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10.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11.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0" r:id="rId4"/>
    <p:sldMasterId id="2147483728" r:id="rId5"/>
    <p:sldMasterId id="2147483788" r:id="rId6"/>
    <p:sldMasterId id="2147483976" r:id="rId7"/>
    <p:sldMasterId id="2147484008" r:id="rId8"/>
    <p:sldMasterId id="2147484034" r:id="rId9"/>
    <p:sldMasterId id="2147484055" r:id="rId10"/>
    <p:sldMasterId id="2147484141" r:id="rId11"/>
    <p:sldMasterId id="2147484234" r:id="rId12"/>
    <p:sldMasterId id="2147484351" r:id="rId13"/>
    <p:sldMasterId id="2147484481" r:id="rId14"/>
    <p:sldMasterId id="2147484525" r:id="rId15"/>
  </p:sldMasterIdLst>
  <p:notesMasterIdLst>
    <p:notesMasterId r:id="rId60"/>
  </p:notesMasterIdLst>
  <p:handoutMasterIdLst>
    <p:handoutMasterId r:id="rId61"/>
  </p:handoutMasterIdLst>
  <p:sldIdLst>
    <p:sldId id="774" r:id="rId16"/>
    <p:sldId id="402" r:id="rId17"/>
    <p:sldId id="823" r:id="rId18"/>
    <p:sldId id="882" r:id="rId19"/>
    <p:sldId id="821" r:id="rId20"/>
    <p:sldId id="1071" r:id="rId21"/>
    <p:sldId id="1072" r:id="rId22"/>
    <p:sldId id="1073" r:id="rId23"/>
    <p:sldId id="1074" r:id="rId24"/>
    <p:sldId id="1075" r:id="rId25"/>
    <p:sldId id="1076" r:id="rId26"/>
    <p:sldId id="1077" r:id="rId27"/>
    <p:sldId id="1078" r:id="rId28"/>
    <p:sldId id="1079" r:id="rId29"/>
    <p:sldId id="1080" r:id="rId30"/>
    <p:sldId id="1081" r:id="rId31"/>
    <p:sldId id="1082" r:id="rId32"/>
    <p:sldId id="1083" r:id="rId33"/>
    <p:sldId id="1084" r:id="rId34"/>
    <p:sldId id="1085" r:id="rId35"/>
    <p:sldId id="1086" r:id="rId36"/>
    <p:sldId id="1087" r:id="rId37"/>
    <p:sldId id="1088" r:id="rId38"/>
    <p:sldId id="1089" r:id="rId39"/>
    <p:sldId id="785" r:id="rId40"/>
    <p:sldId id="893" r:id="rId41"/>
    <p:sldId id="840" r:id="rId42"/>
    <p:sldId id="1096" r:id="rId43"/>
    <p:sldId id="1097" r:id="rId44"/>
    <p:sldId id="1098" r:id="rId45"/>
    <p:sldId id="404" r:id="rId46"/>
    <p:sldId id="419" r:id="rId47"/>
    <p:sldId id="1090" r:id="rId48"/>
    <p:sldId id="496" r:id="rId49"/>
    <p:sldId id="506" r:id="rId50"/>
    <p:sldId id="503" r:id="rId51"/>
    <p:sldId id="1091" r:id="rId52"/>
    <p:sldId id="1092" r:id="rId53"/>
    <p:sldId id="1093" r:id="rId54"/>
    <p:sldId id="1094" r:id="rId55"/>
    <p:sldId id="1095" r:id="rId56"/>
    <p:sldId id="1099" r:id="rId57"/>
    <p:sldId id="1100" r:id="rId58"/>
    <p:sldId id="1101" r:id="rId59"/>
  </p:sldIdLst>
  <p:sldSz cx="12192000" cy="6858000"/>
  <p:notesSz cx="6858000" cy="9144000"/>
  <p:embeddedFontLst>
    <p:embeddedFont>
      <p:font typeface="Arial Black" panose="020B0A04020102020204" pitchFamily="34" charset="0"/>
      <p:bold r:id="rId62"/>
    </p:embeddedFont>
    <p:embeddedFont>
      <p:font typeface="Arial Bold" panose="020B0704020202020204" pitchFamily="34" charset="0"/>
      <p:bold r:id="rId63"/>
    </p:embeddedFont>
    <p:embeddedFont>
      <p:font typeface="Calibri" panose="020F0502020204030204" pitchFamily="34" charset="0"/>
      <p:regular r:id="rId64"/>
      <p:bold r:id="rId65"/>
      <p:italic r:id="rId66"/>
      <p:boldItalic r:id="rId67"/>
    </p:embeddedFont>
    <p:embeddedFont>
      <p:font typeface="Cambria Math" panose="02040503050406030204" pitchFamily="18" charset="0"/>
      <p:regular r:id="rId68"/>
    </p:embeddedFont>
    <p:embeddedFont>
      <p:font typeface="Century Gothic" panose="020B0502020202020204" pitchFamily="34" charset="0"/>
      <p:regular r:id="rId69"/>
      <p:bold r:id="rId70"/>
      <p:italic r:id="rId71"/>
      <p:boldItalic r:id="rId72"/>
    </p:embeddedFont>
    <p:embeddedFont>
      <p:font typeface="Comic Sans MS" panose="030F0702030302020204" pitchFamily="66" charset="0"/>
      <p:regular r:id="rId73"/>
      <p:bold r:id="rId74"/>
      <p:italic r:id="rId75"/>
      <p:boldItalic r:id="rId76"/>
    </p:embeddedFont>
    <p:embeddedFont>
      <p:font typeface="Consolas" panose="020B0609020204030204" pitchFamily="49" charset="0"/>
      <p:regular r:id="rId77"/>
      <p:bold r:id="rId78"/>
      <p:italic r:id="rId79"/>
      <p:boldItalic r:id="rId80"/>
    </p:embeddedFont>
    <p:embeddedFont>
      <p:font typeface="HoloLens MDL2 Assets" panose="050A0102010101010101" pitchFamily="18" charset="0"/>
      <p:regular r:id="rId81"/>
    </p:embeddedFont>
    <p:embeddedFont>
      <p:font typeface="Segoe MDL2 Assets" panose="050A0102010101010101" pitchFamily="18" charset="0"/>
      <p:regular r:id="rId82"/>
    </p:embeddedFont>
    <p:embeddedFont>
      <p:font typeface="Segoe UI" panose="020B0502040204020203" pitchFamily="34" charset="0"/>
      <p:regular r:id="rId83"/>
      <p:bold r:id="rId84"/>
      <p:italic r:id="rId85"/>
      <p:boldItalic r:id="rId86"/>
    </p:embeddedFont>
    <p:embeddedFont>
      <p:font typeface="Segoe UI Bold" panose="020B0802040204020203" pitchFamily="34" charset="0"/>
      <p:bold r:id="rId87"/>
    </p:embeddedFont>
    <p:embeddedFont>
      <p:font typeface="Segoe UI Light" panose="020B0502040204020203" pitchFamily="34" charset="0"/>
      <p:regular r:id="rId88"/>
      <p:italic r:id="rId89"/>
    </p:embeddedFont>
    <p:embeddedFont>
      <p:font typeface="Segoe UI Semibold" panose="020B0702040204020203" pitchFamily="34" charset="0"/>
      <p:bold r:id="rId90"/>
      <p:boldItalic r:id="rId91"/>
    </p:embeddedFont>
    <p:embeddedFont>
      <p:font typeface="Segoe UI Semilight" panose="020B0402040204020203" pitchFamily="34" charset="0"/>
      <p:regular r:id="rId92"/>
      <p:italic r:id="rId93"/>
    </p:embeddedFont>
    <p:embeddedFont>
      <p:font typeface="Wingdings 2" panose="05020102010507070707" pitchFamily="18" charset="2"/>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256" userDrawn="1">
          <p15:clr>
            <a:srgbClr val="A4A3A4"/>
          </p15:clr>
        </p15:guide>
        <p15:guide id="5"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Anderson" initials="SA" lastIdx="1" clrIdx="0">
    <p:extLst>
      <p:ext uri="{19B8F6BF-5375-455C-9EA6-DF929625EA0E}">
        <p15:presenceInfo xmlns:p15="http://schemas.microsoft.com/office/powerpoint/2012/main" userId="S-1-5-21-2127521184-1604012920-1887927527-542016" providerId="AD"/>
      </p:ext>
    </p:extLst>
  </p:cmAuthor>
  <p:cmAuthor id="2" name="Arti Chhajta" initials="AC" lastIdx="2" clrIdx="1">
    <p:extLst>
      <p:ext uri="{19B8F6BF-5375-455C-9EA6-DF929625EA0E}">
        <p15:presenceInfo xmlns:p15="http://schemas.microsoft.com/office/powerpoint/2012/main" userId="S-1-5-21-2127521184-1604012920-1887927527-9574462" providerId="AD"/>
      </p:ext>
    </p:extLst>
  </p:cmAuthor>
  <p:cmAuthor id="3" name="Ben Lundell" initials="BL" lastIdx="2" clrIdx="2">
    <p:extLst>
      <p:ext uri="{19B8F6BF-5375-455C-9EA6-DF929625EA0E}">
        <p15:presenceInfo xmlns:p15="http://schemas.microsoft.com/office/powerpoint/2012/main" userId="S::benjalu@microsoft.com::dd2aa5be-5c61-4c17-92d0-e7eb06d37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D"/>
    <a:srgbClr val="D4EBF2"/>
    <a:srgbClr val="FFFF99"/>
    <a:srgbClr val="212121"/>
    <a:srgbClr val="5EA5DD"/>
    <a:srgbClr val="00B0F0"/>
    <a:srgbClr val="04A49C"/>
    <a:srgbClr val="06D0C6"/>
    <a:srgbClr val="AB8056"/>
    <a:srgbClr val="5B9BD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B329D-04E4-46CA-9ACC-D46D36F97AFF}" v="516" dt="2020-05-14T20:55:59.8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99" y="45"/>
      </p:cViewPr>
      <p:guideLst>
        <p:guide orient="horz" pos="2256"/>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2.xml"/><Relationship Id="rId90" Type="http://schemas.openxmlformats.org/officeDocument/2006/relationships/font" Target="fonts/font29.fntdata"/><Relationship Id="rId95" Type="http://schemas.openxmlformats.org/officeDocument/2006/relationships/commentAuthors" Target="commentAuthor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font" Target="fonts/font3.fntdata"/><Relationship Id="rId69" Type="http://schemas.openxmlformats.org/officeDocument/2006/relationships/font" Target="fonts/font8.fntdata"/><Relationship Id="rId80" Type="http://schemas.openxmlformats.org/officeDocument/2006/relationships/font" Target="fonts/font19.fntdata"/><Relationship Id="rId85" Type="http://schemas.openxmlformats.org/officeDocument/2006/relationships/font" Target="fonts/font24.fntdata"/><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font" Target="fonts/font6.fntdata"/><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font" Target="fonts/font30.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font" Target="fonts/font33.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15.fntdata"/><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0.fntdata"/><Relationship Id="rId92" Type="http://schemas.openxmlformats.org/officeDocument/2006/relationships/font" Target="fonts/font31.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font" Target="fonts/font16.fntdata"/><Relationship Id="rId100"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font" Target="fonts/font11.fntdata"/><Relationship Id="rId93" Type="http://schemas.openxmlformats.org/officeDocument/2006/relationships/font" Target="fonts/font32.fntdata"/><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preet Sawhney" userId="7f938375-eb16-473b-aae2-b319b7e9a2c5" providerId="ADAL" clId="{B5EB329D-04E4-46CA-9ACC-D46D36F97AFF}"/>
    <pc:docChg chg="undo custSel addSld delSld modSld">
      <pc:chgData name="Harpreet Sawhney" userId="7f938375-eb16-473b-aae2-b319b7e9a2c5" providerId="ADAL" clId="{B5EB329D-04E4-46CA-9ACC-D46D36F97AFF}" dt="2020-05-14T20:58:11.077" v="4056" actId="14100"/>
      <pc:docMkLst>
        <pc:docMk/>
      </pc:docMkLst>
      <pc:sldChg chg="addSp delSp modSp add mod modAnim">
        <pc:chgData name="Harpreet Sawhney" userId="7f938375-eb16-473b-aae2-b319b7e9a2c5" providerId="ADAL" clId="{B5EB329D-04E4-46CA-9ACC-D46D36F97AFF}" dt="2020-05-14T20:49:44.884" v="3959" actId="115"/>
        <pc:sldMkLst>
          <pc:docMk/>
          <pc:sldMk cId="0" sldId="402"/>
        </pc:sldMkLst>
        <pc:spChg chg="mod">
          <ac:chgData name="Harpreet Sawhney" userId="7f938375-eb16-473b-aae2-b319b7e9a2c5" providerId="ADAL" clId="{B5EB329D-04E4-46CA-9ACC-D46D36F97AFF}" dt="2020-05-10T20:03:55.815" v="88" actId="207"/>
          <ac:spMkLst>
            <pc:docMk/>
            <pc:sldMk cId="0" sldId="402"/>
            <ac:spMk id="28" creationId="{1F06A9BD-9E34-48F9-B727-E3D3FD785393}"/>
          </ac:spMkLst>
        </pc:spChg>
        <pc:spChg chg="mod">
          <ac:chgData name="Harpreet Sawhney" userId="7f938375-eb16-473b-aae2-b319b7e9a2c5" providerId="ADAL" clId="{B5EB329D-04E4-46CA-9ACC-D46D36F97AFF}" dt="2020-05-10T19:53:52.979" v="60" actId="1076"/>
          <ac:spMkLst>
            <pc:docMk/>
            <pc:sldMk cId="0" sldId="402"/>
            <ac:spMk id="29" creationId="{D1245E99-1745-4D6C-BBA6-7F5E4D1B9D35}"/>
          </ac:spMkLst>
        </pc:spChg>
        <pc:spChg chg="mod">
          <ac:chgData name="Harpreet Sawhney" userId="7f938375-eb16-473b-aae2-b319b7e9a2c5" providerId="ADAL" clId="{B5EB329D-04E4-46CA-9ACC-D46D36F97AFF}" dt="2020-05-10T19:49:39.646" v="32" actId="165"/>
          <ac:spMkLst>
            <pc:docMk/>
            <pc:sldMk cId="0" sldId="402"/>
            <ac:spMk id="237574" creationId="{D9635719-0CB4-4E2A-9816-0D7F5F63ABAA}"/>
          </ac:spMkLst>
        </pc:spChg>
        <pc:spChg chg="mod">
          <ac:chgData name="Harpreet Sawhney" userId="7f938375-eb16-473b-aae2-b319b7e9a2c5" providerId="ADAL" clId="{B5EB329D-04E4-46CA-9ACC-D46D36F97AFF}" dt="2020-05-10T19:49:39.646" v="32" actId="165"/>
          <ac:spMkLst>
            <pc:docMk/>
            <pc:sldMk cId="0" sldId="402"/>
            <ac:spMk id="237575" creationId="{71886CF0-CEE2-45FB-886C-914EE1A327C0}"/>
          </ac:spMkLst>
        </pc:spChg>
        <pc:spChg chg="mod">
          <ac:chgData name="Harpreet Sawhney" userId="7f938375-eb16-473b-aae2-b319b7e9a2c5" providerId="ADAL" clId="{B5EB329D-04E4-46CA-9ACC-D46D36F97AFF}" dt="2020-05-10T19:54:01.725" v="70" actId="1076"/>
          <ac:spMkLst>
            <pc:docMk/>
            <pc:sldMk cId="0" sldId="402"/>
            <ac:spMk id="237579" creationId="{B0055E76-9444-4EB3-B63C-1E69C9DE9AEE}"/>
          </ac:spMkLst>
        </pc:spChg>
        <pc:spChg chg="mod">
          <ac:chgData name="Harpreet Sawhney" userId="7f938375-eb16-473b-aae2-b319b7e9a2c5" providerId="ADAL" clId="{B5EB329D-04E4-46CA-9ACC-D46D36F97AFF}" dt="2020-05-10T20:04:27.325" v="94" actId="122"/>
          <ac:spMkLst>
            <pc:docMk/>
            <pc:sldMk cId="0" sldId="402"/>
            <ac:spMk id="237580" creationId="{31B5D722-07B7-4205-B3DE-4E319ABE8D93}"/>
          </ac:spMkLst>
        </pc:spChg>
        <pc:spChg chg="mod">
          <ac:chgData name="Harpreet Sawhney" userId="7f938375-eb16-473b-aae2-b319b7e9a2c5" providerId="ADAL" clId="{B5EB329D-04E4-46CA-9ACC-D46D36F97AFF}" dt="2020-05-10T20:04:13.383" v="91" actId="1076"/>
          <ac:spMkLst>
            <pc:docMk/>
            <pc:sldMk cId="0" sldId="402"/>
            <ac:spMk id="237584" creationId="{F372EF70-E142-41A8-B318-080D20973BC1}"/>
          </ac:spMkLst>
        </pc:spChg>
        <pc:spChg chg="mod">
          <ac:chgData name="Harpreet Sawhney" userId="7f938375-eb16-473b-aae2-b319b7e9a2c5" providerId="ADAL" clId="{B5EB329D-04E4-46CA-9ACC-D46D36F97AFF}" dt="2020-05-10T20:04:18.512" v="92" actId="207"/>
          <ac:spMkLst>
            <pc:docMk/>
            <pc:sldMk cId="0" sldId="402"/>
            <ac:spMk id="237585" creationId="{15E1140C-120B-4C7E-B00E-99FEBFCA9082}"/>
          </ac:spMkLst>
        </pc:spChg>
        <pc:spChg chg="mod">
          <ac:chgData name="Harpreet Sawhney" userId="7f938375-eb16-473b-aae2-b319b7e9a2c5" providerId="ADAL" clId="{B5EB329D-04E4-46CA-9ACC-D46D36F97AFF}" dt="2020-05-10T20:05:43.291" v="118" actId="108"/>
          <ac:spMkLst>
            <pc:docMk/>
            <pc:sldMk cId="0" sldId="402"/>
            <ac:spMk id="237587" creationId="{247849F3-22CE-46FE-A1F8-4AAAC5048533}"/>
          </ac:spMkLst>
        </pc:spChg>
        <pc:spChg chg="mod">
          <ac:chgData name="Harpreet Sawhney" userId="7f938375-eb16-473b-aae2-b319b7e9a2c5" providerId="ADAL" clId="{B5EB329D-04E4-46CA-9ACC-D46D36F97AFF}" dt="2020-05-14T20:49:44.884" v="3959" actId="115"/>
          <ac:spMkLst>
            <pc:docMk/>
            <pc:sldMk cId="0" sldId="402"/>
            <ac:spMk id="237588" creationId="{AFF76051-5960-4B4E-BD1D-3163E95FD3ED}"/>
          </ac:spMkLst>
        </pc:spChg>
        <pc:spChg chg="mod">
          <ac:chgData name="Harpreet Sawhney" userId="7f938375-eb16-473b-aae2-b319b7e9a2c5" providerId="ADAL" clId="{B5EB329D-04E4-46CA-9ACC-D46D36F97AFF}" dt="2020-05-14T20:49:37.007" v="3957" actId="115"/>
          <ac:spMkLst>
            <pc:docMk/>
            <pc:sldMk cId="0" sldId="402"/>
            <ac:spMk id="237589" creationId="{7EA82B38-410C-4832-8381-853FC1F7B25B}"/>
          </ac:spMkLst>
        </pc:spChg>
        <pc:spChg chg="mod">
          <ac:chgData name="Harpreet Sawhney" userId="7f938375-eb16-473b-aae2-b319b7e9a2c5" providerId="ADAL" clId="{B5EB329D-04E4-46CA-9ACC-D46D36F97AFF}" dt="2020-05-10T20:06:02.396" v="156" actId="122"/>
          <ac:spMkLst>
            <pc:docMk/>
            <pc:sldMk cId="0" sldId="402"/>
            <ac:spMk id="237590" creationId="{093DCAEB-4704-4948-A89F-C48C0569E195}"/>
          </ac:spMkLst>
        </pc:spChg>
        <pc:spChg chg="mod">
          <ac:chgData name="Harpreet Sawhney" userId="7f938375-eb16-473b-aae2-b319b7e9a2c5" providerId="ADAL" clId="{B5EB329D-04E4-46CA-9ACC-D46D36F97AFF}" dt="2020-05-14T20:49:41.207" v="3958" actId="115"/>
          <ac:spMkLst>
            <pc:docMk/>
            <pc:sldMk cId="0" sldId="402"/>
            <ac:spMk id="237591" creationId="{873EE129-BB6E-44D8-B8B6-0C214F6F5EE9}"/>
          </ac:spMkLst>
        </pc:spChg>
        <pc:spChg chg="mod">
          <ac:chgData name="Harpreet Sawhney" userId="7f938375-eb16-473b-aae2-b319b7e9a2c5" providerId="ADAL" clId="{B5EB329D-04E4-46CA-9ACC-D46D36F97AFF}" dt="2020-05-10T20:05:43.291" v="118" actId="108"/>
          <ac:spMkLst>
            <pc:docMk/>
            <pc:sldMk cId="0" sldId="402"/>
            <ac:spMk id="237592" creationId="{A204DB9F-4D35-4C4C-A3A7-FD8B8B19A78B}"/>
          </ac:spMkLst>
        </pc:spChg>
        <pc:spChg chg="mod">
          <ac:chgData name="Harpreet Sawhney" userId="7f938375-eb16-473b-aae2-b319b7e9a2c5" providerId="ADAL" clId="{B5EB329D-04E4-46CA-9ACC-D46D36F97AFF}" dt="2020-05-10T20:05:43.291" v="118" actId="108"/>
          <ac:spMkLst>
            <pc:docMk/>
            <pc:sldMk cId="0" sldId="402"/>
            <ac:spMk id="237593" creationId="{48EFA3FD-BFCC-497E-B7FC-EEC436A02884}"/>
          </ac:spMkLst>
        </pc:spChg>
        <pc:grpChg chg="add mod">
          <ac:chgData name="Harpreet Sawhney" userId="7f938375-eb16-473b-aae2-b319b7e9a2c5" providerId="ADAL" clId="{B5EB329D-04E4-46CA-9ACC-D46D36F97AFF}" dt="2020-05-10T19:53:52.979" v="60" actId="1076"/>
          <ac:grpSpMkLst>
            <pc:docMk/>
            <pc:sldMk cId="0" sldId="402"/>
            <ac:grpSpMk id="27" creationId="{5A5BB2E5-49F9-43D2-9AAA-77948BA4458D}"/>
          </ac:grpSpMkLst>
        </pc:grpChg>
        <pc:grpChg chg="del mod">
          <ac:chgData name="Harpreet Sawhney" userId="7f938375-eb16-473b-aae2-b319b7e9a2c5" providerId="ADAL" clId="{B5EB329D-04E4-46CA-9ACC-D46D36F97AFF}" dt="2020-05-10T19:49:39.646" v="32" actId="165"/>
          <ac:grpSpMkLst>
            <pc:docMk/>
            <pc:sldMk cId="0" sldId="402"/>
            <ac:grpSpMk id="237571" creationId="{01E2D89B-474B-4AC6-8540-1BC7D97FA7A9}"/>
          </ac:grpSpMkLst>
        </pc:grpChg>
        <pc:grpChg chg="del mod topLvl">
          <ac:chgData name="Harpreet Sawhney" userId="7f938375-eb16-473b-aae2-b319b7e9a2c5" providerId="ADAL" clId="{B5EB329D-04E4-46CA-9ACC-D46D36F97AFF}" dt="2020-05-10T19:49:42.492" v="33" actId="478"/>
          <ac:grpSpMkLst>
            <pc:docMk/>
            <pc:sldMk cId="0" sldId="402"/>
            <ac:grpSpMk id="237573" creationId="{2983FF49-36EA-44EA-BD3E-937DAE227D8F}"/>
          </ac:grpSpMkLst>
        </pc:grpChg>
        <pc:grpChg chg="mod topLvl">
          <ac:chgData name="Harpreet Sawhney" userId="7f938375-eb16-473b-aae2-b319b7e9a2c5" providerId="ADAL" clId="{B5EB329D-04E4-46CA-9ACC-D46D36F97AFF}" dt="2020-05-10T20:04:07.492" v="90" actId="108"/>
          <ac:grpSpMkLst>
            <pc:docMk/>
            <pc:sldMk cId="0" sldId="402"/>
            <ac:grpSpMk id="237578" creationId="{AF1C8D0C-62DF-4254-8CD4-08BCA5EB8422}"/>
          </ac:grpSpMkLst>
        </pc:grpChg>
        <pc:grpChg chg="del mod">
          <ac:chgData name="Harpreet Sawhney" userId="7f938375-eb16-473b-aae2-b319b7e9a2c5" providerId="ADAL" clId="{B5EB329D-04E4-46CA-9ACC-D46D36F97AFF}" dt="2020-05-10T19:58:50.086" v="81" actId="165"/>
          <ac:grpSpMkLst>
            <pc:docMk/>
            <pc:sldMk cId="0" sldId="402"/>
            <ac:grpSpMk id="237581" creationId="{09008237-274D-43EA-B2A5-EE242C15DFD3}"/>
          </ac:grpSpMkLst>
        </pc:grpChg>
        <pc:grpChg chg="mod topLvl">
          <ac:chgData name="Harpreet Sawhney" userId="7f938375-eb16-473b-aae2-b319b7e9a2c5" providerId="ADAL" clId="{B5EB329D-04E4-46CA-9ACC-D46D36F97AFF}" dt="2020-05-10T20:04:13.383" v="91" actId="1076"/>
          <ac:grpSpMkLst>
            <pc:docMk/>
            <pc:sldMk cId="0" sldId="402"/>
            <ac:grpSpMk id="237583" creationId="{F01A9C09-25AE-4810-AB31-537BDAF5D349}"/>
          </ac:grpSpMkLst>
        </pc:grpChg>
        <pc:grpChg chg="mod">
          <ac:chgData name="Harpreet Sawhney" userId="7f938375-eb16-473b-aae2-b319b7e9a2c5" providerId="ADAL" clId="{B5EB329D-04E4-46CA-9ACC-D46D36F97AFF}" dt="2020-05-10T20:05:43.291" v="118" actId="108"/>
          <ac:grpSpMkLst>
            <pc:docMk/>
            <pc:sldMk cId="0" sldId="402"/>
            <ac:grpSpMk id="237586" creationId="{7CFAB690-FCB8-48FF-B347-CE297D5D3E99}"/>
          </ac:grpSpMkLst>
        </pc:grpChg>
        <pc:grpChg chg="del mod">
          <ac:chgData name="Harpreet Sawhney" userId="7f938375-eb16-473b-aae2-b319b7e9a2c5" providerId="ADAL" clId="{B5EB329D-04E4-46CA-9ACC-D46D36F97AFF}" dt="2020-05-10T19:53:28.479" v="37" actId="165"/>
          <ac:grpSpMkLst>
            <pc:docMk/>
            <pc:sldMk cId="0" sldId="402"/>
            <ac:grpSpMk id="237594" creationId="{BF817944-E875-4660-B797-6E8E61F3444F}"/>
          </ac:grpSpMkLst>
        </pc:grpChg>
        <pc:picChg chg="add mod">
          <ac:chgData name="Harpreet Sawhney" userId="7f938375-eb16-473b-aae2-b319b7e9a2c5" providerId="ADAL" clId="{B5EB329D-04E4-46CA-9ACC-D46D36F97AFF}" dt="2020-05-10T19:50:24.378" v="36" actId="14100"/>
          <ac:picMkLst>
            <pc:docMk/>
            <pc:sldMk cId="0" sldId="402"/>
            <ac:picMk id="2" creationId="{B2AFEEC5-A31C-4774-82C9-4295BDF04BDE}"/>
          </ac:picMkLst>
        </pc:picChg>
        <pc:picChg chg="add mod">
          <ac:chgData name="Harpreet Sawhney" userId="7f938375-eb16-473b-aae2-b319b7e9a2c5" providerId="ADAL" clId="{B5EB329D-04E4-46CA-9ACC-D46D36F97AFF}" dt="2020-05-10T19:54:30.723" v="79" actId="1076"/>
          <ac:picMkLst>
            <pc:docMk/>
            <pc:sldMk cId="0" sldId="402"/>
            <ac:picMk id="3" creationId="{6D3DD321-EDB1-40BA-98C3-7B65B5D80225}"/>
          </ac:picMkLst>
        </pc:picChg>
        <pc:picChg chg="add mod">
          <ac:chgData name="Harpreet Sawhney" userId="7f938375-eb16-473b-aae2-b319b7e9a2c5" providerId="ADAL" clId="{B5EB329D-04E4-46CA-9ACC-D46D36F97AFF}" dt="2020-05-10T20:01:29.411" v="86" actId="1076"/>
          <ac:picMkLst>
            <pc:docMk/>
            <pc:sldMk cId="0" sldId="402"/>
            <ac:picMk id="4" creationId="{6E8EBCDF-34EF-4CB4-A9CD-4D8B94CA04D9}"/>
          </ac:picMkLst>
        </pc:picChg>
        <pc:picChg chg="del mod topLvl">
          <ac:chgData name="Harpreet Sawhney" userId="7f938375-eb16-473b-aae2-b319b7e9a2c5" providerId="ADAL" clId="{B5EB329D-04E4-46CA-9ACC-D46D36F97AFF}" dt="2020-05-10T19:49:42.492" v="33" actId="478"/>
          <ac:picMkLst>
            <pc:docMk/>
            <pc:sldMk cId="0" sldId="402"/>
            <ac:picMk id="237572" creationId="{6C28DBBD-1698-4267-9D4C-BE170F77AE5B}"/>
          </ac:picMkLst>
        </pc:picChg>
        <pc:picChg chg="del mod topLvl">
          <ac:chgData name="Harpreet Sawhney" userId="7f938375-eb16-473b-aae2-b319b7e9a2c5" providerId="ADAL" clId="{B5EB329D-04E4-46CA-9ACC-D46D36F97AFF}" dt="2020-05-10T19:54:05.787" v="72" actId="478"/>
          <ac:picMkLst>
            <pc:docMk/>
            <pc:sldMk cId="0" sldId="402"/>
            <ac:picMk id="237577" creationId="{BF6C144C-FB24-4713-A127-3CCABC103151}"/>
          </ac:picMkLst>
        </pc:picChg>
        <pc:picChg chg="del mod topLvl">
          <ac:chgData name="Harpreet Sawhney" userId="7f938375-eb16-473b-aae2-b319b7e9a2c5" providerId="ADAL" clId="{B5EB329D-04E4-46CA-9ACC-D46D36F97AFF}" dt="2020-05-10T20:00:56.887" v="82" actId="478"/>
          <ac:picMkLst>
            <pc:docMk/>
            <pc:sldMk cId="0" sldId="402"/>
            <ac:picMk id="237582" creationId="{1E61E2A7-391D-4AD7-AD73-54EF176BFA06}"/>
          </ac:picMkLst>
        </pc:picChg>
      </pc:sldChg>
      <pc:sldChg chg="addSp delSp modSp del mod">
        <pc:chgData name="Harpreet Sawhney" userId="7f938375-eb16-473b-aae2-b319b7e9a2c5" providerId="ADAL" clId="{B5EB329D-04E4-46CA-9ACC-D46D36F97AFF}" dt="2020-05-11T06:26:55.913" v="1411" actId="47"/>
        <pc:sldMkLst>
          <pc:docMk/>
          <pc:sldMk cId="0" sldId="403"/>
        </pc:sldMkLst>
        <pc:spChg chg="mod">
          <ac:chgData name="Harpreet Sawhney" userId="7f938375-eb16-473b-aae2-b319b7e9a2c5" providerId="ADAL" clId="{B5EB329D-04E4-46CA-9ACC-D46D36F97AFF}" dt="2020-05-11T05:22:51.502" v="759" actId="14100"/>
          <ac:spMkLst>
            <pc:docMk/>
            <pc:sldMk cId="0" sldId="403"/>
            <ac:spMk id="238594" creationId="{A7B05CF3-E111-426E-AC7D-904179A7BF45}"/>
          </ac:spMkLst>
        </pc:spChg>
        <pc:spChg chg="add">
          <ac:chgData name="Harpreet Sawhney" userId="7f938375-eb16-473b-aae2-b319b7e9a2c5" providerId="ADAL" clId="{B5EB329D-04E4-46CA-9ACC-D46D36F97AFF}" dt="2020-05-11T05:23:51.326" v="772"/>
          <ac:spMkLst>
            <pc:docMk/>
            <pc:sldMk cId="0" sldId="403"/>
            <ac:spMk id="238597" creationId="{7EF2C70C-0989-46A5-920B-CD4B2990C7D0}"/>
          </ac:spMkLst>
        </pc:spChg>
        <pc:spChg chg="add">
          <ac:chgData name="Harpreet Sawhney" userId="7f938375-eb16-473b-aae2-b319b7e9a2c5" providerId="ADAL" clId="{B5EB329D-04E4-46CA-9ACC-D46D36F97AFF}" dt="2020-05-11T05:23:51.326" v="772"/>
          <ac:spMkLst>
            <pc:docMk/>
            <pc:sldMk cId="0" sldId="403"/>
            <ac:spMk id="238598" creationId="{E1B91128-D378-46E4-AB5C-5420229BFE34}"/>
          </ac:spMkLst>
        </pc:spChg>
        <pc:spChg chg="add">
          <ac:chgData name="Harpreet Sawhney" userId="7f938375-eb16-473b-aae2-b319b7e9a2c5" providerId="ADAL" clId="{B5EB329D-04E4-46CA-9ACC-D46D36F97AFF}" dt="2020-05-11T05:23:51.326" v="772"/>
          <ac:spMkLst>
            <pc:docMk/>
            <pc:sldMk cId="0" sldId="403"/>
            <ac:spMk id="238601" creationId="{CE3C440A-7B33-4833-8481-5438F6511515}"/>
          </ac:spMkLst>
        </pc:spChg>
        <pc:spChg chg="add">
          <ac:chgData name="Harpreet Sawhney" userId="7f938375-eb16-473b-aae2-b319b7e9a2c5" providerId="ADAL" clId="{B5EB329D-04E4-46CA-9ACC-D46D36F97AFF}" dt="2020-05-11T05:23:51.326" v="772"/>
          <ac:spMkLst>
            <pc:docMk/>
            <pc:sldMk cId="0" sldId="403"/>
            <ac:spMk id="238602" creationId="{4ECA68FB-0B7C-43A6-9A4A-152F499F1969}"/>
          </ac:spMkLst>
        </pc:spChg>
        <pc:spChg chg="add">
          <ac:chgData name="Harpreet Sawhney" userId="7f938375-eb16-473b-aae2-b319b7e9a2c5" providerId="ADAL" clId="{B5EB329D-04E4-46CA-9ACC-D46D36F97AFF}" dt="2020-05-11T05:23:51.326" v="772"/>
          <ac:spMkLst>
            <pc:docMk/>
            <pc:sldMk cId="0" sldId="403"/>
            <ac:spMk id="238604" creationId="{B167FE57-21F2-4298-A371-6DBE411E6492}"/>
          </ac:spMkLst>
        </pc:spChg>
        <pc:graphicFrameChg chg="del mod replId">
          <ac:chgData name="Harpreet Sawhney" userId="7f938375-eb16-473b-aae2-b319b7e9a2c5" providerId="ADAL" clId="{B5EB329D-04E4-46CA-9ACC-D46D36F97AFF}" dt="2020-05-11T05:23:51.326" v="772"/>
          <ac:graphicFrameMkLst>
            <pc:docMk/>
            <pc:sldMk cId="0" sldId="403"/>
            <ac:graphicFrameMk id="2" creationId="{7EF2C70C-0989-46A5-920B-CD4B2990C7D0}"/>
          </ac:graphicFrameMkLst>
        </pc:graphicFrameChg>
        <pc:graphicFrameChg chg="del mod replId">
          <ac:chgData name="Harpreet Sawhney" userId="7f938375-eb16-473b-aae2-b319b7e9a2c5" providerId="ADAL" clId="{B5EB329D-04E4-46CA-9ACC-D46D36F97AFF}" dt="2020-05-11T05:23:51.326" v="772"/>
          <ac:graphicFrameMkLst>
            <pc:docMk/>
            <pc:sldMk cId="0" sldId="403"/>
            <ac:graphicFrameMk id="4" creationId="{E1B91128-D378-46E4-AB5C-5420229BFE34}"/>
          </ac:graphicFrameMkLst>
        </pc:graphicFrameChg>
        <pc:graphicFrameChg chg="del mod replId">
          <ac:chgData name="Harpreet Sawhney" userId="7f938375-eb16-473b-aae2-b319b7e9a2c5" providerId="ADAL" clId="{B5EB329D-04E4-46CA-9ACC-D46D36F97AFF}" dt="2020-05-11T05:23:51.326" v="772"/>
          <ac:graphicFrameMkLst>
            <pc:docMk/>
            <pc:sldMk cId="0" sldId="403"/>
            <ac:graphicFrameMk id="6" creationId="{CE3C440A-7B33-4833-8481-5438F6511515}"/>
          </ac:graphicFrameMkLst>
        </pc:graphicFrameChg>
        <pc:graphicFrameChg chg="del mod replId">
          <ac:chgData name="Harpreet Sawhney" userId="7f938375-eb16-473b-aae2-b319b7e9a2c5" providerId="ADAL" clId="{B5EB329D-04E4-46CA-9ACC-D46D36F97AFF}" dt="2020-05-11T05:23:51.326" v="772"/>
          <ac:graphicFrameMkLst>
            <pc:docMk/>
            <pc:sldMk cId="0" sldId="403"/>
            <ac:graphicFrameMk id="8" creationId="{4ECA68FB-0B7C-43A6-9A4A-152F499F1969}"/>
          </ac:graphicFrameMkLst>
        </pc:graphicFrameChg>
        <pc:graphicFrameChg chg="del mod replId">
          <ac:chgData name="Harpreet Sawhney" userId="7f938375-eb16-473b-aae2-b319b7e9a2c5" providerId="ADAL" clId="{B5EB329D-04E4-46CA-9ACC-D46D36F97AFF}" dt="2020-05-11T05:23:51.326" v="772"/>
          <ac:graphicFrameMkLst>
            <pc:docMk/>
            <pc:sldMk cId="0" sldId="403"/>
            <ac:graphicFrameMk id="10" creationId="{B167FE57-21F2-4298-A371-6DBE411E6492}"/>
          </ac:graphicFrameMkLst>
        </pc:graphicFrameChg>
      </pc:sldChg>
      <pc:sldChg chg="modSp add mod">
        <pc:chgData name="Harpreet Sawhney" userId="7f938375-eb16-473b-aae2-b319b7e9a2c5" providerId="ADAL" clId="{B5EB329D-04E4-46CA-9ACC-D46D36F97AFF}" dt="2020-05-14T20:55:02.827" v="3994" actId="108"/>
        <pc:sldMkLst>
          <pc:docMk/>
          <pc:sldMk cId="0" sldId="404"/>
        </pc:sldMkLst>
        <pc:spChg chg="mod">
          <ac:chgData name="Harpreet Sawhney" userId="7f938375-eb16-473b-aae2-b319b7e9a2c5" providerId="ADAL" clId="{B5EB329D-04E4-46CA-9ACC-D46D36F97AFF}" dt="2020-05-14T20:55:02.827" v="3994" actId="108"/>
          <ac:spMkLst>
            <pc:docMk/>
            <pc:sldMk cId="0" sldId="404"/>
            <ac:spMk id="239619" creationId="{B7379F83-815F-4063-AD7C-1310C6D0F141}"/>
          </ac:spMkLst>
        </pc:spChg>
        <pc:spChg chg="mod">
          <ac:chgData name="Harpreet Sawhney" userId="7f938375-eb16-473b-aae2-b319b7e9a2c5" providerId="ADAL" clId="{B5EB329D-04E4-46CA-9ACC-D46D36F97AFF}" dt="2020-05-14T20:54:40.532" v="3989" actId="1076"/>
          <ac:spMkLst>
            <pc:docMk/>
            <pc:sldMk cId="0" sldId="404"/>
            <ac:spMk id="239620" creationId="{AA7E8572-C1BD-44F7-B7E6-B0DD5F3FD92E}"/>
          </ac:spMkLst>
        </pc:spChg>
      </pc:sldChg>
      <pc:sldChg chg="addSp delSp modSp add mod modAnim">
        <pc:chgData name="Harpreet Sawhney" userId="7f938375-eb16-473b-aae2-b319b7e9a2c5" providerId="ADAL" clId="{B5EB329D-04E4-46CA-9ACC-D46D36F97AFF}" dt="2020-05-14T05:14:05.281" v="3261" actId="571"/>
        <pc:sldMkLst>
          <pc:docMk/>
          <pc:sldMk cId="0" sldId="419"/>
        </pc:sldMkLst>
        <pc:spChg chg="add mod">
          <ac:chgData name="Harpreet Sawhney" userId="7f938375-eb16-473b-aae2-b319b7e9a2c5" providerId="ADAL" clId="{B5EB329D-04E4-46CA-9ACC-D46D36F97AFF}" dt="2020-05-14T04:31:01.033" v="3076" actId="20577"/>
          <ac:spMkLst>
            <pc:docMk/>
            <pc:sldMk cId="0" sldId="419"/>
            <ac:spMk id="3" creationId="{6D2070BF-564A-4669-B60D-69DE5FB27069}"/>
          </ac:spMkLst>
        </pc:spChg>
        <pc:spChg chg="add mod">
          <ac:chgData name="Harpreet Sawhney" userId="7f938375-eb16-473b-aae2-b319b7e9a2c5" providerId="ADAL" clId="{B5EB329D-04E4-46CA-9ACC-D46D36F97AFF}" dt="2020-05-14T05:14:00.782" v="3260" actId="1076"/>
          <ac:spMkLst>
            <pc:docMk/>
            <pc:sldMk cId="0" sldId="419"/>
            <ac:spMk id="4" creationId="{5CA1E47E-298D-4327-8E68-C1F95A33BA3E}"/>
          </ac:spMkLst>
        </pc:spChg>
        <pc:spChg chg="del mod">
          <ac:chgData name="Harpreet Sawhney" userId="7f938375-eb16-473b-aae2-b319b7e9a2c5" providerId="ADAL" clId="{B5EB329D-04E4-46CA-9ACC-D46D36F97AFF}" dt="2020-05-14T04:35:58.796" v="3112" actId="478"/>
          <ac:spMkLst>
            <pc:docMk/>
            <pc:sldMk cId="0" sldId="419"/>
            <ac:spMk id="49" creationId="{6A2A06FB-F9A9-4BFA-949D-3CB6BBFB0612}"/>
          </ac:spMkLst>
        </pc:spChg>
        <pc:spChg chg="mod">
          <ac:chgData name="Harpreet Sawhney" userId="7f938375-eb16-473b-aae2-b319b7e9a2c5" providerId="ADAL" clId="{B5EB329D-04E4-46CA-9ACC-D46D36F97AFF}" dt="2020-05-14T04:36:03.857" v="3113" actId="14100"/>
          <ac:spMkLst>
            <pc:docMk/>
            <pc:sldMk cId="0" sldId="419"/>
            <ac:spMk id="50" creationId="{12079C66-91A9-42E8-AC80-FB8B94C29E10}"/>
          </ac:spMkLst>
        </pc:spChg>
        <pc:spChg chg="mod">
          <ac:chgData name="Harpreet Sawhney" userId="7f938375-eb16-473b-aae2-b319b7e9a2c5" providerId="ADAL" clId="{B5EB329D-04E4-46CA-9ACC-D46D36F97AFF}" dt="2020-05-14T04:36:03.857" v="3113" actId="14100"/>
          <ac:spMkLst>
            <pc:docMk/>
            <pc:sldMk cId="0" sldId="419"/>
            <ac:spMk id="51" creationId="{24E25F7F-CB40-4EFA-8172-2CCED1659D28}"/>
          </ac:spMkLst>
        </pc:spChg>
        <pc:spChg chg="mod">
          <ac:chgData name="Harpreet Sawhney" userId="7f938375-eb16-473b-aae2-b319b7e9a2c5" providerId="ADAL" clId="{B5EB329D-04E4-46CA-9ACC-D46D36F97AFF}" dt="2020-05-14T04:36:03.857" v="3113" actId="14100"/>
          <ac:spMkLst>
            <pc:docMk/>
            <pc:sldMk cId="0" sldId="419"/>
            <ac:spMk id="52" creationId="{0D9C9024-58AC-44AD-825B-48A81198F253}"/>
          </ac:spMkLst>
        </pc:spChg>
        <pc:spChg chg="add mod">
          <ac:chgData name="Harpreet Sawhney" userId="7f938375-eb16-473b-aae2-b319b7e9a2c5" providerId="ADAL" clId="{B5EB329D-04E4-46CA-9ACC-D46D36F97AFF}" dt="2020-05-14T05:14:05.281" v="3261" actId="571"/>
          <ac:spMkLst>
            <pc:docMk/>
            <pc:sldMk cId="0" sldId="419"/>
            <ac:spMk id="54" creationId="{B9006657-EB70-4FBC-9672-E21F8D16D050}"/>
          </ac:spMkLst>
        </pc:spChg>
        <pc:spChg chg="mod">
          <ac:chgData name="Harpreet Sawhney" userId="7f938375-eb16-473b-aae2-b319b7e9a2c5" providerId="ADAL" clId="{B5EB329D-04E4-46CA-9ACC-D46D36F97AFF}" dt="2020-05-14T04:22:09.719" v="3028" actId="20577"/>
          <ac:spMkLst>
            <pc:docMk/>
            <pc:sldMk cId="0" sldId="419"/>
            <ac:spMk id="258050" creationId="{3C9B4A92-2805-4659-B6E1-FCD96DF299FE}"/>
          </ac:spMkLst>
        </pc:spChg>
        <pc:spChg chg="mod">
          <ac:chgData name="Harpreet Sawhney" userId="7f938375-eb16-473b-aae2-b319b7e9a2c5" providerId="ADAL" clId="{B5EB329D-04E4-46CA-9ACC-D46D36F97AFF}" dt="2020-05-14T04:29:04.703" v="3066" actId="14100"/>
          <ac:spMkLst>
            <pc:docMk/>
            <pc:sldMk cId="0" sldId="419"/>
            <ac:spMk id="258056" creationId="{E1B5EC69-DA6A-420D-A4C0-F0D5828FEFD3}"/>
          </ac:spMkLst>
        </pc:spChg>
        <pc:spChg chg="mod">
          <ac:chgData name="Harpreet Sawhney" userId="7f938375-eb16-473b-aae2-b319b7e9a2c5" providerId="ADAL" clId="{B5EB329D-04E4-46CA-9ACC-D46D36F97AFF}" dt="2020-05-14T04:29:04.703" v="3066" actId="14100"/>
          <ac:spMkLst>
            <pc:docMk/>
            <pc:sldMk cId="0" sldId="419"/>
            <ac:spMk id="258057" creationId="{9412DEFC-D0E4-46A2-9F31-AD3B20623E09}"/>
          </ac:spMkLst>
        </pc:spChg>
        <pc:spChg chg="mod">
          <ac:chgData name="Harpreet Sawhney" userId="7f938375-eb16-473b-aae2-b319b7e9a2c5" providerId="ADAL" clId="{B5EB329D-04E4-46CA-9ACC-D46D36F97AFF}" dt="2020-05-14T04:29:04.703" v="3066" actId="14100"/>
          <ac:spMkLst>
            <pc:docMk/>
            <pc:sldMk cId="0" sldId="419"/>
            <ac:spMk id="258059" creationId="{5B4BF1BA-B2CB-437D-93B8-6AACFFB57007}"/>
          </ac:spMkLst>
        </pc:spChg>
        <pc:spChg chg="mod">
          <ac:chgData name="Harpreet Sawhney" userId="7f938375-eb16-473b-aae2-b319b7e9a2c5" providerId="ADAL" clId="{B5EB329D-04E4-46CA-9ACC-D46D36F97AFF}" dt="2020-05-14T04:29:04.703" v="3066" actId="14100"/>
          <ac:spMkLst>
            <pc:docMk/>
            <pc:sldMk cId="0" sldId="419"/>
            <ac:spMk id="258060" creationId="{F3DF734D-2911-495B-9501-B3361D990705}"/>
          </ac:spMkLst>
        </pc:spChg>
        <pc:spChg chg="mod">
          <ac:chgData name="Harpreet Sawhney" userId="7f938375-eb16-473b-aae2-b319b7e9a2c5" providerId="ADAL" clId="{B5EB329D-04E4-46CA-9ACC-D46D36F97AFF}" dt="2020-05-14T04:29:04.703" v="3066" actId="14100"/>
          <ac:spMkLst>
            <pc:docMk/>
            <pc:sldMk cId="0" sldId="419"/>
            <ac:spMk id="258061" creationId="{264DAAFD-B32F-4BF8-8962-09E0D3678F6E}"/>
          </ac:spMkLst>
        </pc:spChg>
        <pc:spChg chg="mod">
          <ac:chgData name="Harpreet Sawhney" userId="7f938375-eb16-473b-aae2-b319b7e9a2c5" providerId="ADAL" clId="{B5EB329D-04E4-46CA-9ACC-D46D36F97AFF}" dt="2020-05-14T04:29:04.703" v="3066" actId="14100"/>
          <ac:spMkLst>
            <pc:docMk/>
            <pc:sldMk cId="0" sldId="419"/>
            <ac:spMk id="258062" creationId="{BCA22B45-6ED6-4A23-BB18-BD183700897F}"/>
          </ac:spMkLst>
        </pc:spChg>
        <pc:spChg chg="mod">
          <ac:chgData name="Harpreet Sawhney" userId="7f938375-eb16-473b-aae2-b319b7e9a2c5" providerId="ADAL" clId="{B5EB329D-04E4-46CA-9ACC-D46D36F97AFF}" dt="2020-05-14T04:29:04.703" v="3066" actId="14100"/>
          <ac:spMkLst>
            <pc:docMk/>
            <pc:sldMk cId="0" sldId="419"/>
            <ac:spMk id="258063" creationId="{205CD9EB-0F70-4A61-9DF7-1C6E47039765}"/>
          </ac:spMkLst>
        </pc:spChg>
        <pc:spChg chg="mod">
          <ac:chgData name="Harpreet Sawhney" userId="7f938375-eb16-473b-aae2-b319b7e9a2c5" providerId="ADAL" clId="{B5EB329D-04E4-46CA-9ACC-D46D36F97AFF}" dt="2020-05-14T04:32:17.870" v="3102" actId="14100"/>
          <ac:spMkLst>
            <pc:docMk/>
            <pc:sldMk cId="0" sldId="419"/>
            <ac:spMk id="258072" creationId="{82252F34-7C8D-425B-868C-23FBF0EDC367}"/>
          </ac:spMkLst>
        </pc:spChg>
        <pc:spChg chg="mod">
          <ac:chgData name="Harpreet Sawhney" userId="7f938375-eb16-473b-aae2-b319b7e9a2c5" providerId="ADAL" clId="{B5EB329D-04E4-46CA-9ACC-D46D36F97AFF}" dt="2020-05-14T04:32:17.870" v="3102" actId="14100"/>
          <ac:spMkLst>
            <pc:docMk/>
            <pc:sldMk cId="0" sldId="419"/>
            <ac:spMk id="258073" creationId="{F0F8F1EB-6261-437F-A26F-423129E2E129}"/>
          </ac:spMkLst>
        </pc:spChg>
        <pc:spChg chg="mod">
          <ac:chgData name="Harpreet Sawhney" userId="7f938375-eb16-473b-aae2-b319b7e9a2c5" providerId="ADAL" clId="{B5EB329D-04E4-46CA-9ACC-D46D36F97AFF}" dt="2020-05-14T04:32:17.870" v="3102" actId="14100"/>
          <ac:spMkLst>
            <pc:docMk/>
            <pc:sldMk cId="0" sldId="419"/>
            <ac:spMk id="258075" creationId="{1E4399EE-4242-46A6-85B3-0D0CB51DF5AE}"/>
          </ac:spMkLst>
        </pc:spChg>
        <pc:spChg chg="mod">
          <ac:chgData name="Harpreet Sawhney" userId="7f938375-eb16-473b-aae2-b319b7e9a2c5" providerId="ADAL" clId="{B5EB329D-04E4-46CA-9ACC-D46D36F97AFF}" dt="2020-05-14T04:32:17.870" v="3102" actId="14100"/>
          <ac:spMkLst>
            <pc:docMk/>
            <pc:sldMk cId="0" sldId="419"/>
            <ac:spMk id="258076" creationId="{54F7874C-720A-45E3-A029-6B50F74ED5B3}"/>
          </ac:spMkLst>
        </pc:spChg>
        <pc:spChg chg="mod">
          <ac:chgData name="Harpreet Sawhney" userId="7f938375-eb16-473b-aae2-b319b7e9a2c5" providerId="ADAL" clId="{B5EB329D-04E4-46CA-9ACC-D46D36F97AFF}" dt="2020-05-14T04:32:17.870" v="3102" actId="14100"/>
          <ac:spMkLst>
            <pc:docMk/>
            <pc:sldMk cId="0" sldId="419"/>
            <ac:spMk id="258077" creationId="{8AAA6EEC-87DC-40E0-A8BB-794503823093}"/>
          </ac:spMkLst>
        </pc:spChg>
        <pc:spChg chg="mod">
          <ac:chgData name="Harpreet Sawhney" userId="7f938375-eb16-473b-aae2-b319b7e9a2c5" providerId="ADAL" clId="{B5EB329D-04E4-46CA-9ACC-D46D36F97AFF}" dt="2020-05-14T04:32:17.870" v="3102" actId="14100"/>
          <ac:spMkLst>
            <pc:docMk/>
            <pc:sldMk cId="0" sldId="419"/>
            <ac:spMk id="258078" creationId="{636ABB1C-6555-4762-BDEE-BF4B5F7EE2A6}"/>
          </ac:spMkLst>
        </pc:spChg>
        <pc:spChg chg="mod">
          <ac:chgData name="Harpreet Sawhney" userId="7f938375-eb16-473b-aae2-b319b7e9a2c5" providerId="ADAL" clId="{B5EB329D-04E4-46CA-9ACC-D46D36F97AFF}" dt="2020-05-14T04:32:17.870" v="3102" actId="14100"/>
          <ac:spMkLst>
            <pc:docMk/>
            <pc:sldMk cId="0" sldId="419"/>
            <ac:spMk id="258079" creationId="{81F1851F-FC1C-45BE-A886-D9BA44ED0DE7}"/>
          </ac:spMkLst>
        </pc:spChg>
        <pc:grpChg chg="add mod">
          <ac:chgData name="Harpreet Sawhney" userId="7f938375-eb16-473b-aae2-b319b7e9a2c5" providerId="ADAL" clId="{B5EB329D-04E4-46CA-9ACC-D46D36F97AFF}" dt="2020-05-14T04:36:03.857" v="3113" actId="14100"/>
          <ac:grpSpMkLst>
            <pc:docMk/>
            <pc:sldMk cId="0" sldId="419"/>
            <ac:grpSpMk id="48" creationId="{10884F80-CD4C-400B-9946-ED58D1C67345}"/>
          </ac:grpSpMkLst>
        </pc:grpChg>
        <pc:grpChg chg="mod">
          <ac:chgData name="Harpreet Sawhney" userId="7f938375-eb16-473b-aae2-b319b7e9a2c5" providerId="ADAL" clId="{B5EB329D-04E4-46CA-9ACC-D46D36F97AFF}" dt="2020-05-14T04:29:04.703" v="3066" actId="14100"/>
          <ac:grpSpMkLst>
            <pc:docMk/>
            <pc:sldMk cId="0" sldId="419"/>
            <ac:grpSpMk id="258054" creationId="{0896D138-FB22-489B-BF01-6E0DEB7ECF6A}"/>
          </ac:grpSpMkLst>
        </pc:grpChg>
        <pc:grpChg chg="mod">
          <ac:chgData name="Harpreet Sawhney" userId="7f938375-eb16-473b-aae2-b319b7e9a2c5" providerId="ADAL" clId="{B5EB329D-04E4-46CA-9ACC-D46D36F97AFF}" dt="2020-05-14T04:29:04.703" v="3066" actId="14100"/>
          <ac:grpSpMkLst>
            <pc:docMk/>
            <pc:sldMk cId="0" sldId="419"/>
            <ac:grpSpMk id="258058" creationId="{D1DDF537-B584-46DE-9548-98142AB6040F}"/>
          </ac:grpSpMkLst>
        </pc:grpChg>
        <pc:grpChg chg="mod">
          <ac:chgData name="Harpreet Sawhney" userId="7f938375-eb16-473b-aae2-b319b7e9a2c5" providerId="ADAL" clId="{B5EB329D-04E4-46CA-9ACC-D46D36F97AFF}" dt="2020-05-14T04:32:17.870" v="3102" actId="14100"/>
          <ac:grpSpMkLst>
            <pc:docMk/>
            <pc:sldMk cId="0" sldId="419"/>
            <ac:grpSpMk id="258069" creationId="{6833BA7C-76AA-4E3D-B9F8-E7B50BD4386F}"/>
          </ac:grpSpMkLst>
        </pc:grpChg>
        <pc:grpChg chg="mod">
          <ac:chgData name="Harpreet Sawhney" userId="7f938375-eb16-473b-aae2-b319b7e9a2c5" providerId="ADAL" clId="{B5EB329D-04E4-46CA-9ACC-D46D36F97AFF}" dt="2020-05-14T04:32:17.870" v="3102" actId="14100"/>
          <ac:grpSpMkLst>
            <pc:docMk/>
            <pc:sldMk cId="0" sldId="419"/>
            <ac:grpSpMk id="258070" creationId="{F77F6282-94C6-43D2-B6CF-757CFEA782B2}"/>
          </ac:grpSpMkLst>
        </pc:grpChg>
        <pc:grpChg chg="mod">
          <ac:chgData name="Harpreet Sawhney" userId="7f938375-eb16-473b-aae2-b319b7e9a2c5" providerId="ADAL" clId="{B5EB329D-04E4-46CA-9ACC-D46D36F97AFF}" dt="2020-05-14T04:32:17.870" v="3102" actId="14100"/>
          <ac:grpSpMkLst>
            <pc:docMk/>
            <pc:sldMk cId="0" sldId="419"/>
            <ac:grpSpMk id="258071" creationId="{5B8E6FCF-28D5-47C4-939B-D167F9570C74}"/>
          </ac:grpSpMkLst>
        </pc:grpChg>
        <pc:grpChg chg="mod">
          <ac:chgData name="Harpreet Sawhney" userId="7f938375-eb16-473b-aae2-b319b7e9a2c5" providerId="ADAL" clId="{B5EB329D-04E4-46CA-9ACC-D46D36F97AFF}" dt="2020-05-14T04:32:17.870" v="3102" actId="14100"/>
          <ac:grpSpMkLst>
            <pc:docMk/>
            <pc:sldMk cId="0" sldId="419"/>
            <ac:grpSpMk id="258074" creationId="{67408A21-C52D-4EE3-98A7-4DBE112EF191}"/>
          </ac:grpSpMkLst>
        </pc:grpChg>
        <pc:graphicFrameChg chg="add del mod">
          <ac:chgData name="Harpreet Sawhney" userId="7f938375-eb16-473b-aae2-b319b7e9a2c5" providerId="ADAL" clId="{B5EB329D-04E4-46CA-9ACC-D46D36F97AFF}" dt="2020-05-14T04:26:41.324" v="3031" actId="478"/>
          <ac:graphicFrameMkLst>
            <pc:docMk/>
            <pc:sldMk cId="0" sldId="419"/>
            <ac:graphicFrameMk id="2" creationId="{C999CC7A-95EE-4389-A932-CB07A24F6C5C}"/>
          </ac:graphicFrameMkLst>
        </pc:graphicFrameChg>
        <pc:graphicFrameChg chg="mod">
          <ac:chgData name="Harpreet Sawhney" userId="7f938375-eb16-473b-aae2-b319b7e9a2c5" providerId="ADAL" clId="{B5EB329D-04E4-46CA-9ACC-D46D36F97AFF}" dt="2020-05-14T04:29:04.703" v="3066" actId="14100"/>
          <ac:graphicFrameMkLst>
            <pc:docMk/>
            <pc:sldMk cId="0" sldId="419"/>
            <ac:graphicFrameMk id="258055" creationId="{FDB1F737-5ED0-4335-A235-45D8C226DFAB}"/>
          </ac:graphicFrameMkLst>
        </pc:graphicFrameChg>
      </pc:sldChg>
      <pc:sldChg chg="modSp add mod">
        <pc:chgData name="Harpreet Sawhney" userId="7f938375-eb16-473b-aae2-b319b7e9a2c5" providerId="ADAL" clId="{B5EB329D-04E4-46CA-9ACC-D46D36F97AFF}" dt="2020-05-14T20:55:59.826" v="4012" actId="122"/>
        <pc:sldMkLst>
          <pc:docMk/>
          <pc:sldMk cId="0" sldId="496"/>
        </pc:sldMkLst>
        <pc:spChg chg="mod">
          <ac:chgData name="Harpreet Sawhney" userId="7f938375-eb16-473b-aae2-b319b7e9a2c5" providerId="ADAL" clId="{B5EB329D-04E4-46CA-9ACC-D46D36F97AFF}" dt="2020-05-14T20:55:46.945" v="3995" actId="207"/>
          <ac:spMkLst>
            <pc:docMk/>
            <pc:sldMk cId="0" sldId="496"/>
            <ac:spMk id="347138" creationId="{749164B2-E895-44E1-8A8E-A58A69A86C9C}"/>
          </ac:spMkLst>
        </pc:spChg>
        <pc:spChg chg="mod">
          <ac:chgData name="Harpreet Sawhney" userId="7f938375-eb16-473b-aae2-b319b7e9a2c5" providerId="ADAL" clId="{B5EB329D-04E4-46CA-9ACC-D46D36F97AFF}" dt="2020-05-14T20:55:59.826" v="4012" actId="122"/>
          <ac:spMkLst>
            <pc:docMk/>
            <pc:sldMk cId="0" sldId="496"/>
            <ac:spMk id="347155" creationId="{95828F14-4E5E-47D3-8C8C-B4ACA5E8B753}"/>
          </ac:spMkLst>
        </pc:spChg>
      </pc:sldChg>
      <pc:sldChg chg="addSp delSp modSp add mod delAnim modAnim">
        <pc:chgData name="Harpreet Sawhney" userId="7f938375-eb16-473b-aae2-b319b7e9a2c5" providerId="ADAL" clId="{B5EB329D-04E4-46CA-9ACC-D46D36F97AFF}" dt="2020-05-14T05:12:19.313" v="3256"/>
        <pc:sldMkLst>
          <pc:docMk/>
          <pc:sldMk cId="0" sldId="503"/>
        </pc:sldMkLst>
        <pc:spChg chg="mod">
          <ac:chgData name="Harpreet Sawhney" userId="7f938375-eb16-473b-aae2-b319b7e9a2c5" providerId="ADAL" clId="{B5EB329D-04E4-46CA-9ACC-D46D36F97AFF}" dt="2020-05-14T05:07:06.004" v="3220" actId="1076"/>
          <ac:spMkLst>
            <pc:docMk/>
            <pc:sldMk cId="0" sldId="503"/>
            <ac:spMk id="361474" creationId="{B87A2D85-10B0-4595-A32E-15DD15C42E5C}"/>
          </ac:spMkLst>
        </pc:spChg>
        <pc:spChg chg="mod">
          <ac:chgData name="Harpreet Sawhney" userId="7f938375-eb16-473b-aae2-b319b7e9a2c5" providerId="ADAL" clId="{B5EB329D-04E4-46CA-9ACC-D46D36F97AFF}" dt="2020-05-14T05:10:08.314" v="3231" actId="1076"/>
          <ac:spMkLst>
            <pc:docMk/>
            <pc:sldMk cId="0" sldId="503"/>
            <ac:spMk id="361478" creationId="{45551688-247A-4A32-985D-B6C6F0015CB5}"/>
          </ac:spMkLst>
        </pc:spChg>
        <pc:spChg chg="mod">
          <ac:chgData name="Harpreet Sawhney" userId="7f938375-eb16-473b-aae2-b319b7e9a2c5" providerId="ADAL" clId="{B5EB329D-04E4-46CA-9ACC-D46D36F97AFF}" dt="2020-05-14T05:11:33.159" v="3244" actId="1076"/>
          <ac:spMkLst>
            <pc:docMk/>
            <pc:sldMk cId="0" sldId="503"/>
            <ac:spMk id="361479" creationId="{30F1B6FE-8075-43F1-85C1-B012766A4957}"/>
          </ac:spMkLst>
        </pc:spChg>
        <pc:picChg chg="add mod">
          <ac:chgData name="Harpreet Sawhney" userId="7f938375-eb16-473b-aae2-b319b7e9a2c5" providerId="ADAL" clId="{B5EB329D-04E4-46CA-9ACC-D46D36F97AFF}" dt="2020-05-14T05:10:04.185" v="3230" actId="1076"/>
          <ac:picMkLst>
            <pc:docMk/>
            <pc:sldMk cId="0" sldId="503"/>
            <ac:picMk id="2" creationId="{7F72B29E-968E-48FC-B64E-BB3C84315E5D}"/>
          </ac:picMkLst>
        </pc:picChg>
        <pc:picChg chg="add del mod">
          <ac:chgData name="Harpreet Sawhney" userId="7f938375-eb16-473b-aae2-b319b7e9a2c5" providerId="ADAL" clId="{B5EB329D-04E4-46CA-9ACC-D46D36F97AFF}" dt="2020-05-14T05:05:36.518" v="3219" actId="478"/>
          <ac:picMkLst>
            <pc:docMk/>
            <pc:sldMk cId="0" sldId="503"/>
            <ac:picMk id="3" creationId="{09107535-C34C-47D2-A60F-222942B4C1F0}"/>
          </ac:picMkLst>
        </pc:picChg>
        <pc:picChg chg="add mod">
          <ac:chgData name="Harpreet Sawhney" userId="7f938375-eb16-473b-aae2-b319b7e9a2c5" providerId="ADAL" clId="{B5EB329D-04E4-46CA-9ACC-D46D36F97AFF}" dt="2020-05-14T05:07:27.080" v="3224" actId="1076"/>
          <ac:picMkLst>
            <pc:docMk/>
            <pc:sldMk cId="0" sldId="503"/>
            <ac:picMk id="4" creationId="{9E390CC2-96EB-4AF7-8196-B92D7CEF281D}"/>
          </ac:picMkLst>
        </pc:picChg>
        <pc:picChg chg="add mod">
          <ac:chgData name="Harpreet Sawhney" userId="7f938375-eb16-473b-aae2-b319b7e9a2c5" providerId="ADAL" clId="{B5EB329D-04E4-46CA-9ACC-D46D36F97AFF}" dt="2020-05-14T05:11:48.165" v="3251" actId="1076"/>
          <ac:picMkLst>
            <pc:docMk/>
            <pc:sldMk cId="0" sldId="503"/>
            <ac:picMk id="5" creationId="{C01289FD-D6B6-4701-8186-4478AF01ACB2}"/>
          </ac:picMkLst>
        </pc:picChg>
        <pc:picChg chg="add mod">
          <ac:chgData name="Harpreet Sawhney" userId="7f938375-eb16-473b-aae2-b319b7e9a2c5" providerId="ADAL" clId="{B5EB329D-04E4-46CA-9ACC-D46D36F97AFF}" dt="2020-05-14T05:12:10.354" v="3254" actId="14100"/>
          <ac:picMkLst>
            <pc:docMk/>
            <pc:sldMk cId="0" sldId="503"/>
            <ac:picMk id="6" creationId="{DB9AF080-83FF-4502-842B-1DEE3ECDC47F}"/>
          </ac:picMkLst>
        </pc:picChg>
        <pc:picChg chg="mod">
          <ac:chgData name="Harpreet Sawhney" userId="7f938375-eb16-473b-aae2-b319b7e9a2c5" providerId="ADAL" clId="{B5EB329D-04E4-46CA-9ACC-D46D36F97AFF}" dt="2020-05-14T05:11:37.151" v="3246" actId="14100"/>
          <ac:picMkLst>
            <pc:docMk/>
            <pc:sldMk cId="0" sldId="503"/>
            <ac:picMk id="361475" creationId="{3A18490F-3893-4E99-BC35-6DB8138FAA41}"/>
          </ac:picMkLst>
        </pc:picChg>
        <pc:picChg chg="mod">
          <ac:chgData name="Harpreet Sawhney" userId="7f938375-eb16-473b-aae2-b319b7e9a2c5" providerId="ADAL" clId="{B5EB329D-04E4-46CA-9ACC-D46D36F97AFF}" dt="2020-05-14T05:11:41.095" v="3248" actId="1076"/>
          <ac:picMkLst>
            <pc:docMk/>
            <pc:sldMk cId="0" sldId="503"/>
            <ac:picMk id="361476" creationId="{F31A414B-715F-4B4E-A44D-0C70984734E5}"/>
          </ac:picMkLst>
        </pc:picChg>
        <pc:picChg chg="mod">
          <ac:chgData name="Harpreet Sawhney" userId="7f938375-eb16-473b-aae2-b319b7e9a2c5" providerId="ADAL" clId="{B5EB329D-04E4-46CA-9ACC-D46D36F97AFF}" dt="2020-05-14T05:11:45.031" v="3250" actId="14100"/>
          <ac:picMkLst>
            <pc:docMk/>
            <pc:sldMk cId="0" sldId="503"/>
            <ac:picMk id="361477" creationId="{B8216ABF-547D-4709-AE7E-A04BD662868E}"/>
          </ac:picMkLst>
        </pc:picChg>
        <pc:picChg chg="del">
          <ac:chgData name="Harpreet Sawhney" userId="7f938375-eb16-473b-aae2-b319b7e9a2c5" providerId="ADAL" clId="{B5EB329D-04E4-46CA-9ACC-D46D36F97AFF}" dt="2020-05-14T05:04:16.469" v="3208" actId="478"/>
          <ac:picMkLst>
            <pc:docMk/>
            <pc:sldMk cId="0" sldId="503"/>
            <ac:picMk id="361480" creationId="{67EDFC60-3E77-47E3-A17B-34DCEC36A7A2}"/>
          </ac:picMkLst>
        </pc:picChg>
        <pc:picChg chg="del">
          <ac:chgData name="Harpreet Sawhney" userId="7f938375-eb16-473b-aae2-b319b7e9a2c5" providerId="ADAL" clId="{B5EB329D-04E4-46CA-9ACC-D46D36F97AFF}" dt="2020-05-14T05:04:55.464" v="3214" actId="478"/>
          <ac:picMkLst>
            <pc:docMk/>
            <pc:sldMk cId="0" sldId="503"/>
            <ac:picMk id="361481" creationId="{802D2DA7-B08D-4607-9D31-4AEAB0656663}"/>
          </ac:picMkLst>
        </pc:picChg>
        <pc:picChg chg="del">
          <ac:chgData name="Harpreet Sawhney" userId="7f938375-eb16-473b-aae2-b319b7e9a2c5" providerId="ADAL" clId="{B5EB329D-04E4-46CA-9ACC-D46D36F97AFF}" dt="2020-05-14T05:08:53.120" v="3227" actId="478"/>
          <ac:picMkLst>
            <pc:docMk/>
            <pc:sldMk cId="0" sldId="503"/>
            <ac:picMk id="361482" creationId="{F1E71D07-B11C-4552-948E-78A164001B0E}"/>
          </ac:picMkLst>
        </pc:picChg>
        <pc:picChg chg="del">
          <ac:chgData name="Harpreet Sawhney" userId="7f938375-eb16-473b-aae2-b319b7e9a2c5" providerId="ADAL" clId="{B5EB329D-04E4-46CA-9ACC-D46D36F97AFF}" dt="2020-05-14T05:10:11.082" v="3232" actId="478"/>
          <ac:picMkLst>
            <pc:docMk/>
            <pc:sldMk cId="0" sldId="503"/>
            <ac:picMk id="361483" creationId="{EDF18BAE-9496-402F-A314-8CA19F74F10E}"/>
          </ac:picMkLst>
        </pc:picChg>
      </pc:sldChg>
      <pc:sldChg chg="delSp modSp add mod">
        <pc:chgData name="Harpreet Sawhney" userId="7f938375-eb16-473b-aae2-b319b7e9a2c5" providerId="ADAL" clId="{B5EB329D-04E4-46CA-9ACC-D46D36F97AFF}" dt="2020-05-14T05:03:53.076" v="3206" actId="20577"/>
        <pc:sldMkLst>
          <pc:docMk/>
          <pc:sldMk cId="0" sldId="506"/>
        </pc:sldMkLst>
        <pc:spChg chg="mod">
          <ac:chgData name="Harpreet Sawhney" userId="7f938375-eb16-473b-aae2-b319b7e9a2c5" providerId="ADAL" clId="{B5EB329D-04E4-46CA-9ACC-D46D36F97AFF}" dt="2020-05-14T05:02:19.470" v="3171" actId="2085"/>
          <ac:spMkLst>
            <pc:docMk/>
            <pc:sldMk cId="0" sldId="506"/>
            <ac:spMk id="364548" creationId="{D02C317B-DBEB-4C3D-8B59-FFE3EEFF5F09}"/>
          </ac:spMkLst>
        </pc:spChg>
        <pc:spChg chg="del mod">
          <ac:chgData name="Harpreet Sawhney" userId="7f938375-eb16-473b-aae2-b319b7e9a2c5" providerId="ADAL" clId="{B5EB329D-04E4-46CA-9ACC-D46D36F97AFF}" dt="2020-05-14T05:01:57.239" v="3168" actId="478"/>
          <ac:spMkLst>
            <pc:docMk/>
            <pc:sldMk cId="0" sldId="506"/>
            <ac:spMk id="364550" creationId="{94EF6519-88D6-4195-984F-FB8B5F88DAD7}"/>
          </ac:spMkLst>
        </pc:spChg>
        <pc:spChg chg="mod">
          <ac:chgData name="Harpreet Sawhney" userId="7f938375-eb16-473b-aae2-b319b7e9a2c5" providerId="ADAL" clId="{B5EB329D-04E4-46CA-9ACC-D46D36F97AFF}" dt="2020-05-14T05:01:57.239" v="3168" actId="478"/>
          <ac:spMkLst>
            <pc:docMk/>
            <pc:sldMk cId="0" sldId="506"/>
            <ac:spMk id="364551" creationId="{6F6674C7-4607-4B2E-9BD9-C186530A54BA}"/>
          </ac:spMkLst>
        </pc:spChg>
        <pc:spChg chg="mod">
          <ac:chgData name="Harpreet Sawhney" userId="7f938375-eb16-473b-aae2-b319b7e9a2c5" providerId="ADAL" clId="{B5EB329D-04E4-46CA-9ACC-D46D36F97AFF}" dt="2020-05-14T05:03:38.334" v="3178" actId="108"/>
          <ac:spMkLst>
            <pc:docMk/>
            <pc:sldMk cId="0" sldId="506"/>
            <ac:spMk id="364557" creationId="{2624F300-2542-43B6-976F-C5D7B9DB02CE}"/>
          </ac:spMkLst>
        </pc:spChg>
        <pc:spChg chg="mod">
          <ac:chgData name="Harpreet Sawhney" userId="7f938375-eb16-473b-aae2-b319b7e9a2c5" providerId="ADAL" clId="{B5EB329D-04E4-46CA-9ACC-D46D36F97AFF}" dt="2020-05-14T05:03:10.720" v="3175" actId="2085"/>
          <ac:spMkLst>
            <pc:docMk/>
            <pc:sldMk cId="0" sldId="506"/>
            <ac:spMk id="364570" creationId="{C79C2259-6DFB-4E67-A1B6-60BE048CC2C0}"/>
          </ac:spMkLst>
        </pc:spChg>
        <pc:spChg chg="mod">
          <ac:chgData name="Harpreet Sawhney" userId="7f938375-eb16-473b-aae2-b319b7e9a2c5" providerId="ADAL" clId="{B5EB329D-04E4-46CA-9ACC-D46D36F97AFF}" dt="2020-05-14T05:02:33.980" v="3173" actId="108"/>
          <ac:spMkLst>
            <pc:docMk/>
            <pc:sldMk cId="0" sldId="506"/>
            <ac:spMk id="364574" creationId="{E479C7BC-EE58-4B7D-939E-25E509FB0422}"/>
          </ac:spMkLst>
        </pc:spChg>
        <pc:spChg chg="mod">
          <ac:chgData name="Harpreet Sawhney" userId="7f938375-eb16-473b-aae2-b319b7e9a2c5" providerId="ADAL" clId="{B5EB329D-04E4-46CA-9ACC-D46D36F97AFF}" dt="2020-05-14T05:03:53.076" v="3206" actId="20577"/>
          <ac:spMkLst>
            <pc:docMk/>
            <pc:sldMk cId="0" sldId="506"/>
            <ac:spMk id="364575" creationId="{D9AF00B0-B835-4FEB-BDC2-1D4B66A65F52}"/>
          </ac:spMkLst>
        </pc:spChg>
        <pc:grpChg chg="mod">
          <ac:chgData name="Harpreet Sawhney" userId="7f938375-eb16-473b-aae2-b319b7e9a2c5" providerId="ADAL" clId="{B5EB329D-04E4-46CA-9ACC-D46D36F97AFF}" dt="2020-05-14T05:02:05.158" v="3169" actId="108"/>
          <ac:grpSpMkLst>
            <pc:docMk/>
            <pc:sldMk cId="0" sldId="506"/>
            <ac:grpSpMk id="364546" creationId="{E3827D3F-2D60-47AE-BD17-21EABB83B6D8}"/>
          </ac:grpSpMkLst>
        </pc:grpChg>
        <pc:grpChg chg="del mod">
          <ac:chgData name="Harpreet Sawhney" userId="7f938375-eb16-473b-aae2-b319b7e9a2c5" providerId="ADAL" clId="{B5EB329D-04E4-46CA-9ACC-D46D36F97AFF}" dt="2020-05-14T05:01:57.239" v="3168" actId="478"/>
          <ac:grpSpMkLst>
            <pc:docMk/>
            <pc:sldMk cId="0" sldId="506"/>
            <ac:grpSpMk id="364549" creationId="{52D24510-9F09-418D-9D2E-092C43E794D3}"/>
          </ac:grpSpMkLst>
        </pc:grpChg>
        <pc:grpChg chg="mod">
          <ac:chgData name="Harpreet Sawhney" userId="7f938375-eb16-473b-aae2-b319b7e9a2c5" providerId="ADAL" clId="{B5EB329D-04E4-46CA-9ACC-D46D36F97AFF}" dt="2020-05-14T05:00:24.457" v="3159" actId="207"/>
          <ac:grpSpMkLst>
            <pc:docMk/>
            <pc:sldMk cId="0" sldId="506"/>
            <ac:grpSpMk id="364552" creationId="{5734D1F9-0852-4911-8113-1ECEE7DFFFFB}"/>
          </ac:grpSpMkLst>
        </pc:grpChg>
        <pc:grpChg chg="mod">
          <ac:chgData name="Harpreet Sawhney" userId="7f938375-eb16-473b-aae2-b319b7e9a2c5" providerId="ADAL" clId="{B5EB329D-04E4-46CA-9ACC-D46D36F97AFF}" dt="2020-05-14T05:03:27.749" v="3177" actId="108"/>
          <ac:grpSpMkLst>
            <pc:docMk/>
            <pc:sldMk cId="0" sldId="506"/>
            <ac:grpSpMk id="364555" creationId="{45D81D2B-7A4E-4D96-9184-53530071ACB3}"/>
          </ac:grpSpMkLst>
        </pc:grpChg>
        <pc:grpChg chg="mod">
          <ac:chgData name="Harpreet Sawhney" userId="7f938375-eb16-473b-aae2-b319b7e9a2c5" providerId="ADAL" clId="{B5EB329D-04E4-46CA-9ACC-D46D36F97AFF}" dt="2020-05-14T05:02:49.710" v="3174" actId="108"/>
          <ac:grpSpMkLst>
            <pc:docMk/>
            <pc:sldMk cId="0" sldId="506"/>
            <ac:grpSpMk id="364568" creationId="{ECA07441-9D22-4414-9244-4B6000EEA078}"/>
          </ac:grpSpMkLst>
        </pc:grpChg>
      </pc:sldChg>
      <pc:sldChg chg="del">
        <pc:chgData name="Harpreet Sawhney" userId="7f938375-eb16-473b-aae2-b319b7e9a2c5" providerId="ADAL" clId="{B5EB329D-04E4-46CA-9ACC-D46D36F97AFF}" dt="2020-05-10T19:37:47.384" v="26" actId="47"/>
        <pc:sldMkLst>
          <pc:docMk/>
          <pc:sldMk cId="3971471549" sldId="611"/>
        </pc:sldMkLst>
      </pc:sldChg>
      <pc:sldChg chg="del">
        <pc:chgData name="Harpreet Sawhney" userId="7f938375-eb16-473b-aae2-b319b7e9a2c5" providerId="ADAL" clId="{B5EB329D-04E4-46CA-9ACC-D46D36F97AFF}" dt="2020-05-10T19:37:47.384" v="26" actId="47"/>
        <pc:sldMkLst>
          <pc:docMk/>
          <pc:sldMk cId="347093995" sldId="612"/>
        </pc:sldMkLst>
      </pc:sldChg>
      <pc:sldChg chg="del">
        <pc:chgData name="Harpreet Sawhney" userId="7f938375-eb16-473b-aae2-b319b7e9a2c5" providerId="ADAL" clId="{B5EB329D-04E4-46CA-9ACC-D46D36F97AFF}" dt="2020-05-10T19:37:47.384" v="26" actId="47"/>
        <pc:sldMkLst>
          <pc:docMk/>
          <pc:sldMk cId="1854176268" sldId="614"/>
        </pc:sldMkLst>
      </pc:sldChg>
      <pc:sldChg chg="del">
        <pc:chgData name="Harpreet Sawhney" userId="7f938375-eb16-473b-aae2-b319b7e9a2c5" providerId="ADAL" clId="{B5EB329D-04E4-46CA-9ACC-D46D36F97AFF}" dt="2020-05-10T19:37:47.384" v="26" actId="47"/>
        <pc:sldMkLst>
          <pc:docMk/>
          <pc:sldMk cId="4206178801" sldId="625"/>
        </pc:sldMkLst>
      </pc:sldChg>
      <pc:sldChg chg="del">
        <pc:chgData name="Harpreet Sawhney" userId="7f938375-eb16-473b-aae2-b319b7e9a2c5" providerId="ADAL" clId="{B5EB329D-04E4-46CA-9ACC-D46D36F97AFF}" dt="2020-05-10T19:37:47.384" v="26" actId="47"/>
        <pc:sldMkLst>
          <pc:docMk/>
          <pc:sldMk cId="2355535948" sldId="626"/>
        </pc:sldMkLst>
      </pc:sldChg>
      <pc:sldChg chg="del">
        <pc:chgData name="Harpreet Sawhney" userId="7f938375-eb16-473b-aae2-b319b7e9a2c5" providerId="ADAL" clId="{B5EB329D-04E4-46CA-9ACC-D46D36F97AFF}" dt="2020-05-10T19:37:47.384" v="26" actId="47"/>
        <pc:sldMkLst>
          <pc:docMk/>
          <pc:sldMk cId="3872739722" sldId="627"/>
        </pc:sldMkLst>
      </pc:sldChg>
      <pc:sldChg chg="del">
        <pc:chgData name="Harpreet Sawhney" userId="7f938375-eb16-473b-aae2-b319b7e9a2c5" providerId="ADAL" clId="{B5EB329D-04E4-46CA-9ACC-D46D36F97AFF}" dt="2020-05-10T19:37:47.384" v="26" actId="47"/>
        <pc:sldMkLst>
          <pc:docMk/>
          <pc:sldMk cId="1085958355" sldId="628"/>
        </pc:sldMkLst>
      </pc:sldChg>
      <pc:sldChg chg="del">
        <pc:chgData name="Harpreet Sawhney" userId="7f938375-eb16-473b-aae2-b319b7e9a2c5" providerId="ADAL" clId="{B5EB329D-04E4-46CA-9ACC-D46D36F97AFF}" dt="2020-05-10T19:37:47.384" v="26" actId="47"/>
        <pc:sldMkLst>
          <pc:docMk/>
          <pc:sldMk cId="2493158530" sldId="629"/>
        </pc:sldMkLst>
      </pc:sldChg>
      <pc:sldChg chg="del">
        <pc:chgData name="Harpreet Sawhney" userId="7f938375-eb16-473b-aae2-b319b7e9a2c5" providerId="ADAL" clId="{B5EB329D-04E4-46CA-9ACC-D46D36F97AFF}" dt="2020-05-10T19:37:47.384" v="26" actId="47"/>
        <pc:sldMkLst>
          <pc:docMk/>
          <pc:sldMk cId="575648247" sldId="633"/>
        </pc:sldMkLst>
      </pc:sldChg>
      <pc:sldChg chg="del">
        <pc:chgData name="Harpreet Sawhney" userId="7f938375-eb16-473b-aae2-b319b7e9a2c5" providerId="ADAL" clId="{B5EB329D-04E4-46CA-9ACC-D46D36F97AFF}" dt="2020-05-10T19:37:47.384" v="26" actId="47"/>
        <pc:sldMkLst>
          <pc:docMk/>
          <pc:sldMk cId="580483519" sldId="648"/>
        </pc:sldMkLst>
      </pc:sldChg>
      <pc:sldChg chg="modSp mod">
        <pc:chgData name="Harpreet Sawhney" userId="7f938375-eb16-473b-aae2-b319b7e9a2c5" providerId="ADAL" clId="{B5EB329D-04E4-46CA-9ACC-D46D36F97AFF}" dt="2020-05-10T19:37:30.458" v="25" actId="20577"/>
        <pc:sldMkLst>
          <pc:docMk/>
          <pc:sldMk cId="3265255942" sldId="774"/>
        </pc:sldMkLst>
        <pc:spChg chg="mod">
          <ac:chgData name="Harpreet Sawhney" userId="7f938375-eb16-473b-aae2-b319b7e9a2c5" providerId="ADAL" clId="{B5EB329D-04E4-46CA-9ACC-D46D36F97AFF}" dt="2020-05-10T19:37:27.086" v="23" actId="20577"/>
          <ac:spMkLst>
            <pc:docMk/>
            <pc:sldMk cId="3265255942" sldId="774"/>
            <ac:spMk id="5" creationId="{21F3A273-DBE7-481E-BF86-BA822E1DF953}"/>
          </ac:spMkLst>
        </pc:spChg>
        <pc:spChg chg="mod">
          <ac:chgData name="Harpreet Sawhney" userId="7f938375-eb16-473b-aae2-b319b7e9a2c5" providerId="ADAL" clId="{B5EB329D-04E4-46CA-9ACC-D46D36F97AFF}" dt="2020-05-10T19:37:30.458" v="25" actId="20577"/>
          <ac:spMkLst>
            <pc:docMk/>
            <pc:sldMk cId="3265255942" sldId="774"/>
            <ac:spMk id="7" creationId="{607CAE34-03A9-4612-9655-09C2944B4B63}"/>
          </ac:spMkLst>
        </pc:spChg>
      </pc:sldChg>
      <pc:sldChg chg="del">
        <pc:chgData name="Harpreet Sawhney" userId="7f938375-eb16-473b-aae2-b319b7e9a2c5" providerId="ADAL" clId="{B5EB329D-04E4-46CA-9ACC-D46D36F97AFF}" dt="2020-05-10T19:37:47.384" v="26" actId="47"/>
        <pc:sldMkLst>
          <pc:docMk/>
          <pc:sldMk cId="0" sldId="775"/>
        </pc:sldMkLst>
      </pc:sldChg>
      <pc:sldChg chg="del">
        <pc:chgData name="Harpreet Sawhney" userId="7f938375-eb16-473b-aae2-b319b7e9a2c5" providerId="ADAL" clId="{B5EB329D-04E4-46CA-9ACC-D46D36F97AFF}" dt="2020-05-10T19:37:47.384" v="26" actId="47"/>
        <pc:sldMkLst>
          <pc:docMk/>
          <pc:sldMk cId="0" sldId="780"/>
        </pc:sldMkLst>
      </pc:sldChg>
      <pc:sldChg chg="addSp delSp modSp add mod delAnim modAnim">
        <pc:chgData name="Harpreet Sawhney" userId="7f938375-eb16-473b-aae2-b319b7e9a2c5" providerId="ADAL" clId="{B5EB329D-04E4-46CA-9ACC-D46D36F97AFF}" dt="2020-05-14T20:53:45.659" v="3986" actId="22"/>
        <pc:sldMkLst>
          <pc:docMk/>
          <pc:sldMk cId="0" sldId="785"/>
        </pc:sldMkLst>
        <pc:spChg chg="add mod">
          <ac:chgData name="Harpreet Sawhney" userId="7f938375-eb16-473b-aae2-b319b7e9a2c5" providerId="ADAL" clId="{B5EB329D-04E4-46CA-9ACC-D46D36F97AFF}" dt="2020-05-14T03:18:46.967" v="2315" actId="403"/>
          <ac:spMkLst>
            <pc:docMk/>
            <pc:sldMk cId="0" sldId="785"/>
            <ac:spMk id="2" creationId="{00000000-0000-0000-0000-000000000000}"/>
          </ac:spMkLst>
        </pc:spChg>
        <pc:spChg chg="add mod">
          <ac:chgData name="Harpreet Sawhney" userId="7f938375-eb16-473b-aae2-b319b7e9a2c5" providerId="ADAL" clId="{B5EB329D-04E4-46CA-9ACC-D46D36F97AFF}" dt="2020-05-14T03:18:40.574" v="2313" actId="403"/>
          <ac:spMkLst>
            <pc:docMk/>
            <pc:sldMk cId="0" sldId="785"/>
            <ac:spMk id="3" creationId="{00000000-0000-0000-0000-000000000000}"/>
          </ac:spMkLst>
        </pc:spChg>
        <pc:spChg chg="add">
          <ac:chgData name="Harpreet Sawhney" userId="7f938375-eb16-473b-aae2-b319b7e9a2c5" providerId="ADAL" clId="{B5EB329D-04E4-46CA-9ACC-D46D36F97AFF}" dt="2020-05-14T20:53:45.659" v="3986" actId="22"/>
          <ac:spMkLst>
            <pc:docMk/>
            <pc:sldMk cId="0" sldId="785"/>
            <ac:spMk id="4" creationId="{B00278ED-7012-4C2D-9380-3AB1B641355C}"/>
          </ac:spMkLst>
        </pc:spChg>
        <pc:spChg chg="mod">
          <ac:chgData name="Harpreet Sawhney" userId="7f938375-eb16-473b-aae2-b319b7e9a2c5" providerId="ADAL" clId="{B5EB329D-04E4-46CA-9ACC-D46D36F97AFF}" dt="2020-05-14T03:19:25.126" v="2321" actId="108"/>
          <ac:spMkLst>
            <pc:docMk/>
            <pc:sldMk cId="0" sldId="785"/>
            <ac:spMk id="25606" creationId="{00000000-0000-0000-0000-000000000000}"/>
          </ac:spMkLst>
        </pc:spChg>
        <pc:graphicFrameChg chg="del mod replId">
          <ac:chgData name="Harpreet Sawhney" userId="7f938375-eb16-473b-aae2-b319b7e9a2c5" providerId="ADAL" clId="{B5EB329D-04E4-46CA-9ACC-D46D36F97AFF}" dt="2020-05-14T03:17:53.591" v="2305"/>
          <ac:graphicFrameMkLst>
            <pc:docMk/>
            <pc:sldMk cId="0" sldId="785"/>
            <ac:graphicFrameMk id="4" creationId="{00000000-0000-0000-0000-000000000000}"/>
          </ac:graphicFrameMkLst>
        </pc:graphicFrameChg>
        <pc:graphicFrameChg chg="del mod replId">
          <ac:chgData name="Harpreet Sawhney" userId="7f938375-eb16-473b-aae2-b319b7e9a2c5" providerId="ADAL" clId="{B5EB329D-04E4-46CA-9ACC-D46D36F97AFF}" dt="2020-05-14T03:17:53.591" v="2305"/>
          <ac:graphicFrameMkLst>
            <pc:docMk/>
            <pc:sldMk cId="0" sldId="785"/>
            <ac:graphicFrameMk id="6" creationId="{00000000-0000-0000-0000-000000000000}"/>
          </ac:graphicFrameMkLst>
        </pc:graphicFrameChg>
      </pc:sldChg>
      <pc:sldChg chg="del">
        <pc:chgData name="Harpreet Sawhney" userId="7f938375-eb16-473b-aae2-b319b7e9a2c5" providerId="ADAL" clId="{B5EB329D-04E4-46CA-9ACC-D46D36F97AFF}" dt="2020-05-10T19:37:47.384" v="26" actId="47"/>
        <pc:sldMkLst>
          <pc:docMk/>
          <pc:sldMk cId="0" sldId="797"/>
        </pc:sldMkLst>
      </pc:sldChg>
      <pc:sldChg chg="del">
        <pc:chgData name="Harpreet Sawhney" userId="7f938375-eb16-473b-aae2-b319b7e9a2c5" providerId="ADAL" clId="{B5EB329D-04E4-46CA-9ACC-D46D36F97AFF}" dt="2020-05-10T19:37:47.384" v="26" actId="47"/>
        <pc:sldMkLst>
          <pc:docMk/>
          <pc:sldMk cId="0" sldId="814"/>
        </pc:sldMkLst>
      </pc:sldChg>
      <pc:sldChg chg="del">
        <pc:chgData name="Harpreet Sawhney" userId="7f938375-eb16-473b-aae2-b319b7e9a2c5" providerId="ADAL" clId="{B5EB329D-04E4-46CA-9ACC-D46D36F97AFF}" dt="2020-05-10T19:37:47.384" v="26" actId="47"/>
        <pc:sldMkLst>
          <pc:docMk/>
          <pc:sldMk cId="0" sldId="817"/>
        </pc:sldMkLst>
      </pc:sldChg>
      <pc:sldChg chg="addSp add mod">
        <pc:chgData name="Harpreet Sawhney" userId="7f938375-eb16-473b-aae2-b319b7e9a2c5" providerId="ADAL" clId="{B5EB329D-04E4-46CA-9ACC-D46D36F97AFF}" dt="2020-05-14T20:51:18.418" v="3962" actId="22"/>
        <pc:sldMkLst>
          <pc:docMk/>
          <pc:sldMk cId="0" sldId="821"/>
        </pc:sldMkLst>
        <pc:spChg chg="add">
          <ac:chgData name="Harpreet Sawhney" userId="7f938375-eb16-473b-aae2-b319b7e9a2c5" providerId="ADAL" clId="{B5EB329D-04E4-46CA-9ACC-D46D36F97AFF}" dt="2020-05-14T20:51:18.418" v="3962" actId="22"/>
          <ac:spMkLst>
            <pc:docMk/>
            <pc:sldMk cId="0" sldId="821"/>
            <ac:spMk id="2" creationId="{70610234-DA52-42AC-A708-99D60C5B209B}"/>
          </ac:spMkLst>
        </pc:spChg>
      </pc:sldChg>
      <pc:sldChg chg="addSp add mod">
        <pc:chgData name="Harpreet Sawhney" userId="7f938375-eb16-473b-aae2-b319b7e9a2c5" providerId="ADAL" clId="{B5EB329D-04E4-46CA-9ACC-D46D36F97AFF}" dt="2020-05-14T20:51:14.741" v="3960" actId="22"/>
        <pc:sldMkLst>
          <pc:docMk/>
          <pc:sldMk cId="0" sldId="823"/>
        </pc:sldMkLst>
        <pc:spChg chg="add">
          <ac:chgData name="Harpreet Sawhney" userId="7f938375-eb16-473b-aae2-b319b7e9a2c5" providerId="ADAL" clId="{B5EB329D-04E4-46CA-9ACC-D46D36F97AFF}" dt="2020-05-14T20:51:14.741" v="3960" actId="22"/>
          <ac:spMkLst>
            <pc:docMk/>
            <pc:sldMk cId="0" sldId="823"/>
            <ac:spMk id="2" creationId="{E1416993-4CA9-4C2E-9FCB-33624596F670}"/>
          </ac:spMkLst>
        </pc:spChg>
      </pc:sldChg>
      <pc:sldChg chg="del">
        <pc:chgData name="Harpreet Sawhney" userId="7f938375-eb16-473b-aae2-b319b7e9a2c5" providerId="ADAL" clId="{B5EB329D-04E4-46CA-9ACC-D46D36F97AFF}" dt="2020-05-10T19:37:47.384" v="26" actId="47"/>
        <pc:sldMkLst>
          <pc:docMk/>
          <pc:sldMk cId="0" sldId="825"/>
        </pc:sldMkLst>
      </pc:sldChg>
      <pc:sldChg chg="addSp modSp add mod">
        <pc:chgData name="Harpreet Sawhney" userId="7f938375-eb16-473b-aae2-b319b7e9a2c5" providerId="ADAL" clId="{B5EB329D-04E4-46CA-9ACC-D46D36F97AFF}" dt="2020-05-14T20:53:55.749" v="3988" actId="22"/>
        <pc:sldMkLst>
          <pc:docMk/>
          <pc:sldMk cId="0" sldId="840"/>
        </pc:sldMkLst>
        <pc:spChg chg="add">
          <ac:chgData name="Harpreet Sawhney" userId="7f938375-eb16-473b-aae2-b319b7e9a2c5" providerId="ADAL" clId="{B5EB329D-04E4-46CA-9ACC-D46D36F97AFF}" dt="2020-05-14T20:53:55.749" v="3988" actId="22"/>
          <ac:spMkLst>
            <pc:docMk/>
            <pc:sldMk cId="0" sldId="840"/>
            <ac:spMk id="2" creationId="{528815B8-046A-49F1-AD48-CAFB3129C8DF}"/>
          </ac:spMkLst>
        </pc:spChg>
        <pc:spChg chg="mod">
          <ac:chgData name="Harpreet Sawhney" userId="7f938375-eb16-473b-aae2-b319b7e9a2c5" providerId="ADAL" clId="{B5EB329D-04E4-46CA-9ACC-D46D36F97AFF}" dt="2020-05-14T03:22:55.151" v="2430" actId="20577"/>
          <ac:spMkLst>
            <pc:docMk/>
            <pc:sldMk cId="0" sldId="840"/>
            <ac:spMk id="31747" creationId="{00000000-0000-0000-0000-000000000000}"/>
          </ac:spMkLst>
        </pc:spChg>
        <pc:spChg chg="mod">
          <ac:chgData name="Harpreet Sawhney" userId="7f938375-eb16-473b-aae2-b319b7e9a2c5" providerId="ADAL" clId="{B5EB329D-04E4-46CA-9ACC-D46D36F97AFF}" dt="2020-05-14T03:21:42.182" v="2346" actId="207"/>
          <ac:spMkLst>
            <pc:docMk/>
            <pc:sldMk cId="0" sldId="840"/>
            <ac:spMk id="31748" creationId="{00000000-0000-0000-0000-000000000000}"/>
          </ac:spMkLst>
        </pc:spChg>
        <pc:spChg chg="mod">
          <ac:chgData name="Harpreet Sawhney" userId="7f938375-eb16-473b-aae2-b319b7e9a2c5" providerId="ADAL" clId="{B5EB329D-04E4-46CA-9ACC-D46D36F97AFF}" dt="2020-05-14T03:22:24.973" v="2381" actId="20577"/>
          <ac:spMkLst>
            <pc:docMk/>
            <pc:sldMk cId="0" sldId="840"/>
            <ac:spMk id="31753" creationId="{00000000-0000-0000-0000-000000000000}"/>
          </ac:spMkLst>
        </pc:spChg>
        <pc:spChg chg="mod">
          <ac:chgData name="Harpreet Sawhney" userId="7f938375-eb16-473b-aae2-b319b7e9a2c5" providerId="ADAL" clId="{B5EB329D-04E4-46CA-9ACC-D46D36F97AFF}" dt="2020-05-14T03:21:34.835" v="2345" actId="113"/>
          <ac:spMkLst>
            <pc:docMk/>
            <pc:sldMk cId="0" sldId="840"/>
            <ac:spMk id="31754" creationId="{00000000-0000-0000-0000-000000000000}"/>
          </ac:spMkLst>
        </pc:spChg>
        <pc:spChg chg="mod">
          <ac:chgData name="Harpreet Sawhney" userId="7f938375-eb16-473b-aae2-b319b7e9a2c5" providerId="ADAL" clId="{B5EB329D-04E4-46CA-9ACC-D46D36F97AFF}" dt="2020-05-14T03:22:03.813" v="2352" actId="113"/>
          <ac:spMkLst>
            <pc:docMk/>
            <pc:sldMk cId="0" sldId="840"/>
            <ac:spMk id="31755" creationId="{00000000-0000-0000-0000-000000000000}"/>
          </ac:spMkLst>
        </pc:spChg>
        <pc:spChg chg="mod">
          <ac:chgData name="Harpreet Sawhney" userId="7f938375-eb16-473b-aae2-b319b7e9a2c5" providerId="ADAL" clId="{B5EB329D-04E4-46CA-9ACC-D46D36F97AFF}" dt="2020-05-14T03:21:52.340" v="2348" actId="113"/>
          <ac:spMkLst>
            <pc:docMk/>
            <pc:sldMk cId="0" sldId="840"/>
            <ac:spMk id="31756" creationId="{00000000-0000-0000-0000-000000000000}"/>
          </ac:spMkLst>
        </pc:spChg>
        <pc:spChg chg="mod">
          <ac:chgData name="Harpreet Sawhney" userId="7f938375-eb16-473b-aae2-b319b7e9a2c5" providerId="ADAL" clId="{B5EB329D-04E4-46CA-9ACC-D46D36F97AFF}" dt="2020-05-14T03:23:37.419" v="2480" actId="20577"/>
          <ac:spMkLst>
            <pc:docMk/>
            <pc:sldMk cId="0" sldId="840"/>
            <ac:spMk id="31758" creationId="{00000000-0000-0000-0000-000000000000}"/>
          </ac:spMkLst>
        </pc:spChg>
        <pc:spChg chg="mod">
          <ac:chgData name="Harpreet Sawhney" userId="7f938375-eb16-473b-aae2-b319b7e9a2c5" providerId="ADAL" clId="{B5EB329D-04E4-46CA-9ACC-D46D36F97AFF}" dt="2020-05-14T03:22:29.522" v="2382" actId="1076"/>
          <ac:spMkLst>
            <pc:docMk/>
            <pc:sldMk cId="0" sldId="840"/>
            <ac:spMk id="31759" creationId="{00000000-0000-0000-0000-000000000000}"/>
          </ac:spMkLst>
        </pc:spChg>
      </pc:sldChg>
      <pc:sldChg chg="del">
        <pc:chgData name="Harpreet Sawhney" userId="7f938375-eb16-473b-aae2-b319b7e9a2c5" providerId="ADAL" clId="{B5EB329D-04E4-46CA-9ACC-D46D36F97AFF}" dt="2020-05-10T19:37:47.384" v="26" actId="47"/>
        <pc:sldMkLst>
          <pc:docMk/>
          <pc:sldMk cId="0" sldId="855"/>
        </pc:sldMkLst>
      </pc:sldChg>
      <pc:sldChg chg="del">
        <pc:chgData name="Harpreet Sawhney" userId="7f938375-eb16-473b-aae2-b319b7e9a2c5" providerId="ADAL" clId="{B5EB329D-04E4-46CA-9ACC-D46D36F97AFF}" dt="2020-05-10T19:37:47.384" v="26" actId="47"/>
        <pc:sldMkLst>
          <pc:docMk/>
          <pc:sldMk cId="0" sldId="858"/>
        </pc:sldMkLst>
      </pc:sldChg>
      <pc:sldChg chg="del">
        <pc:chgData name="Harpreet Sawhney" userId="7f938375-eb16-473b-aae2-b319b7e9a2c5" providerId="ADAL" clId="{B5EB329D-04E4-46CA-9ACC-D46D36F97AFF}" dt="2020-05-10T19:37:47.384" v="26" actId="47"/>
        <pc:sldMkLst>
          <pc:docMk/>
          <pc:sldMk cId="877445470" sldId="861"/>
        </pc:sldMkLst>
      </pc:sldChg>
      <pc:sldChg chg="del">
        <pc:chgData name="Harpreet Sawhney" userId="7f938375-eb16-473b-aae2-b319b7e9a2c5" providerId="ADAL" clId="{B5EB329D-04E4-46CA-9ACC-D46D36F97AFF}" dt="2020-05-10T19:37:47.384" v="26" actId="47"/>
        <pc:sldMkLst>
          <pc:docMk/>
          <pc:sldMk cId="0" sldId="863"/>
        </pc:sldMkLst>
      </pc:sldChg>
      <pc:sldChg chg="del">
        <pc:chgData name="Harpreet Sawhney" userId="7f938375-eb16-473b-aae2-b319b7e9a2c5" providerId="ADAL" clId="{B5EB329D-04E4-46CA-9ACC-D46D36F97AFF}" dt="2020-05-10T19:37:47.384" v="26" actId="47"/>
        <pc:sldMkLst>
          <pc:docMk/>
          <pc:sldMk cId="229920681" sldId="867"/>
        </pc:sldMkLst>
      </pc:sldChg>
      <pc:sldChg chg="del">
        <pc:chgData name="Harpreet Sawhney" userId="7f938375-eb16-473b-aae2-b319b7e9a2c5" providerId="ADAL" clId="{B5EB329D-04E4-46CA-9ACC-D46D36F97AFF}" dt="2020-05-10T19:37:47.384" v="26" actId="47"/>
        <pc:sldMkLst>
          <pc:docMk/>
          <pc:sldMk cId="1085442211" sldId="881"/>
        </pc:sldMkLst>
      </pc:sldChg>
      <pc:sldChg chg="del">
        <pc:chgData name="Harpreet Sawhney" userId="7f938375-eb16-473b-aae2-b319b7e9a2c5" providerId="ADAL" clId="{B5EB329D-04E4-46CA-9ACC-D46D36F97AFF}" dt="2020-05-10T19:37:47.384" v="26" actId="47"/>
        <pc:sldMkLst>
          <pc:docMk/>
          <pc:sldMk cId="450099675" sldId="882"/>
        </pc:sldMkLst>
      </pc:sldChg>
      <pc:sldChg chg="addSp modSp add mod">
        <pc:chgData name="Harpreet Sawhney" userId="7f938375-eb16-473b-aae2-b319b7e9a2c5" providerId="ADAL" clId="{B5EB329D-04E4-46CA-9ACC-D46D36F97AFF}" dt="2020-05-14T20:51:16.346" v="3961" actId="22"/>
        <pc:sldMkLst>
          <pc:docMk/>
          <pc:sldMk cId="4261173351" sldId="882"/>
        </pc:sldMkLst>
        <pc:spChg chg="add">
          <ac:chgData name="Harpreet Sawhney" userId="7f938375-eb16-473b-aae2-b319b7e9a2c5" providerId="ADAL" clId="{B5EB329D-04E4-46CA-9ACC-D46D36F97AFF}" dt="2020-05-14T20:51:16.346" v="3961" actId="22"/>
          <ac:spMkLst>
            <pc:docMk/>
            <pc:sldMk cId="4261173351" sldId="882"/>
            <ac:spMk id="2" creationId="{780E941E-8924-490E-806F-59877C09E754}"/>
          </ac:spMkLst>
        </pc:spChg>
        <pc:spChg chg="mod">
          <ac:chgData name="Harpreet Sawhney" userId="7f938375-eb16-473b-aae2-b319b7e9a2c5" providerId="ADAL" clId="{B5EB329D-04E4-46CA-9ACC-D46D36F97AFF}" dt="2020-05-10T20:09:03.093" v="158" actId="1076"/>
          <ac:spMkLst>
            <pc:docMk/>
            <pc:sldMk cId="4261173351" sldId="882"/>
            <ac:spMk id="12291" creationId="{00000000-0000-0000-0000-000000000000}"/>
          </ac:spMkLst>
        </pc:spChg>
      </pc:sldChg>
      <pc:sldChg chg="del">
        <pc:chgData name="Harpreet Sawhney" userId="7f938375-eb16-473b-aae2-b319b7e9a2c5" providerId="ADAL" clId="{B5EB329D-04E4-46CA-9ACC-D46D36F97AFF}" dt="2020-05-10T19:37:47.384" v="26" actId="47"/>
        <pc:sldMkLst>
          <pc:docMk/>
          <pc:sldMk cId="1508789228" sldId="883"/>
        </pc:sldMkLst>
      </pc:sldChg>
      <pc:sldChg chg="addSp delSp modSp add mod delAnim modAnim">
        <pc:chgData name="Harpreet Sawhney" userId="7f938375-eb16-473b-aae2-b319b7e9a2c5" providerId="ADAL" clId="{B5EB329D-04E4-46CA-9ACC-D46D36F97AFF}" dt="2020-05-14T20:53:51.522" v="3987" actId="22"/>
        <pc:sldMkLst>
          <pc:docMk/>
          <pc:sldMk cId="3631037901" sldId="893"/>
        </pc:sldMkLst>
        <pc:spChg chg="add mod">
          <ac:chgData name="Harpreet Sawhney" userId="7f938375-eb16-473b-aae2-b319b7e9a2c5" providerId="ADAL" clId="{B5EB329D-04E4-46CA-9ACC-D46D36F97AFF}" dt="2020-05-14T03:21:01.059" v="2341" actId="14100"/>
          <ac:spMkLst>
            <pc:docMk/>
            <pc:sldMk cId="3631037901" sldId="893"/>
            <ac:spMk id="2" creationId="{00000000-0000-0000-0000-000000000000}"/>
          </ac:spMkLst>
        </pc:spChg>
        <pc:spChg chg="mod">
          <ac:chgData name="Harpreet Sawhney" userId="7f938375-eb16-473b-aae2-b319b7e9a2c5" providerId="ADAL" clId="{B5EB329D-04E4-46CA-9ACC-D46D36F97AFF}" dt="2020-05-14T03:20:53.629" v="2339" actId="403"/>
          <ac:spMkLst>
            <pc:docMk/>
            <pc:sldMk cId="3631037901" sldId="893"/>
            <ac:spMk id="3" creationId="{14770E56-5474-F640-9E8F-FB400429D7BA}"/>
          </ac:spMkLst>
        </pc:spChg>
        <pc:spChg chg="add mod">
          <ac:chgData name="Harpreet Sawhney" userId="7f938375-eb16-473b-aae2-b319b7e9a2c5" providerId="ADAL" clId="{B5EB329D-04E4-46CA-9ACC-D46D36F97AFF}" dt="2020-05-14T03:21:04.612" v="2342" actId="403"/>
          <ac:spMkLst>
            <pc:docMk/>
            <pc:sldMk cId="3631037901" sldId="893"/>
            <ac:spMk id="4" creationId="{00000000-0000-0000-0000-000000000000}"/>
          </ac:spMkLst>
        </pc:spChg>
        <pc:spChg chg="add">
          <ac:chgData name="Harpreet Sawhney" userId="7f938375-eb16-473b-aae2-b319b7e9a2c5" providerId="ADAL" clId="{B5EB329D-04E4-46CA-9ACC-D46D36F97AFF}" dt="2020-05-14T03:20:13.050" v="2327"/>
          <ac:spMkLst>
            <pc:docMk/>
            <pc:sldMk cId="3631037901" sldId="893"/>
            <ac:spMk id="5" creationId="{00000000-0000-0000-0000-000000000000}"/>
          </ac:spMkLst>
        </pc:spChg>
        <pc:spChg chg="add mod">
          <ac:chgData name="Harpreet Sawhney" userId="7f938375-eb16-473b-aae2-b319b7e9a2c5" providerId="ADAL" clId="{B5EB329D-04E4-46CA-9ACC-D46D36F97AFF}" dt="2020-05-14T03:20:45.955" v="2337" actId="403"/>
          <ac:spMkLst>
            <pc:docMk/>
            <pc:sldMk cId="3631037901" sldId="893"/>
            <ac:spMk id="6" creationId="{00000000-0000-0000-0000-000000000000}"/>
          </ac:spMkLst>
        </pc:spChg>
        <pc:spChg chg="add">
          <ac:chgData name="Harpreet Sawhney" userId="7f938375-eb16-473b-aae2-b319b7e9a2c5" providerId="ADAL" clId="{B5EB329D-04E4-46CA-9ACC-D46D36F97AFF}" dt="2020-05-14T20:53:51.522" v="3987" actId="22"/>
          <ac:spMkLst>
            <pc:docMk/>
            <pc:sldMk cId="3631037901" sldId="893"/>
            <ac:spMk id="7" creationId="{C659ED68-3A3C-430B-8C63-F3E49FA9CF28}"/>
          </ac:spMkLst>
        </pc:spChg>
        <pc:spChg chg="del mod">
          <ac:chgData name="Harpreet Sawhney" userId="7f938375-eb16-473b-aae2-b319b7e9a2c5" providerId="ADAL" clId="{B5EB329D-04E4-46CA-9ACC-D46D36F97AFF}" dt="2020-05-14T03:20:36.939" v="2333" actId="478"/>
          <ac:spMkLst>
            <pc:docMk/>
            <pc:sldMk cId="3631037901" sldId="893"/>
            <ac:spMk id="29702" creationId="{00000000-0000-0000-0000-000000000000}"/>
          </ac:spMkLst>
        </pc:spChg>
        <pc:spChg chg="mod">
          <ac:chgData name="Harpreet Sawhney" userId="7f938375-eb16-473b-aae2-b319b7e9a2c5" providerId="ADAL" clId="{B5EB329D-04E4-46CA-9ACC-D46D36F97AFF}" dt="2020-05-14T03:20:49.607" v="2338" actId="1076"/>
          <ac:spMkLst>
            <pc:docMk/>
            <pc:sldMk cId="3631037901" sldId="893"/>
            <ac:spMk id="1864719" creationId="{00000000-0000-0000-0000-000000000000}"/>
          </ac:spMkLst>
        </pc:spChg>
        <pc:graphicFrameChg chg="del mod replId">
          <ac:chgData name="Harpreet Sawhney" userId="7f938375-eb16-473b-aae2-b319b7e9a2c5" providerId="ADAL" clId="{B5EB329D-04E4-46CA-9ACC-D46D36F97AFF}" dt="2020-05-14T03:20:13.050" v="2327"/>
          <ac:graphicFrameMkLst>
            <pc:docMk/>
            <pc:sldMk cId="3631037901" sldId="893"/>
            <ac:graphicFrameMk id="7" creationId="{00000000-0000-0000-0000-000000000000}"/>
          </ac:graphicFrameMkLst>
        </pc:graphicFrameChg>
        <pc:graphicFrameChg chg="del mod replId">
          <ac:chgData name="Harpreet Sawhney" userId="7f938375-eb16-473b-aae2-b319b7e9a2c5" providerId="ADAL" clId="{B5EB329D-04E4-46CA-9ACC-D46D36F97AFF}" dt="2020-05-14T03:20:13.050" v="2327"/>
          <ac:graphicFrameMkLst>
            <pc:docMk/>
            <pc:sldMk cId="3631037901" sldId="893"/>
            <ac:graphicFrameMk id="9" creationId="{00000000-0000-0000-0000-000000000000}"/>
          </ac:graphicFrameMkLst>
        </pc:graphicFrameChg>
        <pc:graphicFrameChg chg="del mod replId">
          <ac:chgData name="Harpreet Sawhney" userId="7f938375-eb16-473b-aae2-b319b7e9a2c5" providerId="ADAL" clId="{B5EB329D-04E4-46CA-9ACC-D46D36F97AFF}" dt="2020-05-14T03:20:13.050" v="2327"/>
          <ac:graphicFrameMkLst>
            <pc:docMk/>
            <pc:sldMk cId="3631037901" sldId="893"/>
            <ac:graphicFrameMk id="11" creationId="{00000000-0000-0000-0000-000000000000}"/>
          </ac:graphicFrameMkLst>
        </pc:graphicFrameChg>
        <pc:graphicFrameChg chg="del mod replId">
          <ac:chgData name="Harpreet Sawhney" userId="7f938375-eb16-473b-aae2-b319b7e9a2c5" providerId="ADAL" clId="{B5EB329D-04E4-46CA-9ACC-D46D36F97AFF}" dt="2020-05-14T03:20:13.050" v="2327"/>
          <ac:graphicFrameMkLst>
            <pc:docMk/>
            <pc:sldMk cId="3631037901" sldId="893"/>
            <ac:graphicFrameMk id="13" creationId="{00000000-0000-0000-0000-000000000000}"/>
          </ac:graphicFrameMkLst>
        </pc:graphicFrameChg>
      </pc:sldChg>
      <pc:sldChg chg="del">
        <pc:chgData name="Harpreet Sawhney" userId="7f938375-eb16-473b-aae2-b319b7e9a2c5" providerId="ADAL" clId="{B5EB329D-04E4-46CA-9ACC-D46D36F97AFF}" dt="2020-05-10T21:10:59.615" v="709" actId="47"/>
        <pc:sldMkLst>
          <pc:docMk/>
          <pc:sldMk cId="0" sldId="1066"/>
        </pc:sldMkLst>
      </pc:sldChg>
      <pc:sldChg chg="del">
        <pc:chgData name="Harpreet Sawhney" userId="7f938375-eb16-473b-aae2-b319b7e9a2c5" providerId="ADAL" clId="{B5EB329D-04E4-46CA-9ACC-D46D36F97AFF}" dt="2020-05-10T21:11:00.459" v="710" actId="47"/>
        <pc:sldMkLst>
          <pc:docMk/>
          <pc:sldMk cId="0" sldId="1067"/>
        </pc:sldMkLst>
      </pc:sldChg>
      <pc:sldChg chg="del">
        <pc:chgData name="Harpreet Sawhney" userId="7f938375-eb16-473b-aae2-b319b7e9a2c5" providerId="ADAL" clId="{B5EB329D-04E4-46CA-9ACC-D46D36F97AFF}" dt="2020-05-10T21:11:01.774" v="711" actId="47"/>
        <pc:sldMkLst>
          <pc:docMk/>
          <pc:sldMk cId="1269970894" sldId="1068"/>
        </pc:sldMkLst>
      </pc:sldChg>
      <pc:sldChg chg="del">
        <pc:chgData name="Harpreet Sawhney" userId="7f938375-eb16-473b-aae2-b319b7e9a2c5" providerId="ADAL" clId="{B5EB329D-04E4-46CA-9ACC-D46D36F97AFF}" dt="2020-05-14T20:49:17.959" v="3956" actId="47"/>
        <pc:sldMkLst>
          <pc:docMk/>
          <pc:sldMk cId="2892015795" sldId="1069"/>
        </pc:sldMkLst>
      </pc:sldChg>
      <pc:sldChg chg="del">
        <pc:chgData name="Harpreet Sawhney" userId="7f938375-eb16-473b-aae2-b319b7e9a2c5" providerId="ADAL" clId="{B5EB329D-04E4-46CA-9ACC-D46D36F97AFF}" dt="2020-05-10T21:11:03.772" v="712" actId="47"/>
        <pc:sldMkLst>
          <pc:docMk/>
          <pc:sldMk cId="2438707102" sldId="1070"/>
        </pc:sldMkLst>
      </pc:sldChg>
      <pc:sldChg chg="del">
        <pc:chgData name="Harpreet Sawhney" userId="7f938375-eb16-473b-aae2-b319b7e9a2c5" providerId="ADAL" clId="{B5EB329D-04E4-46CA-9ACC-D46D36F97AFF}" dt="2020-05-10T19:37:47.384" v="26" actId="47"/>
        <pc:sldMkLst>
          <pc:docMk/>
          <pc:sldMk cId="15432481" sldId="1071"/>
        </pc:sldMkLst>
      </pc:sldChg>
      <pc:sldChg chg="addSp delSp modSp new mod">
        <pc:chgData name="Harpreet Sawhney" userId="7f938375-eb16-473b-aae2-b319b7e9a2c5" providerId="ADAL" clId="{B5EB329D-04E4-46CA-9ACC-D46D36F97AFF}" dt="2020-05-10T20:32:56.436" v="258" actId="113"/>
        <pc:sldMkLst>
          <pc:docMk/>
          <pc:sldMk cId="1124613518" sldId="1071"/>
        </pc:sldMkLst>
        <pc:spChg chg="mod">
          <ac:chgData name="Harpreet Sawhney" userId="7f938375-eb16-473b-aae2-b319b7e9a2c5" providerId="ADAL" clId="{B5EB329D-04E4-46CA-9ACC-D46D36F97AFF}" dt="2020-05-10T20:29:37.173" v="242" actId="20577"/>
          <ac:spMkLst>
            <pc:docMk/>
            <pc:sldMk cId="1124613518" sldId="1071"/>
            <ac:spMk id="2" creationId="{76761DFE-E6F5-4F6A-B2FE-C799C830322E}"/>
          </ac:spMkLst>
        </pc:spChg>
        <pc:spChg chg="mod">
          <ac:chgData name="Harpreet Sawhney" userId="7f938375-eb16-473b-aae2-b319b7e9a2c5" providerId="ADAL" clId="{B5EB329D-04E4-46CA-9ACC-D46D36F97AFF}" dt="2020-05-10T20:23:00.021" v="160" actId="14100"/>
          <ac:spMkLst>
            <pc:docMk/>
            <pc:sldMk cId="1124613518" sldId="1071"/>
            <ac:spMk id="3" creationId="{D8D8AC70-5B3B-4F99-9FAC-CE0EF0D18022}"/>
          </ac:spMkLst>
        </pc:spChg>
        <pc:spChg chg="add mod topLvl">
          <ac:chgData name="Harpreet Sawhney" userId="7f938375-eb16-473b-aae2-b319b7e9a2c5" providerId="ADAL" clId="{B5EB329D-04E4-46CA-9ACC-D46D36F97AFF}" dt="2020-05-10T20:28:00.405" v="200" actId="692"/>
          <ac:spMkLst>
            <pc:docMk/>
            <pc:sldMk cId="1124613518" sldId="1071"/>
            <ac:spMk id="5" creationId="{254302D8-0483-4718-BA8D-290725F7DE96}"/>
          </ac:spMkLst>
        </pc:spChg>
        <pc:spChg chg="add mod topLvl">
          <ac:chgData name="Harpreet Sawhney" userId="7f938375-eb16-473b-aae2-b319b7e9a2c5" providerId="ADAL" clId="{B5EB329D-04E4-46CA-9ACC-D46D36F97AFF}" dt="2020-05-10T20:25:34.860" v="179" actId="338"/>
          <ac:spMkLst>
            <pc:docMk/>
            <pc:sldMk cId="1124613518" sldId="1071"/>
            <ac:spMk id="6" creationId="{2C47D1D3-A19C-4FC5-8DE4-672066485639}"/>
          </ac:spMkLst>
        </pc:spChg>
        <pc:spChg chg="add mod topLvl">
          <ac:chgData name="Harpreet Sawhney" userId="7f938375-eb16-473b-aae2-b319b7e9a2c5" providerId="ADAL" clId="{B5EB329D-04E4-46CA-9ACC-D46D36F97AFF}" dt="2020-05-10T20:25:34.860" v="179" actId="338"/>
          <ac:spMkLst>
            <pc:docMk/>
            <pc:sldMk cId="1124613518" sldId="1071"/>
            <ac:spMk id="7" creationId="{4E760C51-D3E4-4142-BF4A-D1F20B507A80}"/>
          </ac:spMkLst>
        </pc:spChg>
        <pc:spChg chg="add mod topLvl">
          <ac:chgData name="Harpreet Sawhney" userId="7f938375-eb16-473b-aae2-b319b7e9a2c5" providerId="ADAL" clId="{B5EB329D-04E4-46CA-9ACC-D46D36F97AFF}" dt="2020-05-10T20:25:34.860" v="179" actId="338"/>
          <ac:spMkLst>
            <pc:docMk/>
            <pc:sldMk cId="1124613518" sldId="1071"/>
            <ac:spMk id="8" creationId="{6AA2D033-69A3-4FAC-AEBD-C3797CA56E19}"/>
          </ac:spMkLst>
        </pc:spChg>
        <pc:spChg chg="add mod topLvl">
          <ac:chgData name="Harpreet Sawhney" userId="7f938375-eb16-473b-aae2-b319b7e9a2c5" providerId="ADAL" clId="{B5EB329D-04E4-46CA-9ACC-D46D36F97AFF}" dt="2020-05-10T20:25:34.860" v="179" actId="338"/>
          <ac:spMkLst>
            <pc:docMk/>
            <pc:sldMk cId="1124613518" sldId="1071"/>
            <ac:spMk id="9" creationId="{DF0A49DB-2950-4BD6-94A6-8D8D4FF7CCC7}"/>
          </ac:spMkLst>
        </pc:spChg>
        <pc:spChg chg="add mod topLvl">
          <ac:chgData name="Harpreet Sawhney" userId="7f938375-eb16-473b-aae2-b319b7e9a2c5" providerId="ADAL" clId="{B5EB329D-04E4-46CA-9ACC-D46D36F97AFF}" dt="2020-05-10T20:25:34.860" v="179" actId="338"/>
          <ac:spMkLst>
            <pc:docMk/>
            <pc:sldMk cId="1124613518" sldId="1071"/>
            <ac:spMk id="10" creationId="{E287DC79-F789-400C-AF0D-5344A6DFE670}"/>
          </ac:spMkLst>
        </pc:spChg>
        <pc:spChg chg="add mod topLvl">
          <ac:chgData name="Harpreet Sawhney" userId="7f938375-eb16-473b-aae2-b319b7e9a2c5" providerId="ADAL" clId="{B5EB329D-04E4-46CA-9ACC-D46D36F97AFF}" dt="2020-05-10T20:25:34.860" v="179" actId="338"/>
          <ac:spMkLst>
            <pc:docMk/>
            <pc:sldMk cId="1124613518" sldId="1071"/>
            <ac:spMk id="11" creationId="{F481B598-B7A8-47B3-9CB6-24422F6BE5B5}"/>
          </ac:spMkLst>
        </pc:spChg>
        <pc:spChg chg="add mod topLvl">
          <ac:chgData name="Harpreet Sawhney" userId="7f938375-eb16-473b-aae2-b319b7e9a2c5" providerId="ADAL" clId="{B5EB329D-04E4-46CA-9ACC-D46D36F97AFF}" dt="2020-05-10T20:30:21.191" v="244" actId="1076"/>
          <ac:spMkLst>
            <pc:docMk/>
            <pc:sldMk cId="1124613518" sldId="1071"/>
            <ac:spMk id="12" creationId="{7850646F-0434-4001-841F-FD1B5D755DAB}"/>
          </ac:spMkLst>
        </pc:spChg>
        <pc:spChg chg="add mod topLvl">
          <ac:chgData name="Harpreet Sawhney" userId="7f938375-eb16-473b-aae2-b319b7e9a2c5" providerId="ADAL" clId="{B5EB329D-04E4-46CA-9ACC-D46D36F97AFF}" dt="2020-05-10T20:25:34.860" v="179" actId="338"/>
          <ac:spMkLst>
            <pc:docMk/>
            <pc:sldMk cId="1124613518" sldId="1071"/>
            <ac:spMk id="13" creationId="{F99C4C9A-9DF6-4837-9A98-223716BD32B0}"/>
          </ac:spMkLst>
        </pc:spChg>
        <pc:spChg chg="add mod topLvl">
          <ac:chgData name="Harpreet Sawhney" userId="7f938375-eb16-473b-aae2-b319b7e9a2c5" providerId="ADAL" clId="{B5EB329D-04E4-46CA-9ACC-D46D36F97AFF}" dt="2020-05-10T20:25:34.860" v="179" actId="338"/>
          <ac:spMkLst>
            <pc:docMk/>
            <pc:sldMk cId="1124613518" sldId="1071"/>
            <ac:spMk id="14" creationId="{15B40F3D-9438-41E3-9B75-90814023835A}"/>
          </ac:spMkLst>
        </pc:spChg>
        <pc:spChg chg="add mod topLvl">
          <ac:chgData name="Harpreet Sawhney" userId="7f938375-eb16-473b-aae2-b319b7e9a2c5" providerId="ADAL" clId="{B5EB329D-04E4-46CA-9ACC-D46D36F97AFF}" dt="2020-05-10T20:25:34.860" v="179" actId="338"/>
          <ac:spMkLst>
            <pc:docMk/>
            <pc:sldMk cId="1124613518" sldId="1071"/>
            <ac:spMk id="15" creationId="{FBD70F3B-5F1D-4477-9B9E-A6399D65D490}"/>
          </ac:spMkLst>
        </pc:spChg>
        <pc:spChg chg="add mod topLvl">
          <ac:chgData name="Harpreet Sawhney" userId="7f938375-eb16-473b-aae2-b319b7e9a2c5" providerId="ADAL" clId="{B5EB329D-04E4-46CA-9ACC-D46D36F97AFF}" dt="2020-05-10T20:25:34.860" v="179" actId="338"/>
          <ac:spMkLst>
            <pc:docMk/>
            <pc:sldMk cId="1124613518" sldId="1071"/>
            <ac:spMk id="16" creationId="{3A4C343D-A6F2-49A7-AB75-EAC7486213A0}"/>
          </ac:spMkLst>
        </pc:spChg>
        <pc:spChg chg="add mod topLvl">
          <ac:chgData name="Harpreet Sawhney" userId="7f938375-eb16-473b-aae2-b319b7e9a2c5" providerId="ADAL" clId="{B5EB329D-04E4-46CA-9ACC-D46D36F97AFF}" dt="2020-05-10T20:25:34.860" v="179" actId="338"/>
          <ac:spMkLst>
            <pc:docMk/>
            <pc:sldMk cId="1124613518" sldId="1071"/>
            <ac:spMk id="17" creationId="{B898ACFF-8274-4D95-BFAF-6EA2BBF820B4}"/>
          </ac:spMkLst>
        </pc:spChg>
        <pc:spChg chg="add mod topLvl">
          <ac:chgData name="Harpreet Sawhney" userId="7f938375-eb16-473b-aae2-b319b7e9a2c5" providerId="ADAL" clId="{B5EB329D-04E4-46CA-9ACC-D46D36F97AFF}" dt="2020-05-10T20:25:34.860" v="179" actId="338"/>
          <ac:spMkLst>
            <pc:docMk/>
            <pc:sldMk cId="1124613518" sldId="1071"/>
            <ac:spMk id="18" creationId="{12B7D1D4-179F-4255-9B02-BA16E52E9611}"/>
          </ac:spMkLst>
        </pc:spChg>
        <pc:spChg chg="add mod topLvl">
          <ac:chgData name="Harpreet Sawhney" userId="7f938375-eb16-473b-aae2-b319b7e9a2c5" providerId="ADAL" clId="{B5EB329D-04E4-46CA-9ACC-D46D36F97AFF}" dt="2020-05-10T20:25:34.860" v="179" actId="338"/>
          <ac:spMkLst>
            <pc:docMk/>
            <pc:sldMk cId="1124613518" sldId="1071"/>
            <ac:spMk id="19" creationId="{1A8C0644-BD93-4685-A08C-C5175CB6ADC6}"/>
          </ac:spMkLst>
        </pc:spChg>
        <pc:spChg chg="add mod topLvl">
          <ac:chgData name="Harpreet Sawhney" userId="7f938375-eb16-473b-aae2-b319b7e9a2c5" providerId="ADAL" clId="{B5EB329D-04E4-46CA-9ACC-D46D36F97AFF}" dt="2020-05-10T20:25:34.860" v="179" actId="338"/>
          <ac:spMkLst>
            <pc:docMk/>
            <pc:sldMk cId="1124613518" sldId="1071"/>
            <ac:spMk id="20" creationId="{9EB1AED5-0264-46E1-BC3E-8800958F57A2}"/>
          </ac:spMkLst>
        </pc:spChg>
        <pc:spChg chg="add mod topLvl">
          <ac:chgData name="Harpreet Sawhney" userId="7f938375-eb16-473b-aae2-b319b7e9a2c5" providerId="ADAL" clId="{B5EB329D-04E4-46CA-9ACC-D46D36F97AFF}" dt="2020-05-10T20:25:34.860" v="179" actId="338"/>
          <ac:spMkLst>
            <pc:docMk/>
            <pc:sldMk cId="1124613518" sldId="1071"/>
            <ac:spMk id="21" creationId="{63605F32-F5DF-4601-95E7-866F3FF2B4E5}"/>
          </ac:spMkLst>
        </pc:spChg>
        <pc:spChg chg="add mod topLvl">
          <ac:chgData name="Harpreet Sawhney" userId="7f938375-eb16-473b-aae2-b319b7e9a2c5" providerId="ADAL" clId="{B5EB329D-04E4-46CA-9ACC-D46D36F97AFF}" dt="2020-05-10T20:25:34.860" v="179" actId="338"/>
          <ac:spMkLst>
            <pc:docMk/>
            <pc:sldMk cId="1124613518" sldId="1071"/>
            <ac:spMk id="22" creationId="{1149978D-F227-4683-AD69-973EDD003B32}"/>
          </ac:spMkLst>
        </pc:spChg>
        <pc:spChg chg="add mod topLvl">
          <ac:chgData name="Harpreet Sawhney" userId="7f938375-eb16-473b-aae2-b319b7e9a2c5" providerId="ADAL" clId="{B5EB329D-04E4-46CA-9ACC-D46D36F97AFF}" dt="2020-05-10T20:27:49.164" v="199" actId="692"/>
          <ac:spMkLst>
            <pc:docMk/>
            <pc:sldMk cId="1124613518" sldId="1071"/>
            <ac:spMk id="23" creationId="{A6B45E41-1B33-4FA5-B62B-7107D3EFB826}"/>
          </ac:spMkLst>
        </pc:spChg>
        <pc:spChg chg="add mod topLvl">
          <ac:chgData name="Harpreet Sawhney" userId="7f938375-eb16-473b-aae2-b319b7e9a2c5" providerId="ADAL" clId="{B5EB329D-04E4-46CA-9ACC-D46D36F97AFF}" dt="2020-05-10T20:26:59.728" v="189" actId="2085"/>
          <ac:spMkLst>
            <pc:docMk/>
            <pc:sldMk cId="1124613518" sldId="1071"/>
            <ac:spMk id="24" creationId="{E6EC5D34-5DB9-4685-86CC-F4FEF61E5A06}"/>
          </ac:spMkLst>
        </pc:spChg>
        <pc:spChg chg="add mod topLvl">
          <ac:chgData name="Harpreet Sawhney" userId="7f938375-eb16-473b-aae2-b319b7e9a2c5" providerId="ADAL" clId="{B5EB329D-04E4-46CA-9ACC-D46D36F97AFF}" dt="2020-05-10T20:26:59.728" v="189" actId="2085"/>
          <ac:spMkLst>
            <pc:docMk/>
            <pc:sldMk cId="1124613518" sldId="1071"/>
            <ac:spMk id="25" creationId="{45C972BB-C3FE-4051-89C2-A0C9CCD0C25A}"/>
          </ac:spMkLst>
        </pc:spChg>
        <pc:spChg chg="add mod topLvl">
          <ac:chgData name="Harpreet Sawhney" userId="7f938375-eb16-473b-aae2-b319b7e9a2c5" providerId="ADAL" clId="{B5EB329D-04E4-46CA-9ACC-D46D36F97AFF}" dt="2020-05-10T20:26:59.728" v="189" actId="2085"/>
          <ac:spMkLst>
            <pc:docMk/>
            <pc:sldMk cId="1124613518" sldId="1071"/>
            <ac:spMk id="26" creationId="{61BF0185-2E15-4E2A-88BA-E7F69AA42CD4}"/>
          </ac:spMkLst>
        </pc:spChg>
        <pc:spChg chg="add mod topLvl">
          <ac:chgData name="Harpreet Sawhney" userId="7f938375-eb16-473b-aae2-b319b7e9a2c5" providerId="ADAL" clId="{B5EB329D-04E4-46CA-9ACC-D46D36F97AFF}" dt="2020-05-10T20:26:59.728" v="189" actId="2085"/>
          <ac:spMkLst>
            <pc:docMk/>
            <pc:sldMk cId="1124613518" sldId="1071"/>
            <ac:spMk id="27" creationId="{5A8A793D-5FFA-4808-9DA1-42C37AFBCAEA}"/>
          </ac:spMkLst>
        </pc:spChg>
        <pc:spChg chg="add mod topLvl">
          <ac:chgData name="Harpreet Sawhney" userId="7f938375-eb16-473b-aae2-b319b7e9a2c5" providerId="ADAL" clId="{B5EB329D-04E4-46CA-9ACC-D46D36F97AFF}" dt="2020-05-10T20:26:04.720" v="184" actId="2085"/>
          <ac:spMkLst>
            <pc:docMk/>
            <pc:sldMk cId="1124613518" sldId="1071"/>
            <ac:spMk id="28" creationId="{7F8A682B-03B0-49CF-BC1A-C23E9C460CED}"/>
          </ac:spMkLst>
        </pc:spChg>
        <pc:spChg chg="add del mod topLvl">
          <ac:chgData name="Harpreet Sawhney" userId="7f938375-eb16-473b-aae2-b319b7e9a2c5" providerId="ADAL" clId="{B5EB329D-04E4-46CA-9ACC-D46D36F97AFF}" dt="2020-05-10T20:30:56.976" v="245" actId="21"/>
          <ac:spMkLst>
            <pc:docMk/>
            <pc:sldMk cId="1124613518" sldId="1071"/>
            <ac:spMk id="29" creationId="{0974A4D0-EF44-4D93-B841-AD5B30FD2D34}"/>
          </ac:spMkLst>
        </pc:spChg>
        <pc:spChg chg="add mod topLvl">
          <ac:chgData name="Harpreet Sawhney" userId="7f938375-eb16-473b-aae2-b319b7e9a2c5" providerId="ADAL" clId="{B5EB329D-04E4-46CA-9ACC-D46D36F97AFF}" dt="2020-05-10T20:28:13.256" v="201" actId="2085"/>
          <ac:spMkLst>
            <pc:docMk/>
            <pc:sldMk cId="1124613518" sldId="1071"/>
            <ac:spMk id="30" creationId="{7E5BF6AE-1DF7-4E81-8867-0A53DAD7567B}"/>
          </ac:spMkLst>
        </pc:spChg>
        <pc:spChg chg="add mod topLvl">
          <ac:chgData name="Harpreet Sawhney" userId="7f938375-eb16-473b-aae2-b319b7e9a2c5" providerId="ADAL" clId="{B5EB329D-04E4-46CA-9ACC-D46D36F97AFF}" dt="2020-05-10T20:26:59.728" v="189" actId="2085"/>
          <ac:spMkLst>
            <pc:docMk/>
            <pc:sldMk cId="1124613518" sldId="1071"/>
            <ac:spMk id="31" creationId="{015107B9-8DA4-4B78-B780-B2F86412D7B6}"/>
          </ac:spMkLst>
        </pc:spChg>
        <pc:spChg chg="add mod topLvl">
          <ac:chgData name="Harpreet Sawhney" userId="7f938375-eb16-473b-aae2-b319b7e9a2c5" providerId="ADAL" clId="{B5EB329D-04E4-46CA-9ACC-D46D36F97AFF}" dt="2020-05-10T20:28:15.951" v="202" actId="2085"/>
          <ac:spMkLst>
            <pc:docMk/>
            <pc:sldMk cId="1124613518" sldId="1071"/>
            <ac:spMk id="32" creationId="{7742EE88-0BDE-46C3-AD93-A0BA599110E2}"/>
          </ac:spMkLst>
        </pc:spChg>
        <pc:spChg chg="add mod topLvl">
          <ac:chgData name="Harpreet Sawhney" userId="7f938375-eb16-473b-aae2-b319b7e9a2c5" providerId="ADAL" clId="{B5EB329D-04E4-46CA-9ACC-D46D36F97AFF}" dt="2020-05-10T20:26:59.728" v="189" actId="2085"/>
          <ac:spMkLst>
            <pc:docMk/>
            <pc:sldMk cId="1124613518" sldId="1071"/>
            <ac:spMk id="33" creationId="{91A109C3-DDE6-4D50-B41D-AF4F957520F0}"/>
          </ac:spMkLst>
        </pc:spChg>
        <pc:spChg chg="add mod topLvl">
          <ac:chgData name="Harpreet Sawhney" userId="7f938375-eb16-473b-aae2-b319b7e9a2c5" providerId="ADAL" clId="{B5EB329D-04E4-46CA-9ACC-D46D36F97AFF}" dt="2020-05-10T20:26:59.728" v="189" actId="2085"/>
          <ac:spMkLst>
            <pc:docMk/>
            <pc:sldMk cId="1124613518" sldId="1071"/>
            <ac:spMk id="34" creationId="{0B04A561-BD01-403E-8CA0-00472994692E}"/>
          </ac:spMkLst>
        </pc:spChg>
        <pc:spChg chg="add mod topLvl">
          <ac:chgData name="Harpreet Sawhney" userId="7f938375-eb16-473b-aae2-b319b7e9a2c5" providerId="ADAL" clId="{B5EB329D-04E4-46CA-9ACC-D46D36F97AFF}" dt="2020-05-10T20:26:59.728" v="189" actId="2085"/>
          <ac:spMkLst>
            <pc:docMk/>
            <pc:sldMk cId="1124613518" sldId="1071"/>
            <ac:spMk id="35" creationId="{06FAC313-FB8A-4A41-B6F6-D7E45BBA1BC3}"/>
          </ac:spMkLst>
        </pc:spChg>
        <pc:spChg chg="add mod topLvl">
          <ac:chgData name="Harpreet Sawhney" userId="7f938375-eb16-473b-aae2-b319b7e9a2c5" providerId="ADAL" clId="{B5EB329D-04E4-46CA-9ACC-D46D36F97AFF}" dt="2020-05-10T20:26:59.728" v="189" actId="2085"/>
          <ac:spMkLst>
            <pc:docMk/>
            <pc:sldMk cId="1124613518" sldId="1071"/>
            <ac:spMk id="36" creationId="{61B3BB2B-7232-4DE0-8BFA-8B8E89B6C843}"/>
          </ac:spMkLst>
        </pc:spChg>
        <pc:spChg chg="add mod topLvl">
          <ac:chgData name="Harpreet Sawhney" userId="7f938375-eb16-473b-aae2-b319b7e9a2c5" providerId="ADAL" clId="{B5EB329D-04E4-46CA-9ACC-D46D36F97AFF}" dt="2020-05-10T20:27:40.019" v="198" actId="1076"/>
          <ac:spMkLst>
            <pc:docMk/>
            <pc:sldMk cId="1124613518" sldId="1071"/>
            <ac:spMk id="37" creationId="{689441B0-A4CD-49D8-8C40-BFEF1A395125}"/>
          </ac:spMkLst>
        </pc:spChg>
        <pc:spChg chg="add del mod topLvl">
          <ac:chgData name="Harpreet Sawhney" userId="7f938375-eb16-473b-aae2-b319b7e9a2c5" providerId="ADAL" clId="{B5EB329D-04E4-46CA-9ACC-D46D36F97AFF}" dt="2020-05-10T20:27:11.403" v="192" actId="478"/>
          <ac:spMkLst>
            <pc:docMk/>
            <pc:sldMk cId="1124613518" sldId="1071"/>
            <ac:spMk id="38" creationId="{6D822095-FB9F-45FA-8340-A927370B5A76}"/>
          </ac:spMkLst>
        </pc:spChg>
        <pc:spChg chg="add del mod topLvl">
          <ac:chgData name="Harpreet Sawhney" userId="7f938375-eb16-473b-aae2-b319b7e9a2c5" providerId="ADAL" clId="{B5EB329D-04E4-46CA-9ACC-D46D36F97AFF}" dt="2020-05-10T20:25:58.076" v="183" actId="478"/>
          <ac:spMkLst>
            <pc:docMk/>
            <pc:sldMk cId="1124613518" sldId="1071"/>
            <ac:spMk id="39" creationId="{8EE9A5A1-F363-47AB-85CA-73904B20A2F6}"/>
          </ac:spMkLst>
        </pc:spChg>
        <pc:spChg chg="add mod topLvl">
          <ac:chgData name="Harpreet Sawhney" userId="7f938375-eb16-473b-aae2-b319b7e9a2c5" providerId="ADAL" clId="{B5EB329D-04E4-46CA-9ACC-D46D36F97AFF}" dt="2020-05-10T20:32:34.343" v="257" actId="404"/>
          <ac:spMkLst>
            <pc:docMk/>
            <pc:sldMk cId="1124613518" sldId="1071"/>
            <ac:spMk id="40" creationId="{486224AA-70A5-48AE-99CB-52352C03BFEB}"/>
          </ac:spMkLst>
        </pc:spChg>
        <pc:spChg chg="add mod topLvl">
          <ac:chgData name="Harpreet Sawhney" userId="7f938375-eb16-473b-aae2-b319b7e9a2c5" providerId="ADAL" clId="{B5EB329D-04E4-46CA-9ACC-D46D36F97AFF}" dt="2020-05-10T20:32:34.343" v="257" actId="404"/>
          <ac:spMkLst>
            <pc:docMk/>
            <pc:sldMk cId="1124613518" sldId="1071"/>
            <ac:spMk id="41" creationId="{DFAE34C4-5B33-4363-BF6D-1CE4144A2AFE}"/>
          </ac:spMkLst>
        </pc:spChg>
        <pc:spChg chg="add mod topLvl">
          <ac:chgData name="Harpreet Sawhney" userId="7f938375-eb16-473b-aae2-b319b7e9a2c5" providerId="ADAL" clId="{B5EB329D-04E4-46CA-9ACC-D46D36F97AFF}" dt="2020-05-10T20:32:34.343" v="257" actId="404"/>
          <ac:spMkLst>
            <pc:docMk/>
            <pc:sldMk cId="1124613518" sldId="1071"/>
            <ac:spMk id="42" creationId="{016C197C-C04F-47BB-A24E-77F0B90D5020}"/>
          </ac:spMkLst>
        </pc:spChg>
        <pc:spChg chg="add del mod topLvl">
          <ac:chgData name="Harpreet Sawhney" userId="7f938375-eb16-473b-aae2-b319b7e9a2c5" providerId="ADAL" clId="{B5EB329D-04E4-46CA-9ACC-D46D36F97AFF}" dt="2020-05-10T20:28:27.320" v="206" actId="478"/>
          <ac:spMkLst>
            <pc:docMk/>
            <pc:sldMk cId="1124613518" sldId="1071"/>
            <ac:spMk id="43" creationId="{A48F589E-46ED-40B5-BF7C-EE2706CAC557}"/>
          </ac:spMkLst>
        </pc:spChg>
        <pc:spChg chg="add mod topLvl">
          <ac:chgData name="Harpreet Sawhney" userId="7f938375-eb16-473b-aae2-b319b7e9a2c5" providerId="ADAL" clId="{B5EB329D-04E4-46CA-9ACC-D46D36F97AFF}" dt="2020-05-10T20:32:56.436" v="258" actId="113"/>
          <ac:spMkLst>
            <pc:docMk/>
            <pc:sldMk cId="1124613518" sldId="1071"/>
            <ac:spMk id="44" creationId="{640F8104-3473-4D2C-8EA7-25FC401FB461}"/>
          </ac:spMkLst>
        </pc:spChg>
        <pc:spChg chg="add mod topLvl">
          <ac:chgData name="Harpreet Sawhney" userId="7f938375-eb16-473b-aae2-b319b7e9a2c5" providerId="ADAL" clId="{B5EB329D-04E4-46CA-9ACC-D46D36F97AFF}" dt="2020-05-10T20:32:56.436" v="258" actId="113"/>
          <ac:spMkLst>
            <pc:docMk/>
            <pc:sldMk cId="1124613518" sldId="1071"/>
            <ac:spMk id="45" creationId="{21FFAD19-4C02-47BD-8655-FC6F162689D5}"/>
          </ac:spMkLst>
        </pc:spChg>
        <pc:spChg chg="add mod topLvl">
          <ac:chgData name="Harpreet Sawhney" userId="7f938375-eb16-473b-aae2-b319b7e9a2c5" providerId="ADAL" clId="{B5EB329D-04E4-46CA-9ACC-D46D36F97AFF}" dt="2020-05-10T20:32:56.436" v="258" actId="113"/>
          <ac:spMkLst>
            <pc:docMk/>
            <pc:sldMk cId="1124613518" sldId="1071"/>
            <ac:spMk id="46" creationId="{A8FD732C-E4C3-4CEC-9FD2-E76A5EB0B555}"/>
          </ac:spMkLst>
        </pc:spChg>
        <pc:spChg chg="add mod topLvl">
          <ac:chgData name="Harpreet Sawhney" userId="7f938375-eb16-473b-aae2-b319b7e9a2c5" providerId="ADAL" clId="{B5EB329D-04E4-46CA-9ACC-D46D36F97AFF}" dt="2020-05-10T20:32:56.436" v="258" actId="113"/>
          <ac:spMkLst>
            <pc:docMk/>
            <pc:sldMk cId="1124613518" sldId="1071"/>
            <ac:spMk id="47" creationId="{A4C772AC-F2DC-480A-8C7B-75D54B889977}"/>
          </ac:spMkLst>
        </pc:spChg>
        <pc:spChg chg="add mod topLvl">
          <ac:chgData name="Harpreet Sawhney" userId="7f938375-eb16-473b-aae2-b319b7e9a2c5" providerId="ADAL" clId="{B5EB329D-04E4-46CA-9ACC-D46D36F97AFF}" dt="2020-05-10T20:32:56.436" v="258" actId="113"/>
          <ac:spMkLst>
            <pc:docMk/>
            <pc:sldMk cId="1124613518" sldId="1071"/>
            <ac:spMk id="48" creationId="{E01D41D4-72C8-4244-8F02-C3CFE49A9F80}"/>
          </ac:spMkLst>
        </pc:spChg>
        <pc:spChg chg="add mod topLvl">
          <ac:chgData name="Harpreet Sawhney" userId="7f938375-eb16-473b-aae2-b319b7e9a2c5" providerId="ADAL" clId="{B5EB329D-04E4-46CA-9ACC-D46D36F97AFF}" dt="2020-05-10T20:32:56.436" v="258" actId="113"/>
          <ac:spMkLst>
            <pc:docMk/>
            <pc:sldMk cId="1124613518" sldId="1071"/>
            <ac:spMk id="49" creationId="{93848846-3A19-48EF-9B0D-877A629FBAC7}"/>
          </ac:spMkLst>
        </pc:spChg>
        <pc:spChg chg="add">
          <ac:chgData name="Harpreet Sawhney" userId="7f938375-eb16-473b-aae2-b319b7e9a2c5" providerId="ADAL" clId="{B5EB329D-04E4-46CA-9ACC-D46D36F97AFF}" dt="2020-05-10T20:30:58.469" v="246" actId="22"/>
          <ac:spMkLst>
            <pc:docMk/>
            <pc:sldMk cId="1124613518" sldId="1071"/>
            <ac:spMk id="54" creationId="{50C1176F-BD9E-4DD4-A64F-178A288DCB07}"/>
          </ac:spMkLst>
        </pc:spChg>
        <pc:spChg chg="add mod">
          <ac:chgData name="Harpreet Sawhney" userId="7f938375-eb16-473b-aae2-b319b7e9a2c5" providerId="ADAL" clId="{B5EB329D-04E4-46CA-9ACC-D46D36F97AFF}" dt="2020-05-10T20:32:00.606" v="251" actId="20577"/>
          <ac:spMkLst>
            <pc:docMk/>
            <pc:sldMk cId="1124613518" sldId="1071"/>
            <ac:spMk id="56" creationId="{123CFDEB-F59F-4597-80E7-A795E05531D4}"/>
          </ac:spMkLst>
        </pc:spChg>
        <pc:spChg chg="add mod">
          <ac:chgData name="Harpreet Sawhney" userId="7f938375-eb16-473b-aae2-b319b7e9a2c5" providerId="ADAL" clId="{B5EB329D-04E4-46CA-9ACC-D46D36F97AFF}" dt="2020-05-10T20:31:35.123" v="248" actId="1076"/>
          <ac:spMkLst>
            <pc:docMk/>
            <pc:sldMk cId="1124613518" sldId="1071"/>
            <ac:spMk id="58" creationId="{966FEE3A-3335-4F7D-9524-E01869F79CBC}"/>
          </ac:spMkLst>
        </pc:spChg>
        <pc:grpChg chg="add del mod">
          <ac:chgData name="Harpreet Sawhney" userId="7f938375-eb16-473b-aae2-b319b7e9a2c5" providerId="ADAL" clId="{B5EB329D-04E4-46CA-9ACC-D46D36F97AFF}" dt="2020-05-10T20:24:57.951" v="170" actId="165"/>
          <ac:grpSpMkLst>
            <pc:docMk/>
            <pc:sldMk cId="1124613518" sldId="1071"/>
            <ac:grpSpMk id="4" creationId="{179083B0-178E-4885-A2CF-35C529D4F529}"/>
          </ac:grpSpMkLst>
        </pc:grpChg>
        <pc:grpChg chg="add mod">
          <ac:chgData name="Harpreet Sawhney" userId="7f938375-eb16-473b-aae2-b319b7e9a2c5" providerId="ADAL" clId="{B5EB329D-04E4-46CA-9ACC-D46D36F97AFF}" dt="2020-05-10T20:25:34.860" v="179" actId="338"/>
          <ac:grpSpMkLst>
            <pc:docMk/>
            <pc:sldMk cId="1124613518" sldId="1071"/>
            <ac:grpSpMk id="50" creationId="{441FED78-5D5D-437B-AA0C-760F24397B11}"/>
          </ac:grpSpMkLst>
        </pc:grpChg>
        <pc:grpChg chg="add mod">
          <ac:chgData name="Harpreet Sawhney" userId="7f938375-eb16-473b-aae2-b319b7e9a2c5" providerId="ADAL" clId="{B5EB329D-04E4-46CA-9ACC-D46D36F97AFF}" dt="2020-05-10T20:25:52.943" v="182" actId="14100"/>
          <ac:grpSpMkLst>
            <pc:docMk/>
            <pc:sldMk cId="1124613518" sldId="1071"/>
            <ac:grpSpMk id="51" creationId="{6E6C0DCF-C778-4E69-A41D-89536CA41DC2}"/>
          </ac:grpSpMkLst>
        </pc:grpChg>
        <pc:grpChg chg="add mod">
          <ac:chgData name="Harpreet Sawhney" userId="7f938375-eb16-473b-aae2-b319b7e9a2c5" providerId="ADAL" clId="{B5EB329D-04E4-46CA-9ACC-D46D36F97AFF}" dt="2020-05-10T20:29:10.965" v="213" actId="164"/>
          <ac:grpSpMkLst>
            <pc:docMk/>
            <pc:sldMk cId="1124613518" sldId="1071"/>
            <ac:grpSpMk id="52" creationId="{AB028AE0-222A-4549-A96B-CD87C0F84649}"/>
          </ac:grpSpMkLst>
        </pc:grpChg>
      </pc:sldChg>
      <pc:sldChg chg="del">
        <pc:chgData name="Harpreet Sawhney" userId="7f938375-eb16-473b-aae2-b319b7e9a2c5" providerId="ADAL" clId="{B5EB329D-04E4-46CA-9ACC-D46D36F97AFF}" dt="2020-05-10T19:37:47.384" v="26" actId="47"/>
        <pc:sldMkLst>
          <pc:docMk/>
          <pc:sldMk cId="1185137390" sldId="1072"/>
        </pc:sldMkLst>
      </pc:sldChg>
      <pc:sldChg chg="addSp delSp modSp new mod">
        <pc:chgData name="Harpreet Sawhney" userId="7f938375-eb16-473b-aae2-b319b7e9a2c5" providerId="ADAL" clId="{B5EB329D-04E4-46CA-9ACC-D46D36F97AFF}" dt="2020-05-10T20:41:20.579" v="343" actId="14100"/>
        <pc:sldMkLst>
          <pc:docMk/>
          <pc:sldMk cId="2499330207" sldId="1072"/>
        </pc:sldMkLst>
        <pc:spChg chg="mod">
          <ac:chgData name="Harpreet Sawhney" userId="7f938375-eb16-473b-aae2-b319b7e9a2c5" providerId="ADAL" clId="{B5EB329D-04E4-46CA-9ACC-D46D36F97AFF}" dt="2020-05-10T20:36:52.453" v="298" actId="20577"/>
          <ac:spMkLst>
            <pc:docMk/>
            <pc:sldMk cId="2499330207" sldId="1072"/>
            <ac:spMk id="2" creationId="{42AFC1E4-047D-4295-9B7A-DDD347699CCB}"/>
          </ac:spMkLst>
        </pc:spChg>
        <pc:spChg chg="mod">
          <ac:chgData name="Harpreet Sawhney" userId="7f938375-eb16-473b-aae2-b319b7e9a2c5" providerId="ADAL" clId="{B5EB329D-04E4-46CA-9ACC-D46D36F97AFF}" dt="2020-05-10T20:41:20.579" v="343" actId="14100"/>
          <ac:spMkLst>
            <pc:docMk/>
            <pc:sldMk cId="2499330207" sldId="1072"/>
            <ac:spMk id="3" creationId="{DF68515C-5BC0-4B1B-B7E0-F75A8EA0999B}"/>
          </ac:spMkLst>
        </pc:spChg>
        <pc:spChg chg="add del mod">
          <ac:chgData name="Harpreet Sawhney" userId="7f938375-eb16-473b-aae2-b319b7e9a2c5" providerId="ADAL" clId="{B5EB329D-04E4-46CA-9ACC-D46D36F97AFF}" dt="2020-05-10T20:37:18.012" v="306" actId="478"/>
          <ac:spMkLst>
            <pc:docMk/>
            <pc:sldMk cId="2499330207" sldId="1072"/>
            <ac:spMk id="4" creationId="{B013CF0D-DEC4-4F93-9C51-FAF5F5018903}"/>
          </ac:spMkLst>
        </pc:spChg>
        <pc:spChg chg="add del mod">
          <ac:chgData name="Harpreet Sawhney" userId="7f938375-eb16-473b-aae2-b319b7e9a2c5" providerId="ADAL" clId="{B5EB329D-04E4-46CA-9ACC-D46D36F97AFF}" dt="2020-05-10T20:37:09.011" v="303" actId="478"/>
          <ac:spMkLst>
            <pc:docMk/>
            <pc:sldMk cId="2499330207" sldId="1072"/>
            <ac:spMk id="5" creationId="{D1CE64BE-68C4-4BAC-B4CA-73E46905714F}"/>
          </ac:spMkLst>
        </pc:spChg>
        <pc:spChg chg="add mod">
          <ac:chgData name="Harpreet Sawhney" userId="7f938375-eb16-473b-aae2-b319b7e9a2c5" providerId="ADAL" clId="{B5EB329D-04E4-46CA-9ACC-D46D36F97AFF}" dt="2020-05-10T20:36:14.027" v="266" actId="14100"/>
          <ac:spMkLst>
            <pc:docMk/>
            <pc:sldMk cId="2499330207" sldId="1072"/>
            <ac:spMk id="8" creationId="{4398FA31-26F4-4862-8299-C48570B46B66}"/>
          </ac:spMkLst>
        </pc:spChg>
        <pc:picChg chg="add mod">
          <ac:chgData name="Harpreet Sawhney" userId="7f938375-eb16-473b-aae2-b319b7e9a2c5" providerId="ADAL" clId="{B5EB329D-04E4-46CA-9ACC-D46D36F97AFF}" dt="2020-05-10T20:37:27.699" v="309" actId="1076"/>
          <ac:picMkLst>
            <pc:docMk/>
            <pc:sldMk cId="2499330207" sldId="1072"/>
            <ac:picMk id="4097" creationId="{C77A3B6C-1496-4A60-ADF5-91C796834C07}"/>
          </ac:picMkLst>
        </pc:picChg>
      </pc:sldChg>
      <pc:sldChg chg="addSp delSp modSp add mod">
        <pc:chgData name="Harpreet Sawhney" userId="7f938375-eb16-473b-aae2-b319b7e9a2c5" providerId="ADAL" clId="{B5EB329D-04E4-46CA-9ACC-D46D36F97AFF}" dt="2020-05-10T20:41:34.052" v="345" actId="478"/>
        <pc:sldMkLst>
          <pc:docMk/>
          <pc:sldMk cId="145291363" sldId="1073"/>
        </pc:sldMkLst>
        <pc:spChg chg="mod">
          <ac:chgData name="Harpreet Sawhney" userId="7f938375-eb16-473b-aae2-b319b7e9a2c5" providerId="ADAL" clId="{B5EB329D-04E4-46CA-9ACC-D46D36F97AFF}" dt="2020-05-10T20:39:43.552" v="325" actId="1076"/>
          <ac:spMkLst>
            <pc:docMk/>
            <pc:sldMk cId="145291363" sldId="1073"/>
            <ac:spMk id="2" creationId="{42AFC1E4-047D-4295-9B7A-DDD347699CCB}"/>
          </ac:spMkLst>
        </pc:spChg>
        <pc:spChg chg="del">
          <ac:chgData name="Harpreet Sawhney" userId="7f938375-eb16-473b-aae2-b319b7e9a2c5" providerId="ADAL" clId="{B5EB329D-04E4-46CA-9ACC-D46D36F97AFF}" dt="2020-05-10T20:41:34.052" v="345" actId="478"/>
          <ac:spMkLst>
            <pc:docMk/>
            <pc:sldMk cId="145291363" sldId="1073"/>
            <ac:spMk id="3" creationId="{DF68515C-5BC0-4B1B-B7E0-F75A8EA0999B}"/>
          </ac:spMkLst>
        </pc:spChg>
        <pc:spChg chg="add del mod">
          <ac:chgData name="Harpreet Sawhney" userId="7f938375-eb16-473b-aae2-b319b7e9a2c5" providerId="ADAL" clId="{B5EB329D-04E4-46CA-9ACC-D46D36F97AFF}" dt="2020-05-10T20:38:25.960" v="317"/>
          <ac:spMkLst>
            <pc:docMk/>
            <pc:sldMk cId="145291363" sldId="1073"/>
            <ac:spMk id="4" creationId="{31F9747D-8B37-4F18-884B-CCE82B787412}"/>
          </ac:spMkLst>
        </pc:spChg>
        <pc:spChg chg="add del mod">
          <ac:chgData name="Harpreet Sawhney" userId="7f938375-eb16-473b-aae2-b319b7e9a2c5" providerId="ADAL" clId="{B5EB329D-04E4-46CA-9ACC-D46D36F97AFF}" dt="2020-05-10T20:38:25.960" v="317"/>
          <ac:spMkLst>
            <pc:docMk/>
            <pc:sldMk cId="145291363" sldId="1073"/>
            <ac:spMk id="5" creationId="{C652B687-135E-4F97-A90C-CC5BF4F1A354}"/>
          </ac:spMkLst>
        </pc:spChg>
        <pc:spChg chg="add mod">
          <ac:chgData name="Harpreet Sawhney" userId="7f938375-eb16-473b-aae2-b319b7e9a2c5" providerId="ADAL" clId="{B5EB329D-04E4-46CA-9ACC-D46D36F97AFF}" dt="2020-05-10T20:40:11.237" v="333" actId="20577"/>
          <ac:spMkLst>
            <pc:docMk/>
            <pc:sldMk cId="145291363" sldId="1073"/>
            <ac:spMk id="6" creationId="{CD29FA4C-820F-464F-B4D2-012C9A3B573B}"/>
          </ac:spMkLst>
        </pc:spChg>
        <pc:spChg chg="del">
          <ac:chgData name="Harpreet Sawhney" userId="7f938375-eb16-473b-aae2-b319b7e9a2c5" providerId="ADAL" clId="{B5EB329D-04E4-46CA-9ACC-D46D36F97AFF}" dt="2020-05-10T20:38:04.554" v="311" actId="478"/>
          <ac:spMkLst>
            <pc:docMk/>
            <pc:sldMk cId="145291363" sldId="1073"/>
            <ac:spMk id="8" creationId="{4398FA31-26F4-4862-8299-C48570B46B66}"/>
          </ac:spMkLst>
        </pc:spChg>
        <pc:spChg chg="add mod">
          <ac:chgData name="Harpreet Sawhney" userId="7f938375-eb16-473b-aae2-b319b7e9a2c5" providerId="ADAL" clId="{B5EB329D-04E4-46CA-9ACC-D46D36F97AFF}" dt="2020-05-10T20:41:31.244" v="344"/>
          <ac:spMkLst>
            <pc:docMk/>
            <pc:sldMk cId="145291363" sldId="1073"/>
            <ac:spMk id="12" creationId="{BAF7E4C5-52B8-42D5-8E83-54796AB70D42}"/>
          </ac:spMkLst>
        </pc:spChg>
        <pc:picChg chg="add mod">
          <ac:chgData name="Harpreet Sawhney" userId="7f938375-eb16-473b-aae2-b319b7e9a2c5" providerId="ADAL" clId="{B5EB329D-04E4-46CA-9ACC-D46D36F97AFF}" dt="2020-05-10T20:38:42.064" v="321" actId="14100"/>
          <ac:picMkLst>
            <pc:docMk/>
            <pc:sldMk cId="145291363" sldId="1073"/>
            <ac:picMk id="9" creationId="{178C4F10-508E-4C88-98E3-8596009E7D78}"/>
          </ac:picMkLst>
        </pc:picChg>
        <pc:picChg chg="del">
          <ac:chgData name="Harpreet Sawhney" userId="7f938375-eb16-473b-aae2-b319b7e9a2c5" providerId="ADAL" clId="{B5EB329D-04E4-46CA-9ACC-D46D36F97AFF}" dt="2020-05-10T20:38:28.227" v="318" actId="478"/>
          <ac:picMkLst>
            <pc:docMk/>
            <pc:sldMk cId="145291363" sldId="1073"/>
            <ac:picMk id="4097" creationId="{C77A3B6C-1496-4A60-ADF5-91C796834C07}"/>
          </ac:picMkLst>
        </pc:picChg>
        <pc:picChg chg="add del mod">
          <ac:chgData name="Harpreet Sawhney" userId="7f938375-eb16-473b-aae2-b319b7e9a2c5" providerId="ADAL" clId="{B5EB329D-04E4-46CA-9ACC-D46D36F97AFF}" dt="2020-05-10T20:38:25.960" v="317"/>
          <ac:picMkLst>
            <pc:docMk/>
            <pc:sldMk cId="145291363" sldId="1073"/>
            <ac:picMk id="6145" creationId="{DEBC9EF5-EDD0-46FD-A086-930457321D4A}"/>
          </ac:picMkLst>
        </pc:picChg>
      </pc:sldChg>
      <pc:sldChg chg="del">
        <pc:chgData name="Harpreet Sawhney" userId="7f938375-eb16-473b-aae2-b319b7e9a2c5" providerId="ADAL" clId="{B5EB329D-04E4-46CA-9ACC-D46D36F97AFF}" dt="2020-05-10T19:37:47.384" v="26" actId="47"/>
        <pc:sldMkLst>
          <pc:docMk/>
          <pc:sldMk cId="3924343208" sldId="1073"/>
        </pc:sldMkLst>
      </pc:sldChg>
      <pc:sldChg chg="addSp delSp modSp new mod">
        <pc:chgData name="Harpreet Sawhney" userId="7f938375-eb16-473b-aae2-b319b7e9a2c5" providerId="ADAL" clId="{B5EB329D-04E4-46CA-9ACC-D46D36F97AFF}" dt="2020-05-14T20:51:40.893" v="3984" actId="1076"/>
        <pc:sldMkLst>
          <pc:docMk/>
          <pc:sldMk cId="675678548" sldId="1074"/>
        </pc:sldMkLst>
        <pc:spChg chg="mod">
          <ac:chgData name="Harpreet Sawhney" userId="7f938375-eb16-473b-aae2-b319b7e9a2c5" providerId="ADAL" clId="{B5EB329D-04E4-46CA-9ACC-D46D36F97AFF}" dt="2020-05-10T20:45:50.791" v="367" actId="20577"/>
          <ac:spMkLst>
            <pc:docMk/>
            <pc:sldMk cId="675678548" sldId="1074"/>
            <ac:spMk id="2" creationId="{4240B6A5-DDA9-4DC6-9374-D067B0EF01D3}"/>
          </ac:spMkLst>
        </pc:spChg>
        <pc:spChg chg="del mod">
          <ac:chgData name="Harpreet Sawhney" userId="7f938375-eb16-473b-aae2-b319b7e9a2c5" providerId="ADAL" clId="{B5EB329D-04E4-46CA-9ACC-D46D36F97AFF}" dt="2020-05-14T20:51:28.800" v="3963" actId="478"/>
          <ac:spMkLst>
            <pc:docMk/>
            <pc:sldMk cId="675678548" sldId="1074"/>
            <ac:spMk id="3" creationId="{4993EADB-4180-4B27-BF48-A8869A9FD1B3}"/>
          </ac:spMkLst>
        </pc:spChg>
        <pc:spChg chg="add mod">
          <ac:chgData name="Harpreet Sawhney" userId="7f938375-eb16-473b-aae2-b319b7e9a2c5" providerId="ADAL" clId="{B5EB329D-04E4-46CA-9ACC-D46D36F97AFF}" dt="2020-05-14T20:51:40.893" v="3984" actId="1076"/>
          <ac:spMkLst>
            <pc:docMk/>
            <pc:sldMk cId="675678548" sldId="1074"/>
            <ac:spMk id="6" creationId="{98868991-1E88-42FF-9770-F40348D666E8}"/>
          </ac:spMkLst>
        </pc:spChg>
        <pc:picChg chg="add mod">
          <ac:chgData name="Harpreet Sawhney" userId="7f938375-eb16-473b-aae2-b319b7e9a2c5" providerId="ADAL" clId="{B5EB329D-04E4-46CA-9ACC-D46D36F97AFF}" dt="2020-05-10T20:46:33.265" v="371" actId="1076"/>
          <ac:picMkLst>
            <pc:docMk/>
            <pc:sldMk cId="675678548" sldId="1074"/>
            <ac:picMk id="4" creationId="{0B9968D4-707D-42B9-BFD1-6C2D1830459D}"/>
          </ac:picMkLst>
        </pc:picChg>
      </pc:sldChg>
      <pc:sldChg chg="del">
        <pc:chgData name="Harpreet Sawhney" userId="7f938375-eb16-473b-aae2-b319b7e9a2c5" providerId="ADAL" clId="{B5EB329D-04E4-46CA-9ACC-D46D36F97AFF}" dt="2020-05-10T19:37:47.384" v="26" actId="47"/>
        <pc:sldMkLst>
          <pc:docMk/>
          <pc:sldMk cId="819256097" sldId="1074"/>
        </pc:sldMkLst>
      </pc:sldChg>
      <pc:sldChg chg="modSp add mod">
        <pc:chgData name="Harpreet Sawhney" userId="7f938375-eb16-473b-aae2-b319b7e9a2c5" providerId="ADAL" clId="{B5EB329D-04E4-46CA-9ACC-D46D36F97AFF}" dt="2020-05-10T20:55:07.282" v="420" actId="20577"/>
        <pc:sldMkLst>
          <pc:docMk/>
          <pc:sldMk cId="1406578002" sldId="1075"/>
        </pc:sldMkLst>
        <pc:spChg chg="mod">
          <ac:chgData name="Harpreet Sawhney" userId="7f938375-eb16-473b-aae2-b319b7e9a2c5" providerId="ADAL" clId="{B5EB329D-04E4-46CA-9ACC-D46D36F97AFF}" dt="2020-05-10T20:55:07.282" v="420" actId="20577"/>
          <ac:spMkLst>
            <pc:docMk/>
            <pc:sldMk cId="1406578002" sldId="1075"/>
            <ac:spMk id="2" creationId="{D1D7EE57-505C-4E4B-B6AE-454CAA8DD288}"/>
          </ac:spMkLst>
        </pc:spChg>
      </pc:sldChg>
      <pc:sldChg chg="del">
        <pc:chgData name="Harpreet Sawhney" userId="7f938375-eb16-473b-aae2-b319b7e9a2c5" providerId="ADAL" clId="{B5EB329D-04E4-46CA-9ACC-D46D36F97AFF}" dt="2020-05-10T19:37:47.384" v="26" actId="47"/>
        <pc:sldMkLst>
          <pc:docMk/>
          <pc:sldMk cId="2793893811" sldId="1075"/>
        </pc:sldMkLst>
      </pc:sldChg>
      <pc:sldChg chg="addSp modSp new mod">
        <pc:chgData name="Harpreet Sawhney" userId="7f938375-eb16-473b-aae2-b319b7e9a2c5" providerId="ADAL" clId="{B5EB329D-04E4-46CA-9ACC-D46D36F97AFF}" dt="2020-05-10T21:01:32.712" v="552" actId="20577"/>
        <pc:sldMkLst>
          <pc:docMk/>
          <pc:sldMk cId="616214910" sldId="1076"/>
        </pc:sldMkLst>
        <pc:spChg chg="mod">
          <ac:chgData name="Harpreet Sawhney" userId="7f938375-eb16-473b-aae2-b319b7e9a2c5" providerId="ADAL" clId="{B5EB329D-04E4-46CA-9ACC-D46D36F97AFF}" dt="2020-05-10T21:01:32.712" v="552" actId="20577"/>
          <ac:spMkLst>
            <pc:docMk/>
            <pc:sldMk cId="616214910" sldId="1076"/>
            <ac:spMk id="2" creationId="{7E16EBF3-8443-46FC-88CA-8B39CB39FC88}"/>
          </ac:spMkLst>
        </pc:spChg>
        <pc:spChg chg="mod">
          <ac:chgData name="Harpreet Sawhney" userId="7f938375-eb16-473b-aae2-b319b7e9a2c5" providerId="ADAL" clId="{B5EB329D-04E4-46CA-9ACC-D46D36F97AFF}" dt="2020-05-10T20:52:37.081" v="375" actId="27636"/>
          <ac:spMkLst>
            <pc:docMk/>
            <pc:sldMk cId="616214910" sldId="1076"/>
            <ac:spMk id="3" creationId="{D34C491C-7175-4DCB-AD11-4DBD723987E3}"/>
          </ac:spMkLst>
        </pc:spChg>
        <pc:picChg chg="add mod modCrop">
          <ac:chgData name="Harpreet Sawhney" userId="7f938375-eb16-473b-aae2-b319b7e9a2c5" providerId="ADAL" clId="{B5EB329D-04E4-46CA-9ACC-D46D36F97AFF}" dt="2020-05-10T20:56:28.824" v="463" actId="1076"/>
          <ac:picMkLst>
            <pc:docMk/>
            <pc:sldMk cId="616214910" sldId="1076"/>
            <ac:picMk id="4" creationId="{261CDBCB-A9CB-4DF6-9BBA-9F822A94B731}"/>
          </ac:picMkLst>
        </pc:picChg>
      </pc:sldChg>
      <pc:sldChg chg="addSp delSp modSp add mod">
        <pc:chgData name="Harpreet Sawhney" userId="7f938375-eb16-473b-aae2-b319b7e9a2c5" providerId="ADAL" clId="{B5EB329D-04E4-46CA-9ACC-D46D36F97AFF}" dt="2020-05-10T21:01:39.397" v="553"/>
        <pc:sldMkLst>
          <pc:docMk/>
          <pc:sldMk cId="1229973467" sldId="1077"/>
        </pc:sldMkLst>
        <pc:spChg chg="mod">
          <ac:chgData name="Harpreet Sawhney" userId="7f938375-eb16-473b-aae2-b319b7e9a2c5" providerId="ADAL" clId="{B5EB329D-04E4-46CA-9ACC-D46D36F97AFF}" dt="2020-05-10T21:01:39.397" v="553"/>
          <ac:spMkLst>
            <pc:docMk/>
            <pc:sldMk cId="1229973467" sldId="1077"/>
            <ac:spMk id="2" creationId="{7E16EBF3-8443-46FC-88CA-8B39CB39FC88}"/>
          </ac:spMkLst>
        </pc:spChg>
        <pc:spChg chg="add mod">
          <ac:chgData name="Harpreet Sawhney" userId="7f938375-eb16-473b-aae2-b319b7e9a2c5" providerId="ADAL" clId="{B5EB329D-04E4-46CA-9ACC-D46D36F97AFF}" dt="2020-05-10T21:00:02.557" v="508" actId="20577"/>
          <ac:spMkLst>
            <pc:docMk/>
            <pc:sldMk cId="1229973467" sldId="1077"/>
            <ac:spMk id="6" creationId="{261E1CF7-7F16-46AC-9D91-92F8DDBA9B21}"/>
          </ac:spMkLst>
        </pc:spChg>
        <pc:spChg chg="add mod">
          <ac:chgData name="Harpreet Sawhney" userId="7f938375-eb16-473b-aae2-b319b7e9a2c5" providerId="ADAL" clId="{B5EB329D-04E4-46CA-9ACC-D46D36F97AFF}" dt="2020-05-10T21:00:28.846" v="514" actId="20577"/>
          <ac:spMkLst>
            <pc:docMk/>
            <pc:sldMk cId="1229973467" sldId="1077"/>
            <ac:spMk id="7" creationId="{10A59CC9-C315-468F-8757-43E30939805D}"/>
          </ac:spMkLst>
        </pc:spChg>
        <pc:picChg chg="del">
          <ac:chgData name="Harpreet Sawhney" userId="7f938375-eb16-473b-aae2-b319b7e9a2c5" providerId="ADAL" clId="{B5EB329D-04E4-46CA-9ACC-D46D36F97AFF}" dt="2020-05-10T20:53:38.834" v="382" actId="478"/>
          <ac:picMkLst>
            <pc:docMk/>
            <pc:sldMk cId="1229973467" sldId="1077"/>
            <ac:picMk id="4" creationId="{261CDBCB-A9CB-4DF6-9BBA-9F822A94B731}"/>
          </ac:picMkLst>
        </pc:picChg>
        <pc:picChg chg="add mod modCrop">
          <ac:chgData name="Harpreet Sawhney" userId="7f938375-eb16-473b-aae2-b319b7e9a2c5" providerId="ADAL" clId="{B5EB329D-04E4-46CA-9ACC-D46D36F97AFF}" dt="2020-05-10T20:56:54.004" v="481" actId="1076"/>
          <ac:picMkLst>
            <pc:docMk/>
            <pc:sldMk cId="1229973467" sldId="1077"/>
            <ac:picMk id="5" creationId="{778C7E98-BEAD-4D5A-B74A-0E9750FC40C7}"/>
          </ac:picMkLst>
        </pc:picChg>
      </pc:sldChg>
      <pc:sldChg chg="addSp modSp new mod">
        <pc:chgData name="Harpreet Sawhney" userId="7f938375-eb16-473b-aae2-b319b7e9a2c5" providerId="ADAL" clId="{B5EB329D-04E4-46CA-9ACC-D46D36F97AFF}" dt="2020-05-10T21:10:45.516" v="708" actId="27636"/>
        <pc:sldMkLst>
          <pc:docMk/>
          <pc:sldMk cId="4291523144" sldId="1078"/>
        </pc:sldMkLst>
        <pc:spChg chg="mod">
          <ac:chgData name="Harpreet Sawhney" userId="7f938375-eb16-473b-aae2-b319b7e9a2c5" providerId="ADAL" clId="{B5EB329D-04E4-46CA-9ACC-D46D36F97AFF}" dt="2020-05-10T21:08:43.647" v="603" actId="20577"/>
          <ac:spMkLst>
            <pc:docMk/>
            <pc:sldMk cId="4291523144" sldId="1078"/>
            <ac:spMk id="2" creationId="{C0D3E30C-03BD-490F-992F-2BFDAA39A019}"/>
          </ac:spMkLst>
        </pc:spChg>
        <pc:spChg chg="mod">
          <ac:chgData name="Harpreet Sawhney" userId="7f938375-eb16-473b-aae2-b319b7e9a2c5" providerId="ADAL" clId="{B5EB329D-04E4-46CA-9ACC-D46D36F97AFF}" dt="2020-05-10T21:10:17.705" v="648" actId="14100"/>
          <ac:spMkLst>
            <pc:docMk/>
            <pc:sldMk cId="4291523144" sldId="1078"/>
            <ac:spMk id="3" creationId="{AF89FAD1-4832-4AE3-BDD2-4D5AB436D436}"/>
          </ac:spMkLst>
        </pc:spChg>
        <pc:spChg chg="add mod">
          <ac:chgData name="Harpreet Sawhney" userId="7f938375-eb16-473b-aae2-b319b7e9a2c5" providerId="ADAL" clId="{B5EB329D-04E4-46CA-9ACC-D46D36F97AFF}" dt="2020-05-10T21:10:45.516" v="708" actId="27636"/>
          <ac:spMkLst>
            <pc:docMk/>
            <pc:sldMk cId="4291523144" sldId="1078"/>
            <ac:spMk id="6" creationId="{355D2E25-E785-4401-ADB3-052050649A96}"/>
          </ac:spMkLst>
        </pc:spChg>
        <pc:picChg chg="add mod">
          <ac:chgData name="Harpreet Sawhney" userId="7f938375-eb16-473b-aae2-b319b7e9a2c5" providerId="ADAL" clId="{B5EB329D-04E4-46CA-9ACC-D46D36F97AFF}" dt="2020-05-10T21:09:03.074" v="609" actId="1076"/>
          <ac:picMkLst>
            <pc:docMk/>
            <pc:sldMk cId="4291523144" sldId="1078"/>
            <ac:picMk id="7170" creationId="{288ED5C0-3260-4EC4-A9D5-B36B9B3E49EE}"/>
          </ac:picMkLst>
        </pc:picChg>
        <pc:picChg chg="add mod">
          <ac:chgData name="Harpreet Sawhney" userId="7f938375-eb16-473b-aae2-b319b7e9a2c5" providerId="ADAL" clId="{B5EB329D-04E4-46CA-9ACC-D46D36F97AFF}" dt="2020-05-10T21:09:44.925" v="613" actId="1076"/>
          <ac:picMkLst>
            <pc:docMk/>
            <pc:sldMk cId="4291523144" sldId="1078"/>
            <ac:picMk id="7172" creationId="{ECAD29B9-0422-4438-8B9A-B5AE68022C7A}"/>
          </ac:picMkLst>
        </pc:picChg>
      </pc:sldChg>
      <pc:sldChg chg="addSp delSp modSp new mod modAnim">
        <pc:chgData name="Harpreet Sawhney" userId="7f938375-eb16-473b-aae2-b319b7e9a2c5" providerId="ADAL" clId="{B5EB329D-04E4-46CA-9ACC-D46D36F97AFF}" dt="2020-05-11T05:31:01.079" v="993" actId="207"/>
        <pc:sldMkLst>
          <pc:docMk/>
          <pc:sldMk cId="1468773245" sldId="1079"/>
        </pc:sldMkLst>
        <pc:spChg chg="mod">
          <ac:chgData name="Harpreet Sawhney" userId="7f938375-eb16-473b-aae2-b319b7e9a2c5" providerId="ADAL" clId="{B5EB329D-04E4-46CA-9ACC-D46D36F97AFF}" dt="2020-05-11T05:21:15.319" v="755" actId="20577"/>
          <ac:spMkLst>
            <pc:docMk/>
            <pc:sldMk cId="1468773245" sldId="1079"/>
            <ac:spMk id="2" creationId="{58D7033E-CB97-462B-BCDB-958782F33C8B}"/>
          </ac:spMkLst>
        </pc:spChg>
        <pc:spChg chg="mod">
          <ac:chgData name="Harpreet Sawhney" userId="7f938375-eb16-473b-aae2-b319b7e9a2c5" providerId="ADAL" clId="{B5EB329D-04E4-46CA-9ACC-D46D36F97AFF}" dt="2020-05-11T05:27:33.554" v="910" actId="122"/>
          <ac:spMkLst>
            <pc:docMk/>
            <pc:sldMk cId="1468773245" sldId="1079"/>
            <ac:spMk id="3" creationId="{8B4CC6D6-8AC9-492E-A67F-29933A13D865}"/>
          </ac:spMkLst>
        </pc:spChg>
        <pc:spChg chg="add mod">
          <ac:chgData name="Harpreet Sawhney" userId="7f938375-eb16-473b-aae2-b319b7e9a2c5" providerId="ADAL" clId="{B5EB329D-04E4-46CA-9ACC-D46D36F97AFF}" dt="2020-05-11T05:27:49.679" v="977" actId="1037"/>
          <ac:spMkLst>
            <pc:docMk/>
            <pc:sldMk cId="1468773245" sldId="1079"/>
            <ac:spMk id="9" creationId="{FB3BB116-85F6-431C-BC12-DEA275740137}"/>
          </ac:spMkLst>
        </pc:spChg>
        <pc:spChg chg="add mod">
          <ac:chgData name="Harpreet Sawhney" userId="7f938375-eb16-473b-aae2-b319b7e9a2c5" providerId="ADAL" clId="{B5EB329D-04E4-46CA-9ACC-D46D36F97AFF}" dt="2020-05-11T05:27:49.679" v="977" actId="1037"/>
          <ac:spMkLst>
            <pc:docMk/>
            <pc:sldMk cId="1468773245" sldId="1079"/>
            <ac:spMk id="11" creationId="{297B7C02-2E36-4F51-8A93-CED8C86EE731}"/>
          </ac:spMkLst>
        </pc:spChg>
        <pc:spChg chg="add mod">
          <ac:chgData name="Harpreet Sawhney" userId="7f938375-eb16-473b-aae2-b319b7e9a2c5" providerId="ADAL" clId="{B5EB329D-04E4-46CA-9ACC-D46D36F97AFF}" dt="2020-05-11T05:27:49.679" v="977" actId="1037"/>
          <ac:spMkLst>
            <pc:docMk/>
            <pc:sldMk cId="1468773245" sldId="1079"/>
            <ac:spMk id="13" creationId="{C2E0A261-6735-428F-A959-064632FD9B2A}"/>
          </ac:spMkLst>
        </pc:spChg>
        <pc:spChg chg="add mod">
          <ac:chgData name="Harpreet Sawhney" userId="7f938375-eb16-473b-aae2-b319b7e9a2c5" providerId="ADAL" clId="{B5EB329D-04E4-46CA-9ACC-D46D36F97AFF}" dt="2020-05-11T05:27:49.679" v="977" actId="1037"/>
          <ac:spMkLst>
            <pc:docMk/>
            <pc:sldMk cId="1468773245" sldId="1079"/>
            <ac:spMk id="15" creationId="{A8826E83-6C14-491D-82AC-AEA54894E72A}"/>
          </ac:spMkLst>
        </pc:spChg>
        <pc:spChg chg="add mod">
          <ac:chgData name="Harpreet Sawhney" userId="7f938375-eb16-473b-aae2-b319b7e9a2c5" providerId="ADAL" clId="{B5EB329D-04E4-46CA-9ACC-D46D36F97AFF}" dt="2020-05-11T05:27:49.679" v="977" actId="1037"/>
          <ac:spMkLst>
            <pc:docMk/>
            <pc:sldMk cId="1468773245" sldId="1079"/>
            <ac:spMk id="17" creationId="{64F90B4E-9EF2-4B83-BEE2-E0BA54F91ACD}"/>
          </ac:spMkLst>
        </pc:spChg>
        <pc:spChg chg="add mod">
          <ac:chgData name="Harpreet Sawhney" userId="7f938375-eb16-473b-aae2-b319b7e9a2c5" providerId="ADAL" clId="{B5EB329D-04E4-46CA-9ACC-D46D36F97AFF}" dt="2020-05-11T05:27:49.679" v="977" actId="1037"/>
          <ac:spMkLst>
            <pc:docMk/>
            <pc:sldMk cId="1468773245" sldId="1079"/>
            <ac:spMk id="19" creationId="{37CE3634-8812-4B08-9F0B-CDFDCAC606ED}"/>
          </ac:spMkLst>
        </pc:spChg>
        <pc:spChg chg="add mod">
          <ac:chgData name="Harpreet Sawhney" userId="7f938375-eb16-473b-aae2-b319b7e9a2c5" providerId="ADAL" clId="{B5EB329D-04E4-46CA-9ACC-D46D36F97AFF}" dt="2020-05-11T05:28:39.882" v="984" actId="122"/>
          <ac:spMkLst>
            <pc:docMk/>
            <pc:sldMk cId="1468773245" sldId="1079"/>
            <ac:spMk id="28" creationId="{46A90F92-02FB-4A40-9931-C077AE6ED46E}"/>
          </ac:spMkLst>
        </pc:spChg>
        <pc:spChg chg="mod">
          <ac:chgData name="Harpreet Sawhney" userId="7f938375-eb16-473b-aae2-b319b7e9a2c5" providerId="ADAL" clId="{B5EB329D-04E4-46CA-9ACC-D46D36F97AFF}" dt="2020-05-11T05:31:01.079" v="993" actId="207"/>
          <ac:spMkLst>
            <pc:docMk/>
            <pc:sldMk cId="1468773245" sldId="1079"/>
            <ac:spMk id="30" creationId="{74DCE16D-2A6C-4C67-A86C-64801B4F8072}"/>
          </ac:spMkLst>
        </pc:spChg>
        <pc:spChg chg="mod">
          <ac:chgData name="Harpreet Sawhney" userId="7f938375-eb16-473b-aae2-b319b7e9a2c5" providerId="ADAL" clId="{B5EB329D-04E4-46CA-9ACC-D46D36F97AFF}" dt="2020-05-11T05:29:23.547" v="987" actId="14100"/>
          <ac:spMkLst>
            <pc:docMk/>
            <pc:sldMk cId="1468773245" sldId="1079"/>
            <ac:spMk id="31" creationId="{3CA12D07-5DDD-4A85-983C-4381E2CDCFB2}"/>
          </ac:spMkLst>
        </pc:spChg>
        <pc:spChg chg="mod">
          <ac:chgData name="Harpreet Sawhney" userId="7f938375-eb16-473b-aae2-b319b7e9a2c5" providerId="ADAL" clId="{B5EB329D-04E4-46CA-9ACC-D46D36F97AFF}" dt="2020-05-11T05:29:23.547" v="987" actId="14100"/>
          <ac:spMkLst>
            <pc:docMk/>
            <pc:sldMk cId="1468773245" sldId="1079"/>
            <ac:spMk id="32" creationId="{C145B2C5-1C3D-4CD3-B0F8-E8A290987FAC}"/>
          </ac:spMkLst>
        </pc:spChg>
        <pc:grpChg chg="add mod">
          <ac:chgData name="Harpreet Sawhney" userId="7f938375-eb16-473b-aae2-b319b7e9a2c5" providerId="ADAL" clId="{B5EB329D-04E4-46CA-9ACC-D46D36F97AFF}" dt="2020-05-11T05:29:23.547" v="987" actId="14100"/>
          <ac:grpSpMkLst>
            <pc:docMk/>
            <pc:sldMk cId="1468773245" sldId="1079"/>
            <ac:grpSpMk id="29" creationId="{F14C1928-FD9B-4393-ABAC-736FEF25FB34}"/>
          </ac:grpSpMkLst>
        </pc:grpChg>
        <pc:graphicFrameChg chg="add del mod replId">
          <ac:chgData name="Harpreet Sawhney" userId="7f938375-eb16-473b-aae2-b319b7e9a2c5" providerId="ADAL" clId="{B5EB329D-04E4-46CA-9ACC-D46D36F97AFF}" dt="2020-05-11T05:23:51.326" v="772"/>
          <ac:graphicFrameMkLst>
            <pc:docMk/>
            <pc:sldMk cId="1468773245" sldId="1079"/>
            <ac:graphicFrameMk id="20" creationId="{FB3BB116-85F6-431C-BC12-DEA275740137}"/>
          </ac:graphicFrameMkLst>
        </pc:graphicFrameChg>
        <pc:graphicFrameChg chg="add del mod replId">
          <ac:chgData name="Harpreet Sawhney" userId="7f938375-eb16-473b-aae2-b319b7e9a2c5" providerId="ADAL" clId="{B5EB329D-04E4-46CA-9ACC-D46D36F97AFF}" dt="2020-05-11T05:23:51.326" v="772"/>
          <ac:graphicFrameMkLst>
            <pc:docMk/>
            <pc:sldMk cId="1468773245" sldId="1079"/>
            <ac:graphicFrameMk id="22" creationId="{297B7C02-2E36-4F51-8A93-CED8C86EE731}"/>
          </ac:graphicFrameMkLst>
        </pc:graphicFrameChg>
        <pc:graphicFrameChg chg="add del mod replId">
          <ac:chgData name="Harpreet Sawhney" userId="7f938375-eb16-473b-aae2-b319b7e9a2c5" providerId="ADAL" clId="{B5EB329D-04E4-46CA-9ACC-D46D36F97AFF}" dt="2020-05-11T05:23:51.326" v="772"/>
          <ac:graphicFrameMkLst>
            <pc:docMk/>
            <pc:sldMk cId="1468773245" sldId="1079"/>
            <ac:graphicFrameMk id="24" creationId="{64F90B4E-9EF2-4B83-BEE2-E0BA54F91ACD}"/>
          </ac:graphicFrameMkLst>
        </pc:graphicFrameChg>
        <pc:graphicFrameChg chg="add del mod replId">
          <ac:chgData name="Harpreet Sawhney" userId="7f938375-eb16-473b-aae2-b319b7e9a2c5" providerId="ADAL" clId="{B5EB329D-04E4-46CA-9ACC-D46D36F97AFF}" dt="2020-05-11T05:23:51.326" v="772"/>
          <ac:graphicFrameMkLst>
            <pc:docMk/>
            <pc:sldMk cId="1468773245" sldId="1079"/>
            <ac:graphicFrameMk id="26" creationId="{37CE3634-8812-4B08-9F0B-CDFDCAC606ED}"/>
          </ac:graphicFrameMkLst>
        </pc:graphicFrameChg>
        <pc:graphicFrameChg chg="add del mod replId">
          <ac:chgData name="Harpreet Sawhney" userId="7f938375-eb16-473b-aae2-b319b7e9a2c5" providerId="ADAL" clId="{B5EB329D-04E4-46CA-9ACC-D46D36F97AFF}" dt="2020-05-11T05:28:27.918" v="980"/>
          <ac:graphicFrameMkLst>
            <pc:docMk/>
            <pc:sldMk cId="1468773245" sldId="1079"/>
            <ac:graphicFrameMk id="33" creationId="{46A90F92-02FB-4A40-9931-C077AE6ED46E}"/>
          </ac:graphicFrameMkLst>
        </pc:graphicFrameChg>
        <pc:picChg chg="add mod">
          <ac:chgData name="Harpreet Sawhney" userId="7f938375-eb16-473b-aae2-b319b7e9a2c5" providerId="ADAL" clId="{B5EB329D-04E4-46CA-9ACC-D46D36F97AFF}" dt="2020-05-11T05:27:49.679" v="977" actId="1037"/>
          <ac:picMkLst>
            <pc:docMk/>
            <pc:sldMk cId="1468773245" sldId="1079"/>
            <ac:picMk id="5" creationId="{C288D153-3F57-4C28-9197-3B8926B412EA}"/>
          </ac:picMkLst>
        </pc:picChg>
        <pc:picChg chg="add mod">
          <ac:chgData name="Harpreet Sawhney" userId="7f938375-eb16-473b-aae2-b319b7e9a2c5" providerId="ADAL" clId="{B5EB329D-04E4-46CA-9ACC-D46D36F97AFF}" dt="2020-05-11T05:27:49.679" v="977" actId="1037"/>
          <ac:picMkLst>
            <pc:docMk/>
            <pc:sldMk cId="1468773245" sldId="1079"/>
            <ac:picMk id="7" creationId="{7C6BAC12-29F0-4263-A581-AE545F4BE8C0}"/>
          </ac:picMkLst>
        </pc:picChg>
      </pc:sldChg>
      <pc:sldChg chg="addSp delSp modSp add modAnim">
        <pc:chgData name="Harpreet Sawhney" userId="7f938375-eb16-473b-aae2-b319b7e9a2c5" providerId="ADAL" clId="{B5EB329D-04E4-46CA-9ACC-D46D36F97AFF}" dt="2020-05-11T05:34:34.667" v="1007" actId="207"/>
        <pc:sldMkLst>
          <pc:docMk/>
          <pc:sldMk cId="1086130535" sldId="1080"/>
        </pc:sldMkLst>
        <pc:spChg chg="mod">
          <ac:chgData name="Harpreet Sawhney" userId="7f938375-eb16-473b-aae2-b319b7e9a2c5" providerId="ADAL" clId="{B5EB329D-04E4-46CA-9ACC-D46D36F97AFF}" dt="2020-05-11T05:34:34.667" v="1007" actId="207"/>
          <ac:spMkLst>
            <pc:docMk/>
            <pc:sldMk cId="1086130535" sldId="1080"/>
            <ac:spMk id="20" creationId="{4F687EAA-735B-4ED9-BF34-C6CDF8169C81}"/>
          </ac:spMkLst>
        </pc:spChg>
        <pc:spChg chg="mod">
          <ac:chgData name="Harpreet Sawhney" userId="7f938375-eb16-473b-aae2-b319b7e9a2c5" providerId="ADAL" clId="{B5EB329D-04E4-46CA-9ACC-D46D36F97AFF}" dt="2020-05-11T05:34:15.605" v="1005" actId="1076"/>
          <ac:spMkLst>
            <pc:docMk/>
            <pc:sldMk cId="1086130535" sldId="1080"/>
            <ac:spMk id="21" creationId="{A7EE906F-8259-454A-8705-073C05461F57}"/>
          </ac:spMkLst>
        </pc:spChg>
        <pc:spChg chg="mod topLvl">
          <ac:chgData name="Harpreet Sawhney" userId="7f938375-eb16-473b-aae2-b319b7e9a2c5" providerId="ADAL" clId="{B5EB329D-04E4-46CA-9ACC-D46D36F97AFF}" dt="2020-05-11T05:33:04.176" v="1000" actId="165"/>
          <ac:spMkLst>
            <pc:docMk/>
            <pc:sldMk cId="1086130535" sldId="1080"/>
            <ac:spMk id="30" creationId="{74DCE16D-2A6C-4C67-A86C-64801B4F8072}"/>
          </ac:spMkLst>
        </pc:spChg>
        <pc:spChg chg="mod topLvl">
          <ac:chgData name="Harpreet Sawhney" userId="7f938375-eb16-473b-aae2-b319b7e9a2c5" providerId="ADAL" clId="{B5EB329D-04E4-46CA-9ACC-D46D36F97AFF}" dt="2020-05-11T05:34:04.336" v="1003" actId="692"/>
          <ac:spMkLst>
            <pc:docMk/>
            <pc:sldMk cId="1086130535" sldId="1080"/>
            <ac:spMk id="31" creationId="{3CA12D07-5DDD-4A85-983C-4381E2CDCFB2}"/>
          </ac:spMkLst>
        </pc:spChg>
        <pc:spChg chg="mod topLvl">
          <ac:chgData name="Harpreet Sawhney" userId="7f938375-eb16-473b-aae2-b319b7e9a2c5" providerId="ADAL" clId="{B5EB329D-04E4-46CA-9ACC-D46D36F97AFF}" dt="2020-05-11T05:34:04.336" v="1003" actId="692"/>
          <ac:spMkLst>
            <pc:docMk/>
            <pc:sldMk cId="1086130535" sldId="1080"/>
            <ac:spMk id="32" creationId="{C145B2C5-1C3D-4CD3-B0F8-E8A290987FAC}"/>
          </ac:spMkLst>
        </pc:spChg>
        <pc:grpChg chg="add mod">
          <ac:chgData name="Harpreet Sawhney" userId="7f938375-eb16-473b-aae2-b319b7e9a2c5" providerId="ADAL" clId="{B5EB329D-04E4-46CA-9ACC-D46D36F97AFF}" dt="2020-05-11T05:34:15.605" v="1005" actId="1076"/>
          <ac:grpSpMkLst>
            <pc:docMk/>
            <pc:sldMk cId="1086130535" sldId="1080"/>
            <ac:grpSpMk id="18" creationId="{C22456E2-9001-4E6F-BBFC-6F52376AF686}"/>
          </ac:grpSpMkLst>
        </pc:grpChg>
        <pc:grpChg chg="del">
          <ac:chgData name="Harpreet Sawhney" userId="7f938375-eb16-473b-aae2-b319b7e9a2c5" providerId="ADAL" clId="{B5EB329D-04E4-46CA-9ACC-D46D36F97AFF}" dt="2020-05-11T05:33:04.176" v="1000" actId="165"/>
          <ac:grpSpMkLst>
            <pc:docMk/>
            <pc:sldMk cId="1086130535" sldId="1080"/>
            <ac:grpSpMk id="29" creationId="{F14C1928-FD9B-4393-ABAC-736FEF25FB34}"/>
          </ac:grpSpMkLst>
        </pc:grpChg>
      </pc:sldChg>
      <pc:sldChg chg="addSp modSp add mod modAnim">
        <pc:chgData name="Harpreet Sawhney" userId="7f938375-eb16-473b-aae2-b319b7e9a2c5" providerId="ADAL" clId="{B5EB329D-04E4-46CA-9ACC-D46D36F97AFF}" dt="2020-05-11T05:38:09.474" v="1037" actId="20577"/>
        <pc:sldMkLst>
          <pc:docMk/>
          <pc:sldMk cId="1669929762" sldId="1081"/>
        </pc:sldMkLst>
        <pc:spChg chg="mod">
          <ac:chgData name="Harpreet Sawhney" userId="7f938375-eb16-473b-aae2-b319b7e9a2c5" providerId="ADAL" clId="{B5EB329D-04E4-46CA-9ACC-D46D36F97AFF}" dt="2020-05-11T05:35:19.366" v="1011" actId="108"/>
          <ac:spMkLst>
            <pc:docMk/>
            <pc:sldMk cId="1669929762" sldId="1081"/>
            <ac:spMk id="20" creationId="{4F687EAA-735B-4ED9-BF34-C6CDF8169C81}"/>
          </ac:spMkLst>
        </pc:spChg>
        <pc:spChg chg="mod">
          <ac:chgData name="Harpreet Sawhney" userId="7f938375-eb16-473b-aae2-b319b7e9a2c5" providerId="ADAL" clId="{B5EB329D-04E4-46CA-9ACC-D46D36F97AFF}" dt="2020-05-11T05:35:34.043" v="1013" actId="692"/>
          <ac:spMkLst>
            <pc:docMk/>
            <pc:sldMk cId="1669929762" sldId="1081"/>
            <ac:spMk id="21" creationId="{A7EE906F-8259-454A-8705-073C05461F57}"/>
          </ac:spMkLst>
        </pc:spChg>
        <pc:spChg chg="mod">
          <ac:chgData name="Harpreet Sawhney" userId="7f938375-eb16-473b-aae2-b319b7e9a2c5" providerId="ADAL" clId="{B5EB329D-04E4-46CA-9ACC-D46D36F97AFF}" dt="2020-05-11T05:38:09.474" v="1037" actId="20577"/>
          <ac:spMkLst>
            <pc:docMk/>
            <pc:sldMk cId="1669929762" sldId="1081"/>
            <ac:spMk id="23" creationId="{4F5C3B8A-7B52-452C-ADB8-BC79168ABEF3}"/>
          </ac:spMkLst>
        </pc:spChg>
        <pc:spChg chg="mod">
          <ac:chgData name="Harpreet Sawhney" userId="7f938375-eb16-473b-aae2-b319b7e9a2c5" providerId="ADAL" clId="{B5EB329D-04E4-46CA-9ACC-D46D36F97AFF}" dt="2020-05-11T05:38:01.779" v="1025" actId="1076"/>
          <ac:spMkLst>
            <pc:docMk/>
            <pc:sldMk cId="1669929762" sldId="1081"/>
            <ac:spMk id="24" creationId="{7ADBC523-01D0-45C9-97C2-60F6971D8A2C}"/>
          </ac:spMkLst>
        </pc:spChg>
        <pc:grpChg chg="mod">
          <ac:chgData name="Harpreet Sawhney" userId="7f938375-eb16-473b-aae2-b319b7e9a2c5" providerId="ADAL" clId="{B5EB329D-04E4-46CA-9ACC-D46D36F97AFF}" dt="2020-05-11T05:35:19.366" v="1011" actId="108"/>
          <ac:grpSpMkLst>
            <pc:docMk/>
            <pc:sldMk cId="1669929762" sldId="1081"/>
            <ac:grpSpMk id="18" creationId="{C22456E2-9001-4E6F-BBFC-6F52376AF686}"/>
          </ac:grpSpMkLst>
        </pc:grpChg>
        <pc:grpChg chg="add mod">
          <ac:chgData name="Harpreet Sawhney" userId="7f938375-eb16-473b-aae2-b319b7e9a2c5" providerId="ADAL" clId="{B5EB329D-04E4-46CA-9ACC-D46D36F97AFF}" dt="2020-05-11T05:38:01.779" v="1025" actId="1076"/>
          <ac:grpSpMkLst>
            <pc:docMk/>
            <pc:sldMk cId="1669929762" sldId="1081"/>
            <ac:grpSpMk id="22" creationId="{4AAE79E5-2C1B-4E14-8FB5-AB24460F342E}"/>
          </ac:grpSpMkLst>
        </pc:grpChg>
      </pc:sldChg>
      <pc:sldChg chg="addSp delSp modSp add mod delAnim">
        <pc:chgData name="Harpreet Sawhney" userId="7f938375-eb16-473b-aae2-b319b7e9a2c5" providerId="ADAL" clId="{B5EB329D-04E4-46CA-9ACC-D46D36F97AFF}" dt="2020-05-11T05:43:08.055" v="1066" actId="14100"/>
        <pc:sldMkLst>
          <pc:docMk/>
          <pc:sldMk cId="994647037" sldId="1082"/>
        </pc:sldMkLst>
        <pc:spChg chg="add mod">
          <ac:chgData name="Harpreet Sawhney" userId="7f938375-eb16-473b-aae2-b319b7e9a2c5" providerId="ADAL" clId="{B5EB329D-04E4-46CA-9ACC-D46D36F97AFF}" dt="2020-05-11T05:42:42.176" v="1063" actId="122"/>
          <ac:spMkLst>
            <pc:docMk/>
            <pc:sldMk cId="994647037" sldId="1082"/>
            <ac:spMk id="4" creationId="{D54413DA-ADA0-41C8-9668-93281A2B97D8}"/>
          </ac:spMkLst>
        </pc:spChg>
        <pc:spChg chg="add mod">
          <ac:chgData name="Harpreet Sawhney" userId="7f938375-eb16-473b-aae2-b319b7e9a2c5" providerId="ADAL" clId="{B5EB329D-04E4-46CA-9ACC-D46D36F97AFF}" dt="2020-05-11T05:42:08.734" v="1056" actId="207"/>
          <ac:spMkLst>
            <pc:docMk/>
            <pc:sldMk cId="994647037" sldId="1082"/>
            <ac:spMk id="6" creationId="{2D0BF17C-6495-4331-ACCB-73DEDA749F59}"/>
          </ac:spMkLst>
        </pc:spChg>
        <pc:spChg chg="add mod">
          <ac:chgData name="Harpreet Sawhney" userId="7f938375-eb16-473b-aae2-b319b7e9a2c5" providerId="ADAL" clId="{B5EB329D-04E4-46CA-9ACC-D46D36F97AFF}" dt="2020-05-11T05:42:26.689" v="1057" actId="692"/>
          <ac:spMkLst>
            <pc:docMk/>
            <pc:sldMk cId="994647037" sldId="1082"/>
            <ac:spMk id="8" creationId="{D19A3006-286C-4D65-9824-FEDFCB7BD9D0}"/>
          </ac:spMkLst>
        </pc:spChg>
        <pc:spChg chg="add mod">
          <ac:chgData name="Harpreet Sawhney" userId="7f938375-eb16-473b-aae2-b319b7e9a2c5" providerId="ADAL" clId="{B5EB329D-04E4-46CA-9ACC-D46D36F97AFF}" dt="2020-05-11T05:43:08.055" v="1066" actId="14100"/>
          <ac:spMkLst>
            <pc:docMk/>
            <pc:sldMk cId="994647037" sldId="1082"/>
            <ac:spMk id="10" creationId="{9CCECD81-C319-47FD-94BF-8DF5716430A8}"/>
          </ac:spMkLst>
        </pc:spChg>
        <pc:spChg chg="mod">
          <ac:chgData name="Harpreet Sawhney" userId="7f938375-eb16-473b-aae2-b319b7e9a2c5" providerId="ADAL" clId="{B5EB329D-04E4-46CA-9ACC-D46D36F97AFF}" dt="2020-05-11T05:41:13.261" v="1052" actId="692"/>
          <ac:spMkLst>
            <pc:docMk/>
            <pc:sldMk cId="994647037" sldId="1082"/>
            <ac:spMk id="23" creationId="{4F5C3B8A-7B52-452C-ADB8-BC79168ABEF3}"/>
          </ac:spMkLst>
        </pc:spChg>
        <pc:spChg chg="mod">
          <ac:chgData name="Harpreet Sawhney" userId="7f938375-eb16-473b-aae2-b319b7e9a2c5" providerId="ADAL" clId="{B5EB329D-04E4-46CA-9ACC-D46D36F97AFF}" dt="2020-05-11T05:41:13.261" v="1052" actId="692"/>
          <ac:spMkLst>
            <pc:docMk/>
            <pc:sldMk cId="994647037" sldId="1082"/>
            <ac:spMk id="24" creationId="{7ADBC523-01D0-45C9-97C2-60F6971D8A2C}"/>
          </ac:spMkLst>
        </pc:spChg>
        <pc:grpChg chg="del mod">
          <ac:chgData name="Harpreet Sawhney" userId="7f938375-eb16-473b-aae2-b319b7e9a2c5" providerId="ADAL" clId="{B5EB329D-04E4-46CA-9ACC-D46D36F97AFF}" dt="2020-05-11T05:41:21.965" v="1053" actId="478"/>
          <ac:grpSpMkLst>
            <pc:docMk/>
            <pc:sldMk cId="994647037" sldId="1082"/>
            <ac:grpSpMk id="22" creationId="{4AAE79E5-2C1B-4E14-8FB5-AB24460F342E}"/>
          </ac:grpSpMkLst>
        </pc:grpChg>
      </pc:sldChg>
      <pc:sldChg chg="del">
        <pc:chgData name="Harpreet Sawhney" userId="7f938375-eb16-473b-aae2-b319b7e9a2c5" providerId="ADAL" clId="{B5EB329D-04E4-46CA-9ACC-D46D36F97AFF}" dt="2020-05-10T19:37:47.384" v="26" actId="47"/>
        <pc:sldMkLst>
          <pc:docMk/>
          <pc:sldMk cId="652998062" sldId="1083"/>
        </pc:sldMkLst>
      </pc:sldChg>
      <pc:sldChg chg="addSp delSp modSp add mod modAnim">
        <pc:chgData name="Harpreet Sawhney" userId="7f938375-eb16-473b-aae2-b319b7e9a2c5" providerId="ADAL" clId="{B5EB329D-04E4-46CA-9ACC-D46D36F97AFF}" dt="2020-05-11T06:05:43.542" v="1312" actId="1076"/>
        <pc:sldMkLst>
          <pc:docMk/>
          <pc:sldMk cId="3391207777" sldId="1083"/>
        </pc:sldMkLst>
        <pc:spChg chg="mod">
          <ac:chgData name="Harpreet Sawhney" userId="7f938375-eb16-473b-aae2-b319b7e9a2c5" providerId="ADAL" clId="{B5EB329D-04E4-46CA-9ACC-D46D36F97AFF}" dt="2020-05-11T05:49:43.663" v="1088" actId="20577"/>
          <ac:spMkLst>
            <pc:docMk/>
            <pc:sldMk cId="3391207777" sldId="1083"/>
            <ac:spMk id="2" creationId="{58D7033E-CB97-462B-BCDB-958782F33C8B}"/>
          </ac:spMkLst>
        </pc:spChg>
        <pc:spChg chg="del">
          <ac:chgData name="Harpreet Sawhney" userId="7f938375-eb16-473b-aae2-b319b7e9a2c5" providerId="ADAL" clId="{B5EB329D-04E4-46CA-9ACC-D46D36F97AFF}" dt="2020-05-11T05:49:50.152" v="1089" actId="478"/>
          <ac:spMkLst>
            <pc:docMk/>
            <pc:sldMk cId="3391207777" sldId="1083"/>
            <ac:spMk id="4" creationId="{D54413DA-ADA0-41C8-9668-93281A2B97D8}"/>
          </ac:spMkLst>
        </pc:spChg>
        <pc:spChg chg="del">
          <ac:chgData name="Harpreet Sawhney" userId="7f938375-eb16-473b-aae2-b319b7e9a2c5" providerId="ADAL" clId="{B5EB329D-04E4-46CA-9ACC-D46D36F97AFF}" dt="2020-05-11T05:49:50.152" v="1089" actId="478"/>
          <ac:spMkLst>
            <pc:docMk/>
            <pc:sldMk cId="3391207777" sldId="1083"/>
            <ac:spMk id="6" creationId="{2D0BF17C-6495-4331-ACCB-73DEDA749F59}"/>
          </ac:spMkLst>
        </pc:spChg>
        <pc:spChg chg="del">
          <ac:chgData name="Harpreet Sawhney" userId="7f938375-eb16-473b-aae2-b319b7e9a2c5" providerId="ADAL" clId="{B5EB329D-04E4-46CA-9ACC-D46D36F97AFF}" dt="2020-05-11T05:49:56.688" v="1090" actId="478"/>
          <ac:spMkLst>
            <pc:docMk/>
            <pc:sldMk cId="3391207777" sldId="1083"/>
            <ac:spMk id="8" creationId="{D19A3006-286C-4D65-9824-FEDFCB7BD9D0}"/>
          </ac:spMkLst>
        </pc:spChg>
        <pc:spChg chg="del">
          <ac:chgData name="Harpreet Sawhney" userId="7f938375-eb16-473b-aae2-b319b7e9a2c5" providerId="ADAL" clId="{B5EB329D-04E4-46CA-9ACC-D46D36F97AFF}" dt="2020-05-11T05:49:56.688" v="1090" actId="478"/>
          <ac:spMkLst>
            <pc:docMk/>
            <pc:sldMk cId="3391207777" sldId="1083"/>
            <ac:spMk id="10" creationId="{9CCECD81-C319-47FD-94BF-8DF5716430A8}"/>
          </ac:spMkLst>
        </pc:spChg>
        <pc:spChg chg="add mod">
          <ac:chgData name="Harpreet Sawhney" userId="7f938375-eb16-473b-aae2-b319b7e9a2c5" providerId="ADAL" clId="{B5EB329D-04E4-46CA-9ACC-D46D36F97AFF}" dt="2020-05-11T06:05:43.542" v="1312" actId="1076"/>
          <ac:spMkLst>
            <pc:docMk/>
            <pc:sldMk cId="3391207777" sldId="1083"/>
            <ac:spMk id="23" creationId="{5ACC4E87-1A75-405C-BCF3-C00257A563DA}"/>
          </ac:spMkLst>
        </pc:spChg>
        <pc:spChg chg="mod">
          <ac:chgData name="Harpreet Sawhney" userId="7f938375-eb16-473b-aae2-b319b7e9a2c5" providerId="ADAL" clId="{B5EB329D-04E4-46CA-9ACC-D46D36F97AFF}" dt="2020-05-11T06:05:39.078" v="1311" actId="1076"/>
          <ac:spMkLst>
            <pc:docMk/>
            <pc:sldMk cId="3391207777" sldId="1083"/>
            <ac:spMk id="28" creationId="{46A90F92-02FB-4A40-9931-C077AE6ED46E}"/>
          </ac:spMkLst>
        </pc:spChg>
        <pc:spChg chg="del">
          <ac:chgData name="Harpreet Sawhney" userId="7f938375-eb16-473b-aae2-b319b7e9a2c5" providerId="ADAL" clId="{B5EB329D-04E4-46CA-9ACC-D46D36F97AFF}" dt="2020-05-11T05:49:56.688" v="1090" actId="478"/>
          <ac:spMkLst>
            <pc:docMk/>
            <pc:sldMk cId="3391207777" sldId="1083"/>
            <ac:spMk id="30" creationId="{74DCE16D-2A6C-4C67-A86C-64801B4F8072}"/>
          </ac:spMkLst>
        </pc:spChg>
        <pc:spChg chg="del">
          <ac:chgData name="Harpreet Sawhney" userId="7f938375-eb16-473b-aae2-b319b7e9a2c5" providerId="ADAL" clId="{B5EB329D-04E4-46CA-9ACC-D46D36F97AFF}" dt="2020-05-11T05:49:56.688" v="1090" actId="478"/>
          <ac:spMkLst>
            <pc:docMk/>
            <pc:sldMk cId="3391207777" sldId="1083"/>
            <ac:spMk id="31" creationId="{3CA12D07-5DDD-4A85-983C-4381E2CDCFB2}"/>
          </ac:spMkLst>
        </pc:spChg>
        <pc:spChg chg="del">
          <ac:chgData name="Harpreet Sawhney" userId="7f938375-eb16-473b-aae2-b319b7e9a2c5" providerId="ADAL" clId="{B5EB329D-04E4-46CA-9ACC-D46D36F97AFF}" dt="2020-05-11T05:49:56.688" v="1090" actId="478"/>
          <ac:spMkLst>
            <pc:docMk/>
            <pc:sldMk cId="3391207777" sldId="1083"/>
            <ac:spMk id="32" creationId="{C145B2C5-1C3D-4CD3-B0F8-E8A290987FAC}"/>
          </ac:spMkLst>
        </pc:spChg>
        <pc:grpChg chg="del">
          <ac:chgData name="Harpreet Sawhney" userId="7f938375-eb16-473b-aae2-b319b7e9a2c5" providerId="ADAL" clId="{B5EB329D-04E4-46CA-9ACC-D46D36F97AFF}" dt="2020-05-11T05:49:56.688" v="1090" actId="478"/>
          <ac:grpSpMkLst>
            <pc:docMk/>
            <pc:sldMk cId="3391207777" sldId="1083"/>
            <ac:grpSpMk id="18" creationId="{C22456E2-9001-4E6F-BBFC-6F52376AF686}"/>
          </ac:grpSpMkLst>
        </pc:grpChg>
      </pc:sldChg>
      <pc:sldChg chg="addSp delSp modSp new mod modAnim">
        <pc:chgData name="Harpreet Sawhney" userId="7f938375-eb16-473b-aae2-b319b7e9a2c5" providerId="ADAL" clId="{B5EB329D-04E4-46CA-9ACC-D46D36F97AFF}" dt="2020-05-14T03:17:53.591" v="2305"/>
        <pc:sldMkLst>
          <pc:docMk/>
          <pc:sldMk cId="590084562" sldId="1084"/>
        </pc:sldMkLst>
        <pc:spChg chg="mod">
          <ac:chgData name="Harpreet Sawhney" userId="7f938375-eb16-473b-aae2-b319b7e9a2c5" providerId="ADAL" clId="{B5EB329D-04E4-46CA-9ACC-D46D36F97AFF}" dt="2020-05-11T06:06:16.639" v="1314"/>
          <ac:spMkLst>
            <pc:docMk/>
            <pc:sldMk cId="590084562" sldId="1084"/>
            <ac:spMk id="2" creationId="{011FE580-6A51-4AD9-AB7A-D2BD58A7CE35}"/>
          </ac:spMkLst>
        </pc:spChg>
        <pc:spChg chg="mod">
          <ac:chgData name="Harpreet Sawhney" userId="7f938375-eb16-473b-aae2-b319b7e9a2c5" providerId="ADAL" clId="{B5EB329D-04E4-46CA-9ACC-D46D36F97AFF}" dt="2020-05-11T06:07:21.755" v="1318" actId="1076"/>
          <ac:spMkLst>
            <pc:docMk/>
            <pc:sldMk cId="590084562" sldId="1084"/>
            <ac:spMk id="3" creationId="{0AD97DF7-99E0-4D77-8551-E814D91E416A}"/>
          </ac:spMkLst>
        </pc:spChg>
        <pc:spChg chg="add mod">
          <ac:chgData name="Harpreet Sawhney" userId="7f938375-eb16-473b-aae2-b319b7e9a2c5" providerId="ADAL" clId="{B5EB329D-04E4-46CA-9ACC-D46D36F97AFF}" dt="2020-05-11T06:08:09.936" v="1330" actId="1076"/>
          <ac:spMkLst>
            <pc:docMk/>
            <pc:sldMk cId="590084562" sldId="1084"/>
            <ac:spMk id="5" creationId="{F025E037-8C98-4EF2-8B41-9066969FD03D}"/>
          </ac:spMkLst>
        </pc:spChg>
        <pc:spChg chg="add">
          <ac:chgData name="Harpreet Sawhney" userId="7f938375-eb16-473b-aae2-b319b7e9a2c5" providerId="ADAL" clId="{B5EB329D-04E4-46CA-9ACC-D46D36F97AFF}" dt="2020-05-14T03:17:53.591" v="2305"/>
          <ac:spMkLst>
            <pc:docMk/>
            <pc:sldMk cId="590084562" sldId="1084"/>
            <ac:spMk id="6" creationId="{481ABCB2-1F30-4B2B-8679-4FD30450C283}"/>
          </ac:spMkLst>
        </pc:spChg>
        <pc:spChg chg="add mod">
          <ac:chgData name="Harpreet Sawhney" userId="7f938375-eb16-473b-aae2-b319b7e9a2c5" providerId="ADAL" clId="{B5EB329D-04E4-46CA-9ACC-D46D36F97AFF}" dt="2020-05-11T06:08:39.598" v="1331"/>
          <ac:spMkLst>
            <pc:docMk/>
            <pc:sldMk cId="590084562" sldId="1084"/>
            <ac:spMk id="7" creationId="{10999CDB-2230-4DE0-8ACD-8CD871F000DC}"/>
          </ac:spMkLst>
        </pc:spChg>
        <pc:spChg chg="add mod">
          <ac:chgData name="Harpreet Sawhney" userId="7f938375-eb16-473b-aae2-b319b7e9a2c5" providerId="ADAL" clId="{B5EB329D-04E4-46CA-9ACC-D46D36F97AFF}" dt="2020-05-11T06:08:39.598" v="1331"/>
          <ac:spMkLst>
            <pc:docMk/>
            <pc:sldMk cId="590084562" sldId="1084"/>
            <ac:spMk id="8" creationId="{5F5B167B-49A5-4F1E-8B3B-C737B55B04E4}"/>
          </ac:spMkLst>
        </pc:spChg>
        <pc:spChg chg="add mod">
          <ac:chgData name="Harpreet Sawhney" userId="7f938375-eb16-473b-aae2-b319b7e9a2c5" providerId="ADAL" clId="{B5EB329D-04E4-46CA-9ACC-D46D36F97AFF}" dt="2020-05-11T06:08:39.598" v="1331"/>
          <ac:spMkLst>
            <pc:docMk/>
            <pc:sldMk cId="590084562" sldId="1084"/>
            <ac:spMk id="9" creationId="{8742715D-7D4A-4796-8890-E2BD255217F2}"/>
          </ac:spMkLst>
        </pc:spChg>
        <pc:spChg chg="add mod">
          <ac:chgData name="Harpreet Sawhney" userId="7f938375-eb16-473b-aae2-b319b7e9a2c5" providerId="ADAL" clId="{B5EB329D-04E4-46CA-9ACC-D46D36F97AFF}" dt="2020-05-11T06:08:39.598" v="1331"/>
          <ac:spMkLst>
            <pc:docMk/>
            <pc:sldMk cId="590084562" sldId="1084"/>
            <ac:spMk id="10" creationId="{98A90CF1-0C93-46CD-9DE1-419797BDFD4C}"/>
          </ac:spMkLst>
        </pc:spChg>
        <pc:spChg chg="add mod">
          <ac:chgData name="Harpreet Sawhney" userId="7f938375-eb16-473b-aae2-b319b7e9a2c5" providerId="ADAL" clId="{B5EB329D-04E4-46CA-9ACC-D46D36F97AFF}" dt="2020-05-11T06:08:39.598" v="1331"/>
          <ac:spMkLst>
            <pc:docMk/>
            <pc:sldMk cId="590084562" sldId="1084"/>
            <ac:spMk id="11" creationId="{DF1D32B8-084E-4D66-AB34-254817BFE857}"/>
          </ac:spMkLst>
        </pc:spChg>
        <pc:spChg chg="add mod">
          <ac:chgData name="Harpreet Sawhney" userId="7f938375-eb16-473b-aae2-b319b7e9a2c5" providerId="ADAL" clId="{B5EB329D-04E4-46CA-9ACC-D46D36F97AFF}" dt="2020-05-11T06:08:39.598" v="1331"/>
          <ac:spMkLst>
            <pc:docMk/>
            <pc:sldMk cId="590084562" sldId="1084"/>
            <ac:spMk id="12" creationId="{5E98C9E9-3E93-403C-9135-A0452A030599}"/>
          </ac:spMkLst>
        </pc:spChg>
        <pc:spChg chg="add mod">
          <ac:chgData name="Harpreet Sawhney" userId="7f938375-eb16-473b-aae2-b319b7e9a2c5" providerId="ADAL" clId="{B5EB329D-04E4-46CA-9ACC-D46D36F97AFF}" dt="2020-05-11T06:08:39.598" v="1331"/>
          <ac:spMkLst>
            <pc:docMk/>
            <pc:sldMk cId="590084562" sldId="1084"/>
            <ac:spMk id="13" creationId="{7F673A06-0F9D-491B-8737-CE65EA77C47A}"/>
          </ac:spMkLst>
        </pc:spChg>
        <pc:spChg chg="add mod">
          <ac:chgData name="Harpreet Sawhney" userId="7f938375-eb16-473b-aae2-b319b7e9a2c5" providerId="ADAL" clId="{B5EB329D-04E4-46CA-9ACC-D46D36F97AFF}" dt="2020-05-11T06:08:39.598" v="1331"/>
          <ac:spMkLst>
            <pc:docMk/>
            <pc:sldMk cId="590084562" sldId="1084"/>
            <ac:spMk id="14" creationId="{7001BD79-0029-4D27-98CD-6D9DFE663996}"/>
          </ac:spMkLst>
        </pc:spChg>
        <pc:spChg chg="add mod">
          <ac:chgData name="Harpreet Sawhney" userId="7f938375-eb16-473b-aae2-b319b7e9a2c5" providerId="ADAL" clId="{B5EB329D-04E4-46CA-9ACC-D46D36F97AFF}" dt="2020-05-11T06:08:39.598" v="1331"/>
          <ac:spMkLst>
            <pc:docMk/>
            <pc:sldMk cId="590084562" sldId="1084"/>
            <ac:spMk id="15" creationId="{63132BF6-1B12-4927-A136-8211C0AE34D0}"/>
          </ac:spMkLst>
        </pc:spChg>
        <pc:spChg chg="add mod">
          <ac:chgData name="Harpreet Sawhney" userId="7f938375-eb16-473b-aae2-b319b7e9a2c5" providerId="ADAL" clId="{B5EB329D-04E4-46CA-9ACC-D46D36F97AFF}" dt="2020-05-11T06:08:39.598" v="1331"/>
          <ac:spMkLst>
            <pc:docMk/>
            <pc:sldMk cId="590084562" sldId="1084"/>
            <ac:spMk id="16" creationId="{1CEE7DC3-C6D4-4457-9033-E72E478600EC}"/>
          </ac:spMkLst>
        </pc:spChg>
        <pc:spChg chg="add mod">
          <ac:chgData name="Harpreet Sawhney" userId="7f938375-eb16-473b-aae2-b319b7e9a2c5" providerId="ADAL" clId="{B5EB329D-04E4-46CA-9ACC-D46D36F97AFF}" dt="2020-05-11T06:08:39.598" v="1331"/>
          <ac:spMkLst>
            <pc:docMk/>
            <pc:sldMk cId="590084562" sldId="1084"/>
            <ac:spMk id="17" creationId="{BA235A7F-60F5-4BCC-B022-595B107D46D9}"/>
          </ac:spMkLst>
        </pc:spChg>
        <pc:graphicFrameChg chg="add del mod replId">
          <ac:chgData name="Harpreet Sawhney" userId="7f938375-eb16-473b-aae2-b319b7e9a2c5" providerId="ADAL" clId="{B5EB329D-04E4-46CA-9ACC-D46D36F97AFF}" dt="2020-05-14T03:17:53.591" v="2305"/>
          <ac:graphicFrameMkLst>
            <pc:docMk/>
            <pc:sldMk cId="590084562" sldId="1084"/>
            <ac:graphicFrameMk id="4" creationId="{481ABCB2-1F30-4B2B-8679-4FD30450C283}"/>
          </ac:graphicFrameMkLst>
        </pc:graphicFrameChg>
      </pc:sldChg>
      <pc:sldChg chg="del">
        <pc:chgData name="Harpreet Sawhney" userId="7f938375-eb16-473b-aae2-b319b7e9a2c5" providerId="ADAL" clId="{B5EB329D-04E4-46CA-9ACC-D46D36F97AFF}" dt="2020-05-10T19:37:47.384" v="26" actId="47"/>
        <pc:sldMkLst>
          <pc:docMk/>
          <pc:sldMk cId="2813133990" sldId="1084"/>
        </pc:sldMkLst>
      </pc:sldChg>
      <pc:sldChg chg="addSp delSp modSp new mod">
        <pc:chgData name="Harpreet Sawhney" userId="7f938375-eb16-473b-aae2-b319b7e9a2c5" providerId="ADAL" clId="{B5EB329D-04E4-46CA-9ACC-D46D36F97AFF}" dt="2020-05-11T06:26:25.626" v="1410" actId="207"/>
        <pc:sldMkLst>
          <pc:docMk/>
          <pc:sldMk cId="492756074" sldId="1085"/>
        </pc:sldMkLst>
        <pc:spChg chg="mod">
          <ac:chgData name="Harpreet Sawhney" userId="7f938375-eb16-473b-aae2-b319b7e9a2c5" providerId="ADAL" clId="{B5EB329D-04E4-46CA-9ACC-D46D36F97AFF}" dt="2020-05-11T06:09:21.595" v="1362" actId="20577"/>
          <ac:spMkLst>
            <pc:docMk/>
            <pc:sldMk cId="492756074" sldId="1085"/>
            <ac:spMk id="2" creationId="{0FD5C324-E498-483B-9799-A2DA67E1375C}"/>
          </ac:spMkLst>
        </pc:spChg>
        <pc:spChg chg="del mod">
          <ac:chgData name="Harpreet Sawhney" userId="7f938375-eb16-473b-aae2-b319b7e9a2c5" providerId="ADAL" clId="{B5EB329D-04E4-46CA-9ACC-D46D36F97AFF}" dt="2020-05-11T06:21:55.517" v="1365"/>
          <ac:spMkLst>
            <pc:docMk/>
            <pc:sldMk cId="492756074" sldId="1085"/>
            <ac:spMk id="3" creationId="{24304E15-3795-4C48-B8AA-D3FAF611F7FA}"/>
          </ac:spMkLst>
        </pc:spChg>
        <pc:spChg chg="add mod">
          <ac:chgData name="Harpreet Sawhney" userId="7f938375-eb16-473b-aae2-b319b7e9a2c5" providerId="ADAL" clId="{B5EB329D-04E4-46CA-9ACC-D46D36F97AFF}" dt="2020-05-11T06:23:28.880" v="1391" actId="20577"/>
          <ac:spMkLst>
            <pc:docMk/>
            <pc:sldMk cId="492756074" sldId="1085"/>
            <ac:spMk id="7" creationId="{0FDBF826-2436-47A1-A7D7-2C7FCD054CFB}"/>
          </ac:spMkLst>
        </pc:spChg>
        <pc:spChg chg="add mod">
          <ac:chgData name="Harpreet Sawhney" userId="7f938375-eb16-473b-aae2-b319b7e9a2c5" providerId="ADAL" clId="{B5EB329D-04E4-46CA-9ACC-D46D36F97AFF}" dt="2020-05-11T06:26:25.626" v="1410" actId="207"/>
          <ac:spMkLst>
            <pc:docMk/>
            <pc:sldMk cId="492756074" sldId="1085"/>
            <ac:spMk id="17" creationId="{BCF8D551-C702-4B08-A087-772808819F92}"/>
          </ac:spMkLst>
        </pc:spChg>
        <pc:picChg chg="add mod">
          <ac:chgData name="Harpreet Sawhney" userId="7f938375-eb16-473b-aae2-b319b7e9a2c5" providerId="ADAL" clId="{B5EB329D-04E4-46CA-9ACC-D46D36F97AFF}" dt="2020-05-11T06:22:55.824" v="1373" actId="1076"/>
          <ac:picMkLst>
            <pc:docMk/>
            <pc:sldMk cId="492756074" sldId="1085"/>
            <ac:picMk id="5" creationId="{99B90110-AC51-46D7-B941-796661D81EB2}"/>
          </ac:picMkLst>
        </pc:picChg>
        <pc:picChg chg="add mod">
          <ac:chgData name="Harpreet Sawhney" userId="7f938375-eb16-473b-aae2-b319b7e9a2c5" providerId="ADAL" clId="{B5EB329D-04E4-46CA-9ACC-D46D36F97AFF}" dt="2020-05-11T06:25:37.622" v="1406" actId="1076"/>
          <ac:picMkLst>
            <pc:docMk/>
            <pc:sldMk cId="492756074" sldId="1085"/>
            <ac:picMk id="9" creationId="{E8044355-1CC4-4CF0-8768-6F281CE6C456}"/>
          </ac:picMkLst>
        </pc:picChg>
        <pc:picChg chg="add del mod">
          <ac:chgData name="Harpreet Sawhney" userId="7f938375-eb16-473b-aae2-b319b7e9a2c5" providerId="ADAL" clId="{B5EB329D-04E4-46CA-9ACC-D46D36F97AFF}" dt="2020-05-11T06:25:07.620" v="1397" actId="478"/>
          <ac:picMkLst>
            <pc:docMk/>
            <pc:sldMk cId="492756074" sldId="1085"/>
            <ac:picMk id="11" creationId="{DEBBEFF0-CDC8-4639-A02B-1BD345D55DF5}"/>
          </ac:picMkLst>
        </pc:picChg>
        <pc:picChg chg="add del mod">
          <ac:chgData name="Harpreet Sawhney" userId="7f938375-eb16-473b-aae2-b319b7e9a2c5" providerId="ADAL" clId="{B5EB329D-04E4-46CA-9ACC-D46D36F97AFF}" dt="2020-05-11T06:25:21.794" v="1401" actId="478"/>
          <ac:picMkLst>
            <pc:docMk/>
            <pc:sldMk cId="492756074" sldId="1085"/>
            <ac:picMk id="13" creationId="{D9EB95C5-94D5-4013-B02B-59AD7D2E8520}"/>
          </ac:picMkLst>
        </pc:picChg>
        <pc:picChg chg="add mod">
          <ac:chgData name="Harpreet Sawhney" userId="7f938375-eb16-473b-aae2-b319b7e9a2c5" providerId="ADAL" clId="{B5EB329D-04E4-46CA-9ACC-D46D36F97AFF}" dt="2020-05-11T06:25:39.935" v="1407" actId="1076"/>
          <ac:picMkLst>
            <pc:docMk/>
            <pc:sldMk cId="492756074" sldId="1085"/>
            <ac:picMk id="15" creationId="{399103E5-5A3C-4710-BCC9-A11269DCA011}"/>
          </ac:picMkLst>
        </pc:picChg>
      </pc:sldChg>
      <pc:sldChg chg="del">
        <pc:chgData name="Harpreet Sawhney" userId="7f938375-eb16-473b-aae2-b319b7e9a2c5" providerId="ADAL" clId="{B5EB329D-04E4-46CA-9ACC-D46D36F97AFF}" dt="2020-05-10T19:37:47.384" v="26" actId="47"/>
        <pc:sldMkLst>
          <pc:docMk/>
          <pc:sldMk cId="1564600680" sldId="1086"/>
        </pc:sldMkLst>
      </pc:sldChg>
      <pc:sldChg chg="add">
        <pc:chgData name="Harpreet Sawhney" userId="7f938375-eb16-473b-aae2-b319b7e9a2c5" providerId="ADAL" clId="{B5EB329D-04E4-46CA-9ACC-D46D36F97AFF}" dt="2020-05-11T06:13:03.849" v="1364" actId="22"/>
        <pc:sldMkLst>
          <pc:docMk/>
          <pc:sldMk cId="3495395052" sldId="1086"/>
        </pc:sldMkLst>
      </pc:sldChg>
      <pc:sldChg chg="add">
        <pc:chgData name="Harpreet Sawhney" userId="7f938375-eb16-473b-aae2-b319b7e9a2c5" providerId="ADAL" clId="{B5EB329D-04E4-46CA-9ACC-D46D36F97AFF}" dt="2020-05-11T06:13:03.849" v="1364" actId="22"/>
        <pc:sldMkLst>
          <pc:docMk/>
          <pc:sldMk cId="2448859933" sldId="1087"/>
        </pc:sldMkLst>
      </pc:sldChg>
      <pc:sldChg chg="del">
        <pc:chgData name="Harpreet Sawhney" userId="7f938375-eb16-473b-aae2-b319b7e9a2c5" providerId="ADAL" clId="{B5EB329D-04E4-46CA-9ACC-D46D36F97AFF}" dt="2020-05-10T19:37:47.384" v="26" actId="47"/>
        <pc:sldMkLst>
          <pc:docMk/>
          <pc:sldMk cId="3986718010" sldId="1087"/>
        </pc:sldMkLst>
      </pc:sldChg>
      <pc:sldChg chg="add">
        <pc:chgData name="Harpreet Sawhney" userId="7f938375-eb16-473b-aae2-b319b7e9a2c5" providerId="ADAL" clId="{B5EB329D-04E4-46CA-9ACC-D46D36F97AFF}" dt="2020-05-11T06:13:03.849" v="1364" actId="22"/>
        <pc:sldMkLst>
          <pc:docMk/>
          <pc:sldMk cId="1754971741" sldId="1088"/>
        </pc:sldMkLst>
      </pc:sldChg>
      <pc:sldChg chg="del">
        <pc:chgData name="Harpreet Sawhney" userId="7f938375-eb16-473b-aae2-b319b7e9a2c5" providerId="ADAL" clId="{B5EB329D-04E4-46CA-9ACC-D46D36F97AFF}" dt="2020-05-10T19:37:47.384" v="26" actId="47"/>
        <pc:sldMkLst>
          <pc:docMk/>
          <pc:sldMk cId="1919855314" sldId="1088"/>
        </pc:sldMkLst>
      </pc:sldChg>
      <pc:sldChg chg="del">
        <pc:chgData name="Harpreet Sawhney" userId="7f938375-eb16-473b-aae2-b319b7e9a2c5" providerId="ADAL" clId="{B5EB329D-04E4-46CA-9ACC-D46D36F97AFF}" dt="2020-05-10T19:37:47.384" v="26" actId="47"/>
        <pc:sldMkLst>
          <pc:docMk/>
          <pc:sldMk cId="2111184493" sldId="1089"/>
        </pc:sldMkLst>
      </pc:sldChg>
      <pc:sldChg chg="add">
        <pc:chgData name="Harpreet Sawhney" userId="7f938375-eb16-473b-aae2-b319b7e9a2c5" providerId="ADAL" clId="{B5EB329D-04E4-46CA-9ACC-D46D36F97AFF}" dt="2020-05-11T06:13:03.849" v="1364" actId="22"/>
        <pc:sldMkLst>
          <pc:docMk/>
          <pc:sldMk cId="3762742793" sldId="1089"/>
        </pc:sldMkLst>
      </pc:sldChg>
      <pc:sldChg chg="addSp modSp new mod">
        <pc:chgData name="Harpreet Sawhney" userId="7f938375-eb16-473b-aae2-b319b7e9a2c5" providerId="ADAL" clId="{B5EB329D-04E4-46CA-9ACC-D46D36F97AFF}" dt="2020-05-12T18:38:19.592" v="1470" actId="14100"/>
        <pc:sldMkLst>
          <pc:docMk/>
          <pc:sldMk cId="1916984011" sldId="1090"/>
        </pc:sldMkLst>
        <pc:spChg chg="mod">
          <ac:chgData name="Harpreet Sawhney" userId="7f938375-eb16-473b-aae2-b319b7e9a2c5" providerId="ADAL" clId="{B5EB329D-04E4-46CA-9ACC-D46D36F97AFF}" dt="2020-05-12T18:35:51.180" v="1444" actId="403"/>
          <ac:spMkLst>
            <pc:docMk/>
            <pc:sldMk cId="1916984011" sldId="1090"/>
            <ac:spMk id="2" creationId="{346B358A-D7E1-44EF-8D73-6CBE67F1CA11}"/>
          </ac:spMkLst>
        </pc:spChg>
        <pc:spChg chg="mod">
          <ac:chgData name="Harpreet Sawhney" userId="7f938375-eb16-473b-aae2-b319b7e9a2c5" providerId="ADAL" clId="{B5EB329D-04E4-46CA-9ACC-D46D36F97AFF}" dt="2020-05-12T18:38:19.592" v="1470" actId="14100"/>
          <ac:spMkLst>
            <pc:docMk/>
            <pc:sldMk cId="1916984011" sldId="1090"/>
            <ac:spMk id="3" creationId="{710B994B-ECC1-4EE8-BDF1-B6F25E5AA688}"/>
          </ac:spMkLst>
        </pc:spChg>
        <pc:picChg chg="add mod">
          <ac:chgData name="Harpreet Sawhney" userId="7f938375-eb16-473b-aae2-b319b7e9a2c5" providerId="ADAL" clId="{B5EB329D-04E4-46CA-9ACC-D46D36F97AFF}" dt="2020-05-12T18:37:10.338" v="1454" actId="14100"/>
          <ac:picMkLst>
            <pc:docMk/>
            <pc:sldMk cId="1916984011" sldId="1090"/>
            <ac:picMk id="4" creationId="{22C34F3D-F559-4732-8B6B-2D7590054395}"/>
          </ac:picMkLst>
        </pc:picChg>
        <pc:picChg chg="add mod">
          <ac:chgData name="Harpreet Sawhney" userId="7f938375-eb16-473b-aae2-b319b7e9a2c5" providerId="ADAL" clId="{B5EB329D-04E4-46CA-9ACC-D46D36F97AFF}" dt="2020-05-12T18:37:07.106" v="1453" actId="14100"/>
          <ac:picMkLst>
            <pc:docMk/>
            <pc:sldMk cId="1916984011" sldId="1090"/>
            <ac:picMk id="5" creationId="{34C51B85-1DE6-4210-AA3B-473FD1975BC8}"/>
          </ac:picMkLst>
        </pc:picChg>
      </pc:sldChg>
      <pc:sldChg chg="del">
        <pc:chgData name="Harpreet Sawhney" userId="7f938375-eb16-473b-aae2-b319b7e9a2c5" providerId="ADAL" clId="{B5EB329D-04E4-46CA-9ACC-D46D36F97AFF}" dt="2020-05-10T19:37:47.384" v="26" actId="47"/>
        <pc:sldMkLst>
          <pc:docMk/>
          <pc:sldMk cId="4289094293" sldId="1090"/>
        </pc:sldMkLst>
      </pc:sldChg>
      <pc:sldChg chg="del">
        <pc:chgData name="Harpreet Sawhney" userId="7f938375-eb16-473b-aae2-b319b7e9a2c5" providerId="ADAL" clId="{B5EB329D-04E4-46CA-9ACC-D46D36F97AFF}" dt="2020-05-10T19:37:47.384" v="26" actId="47"/>
        <pc:sldMkLst>
          <pc:docMk/>
          <pc:sldMk cId="258779298" sldId="1091"/>
        </pc:sldMkLst>
      </pc:sldChg>
      <pc:sldChg chg="modSp new mod">
        <pc:chgData name="Harpreet Sawhney" userId="7f938375-eb16-473b-aae2-b319b7e9a2c5" providerId="ADAL" clId="{B5EB329D-04E4-46CA-9ACC-D46D36F97AFF}" dt="2020-05-13T05:26:21.253" v="1495" actId="20577"/>
        <pc:sldMkLst>
          <pc:docMk/>
          <pc:sldMk cId="620895492" sldId="1091"/>
        </pc:sldMkLst>
        <pc:spChg chg="mod">
          <ac:chgData name="Harpreet Sawhney" userId="7f938375-eb16-473b-aae2-b319b7e9a2c5" providerId="ADAL" clId="{B5EB329D-04E4-46CA-9ACC-D46D36F97AFF}" dt="2020-05-13T05:26:21.253" v="1495" actId="20577"/>
          <ac:spMkLst>
            <pc:docMk/>
            <pc:sldMk cId="620895492" sldId="1091"/>
            <ac:spMk id="2" creationId="{8212C9C4-244E-4F82-BDE2-57DB3AF0C5E8}"/>
          </ac:spMkLst>
        </pc:spChg>
      </pc:sldChg>
      <pc:sldChg chg="del">
        <pc:chgData name="Harpreet Sawhney" userId="7f938375-eb16-473b-aae2-b319b7e9a2c5" providerId="ADAL" clId="{B5EB329D-04E4-46CA-9ACC-D46D36F97AFF}" dt="2020-05-10T19:37:47.384" v="26" actId="47"/>
        <pc:sldMkLst>
          <pc:docMk/>
          <pc:sldMk cId="24385259" sldId="1092"/>
        </pc:sldMkLst>
      </pc:sldChg>
      <pc:sldChg chg="addSp modSp new mod">
        <pc:chgData name="Harpreet Sawhney" userId="7f938375-eb16-473b-aae2-b319b7e9a2c5" providerId="ADAL" clId="{B5EB329D-04E4-46CA-9ACC-D46D36F97AFF}" dt="2020-05-13T05:33:22.406" v="1820"/>
        <pc:sldMkLst>
          <pc:docMk/>
          <pc:sldMk cId="700898541" sldId="1092"/>
        </pc:sldMkLst>
        <pc:spChg chg="mod">
          <ac:chgData name="Harpreet Sawhney" userId="7f938375-eb16-473b-aae2-b319b7e9a2c5" providerId="ADAL" clId="{B5EB329D-04E4-46CA-9ACC-D46D36F97AFF}" dt="2020-05-13T05:27:30.160" v="1556" actId="20577"/>
          <ac:spMkLst>
            <pc:docMk/>
            <pc:sldMk cId="700898541" sldId="1092"/>
            <ac:spMk id="2" creationId="{203F8F23-7431-4A12-85A1-5ADF5F788179}"/>
          </ac:spMkLst>
        </pc:spChg>
        <pc:spChg chg="mod">
          <ac:chgData name="Harpreet Sawhney" userId="7f938375-eb16-473b-aae2-b319b7e9a2c5" providerId="ADAL" clId="{B5EB329D-04E4-46CA-9ACC-D46D36F97AFF}" dt="2020-05-13T05:33:22.406" v="1820"/>
          <ac:spMkLst>
            <pc:docMk/>
            <pc:sldMk cId="700898541" sldId="1092"/>
            <ac:spMk id="3" creationId="{148D2ABC-B79C-4118-B8B9-0D2BA4CA0996}"/>
          </ac:spMkLst>
        </pc:spChg>
        <pc:picChg chg="add mod">
          <ac:chgData name="Harpreet Sawhney" userId="7f938375-eb16-473b-aae2-b319b7e9a2c5" providerId="ADAL" clId="{B5EB329D-04E4-46CA-9ACC-D46D36F97AFF}" dt="2020-05-13T05:28:03.679" v="1560" actId="14100"/>
          <ac:picMkLst>
            <pc:docMk/>
            <pc:sldMk cId="700898541" sldId="1092"/>
            <ac:picMk id="4" creationId="{18452D35-145C-4712-8BD9-E5F7D3FC33B2}"/>
          </ac:picMkLst>
        </pc:picChg>
      </pc:sldChg>
      <pc:sldChg chg="addSp modSp new mod">
        <pc:chgData name="Harpreet Sawhney" userId="7f938375-eb16-473b-aae2-b319b7e9a2c5" providerId="ADAL" clId="{B5EB329D-04E4-46CA-9ACC-D46D36F97AFF}" dt="2020-05-13T05:42:52.042" v="2266" actId="20577"/>
        <pc:sldMkLst>
          <pc:docMk/>
          <pc:sldMk cId="2258153488" sldId="1093"/>
        </pc:sldMkLst>
        <pc:spChg chg="mod">
          <ac:chgData name="Harpreet Sawhney" userId="7f938375-eb16-473b-aae2-b319b7e9a2c5" providerId="ADAL" clId="{B5EB329D-04E4-46CA-9ACC-D46D36F97AFF}" dt="2020-05-13T05:34:53.665" v="1861" actId="20577"/>
          <ac:spMkLst>
            <pc:docMk/>
            <pc:sldMk cId="2258153488" sldId="1093"/>
            <ac:spMk id="2" creationId="{57168926-1891-4B51-B92B-8C66CD1C1C29}"/>
          </ac:spMkLst>
        </pc:spChg>
        <pc:spChg chg="mod">
          <ac:chgData name="Harpreet Sawhney" userId="7f938375-eb16-473b-aae2-b319b7e9a2c5" providerId="ADAL" clId="{B5EB329D-04E4-46CA-9ACC-D46D36F97AFF}" dt="2020-05-13T05:42:52.042" v="2266" actId="20577"/>
          <ac:spMkLst>
            <pc:docMk/>
            <pc:sldMk cId="2258153488" sldId="1093"/>
            <ac:spMk id="3" creationId="{B1B69F2B-464C-41A7-BBCE-645B6B2DF3E7}"/>
          </ac:spMkLst>
        </pc:spChg>
        <pc:picChg chg="add mod">
          <ac:chgData name="Harpreet Sawhney" userId="7f938375-eb16-473b-aae2-b319b7e9a2c5" providerId="ADAL" clId="{B5EB329D-04E4-46CA-9ACC-D46D36F97AFF}" dt="2020-05-13T05:36:08.656" v="1870" actId="14100"/>
          <ac:picMkLst>
            <pc:docMk/>
            <pc:sldMk cId="2258153488" sldId="1093"/>
            <ac:picMk id="4" creationId="{7FFB59CF-563F-48C8-90C7-79637531FB86}"/>
          </ac:picMkLst>
        </pc:picChg>
        <pc:picChg chg="add mod">
          <ac:chgData name="Harpreet Sawhney" userId="7f938375-eb16-473b-aae2-b319b7e9a2c5" providerId="ADAL" clId="{B5EB329D-04E4-46CA-9ACC-D46D36F97AFF}" dt="2020-05-13T05:39:49.111" v="2077" actId="1076"/>
          <ac:picMkLst>
            <pc:docMk/>
            <pc:sldMk cId="2258153488" sldId="1093"/>
            <ac:picMk id="5" creationId="{C0FE0D57-B7E8-4F75-A6B2-9F5519484A16}"/>
          </ac:picMkLst>
        </pc:picChg>
        <pc:picChg chg="add mod">
          <ac:chgData name="Harpreet Sawhney" userId="7f938375-eb16-473b-aae2-b319b7e9a2c5" providerId="ADAL" clId="{B5EB329D-04E4-46CA-9ACC-D46D36F97AFF}" dt="2020-05-13T05:41:30.696" v="2159" actId="14100"/>
          <ac:picMkLst>
            <pc:docMk/>
            <pc:sldMk cId="2258153488" sldId="1093"/>
            <ac:picMk id="6" creationId="{16C5F329-7FBC-42B3-8833-D6BFB5DA28C6}"/>
          </ac:picMkLst>
        </pc:picChg>
      </pc:sldChg>
      <pc:sldChg chg="del">
        <pc:chgData name="Harpreet Sawhney" userId="7f938375-eb16-473b-aae2-b319b7e9a2c5" providerId="ADAL" clId="{B5EB329D-04E4-46CA-9ACC-D46D36F97AFF}" dt="2020-05-10T19:37:47.384" v="26" actId="47"/>
        <pc:sldMkLst>
          <pc:docMk/>
          <pc:sldMk cId="2270451487" sldId="1093"/>
        </pc:sldMkLst>
      </pc:sldChg>
      <pc:sldChg chg="addSp modSp new mod">
        <pc:chgData name="Harpreet Sawhney" userId="7f938375-eb16-473b-aae2-b319b7e9a2c5" providerId="ADAL" clId="{B5EB329D-04E4-46CA-9ACC-D46D36F97AFF}" dt="2020-05-14T20:57:25.056" v="4015" actId="1076"/>
        <pc:sldMkLst>
          <pc:docMk/>
          <pc:sldMk cId="1622909600" sldId="1094"/>
        </pc:sldMkLst>
        <pc:spChg chg="mod">
          <ac:chgData name="Harpreet Sawhney" userId="7f938375-eb16-473b-aae2-b319b7e9a2c5" providerId="ADAL" clId="{B5EB329D-04E4-46CA-9ACC-D46D36F97AFF}" dt="2020-05-13T05:52:47.187" v="2281" actId="20577"/>
          <ac:spMkLst>
            <pc:docMk/>
            <pc:sldMk cId="1622909600" sldId="1094"/>
            <ac:spMk id="2" creationId="{C1CBA84D-76D8-4C7C-A84E-28F733E154BC}"/>
          </ac:spMkLst>
        </pc:spChg>
        <pc:spChg chg="mod">
          <ac:chgData name="Harpreet Sawhney" userId="7f938375-eb16-473b-aae2-b319b7e9a2c5" providerId="ADAL" clId="{B5EB329D-04E4-46CA-9ACC-D46D36F97AFF}" dt="2020-05-13T05:52:50.577" v="2282" actId="14100"/>
          <ac:spMkLst>
            <pc:docMk/>
            <pc:sldMk cId="1622909600" sldId="1094"/>
            <ac:spMk id="3" creationId="{49AA02F0-6F17-48B8-8451-57DD039E5AAC}"/>
          </ac:spMkLst>
        </pc:spChg>
        <pc:picChg chg="add mod">
          <ac:chgData name="Harpreet Sawhney" userId="7f938375-eb16-473b-aae2-b319b7e9a2c5" providerId="ADAL" clId="{B5EB329D-04E4-46CA-9ACC-D46D36F97AFF}" dt="2020-05-14T20:57:25.056" v="4015" actId="1076"/>
          <ac:picMkLst>
            <pc:docMk/>
            <pc:sldMk cId="1622909600" sldId="1094"/>
            <ac:picMk id="4" creationId="{69345D2E-191A-4B8D-9059-C75FCCAB4B5E}"/>
          </ac:picMkLst>
        </pc:picChg>
        <pc:picChg chg="add mod">
          <ac:chgData name="Harpreet Sawhney" userId="7f938375-eb16-473b-aae2-b319b7e9a2c5" providerId="ADAL" clId="{B5EB329D-04E4-46CA-9ACC-D46D36F97AFF}" dt="2020-05-14T20:57:14.263" v="4013" actId="1076"/>
          <ac:picMkLst>
            <pc:docMk/>
            <pc:sldMk cId="1622909600" sldId="1094"/>
            <ac:picMk id="5" creationId="{4569F376-659B-4A7F-BFEA-CBBC3D787ADA}"/>
          </ac:picMkLst>
        </pc:picChg>
      </pc:sldChg>
      <pc:sldChg chg="del">
        <pc:chgData name="Harpreet Sawhney" userId="7f938375-eb16-473b-aae2-b319b7e9a2c5" providerId="ADAL" clId="{B5EB329D-04E4-46CA-9ACC-D46D36F97AFF}" dt="2020-05-10T19:37:47.384" v="26" actId="47"/>
        <pc:sldMkLst>
          <pc:docMk/>
          <pc:sldMk cId="2044898520" sldId="1094"/>
        </pc:sldMkLst>
      </pc:sldChg>
      <pc:sldChg chg="addSp delSp modSp add mod">
        <pc:chgData name="Harpreet Sawhney" userId="7f938375-eb16-473b-aae2-b319b7e9a2c5" providerId="ADAL" clId="{B5EB329D-04E4-46CA-9ACC-D46D36F97AFF}" dt="2020-05-13T05:57:00.529" v="2300" actId="1076"/>
        <pc:sldMkLst>
          <pc:docMk/>
          <pc:sldMk cId="695173381" sldId="1095"/>
        </pc:sldMkLst>
        <pc:picChg chg="del">
          <ac:chgData name="Harpreet Sawhney" userId="7f938375-eb16-473b-aae2-b319b7e9a2c5" providerId="ADAL" clId="{B5EB329D-04E4-46CA-9ACC-D46D36F97AFF}" dt="2020-05-13T05:56:28.179" v="2296" actId="478"/>
          <ac:picMkLst>
            <pc:docMk/>
            <pc:sldMk cId="695173381" sldId="1095"/>
            <ac:picMk id="4" creationId="{69345D2E-191A-4B8D-9059-C75FCCAB4B5E}"/>
          </ac:picMkLst>
        </pc:picChg>
        <pc:picChg chg="del">
          <ac:chgData name="Harpreet Sawhney" userId="7f938375-eb16-473b-aae2-b319b7e9a2c5" providerId="ADAL" clId="{B5EB329D-04E4-46CA-9ACC-D46D36F97AFF}" dt="2020-05-13T05:56:28.925" v="2297" actId="478"/>
          <ac:picMkLst>
            <pc:docMk/>
            <pc:sldMk cId="695173381" sldId="1095"/>
            <ac:picMk id="5" creationId="{4569F376-659B-4A7F-BFEA-CBBC3D787ADA}"/>
          </ac:picMkLst>
        </pc:picChg>
        <pc:picChg chg="add mod">
          <ac:chgData name="Harpreet Sawhney" userId="7f938375-eb16-473b-aae2-b319b7e9a2c5" providerId="ADAL" clId="{B5EB329D-04E4-46CA-9ACC-D46D36F97AFF}" dt="2020-05-13T05:57:00.529" v="2300" actId="1076"/>
          <ac:picMkLst>
            <pc:docMk/>
            <pc:sldMk cId="695173381" sldId="1095"/>
            <ac:picMk id="6" creationId="{B666AE46-F726-4E90-AEC4-E1E8B0C30445}"/>
          </ac:picMkLst>
        </pc:picChg>
      </pc:sldChg>
      <pc:sldChg chg="del">
        <pc:chgData name="Harpreet Sawhney" userId="7f938375-eb16-473b-aae2-b319b7e9a2c5" providerId="ADAL" clId="{B5EB329D-04E4-46CA-9ACC-D46D36F97AFF}" dt="2020-05-10T19:37:47.384" v="26" actId="47"/>
        <pc:sldMkLst>
          <pc:docMk/>
          <pc:sldMk cId="2302831082" sldId="1095"/>
        </pc:sldMkLst>
      </pc:sldChg>
      <pc:sldChg chg="addSp delSp modSp new mod">
        <pc:chgData name="Harpreet Sawhney" userId="7f938375-eb16-473b-aae2-b319b7e9a2c5" providerId="ADAL" clId="{B5EB329D-04E4-46CA-9ACC-D46D36F97AFF}" dt="2020-05-14T04:11:33.076" v="2587" actId="1076"/>
        <pc:sldMkLst>
          <pc:docMk/>
          <pc:sldMk cId="1742058475" sldId="1096"/>
        </pc:sldMkLst>
        <pc:spChg chg="mod">
          <ac:chgData name="Harpreet Sawhney" userId="7f938375-eb16-473b-aae2-b319b7e9a2c5" providerId="ADAL" clId="{B5EB329D-04E4-46CA-9ACC-D46D36F97AFF}" dt="2020-05-14T04:07:43.352" v="2521" actId="20577"/>
          <ac:spMkLst>
            <pc:docMk/>
            <pc:sldMk cId="1742058475" sldId="1096"/>
            <ac:spMk id="2" creationId="{2D2C5756-B095-4187-B58E-1A69FA91B85D}"/>
          </ac:spMkLst>
        </pc:spChg>
        <pc:spChg chg="add del mod">
          <ac:chgData name="Harpreet Sawhney" userId="7f938375-eb16-473b-aae2-b319b7e9a2c5" providerId="ADAL" clId="{B5EB329D-04E4-46CA-9ACC-D46D36F97AFF}" dt="2020-05-14T04:09:33.996" v="2556" actId="1076"/>
          <ac:spMkLst>
            <pc:docMk/>
            <pc:sldMk cId="1742058475" sldId="1096"/>
            <ac:spMk id="3" creationId="{C66FCA7E-5B6C-4AFE-8F2A-344A203A7553}"/>
          </ac:spMkLst>
        </pc:spChg>
        <pc:spChg chg="add mod">
          <ac:chgData name="Harpreet Sawhney" userId="7f938375-eb16-473b-aae2-b319b7e9a2c5" providerId="ADAL" clId="{B5EB329D-04E4-46CA-9ACC-D46D36F97AFF}" dt="2020-05-14T04:09:47.222" v="2575" actId="20577"/>
          <ac:spMkLst>
            <pc:docMk/>
            <pc:sldMk cId="1742058475" sldId="1096"/>
            <ac:spMk id="10" creationId="{0C0FDE3C-EE46-4347-9B2C-F962DD15D153}"/>
          </ac:spMkLst>
        </pc:spChg>
        <pc:picChg chg="add del mod">
          <ac:chgData name="Harpreet Sawhney" userId="7f938375-eb16-473b-aae2-b319b7e9a2c5" providerId="ADAL" clId="{B5EB329D-04E4-46CA-9ACC-D46D36F97AFF}" dt="2020-05-14T04:08:00.934" v="2527"/>
          <ac:picMkLst>
            <pc:docMk/>
            <pc:sldMk cId="1742058475" sldId="1096"/>
            <ac:picMk id="5" creationId="{7BDB3B04-C079-4840-8AD9-1A67F196A0BC}"/>
          </ac:picMkLst>
        </pc:picChg>
        <pc:picChg chg="add del mod">
          <ac:chgData name="Harpreet Sawhney" userId="7f938375-eb16-473b-aae2-b319b7e9a2c5" providerId="ADAL" clId="{B5EB329D-04E4-46CA-9ACC-D46D36F97AFF}" dt="2020-05-14T04:08:14.833" v="2534"/>
          <ac:picMkLst>
            <pc:docMk/>
            <pc:sldMk cId="1742058475" sldId="1096"/>
            <ac:picMk id="7" creationId="{211C05AC-9496-45EC-AB5E-EF0CE8750D76}"/>
          </ac:picMkLst>
        </pc:picChg>
        <pc:picChg chg="add mod">
          <ac:chgData name="Harpreet Sawhney" userId="7f938375-eb16-473b-aae2-b319b7e9a2c5" providerId="ADAL" clId="{B5EB329D-04E4-46CA-9ACC-D46D36F97AFF}" dt="2020-05-14T04:08:35.976" v="2536" actId="1076"/>
          <ac:picMkLst>
            <pc:docMk/>
            <pc:sldMk cId="1742058475" sldId="1096"/>
            <ac:picMk id="8" creationId="{1DCCD488-059A-4288-BB58-1DE7718EC62B}"/>
          </ac:picMkLst>
        </pc:picChg>
        <pc:picChg chg="add mod">
          <ac:chgData name="Harpreet Sawhney" userId="7f938375-eb16-473b-aae2-b319b7e9a2c5" providerId="ADAL" clId="{B5EB329D-04E4-46CA-9ACC-D46D36F97AFF}" dt="2020-05-14T04:11:33.076" v="2587" actId="1076"/>
          <ac:picMkLst>
            <pc:docMk/>
            <pc:sldMk cId="1742058475" sldId="1096"/>
            <ac:picMk id="9" creationId="{8AD72197-AA4E-484F-A278-56CE5F26F039}"/>
          </ac:picMkLst>
        </pc:picChg>
      </pc:sldChg>
      <pc:sldChg chg="del">
        <pc:chgData name="Harpreet Sawhney" userId="7f938375-eb16-473b-aae2-b319b7e9a2c5" providerId="ADAL" clId="{B5EB329D-04E4-46CA-9ACC-D46D36F97AFF}" dt="2020-05-10T19:37:47.384" v="26" actId="47"/>
        <pc:sldMkLst>
          <pc:docMk/>
          <pc:sldMk cId="3784510157" sldId="1096"/>
        </pc:sldMkLst>
      </pc:sldChg>
      <pc:sldChg chg="del">
        <pc:chgData name="Harpreet Sawhney" userId="7f938375-eb16-473b-aae2-b319b7e9a2c5" providerId="ADAL" clId="{B5EB329D-04E4-46CA-9ACC-D46D36F97AFF}" dt="2020-05-10T19:37:47.384" v="26" actId="47"/>
        <pc:sldMkLst>
          <pc:docMk/>
          <pc:sldMk cId="1435639446" sldId="1097"/>
        </pc:sldMkLst>
      </pc:sldChg>
      <pc:sldChg chg="addSp delSp modSp add mod">
        <pc:chgData name="Harpreet Sawhney" userId="7f938375-eb16-473b-aae2-b319b7e9a2c5" providerId="ADAL" clId="{B5EB329D-04E4-46CA-9ACC-D46D36F97AFF}" dt="2020-05-14T04:12:25.151" v="2619" actId="1076"/>
        <pc:sldMkLst>
          <pc:docMk/>
          <pc:sldMk cId="2423162396" sldId="1097"/>
        </pc:sldMkLst>
        <pc:picChg chg="add mod">
          <ac:chgData name="Harpreet Sawhney" userId="7f938375-eb16-473b-aae2-b319b7e9a2c5" providerId="ADAL" clId="{B5EB329D-04E4-46CA-9ACC-D46D36F97AFF}" dt="2020-05-14T04:11:16.776" v="2586" actId="1076"/>
          <ac:picMkLst>
            <pc:docMk/>
            <pc:sldMk cId="2423162396" sldId="1097"/>
            <ac:picMk id="4" creationId="{ECC7D8AF-B2A6-4E90-B925-ACD0FA7E5A0C}"/>
          </ac:picMkLst>
        </pc:picChg>
        <pc:picChg chg="add mod">
          <ac:chgData name="Harpreet Sawhney" userId="7f938375-eb16-473b-aae2-b319b7e9a2c5" providerId="ADAL" clId="{B5EB329D-04E4-46CA-9ACC-D46D36F97AFF}" dt="2020-05-14T04:12:25.151" v="2619" actId="1076"/>
          <ac:picMkLst>
            <pc:docMk/>
            <pc:sldMk cId="2423162396" sldId="1097"/>
            <ac:picMk id="5" creationId="{37B1111B-615D-4FA7-9286-3DA8EEFD9153}"/>
          </ac:picMkLst>
        </pc:picChg>
        <pc:picChg chg="del">
          <ac:chgData name="Harpreet Sawhney" userId="7f938375-eb16-473b-aae2-b319b7e9a2c5" providerId="ADAL" clId="{B5EB329D-04E4-46CA-9ACC-D46D36F97AFF}" dt="2020-05-14T04:10:44.359" v="2577" actId="478"/>
          <ac:picMkLst>
            <pc:docMk/>
            <pc:sldMk cId="2423162396" sldId="1097"/>
            <ac:picMk id="8" creationId="{1DCCD488-059A-4288-BB58-1DE7718EC62B}"/>
          </ac:picMkLst>
        </pc:picChg>
        <pc:picChg chg="del">
          <ac:chgData name="Harpreet Sawhney" userId="7f938375-eb16-473b-aae2-b319b7e9a2c5" providerId="ADAL" clId="{B5EB329D-04E4-46CA-9ACC-D46D36F97AFF}" dt="2020-05-14T04:11:47.462" v="2588" actId="478"/>
          <ac:picMkLst>
            <pc:docMk/>
            <pc:sldMk cId="2423162396" sldId="1097"/>
            <ac:picMk id="9" creationId="{8AD72197-AA4E-484F-A278-56CE5F26F039}"/>
          </ac:picMkLst>
        </pc:picChg>
      </pc:sldChg>
      <pc:sldChg chg="addSp delSp modSp add mod">
        <pc:chgData name="Harpreet Sawhney" userId="7f938375-eb16-473b-aae2-b319b7e9a2c5" providerId="ADAL" clId="{B5EB329D-04E4-46CA-9ACC-D46D36F97AFF}" dt="2020-05-14T04:15:26.588" v="2763" actId="20577"/>
        <pc:sldMkLst>
          <pc:docMk/>
          <pc:sldMk cId="941950487" sldId="1098"/>
        </pc:sldMkLst>
        <pc:spChg chg="mod">
          <ac:chgData name="Harpreet Sawhney" userId="7f938375-eb16-473b-aae2-b319b7e9a2c5" providerId="ADAL" clId="{B5EB329D-04E4-46CA-9ACC-D46D36F97AFF}" dt="2020-05-14T04:13:45.411" v="2667" actId="20577"/>
          <ac:spMkLst>
            <pc:docMk/>
            <pc:sldMk cId="941950487" sldId="1098"/>
            <ac:spMk id="2" creationId="{58D7033E-CB97-462B-BCDB-958782F33C8B}"/>
          </ac:spMkLst>
        </pc:spChg>
        <pc:spChg chg="del">
          <ac:chgData name="Harpreet Sawhney" userId="7f938375-eb16-473b-aae2-b319b7e9a2c5" providerId="ADAL" clId="{B5EB329D-04E4-46CA-9ACC-D46D36F97AFF}" dt="2020-05-14T04:13:51.554" v="2668" actId="478"/>
          <ac:spMkLst>
            <pc:docMk/>
            <pc:sldMk cId="941950487" sldId="1098"/>
            <ac:spMk id="3" creationId="{8B4CC6D6-8AC9-492E-A67F-29933A13D865}"/>
          </ac:spMkLst>
        </pc:spChg>
        <pc:spChg chg="add mod">
          <ac:chgData name="Harpreet Sawhney" userId="7f938375-eb16-473b-aae2-b319b7e9a2c5" providerId="ADAL" clId="{B5EB329D-04E4-46CA-9ACC-D46D36F97AFF}" dt="2020-05-14T04:15:26.588" v="2763" actId="20577"/>
          <ac:spMkLst>
            <pc:docMk/>
            <pc:sldMk cId="941950487" sldId="1098"/>
            <ac:spMk id="6" creationId="{AB5DFF20-2FEB-4326-916D-FCF849879004}"/>
          </ac:spMkLst>
        </pc:spChg>
        <pc:spChg chg="add mod">
          <ac:chgData name="Harpreet Sawhney" userId="7f938375-eb16-473b-aae2-b319b7e9a2c5" providerId="ADAL" clId="{B5EB329D-04E4-46CA-9ACC-D46D36F97AFF}" dt="2020-05-14T04:14:35.577" v="2674" actId="571"/>
          <ac:spMkLst>
            <pc:docMk/>
            <pc:sldMk cId="941950487" sldId="1098"/>
            <ac:spMk id="16" creationId="{1FB93678-AC53-4B2E-87E3-9B8FC6516827}"/>
          </ac:spMkLst>
        </pc:spChg>
        <pc:spChg chg="mod">
          <ac:chgData name="Harpreet Sawhney" userId="7f938375-eb16-473b-aae2-b319b7e9a2c5" providerId="ADAL" clId="{B5EB329D-04E4-46CA-9ACC-D46D36F97AFF}" dt="2020-05-14T04:14:20.565" v="2672" actId="1076"/>
          <ac:spMkLst>
            <pc:docMk/>
            <pc:sldMk cId="941950487" sldId="1098"/>
            <ac:spMk id="23" creationId="{5ACC4E87-1A75-405C-BCF3-C00257A563DA}"/>
          </ac:spMkLst>
        </pc:spChg>
        <pc:spChg chg="del">
          <ac:chgData name="Harpreet Sawhney" userId="7f938375-eb16-473b-aae2-b319b7e9a2c5" providerId="ADAL" clId="{B5EB329D-04E4-46CA-9ACC-D46D36F97AFF}" dt="2020-05-14T04:13:51.554" v="2668" actId="478"/>
          <ac:spMkLst>
            <pc:docMk/>
            <pc:sldMk cId="941950487" sldId="1098"/>
            <ac:spMk id="28" creationId="{46A90F92-02FB-4A40-9931-C077AE6ED46E}"/>
          </ac:spMkLst>
        </pc:spChg>
      </pc:sldChg>
      <pc:sldChg chg="modSp new del mod">
        <pc:chgData name="Harpreet Sawhney" userId="7f938375-eb16-473b-aae2-b319b7e9a2c5" providerId="ADAL" clId="{B5EB329D-04E4-46CA-9ACC-D46D36F97AFF}" dt="2020-05-14T04:56:05.584" v="3154" actId="47"/>
        <pc:sldMkLst>
          <pc:docMk/>
          <pc:sldMk cId="815373814" sldId="1099"/>
        </pc:sldMkLst>
        <pc:spChg chg="mod">
          <ac:chgData name="Harpreet Sawhney" userId="7f938375-eb16-473b-aae2-b319b7e9a2c5" providerId="ADAL" clId="{B5EB329D-04E4-46CA-9ACC-D46D36F97AFF}" dt="2020-05-14T04:48:56.897" v="3153" actId="20577"/>
          <ac:spMkLst>
            <pc:docMk/>
            <pc:sldMk cId="815373814" sldId="1099"/>
            <ac:spMk id="2" creationId="{FE036C38-6C7C-4C89-A500-AE88573FE9AE}"/>
          </ac:spMkLst>
        </pc:spChg>
      </pc:sldChg>
      <pc:sldChg chg="addSp modSp new mod">
        <pc:chgData name="Harpreet Sawhney" userId="7f938375-eb16-473b-aae2-b319b7e9a2c5" providerId="ADAL" clId="{B5EB329D-04E4-46CA-9ACC-D46D36F97AFF}" dt="2020-05-14T20:58:11.077" v="4056" actId="14100"/>
        <pc:sldMkLst>
          <pc:docMk/>
          <pc:sldMk cId="3076100505" sldId="1099"/>
        </pc:sldMkLst>
        <pc:spChg chg="mod">
          <ac:chgData name="Harpreet Sawhney" userId="7f938375-eb16-473b-aae2-b319b7e9a2c5" providerId="ADAL" clId="{B5EB329D-04E4-46CA-9ACC-D46D36F97AFF}" dt="2020-05-14T05:19:07.541" v="3266" actId="403"/>
          <ac:spMkLst>
            <pc:docMk/>
            <pc:sldMk cId="3076100505" sldId="1099"/>
            <ac:spMk id="2" creationId="{01325E80-DF44-447B-B390-9C8E5C40881B}"/>
          </ac:spMkLst>
        </pc:spChg>
        <pc:spChg chg="mod">
          <ac:chgData name="Harpreet Sawhney" userId="7f938375-eb16-473b-aae2-b319b7e9a2c5" providerId="ADAL" clId="{B5EB329D-04E4-46CA-9ACC-D46D36F97AFF}" dt="2020-05-14T20:58:11.077" v="4056" actId="14100"/>
          <ac:spMkLst>
            <pc:docMk/>
            <pc:sldMk cId="3076100505" sldId="1099"/>
            <ac:spMk id="3" creationId="{A2070E11-2D1F-49C1-B255-B5D97F0C9651}"/>
          </ac:spMkLst>
        </pc:spChg>
        <pc:spChg chg="add mod">
          <ac:chgData name="Harpreet Sawhney" userId="7f938375-eb16-473b-aae2-b319b7e9a2c5" providerId="ADAL" clId="{B5EB329D-04E4-46CA-9ACC-D46D36F97AFF}" dt="2020-05-14T05:28:12.715" v="3648" actId="14100"/>
          <ac:spMkLst>
            <pc:docMk/>
            <pc:sldMk cId="3076100505" sldId="1099"/>
            <ac:spMk id="6" creationId="{0D56852C-9ECD-4B77-9556-AEC058AEB325}"/>
          </ac:spMkLst>
        </pc:spChg>
        <pc:spChg chg="add mod">
          <ac:chgData name="Harpreet Sawhney" userId="7f938375-eb16-473b-aae2-b319b7e9a2c5" providerId="ADAL" clId="{B5EB329D-04E4-46CA-9ACC-D46D36F97AFF}" dt="2020-05-14T05:28:41.396" v="3672" actId="122"/>
          <ac:spMkLst>
            <pc:docMk/>
            <pc:sldMk cId="3076100505" sldId="1099"/>
            <ac:spMk id="7" creationId="{8D3D35A0-C734-4E49-A399-3A69B8C52CA8}"/>
          </ac:spMkLst>
        </pc:spChg>
        <pc:spChg chg="add mod">
          <ac:chgData name="Harpreet Sawhney" userId="7f938375-eb16-473b-aae2-b319b7e9a2c5" providerId="ADAL" clId="{B5EB329D-04E4-46CA-9ACC-D46D36F97AFF}" dt="2020-05-14T05:29:01.635" v="3694" actId="20577"/>
          <ac:spMkLst>
            <pc:docMk/>
            <pc:sldMk cId="3076100505" sldId="1099"/>
            <ac:spMk id="8" creationId="{D7F910C0-D767-40C0-93E3-B0EBC5213F7F}"/>
          </ac:spMkLst>
        </pc:spChg>
        <pc:picChg chg="add mod">
          <ac:chgData name="Harpreet Sawhney" userId="7f938375-eb16-473b-aae2-b319b7e9a2c5" providerId="ADAL" clId="{B5EB329D-04E4-46CA-9ACC-D46D36F97AFF}" dt="2020-05-14T05:27:37.115" v="3622" actId="1076"/>
          <ac:picMkLst>
            <pc:docMk/>
            <pc:sldMk cId="3076100505" sldId="1099"/>
            <ac:picMk id="4" creationId="{8C46EA17-CBD4-4B43-8004-C72772831DB3}"/>
          </ac:picMkLst>
        </pc:picChg>
      </pc:sldChg>
      <pc:sldChg chg="addSp delSp modSp new mod">
        <pc:chgData name="Harpreet Sawhney" userId="7f938375-eb16-473b-aae2-b319b7e9a2c5" providerId="ADAL" clId="{B5EB329D-04E4-46CA-9ACC-D46D36F97AFF}" dt="2020-05-14T05:35:25.707" v="3883" actId="6549"/>
        <pc:sldMkLst>
          <pc:docMk/>
          <pc:sldMk cId="1630391020" sldId="1100"/>
        </pc:sldMkLst>
        <pc:spChg chg="del mod">
          <ac:chgData name="Harpreet Sawhney" userId="7f938375-eb16-473b-aae2-b319b7e9a2c5" providerId="ADAL" clId="{B5EB329D-04E4-46CA-9ACC-D46D36F97AFF}" dt="2020-05-14T05:32:43.686" v="3712" actId="478"/>
          <ac:spMkLst>
            <pc:docMk/>
            <pc:sldMk cId="1630391020" sldId="1100"/>
            <ac:spMk id="2" creationId="{5DFC8AE4-9332-4B31-91BB-6F7D2ED38474}"/>
          </ac:spMkLst>
        </pc:spChg>
        <pc:spChg chg="add del mod">
          <ac:chgData name="Harpreet Sawhney" userId="7f938375-eb16-473b-aae2-b319b7e9a2c5" providerId="ADAL" clId="{B5EB329D-04E4-46CA-9ACC-D46D36F97AFF}" dt="2020-05-14T05:32:46.376" v="3713" actId="478"/>
          <ac:spMkLst>
            <pc:docMk/>
            <pc:sldMk cId="1630391020" sldId="1100"/>
            <ac:spMk id="5" creationId="{3AABD02B-F5A8-46DB-ABEF-69006028C423}"/>
          </ac:spMkLst>
        </pc:spChg>
        <pc:spChg chg="add mod">
          <ac:chgData name="Harpreet Sawhney" userId="7f938375-eb16-473b-aae2-b319b7e9a2c5" providerId="ADAL" clId="{B5EB329D-04E4-46CA-9ACC-D46D36F97AFF}" dt="2020-05-14T05:35:25.707" v="3883" actId="6549"/>
          <ac:spMkLst>
            <pc:docMk/>
            <pc:sldMk cId="1630391020" sldId="1100"/>
            <ac:spMk id="7" creationId="{902959C2-6F9E-4A56-9CD8-727DF3D2F58D}"/>
          </ac:spMkLst>
        </pc:spChg>
        <pc:picChg chg="add mod">
          <ac:chgData name="Harpreet Sawhney" userId="7f938375-eb16-473b-aae2-b319b7e9a2c5" providerId="ADAL" clId="{B5EB329D-04E4-46CA-9ACC-D46D36F97AFF}" dt="2020-05-14T05:34:14.483" v="3829" actId="1076"/>
          <ac:picMkLst>
            <pc:docMk/>
            <pc:sldMk cId="1630391020" sldId="1100"/>
            <ac:picMk id="3" creationId="{86D51055-523A-40E7-B846-E1325F3C5032}"/>
          </ac:picMkLst>
        </pc:picChg>
      </pc:sldChg>
      <pc:sldChg chg="addSp delSp modSp add mod">
        <pc:chgData name="Harpreet Sawhney" userId="7f938375-eb16-473b-aae2-b319b7e9a2c5" providerId="ADAL" clId="{B5EB329D-04E4-46CA-9ACC-D46D36F97AFF}" dt="2020-05-14T05:42:42.402" v="3955" actId="14100"/>
        <pc:sldMkLst>
          <pc:docMk/>
          <pc:sldMk cId="1286814515" sldId="1101"/>
        </pc:sldMkLst>
        <pc:spChg chg="mod">
          <ac:chgData name="Harpreet Sawhney" userId="7f938375-eb16-473b-aae2-b319b7e9a2c5" providerId="ADAL" clId="{B5EB329D-04E4-46CA-9ACC-D46D36F97AFF}" dt="2020-05-14T05:42:17.628" v="3949" actId="20577"/>
          <ac:spMkLst>
            <pc:docMk/>
            <pc:sldMk cId="1286814515" sldId="1101"/>
            <ac:spMk id="2" creationId="{C1CBA84D-76D8-4C7C-A84E-28F733E154BC}"/>
          </ac:spMkLst>
        </pc:spChg>
        <pc:picChg chg="del">
          <ac:chgData name="Harpreet Sawhney" userId="7f938375-eb16-473b-aae2-b319b7e9a2c5" providerId="ADAL" clId="{B5EB329D-04E4-46CA-9ACC-D46D36F97AFF}" dt="2020-05-14T05:41:54.835" v="3885" actId="478"/>
          <ac:picMkLst>
            <pc:docMk/>
            <pc:sldMk cId="1286814515" sldId="1101"/>
            <ac:picMk id="4" creationId="{69345D2E-191A-4B8D-9059-C75FCCAB4B5E}"/>
          </ac:picMkLst>
        </pc:picChg>
        <pc:picChg chg="del">
          <ac:chgData name="Harpreet Sawhney" userId="7f938375-eb16-473b-aae2-b319b7e9a2c5" providerId="ADAL" clId="{B5EB329D-04E4-46CA-9ACC-D46D36F97AFF}" dt="2020-05-14T05:41:56.627" v="3886" actId="478"/>
          <ac:picMkLst>
            <pc:docMk/>
            <pc:sldMk cId="1286814515" sldId="1101"/>
            <ac:picMk id="5" creationId="{4569F376-659B-4A7F-BFEA-CBBC3D787ADA}"/>
          </ac:picMkLst>
        </pc:picChg>
        <pc:picChg chg="add mod">
          <ac:chgData name="Harpreet Sawhney" userId="7f938375-eb16-473b-aae2-b319b7e9a2c5" providerId="ADAL" clId="{B5EB329D-04E4-46CA-9ACC-D46D36F97AFF}" dt="2020-05-14T05:42:42.402" v="3955" actId="14100"/>
          <ac:picMkLst>
            <pc:docMk/>
            <pc:sldMk cId="1286814515" sldId="1101"/>
            <ac:picMk id="6" creationId="{B35947E5-1B0A-4652-94D3-4F740F36DCA6}"/>
          </ac:picMkLst>
        </pc:picChg>
      </pc:sldChg>
      <pc:sldMasterChg chg="delSldLayout">
        <pc:chgData name="Harpreet Sawhney" userId="7f938375-eb16-473b-aae2-b319b7e9a2c5" providerId="ADAL" clId="{B5EB329D-04E4-46CA-9ACC-D46D36F97AFF}" dt="2020-05-10T19:37:47.384" v="26" actId="47"/>
        <pc:sldMasterMkLst>
          <pc:docMk/>
          <pc:sldMasterMk cId="679211530" sldId="2147483976"/>
        </pc:sldMasterMkLst>
        <pc:sldLayoutChg chg="del">
          <pc:chgData name="Harpreet Sawhney" userId="7f938375-eb16-473b-aae2-b319b7e9a2c5" providerId="ADAL" clId="{B5EB329D-04E4-46CA-9ACC-D46D36F97AFF}" dt="2020-05-10T19:37:47.384" v="26" actId="47"/>
          <pc:sldLayoutMkLst>
            <pc:docMk/>
            <pc:sldMasterMk cId="679211530" sldId="2147483976"/>
            <pc:sldLayoutMk cId="2605718651" sldId="2147484552"/>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F7797-F00C-4983-A883-A1597BF00A99}" type="datetimeFigureOut">
              <a:rPr lang="en-US" smtClean="0"/>
              <a:t>5/14/2020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DCA8E-9275-4A1A-83B7-2684B81F4F3E}" type="slidenum">
              <a:rPr lang="en-US" smtClean="0"/>
              <a:t>‹#›</a:t>
            </a:fld>
            <a:endParaRPr lang="en-US"/>
          </a:p>
        </p:txBody>
      </p:sp>
    </p:spTree>
    <p:extLst>
      <p:ext uri="{BB962C8B-B14F-4D97-AF65-F5344CB8AC3E}">
        <p14:creationId xmlns:p14="http://schemas.microsoft.com/office/powerpoint/2010/main" val="37535232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B594E-743D-4B26-B858-6E892D0DF149}"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15231-27F5-4756-BA31-A833970F1B66}" type="slidenum">
              <a:rPr lang="en-US" smtClean="0"/>
              <a:t>‹#›</a:t>
            </a:fld>
            <a:endParaRPr lang="en-US"/>
          </a:p>
        </p:txBody>
      </p:sp>
    </p:spTree>
    <p:extLst>
      <p:ext uri="{BB962C8B-B14F-4D97-AF65-F5344CB8AC3E}">
        <p14:creationId xmlns:p14="http://schemas.microsoft.com/office/powerpoint/2010/main" val="141471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15231-27F5-4756-BA31-A833970F1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4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906FCCA-D154-4CAB-9834-9635FD0320A0}" type="slidenum">
              <a:rPr lang="en-US" smtClean="0"/>
              <a:pPr/>
              <a:t>3</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906FCCA-D154-4CAB-9834-9635FD0320A0}" type="slidenum">
              <a:rPr lang="en-US" smtClean="0"/>
              <a:pPr/>
              <a:t>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784273F-50F2-4AC3-A2FD-20D7B010583C}" type="slidenum">
              <a:rPr lang="en-US" smtClean="0"/>
              <a:pPr/>
              <a:t>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49126F5-621A-427C-8C13-4E4504669970}" type="slidenum">
              <a:rPr lang="en-US" smtClean="0"/>
              <a:pPr/>
              <a:t>25</a:t>
            </a:fld>
            <a:endParaRPr lang="en-US"/>
          </a:p>
        </p:txBody>
      </p:sp>
      <p:sp>
        <p:nvSpPr>
          <p:cNvPr id="71683" name="Rectangle 2"/>
          <p:cNvSpPr>
            <a:spLocks noGrp="1" noRot="1" noChangeAspect="1" noChangeArrowheads="1" noTextEdit="1"/>
          </p:cNvSpPr>
          <p:nvPr>
            <p:ph type="sldImg"/>
          </p:nvPr>
        </p:nvSpPr>
        <p:spPr>
          <a:xfrm>
            <a:off x="457200" y="717550"/>
            <a:ext cx="6370638" cy="3584575"/>
          </a:xfrm>
          <a:ln/>
        </p:spPr>
      </p:sp>
      <p:sp>
        <p:nvSpPr>
          <p:cNvPr id="716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A2E493B-3311-4AC0-BE51-2A6F47623E24}" type="slidenum">
              <a:rPr lang="en-US" smtClean="0"/>
              <a:pPr/>
              <a:t>26</a:t>
            </a:fld>
            <a:endParaRPr lang="en-US"/>
          </a:p>
        </p:txBody>
      </p:sp>
      <p:sp>
        <p:nvSpPr>
          <p:cNvPr id="75779" name="Rectangle 2"/>
          <p:cNvSpPr>
            <a:spLocks noGrp="1" noRot="1" noChangeAspect="1" noChangeArrowheads="1" noTextEdit="1"/>
          </p:cNvSpPr>
          <p:nvPr>
            <p:ph type="sldImg"/>
          </p:nvPr>
        </p:nvSpPr>
        <p:spPr>
          <a:xfrm>
            <a:off x="457200" y="717550"/>
            <a:ext cx="6370638" cy="3584575"/>
          </a:xfrm>
          <a:ln/>
        </p:spPr>
      </p:sp>
      <p:sp>
        <p:nvSpPr>
          <p:cNvPr id="75780"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6657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ACB2C32-F61B-48B5-9328-86E634E126D8}" type="slidenum">
              <a:rPr lang="en-US" smtClean="0"/>
              <a:pPr/>
              <a:t>27</a:t>
            </a:fld>
            <a:endParaRPr lang="en-US"/>
          </a:p>
        </p:txBody>
      </p:sp>
      <p:sp>
        <p:nvSpPr>
          <p:cNvPr id="77827" name="Rectangle 2"/>
          <p:cNvSpPr>
            <a:spLocks noGrp="1" noRot="1" noChangeAspect="1" noChangeArrowheads="1" noTextEdit="1"/>
          </p:cNvSpPr>
          <p:nvPr>
            <p:ph type="sldImg"/>
          </p:nvPr>
        </p:nvSpPr>
        <p:spPr>
          <a:xfrm>
            <a:off x="457200" y="717550"/>
            <a:ext cx="6370638" cy="3584575"/>
          </a:xfrm>
          <a:ln/>
        </p:spPr>
      </p:sp>
      <p:sp>
        <p:nvSpPr>
          <p:cNvPr id="77828"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1A7E85DB-D949-4AC3-A5A3-175738408EB7}"/>
              </a:ext>
            </a:extLst>
          </p:cNvPr>
          <p:cNvSpPr>
            <a:spLocks noGrp="1" noChangeArrowheads="1"/>
          </p:cNvSpPr>
          <p:nvPr>
            <p:ph type="sldNum" sz="quarter" idx="5"/>
          </p:nvPr>
        </p:nvSpPr>
        <p:spPr>
          <a:ln/>
        </p:spPr>
        <p:txBody>
          <a:bodyPr/>
          <a:lstStyle/>
          <a:p>
            <a:fld id="{62F2E17B-1043-4C1E-AA97-67DC0755CED4}" type="slidenum">
              <a:rPr lang="en-US" altLang="en-US"/>
              <a:pPr/>
              <a:t>34</a:t>
            </a:fld>
            <a:endParaRPr lang="en-US" altLang="en-US"/>
          </a:p>
        </p:txBody>
      </p:sp>
      <p:sp>
        <p:nvSpPr>
          <p:cNvPr id="348162" name="Rectangle 2">
            <a:extLst>
              <a:ext uri="{FF2B5EF4-FFF2-40B4-BE49-F238E27FC236}">
                <a16:creationId xmlns:a16="http://schemas.microsoft.com/office/drawing/2014/main" id="{A83639CC-C64D-4B96-8614-1664560784F7}"/>
              </a:ext>
            </a:extLst>
          </p:cNvPr>
          <p:cNvSpPr>
            <a:spLocks noGrp="1" noRot="1" noChangeAspect="1" noChangeArrowheads="1" noTextEdit="1"/>
          </p:cNvSpPr>
          <p:nvPr>
            <p:ph type="sldImg"/>
          </p:nvPr>
        </p:nvSpPr>
        <p:spPr>
          <a:ln/>
        </p:spPr>
      </p:sp>
      <p:sp>
        <p:nvSpPr>
          <p:cNvPr id="348163" name="Rectangle 3">
            <a:extLst>
              <a:ext uri="{FF2B5EF4-FFF2-40B4-BE49-F238E27FC236}">
                <a16:creationId xmlns:a16="http://schemas.microsoft.com/office/drawing/2014/main" id="{2E4F480A-D077-4C0C-B582-C1E5AA317805}"/>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1.xml"/><Relationship Id="rId4" Type="http://schemas.openxmlformats.org/officeDocument/2006/relationships/image" Target="../media/image55.jpe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1.xml"/><Relationship Id="rId4" Type="http://schemas.openxmlformats.org/officeDocument/2006/relationships/image" Target="../media/image58.jpeg"/></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1.xml"/><Relationship Id="rId4" Type="http://schemas.openxmlformats.org/officeDocument/2006/relationships/image" Target="../media/image65.jpeg"/></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1.xml"/><Relationship Id="rId4" Type="http://schemas.openxmlformats.org/officeDocument/2006/relationships/image" Target="../media/image69.svg"/></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12.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Master" Target="../slideMasters/slideMaster12.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emf"/><Relationship Id="rId1" Type="http://schemas.openxmlformats.org/officeDocument/2006/relationships/slideMaster" Target="../slideMasters/slideMaster12.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5.jpe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7.emf"/><Relationship Id="rId4" Type="http://schemas.openxmlformats.org/officeDocument/2006/relationships/oleObject" Target="../embeddings/oleObject1.bin"/></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590333719"/>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Image and Text (w Icons)">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995551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211224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11982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492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3200" b="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0581431"/>
      </p:ext>
    </p:extLst>
  </p:cSld>
  <p:clrMapOvr>
    <a:masterClrMapping/>
  </p:clrMapOvr>
  <p:hf hdr="0" ftr="0" dt="0"/>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382" y="53527"/>
            <a:ext cx="10571998" cy="577608"/>
          </a:xfrm>
        </p:spPr>
        <p:txBody>
          <a:bodyPr/>
          <a:lstStyle>
            <a:lvl1pPr>
              <a:defRPr sz="2800" b="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318051" y="1023730"/>
            <a:ext cx="11539331" cy="5620579"/>
          </a:xfrm>
        </p:spPr>
        <p:txBody>
          <a:bodyPr anchor="t" anchorCtr="0"/>
          <a:lstStyle>
            <a:lvl1pPr marL="342900" indent="-342900" algn="l">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lgn="l">
              <a:buFont typeface="Courier New" panose="02070309020205020404" pitchFamily="49" charset="0"/>
              <a:buChar char="o"/>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lgn="l">
              <a:defRPr>
                <a:latin typeface="Calibri" panose="020F0502020204030204" pitchFamily="34" charset="0"/>
                <a:cs typeface="Calibri" panose="020F0502020204030204" pitchFamily="34" charset="0"/>
              </a:defRPr>
            </a:lvl4pPr>
            <a:lvl5pPr algn="l">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98824"/>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4217934701"/>
      </p:ext>
    </p:extLst>
  </p:cSld>
  <p:clrMapOvr>
    <a:masterClrMapping/>
  </p:clrMapOvr>
  <p:hf hdr="0" ftr="0" dt="0"/>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078" y="26499"/>
            <a:ext cx="10571998" cy="536837"/>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122464" y="1212396"/>
            <a:ext cx="5882121" cy="4648655"/>
          </a:xfrm>
        </p:spPr>
        <p:txBody>
          <a:bodyPr anchor="t" anchorCtr="0">
            <a:normAutofit/>
          </a:bodyPr>
          <a:lstStyle>
            <a:lvl1pPr marL="342900" indent="-342900">
              <a:buFont typeface="Courier New" panose="02070309020205020404" pitchFamily="49" charset="0"/>
              <a:buChar char="o"/>
              <a:defRPr>
                <a:latin typeface="Calibri" panose="020F0502020204030204" pitchFamily="34" charset="0"/>
                <a:cs typeface="Calibri" panose="020F0502020204030204" pitchFamily="34" charset="0"/>
              </a:defRPr>
            </a:lvl1pPr>
            <a:lvl2pPr marL="742950" indent="-285750">
              <a:buFont typeface="Courier New" panose="02070309020205020404" pitchFamily="49" charset="0"/>
              <a:buChar char="o"/>
              <a:defRPr>
                <a:latin typeface="Calibri" panose="020F0502020204030204" pitchFamily="34" charset="0"/>
                <a:cs typeface="Calibri" panose="020F0502020204030204" pitchFamily="34" charset="0"/>
              </a:defRPr>
            </a:lvl2pPr>
            <a:lvl3pPr marL="1143000" indent="-228600">
              <a:buFont typeface="Courier New" panose="02070309020205020404" pitchFamily="49" charset="0"/>
              <a:buChar char="o"/>
              <a:defRPr>
                <a:latin typeface="Calibri" panose="020F0502020204030204" pitchFamily="34" charset="0"/>
                <a:cs typeface="Calibri" panose="020F0502020204030204" pitchFamily="34" charset="0"/>
              </a:defRPr>
            </a:lvl3pPr>
            <a:lvl4pPr marL="1600200" indent="-228600">
              <a:buFont typeface="Courier New" panose="02070309020205020404" pitchFamily="49" charset="0"/>
              <a:buChar char="o"/>
              <a:defRPr>
                <a:latin typeface="Calibri" panose="020F0502020204030204" pitchFamily="34" charset="0"/>
                <a:cs typeface="Calibri" panose="020F0502020204030204" pitchFamily="34" charset="0"/>
              </a:defRPr>
            </a:lvl4pPr>
            <a:lvl5pPr marL="2057400" indent="-228600">
              <a:buFont typeface="Courier New" panose="02070309020205020404" pitchFamily="49" charset="0"/>
              <a:buChar char="o"/>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1253218"/>
            <a:ext cx="5882121" cy="4607833"/>
          </a:xfrm>
          <a:effectLst>
            <a:outerShdw blurRad="50800" dir="14400000">
              <a:srgbClr val="000000">
                <a:alpha val="40000"/>
              </a:srgbClr>
            </a:outerShdw>
          </a:effectLst>
        </p:spPr>
        <p:txBody>
          <a:bodyPr vert="horz" lIns="91440" tIns="45720" rIns="91440" bIns="45720" rtlCol="0" anchor="t" anchorCtr="0">
            <a:normAutofit/>
          </a:bodyPr>
          <a:lstStyle>
            <a:lvl1pPr>
              <a:defRPr lang="en-US">
                <a:latin typeface="Calibri" panose="020F0502020204030204" pitchFamily="34" charset="0"/>
                <a:cs typeface="Calibri" panose="020F0502020204030204" pitchFamily="34" charset="0"/>
              </a:defRPr>
            </a:lvl1pPr>
            <a:lvl2pPr>
              <a:defRPr lang="en-US">
                <a:latin typeface="Calibri" panose="020F0502020204030204" pitchFamily="34" charset="0"/>
                <a:cs typeface="Calibri" panose="020F0502020204030204" pitchFamily="34" charset="0"/>
              </a:defRPr>
            </a:lvl2pPr>
            <a:lvl3pPr>
              <a:defRPr lang="en-US">
                <a:latin typeface="Calibri" panose="020F0502020204030204" pitchFamily="34" charset="0"/>
                <a:cs typeface="Calibri" panose="020F0502020204030204" pitchFamily="34" charset="0"/>
              </a:defRPr>
            </a:lvl3pPr>
            <a:lvl4pPr>
              <a:defRPr lang="en-US">
                <a:latin typeface="Calibri" panose="020F0502020204030204" pitchFamily="34" charset="0"/>
                <a:cs typeface="Calibri" panose="020F0502020204030204" pitchFamily="34" charset="0"/>
              </a:defRPr>
            </a:lvl4pPr>
            <a:lvl5pPr>
              <a:defRPr lang="en-US">
                <a:latin typeface="Calibri" panose="020F0502020204030204" pitchFamily="34" charset="0"/>
                <a:cs typeface="Calibri" panose="020F0502020204030204" pitchFamily="34" charset="0"/>
              </a:defRPr>
            </a:lvl5pPr>
          </a:lstStyle>
          <a:p>
            <a:pPr lvl="0">
              <a:buFont typeface="Courier New" panose="02070309020205020404" pitchFamily="49" charset="0"/>
              <a:buChar char="o"/>
            </a:pPr>
            <a:r>
              <a:rPr lang="en-US"/>
              <a:t>Edit Master text styles</a:t>
            </a:r>
          </a:p>
          <a:p>
            <a:pPr lvl="1">
              <a:buFont typeface="Courier New" panose="02070309020205020404" pitchFamily="49" charset="0"/>
              <a:buChar char="o"/>
            </a:pPr>
            <a:r>
              <a:rPr lang="en-US"/>
              <a:t>Second level</a:t>
            </a:r>
          </a:p>
          <a:p>
            <a:pPr lvl="2">
              <a:buFont typeface="Courier New" panose="02070309020205020404" pitchFamily="49" charset="0"/>
              <a:buChar char="o"/>
            </a:pPr>
            <a:r>
              <a:rPr lang="en-US"/>
              <a:t>Third level</a:t>
            </a:r>
          </a:p>
          <a:p>
            <a:pPr lvl="3">
              <a:buFont typeface="Courier New" panose="02070309020205020404" pitchFamily="49" charset="0"/>
              <a:buChar char="o"/>
            </a:pPr>
            <a:r>
              <a:rPr lang="en-US"/>
              <a:t>Fourth level</a:t>
            </a:r>
          </a:p>
          <a:p>
            <a:pPr lvl="4">
              <a:buFont typeface="Courier New" panose="02070309020205020404" pitchFamily="49" charset="0"/>
              <a:buChar char="o"/>
            </a:pPr>
            <a:r>
              <a:rPr lang="en-US"/>
              <a:t>Fifth level</a:t>
            </a:r>
          </a:p>
        </p:txBody>
      </p:sp>
    </p:spTree>
    <p:extLst>
      <p:ext uri="{BB962C8B-B14F-4D97-AF65-F5344CB8AC3E}">
        <p14:creationId xmlns:p14="http://schemas.microsoft.com/office/powerpoint/2010/main" val="3301380033"/>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5/14/2020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212542338"/>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312"/>
            <a:ext cx="10571998" cy="674549"/>
          </a:xfrm>
        </p:spPr>
        <p:txBody>
          <a:bodyPr/>
          <a:lstStyle>
            <a:lvl1pPr>
              <a:defRPr sz="2800" b="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670141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1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681501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040629453"/>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3C633830-2244-49AE-BC4A-47F415C177C6}" type="datetimeFigureOut">
              <a:rPr lang="en-US" smtClean="0"/>
              <a:pPr/>
              <a:t>5/14/2020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858021594"/>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113363313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222117814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3C633830-2244-49AE-BC4A-47F415C177C6}" type="datetimeFigureOut">
              <a:rPr lang="en-US" smtClean="0"/>
              <a:pPr/>
              <a:t>5/14/2020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smtClean="0"/>
              <a:pPr/>
              <a:t>‹#›</a:t>
            </a:fld>
            <a:endParaRPr lang="en-US"/>
          </a:p>
        </p:txBody>
      </p:sp>
    </p:spTree>
    <p:extLst>
      <p:ext uri="{BB962C8B-B14F-4D97-AF65-F5344CB8AC3E}">
        <p14:creationId xmlns:p14="http://schemas.microsoft.com/office/powerpoint/2010/main" val="98553053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188840278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23F40-5DA8-449B-85D3-1438A492E19B}" type="slidenum">
              <a:rPr lang="en-US" smtClean="0"/>
              <a:pPr/>
              <a:t>‹#›</a:t>
            </a:fld>
            <a:endParaRPr lang="en-US"/>
          </a:p>
        </p:txBody>
      </p:sp>
    </p:spTree>
    <p:extLst>
      <p:ext uri="{BB962C8B-B14F-4D97-AF65-F5344CB8AC3E}">
        <p14:creationId xmlns:p14="http://schemas.microsoft.com/office/powerpoint/2010/main" val="3624039774"/>
      </p:ext>
    </p:extLst>
  </p:cSld>
  <p:clrMapOvr>
    <a:masterClrMapping/>
  </p:clrMapOvr>
  <p:hf hdr="0" ftr="0" dt="0"/>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10" name="Picture 9" descr="Two people sitting at a table meeting with woman standing going over a project&#10;&#10;Description generated with high confidence">
            <a:extLst>
              <a:ext uri="{FF2B5EF4-FFF2-40B4-BE49-F238E27FC236}">
                <a16:creationId xmlns:a16="http://schemas.microsoft.com/office/drawing/2014/main" id="{76BCB292-2A17-4A32-98B5-0734E73B671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5" name="Text Placeholder 4"/>
          <p:cNvSpPr>
            <a:spLocks noGrp="1"/>
          </p:cNvSpPr>
          <p:nvPr>
            <p:ph type="body" sz="quarter" idx="12" hasCustomPrompt="1"/>
          </p:nvPr>
        </p:nvSpPr>
        <p:spPr>
          <a:xfrm>
            <a:off x="269301" y="2980725"/>
            <a:ext cx="4840694"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4840694"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7" name="Rectangle 6">
            <a:extLst>
              <a:ext uri="{FF2B5EF4-FFF2-40B4-BE49-F238E27FC236}">
                <a16:creationId xmlns:a16="http://schemas.microsoft.com/office/drawing/2014/main" id="{4F8037F3-EB26-4E49-A16B-CA9B0E3A64A9}"/>
              </a:ext>
            </a:extLst>
          </p:cNvPr>
          <p:cNvSpPr/>
          <p:nvPr userDrawn="1"/>
        </p:nvSpPr>
        <p:spPr>
          <a:xfrm>
            <a:off x="269241" y="1786077"/>
            <a:ext cx="4840694" cy="1194649"/>
          </a:xfrm>
          <a:prstGeom prst="rect">
            <a:avLst/>
          </a:prstGeom>
        </p:spPr>
        <p:txBody>
          <a:bodyPr wrap="square" lIns="179285" tIns="143428" rIns="179285" bIns="143428" anchor="b">
            <a:spAutoFit/>
          </a:bodyPr>
          <a:lstStyle/>
          <a:p>
            <a:r>
              <a:rPr kumimoji="0" lang="en-US" sz="5881" b="0" i="0" u="none" strike="noStrike" kern="1200" cap="none" spc="-100" normalizeH="0" baseline="0" noProof="0">
                <a:ln w="3175">
                  <a:noFill/>
                </a:ln>
                <a:gradFill>
                  <a:gsLst>
                    <a:gs pos="91000">
                      <a:schemeClr val="tx1"/>
                    </a:gs>
                    <a:gs pos="0">
                      <a:schemeClr val="tx1"/>
                    </a:gs>
                  </a:gsLst>
                  <a:lin ang="5400000" scaled="0"/>
                </a:gradFill>
                <a:effectLst/>
                <a:uLnTx/>
                <a:uFillTx/>
                <a:latin typeface="Segoe UI Light"/>
                <a:ea typeface="+mn-ea"/>
                <a:cs typeface="Segoe UI" pitchFamily="34" charset="0"/>
              </a:rPr>
              <a:t>CEO Briefing </a:t>
            </a:r>
            <a:endParaRPr lang="en-US" sz="2352">
              <a:gradFill>
                <a:gsLst>
                  <a:gs pos="91000">
                    <a:schemeClr val="tx1"/>
                  </a:gs>
                  <a:gs pos="0">
                    <a:schemeClr val="tx1"/>
                  </a:gs>
                </a:gsLst>
                <a:lin ang="5400000" scaled="0"/>
              </a:gradFill>
            </a:endParaRPr>
          </a:p>
        </p:txBody>
      </p:sp>
      <p:pic>
        <p:nvPicPr>
          <p:cNvPr id="1026" name="Picture 2" descr="https://corporate.homedepot.com/sites/default/files/image_gallery/THD_logo.jpg">
            <a:extLst>
              <a:ext uri="{FF2B5EF4-FFF2-40B4-BE49-F238E27FC236}">
                <a16:creationId xmlns:a16="http://schemas.microsoft.com/office/drawing/2014/main" id="{6AF16139-4DE6-47E9-9D18-D6D89573ED4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62426"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C31FAC7-1497-4C7C-9007-C53212FA82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3328761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Picture 7" descr="Two people sitting at a table meeting with woman standing going over a project&#10;&#10;Description generated with high confidence">
            <a:extLst>
              <a:ext uri="{FF2B5EF4-FFF2-40B4-BE49-F238E27FC236}">
                <a16:creationId xmlns:a16="http://schemas.microsoft.com/office/drawing/2014/main" id="{5C110699-5396-41C6-B4EE-815627083E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pic>
        <p:nvPicPr>
          <p:cNvPr id="12" name="Picture 11">
            <a:extLst>
              <a:ext uri="{FF2B5EF4-FFF2-40B4-BE49-F238E27FC236}">
                <a16:creationId xmlns:a16="http://schemas.microsoft.com/office/drawing/2014/main" id="{CF49E693-4835-48BE-984D-395FD43153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32" y="6104896"/>
            <a:ext cx="1429874" cy="304828"/>
          </a:xfrm>
          <a:prstGeom prst="rect">
            <a:avLst/>
          </a:prstGeom>
        </p:spPr>
      </p:pic>
    </p:spTree>
    <p:extLst>
      <p:ext uri="{BB962C8B-B14F-4D97-AF65-F5344CB8AC3E}">
        <p14:creationId xmlns:p14="http://schemas.microsoft.com/office/powerpoint/2010/main" val="16889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1629538"/>
            <a:ext cx="4840694" cy="1799463"/>
          </a:xfrm>
          <a:noFill/>
        </p:spPr>
        <p:txBody>
          <a:bodyPr lIns="146304" tIns="91440" rIns="146304" bIns="91440" anchor="b"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429001"/>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7" name="Picture 2" descr="https://corporate.homedepot.com/sites/default/files/image_gallery/THD_logo.jpg">
            <a:extLst>
              <a:ext uri="{FF2B5EF4-FFF2-40B4-BE49-F238E27FC236}">
                <a16:creationId xmlns:a16="http://schemas.microsoft.com/office/drawing/2014/main" id="{9F8EBE20-7351-41C1-9182-337F8650C6E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8213" y="5689328"/>
            <a:ext cx="720293" cy="720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itting at a table&#10;&#10;Description generated with very high confidence">
            <a:extLst>
              <a:ext uri="{FF2B5EF4-FFF2-40B4-BE49-F238E27FC236}">
                <a16:creationId xmlns:a16="http://schemas.microsoft.com/office/drawing/2014/main" id="{CE0D4E62-BF94-4D23-9539-C46C9886D6CA}"/>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335277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Below">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138765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5" indent="0">
              <a:buNone/>
              <a:defRPr/>
            </a:lvl2pPr>
            <a:lvl3pPr marL="448190" indent="0">
              <a:buNone/>
              <a:defRPr/>
            </a:lvl3pPr>
            <a:lvl4pPr marL="672286" indent="0">
              <a:buNone/>
              <a:defRPr/>
            </a:lvl4pPr>
            <a:lvl5pPr marL="89638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8394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5035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2" indent="0">
              <a:buFont typeface="Wingdings" panose="05000000000000000000" pitchFamily="2" charset="2"/>
              <a:buNone/>
              <a:defRPr sz="2352" b="0"/>
            </a:lvl2pPr>
            <a:lvl3pPr marL="441966" indent="0">
              <a:buFont typeface="Wingdings" panose="05000000000000000000" pitchFamily="2" charset="2"/>
              <a:buNone/>
              <a:tabLst/>
              <a:defRPr sz="2157" b="0"/>
            </a:lvl3pPr>
            <a:lvl4pPr marL="639604" indent="0">
              <a:buFont typeface="Wingdings" panose="05000000000000000000" pitchFamily="2" charset="2"/>
              <a:buNone/>
              <a:defRPr sz="2157" b="0"/>
            </a:lvl4pPr>
            <a:lvl5pPr marL="837245"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2" indent="0">
              <a:buFont typeface="Arial" panose="020B0604020202020204" pitchFamily="34" charset="0"/>
              <a:buNone/>
              <a:defRPr lang="en-US" sz="2352" b="0" kern="1200" spc="0" baseline="0" dirty="0">
                <a:gradFill>
                  <a:gsLst>
                    <a:gs pos="1250">
                      <a:schemeClr val="tx1"/>
                    </a:gs>
                    <a:gs pos="100000">
                      <a:schemeClr val="tx1"/>
                    </a:gs>
                  </a:gsLst>
                  <a:lin ang="5400000" scaled="0"/>
                </a:gradFill>
                <a:latin typeface="+mn-lt"/>
                <a:ea typeface="+mn-ea"/>
                <a:cs typeface="+mn-cs"/>
              </a:defRPr>
            </a:lvl2pPr>
            <a:lvl3pPr marL="441966"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4"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45"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4" marR="0" lvl="0" indent="-504214" algn="l" defTabSz="914362" rtl="0" eaLnBrk="1" fontAlgn="auto" latinLnBrk="0" hangingPunct="1">
              <a:lnSpc>
                <a:spcPct val="90000"/>
              </a:lnSpc>
              <a:spcBef>
                <a:spcPts val="1200"/>
              </a:spcBef>
              <a:spcAft>
                <a:spcPts val="0"/>
              </a:spcAft>
              <a:buClr>
                <a:schemeClr val="tx1"/>
              </a:buClr>
              <a:buSzPct val="90000"/>
              <a:tabLst/>
            </a:pPr>
            <a:r>
              <a:rPr lang="en-US"/>
              <a:t>Edit Master text styles</a:t>
            </a:r>
          </a:p>
          <a:p>
            <a:pPr marL="504214" marR="0" lvl="1" indent="-504214" algn="l" defTabSz="914362" rtl="0" eaLnBrk="1" fontAlgn="auto" latinLnBrk="0" hangingPunct="1">
              <a:lnSpc>
                <a:spcPct val="90000"/>
              </a:lnSpc>
              <a:spcBef>
                <a:spcPts val="1200"/>
              </a:spcBef>
              <a:spcAft>
                <a:spcPts val="0"/>
              </a:spcAft>
              <a:buClr>
                <a:schemeClr val="tx1"/>
              </a:buClr>
              <a:buSzPct val="90000"/>
              <a:tabLst/>
            </a:pPr>
            <a:r>
              <a:rPr lang="en-US"/>
              <a:t>Second level</a:t>
            </a:r>
          </a:p>
          <a:p>
            <a:pPr marL="504214" marR="0" lvl="2" indent="-504214" algn="l" defTabSz="914362" rtl="0" eaLnBrk="1" fontAlgn="auto" latinLnBrk="0" hangingPunct="1">
              <a:lnSpc>
                <a:spcPct val="90000"/>
              </a:lnSpc>
              <a:spcBef>
                <a:spcPts val="1200"/>
              </a:spcBef>
              <a:spcAft>
                <a:spcPts val="0"/>
              </a:spcAft>
              <a:buClr>
                <a:schemeClr val="tx1"/>
              </a:buClr>
              <a:buSzPct val="90000"/>
              <a:tabLst/>
            </a:pPr>
            <a:r>
              <a:rPr lang="en-US"/>
              <a:t>Third level</a:t>
            </a:r>
          </a:p>
          <a:p>
            <a:pPr marL="504214" marR="0" lvl="3" indent="-504214" algn="l" defTabSz="914362" rtl="0" eaLnBrk="1" fontAlgn="auto" latinLnBrk="0" hangingPunct="1">
              <a:lnSpc>
                <a:spcPct val="90000"/>
              </a:lnSpc>
              <a:spcBef>
                <a:spcPts val="1200"/>
              </a:spcBef>
              <a:spcAft>
                <a:spcPts val="0"/>
              </a:spcAft>
              <a:buClr>
                <a:schemeClr val="tx1"/>
              </a:buClr>
              <a:buSzPct val="90000"/>
              <a:tabLst/>
            </a:pPr>
            <a:r>
              <a:rPr lang="en-US"/>
              <a:t>Fourth level</a:t>
            </a:r>
          </a:p>
          <a:p>
            <a:pPr marL="504214" marR="0" lvl="4" indent="-504214" algn="l" defTabSz="91436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8177176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8" indent="-227208">
              <a:spcBef>
                <a:spcPts val="1200"/>
              </a:spcBef>
              <a:buClr>
                <a:schemeClr val="tx1"/>
              </a:buClr>
              <a:buFont typeface="Wingdings" panose="05000000000000000000" pitchFamily="2" charset="2"/>
              <a:buChar char=""/>
              <a:defRPr sz="2941" b="0">
                <a:latin typeface="+mn-lt"/>
              </a:defRPr>
            </a:lvl1pPr>
            <a:lvl2pPr marL="418623" indent="-168072">
              <a:buFont typeface="Wingdings" panose="05000000000000000000" pitchFamily="2" charset="2"/>
              <a:buChar char=""/>
              <a:defRPr sz="2352" b="0"/>
            </a:lvl2pPr>
            <a:lvl3pPr marL="627156" indent="-185190">
              <a:buFont typeface="Wingdings" panose="05000000000000000000" pitchFamily="2" charset="2"/>
              <a:buChar char=""/>
              <a:tabLst/>
              <a:defRPr sz="2157" b="0"/>
            </a:lvl3pPr>
            <a:lvl4pPr marL="812345" indent="-172741">
              <a:buFont typeface="Wingdings" panose="05000000000000000000" pitchFamily="2" charset="2"/>
              <a:buChar char=""/>
              <a:defRPr sz="2157" b="0"/>
            </a:lvl4pPr>
            <a:lvl5pPr marL="1003761" indent="-166516">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11"/>
          </a:xfrm>
        </p:spPr>
        <p:txBody>
          <a:bodyPr wrap="square">
            <a:spAutoFit/>
          </a:bodyPr>
          <a:lstStyle>
            <a:lvl1pPr marL="281675" indent="-281675">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4" indent="-336143">
              <a:defRPr lang="en-US" sz="2352" b="0" kern="1200" spc="0" baseline="0" dirty="0">
                <a:gradFill>
                  <a:gsLst>
                    <a:gs pos="1250">
                      <a:schemeClr val="tx1"/>
                    </a:gs>
                    <a:gs pos="100000">
                      <a:schemeClr val="tx1"/>
                    </a:gs>
                  </a:gsLst>
                  <a:lin ang="5400000" scaled="0"/>
                </a:gradFill>
                <a:latin typeface="+mn-lt"/>
                <a:ea typeface="+mn-ea"/>
                <a:cs typeface="+mn-cs"/>
              </a:defRPr>
            </a:lvl2pPr>
            <a:lvl3pPr marL="778109" indent="-33614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48" indent="-336143">
              <a:defRPr lang="en-US" sz="2157" b="0" kern="1200" spc="0" baseline="0" dirty="0">
                <a:gradFill>
                  <a:gsLst>
                    <a:gs pos="1250">
                      <a:schemeClr val="tx1"/>
                    </a:gs>
                    <a:gs pos="100000">
                      <a:schemeClr val="tx1"/>
                    </a:gs>
                  </a:gsLst>
                  <a:lin ang="5400000" scaled="0"/>
                </a:gradFill>
                <a:latin typeface="+mn-lt"/>
                <a:ea typeface="+mn-ea"/>
                <a:cs typeface="+mn-cs"/>
              </a:defRPr>
            </a:lvl4pPr>
            <a:lvl5pPr marL="1173387" indent="-33614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8" marR="0" lvl="0"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8" marR="0" lvl="1"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8" marR="0" lvl="2"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8" marR="0" lvl="3"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8" marR="0" lvl="4" indent="-227208" algn="l" defTabSz="91436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5676098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511526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descr="A couple of people that are talking to each other&#10;&#10;Description generated with high confidence">
            <a:extLst>
              <a:ext uri="{FF2B5EF4-FFF2-40B4-BE49-F238E27FC236}">
                <a16:creationId xmlns:a16="http://schemas.microsoft.com/office/drawing/2014/main" id="{0FFCA927-AA13-4940-A17E-4C6E1C6B2D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
        <p:nvSpPr>
          <p:cNvPr id="2" name="Title 1"/>
          <p:cNvSpPr>
            <a:spLocks noGrp="1"/>
          </p:cNvSpPr>
          <p:nvPr>
            <p:ph type="title" hasCustomPrompt="1"/>
          </p:nvPr>
        </p:nvSpPr>
        <p:spPr>
          <a:xfrm>
            <a:off x="269241" y="2084187"/>
            <a:ext cx="4840694" cy="995838"/>
          </a:xfrm>
          <a:noFill/>
        </p:spPr>
        <p:txBody>
          <a:bodyPr wrap="square" tIns="91440" bIns="91440" anchor="b" anchorCtr="0">
            <a:spAutoFit/>
          </a:bodyPr>
          <a:lstStyle>
            <a:lvl1pPr>
              <a:defRPr sz="5881"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121195"/>
            <a:ext cx="4840694" cy="621260"/>
          </a:xfrm>
          <a:noFill/>
        </p:spPr>
        <p:txBody>
          <a:bodyPr wrap="square" lIns="182880" tIns="146304" rIns="182880" bIns="146304">
            <a:spAutoFit/>
          </a:bodyPr>
          <a:lstStyle>
            <a:lvl1pPr marL="0" indent="0">
              <a:spcBef>
                <a:spcPts val="0"/>
              </a:spcBef>
              <a:buNone/>
              <a:defRPr sz="235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311765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87"/>
            <a:ext cx="4840694" cy="995838"/>
          </a:xfrm>
          <a:noFill/>
        </p:spPr>
        <p:txBody>
          <a:bodyPr wrap="square" tIns="91440" bIns="91440" anchor="t" anchorCtr="0">
            <a:spAutoFit/>
          </a:bodyPr>
          <a:lstStyle>
            <a:lvl1pPr>
              <a:defRPr lang="en-US" sz="5881"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6" name="Picture 5" descr="A couple of people that are talking to each other&#10;&#10;Description generated with high confidence">
            <a:extLst>
              <a:ext uri="{FF2B5EF4-FFF2-40B4-BE49-F238E27FC236}">
                <a16:creationId xmlns:a16="http://schemas.microsoft.com/office/drawing/2014/main" id="{A3FC94C2-AF4E-4718-9999-3BA7D739BE0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34350" y="1"/>
            <a:ext cx="6857650" cy="6858000"/>
          </a:xfrm>
          <a:prstGeom prst="rect">
            <a:avLst/>
          </a:prstGeom>
        </p:spPr>
      </p:pic>
    </p:spTree>
    <p:extLst>
      <p:ext uri="{BB962C8B-B14F-4D97-AF65-F5344CB8AC3E}">
        <p14:creationId xmlns:p14="http://schemas.microsoft.com/office/powerpoint/2010/main" val="2693100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1097425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36966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9"/>
            <a:ext cx="4795873" cy="1484704"/>
          </a:xfrm>
        </p:spPr>
        <p:txBody>
          <a:bodyPr wrap="square" anchor="ctr">
            <a:spAutoFit/>
          </a:bodyPr>
          <a:lstStyle>
            <a:lvl1pPr>
              <a:defRPr sz="4706"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7553576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23470563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79582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1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2"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3" tIns="45723" rIns="45723" bIns="45723" numCol="1" spcCol="0" rtlCol="0" fromWordArt="0" anchor="ctr" anchorCtr="0" forceAA="0" compatLnSpc="1">
            <a:prstTxWarp prst="textNoShape">
              <a:avLst/>
            </a:prstTxWarp>
            <a:noAutofit/>
          </a:bodyPr>
          <a:lstStyle/>
          <a:p>
            <a:pPr algn="ctr" defTabSz="91409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0" y="1197322"/>
            <a:ext cx="11653522" cy="2225802"/>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8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8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99912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1" y="6099190"/>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1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51633" y="470068"/>
            <a:ext cx="1423303" cy="304828"/>
          </a:xfrm>
          <a:prstGeom prst="rect">
            <a:avLst/>
          </a:prstGeom>
        </p:spPr>
      </p:pic>
    </p:spTree>
    <p:extLst>
      <p:ext uri="{BB962C8B-B14F-4D97-AF65-F5344CB8AC3E}">
        <p14:creationId xmlns:p14="http://schemas.microsoft.com/office/powerpoint/2010/main" val="2277700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88" indent="-28478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38" indent="-27545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26" indent="-28478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1" indent="-224095">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17" indent="-224095">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21033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3"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1"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1" y="698024"/>
            <a:ext cx="12192000" cy="39241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49" y="6477468"/>
            <a:ext cx="1400633"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8" y="6481958"/>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   MICROSOFT CONFIDENTIAL</a:t>
            </a:r>
          </a:p>
        </p:txBody>
      </p:sp>
    </p:spTree>
    <p:extLst>
      <p:ext uri="{BB962C8B-B14F-4D97-AF65-F5344CB8AC3E}">
        <p14:creationId xmlns:p14="http://schemas.microsoft.com/office/powerpoint/2010/main" val="82208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6628024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4" y="1778002"/>
            <a:ext cx="3719337"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4" y="1778002"/>
            <a:ext cx="3748728"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4" y="257769"/>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6" y="3302002"/>
            <a:ext cx="3719336"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4" y="3302002"/>
            <a:ext cx="374872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2" y="1778002"/>
            <a:ext cx="3743959" cy="1259839"/>
          </a:xfrm>
          <a:prstGeom prst="rect">
            <a:avLst/>
          </a:prstGeom>
        </p:spPr>
        <p:txBody>
          <a:bodyPr>
            <a:normAutofit/>
          </a:bodyPr>
          <a:lstStyle>
            <a:lvl1pPr>
              <a:lnSpc>
                <a:spcPct val="90000"/>
              </a:lnSpc>
              <a:defRPr sz="3332"/>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1" y="3302002"/>
            <a:ext cx="3743408" cy="1175391"/>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2587332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9"/>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1" y="1777999"/>
            <a:ext cx="771525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Tree>
    <p:extLst>
      <p:ext uri="{BB962C8B-B14F-4D97-AF65-F5344CB8AC3E}">
        <p14:creationId xmlns:p14="http://schemas.microsoft.com/office/powerpoint/2010/main" val="16450240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Walkin Ignite">
    <p:bg>
      <p:bgPr>
        <a:solidFill>
          <a:srgbClr val="17161B"/>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3BE9AC3-0D4E-4D6E-86B1-301794A1CF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 r="-3"/>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97C472E-9683-4EB9-85E1-971E458BA354}"/>
              </a:ext>
            </a:extLst>
          </p:cNvPr>
          <p:cNvSpPr/>
          <p:nvPr userDrawn="1"/>
        </p:nvSpPr>
        <p:spPr bwMode="auto">
          <a:xfrm>
            <a:off x="448214" y="0"/>
            <a:ext cx="4930336" cy="6858000"/>
          </a:xfrm>
          <a:prstGeom prst="rect">
            <a:avLst/>
          </a:prstGeom>
          <a:solidFill>
            <a:schemeClr val="tx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a:p>
            <a:pPr marL="0" marR="0" lvl="0" indent="0" algn="l" defTabSz="914102" rtl="0" eaLnBrk="1" fontAlgn="base" latinLnBrk="0" hangingPunct="1">
              <a:lnSpc>
                <a:spcPct val="90000"/>
              </a:lnSpc>
              <a:spcBef>
                <a:spcPct val="0"/>
              </a:spcBef>
              <a:spcAft>
                <a:spcPct val="0"/>
              </a:spcAft>
              <a:buClrTx/>
              <a:buSzTx/>
              <a:buFontTx/>
              <a:buNone/>
              <a:tabLst/>
              <a:defRPr/>
            </a:pPr>
            <a:endParaRPr lang="en-US" sz="3529">
              <a:solidFill>
                <a:schemeClr val="tx2">
                  <a:lumMod val="25000"/>
                </a:schemeClr>
              </a:solidFill>
              <a:latin typeface="+mn-lt"/>
            </a:endParaRPr>
          </a:p>
        </p:txBody>
      </p:sp>
      <p:grpSp>
        <p:nvGrpSpPr>
          <p:cNvPr id="2" name="Group 1">
            <a:extLst>
              <a:ext uri="{FF2B5EF4-FFF2-40B4-BE49-F238E27FC236}">
                <a16:creationId xmlns:a16="http://schemas.microsoft.com/office/drawing/2014/main" id="{613F3E83-AABB-4D92-877A-6ACB3C2A2235}"/>
              </a:ext>
            </a:extLst>
          </p:cNvPr>
          <p:cNvGrpSpPr/>
          <p:nvPr userDrawn="1"/>
        </p:nvGrpSpPr>
        <p:grpSpPr>
          <a:xfrm>
            <a:off x="5111858" y="-14320"/>
            <a:ext cx="177732" cy="6872320"/>
            <a:chOff x="4976236" y="-14605"/>
            <a:chExt cx="181296" cy="7009130"/>
          </a:xfrm>
        </p:grpSpPr>
        <p:sp>
          <p:nvSpPr>
            <p:cNvPr id="31" name="Rectangle 30">
              <a:extLst>
                <a:ext uri="{FF2B5EF4-FFF2-40B4-BE49-F238E27FC236}">
                  <a16:creationId xmlns:a16="http://schemas.microsoft.com/office/drawing/2014/main" id="{CDA6A6B9-061C-4754-B0F7-BF121FFF93D3}"/>
                </a:ext>
              </a:extLst>
            </p:cNvPr>
            <p:cNvSpPr/>
            <p:nvPr userDrawn="1"/>
          </p:nvSpPr>
          <p:spPr bwMode="auto">
            <a:xfrm rot="5400000">
              <a:off x="4976236" y="6813231"/>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2" name="Rectangle 31">
              <a:extLst>
                <a:ext uri="{FF2B5EF4-FFF2-40B4-BE49-F238E27FC236}">
                  <a16:creationId xmlns:a16="http://schemas.microsoft.com/office/drawing/2014/main" id="{1ADDAB0D-A2F2-45D0-AA67-74847C7A15F3}"/>
                </a:ext>
              </a:extLst>
            </p:cNvPr>
            <p:cNvSpPr/>
            <p:nvPr userDrawn="1"/>
          </p:nvSpPr>
          <p:spPr bwMode="auto">
            <a:xfrm rot="5400000">
              <a:off x="4976236" y="6631937"/>
              <a:ext cx="181294" cy="181294"/>
            </a:xfrm>
            <a:prstGeom prst="rect">
              <a:avLst/>
            </a:prstGeom>
            <a:solidFill>
              <a:srgbClr val="EF4432"/>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3" name="Rectangle 32">
              <a:extLst>
                <a:ext uri="{FF2B5EF4-FFF2-40B4-BE49-F238E27FC236}">
                  <a16:creationId xmlns:a16="http://schemas.microsoft.com/office/drawing/2014/main" id="{600C5158-13F1-4BE2-92F3-AE1F88C84F1D}"/>
                </a:ext>
              </a:extLst>
            </p:cNvPr>
            <p:cNvSpPr/>
            <p:nvPr userDrawn="1"/>
          </p:nvSpPr>
          <p:spPr bwMode="auto">
            <a:xfrm rot="5400000">
              <a:off x="4976236" y="6450642"/>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273DA3A1-4640-4574-8A03-7A2D9423328A}"/>
                </a:ext>
              </a:extLst>
            </p:cNvPr>
            <p:cNvSpPr/>
            <p:nvPr userDrawn="1"/>
          </p:nvSpPr>
          <p:spPr bwMode="auto">
            <a:xfrm rot="5400000">
              <a:off x="4976236" y="6269347"/>
              <a:ext cx="181294" cy="18129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5" name="Rectangle 34">
              <a:extLst>
                <a:ext uri="{FF2B5EF4-FFF2-40B4-BE49-F238E27FC236}">
                  <a16:creationId xmlns:a16="http://schemas.microsoft.com/office/drawing/2014/main" id="{8931D653-1B77-4716-B122-4FC5BB8A67FE}"/>
                </a:ext>
              </a:extLst>
            </p:cNvPr>
            <p:cNvSpPr/>
            <p:nvPr userDrawn="1"/>
          </p:nvSpPr>
          <p:spPr bwMode="auto">
            <a:xfrm rot="5400000">
              <a:off x="4976236" y="6088053"/>
              <a:ext cx="181294" cy="181294"/>
            </a:xfrm>
            <a:prstGeom prst="rect">
              <a:avLst/>
            </a:prstGeom>
            <a:solidFill>
              <a:srgbClr val="F8991D"/>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6" name="Rectangle 35">
              <a:extLst>
                <a:ext uri="{FF2B5EF4-FFF2-40B4-BE49-F238E27FC236}">
                  <a16:creationId xmlns:a16="http://schemas.microsoft.com/office/drawing/2014/main" id="{A900EA13-294E-4D25-AF1B-CA3F60610064}"/>
                </a:ext>
              </a:extLst>
            </p:cNvPr>
            <p:cNvSpPr/>
            <p:nvPr userDrawn="1"/>
          </p:nvSpPr>
          <p:spPr bwMode="auto">
            <a:xfrm rot="5400000">
              <a:off x="4976236" y="5906759"/>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49021344-FBDF-4045-AD96-6A327425A827}"/>
                </a:ext>
              </a:extLst>
            </p:cNvPr>
            <p:cNvSpPr/>
            <p:nvPr userDrawn="1"/>
          </p:nvSpPr>
          <p:spPr bwMode="auto">
            <a:xfrm rot="5400000">
              <a:off x="4976236" y="5549192"/>
              <a:ext cx="181294" cy="181294"/>
            </a:xfrm>
            <a:prstGeom prst="rect">
              <a:avLst/>
            </a:prstGeom>
            <a:solidFill>
              <a:srgbClr val="FFD800"/>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8" name="Rectangle 37">
              <a:extLst>
                <a:ext uri="{FF2B5EF4-FFF2-40B4-BE49-F238E27FC236}">
                  <a16:creationId xmlns:a16="http://schemas.microsoft.com/office/drawing/2014/main" id="{4D53F1D7-D0E0-4D67-8975-0603F77CECAA}"/>
                </a:ext>
              </a:extLst>
            </p:cNvPr>
            <p:cNvSpPr/>
            <p:nvPr userDrawn="1"/>
          </p:nvSpPr>
          <p:spPr bwMode="auto">
            <a:xfrm rot="5400000">
              <a:off x="4976236" y="5186604"/>
              <a:ext cx="181294" cy="181294"/>
            </a:xfrm>
            <a:prstGeom prst="rect">
              <a:avLst/>
            </a:prstGeom>
            <a:solidFill>
              <a:srgbClr val="FFF26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58BF75C-CFA4-4D56-9F75-C0C94584E514}"/>
                </a:ext>
              </a:extLst>
            </p:cNvPr>
            <p:cNvSpPr/>
            <p:nvPr userDrawn="1"/>
          </p:nvSpPr>
          <p:spPr bwMode="auto">
            <a:xfrm rot="5400000">
              <a:off x="4976236" y="4642721"/>
              <a:ext cx="181294" cy="181294"/>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 name="Rectangle 39">
              <a:extLst>
                <a:ext uri="{FF2B5EF4-FFF2-40B4-BE49-F238E27FC236}">
                  <a16:creationId xmlns:a16="http://schemas.microsoft.com/office/drawing/2014/main" id="{DC0DC68F-50A2-4F56-872A-491B467AF0F2}"/>
                </a:ext>
              </a:extLst>
            </p:cNvPr>
            <p:cNvSpPr/>
            <p:nvPr userDrawn="1"/>
          </p:nvSpPr>
          <p:spPr bwMode="auto">
            <a:xfrm rot="5400000">
              <a:off x="4976236" y="4461426"/>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E449503C-9DBF-449F-AE86-FF3D6B647638}"/>
                </a:ext>
              </a:extLst>
            </p:cNvPr>
            <p:cNvGrpSpPr/>
            <p:nvPr userDrawn="1"/>
          </p:nvGrpSpPr>
          <p:grpSpPr>
            <a:xfrm rot="5400000">
              <a:off x="4704296" y="257337"/>
              <a:ext cx="725177" cy="181294"/>
              <a:chOff x="1" y="930369"/>
              <a:chExt cx="1105464" cy="276366"/>
            </a:xfrm>
          </p:grpSpPr>
          <p:sp>
            <p:nvSpPr>
              <p:cNvPr id="42" name="Rectangle 41">
                <a:extLst>
                  <a:ext uri="{FF2B5EF4-FFF2-40B4-BE49-F238E27FC236}">
                    <a16:creationId xmlns:a16="http://schemas.microsoft.com/office/drawing/2014/main" id="{2E47B48A-1FE3-446E-96E3-96C266DE494F}"/>
                  </a:ext>
                </a:extLst>
              </p:cNvPr>
              <p:cNvSpPr/>
              <p:nvPr/>
            </p:nvSpPr>
            <p:spPr bwMode="auto">
              <a:xfrm>
                <a:off x="829099" y="930369"/>
                <a:ext cx="276366" cy="276366"/>
              </a:xfrm>
              <a:prstGeom prst="rect">
                <a:avLst/>
              </a:prstGeom>
              <a:solidFill>
                <a:srgbClr val="B7B7B6"/>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DDD05129-A212-46B7-B80C-03B4A85774F5}"/>
                  </a:ext>
                </a:extLst>
              </p:cNvPr>
              <p:cNvSpPr/>
              <p:nvPr/>
            </p:nvSpPr>
            <p:spPr bwMode="auto">
              <a:xfrm>
                <a:off x="552733" y="930369"/>
                <a:ext cx="276366" cy="276366"/>
              </a:xfrm>
              <a:prstGeom prst="rect">
                <a:avLst/>
              </a:prstGeom>
              <a:solidFill>
                <a:srgbClr val="0060A7"/>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4" name="Rectangle 43">
                <a:extLst>
                  <a:ext uri="{FF2B5EF4-FFF2-40B4-BE49-F238E27FC236}">
                    <a16:creationId xmlns:a16="http://schemas.microsoft.com/office/drawing/2014/main" id="{26DA1EF7-D9A1-415B-98E2-076E315FD291}"/>
                  </a:ext>
                </a:extLst>
              </p:cNvPr>
              <p:cNvSpPr/>
              <p:nvPr/>
            </p:nvSpPr>
            <p:spPr bwMode="auto">
              <a:xfrm>
                <a:off x="1" y="930369"/>
                <a:ext cx="276366" cy="276366"/>
              </a:xfrm>
              <a:prstGeom prst="rect">
                <a:avLst/>
              </a:prstGeom>
              <a:solidFill>
                <a:srgbClr val="0089CF"/>
              </a:solidFill>
              <a:ln w="9525" cap="flat">
                <a:noFill/>
                <a:prstDash val="solid"/>
                <a:miter/>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45" name="Rectangle 44">
              <a:extLst>
                <a:ext uri="{FF2B5EF4-FFF2-40B4-BE49-F238E27FC236}">
                  <a16:creationId xmlns:a16="http://schemas.microsoft.com/office/drawing/2014/main" id="{B405517E-1EAD-4F67-B1A1-9377A7530A65}"/>
                </a:ext>
              </a:extLst>
            </p:cNvPr>
            <p:cNvSpPr/>
            <p:nvPr userDrawn="1"/>
          </p:nvSpPr>
          <p:spPr bwMode="auto">
            <a:xfrm rot="5400000">
              <a:off x="4976236" y="1397102"/>
              <a:ext cx="181294" cy="181294"/>
            </a:xfrm>
            <a:prstGeom prst="rect">
              <a:avLst/>
            </a:prstGeom>
            <a:solidFill>
              <a:srgbClr val="CDCECC"/>
            </a:solidFill>
            <a:ln w="9525" cap="flat">
              <a:noFill/>
              <a:prstDash val="solid"/>
              <a:miter/>
            </a:ln>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pic>
        <p:nvPicPr>
          <p:cNvPr id="46" name="Picture 45">
            <a:extLst>
              <a:ext uri="{FF2B5EF4-FFF2-40B4-BE49-F238E27FC236}">
                <a16:creationId xmlns:a16="http://schemas.microsoft.com/office/drawing/2014/main" id="{3B50BD10-F876-46E9-BCE1-600A33CC2C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913852" y="439715"/>
            <a:ext cx="1423303" cy="304936"/>
          </a:xfrm>
          <a:prstGeom prst="rect">
            <a:avLst/>
          </a:prstGeom>
        </p:spPr>
      </p:pic>
    </p:spTree>
    <p:extLst>
      <p:ext uri="{BB962C8B-B14F-4D97-AF65-F5344CB8AC3E}">
        <p14:creationId xmlns:p14="http://schemas.microsoft.com/office/powerpoint/2010/main" val="353167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Code">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2487720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518"/>
          </a:xfrm>
          <a:solidFill>
            <a:srgbClr val="0070C0"/>
          </a:solidFill>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115382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2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21118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186" y="2294474"/>
            <a:ext cx="10757098" cy="1077315"/>
          </a:xfrm>
          <a:noFill/>
        </p:spPr>
        <p:txBody>
          <a:bodyPr wrap="square" tIns="91440" bIns="91440" anchor="t" anchorCtr="0">
            <a:spAutoFit/>
          </a:bodyPr>
          <a:lstStyle>
            <a:lvl1pPr algn="ctr">
              <a:defRPr sz="647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7224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7" y="228619"/>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365">
              <a:defRPr/>
            </a:pPr>
            <a:fld id="{71F47D9D-8D60-4698-A495-89D102E182A2}" type="slidenum">
              <a:rPr lang="en-US" sz="1000" smtClean="0"/>
              <a:pPr defTabSz="1217365">
                <a:defRPr/>
              </a:pPr>
              <a:t>‹#›</a:t>
            </a:fld>
            <a:endParaRPr lang="en-US" sz="1000"/>
          </a:p>
        </p:txBody>
      </p:sp>
    </p:spTree>
    <p:extLst>
      <p:ext uri="{BB962C8B-B14F-4D97-AF65-F5344CB8AC3E}">
        <p14:creationId xmlns:p14="http://schemas.microsoft.com/office/powerpoint/2010/main" val="2727455785"/>
      </p:ext>
    </p:extLst>
  </p:cSld>
  <p:clrMapOvr>
    <a:masterClrMapping/>
  </p:clrMapOvr>
  <p:transition spd="slow">
    <p:push/>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102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jt_bg_master">
    <p:bg>
      <p:bgPr>
        <a:solidFill>
          <a:schemeClr val="bg1"/>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F18EA764-BBD7-C54C-B674-9D51645BE308}"/>
              </a:ext>
            </a:extLst>
          </p:cNvPr>
          <p:cNvSpPr>
            <a:spLocks noGrp="1"/>
          </p:cNvSpPr>
          <p:nvPr>
            <p:ph type="body" sz="quarter" idx="10"/>
          </p:nvPr>
        </p:nvSpPr>
        <p:spPr>
          <a:xfrm>
            <a:off x="357833" y="1194781"/>
            <a:ext cx="10859403" cy="4146528"/>
          </a:xfrm>
        </p:spPr>
        <p:txBody>
          <a:bodyPr>
            <a:noAutofit/>
          </a:bodyPr>
          <a:lstStyle>
            <a:lvl1pPr marL="304734"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1pPr>
            <a:lvl2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2pPr>
            <a:lvl3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3pPr>
            <a:lvl4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smtClean="0">
                <a:solidFill>
                  <a:srgbClr val="3F3F3F"/>
                </a:solidFill>
                <a:latin typeface="Segoe UI" charset="0"/>
                <a:ea typeface="Segoe UI" charset="0"/>
                <a:cs typeface="Segoe UI" charset="0"/>
              </a:defRPr>
            </a:lvl4pPr>
            <a:lvl5pPr indent="-380895" algn="l" defTabSz="1218863" rtl="0" eaLnBrk="1" latinLnBrk="0" hangingPunct="1">
              <a:spcBef>
                <a:spcPts val="853"/>
              </a:spcBef>
              <a:spcAft>
                <a:spcPts val="533"/>
              </a:spcAft>
              <a:buClr>
                <a:srgbClr val="515151"/>
              </a:buClr>
              <a:buSzPct val="100000"/>
              <a:buFont typeface="Arial" panose="020B0604020202020204" pitchFamily="34" charset="0"/>
              <a:buChar char="•"/>
              <a:defRPr lang="en-US" sz="1800" b="0" i="0" kern="0" dirty="0">
                <a:solidFill>
                  <a:srgbClr val="3F3F3F"/>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0">
            <a:extLst>
              <a:ext uri="{FF2B5EF4-FFF2-40B4-BE49-F238E27FC236}">
                <a16:creationId xmlns:a16="http://schemas.microsoft.com/office/drawing/2014/main" id="{22E7A71B-EF8F-4A40-AC40-BB811779907C}"/>
              </a:ext>
            </a:extLst>
          </p:cNvPr>
          <p:cNvSpPr>
            <a:spLocks noGrp="1"/>
          </p:cNvSpPr>
          <p:nvPr>
            <p:ph type="title"/>
          </p:nvPr>
        </p:nvSpPr>
        <p:spPr>
          <a:xfrm>
            <a:off x="357834" y="159839"/>
            <a:ext cx="10859403" cy="758953"/>
          </a:xfrm>
        </p:spPr>
        <p:txBody>
          <a:bodyPr>
            <a:normAutofit/>
          </a:bodyPr>
          <a:lstStyle>
            <a:lvl1pPr>
              <a:defRPr lang="en-US" sz="3200" b="0" i="0" u="none" strike="noStrike" kern="0" cap="none" dirty="0">
                <a:solidFill>
                  <a:srgbClr val="2563AB"/>
                </a:solidFill>
                <a:latin typeface="Segoe UI" charset="0"/>
                <a:ea typeface="Segoe UI" charset="0"/>
                <a:cs typeface="Segoe UI" charset="0"/>
                <a:sym typeface="Arial"/>
              </a:defRPr>
            </a:lvl1pPr>
          </a:lstStyle>
          <a:p>
            <a:r>
              <a:rPr lang="en-US"/>
              <a:t>Click to edit Master title style</a:t>
            </a:r>
          </a:p>
        </p:txBody>
      </p:sp>
      <p:pic>
        <p:nvPicPr>
          <p:cNvPr id="11" name="Picture 10">
            <a:extLst>
              <a:ext uri="{FF2B5EF4-FFF2-40B4-BE49-F238E27FC236}">
                <a16:creationId xmlns:a16="http://schemas.microsoft.com/office/drawing/2014/main" id="{59D3B1AE-6662-044D-8F80-81B0C12853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1008" y="6337562"/>
            <a:ext cx="1377538" cy="504914"/>
          </a:xfrm>
          <a:prstGeom prst="rect">
            <a:avLst/>
          </a:prstGeom>
        </p:spPr>
      </p:pic>
    </p:spTree>
    <p:extLst>
      <p:ext uri="{BB962C8B-B14F-4D97-AF65-F5344CB8AC3E}">
        <p14:creationId xmlns:p14="http://schemas.microsoft.com/office/powerpoint/2010/main" val="2291575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itle Page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AE5644-6343-445E-8A43-2577D4E7303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Text Placeholder 10">
            <a:extLst>
              <a:ext uri="{FF2B5EF4-FFF2-40B4-BE49-F238E27FC236}">
                <a16:creationId xmlns:a16="http://schemas.microsoft.com/office/drawing/2014/main" id="{5552415E-81D7-40F0-9377-BD7B3B2F19D8}"/>
              </a:ext>
            </a:extLst>
          </p:cNvPr>
          <p:cNvSpPr>
            <a:spLocks noGrp="1"/>
          </p:cNvSpPr>
          <p:nvPr>
            <p:ph type="body" sz="quarter" idx="11" hasCustomPrompt="1"/>
          </p:nvPr>
        </p:nvSpPr>
        <p:spPr>
          <a:xfrm>
            <a:off x="4206875" y="6242137"/>
            <a:ext cx="3746500" cy="615864"/>
          </a:xfrm>
        </p:spPr>
        <p:txBody>
          <a:bodyPr>
            <a:normAutofit/>
          </a:bodyPr>
          <a:lstStyle>
            <a:lvl4pPr algn="ctr">
              <a:spcAft>
                <a:spcPts val="0"/>
              </a:spcAft>
              <a:defRPr sz="1000" b="1">
                <a:solidFill>
                  <a:schemeClr val="tx1"/>
                </a:solidFill>
              </a:defRPr>
            </a:lvl4pPr>
          </a:lstStyle>
          <a:p>
            <a:pPr lvl="3"/>
            <a:r>
              <a:rPr lang="en-US"/>
              <a:t>Subtitle  |  Date</a:t>
            </a:r>
          </a:p>
        </p:txBody>
      </p:sp>
      <p:pic>
        <p:nvPicPr>
          <p:cNvPr id="13" name="Graphic 12">
            <a:extLst>
              <a:ext uri="{FF2B5EF4-FFF2-40B4-BE49-F238E27FC236}">
                <a16:creationId xmlns:a16="http://schemas.microsoft.com/office/drawing/2014/main" id="{1360AD2E-0AB7-4587-8274-B9477234A20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5987" y="5795968"/>
            <a:ext cx="240027" cy="240027"/>
          </a:xfrm>
          <a:prstGeom prst="rect">
            <a:avLst/>
          </a:prstGeom>
        </p:spPr>
      </p:pic>
      <p:sp>
        <p:nvSpPr>
          <p:cNvPr id="15" name="Title 2">
            <a:extLst>
              <a:ext uri="{FF2B5EF4-FFF2-40B4-BE49-F238E27FC236}">
                <a16:creationId xmlns:a16="http://schemas.microsoft.com/office/drawing/2014/main" id="{B9EB3BF7-7837-4B4F-A1C5-D09059695F6B}"/>
              </a:ext>
            </a:extLst>
          </p:cNvPr>
          <p:cNvSpPr>
            <a:spLocks noGrp="1"/>
          </p:cNvSpPr>
          <p:nvPr>
            <p:ph type="title" hasCustomPrompt="1"/>
          </p:nvPr>
        </p:nvSpPr>
        <p:spPr>
          <a:xfrm>
            <a:off x="2209803" y="1774372"/>
            <a:ext cx="7769545" cy="2786743"/>
          </a:xfrm>
        </p:spPr>
        <p:txBody>
          <a:bodyPr anchor="ctr" anchorCtr="1"/>
          <a:lstStyle>
            <a:lvl1pPr>
              <a:defRPr/>
            </a:lvl1pPr>
          </a:lstStyle>
          <a:p>
            <a:pPr lvl="0"/>
            <a:r>
              <a:rPr lang="en-US"/>
              <a:t>This is the Presentation Title</a:t>
            </a:r>
          </a:p>
        </p:txBody>
      </p:sp>
    </p:spTree>
    <p:extLst>
      <p:ext uri="{BB962C8B-B14F-4D97-AF65-F5344CB8AC3E}">
        <p14:creationId xmlns:p14="http://schemas.microsoft.com/office/powerpoint/2010/main" val="21838533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CF86-C17B-4069-9947-12E867D80CEC}"/>
              </a:ext>
            </a:extLst>
          </p:cNvPr>
          <p:cNvSpPr>
            <a:spLocks noGrp="1"/>
          </p:cNvSpPr>
          <p:nvPr>
            <p:ph type="title" hasCustomPrompt="1"/>
          </p:nvPr>
        </p:nvSpPr>
        <p:spPr/>
        <p:txBody>
          <a:bodyPr/>
          <a:lstStyle>
            <a:lvl1pPr>
              <a:defRPr/>
            </a:lvl1pPr>
          </a:lstStyle>
          <a:p>
            <a:r>
              <a:rPr lang="en-US"/>
              <a:t>This is a Title</a:t>
            </a:r>
          </a:p>
        </p:txBody>
      </p:sp>
    </p:spTree>
    <p:extLst>
      <p:ext uri="{BB962C8B-B14F-4D97-AF65-F5344CB8AC3E}">
        <p14:creationId xmlns:p14="http://schemas.microsoft.com/office/powerpoint/2010/main" val="27744245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2" y="254001"/>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4"/>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1"/>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631264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39970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20"/>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5"/>
            <a:ext cx="12192000" cy="388842"/>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8"/>
            <a:ext cx="1400632" cy="325709"/>
          </a:xfrm>
          <a:prstGeom prst="rect">
            <a:avLst/>
          </a:prstGeom>
          <a:ln>
            <a:noFill/>
          </a:ln>
        </p:spPr>
        <p:txBody>
          <a:bodyPr anchor="ctr"/>
          <a:lstStyle>
            <a:lvl1pPr>
              <a:defRPr lang="en-US" smtClean="0"/>
            </a:lvl1pPr>
          </a:lstStyle>
          <a:p>
            <a:fld id="{F1323F40-5DA8-449B-85D3-1438A492E19B}" type="slidenum">
              <a:rPr>
                <a:solidFill>
                  <a:prstClr val="black">
                    <a:alpha val="60000"/>
                  </a:prstClr>
                </a:solidFill>
              </a:rPr>
              <a:pPr/>
              <a:t>‹#›</a:t>
            </a:fld>
            <a:endParaRPr>
              <a:solidFill>
                <a:prstClr val="black">
                  <a:alpha val="60000"/>
                </a:prstClr>
              </a:solidFill>
            </a:endParaRPr>
          </a:p>
        </p:txBody>
      </p:sp>
    </p:spTree>
    <p:extLst>
      <p:ext uri="{BB962C8B-B14F-4D97-AF65-F5344CB8AC3E}">
        <p14:creationId xmlns:p14="http://schemas.microsoft.com/office/powerpoint/2010/main" val="7770593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10957" y="77141"/>
            <a:ext cx="11576243" cy="892525"/>
          </a:xfrm>
        </p:spPr>
        <p:txBody>
          <a:bodyPr/>
          <a:lstStyle>
            <a:lvl1pPr>
              <a:defRPr sz="3200" b="0" spc="0">
                <a:solidFill>
                  <a:schemeClr val="accent2"/>
                </a:solidFill>
                <a:latin typeface="+mj-lt"/>
              </a:defRPr>
            </a:lvl1pPr>
          </a:lstStyle>
          <a:p>
            <a:r>
              <a:rPr lang="en-US"/>
              <a:t>Click to edit Master title style</a:t>
            </a:r>
          </a:p>
        </p:txBody>
      </p:sp>
      <p:sp>
        <p:nvSpPr>
          <p:cNvPr id="7" name="Text Placeholder 6"/>
          <p:cNvSpPr>
            <a:spLocks noGrp="1"/>
          </p:cNvSpPr>
          <p:nvPr>
            <p:ph type="body" sz="quarter" idx="11" hasCustomPrompt="1"/>
          </p:nvPr>
        </p:nvSpPr>
        <p:spPr>
          <a:xfrm>
            <a:off x="310957" y="6293921"/>
            <a:ext cx="11576243" cy="323165"/>
          </a:xfrm>
          <a:prstGeom prst="rect">
            <a:avLst/>
          </a:prstGeom>
        </p:spPr>
        <p:txBody>
          <a:bodyPr/>
          <a:lstStyle>
            <a:lvl1pPr marL="0" indent="0">
              <a:buNone/>
              <a:defRPr sz="1000" spc="0" baseline="0">
                <a:solidFill>
                  <a:schemeClr val="tx1">
                    <a:lumMod val="75000"/>
                    <a:lumOff val="25000"/>
                  </a:schemeClr>
                </a:solidFill>
                <a:latin typeface="+mn-lt"/>
                <a:cs typeface="Segoe UI" panose="020B0502040204020203" pitchFamily="34" charset="0"/>
              </a:defRPr>
            </a:lvl1pPr>
          </a:lstStyle>
          <a:p>
            <a:pPr lvl="0"/>
            <a:r>
              <a:rPr lang="en-US"/>
              <a:t>Click here to insert source</a:t>
            </a:r>
          </a:p>
        </p:txBody>
      </p:sp>
      <p:sp>
        <p:nvSpPr>
          <p:cNvPr id="9" name="Text Placeholder 8"/>
          <p:cNvSpPr>
            <a:spLocks noGrp="1"/>
          </p:cNvSpPr>
          <p:nvPr>
            <p:ph type="body" sz="quarter" idx="12"/>
          </p:nvPr>
        </p:nvSpPr>
        <p:spPr>
          <a:xfrm>
            <a:off x="311150" y="1174831"/>
            <a:ext cx="11576050" cy="1187713"/>
          </a:xfrm>
          <a:prstGeom prst="rect">
            <a:avLst/>
          </a:prstGeom>
        </p:spPr>
        <p:txBody>
          <a:bodyPr/>
          <a:lstStyle>
            <a:lvl1pPr marL="225382" indent="-225382">
              <a:spcBef>
                <a:spcPts val="800"/>
              </a:spcBef>
              <a:defRPr sz="1400" spc="0">
                <a:solidFill>
                  <a:schemeClr val="tx1"/>
                </a:solidFill>
                <a:latin typeface="+mn-lt"/>
                <a:cs typeface="Segoe UI" panose="020B0502040204020203" pitchFamily="34" charset="0"/>
              </a:defRPr>
            </a:lvl1pPr>
            <a:lvl2pPr marL="463461" indent="-238080">
              <a:buFont typeface="Wingdings" panose="05000000000000000000" pitchFamily="2" charset="2"/>
              <a:buChar char="ü"/>
              <a:defRPr sz="1200" spc="0">
                <a:solidFill>
                  <a:schemeClr val="tx1"/>
                </a:solidFill>
                <a:latin typeface="+mn-lt"/>
                <a:cs typeface="Segoe UI" panose="020B0502040204020203" pitchFamily="34" charset="0"/>
              </a:defRPr>
            </a:lvl2pPr>
            <a:lvl3pPr marL="688843" indent="-225382">
              <a:buFont typeface="Courier New" panose="02070309020205020404" pitchFamily="49" charset="0"/>
              <a:buChar char="o"/>
              <a:defRPr sz="1200" spc="0">
                <a:solidFill>
                  <a:schemeClr val="tx1"/>
                </a:solidFill>
                <a:latin typeface="+mn-lt"/>
                <a:cs typeface="Segoe UI" panose="020B0502040204020203" pitchFamily="34" charset="0"/>
              </a:defRPr>
            </a:lvl3pPr>
            <a:lvl4pPr marL="914225" indent="-225382">
              <a:buFont typeface="Wingdings" panose="05000000000000000000" pitchFamily="2" charset="2"/>
              <a:buChar char="Ø"/>
              <a:defRPr sz="1200" spc="0">
                <a:solidFill>
                  <a:schemeClr val="tx1"/>
                </a:solidFill>
                <a:latin typeface="+mn-lt"/>
                <a:cs typeface="Segoe UI" panose="020B0502040204020203" pitchFamily="34" charset="0"/>
              </a:defRPr>
            </a:lvl4pPr>
            <a:lvl5pPr marL="1139607" indent="-225382">
              <a:buFont typeface="Wingdings" panose="05000000000000000000" pitchFamily="2" charset="2"/>
              <a:buChar char="v"/>
              <a:tabLst/>
              <a:defRPr sz="1200" spc="0">
                <a:solidFill>
                  <a:schemeClr val="tx1"/>
                </a:solidFill>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81427"/>
      </p:ext>
    </p:extLst>
  </p:cSld>
  <p:clrMapOvr>
    <a:masterClrMapping/>
  </p:clrMapOvr>
  <p:hf hdr="0"/>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11542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12" indent="0">
              <a:buNone/>
              <a:defRPr sz="2332"/>
            </a:lvl2pPr>
            <a:lvl3pPr marL="761823" indent="0">
              <a:buNone/>
              <a:defRPr sz="2000"/>
            </a:lvl3pPr>
            <a:lvl4pPr marL="1142735" indent="0">
              <a:buNone/>
              <a:defRPr sz="1667"/>
            </a:lvl4pPr>
            <a:lvl5pPr marL="1523646" indent="0">
              <a:buNone/>
              <a:defRPr sz="1667"/>
            </a:lvl5pPr>
            <a:lvl6pPr marL="1904558" indent="0">
              <a:buNone/>
              <a:defRPr sz="1667"/>
            </a:lvl6pPr>
            <a:lvl7pPr marL="2285470" indent="0">
              <a:buNone/>
              <a:defRPr sz="1667"/>
            </a:lvl7pPr>
            <a:lvl8pPr marL="2666381" indent="0">
              <a:buNone/>
              <a:defRPr sz="1667"/>
            </a:lvl8pPr>
            <a:lvl9pPr marL="3047293"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9"/>
            <a:ext cx="3749040" cy="107580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673489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Small title - half page (whit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8374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lank Black">
    <p:bg>
      <p:bgPr>
        <a:solidFill>
          <a:schemeClr val="tx1"/>
        </a:solidFill>
        <a:effectLst/>
      </p:bgPr>
    </p:bg>
    <p:spTree>
      <p:nvGrpSpPr>
        <p:cNvPr id="1" name=""/>
        <p:cNvGrpSpPr/>
        <p:nvPr/>
      </p:nvGrpSpPr>
      <p:grpSpPr>
        <a:xfrm>
          <a:off x="0" y="0"/>
          <a:ext cx="0" cy="0"/>
          <a:chOff x="0" y="0"/>
          <a:chExt cx="0" cy="0"/>
        </a:xfrm>
      </p:grpSpPr>
      <p:sp>
        <p:nvSpPr>
          <p:cNvPr id="14" name="Shape 37">
            <a:extLst>
              <a:ext uri="{FF2B5EF4-FFF2-40B4-BE49-F238E27FC236}">
                <a16:creationId xmlns:a16="http://schemas.microsoft.com/office/drawing/2014/main" id="{7265280A-EFCA-40C5-8DD8-18E3C481B092}"/>
              </a:ext>
            </a:extLst>
          </p:cNvPr>
          <p:cNvSpPr/>
          <p:nvPr userDrawn="1"/>
        </p:nvSpPr>
        <p:spPr>
          <a:xfrm>
            <a:off x="81237" y="-125592"/>
            <a:ext cx="680764" cy="68579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defTabSz="1460220">
              <a:buClr>
                <a:srgbClr val="2B2B2B"/>
              </a:buClr>
              <a:defRPr sz="1800">
                <a:solidFill>
                  <a:srgbClr val="000000"/>
                </a:solidFill>
              </a:defRPr>
            </a:pPr>
            <a:r>
              <a:rPr lang="en-US" sz="700" spc="15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rPr>
              <a:t>ANALOG</a:t>
            </a:r>
            <a:endParaRPr lang="en-US" sz="700" spc="130" baseline="0">
              <a:solidFill>
                <a:srgbClr val="82828C"/>
              </a:solidFill>
              <a:uFill>
                <a:solidFill>
                  <a:srgbClr val="2B2B2B"/>
                </a:solidFill>
              </a:uFill>
              <a:latin typeface="Arial Black" panose="020B0A04020102020204" pitchFamily="34" charset="0"/>
              <a:ea typeface="Segoe"/>
              <a:cs typeface="Arial Bold" panose="020B0704020202020204" pitchFamily="34" charset="0"/>
              <a:sym typeface="Segoe"/>
            </a:endParaRPr>
          </a:p>
        </p:txBody>
      </p:sp>
      <p:cxnSp>
        <p:nvCxnSpPr>
          <p:cNvPr id="15" name="Straight Connector 14">
            <a:extLst>
              <a:ext uri="{FF2B5EF4-FFF2-40B4-BE49-F238E27FC236}">
                <a16:creationId xmlns:a16="http://schemas.microsoft.com/office/drawing/2014/main" id="{43538302-013A-4EEB-914B-3182607C5428}"/>
              </a:ext>
            </a:extLst>
          </p:cNvPr>
          <p:cNvCxnSpPr>
            <a:cxnSpLocks/>
            <a:stCxn id="14" idx="3"/>
            <a:endCxn id="16" idx="1"/>
          </p:cNvCxnSpPr>
          <p:nvPr userDrawn="1"/>
        </p:nvCxnSpPr>
        <p:spPr>
          <a:xfrm>
            <a:off x="762000" y="217306"/>
            <a:ext cx="4355434"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6" name="Shape 37">
            <a:extLst>
              <a:ext uri="{FF2B5EF4-FFF2-40B4-BE49-F238E27FC236}">
                <a16:creationId xmlns:a16="http://schemas.microsoft.com/office/drawing/2014/main" id="{8598022F-7943-49F3-9AA4-3A01CF0EE178}"/>
              </a:ext>
            </a:extLst>
          </p:cNvPr>
          <p:cNvSpPr/>
          <p:nvPr userDrawn="1"/>
        </p:nvSpPr>
        <p:spPr>
          <a:xfrm>
            <a:off x="5117434" y="-125592"/>
            <a:ext cx="1981198" cy="68579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nchorCtr="0">
            <a:noAutofit/>
          </a:bodyPr>
          <a:lstStyle/>
          <a:p>
            <a:pPr lvl="0" algn="ctr">
              <a:defRPr sz="1800" spc="0">
                <a:solidFill>
                  <a:srgbClr val="000000"/>
                </a:solidFill>
                <a:uFillTx/>
              </a:defRPr>
            </a:pPr>
            <a:r>
              <a:rPr lang="en-US" sz="700" spc="200" baseline="0">
                <a:solidFill>
                  <a:srgbClr val="82828C"/>
                </a:solidFill>
                <a:uFill>
                  <a:solidFill>
                    <a:srgbClr val="2B2B2B"/>
                  </a:solidFill>
                </a:uFill>
                <a:latin typeface="Arial Bold" panose="020B0704020202020204" pitchFamily="34" charset="0"/>
                <a:cs typeface="Arial Bold" panose="020B0704020202020204" pitchFamily="34" charset="0"/>
              </a:rPr>
              <a:t>HOLOLENS</a:t>
            </a:r>
          </a:p>
        </p:txBody>
      </p:sp>
      <p:cxnSp>
        <p:nvCxnSpPr>
          <p:cNvPr id="17" name="Straight Connector 16">
            <a:extLst>
              <a:ext uri="{FF2B5EF4-FFF2-40B4-BE49-F238E27FC236}">
                <a16:creationId xmlns:a16="http://schemas.microsoft.com/office/drawing/2014/main" id="{BACBDDC1-93EA-4E85-8AA9-4177772BC418}"/>
              </a:ext>
            </a:extLst>
          </p:cNvPr>
          <p:cNvCxnSpPr>
            <a:cxnSpLocks/>
            <a:stCxn id="16" idx="3"/>
            <a:endCxn id="18" idx="1"/>
          </p:cNvCxnSpPr>
          <p:nvPr userDrawn="1"/>
        </p:nvCxnSpPr>
        <p:spPr>
          <a:xfrm>
            <a:off x="7098633" y="217306"/>
            <a:ext cx="4636167" cy="0"/>
          </a:xfrm>
          <a:prstGeom prst="line">
            <a:avLst/>
          </a:prstGeom>
          <a:ln>
            <a:solidFill>
              <a:srgbClr val="5C5D6A"/>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11B096-5638-4BF6-87EA-C036AF7BF773}"/>
              </a:ext>
            </a:extLst>
          </p:cNvPr>
          <p:cNvSpPr txBox="1"/>
          <p:nvPr userDrawn="1"/>
        </p:nvSpPr>
        <p:spPr>
          <a:xfrm>
            <a:off x="11734800" y="-125592"/>
            <a:ext cx="457199" cy="685797"/>
          </a:xfrm>
          <a:prstGeom prst="rect">
            <a:avLst/>
          </a:prstGeom>
          <a:noFill/>
          <a:effectLst>
            <a:glow rad="101600">
              <a:srgbClr val="F0F0F0"/>
            </a:glow>
          </a:effectLst>
        </p:spPr>
        <p:txBody>
          <a:bodyPr wrap="square" lIns="0" tIns="0" rIns="0" bIns="0" rtlCol="0" anchor="ctr" anchorCtr="0">
            <a:noAutofit/>
          </a:bodyPr>
          <a:lstStyle/>
          <a:p>
            <a:pPr algn="ctr"/>
            <a:fld id="{ED5F7779-AA58-40AC-B9F8-388F94B0AB0B}" type="slidenum">
              <a:rPr lang="en-US" sz="700" smtClean="0">
                <a:solidFill>
                  <a:srgbClr val="82828C"/>
                </a:solidFill>
                <a:latin typeface="Arial Bold" panose="020B0704020202020204" pitchFamily="34" charset="0"/>
                <a:cs typeface="Arial Bold" panose="020B0704020202020204" pitchFamily="34" charset="0"/>
              </a:rPr>
              <a:pPr algn="ctr"/>
              <a:t>‹#›</a:t>
            </a:fld>
            <a:endParaRPr lang="en-US" sz="700">
              <a:solidFill>
                <a:srgbClr val="82828C"/>
              </a:solidFill>
              <a:latin typeface="Arial Bold" panose="020B0704020202020204" pitchFamily="34" charset="0"/>
              <a:cs typeface="Arial Bold" panose="020B0704020202020204" pitchFamily="34" charset="0"/>
            </a:endParaRPr>
          </a:p>
        </p:txBody>
      </p:sp>
      <p:sp>
        <p:nvSpPr>
          <p:cNvPr id="19" name="Text Placeholder 2">
            <a:extLst>
              <a:ext uri="{FF2B5EF4-FFF2-40B4-BE49-F238E27FC236}">
                <a16:creationId xmlns:a16="http://schemas.microsoft.com/office/drawing/2014/main" id="{45F1CBDA-D240-4E9B-B005-AD6AAA28D2DF}"/>
              </a:ext>
            </a:extLst>
          </p:cNvPr>
          <p:cNvSpPr txBox="1">
            <a:spLocks/>
          </p:cNvSpPr>
          <p:nvPr userDrawn="1"/>
        </p:nvSpPr>
        <p:spPr>
          <a:xfrm>
            <a:off x="3352800" y="6477001"/>
            <a:ext cx="5486400" cy="225889"/>
          </a:xfrm>
          <a:prstGeom prst="rect">
            <a:avLst/>
          </a:prstGeom>
        </p:spPr>
        <p:txBody>
          <a:bodyPr lIns="0" tIns="45713"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endParaRPr lang="en-US" sz="600" spc="300">
              <a:solidFill>
                <a:schemeClr val="bg1">
                  <a:lumMod val="50000"/>
                </a:schemeClr>
              </a:solidFill>
              <a:latin typeface="Graphik Regular" panose="020B0503030202060203" pitchFamily="34" charset="0"/>
              <a:ea typeface="Segoe UI Black" panose="020B0A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BE861B1-8439-47A3-BA5A-6332FF224E99}"/>
              </a:ext>
            </a:extLst>
          </p:cNvPr>
          <p:cNvSpPr/>
          <p:nvPr userDrawn="1"/>
        </p:nvSpPr>
        <p:spPr>
          <a:xfrm>
            <a:off x="152400" y="6631331"/>
            <a:ext cx="11811000" cy="225889"/>
          </a:xfrm>
          <a:prstGeom prst="rect">
            <a:avLst/>
          </a:prstGeom>
        </p:spPr>
        <p:txBody>
          <a:bodyPr wrap="square" lIns="0" tIns="0" rIns="0" bIns="0">
            <a:noAutofit/>
          </a:bodyPr>
          <a:lstStyle/>
          <a:p>
            <a:pPr marL="0" indent="0" algn="l">
              <a:lnSpc>
                <a:spcPct val="100000"/>
              </a:lnSpc>
              <a:buNone/>
            </a:pP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MICROSOFT</a:t>
            </a:r>
            <a:r>
              <a:rPr lang="zh-CN" alt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 </a:t>
            </a:r>
            <a:r>
              <a:rPr lang="en-US" sz="500" spc="200" baseline="0">
                <a:solidFill>
                  <a:srgbClr val="5C5D6A"/>
                </a:solidFill>
                <a:latin typeface="Arial" panose="020B0604020202020204" pitchFamily="34" charset="0"/>
                <a:ea typeface="Segoe UI Black" panose="020B0A02040204020203" pitchFamily="34" charset="0"/>
                <a:cs typeface="Arial" panose="020B0604020202020204" pitchFamily="34" charset="0"/>
              </a:rPr>
              <a:t>CONFIDENTIAL</a:t>
            </a:r>
          </a:p>
        </p:txBody>
      </p:sp>
    </p:spTree>
    <p:extLst>
      <p:ext uri="{BB962C8B-B14F-4D97-AF65-F5344CB8AC3E}">
        <p14:creationId xmlns:p14="http://schemas.microsoft.com/office/powerpoint/2010/main" val="37570132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4835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414143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6A1B-5FF2-4E14-9571-74B204FEB0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3B138-BEDA-491F-9B19-82E810BC6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F7E500-B373-4445-97DF-D0C9A8DECC52}"/>
              </a:ext>
            </a:extLst>
          </p:cNvPr>
          <p:cNvSpPr>
            <a:spLocks noGrp="1"/>
          </p:cNvSpPr>
          <p:nvPr>
            <p:ph type="dt" sz="half" idx="10"/>
          </p:nvPr>
        </p:nvSpPr>
        <p:spPr/>
        <p:txBody>
          <a:bodyPr/>
          <a:lstStyle/>
          <a:p>
            <a:fld id="{98E5CB5A-A7BD-4B31-8934-7877508969B0}" type="datetimeFigureOut">
              <a:rPr lang="en-US" smtClean="0"/>
              <a:t>5/14/2020</a:t>
            </a:fld>
            <a:endParaRPr lang="en-US"/>
          </a:p>
        </p:txBody>
      </p:sp>
      <p:sp>
        <p:nvSpPr>
          <p:cNvPr id="5" name="Footer Placeholder 4">
            <a:extLst>
              <a:ext uri="{FF2B5EF4-FFF2-40B4-BE49-F238E27FC236}">
                <a16:creationId xmlns:a16="http://schemas.microsoft.com/office/drawing/2014/main" id="{D5FB8545-144E-4F82-8C6E-361BF6A4D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ECA06-8E60-48DE-BA5A-2157CA0DF2D5}"/>
              </a:ext>
            </a:extLst>
          </p:cNvPr>
          <p:cNvSpPr>
            <a:spLocks noGrp="1"/>
          </p:cNvSpPr>
          <p:nvPr>
            <p:ph type="sldNum" sz="quarter" idx="12"/>
          </p:nvPr>
        </p:nvSpPr>
        <p:spPr/>
        <p:txBody>
          <a:bodyPr/>
          <a:lstStyle/>
          <a:p>
            <a:fld id="{E288CAF9-ED32-422E-8F7F-BB750A9442EC}" type="slidenum">
              <a:rPr lang="en-US" smtClean="0"/>
              <a:t>‹#›</a:t>
            </a:fld>
            <a:endParaRPr lang="en-US"/>
          </a:p>
        </p:txBody>
      </p:sp>
    </p:spTree>
    <p:extLst>
      <p:ext uri="{BB962C8B-B14F-4D97-AF65-F5344CB8AC3E}">
        <p14:creationId xmlns:p14="http://schemas.microsoft.com/office/powerpoint/2010/main" val="6552059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PAG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373900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PAG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013270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17468449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581621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507449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DELETE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7381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8350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Vision Stat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210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Vision Stat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15243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Agenda 9 Sec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1552267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Agenda 9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2611217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18 Sections with Descriptions">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5034455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 Column Text and Detail">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91379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3088845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8514952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818953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4 Column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6" name="Picture Placeholder 3">
            <a:extLst>
              <a:ext uri="{FF2B5EF4-FFF2-40B4-BE49-F238E27FC236}">
                <a16:creationId xmlns:a16="http://schemas.microsoft.com/office/drawing/2014/main" id="{2362CA0B-D78D-427B-9BE3-2F990592D373}"/>
              </a:ext>
            </a:extLst>
          </p:cNvPr>
          <p:cNvSpPr>
            <a:spLocks noGrp="1"/>
          </p:cNvSpPr>
          <p:nvPr>
            <p:ph type="pic" sz="quarter" idx="20"/>
          </p:nvPr>
        </p:nvSpPr>
        <p:spPr>
          <a:xfrm>
            <a:off x="4222750" y="1778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4753288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ntent &amp; Description">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9889070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Content &amp; Descriptio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408935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lorful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5" name="Text Placeholder 13"/>
          <p:cNvSpPr>
            <a:spLocks noGrp="1"/>
          </p:cNvSpPr>
          <p:nvPr>
            <p:ph type="body" sz="quarter" idx="19"/>
          </p:nvPr>
        </p:nvSpPr>
        <p:spPr>
          <a:xfrm>
            <a:off x="6223001" y="254000"/>
            <a:ext cx="5714996" cy="2799732"/>
          </a:xfrm>
          <a:prstGeom prst="rect">
            <a:avLst/>
          </a:prstGeom>
          <a:noFill/>
          <a:effectLst/>
        </p:spPr>
        <p:txBody>
          <a:bodyPr lIns="0" tIns="0" rIns="0" bIns="0">
            <a:normAutofit/>
          </a:bodyPr>
          <a:lstStyle>
            <a:lvl1pPr marL="0" indent="0" algn="l">
              <a:lnSpc>
                <a:spcPct val="100000"/>
              </a:lnSpc>
              <a:spcBef>
                <a:spcPts val="0"/>
              </a:spcBef>
              <a:buFontTx/>
              <a:buNone/>
              <a:defRPr sz="4000" b="1">
                <a:solidFill>
                  <a:srgbClr val="FF4343"/>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20"/>
          </p:nvPr>
        </p:nvSpPr>
        <p:spPr>
          <a:xfrm>
            <a:off x="254000" y="3296270"/>
            <a:ext cx="5714991" cy="2799731"/>
          </a:xfrm>
          <a:prstGeom prst="rect">
            <a:avLst/>
          </a:prstGeom>
          <a:noFill/>
          <a:effectLst/>
        </p:spPr>
        <p:txBody>
          <a:bodyPr lIns="0" tIns="0" rIns="0" bIns="0" anchor="b" anchorCtr="0">
            <a:normAutofit/>
          </a:bodyPr>
          <a:lstStyle>
            <a:lvl1pPr marL="0" indent="0">
              <a:lnSpc>
                <a:spcPct val="100000"/>
              </a:lnSpc>
              <a:spcBef>
                <a:spcPts val="0"/>
              </a:spcBef>
              <a:buFontTx/>
              <a:buNone/>
              <a:defRPr sz="4000" b="1">
                <a:solidFill>
                  <a:srgbClr val="00B0F0"/>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l">
              <a:lnSpc>
                <a:spcPct val="100000"/>
              </a:lnSpc>
              <a:spcBef>
                <a:spcPts val="0"/>
              </a:spcBef>
              <a:buFontTx/>
              <a:buNone/>
              <a:defRPr sz="4000" b="1">
                <a:solidFill>
                  <a:schemeClr val="bg1">
                    <a:lumMod val="65000"/>
                  </a:schemeClr>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184746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083777033"/>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Column Checklis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716684" y="1778000"/>
            <a:ext cx="7218463" cy="4327645"/>
          </a:xfrm>
          <a:prstGeom prst="rect">
            <a:avLst/>
          </a:prstGeom>
        </p:spPr>
        <p:txBody>
          <a:bodyPr lIns="0" tIns="0" rIns="0" bIns="0"/>
          <a:lstStyle>
            <a:lvl1pPr>
              <a:defRPr/>
            </a:lvl1pPr>
            <a:lvl2pPr>
              <a:spcAft>
                <a:spcPts val="4750"/>
              </a:spcAft>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8" name="Text Placeholder 3">
            <a:extLst>
              <a:ext uri="{FF2B5EF4-FFF2-40B4-BE49-F238E27FC236}">
                <a16:creationId xmlns:a16="http://schemas.microsoft.com/office/drawing/2014/main" id="{2D79CC0E-9C8A-4B69-9948-156DE72E442F}"/>
              </a:ext>
            </a:extLst>
          </p:cNvPr>
          <p:cNvSpPr>
            <a:spLocks noGrp="1"/>
          </p:cNvSpPr>
          <p:nvPr>
            <p:ph type="body" sz="quarter" idx="21" hasCustomPrompt="1"/>
          </p:nvPr>
        </p:nvSpPr>
        <p:spPr>
          <a:xfrm>
            <a:off x="4225740" y="1778000"/>
            <a:ext cx="236630" cy="43180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sz="1667">
                <a:latin typeface="Full MDL2 Assets" panose="050A0102010101010101" pitchFamily="18" charset="0"/>
              </a:defRPr>
            </a:lvl2pPr>
            <a:lvl3pPr>
              <a:defRPr/>
            </a:lvl3pPr>
            <a:lvl4pPr>
              <a:defRPr/>
            </a:lvl4pPr>
            <a:lvl5pPr>
              <a:defRPr/>
            </a:lvl5pPr>
          </a:lstStyle>
          <a:p>
            <a:pPr lvl="1"/>
            <a:r>
              <a:rPr lang="en-US"/>
              <a:t></a:t>
            </a:r>
            <a:br>
              <a:rPr lang="en-US"/>
            </a:br>
            <a:endParaRPr lang="en-US"/>
          </a:p>
          <a:p>
            <a:pPr lvl="1"/>
            <a:r>
              <a:rPr lang="en-US"/>
              <a:t></a:t>
            </a:r>
            <a:br>
              <a:rPr lang="en-US"/>
            </a:br>
            <a:endParaRPr lang="en-US"/>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r>
              <a:rPr lang="en-US"/>
              <a:t></a:t>
            </a:r>
          </a:p>
          <a:p>
            <a:pPr marL="0" marR="0" lvl="1" indent="0" algn="l" defTabSz="761970" rtl="0" eaLnBrk="1" fontAlgn="auto" latinLnBrk="0" hangingPunct="1">
              <a:lnSpc>
                <a:spcPct val="112000"/>
              </a:lnSpc>
              <a:spcBef>
                <a:spcPts val="0"/>
              </a:spcBef>
              <a:spcAft>
                <a:spcPts val="4750"/>
              </a:spcAft>
              <a:buClrTx/>
              <a:buSzTx/>
              <a:buFont typeface="Arial" panose="020B0604020202020204" pitchFamily="34" charset="0"/>
              <a:buNone/>
              <a:tabLst/>
              <a:defRPr/>
            </a:pPr>
            <a:br>
              <a:rPr lang="en-US"/>
            </a:br>
            <a:r>
              <a:rPr lang="en-US"/>
              <a: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9118351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Footer Placeholder 6">
            <a:extLst>
              <a:ext uri="{FF2B5EF4-FFF2-40B4-BE49-F238E27FC236}">
                <a16:creationId xmlns:a16="http://schemas.microsoft.com/office/drawing/2014/main" id="{A761FA3C-7472-4B98-B5AC-D9D57B8D480D}"/>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4081033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93159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27923006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Many Topics">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5909685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Many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1689160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Nine Topics and Icons Inver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6599755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ine Topic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7344150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Image with 3 Row Icon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077702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Image with 3 Row Descriptions">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51193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 Column Text">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3 Column Text</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60612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Full Content ">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273C1BEB-7091-4CF4-9754-177ADF37B534}"/>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prstClr val="black"/>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p:txBody>
      </p:sp>
      <p:sp>
        <p:nvSpPr>
          <p:cNvPr id="11" name="Text Placeholder 13">
            <a:extLst>
              <a:ext uri="{FF2B5EF4-FFF2-40B4-BE49-F238E27FC236}">
                <a16:creationId xmlns:a16="http://schemas.microsoft.com/office/drawing/2014/main" id="{BAC2A35C-610F-4B09-BA51-B7A799429287}"/>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Microsoft Confidential</a:t>
            </a:r>
          </a:p>
        </p:txBody>
      </p:sp>
      <p:sp>
        <p:nvSpPr>
          <p:cNvPr id="12" name="Text Placeholder 13">
            <a:extLst>
              <a:ext uri="{FF2B5EF4-FFF2-40B4-BE49-F238E27FC236}">
                <a16:creationId xmlns:a16="http://schemas.microsoft.com/office/drawing/2014/main" id="{09382CA4-4600-4045-BA05-D15428712AD5}"/>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Analog</a:t>
            </a:r>
          </a:p>
        </p:txBody>
      </p:sp>
    </p:spTree>
    <p:extLst>
      <p:ext uri="{BB962C8B-B14F-4D97-AF65-F5344CB8AC3E}">
        <p14:creationId xmlns:p14="http://schemas.microsoft.com/office/powerpoint/2010/main" val="32664970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4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Rectangle 9">
            <a:extLst>
              <a:ext uri="{FF2B5EF4-FFF2-40B4-BE49-F238E27FC236}">
                <a16:creationId xmlns:a16="http://schemas.microsoft.com/office/drawing/2014/main" id="{0204DE10-4145-4043-A112-8D637263E553}"/>
              </a:ext>
            </a:extLst>
          </p:cNvPr>
          <p:cNvSpPr/>
          <p:nvPr/>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3">
            <a:extLst>
              <a:ext uri="{FF2B5EF4-FFF2-40B4-BE49-F238E27FC236}">
                <a16:creationId xmlns:a16="http://schemas.microsoft.com/office/drawing/2014/main" id="{FAF0F6D0-6E70-4CC9-864D-4BA942038F4B}"/>
              </a:ext>
            </a:extLst>
          </p:cNvPr>
          <p:cNvSpPr txBox="1">
            <a:spLocks/>
          </p:cNvSpPr>
          <p:nvPr/>
        </p:nvSpPr>
        <p:spPr>
          <a:xfrm>
            <a:off x="10196391" y="6351457"/>
            <a:ext cx="1746704" cy="255454"/>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750" b="0" i="0" u="none" strike="noStrike" kern="1200" cap="none" spc="0" normalizeH="0" baseline="0" noProof="0" smtClean="0">
                <a:ln>
                  <a:noFill/>
                </a:ln>
                <a:solidFill>
                  <a:srgbClr val="FFFFFF">
                    <a:lumMod val="75000"/>
                  </a:srgbClr>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p:txBody>
      </p:sp>
      <p:sp>
        <p:nvSpPr>
          <p:cNvPr id="18" name="Text Placeholder 13">
            <a:extLst>
              <a:ext uri="{FF2B5EF4-FFF2-40B4-BE49-F238E27FC236}">
                <a16:creationId xmlns:a16="http://schemas.microsoft.com/office/drawing/2014/main" id="{293764D2-12DF-47AB-979D-178C2D4118A6}"/>
              </a:ext>
            </a:extLst>
          </p:cNvPr>
          <p:cNvSpPr txBox="1">
            <a:spLocks/>
          </p:cNvSpPr>
          <p:nvPr/>
        </p:nvSpPr>
        <p:spPr>
          <a:xfrm>
            <a:off x="22312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Microsoft Confidential</a:t>
            </a:r>
          </a:p>
        </p:txBody>
      </p:sp>
      <p:sp>
        <p:nvSpPr>
          <p:cNvPr id="19" name="Text Placeholder 13">
            <a:extLst>
              <a:ext uri="{FF2B5EF4-FFF2-40B4-BE49-F238E27FC236}">
                <a16:creationId xmlns:a16="http://schemas.microsoft.com/office/drawing/2014/main" id="{70069119-B7D4-4D60-94CC-A7F5B5A94C37}"/>
              </a:ext>
            </a:extLst>
          </p:cNvPr>
          <p:cNvSpPr txBox="1">
            <a:spLocks/>
          </p:cNvSpPr>
          <p:nvPr/>
        </p:nvSpPr>
        <p:spPr>
          <a:xfrm>
            <a:off x="246828" y="6349654"/>
            <a:ext cx="1743676" cy="257258"/>
          </a:xfrm>
          <a:prstGeom prst="rect">
            <a:avLst/>
          </a:prstGeom>
        </p:spPr>
        <p:txBody>
          <a:bodyPr lIns="0" tIns="0" rIns="0" bIns="0" anchor="b" anchorCtr="0"/>
          <a:lstStyle>
            <a:lvl1pPr marL="0" indent="0" algn="l" defTabSz="914400" rtl="0" eaLnBrk="1" latinLnBrk="0" hangingPunct="1">
              <a:lnSpc>
                <a:spcPct val="100000"/>
              </a:lnSpc>
              <a:spcBef>
                <a:spcPts val="0"/>
              </a:spcBef>
              <a:buFontTx/>
              <a:buNone/>
              <a:defRPr sz="1000" b="0" kern="1200" baseline="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FFFFFF">
                    <a:lumMod val="75000"/>
                  </a:srgbClr>
                </a:solidFill>
                <a:effectLst/>
                <a:uLnTx/>
                <a:uFillTx/>
                <a:latin typeface="Segoe UI"/>
                <a:ea typeface="+mn-ea"/>
                <a:cs typeface="Segoe UI" panose="020B0502040204020203" pitchFamily="34" charset="0"/>
              </a:rPr>
              <a:t>AI Perception &amp; Mixed Reality</a:t>
            </a:r>
          </a:p>
        </p:txBody>
      </p:sp>
    </p:spTree>
    <p:extLst>
      <p:ext uri="{BB962C8B-B14F-4D97-AF65-F5344CB8AC3E}">
        <p14:creationId xmlns:p14="http://schemas.microsoft.com/office/powerpoint/2010/main" val="38002594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Large Copy Mix Forma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654853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416681980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With Cod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38877834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With Co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3569702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with Large Paragram">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289881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Gri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8284543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erview and Descriptions">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7575870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17976726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ouble Title and Descriptions 2">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250415" y="3298658"/>
            <a:ext cx="5718586"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250415" y="260981"/>
            <a:ext cx="5718586"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
        <p:nvSpPr>
          <p:cNvPr id="6" name="Text Placeholder 13">
            <a:extLst>
              <a:ext uri="{FF2B5EF4-FFF2-40B4-BE49-F238E27FC236}">
                <a16:creationId xmlns:a16="http://schemas.microsoft.com/office/drawing/2014/main" id="{053575BB-FF05-42E6-9368-2302EFA72412}"/>
              </a:ext>
            </a:extLst>
          </p:cNvPr>
          <p:cNvSpPr>
            <a:spLocks noGrp="1"/>
          </p:cNvSpPr>
          <p:nvPr>
            <p:ph type="body" sz="quarter" idx="25" hasCustomPrompt="1"/>
          </p:nvPr>
        </p:nvSpPr>
        <p:spPr>
          <a:xfrm>
            <a:off x="6240244" y="3299728"/>
            <a:ext cx="5697757" cy="2796273"/>
          </a:xfrm>
          <a:prstGeom prst="rect">
            <a:avLst/>
          </a:prstGeom>
          <a:noFill/>
          <a:effectLst/>
        </p:spPr>
        <p:txBody>
          <a:bodyPr lIns="0" tIns="0" rIns="0" bIns="0">
            <a:noAutofit/>
          </a:bodyPr>
          <a:lstStyle>
            <a:lvl1pPr marL="0" indent="0" algn="r">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7" name="Title 1">
            <a:extLst>
              <a:ext uri="{FF2B5EF4-FFF2-40B4-BE49-F238E27FC236}">
                <a16:creationId xmlns:a16="http://schemas.microsoft.com/office/drawing/2014/main" id="{455A10E3-D6C6-4FD7-B01F-5780B9477E30}"/>
              </a:ext>
            </a:extLst>
          </p:cNvPr>
          <p:cNvSpPr>
            <a:spLocks noGrp="1"/>
          </p:cNvSpPr>
          <p:nvPr>
            <p:ph type="title" hasCustomPrompt="1"/>
          </p:nvPr>
        </p:nvSpPr>
        <p:spPr>
          <a:xfrm>
            <a:off x="6240244" y="257768"/>
            <a:ext cx="5687632" cy="1266233"/>
          </a:xfrm>
        </p:spPr>
        <p:txBody>
          <a:bodyPr/>
          <a:lstStyle>
            <a:lvl1pPr algn="r">
              <a:defRPr/>
            </a:lvl1pPr>
          </a:lstStyle>
          <a:p>
            <a:r>
              <a:rPr lang="en-US"/>
              <a:t>This is a Title</a:t>
            </a:r>
          </a:p>
        </p:txBody>
      </p:sp>
    </p:spTree>
    <p:extLst>
      <p:ext uri="{BB962C8B-B14F-4D97-AF65-F5344CB8AC3E}">
        <p14:creationId xmlns:p14="http://schemas.microsoft.com/office/powerpoint/2010/main" val="1543351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 Images with Description Al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691365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 Images with Description">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69213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Large Copy with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0"/>
            <a:ext cx="5969000" cy="6858000"/>
          </a:xfrm>
          <a:prstGeom prst="rect">
            <a:avLst/>
          </a:prstGeom>
          <a:solidFill>
            <a:schemeClr val="bg1">
              <a:lumMod val="95000"/>
            </a:schemeClr>
          </a:solidFill>
        </p:spPr>
        <p:txBody>
          <a:bodyPr>
            <a:normAutofit/>
          </a:bodyPr>
          <a:lstStyle>
            <a:lvl2pPr>
              <a:defRPr sz="833" b="0">
                <a:solidFill>
                  <a:schemeClr val="bg1">
                    <a:lumMod val="65000"/>
                  </a:schemeClr>
                </a:solidFill>
              </a:defRPr>
            </a:lvl2pPr>
          </a:lstStyle>
          <a:p>
            <a:pPr lvl="1"/>
            <a:r>
              <a:rPr lang="en-US"/>
              <a:t>Insert Content</a:t>
            </a:r>
          </a:p>
        </p:txBody>
      </p:sp>
      <p:sp>
        <p:nvSpPr>
          <p:cNvPr id="6" name="Title 2">
            <a:extLst>
              <a:ext uri="{FF2B5EF4-FFF2-40B4-BE49-F238E27FC236}">
                <a16:creationId xmlns:a16="http://schemas.microsoft.com/office/drawing/2014/main" id="{BE333ACF-47C8-4945-977D-A29C30C1A695}"/>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278960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Ref idx="1001">
        <a:schemeClr val="bg1"/>
      </p:bgRef>
    </p:bg>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2351416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41500756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Large Copy with Imag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347262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Large Copy with Image Inver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 name="Title 2">
            <a:extLst>
              <a:ext uri="{FF2B5EF4-FFF2-40B4-BE49-F238E27FC236}">
                <a16:creationId xmlns:a16="http://schemas.microsoft.com/office/drawing/2014/main" id="{DACAC5D2-5EE4-46E1-8E72-454F6846DD36}"/>
              </a:ext>
            </a:extLst>
          </p:cNvPr>
          <p:cNvSpPr>
            <a:spLocks noGrp="1"/>
          </p:cNvSpPr>
          <p:nvPr>
            <p:ph type="title" hasCustomPrompt="1"/>
          </p:nvPr>
        </p:nvSpPr>
        <p:spPr>
          <a:xfrm>
            <a:off x="6223000" y="257768"/>
            <a:ext cx="5722538" cy="5828073"/>
          </a:xfrm>
        </p:spPr>
        <p:txBody>
          <a:bodyPr/>
          <a:lstStyle>
            <a:lvl1pPr>
              <a:tabLst>
                <a:tab pos="4805964" algn="l"/>
              </a:tabLst>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094740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2 Row Text and Imag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107514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 Row Text and 2 Images">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3217459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1480399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Up Storyboard">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0492746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6-Up Storyboard">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8602304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2-Up Storyboard">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0870187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79610889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Image w/ Descri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303DA65-2FAE-4B4F-B609-1D040A303BBF}"/>
              </a:ext>
            </a:extLst>
          </p:cNvPr>
          <p:cNvSpPr>
            <a:spLocks noGrp="1"/>
          </p:cNvSpPr>
          <p:nvPr>
            <p:ph type="pic" idx="25" hasCustomPrompt="1"/>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to insert picture</a:t>
            </a:r>
          </a:p>
        </p:txBody>
      </p:sp>
      <p:sp>
        <p:nvSpPr>
          <p:cNvPr id="5" name="Text Placeholder 2">
            <a:extLst>
              <a:ext uri="{FF2B5EF4-FFF2-40B4-BE49-F238E27FC236}">
                <a16:creationId xmlns:a16="http://schemas.microsoft.com/office/drawing/2014/main" id="{AFE831C5-24C6-4D92-BA9C-217300A5DED0}"/>
              </a:ext>
            </a:extLst>
          </p:cNvPr>
          <p:cNvSpPr>
            <a:spLocks noGrp="1"/>
          </p:cNvSpPr>
          <p:nvPr>
            <p:ph type="body" sz="quarter" idx="59" hasCustomPrompt="1"/>
          </p:nvPr>
        </p:nvSpPr>
        <p:spPr>
          <a:xfrm>
            <a:off x="246463" y="4826000"/>
            <a:ext cx="3715938" cy="125984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00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171093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Image">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12192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1987129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460849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 Images 2">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421370199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14534380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8 Images">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648358257"/>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6 Images">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Tree>
    <p:extLst>
      <p:ext uri="{BB962C8B-B14F-4D97-AF65-F5344CB8AC3E}">
        <p14:creationId xmlns:p14="http://schemas.microsoft.com/office/powerpoint/2010/main" val="287990043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Full Moodboard 4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9868600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Full Moodboard 5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1617819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ull Moodboard 9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1028721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Grid Icons and Conten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82D589DA-7416-406E-B048-35D9A59933F5}"/>
              </a:ext>
            </a:extLst>
          </p:cNvPr>
          <p:cNvSpPr>
            <a:spLocks noGrp="1"/>
          </p:cNvSpPr>
          <p:nvPr>
            <p:ph type="pic" sz="quarter" idx="81" hasCustomPrompt="1"/>
          </p:nvPr>
        </p:nvSpPr>
        <p:spPr>
          <a:xfrm>
            <a:off x="3973975" y="0"/>
            <a:ext cx="3991465"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6" name="Picture Placeholder 2">
            <a:extLst>
              <a:ext uri="{FF2B5EF4-FFF2-40B4-BE49-F238E27FC236}">
                <a16:creationId xmlns:a16="http://schemas.microsoft.com/office/drawing/2014/main" id="{5BC5A96D-DA3C-413C-96E5-F786D76F9DB5}"/>
              </a:ext>
            </a:extLst>
          </p:cNvPr>
          <p:cNvSpPr>
            <a:spLocks noGrp="1"/>
          </p:cNvSpPr>
          <p:nvPr>
            <p:ph type="pic" sz="quarter" idx="80" hasCustomPrompt="1"/>
          </p:nvPr>
        </p:nvSpPr>
        <p:spPr>
          <a:xfrm>
            <a:off x="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15" name="Picture Placeholder 2">
            <a:extLst>
              <a:ext uri="{FF2B5EF4-FFF2-40B4-BE49-F238E27FC236}">
                <a16:creationId xmlns:a16="http://schemas.microsoft.com/office/drawing/2014/main" id="{3F187464-71DE-4B05-A147-77246454566F}"/>
              </a:ext>
            </a:extLst>
          </p:cNvPr>
          <p:cNvSpPr>
            <a:spLocks noGrp="1"/>
          </p:cNvSpPr>
          <p:nvPr>
            <p:ph type="pic" sz="quarter" idx="79" hasCustomPrompt="1"/>
          </p:nvPr>
        </p:nvSpPr>
        <p:spPr>
          <a:xfrm>
            <a:off x="3970463" y="3454185"/>
            <a:ext cx="399878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17" name="Picture Placeholder 2">
            <a:extLst>
              <a:ext uri="{FF2B5EF4-FFF2-40B4-BE49-F238E27FC236}">
                <a16:creationId xmlns:a16="http://schemas.microsoft.com/office/drawing/2014/main" id="{F87E6E65-840C-4C8F-8008-C149A34864D2}"/>
              </a:ext>
            </a:extLst>
          </p:cNvPr>
          <p:cNvSpPr>
            <a:spLocks noGrp="1"/>
          </p:cNvSpPr>
          <p:nvPr>
            <p:ph type="pic" sz="quarter" idx="78" hasCustomPrompt="1"/>
          </p:nvPr>
        </p:nvSpPr>
        <p:spPr>
          <a:xfrm>
            <a:off x="0" y="0"/>
            <a:ext cx="396875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5" name="Text Placeholder 2">
            <a:extLst>
              <a:ext uri="{FF2B5EF4-FFF2-40B4-BE49-F238E27FC236}">
                <a16:creationId xmlns:a16="http://schemas.microsoft.com/office/drawing/2014/main" id="{49AEB2B8-AC9A-4020-8F63-88538360FBAC}"/>
              </a:ext>
            </a:extLst>
          </p:cNvPr>
          <p:cNvSpPr>
            <a:spLocks noGrp="1"/>
          </p:cNvSpPr>
          <p:nvPr>
            <p:ph type="body" sz="quarter" idx="74" hasCustomPrompt="1"/>
          </p:nvPr>
        </p:nvSpPr>
        <p:spPr>
          <a:xfrm>
            <a:off x="23728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103C9BF1-8AD2-48D6-A25D-BE0D20E079DB}"/>
              </a:ext>
            </a:extLst>
          </p:cNvPr>
          <p:cNvSpPr>
            <a:spLocks noGrp="1"/>
          </p:cNvSpPr>
          <p:nvPr>
            <p:ph type="body" sz="quarter" idx="75" hasCustomPrompt="1"/>
          </p:nvPr>
        </p:nvSpPr>
        <p:spPr>
          <a:xfrm>
            <a:off x="23728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763E4003-A7D7-4ECE-B2DA-B9BCFFB996FA}"/>
              </a:ext>
            </a:extLst>
          </p:cNvPr>
          <p:cNvSpPr>
            <a:spLocks noGrp="1"/>
          </p:cNvSpPr>
          <p:nvPr>
            <p:ph type="body" sz="quarter" idx="76" hasCustomPrompt="1"/>
          </p:nvPr>
        </p:nvSpPr>
        <p:spPr>
          <a:xfrm>
            <a:off x="422749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B1DC11BD-38E2-4AEE-B211-6CE79994C0A5}"/>
              </a:ext>
            </a:extLst>
          </p:cNvPr>
          <p:cNvSpPr>
            <a:spLocks noGrp="1"/>
          </p:cNvSpPr>
          <p:nvPr>
            <p:ph type="body" sz="quarter" idx="77" hasCustomPrompt="1"/>
          </p:nvPr>
        </p:nvSpPr>
        <p:spPr>
          <a:xfrm>
            <a:off x="422749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5" name="Text Placeholder 2">
            <a:extLst>
              <a:ext uri="{FF2B5EF4-FFF2-40B4-BE49-F238E27FC236}">
                <a16:creationId xmlns:a16="http://schemas.microsoft.com/office/drawing/2014/main" id="{30B35CF6-0434-46F5-9F30-AE064F50FFEA}"/>
              </a:ext>
            </a:extLst>
          </p:cNvPr>
          <p:cNvSpPr>
            <a:spLocks noGrp="1"/>
          </p:cNvSpPr>
          <p:nvPr>
            <p:ph type="body" sz="quarter" idx="82" hasCustomPrompt="1"/>
          </p:nvPr>
        </p:nvSpPr>
        <p:spPr>
          <a:xfrm>
            <a:off x="422749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36" name="Text Placeholder 1">
            <a:extLst>
              <a:ext uri="{FF2B5EF4-FFF2-40B4-BE49-F238E27FC236}">
                <a16:creationId xmlns:a16="http://schemas.microsoft.com/office/drawing/2014/main" id="{11B42429-7E2D-4180-AA8E-FC981A523C78}"/>
              </a:ext>
            </a:extLst>
          </p:cNvPr>
          <p:cNvSpPr>
            <a:spLocks noGrp="1"/>
          </p:cNvSpPr>
          <p:nvPr>
            <p:ph type="body" sz="quarter" idx="83" hasCustomPrompt="1"/>
          </p:nvPr>
        </p:nvSpPr>
        <p:spPr>
          <a:xfrm>
            <a:off x="422749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37" name="Text Placeholder 2">
            <a:extLst>
              <a:ext uri="{FF2B5EF4-FFF2-40B4-BE49-F238E27FC236}">
                <a16:creationId xmlns:a16="http://schemas.microsoft.com/office/drawing/2014/main" id="{63255512-02E9-4ADE-8242-F8D16AE4AA01}"/>
              </a:ext>
            </a:extLst>
          </p:cNvPr>
          <p:cNvSpPr>
            <a:spLocks noGrp="1"/>
          </p:cNvSpPr>
          <p:nvPr>
            <p:ph type="body" sz="quarter" idx="84" hasCustomPrompt="1"/>
          </p:nvPr>
        </p:nvSpPr>
        <p:spPr>
          <a:xfrm>
            <a:off x="23728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8" name="Text Placeholder 1">
            <a:extLst>
              <a:ext uri="{FF2B5EF4-FFF2-40B4-BE49-F238E27FC236}">
                <a16:creationId xmlns:a16="http://schemas.microsoft.com/office/drawing/2014/main" id="{FD638B58-A5AB-444A-9E58-D19A5936EE83}"/>
              </a:ext>
            </a:extLst>
          </p:cNvPr>
          <p:cNvSpPr>
            <a:spLocks noGrp="1"/>
          </p:cNvSpPr>
          <p:nvPr>
            <p:ph type="body" sz="quarter" idx="85" hasCustomPrompt="1"/>
          </p:nvPr>
        </p:nvSpPr>
        <p:spPr>
          <a:xfrm>
            <a:off x="23728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39" name="Picture Placeholder 2">
            <a:extLst>
              <a:ext uri="{FF2B5EF4-FFF2-40B4-BE49-F238E27FC236}">
                <a16:creationId xmlns:a16="http://schemas.microsoft.com/office/drawing/2014/main" id="{15CE83BF-4B35-43B8-9210-D31885AAF494}"/>
              </a:ext>
            </a:extLst>
          </p:cNvPr>
          <p:cNvSpPr>
            <a:spLocks noGrp="1"/>
          </p:cNvSpPr>
          <p:nvPr>
            <p:ph type="pic" sz="quarter" idx="86"/>
          </p:nvPr>
        </p:nvSpPr>
        <p:spPr>
          <a:xfrm>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1670649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42427446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Grid Icons with Content Alt">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C90E0DC9-88FE-4441-A2B8-FD601AF330D3}"/>
              </a:ext>
            </a:extLst>
          </p:cNvPr>
          <p:cNvSpPr>
            <a:spLocks noGrp="1"/>
          </p:cNvSpPr>
          <p:nvPr>
            <p:ph type="pic" sz="quarter" idx="86"/>
          </p:nvPr>
        </p:nvSpPr>
        <p:spPr>
          <a:xfrm>
            <a:off x="0" y="0"/>
            <a:ext cx="397256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5" name="Picture Placeholder 2">
            <a:extLst>
              <a:ext uri="{FF2B5EF4-FFF2-40B4-BE49-F238E27FC236}">
                <a16:creationId xmlns:a16="http://schemas.microsoft.com/office/drawing/2014/main" id="{569435FD-5826-479A-BA2E-E38ADDE0EB85}"/>
              </a:ext>
            </a:extLst>
          </p:cNvPr>
          <p:cNvSpPr>
            <a:spLocks noGrp="1"/>
          </p:cNvSpPr>
          <p:nvPr>
            <p:ph type="pic" sz="quarter" idx="81" hasCustomPrompt="1"/>
          </p:nvPr>
        </p:nvSpPr>
        <p:spPr>
          <a:xfrm>
            <a:off x="7953182" y="0"/>
            <a:ext cx="4238818" cy="3457223"/>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0" name="Picture Placeholder 2">
            <a:extLst>
              <a:ext uri="{FF2B5EF4-FFF2-40B4-BE49-F238E27FC236}">
                <a16:creationId xmlns:a16="http://schemas.microsoft.com/office/drawing/2014/main" id="{B4F3F997-0E4B-439C-A191-38C28DB012F5}"/>
              </a:ext>
            </a:extLst>
          </p:cNvPr>
          <p:cNvSpPr>
            <a:spLocks noGrp="1"/>
          </p:cNvSpPr>
          <p:nvPr>
            <p:ph type="pic" sz="quarter" idx="80" hasCustomPrompt="1"/>
          </p:nvPr>
        </p:nvSpPr>
        <p:spPr>
          <a:xfrm>
            <a:off x="3982720" y="3454185"/>
            <a:ext cx="3972560" cy="3403815"/>
          </a:xfrm>
          <a:solidFill>
            <a:schemeClr val="bg1"/>
          </a:solidFill>
        </p:spPr>
        <p:txBody>
          <a:bodyPr>
            <a:normAutofit/>
          </a:bodyPr>
          <a:lstStyle>
            <a:lvl1pPr>
              <a:defRPr sz="833" b="0">
                <a:solidFill>
                  <a:schemeClr val="bg1">
                    <a:lumMod val="75000"/>
                  </a:schemeClr>
                </a:solidFill>
              </a:defRPr>
            </a:lvl1pPr>
          </a:lstStyle>
          <a:p>
            <a:r>
              <a:rPr lang="en-US"/>
              <a:t>Click to insert image</a:t>
            </a:r>
          </a:p>
        </p:txBody>
      </p:sp>
      <p:sp>
        <p:nvSpPr>
          <p:cNvPr id="21" name="Picture Placeholder 2">
            <a:extLst>
              <a:ext uri="{FF2B5EF4-FFF2-40B4-BE49-F238E27FC236}">
                <a16:creationId xmlns:a16="http://schemas.microsoft.com/office/drawing/2014/main" id="{84479B79-436D-4C16-9524-F61A61FD186B}"/>
              </a:ext>
            </a:extLst>
          </p:cNvPr>
          <p:cNvSpPr>
            <a:spLocks noGrp="1"/>
          </p:cNvSpPr>
          <p:nvPr>
            <p:ph type="pic" sz="quarter" idx="79" hasCustomPrompt="1"/>
          </p:nvPr>
        </p:nvSpPr>
        <p:spPr>
          <a:xfrm>
            <a:off x="7953182" y="3454185"/>
            <a:ext cx="4238818" cy="3403600"/>
          </a:xfrm>
          <a:solidFill>
            <a:schemeClr val="tx1">
              <a:lumMod val="95000"/>
              <a:lumOff val="5000"/>
            </a:schemeClr>
          </a:solidFill>
        </p:spPr>
        <p:txBody>
          <a:bodyPr>
            <a:normAutofit/>
          </a:bodyPr>
          <a:lstStyle>
            <a:lvl1pPr>
              <a:defRPr sz="833" b="0">
                <a:solidFill>
                  <a:schemeClr val="tx1">
                    <a:lumMod val="50000"/>
                    <a:lumOff val="50000"/>
                  </a:schemeClr>
                </a:solidFill>
              </a:defRPr>
            </a:lvl1pPr>
          </a:lstStyle>
          <a:p>
            <a:r>
              <a:rPr lang="en-US"/>
              <a:t>Click to insert image</a:t>
            </a:r>
          </a:p>
          <a:p>
            <a:endParaRPr lang="en-US"/>
          </a:p>
        </p:txBody>
      </p:sp>
      <p:sp>
        <p:nvSpPr>
          <p:cNvPr id="22" name="Picture Placeholder 2">
            <a:extLst>
              <a:ext uri="{FF2B5EF4-FFF2-40B4-BE49-F238E27FC236}">
                <a16:creationId xmlns:a16="http://schemas.microsoft.com/office/drawing/2014/main" id="{D212B12D-2324-4C4A-B1A5-C78608233481}"/>
              </a:ext>
            </a:extLst>
          </p:cNvPr>
          <p:cNvSpPr>
            <a:spLocks noGrp="1"/>
          </p:cNvSpPr>
          <p:nvPr>
            <p:ph type="pic" sz="quarter" idx="78" hasCustomPrompt="1"/>
          </p:nvPr>
        </p:nvSpPr>
        <p:spPr>
          <a:xfrm>
            <a:off x="3982720" y="0"/>
            <a:ext cx="3972560" cy="3457223"/>
          </a:xfrm>
          <a:solidFill>
            <a:schemeClr val="tx1">
              <a:lumMod val="95000"/>
              <a:lumOff val="5000"/>
            </a:schemeClr>
          </a:solidFill>
        </p:spPr>
        <p:txBody>
          <a:bodyPr>
            <a:normAutofit/>
          </a:bodyPr>
          <a:lstStyle>
            <a:lvl1pPr>
              <a:defRPr sz="833" b="0">
                <a:solidFill>
                  <a:schemeClr val="bg1">
                    <a:lumMod val="50000"/>
                  </a:schemeClr>
                </a:solidFill>
              </a:defRPr>
            </a:lvl1pPr>
          </a:lstStyle>
          <a:p>
            <a:r>
              <a:rPr lang="en-US"/>
              <a:t>Click to insert image</a:t>
            </a:r>
          </a:p>
        </p:txBody>
      </p:sp>
      <p:sp>
        <p:nvSpPr>
          <p:cNvPr id="23" name="Text Placeholder 2">
            <a:extLst>
              <a:ext uri="{FF2B5EF4-FFF2-40B4-BE49-F238E27FC236}">
                <a16:creationId xmlns:a16="http://schemas.microsoft.com/office/drawing/2014/main" id="{84D62B6F-6F2C-427B-8680-86E9762EDF47}"/>
              </a:ext>
            </a:extLst>
          </p:cNvPr>
          <p:cNvSpPr>
            <a:spLocks noGrp="1"/>
          </p:cNvSpPr>
          <p:nvPr>
            <p:ph type="body" sz="quarter" idx="74" hasCustomPrompt="1"/>
          </p:nvPr>
        </p:nvSpPr>
        <p:spPr>
          <a:xfrm>
            <a:off x="4220009" y="5547360"/>
            <a:ext cx="3232603" cy="548640"/>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4" name="Text Placeholder 1">
            <a:extLst>
              <a:ext uri="{FF2B5EF4-FFF2-40B4-BE49-F238E27FC236}">
                <a16:creationId xmlns:a16="http://schemas.microsoft.com/office/drawing/2014/main" id="{7A31898E-E1A9-42C0-94DD-754B372D8490}"/>
              </a:ext>
            </a:extLst>
          </p:cNvPr>
          <p:cNvSpPr>
            <a:spLocks noGrp="1"/>
          </p:cNvSpPr>
          <p:nvPr>
            <p:ph type="body" sz="quarter" idx="75" hasCustomPrompt="1"/>
          </p:nvPr>
        </p:nvSpPr>
        <p:spPr>
          <a:xfrm>
            <a:off x="4220008" y="4805680"/>
            <a:ext cx="3285577"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5" name="Text Placeholder 2">
            <a:extLst>
              <a:ext uri="{FF2B5EF4-FFF2-40B4-BE49-F238E27FC236}">
                <a16:creationId xmlns:a16="http://schemas.microsoft.com/office/drawing/2014/main" id="{BFF346B6-EF6C-409D-B4F2-BDBA515778D7}"/>
              </a:ext>
            </a:extLst>
          </p:cNvPr>
          <p:cNvSpPr>
            <a:spLocks noGrp="1"/>
          </p:cNvSpPr>
          <p:nvPr>
            <p:ph type="body" sz="quarter" idx="76" hasCustomPrompt="1"/>
          </p:nvPr>
        </p:nvSpPr>
        <p:spPr>
          <a:xfrm>
            <a:off x="8210215" y="5547360"/>
            <a:ext cx="3463625" cy="548640"/>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26" name="Text Placeholder 1">
            <a:extLst>
              <a:ext uri="{FF2B5EF4-FFF2-40B4-BE49-F238E27FC236}">
                <a16:creationId xmlns:a16="http://schemas.microsoft.com/office/drawing/2014/main" id="{FAA3A722-9454-409C-9A2F-96EBEE5BDB7F}"/>
              </a:ext>
            </a:extLst>
          </p:cNvPr>
          <p:cNvSpPr>
            <a:spLocks noGrp="1"/>
          </p:cNvSpPr>
          <p:nvPr>
            <p:ph type="body" sz="quarter" idx="77" hasCustomPrompt="1"/>
          </p:nvPr>
        </p:nvSpPr>
        <p:spPr>
          <a:xfrm>
            <a:off x="8210215" y="4805680"/>
            <a:ext cx="3473065"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
        <p:nvSpPr>
          <p:cNvPr id="27" name="Text Placeholder 2">
            <a:extLst>
              <a:ext uri="{FF2B5EF4-FFF2-40B4-BE49-F238E27FC236}">
                <a16:creationId xmlns:a16="http://schemas.microsoft.com/office/drawing/2014/main" id="{6657D432-9328-4DDE-BBDC-53B98F04928B}"/>
              </a:ext>
            </a:extLst>
          </p:cNvPr>
          <p:cNvSpPr>
            <a:spLocks noGrp="1"/>
          </p:cNvSpPr>
          <p:nvPr>
            <p:ph type="body" sz="quarter" idx="82" hasCustomPrompt="1"/>
          </p:nvPr>
        </p:nvSpPr>
        <p:spPr>
          <a:xfrm>
            <a:off x="8210215" y="2509935"/>
            <a:ext cx="3463625" cy="537875"/>
          </a:xfrm>
          <a:prstGeom prst="rect">
            <a:avLst/>
          </a:prstGeom>
        </p:spPr>
        <p:txBody>
          <a:bodyPr/>
          <a:lstStyle>
            <a:lvl1pPr>
              <a:defRPr sz="3333">
                <a:solidFill>
                  <a:schemeClr val="bg1"/>
                </a:solidFill>
              </a:defRPr>
            </a:lvl1pPr>
            <a:lvl2pPr algn="l">
              <a:defRPr b="1">
                <a:solidFill>
                  <a:schemeClr val="tx1"/>
                </a:solidFill>
              </a:defRPr>
            </a:lvl2pPr>
            <a:lvl3pPr algn="l">
              <a:defRPr sz="1667" b="0">
                <a:solidFill>
                  <a:schemeClr val="tx1"/>
                </a:solidFill>
              </a:defRPr>
            </a:lvl3pPr>
            <a:lvl4pPr>
              <a:defRPr/>
            </a:lvl4pPr>
            <a:lvl5pPr algn="l">
              <a:defRPr sz="1167">
                <a:solidFill>
                  <a:schemeClr val="tx1"/>
                </a:solidFill>
              </a:defRPr>
            </a:lvl5pPr>
            <a:lvl6pPr algn="l">
              <a:defRPr sz="833"/>
            </a:lvl6pPr>
          </a:lstStyle>
          <a:p>
            <a:pPr lvl="1"/>
            <a:r>
              <a:rPr lang="en-US"/>
              <a:t>Header Here</a:t>
            </a:r>
          </a:p>
          <a:p>
            <a:pPr lvl="4"/>
            <a:r>
              <a:rPr lang="en-US"/>
              <a:t>Body Copy</a:t>
            </a:r>
          </a:p>
        </p:txBody>
      </p:sp>
      <p:sp>
        <p:nvSpPr>
          <p:cNvPr id="28" name="Text Placeholder 1">
            <a:extLst>
              <a:ext uri="{FF2B5EF4-FFF2-40B4-BE49-F238E27FC236}">
                <a16:creationId xmlns:a16="http://schemas.microsoft.com/office/drawing/2014/main" id="{FA0C1D6D-1888-4AF4-942A-7DB777B75513}"/>
              </a:ext>
            </a:extLst>
          </p:cNvPr>
          <p:cNvSpPr>
            <a:spLocks noGrp="1"/>
          </p:cNvSpPr>
          <p:nvPr>
            <p:ph type="body" sz="quarter" idx="83" hasCustomPrompt="1"/>
          </p:nvPr>
        </p:nvSpPr>
        <p:spPr>
          <a:xfrm>
            <a:off x="8210215" y="1783080"/>
            <a:ext cx="3474285" cy="619760"/>
          </a:xfrm>
          <a:prstGeom prst="rect">
            <a:avLst/>
          </a:prstGeom>
        </p:spPr>
        <p:txBody>
          <a:bodyPr lIns="0" tIns="0" rIns="0" bIns="0" anchor="b" anchorCtr="0">
            <a:noAutofit/>
          </a:bodyPr>
          <a:lstStyle>
            <a:lvl1pPr marL="0" indent="0" algn="l">
              <a:buNone/>
              <a:defRPr sz="2333">
                <a:solidFill>
                  <a:schemeClr val="tx1"/>
                </a:solidFill>
                <a:latin typeface="Full MDL2 Assets" panose="050A0102010101010101" pitchFamily="18" charset="0"/>
              </a:defRPr>
            </a:lvl1pPr>
          </a:lstStyle>
          <a:p>
            <a:r>
              <a:rPr lang="en-US"/>
              <a:t></a:t>
            </a:r>
          </a:p>
        </p:txBody>
      </p:sp>
      <p:sp>
        <p:nvSpPr>
          <p:cNvPr id="29" name="Text Placeholder 2">
            <a:extLst>
              <a:ext uri="{FF2B5EF4-FFF2-40B4-BE49-F238E27FC236}">
                <a16:creationId xmlns:a16="http://schemas.microsoft.com/office/drawing/2014/main" id="{1A9D2607-ED8B-4149-87C8-425136AA6BB3}"/>
              </a:ext>
            </a:extLst>
          </p:cNvPr>
          <p:cNvSpPr>
            <a:spLocks noGrp="1"/>
          </p:cNvSpPr>
          <p:nvPr>
            <p:ph type="body" sz="quarter" idx="84" hasCustomPrompt="1"/>
          </p:nvPr>
        </p:nvSpPr>
        <p:spPr>
          <a:xfrm>
            <a:off x="4220009" y="2509935"/>
            <a:ext cx="3490257" cy="537875"/>
          </a:xfrm>
          <a:prstGeom prst="rect">
            <a:avLst/>
          </a:prstGeom>
        </p:spPr>
        <p:txBody>
          <a:bodyPr/>
          <a:lstStyle>
            <a:lvl1pPr>
              <a:defRPr sz="3333">
                <a:solidFill>
                  <a:schemeClr val="bg1"/>
                </a:solidFill>
              </a:defRPr>
            </a:lvl1pPr>
            <a:lvl2pPr algn="l">
              <a:defRPr b="1">
                <a:solidFill>
                  <a:schemeClr val="bg1"/>
                </a:solidFill>
              </a:defRPr>
            </a:lvl2pPr>
            <a:lvl3pPr algn="l">
              <a:defRPr sz="1667" b="0">
                <a:solidFill>
                  <a:schemeClr val="bg1"/>
                </a:solidFill>
              </a:defRPr>
            </a:lvl3pPr>
            <a:lvl4pPr>
              <a:defRPr/>
            </a:lvl4pPr>
            <a:lvl5pPr algn="l">
              <a:defRPr sz="1167">
                <a:solidFill>
                  <a:schemeClr val="bg1"/>
                </a:solidFill>
              </a:defRPr>
            </a:lvl5pPr>
            <a:lvl6pPr algn="l">
              <a:defRPr sz="833">
                <a:solidFill>
                  <a:schemeClr val="bg1">
                    <a:lumMod val="65000"/>
                  </a:schemeClr>
                </a:solidFill>
              </a:defRPr>
            </a:lvl6pPr>
          </a:lstStyle>
          <a:p>
            <a:pPr lvl="1"/>
            <a:r>
              <a:rPr lang="en-US"/>
              <a:t>Header Here</a:t>
            </a:r>
          </a:p>
          <a:p>
            <a:pPr lvl="4"/>
            <a:r>
              <a:rPr lang="en-US"/>
              <a:t>Body Copy</a:t>
            </a:r>
          </a:p>
        </p:txBody>
      </p:sp>
      <p:sp>
        <p:nvSpPr>
          <p:cNvPr id="30" name="Text Placeholder 1">
            <a:extLst>
              <a:ext uri="{FF2B5EF4-FFF2-40B4-BE49-F238E27FC236}">
                <a16:creationId xmlns:a16="http://schemas.microsoft.com/office/drawing/2014/main" id="{97EDD42C-748D-4D7C-99FA-F2D9F262FC8A}"/>
              </a:ext>
            </a:extLst>
          </p:cNvPr>
          <p:cNvSpPr>
            <a:spLocks noGrp="1"/>
          </p:cNvSpPr>
          <p:nvPr>
            <p:ph type="body" sz="quarter" idx="85" hasCustomPrompt="1"/>
          </p:nvPr>
        </p:nvSpPr>
        <p:spPr>
          <a:xfrm>
            <a:off x="4220008" y="1783080"/>
            <a:ext cx="3498787" cy="619760"/>
          </a:xfrm>
          <a:prstGeom prst="rect">
            <a:avLst/>
          </a:prstGeom>
        </p:spPr>
        <p:txBody>
          <a:bodyPr lIns="0" tIns="0" rIns="0" bIns="0" anchor="b" anchorCtr="0">
            <a:noAutofit/>
          </a:bodyPr>
          <a:lstStyle>
            <a:lvl1pPr marL="0" indent="0" algn="l">
              <a:buNone/>
              <a:defRPr sz="2333">
                <a:solidFill>
                  <a:schemeClr val="bg1"/>
                </a:solidFill>
                <a:latin typeface="Full MDL2 Assets" panose="050A0102010101010101" pitchFamily="18" charset="0"/>
              </a:defRPr>
            </a:lvl1pPr>
          </a:lstStyle>
          <a:p>
            <a:r>
              <a:rPr lang="en-US"/>
              <a:t></a:t>
            </a:r>
          </a:p>
        </p:txBody>
      </p:sp>
    </p:spTree>
    <p:extLst>
      <p:ext uri="{BB962C8B-B14F-4D97-AF65-F5344CB8AC3E}">
        <p14:creationId xmlns:p14="http://schemas.microsoft.com/office/powerpoint/2010/main" val="32784627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Image with Description">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022715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able with Descripti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0E4A53-FD30-4636-A01E-FC61F3621A4D}"/>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77906" y="254000"/>
            <a:ext cx="11683488"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Tree>
    <p:extLst>
      <p:ext uri="{BB962C8B-B14F-4D97-AF65-F5344CB8AC3E}">
        <p14:creationId xmlns:p14="http://schemas.microsoft.com/office/powerpoint/2010/main" val="12671960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able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7" name="Content Placeholder 3">
            <a:extLst>
              <a:ext uri="{FF2B5EF4-FFF2-40B4-BE49-F238E27FC236}">
                <a16:creationId xmlns:a16="http://schemas.microsoft.com/office/drawing/2014/main" id="{AB8D731B-CB48-4158-9BA5-08DBBC9A5D1D}"/>
              </a:ext>
            </a:extLst>
          </p:cNvPr>
          <p:cNvSpPr>
            <a:spLocks noGrp="1"/>
          </p:cNvSpPr>
          <p:nvPr>
            <p:ph sz="quarter" idx="32" hasCustomPrompt="1"/>
          </p:nvPr>
        </p:nvSpPr>
        <p:spPr>
          <a:xfrm>
            <a:off x="277906" y="254000"/>
            <a:ext cx="11660094" cy="4318000"/>
          </a:xfrm>
          <a:prstGeom prst="rect">
            <a:avLst/>
          </a:prstGeom>
          <a:solidFill>
            <a:schemeClr val="bg1">
              <a:lumMod val="95000"/>
            </a:schemeClr>
          </a:solidFill>
        </p:spPr>
        <p:txBody>
          <a:bodyPr>
            <a:noAutofit/>
          </a:bodyPr>
          <a:lstStyle>
            <a:lvl1pPr>
              <a:defRPr sz="833" b="0">
                <a:solidFill>
                  <a:schemeClr val="bg1">
                    <a:lumMod val="65000"/>
                  </a:schemeClr>
                </a:solidFill>
              </a:defRPr>
            </a:lvl1pPr>
          </a:lstStyle>
          <a:p>
            <a:pPr lvl="0"/>
            <a:r>
              <a:rPr lang="en-US"/>
              <a:t>Insert Content</a:t>
            </a:r>
          </a:p>
        </p:txBody>
      </p:sp>
      <p:sp>
        <p:nvSpPr>
          <p:cNvPr id="8" name="Text Placeholder 2">
            <a:extLst>
              <a:ext uri="{FF2B5EF4-FFF2-40B4-BE49-F238E27FC236}">
                <a16:creationId xmlns:a16="http://schemas.microsoft.com/office/drawing/2014/main" id="{449A222D-7E30-4B9D-85E6-55174DE2C475}"/>
              </a:ext>
            </a:extLst>
          </p:cNvPr>
          <p:cNvSpPr>
            <a:spLocks noGrp="1"/>
          </p:cNvSpPr>
          <p:nvPr>
            <p:ph type="body" sz="quarter" idx="31"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331342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Content with Descriptio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r>
              <a:rPr lang="en-US"/>
              <a:t>Click icon to add picture</a:t>
            </a:r>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9574476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2 Tables and Im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231840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13"/>
          <p:cNvSpPr>
            <a:spLocks noGrp="1"/>
          </p:cNvSpPr>
          <p:nvPr>
            <p:ph type="body" sz="quarter" idx="19"/>
          </p:nvPr>
        </p:nvSpPr>
        <p:spPr>
          <a:xfrm>
            <a:off x="4229004" y="525517"/>
            <a:ext cx="7704667" cy="5849938"/>
          </a:xfrm>
          <a:prstGeom prst="rect">
            <a:avLst/>
          </a:prstGeom>
          <a:effectLst/>
        </p:spPr>
        <p:txBody>
          <a:bodyPr lIns="0" tIns="0" rIns="0" bIns="0"/>
          <a:lstStyle>
            <a:lvl1pPr marL="0" indent="0">
              <a:lnSpc>
                <a:spcPct val="100000"/>
              </a:lnSpc>
              <a:spcBef>
                <a:spcPts val="0"/>
              </a:spcBef>
              <a:buFontTx/>
              <a:buNone/>
              <a:defRPr sz="3333" b="0">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
        <p:nvSpPr>
          <p:cNvPr id="6" name="Text Placeholder 13"/>
          <p:cNvSpPr>
            <a:spLocks noGrp="1"/>
          </p:cNvSpPr>
          <p:nvPr>
            <p:ph type="body" sz="quarter" idx="18"/>
          </p:nvPr>
        </p:nvSpPr>
        <p:spPr>
          <a:xfrm>
            <a:off x="249671" y="517580"/>
            <a:ext cx="3725333" cy="5857874"/>
          </a:xfrm>
          <a:prstGeom prst="rect">
            <a:avLst/>
          </a:prstGeom>
          <a:noFill/>
          <a:effectLst/>
        </p:spPr>
        <p:txBody>
          <a:bodyPr lIns="0" tIns="0" rIns="0" bIns="0"/>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0369165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2 Tables and Image Inve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7619400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Content Collection">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Collection</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56251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able with Copy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2076549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3245767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humbnails">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3406001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humbnails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48000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Image Grid with Copy">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5891021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ontent Collection with Descri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752018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eam Bios 3">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138027980"/>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eam Bios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726443623"/>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am Bios 1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4253935302"/>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_Team Bios 12">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582932713"/>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5713706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meline Inver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9680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34066138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sp>
        <p:nvSpPr>
          <p:cNvPr id="31" name="Text Placeholder 23">
            <a:extLst>
              <a:ext uri="{FF2B5EF4-FFF2-40B4-BE49-F238E27FC236}">
                <a16:creationId xmlns:a16="http://schemas.microsoft.com/office/drawing/2014/main" id="{607ED010-4E90-4842-BDF7-280E9FFC7EC1}"/>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32" name="Text Placeholder 23">
            <a:extLst>
              <a:ext uri="{FF2B5EF4-FFF2-40B4-BE49-F238E27FC236}">
                <a16:creationId xmlns:a16="http://schemas.microsoft.com/office/drawing/2014/main" id="{A7D3B8D7-9750-45A3-9CEB-ED4EA8AF1F28}"/>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33" name="Text Placeholder 23">
            <a:extLst>
              <a:ext uri="{FF2B5EF4-FFF2-40B4-BE49-F238E27FC236}">
                <a16:creationId xmlns:a16="http://schemas.microsoft.com/office/drawing/2014/main" id="{85AF36FF-EE20-407F-885F-0A2B7A8FF6BD}"/>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898" y="6350000"/>
            <a:ext cx="782103" cy="196453"/>
          </a:xfrm>
          <a:prstGeom prst="rect">
            <a:avLst/>
          </a:prstGeom>
        </p:spPr>
      </p:pic>
    </p:spTree>
    <p:extLst>
      <p:ext uri="{BB962C8B-B14F-4D97-AF65-F5344CB8AC3E}">
        <p14:creationId xmlns:p14="http://schemas.microsoft.com/office/powerpoint/2010/main" val="1987105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6107-9D5C-4B95-B166-AED8C51962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160-D762-4FF7-8517-0F7B887937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4C29E-3AA1-4FB4-84CC-BC98180ED6FE}"/>
              </a:ext>
            </a:extLst>
          </p:cNvPr>
          <p:cNvSpPr>
            <a:spLocks noGrp="1"/>
          </p:cNvSpPr>
          <p:nvPr>
            <p:ph type="dt" sz="half" idx="10"/>
          </p:nvPr>
        </p:nvSpPr>
        <p:spPr/>
        <p:txBody>
          <a:bodyPr/>
          <a:lstStyle/>
          <a:p>
            <a:fld id="{A7BE71D4-1394-476D-B712-6E44A910ACF1}" type="datetime1">
              <a:rPr lang="en-US" smtClean="0"/>
              <a:t>5/14/2020</a:t>
            </a:fld>
            <a:endParaRPr lang="en-US"/>
          </a:p>
        </p:txBody>
      </p:sp>
      <p:sp>
        <p:nvSpPr>
          <p:cNvPr id="5" name="Footer Placeholder 4">
            <a:extLst>
              <a:ext uri="{FF2B5EF4-FFF2-40B4-BE49-F238E27FC236}">
                <a16:creationId xmlns:a16="http://schemas.microsoft.com/office/drawing/2014/main" id="{8BC37D06-FE9E-426B-BC71-A3B3A3965FA4}"/>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AF8CB2A7-4490-4CA0-94D6-410975102223}"/>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0339683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9FA-EACF-4215-BF13-A8AA027B4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B1B7D-2B23-4463-966D-864DAC5B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48EE6-588F-47E6-AA8C-06A5CC558E31}"/>
              </a:ext>
            </a:extLst>
          </p:cNvPr>
          <p:cNvSpPr>
            <a:spLocks noGrp="1"/>
          </p:cNvSpPr>
          <p:nvPr>
            <p:ph type="dt" sz="half" idx="10"/>
          </p:nvPr>
        </p:nvSpPr>
        <p:spPr/>
        <p:txBody>
          <a:bodyPr/>
          <a:lstStyle/>
          <a:p>
            <a:fld id="{3F25F5DC-DBB0-4EBE-BE2E-444BEA5B190B}" type="datetime1">
              <a:rPr lang="en-US" smtClean="0"/>
              <a:t>5/14/2020</a:t>
            </a:fld>
            <a:endParaRPr lang="en-US"/>
          </a:p>
        </p:txBody>
      </p:sp>
      <p:sp>
        <p:nvSpPr>
          <p:cNvPr id="5" name="Footer Placeholder 4">
            <a:extLst>
              <a:ext uri="{FF2B5EF4-FFF2-40B4-BE49-F238E27FC236}">
                <a16:creationId xmlns:a16="http://schemas.microsoft.com/office/drawing/2014/main" id="{45A5074D-B81B-4FF7-8583-DCF9CF6C8B9D}"/>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CB429478-2DC4-4C13-BF07-6E6104D0A100}"/>
              </a:ext>
            </a:extLst>
          </p:cNvPr>
          <p:cNvSpPr>
            <a:spLocks noGrp="1"/>
          </p:cNvSpPr>
          <p:nvPr>
            <p:ph type="sldNum" sz="quarter" idx="12"/>
          </p:nvPr>
        </p:nvSpPr>
        <p:spPr/>
        <p:txBody>
          <a:bodyPr/>
          <a:lstStyle/>
          <a:p>
            <a:fld id="{6385FCAC-5A74-4D40-BF97-A45A46B62FBD}" type="slidenum">
              <a:rPr lang="en-US" smtClean="0"/>
              <a:t>‹#›</a:t>
            </a:fld>
            <a:endParaRPr lang="en-US"/>
          </a:p>
        </p:txBody>
      </p:sp>
    </p:spTree>
    <p:extLst>
      <p:ext uri="{BB962C8B-B14F-4D97-AF65-F5344CB8AC3E}">
        <p14:creationId xmlns:p14="http://schemas.microsoft.com/office/powerpoint/2010/main" val="34181181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3718" y="6350001"/>
            <a:ext cx="894282" cy="190499"/>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0015591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image)">
    <p:bg>
      <p:bgPr>
        <a:solidFill>
          <a:schemeClr val="tx1"/>
        </a:solidFill>
        <a:effectLst/>
      </p:bgPr>
    </p:bg>
    <p:spTree>
      <p:nvGrpSpPr>
        <p:cNvPr id="1" name=""/>
        <p:cNvGrpSpPr/>
        <p:nvPr/>
      </p:nvGrpSpPr>
      <p:grpSpPr>
        <a:xfrm>
          <a:off x="0" y="0"/>
          <a:ext cx="0" cy="0"/>
          <a:chOff x="0" y="0"/>
          <a:chExt cx="0" cy="0"/>
        </a:xfrm>
      </p:grpSpPr>
      <p:pic>
        <p:nvPicPr>
          <p:cNvPr id="8" name="Picture Placeholder 7" descr="A picture containing bicycle&#10;&#10;Description automatically generated">
            <a:extLst>
              <a:ext uri="{FF2B5EF4-FFF2-40B4-BE49-F238E27FC236}">
                <a16:creationId xmlns:a16="http://schemas.microsoft.com/office/drawing/2014/main" id="{E86592F4-0360-4A3E-B613-5D4B8B2CA3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2802" t="-5102" r="-13338" b="-510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6223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00" y="6341880"/>
            <a:ext cx="932405" cy="198620"/>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41789916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8" name="Graphic 7">
            <a:extLst>
              <a:ext uri="{FF2B5EF4-FFF2-40B4-BE49-F238E27FC236}">
                <a16:creationId xmlns:a16="http://schemas.microsoft.com/office/drawing/2014/main" id="{AA6788F6-8E90-4685-8DCD-3FC2EEABF7C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6321454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10" name="Graphic 9">
            <a:extLst>
              <a:ext uri="{FF2B5EF4-FFF2-40B4-BE49-F238E27FC236}">
                <a16:creationId xmlns:a16="http://schemas.microsoft.com/office/drawing/2014/main" id="{954B76D3-84F2-4FC6-9BDE-833FFF336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26350297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2287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685829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52663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892622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729634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724007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234091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0499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5522295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453952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4178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9152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1621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49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5329370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569838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75028130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337430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6956476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5928994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343558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34316502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8284991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411033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5193807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1684274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1006515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363186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26115905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25925752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41687759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8564394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9581389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84759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238376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534686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338902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40406419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7402412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778279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20624691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10286729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0497384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32404412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0775918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5128676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37171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5757992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3532425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7082451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7770951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118632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8143822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76468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419295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4569783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9403483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8633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0366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13277987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9219590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85000417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3754214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548783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3826854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990542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3766621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8530244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2403554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3969186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2712245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41124146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1306917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820860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9800403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378457434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EA52DCC-C469-4873-9414-1D6E6F90A572}"/>
              </a:ext>
            </a:extLst>
          </p:cNvPr>
          <p:cNvSpPr>
            <a:spLocks noGrp="1"/>
          </p:cNvSpPr>
          <p:nvPr>
            <p:ph type="pic" idx="25"/>
          </p:nvPr>
        </p:nvSpPr>
        <p:spPr>
          <a:xfrm>
            <a:off x="0" y="0"/>
            <a:ext cx="12192000" cy="685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4651407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3068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908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1055378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229701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219315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82796649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327721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3106261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0209974"/>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58695474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8770258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2802991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76840454"/>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750017250"/>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19484827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Quot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14645337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2007294305"/>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461359" y="1778000"/>
            <a:ext cx="9237533" cy="3048000"/>
          </a:xfrm>
        </p:spPr>
        <p:txBody>
          <a:bodyPr anchor="ctr" anchorCtr="0">
            <a:normAutofit/>
          </a:bodyPr>
          <a:lstStyle>
            <a:lvl1pPr algn="ctr">
              <a:lnSpc>
                <a:spcPts val="6166"/>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574628" y="884297"/>
            <a:ext cx="9039217" cy="893703"/>
          </a:xfrm>
          <a:prstGeom prst="rect">
            <a:avLst/>
          </a:prstGeom>
        </p:spPr>
        <p:txBody>
          <a:bodyPr vert="horz" lIns="0" tIns="0" rIns="0" bIns="0" rtlCol="0" anchor="ctr" anchorCtr="0">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1461359" y="4826000"/>
            <a:ext cx="9237533" cy="1016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10687765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662F2BCD-482B-494D-BC84-364EEF7AC6A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79779228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5" name="Graphic 4">
            <a:extLst>
              <a:ext uri="{FF2B5EF4-FFF2-40B4-BE49-F238E27FC236}">
                <a16:creationId xmlns:a16="http://schemas.microsoft.com/office/drawing/2014/main" id="{81458FAB-7F6E-4AE4-BF9D-B2A9C3DCD4D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3718" y="6350001"/>
            <a:ext cx="894282" cy="190499"/>
          </a:xfrm>
          <a:prstGeom prst="rect">
            <a:avLst/>
          </a:prstGeom>
        </p:spPr>
      </p:pic>
    </p:spTree>
    <p:extLst>
      <p:ext uri="{BB962C8B-B14F-4D97-AF65-F5344CB8AC3E}">
        <p14:creationId xmlns:p14="http://schemas.microsoft.com/office/powerpoint/2010/main" val="9334639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7400115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5923946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7" y="6387104"/>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32297899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115146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82348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9888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5192154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83601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701886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05870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385609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701097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02615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015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7872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1521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475231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8328069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0880323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40921188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9303425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6993038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6"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9"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4"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4"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5"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7"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7"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7"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6"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9"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4"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4"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5"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7"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7"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7"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6"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9"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4"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4"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5"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7"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7"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7"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954118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6539437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9333894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4394402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278902113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764078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43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28980211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40599101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394980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29131325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98539432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7922715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19956850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96461965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9674397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594080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09 . 02 . 15</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132564551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1413580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5823323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335350835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29415121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31923007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15853121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6089217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3421972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684905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2701682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424218849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36933012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7675695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643055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5121506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42253364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712019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79985714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1827291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002311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838973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49601678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126636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2870787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5010593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17240000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43784820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5762899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6027813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9870974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243269493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20380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640174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0903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021787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4"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3" y="257768"/>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20196474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0"/>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1" y="2147723"/>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4"/>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1" y="2147723"/>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1" y="1781384"/>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3"/>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4"/>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6" y="2147723"/>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4"/>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1"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7" y="2154407"/>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8"/>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7"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41379442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0801118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4438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0251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7914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57360794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712359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5518293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sp>
        <p:nvSpPr>
          <p:cNvPr id="25" name="Vertical Text Placeholder 2"/>
          <p:cNvSpPr>
            <a:spLocks noGrp="1"/>
          </p:cNvSpPr>
          <p:nvPr>
            <p:ph type="body" orient="vert" sz="quarter" idx="14" hasCustomPrompt="1"/>
          </p:nvPr>
        </p:nvSpPr>
        <p:spPr>
          <a:xfrm>
            <a:off x="3264337" y="285173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88679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934546"/>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83627768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622341336"/>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4132860008"/>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557797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8778982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951967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1"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29"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29"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7"/>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2"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1" y="5090161"/>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1"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161100294"/>
      </p:ext>
    </p:extLst>
  </p:cSld>
  <p:clrMapOvr>
    <a:masterClrMapping/>
  </p:clrMapOvr>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5"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19"/>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7" y="3960519"/>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2052618594"/>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3" y="257768"/>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1"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6"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2"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8" y="397122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1"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89"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0"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2"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2"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6"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3"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2"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1"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7" y="1784284"/>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6" y="3754144"/>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3"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4"/>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1" y="3754144"/>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4"/>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3" y="3562965"/>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3" y="3754144"/>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5"/>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7" y="3754144"/>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3155415444"/>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0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0"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4" y="25220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8"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0"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4" y="178248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8" y="178428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3"/>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0"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4" y="330394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8" y="33057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8"/>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6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5"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09" y="482166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3"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3961179287"/>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0"/>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3847146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388395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812183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6" y="1778001"/>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4"/>
            <a:ext cx="720103" cy="153396"/>
          </a:xfrm>
          <a:prstGeom prst="rect">
            <a:avLst/>
          </a:prstGeom>
        </p:spPr>
      </p:pic>
    </p:spTree>
    <p:extLst>
      <p:ext uri="{BB962C8B-B14F-4D97-AF65-F5344CB8AC3E}">
        <p14:creationId xmlns:p14="http://schemas.microsoft.com/office/powerpoint/2010/main" val="94273643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363"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82" indent="0">
              <a:buFontTx/>
              <a:buNone/>
              <a:defRPr sz="1200">
                <a:latin typeface="Segoe UI Light" panose="020B0502040204020203" pitchFamily="34" charset="0"/>
                <a:cs typeface="Segoe UI Light" panose="020B0502040204020203" pitchFamily="34" charset="0"/>
              </a:defRPr>
            </a:lvl2pPr>
            <a:lvl3pPr marL="914363" indent="0">
              <a:buFontTx/>
              <a:buNone/>
              <a:defRPr sz="1200">
                <a:latin typeface="Segoe UI Light" panose="020B0502040204020203" pitchFamily="34" charset="0"/>
                <a:cs typeface="Segoe UI Light" panose="020B0502040204020203" pitchFamily="34" charset="0"/>
              </a:defRPr>
            </a:lvl3pPr>
            <a:lvl4pPr marL="1371545" indent="0">
              <a:buFontTx/>
              <a:buNone/>
              <a:defRPr sz="1200">
                <a:latin typeface="Segoe UI Light" panose="020B0502040204020203" pitchFamily="34" charset="0"/>
                <a:cs typeface="Segoe UI Light" panose="020B0502040204020203" pitchFamily="34" charset="0"/>
              </a:defRPr>
            </a:lvl4pPr>
            <a:lvl5pPr marL="1828727"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363"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86714451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818" y="393192"/>
            <a:ext cx="11149439" cy="557784"/>
          </a:xfrm>
        </p:spPr>
        <p:txBody>
          <a:bodyPr/>
          <a:lstStyle/>
          <a:p>
            <a:r>
              <a:rPr lang="en-US"/>
              <a:t>Click to edit Master title style</a:t>
            </a:r>
          </a:p>
        </p:txBody>
      </p:sp>
      <p:sp>
        <p:nvSpPr>
          <p:cNvPr id="7" name="TextBox 6"/>
          <p:cNvSpPr txBox="1"/>
          <p:nvPr userDrawn="1"/>
        </p:nvSpPr>
        <p:spPr>
          <a:xfrm>
            <a:off x="11734681" y="6400800"/>
            <a:ext cx="457319" cy="457200"/>
          </a:xfrm>
          <a:prstGeom prst="rect">
            <a:avLst/>
          </a:prstGeom>
          <a:noFill/>
        </p:spPr>
        <p:txBody>
          <a:bodyPr wrap="square" lIns="0" tIns="0" rIns="0" bIns="0" rtlCol="0" anchor="ctr">
            <a:noAutofit/>
          </a:bodyPr>
          <a:lstStyle/>
          <a:p>
            <a:pPr marL="0" marR="0" lvl="0" indent="0" algn="ctr" defTabSz="380985" rtl="0" eaLnBrk="1" fontAlgn="auto" latinLnBrk="0" hangingPunct="1">
              <a:lnSpc>
                <a:spcPct val="100000"/>
              </a:lnSpc>
              <a:spcBef>
                <a:spcPts val="0"/>
              </a:spcBef>
              <a:spcAft>
                <a:spcPts val="0"/>
              </a:spcAft>
              <a:buClrTx/>
              <a:buSzTx/>
              <a:buFontTx/>
              <a:buNone/>
              <a:tabLst/>
              <a:defRPr/>
            </a:pPr>
            <a:fld id="{D1FDF147-A34E-4605-92D6-A58348E56B3A}" type="slidenum">
              <a:rPr kumimoji="0" lang="en-US" sz="1050" b="0" i="0" u="none" strike="noStrike" kern="1200" cap="none" spc="0" normalizeH="0" baseline="0" noProof="0" smtClean="0">
                <a:ln>
                  <a:noFill/>
                </a:ln>
                <a:solidFill>
                  <a:srgbClr val="FFFFFF">
                    <a:alpha val="99000"/>
                  </a:srgbClr>
                </a:solidFill>
                <a:effectLst/>
                <a:uLnTx/>
                <a:uFillTx/>
                <a:latin typeface="Segoe UI"/>
                <a:ea typeface="+mn-ea"/>
                <a:cs typeface="+mn-cs"/>
              </a:rPr>
              <a:pPr marL="0" marR="0" lvl="0" indent="0" algn="ctr" defTabSz="380985"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err="1">
              <a:ln>
                <a:noFill/>
              </a:ln>
              <a:solidFill>
                <a:srgbClr val="FFFFFF">
                  <a:alpha val="99000"/>
                </a:srgbClr>
              </a:solidFill>
              <a:effectLst/>
              <a:uLnTx/>
              <a:uFillTx/>
              <a:latin typeface="Segoe UI"/>
              <a:ea typeface="+mn-ea"/>
              <a:cs typeface="+mn-cs"/>
            </a:endParaRPr>
          </a:p>
        </p:txBody>
      </p:sp>
    </p:spTree>
    <p:extLst>
      <p:ext uri="{BB962C8B-B14F-4D97-AF65-F5344CB8AC3E}">
        <p14:creationId xmlns:p14="http://schemas.microsoft.com/office/powerpoint/2010/main" val="10650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2200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bg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130818293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 name="Footer Placeholder 6">
            <a:extLst>
              <a:ext uri="{FF2B5EF4-FFF2-40B4-BE49-F238E27FC236}">
                <a16:creationId xmlns:a16="http://schemas.microsoft.com/office/drawing/2014/main" id="{F1125EA7-3A6C-4E61-A240-482A1D877FBC}"/>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18366667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3B2232-0C54-40F1-8DC5-0043885DE320}"/>
              </a:ext>
            </a:extLst>
          </p:cNvPr>
          <p:cNvSpPr/>
          <p:nvPr userDrawn="1"/>
        </p:nvSpPr>
        <p:spPr>
          <a:xfrm>
            <a:off x="0" y="0"/>
            <a:ext cx="12192000" cy="6858000"/>
          </a:xfrm>
          <a:prstGeom prst="rect">
            <a:avLst/>
          </a:prstGeom>
          <a:gradFill>
            <a:gsLst>
              <a:gs pos="0">
                <a:srgbClr val="CBF8FD"/>
              </a:gs>
              <a:gs pos="100000">
                <a:srgbClr val="FFDDDD"/>
              </a:gs>
              <a:gs pos="51000">
                <a:srgbClr val="DDCA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8" name="Graphic 27">
            <a:extLst>
              <a:ext uri="{FF2B5EF4-FFF2-40B4-BE49-F238E27FC236}">
                <a16:creationId xmlns:a16="http://schemas.microsoft.com/office/drawing/2014/main" id="{B1F3CDEB-5421-46F0-AD38-88F5C4DB77C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17898" y="6387105"/>
            <a:ext cx="720103" cy="153396"/>
          </a:xfrm>
          <a:prstGeom prst="rect">
            <a:avLst/>
          </a:prstGeom>
        </p:spPr>
      </p:pic>
      <p:pic>
        <p:nvPicPr>
          <p:cNvPr id="30" name="Graphic 29">
            <a:extLst>
              <a:ext uri="{FF2B5EF4-FFF2-40B4-BE49-F238E27FC236}">
                <a16:creationId xmlns:a16="http://schemas.microsoft.com/office/drawing/2014/main" id="{62F47C15-FE12-4CC0-AE85-B37B90EA42C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000" y="254000"/>
            <a:ext cx="782103" cy="196453"/>
          </a:xfrm>
          <a:prstGeom prst="rect">
            <a:avLst/>
          </a:prstGeom>
        </p:spPr>
      </p:pic>
    </p:spTree>
    <p:extLst>
      <p:ext uri="{BB962C8B-B14F-4D97-AF65-F5344CB8AC3E}">
        <p14:creationId xmlns:p14="http://schemas.microsoft.com/office/powerpoint/2010/main" val="26460752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reak (1)">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051649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5" name="Straight Connector 4">
            <a:extLst>
              <a:ext uri="{FF2B5EF4-FFF2-40B4-BE49-F238E27FC236}">
                <a16:creationId xmlns:a16="http://schemas.microsoft.com/office/drawing/2014/main" id="{6817A349-5A8C-455E-AE79-AA8A96C53A72}"/>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3541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24946627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Break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A6088B-CBBB-4FE0-A7A3-4FCF53BCA639}"/>
              </a:ext>
            </a:extLst>
          </p:cNvPr>
          <p:cNvSpPr/>
          <p:nvPr userDrawn="1"/>
        </p:nvSpPr>
        <p:spPr>
          <a:xfrm>
            <a:off x="0" y="0"/>
            <a:ext cx="12192000" cy="6858000"/>
          </a:xfrm>
          <a:prstGeom prst="rect">
            <a:avLst/>
          </a:prstGeom>
          <a:gradFill>
            <a:gsLst>
              <a:gs pos="3000">
                <a:srgbClr val="FEF3FF"/>
              </a:gs>
              <a:gs pos="100000">
                <a:srgbClr val="CCB0F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64107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Break (4)">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F0B2C4-53F5-4E7F-B295-6CE7C412382A}"/>
              </a:ext>
            </a:extLst>
          </p:cNvPr>
          <p:cNvSpPr/>
          <p:nvPr userDrawn="1"/>
        </p:nvSpPr>
        <p:spPr>
          <a:xfrm>
            <a:off x="0" y="0"/>
            <a:ext cx="12192000" cy="6858000"/>
          </a:xfrm>
          <a:prstGeom prst="rect">
            <a:avLst/>
          </a:prstGeom>
          <a:gradFill>
            <a:gsLst>
              <a:gs pos="0">
                <a:schemeClr val="bg1"/>
              </a:gs>
              <a:gs pos="87000">
                <a:srgbClr val="FED6E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40608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 (5)">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1430-43F3-486B-B82E-5E6F58CD2CAD}"/>
              </a:ext>
            </a:extLst>
          </p:cNvPr>
          <p:cNvSpPr/>
          <p:nvPr userDrawn="1"/>
        </p:nvSpPr>
        <p:spPr>
          <a:xfrm>
            <a:off x="1" y="1"/>
            <a:ext cx="12192000" cy="6858000"/>
          </a:xfrm>
          <a:prstGeom prst="rect">
            <a:avLst/>
          </a:prstGeom>
          <a:gradFill>
            <a:gsLst>
              <a:gs pos="0">
                <a:srgbClr val="FFFFE2"/>
              </a:gs>
              <a:gs pos="12000">
                <a:srgbClr val="F8F7C1"/>
              </a:gs>
              <a:gs pos="100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839244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reak (6)">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CCDE1D-37C0-43FB-B86D-2AA04000CC1A}"/>
              </a:ext>
            </a:extLst>
          </p:cNvPr>
          <p:cNvSpPr/>
          <p:nvPr userDrawn="1"/>
        </p:nvSpPr>
        <p:spPr>
          <a:xfrm rot="10800000">
            <a:off x="0" y="0"/>
            <a:ext cx="12192000" cy="6858000"/>
          </a:xfrm>
          <a:prstGeom prst="rect">
            <a:avLst/>
          </a:prstGeom>
          <a:gradFill>
            <a:gsLst>
              <a:gs pos="100000">
                <a:srgbClr val="D6F4FE"/>
              </a:gs>
              <a:gs pos="0">
                <a:srgbClr val="B8FFE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543625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 (7)">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33DFA2-2B58-4FA5-A756-BCD0C5F46EA7}"/>
              </a:ext>
            </a:extLst>
          </p:cNvPr>
          <p:cNvSpPr/>
          <p:nvPr userDrawn="1"/>
        </p:nvSpPr>
        <p:spPr>
          <a:xfrm>
            <a:off x="0" y="0"/>
            <a:ext cx="12192000" cy="6858000"/>
          </a:xfrm>
          <a:prstGeom prst="rect">
            <a:avLst/>
          </a:prstGeom>
          <a:gradFill>
            <a:gsLst>
              <a:gs pos="67000">
                <a:srgbClr val="BAC6F8"/>
              </a:gs>
              <a:gs pos="0">
                <a:srgbClr val="F1FBFF"/>
              </a:gs>
              <a:gs pos="30000">
                <a:srgbClr val="DAF5FE"/>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222500" y="1778000"/>
            <a:ext cx="7715250" cy="2794000"/>
          </a:xfrm>
        </p:spPr>
        <p:txBody>
          <a:bodyPr anchor="ctr" anchorCtr="0">
            <a:normAutofit/>
          </a:bodyPr>
          <a:lstStyle>
            <a:lvl1pPr algn="ctr">
              <a:lnSpc>
                <a:spcPct val="100000"/>
              </a:lnSpc>
              <a:spcAft>
                <a:spcPts val="0"/>
              </a:spcAft>
              <a:defRPr sz="6166" b="1">
                <a:solidFill>
                  <a:schemeClr val="tx1"/>
                </a:solidFill>
              </a:defRPr>
            </a:lvl1pPr>
            <a:lvl2pPr>
              <a:defRPr sz="7666" b="0"/>
            </a:lvl2pPr>
            <a:lvl3pPr>
              <a:defRPr sz="7666" b="0"/>
            </a:lvl3pPr>
            <a:lvl4pPr>
              <a:defRPr sz="7666" b="0"/>
            </a:lvl4pPr>
            <a:lvl5pPr>
              <a:defRPr sz="7666" b="0"/>
            </a:lvl5pPr>
          </a:lstStyle>
          <a:p>
            <a:pPr lvl="0"/>
            <a:r>
              <a:rPr lang="en-US"/>
              <a:t>Section Break</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chemeClr val="bg1"/>
                </a:gs>
                <a:gs pos="0">
                  <a:schemeClr val="accent4">
                    <a:lumMod val="75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569868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254000" y="1778000"/>
            <a:ext cx="7937500" cy="3048000"/>
          </a:xfrm>
        </p:spPr>
        <p:txBody>
          <a:bodyPr>
            <a:normAutofit/>
          </a:bodyPr>
          <a:lstStyle>
            <a:lvl1pPr>
              <a:lnSpc>
                <a:spcPct val="88000"/>
              </a:lnSpc>
              <a:spcAft>
                <a:spcPts val="0"/>
              </a:spcAft>
              <a:defRPr sz="7666" b="1">
                <a:solidFill>
                  <a:schemeClr val="tx1"/>
                </a:solidFill>
              </a:defRPr>
            </a:lvl1pPr>
            <a:lvl2pPr>
              <a:defRPr sz="7666" b="0"/>
            </a:lvl2pPr>
            <a:lvl3pPr>
              <a:defRPr sz="7666" b="0"/>
            </a:lvl3pPr>
            <a:lvl4pPr>
              <a:defRPr sz="7666" b="0"/>
            </a:lvl4pPr>
            <a:lvl5pPr>
              <a:defRPr sz="7666" b="0"/>
            </a:lvl5pPr>
          </a:lstStyle>
          <a:p>
            <a:pPr lvl="0"/>
            <a:r>
              <a:rPr lang="en-US"/>
              <a:t>Presentation Template</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Version</a:t>
            </a:r>
          </a:p>
        </p:txBody>
      </p:sp>
      <p:sp>
        <p:nvSpPr>
          <p:cNvPr id="26" name="Text Placeholder 23">
            <a:extLst>
              <a:ext uri="{FF2B5EF4-FFF2-40B4-BE49-F238E27FC236}">
                <a16:creationId xmlns:a16="http://schemas.microsoft.com/office/drawing/2014/main" id="{D26D5990-0E9C-40A4-B2D3-331DE42B4300}"/>
              </a:ext>
            </a:extLst>
          </p:cNvPr>
          <p:cNvSpPr>
            <a:spLocks noGrp="1"/>
          </p:cNvSpPr>
          <p:nvPr>
            <p:ph type="body" sz="quarter" idx="12" hasCustomPrompt="1"/>
          </p:nvPr>
        </p:nvSpPr>
        <p:spPr>
          <a:xfrm>
            <a:off x="222250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a:t>
            </a:r>
          </a:p>
        </p:txBody>
      </p:sp>
      <p:sp>
        <p:nvSpPr>
          <p:cNvPr id="27" name="Text Placeholder 23">
            <a:extLst>
              <a:ext uri="{FF2B5EF4-FFF2-40B4-BE49-F238E27FC236}">
                <a16:creationId xmlns:a16="http://schemas.microsoft.com/office/drawing/2014/main" id="{0561EDFE-7086-42BE-BD54-6B9B9C39359B}"/>
              </a:ext>
            </a:extLst>
          </p:cNvPr>
          <p:cNvSpPr>
            <a:spLocks noGrp="1"/>
          </p:cNvSpPr>
          <p:nvPr>
            <p:ph type="body" sz="quarter" idx="13" hasCustomPrompt="1"/>
          </p:nvPr>
        </p:nvSpPr>
        <p:spPr>
          <a:xfrm>
            <a:off x="4222750" y="6350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a:t>
            </a:r>
          </a:p>
        </p:txBody>
      </p:sp>
      <p:pic>
        <p:nvPicPr>
          <p:cNvPr id="21" name="Graphic 20">
            <a:extLst>
              <a:ext uri="{FF2B5EF4-FFF2-40B4-BE49-F238E27FC236}">
                <a16:creationId xmlns:a16="http://schemas.microsoft.com/office/drawing/2014/main" id="{B1845A41-E95D-4F6A-83FD-5E1FF1A04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254000"/>
            <a:ext cx="782103" cy="196453"/>
          </a:xfrm>
          <a:prstGeom prst="rect">
            <a:avLst/>
          </a:prstGeom>
        </p:spPr>
      </p:pic>
      <p:pic>
        <p:nvPicPr>
          <p:cNvPr id="7" name="Graphic 6">
            <a:extLst>
              <a:ext uri="{FF2B5EF4-FFF2-40B4-BE49-F238E27FC236}">
                <a16:creationId xmlns:a16="http://schemas.microsoft.com/office/drawing/2014/main" id="{ACBDA075-A845-441B-B470-627F0895D1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7" y="6387104"/>
            <a:ext cx="720103" cy="153396"/>
          </a:xfrm>
          <a:prstGeom prst="rect">
            <a:avLst/>
          </a:prstGeom>
        </p:spPr>
      </p:pic>
    </p:spTree>
    <p:extLst>
      <p:ext uri="{BB962C8B-B14F-4D97-AF65-F5344CB8AC3E}">
        <p14:creationId xmlns:p14="http://schemas.microsoft.com/office/powerpoint/2010/main" val="13373187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2ABB-0DB6-4481-980D-A8FB4DB209CE}"/>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3" name="Text Placeholder 23">
            <a:extLst>
              <a:ext uri="{FF2B5EF4-FFF2-40B4-BE49-F238E27FC236}">
                <a16:creationId xmlns:a16="http://schemas.microsoft.com/office/drawing/2014/main" id="{81D20D83-1D9E-48A0-B20F-6D38DF7611DE}"/>
              </a:ext>
            </a:extLst>
          </p:cNvPr>
          <p:cNvSpPr>
            <a:spLocks noGrp="1"/>
          </p:cNvSpPr>
          <p:nvPr>
            <p:ph type="body" sz="quarter" idx="11" hasCustomPrompt="1"/>
          </p:nvPr>
        </p:nvSpPr>
        <p:spPr>
          <a:xfrm>
            <a:off x="254000" y="254000"/>
            <a:ext cx="3714750" cy="21492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5" name="Straight Connector 4">
            <a:extLst>
              <a:ext uri="{FF2B5EF4-FFF2-40B4-BE49-F238E27FC236}">
                <a16:creationId xmlns:a16="http://schemas.microsoft.com/office/drawing/2014/main" id="{D2CD9F1C-C52D-40C7-A199-379090A00770}"/>
              </a:ext>
            </a:extLst>
          </p:cNvPr>
          <p:cNvCxnSpPr>
            <a:cxnSpLocks/>
          </p:cNvCxnSpPr>
          <p:nvPr userDrawn="1"/>
        </p:nvCxnSpPr>
        <p:spPr>
          <a:xfrm>
            <a:off x="255963" y="543483"/>
            <a:ext cx="317678" cy="0"/>
          </a:xfrm>
          <a:prstGeom prst="line">
            <a:avLst/>
          </a:prstGeom>
          <a:ln w="12700">
            <a:gradFill flip="none" rotWithShape="1">
              <a:gsLst>
                <a:gs pos="0">
                  <a:schemeClr val="accent1"/>
                </a:gs>
                <a:gs pos="100000">
                  <a:schemeClr val="bg2">
                    <a:lumMod val="9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1941946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7" y="1778000"/>
            <a:ext cx="11691781" cy="4318000"/>
          </a:xfrm>
        </p:spPr>
        <p:txBody>
          <a:bodyPr>
            <a:normAutofit/>
          </a:bodyPr>
          <a:lstStyle>
            <a:lvl1pPr>
              <a:lnSpc>
                <a:spcPct val="95000"/>
              </a:lnSpc>
              <a:defRPr sz="4000">
                <a:solidFill>
                  <a:schemeClr val="bg1"/>
                </a:solidFill>
              </a:defRPr>
            </a:lvl1pPr>
          </a:lstStyle>
          <a:p>
            <a:pPr lvl="0"/>
            <a:r>
              <a:rPr lang="en-US"/>
              <a:t>A vision statement moves everyone toward a common destination. Vision is your North Star. It’s a reusable statement that gives context to your work to help your team stay on track and </a:t>
            </a:r>
            <a:br>
              <a:rPr lang="en-US"/>
            </a:br>
            <a:r>
              <a:rPr lang="en-US"/>
              <a:t>in sync. A vision statement declares what your team, product, or company is attempting to achieve and why it’s worth achieving. </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358703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Mix Text (1)">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bg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2844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Mix Text (2)">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6F396F-CC92-4883-8DF9-97E1AEAFE41F}"/>
              </a:ext>
            </a:extLst>
          </p:cNvPr>
          <p:cNvSpPr>
            <a:spLocks noGrp="1"/>
          </p:cNvSpPr>
          <p:nvPr>
            <p:ph type="title" hasCustomPrompt="1"/>
          </p:nvPr>
        </p:nvSpPr>
        <p:spPr>
          <a:xfrm>
            <a:off x="251928" y="1778000"/>
            <a:ext cx="5717073" cy="4318000"/>
          </a:xfrm>
        </p:spPr>
        <p:txBody>
          <a:bodyPr>
            <a:normAutofit/>
          </a:bodyPr>
          <a:lstStyle>
            <a:lvl1pPr>
              <a:lnSpc>
                <a:spcPct val="95000"/>
              </a:lnSpc>
              <a:defRPr sz="4000">
                <a:solidFill>
                  <a:schemeClr val="tx1"/>
                </a:solidFill>
              </a:defRPr>
            </a:lvl1pPr>
          </a:lstStyle>
          <a:p>
            <a:pPr lvl="0"/>
            <a:r>
              <a:rPr lang="en-US"/>
              <a:t>Large Body copy</a:t>
            </a:r>
          </a:p>
        </p:txBody>
      </p:sp>
      <p:sp>
        <p:nvSpPr>
          <p:cNvPr id="9" name="Text Placeholder 23">
            <a:extLst>
              <a:ext uri="{FF2B5EF4-FFF2-40B4-BE49-F238E27FC236}">
                <a16:creationId xmlns:a16="http://schemas.microsoft.com/office/drawing/2014/main" id="{4EC2294A-9124-4490-B30B-B4C4DA03C87F}"/>
              </a:ext>
            </a:extLst>
          </p:cNvPr>
          <p:cNvSpPr>
            <a:spLocks noGrp="1"/>
          </p:cNvSpPr>
          <p:nvPr>
            <p:ph type="body" sz="quarter" idx="11" hasCustomPrompt="1"/>
          </p:nvPr>
        </p:nvSpPr>
        <p:spPr>
          <a:xfrm>
            <a:off x="254000" y="253999"/>
            <a:ext cx="3714750" cy="250093"/>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Vision Statement</a:t>
            </a:r>
          </a:p>
        </p:txBody>
      </p:sp>
      <p:cxnSp>
        <p:nvCxnSpPr>
          <p:cNvPr id="10" name="Straight Connector 9">
            <a:extLst>
              <a:ext uri="{FF2B5EF4-FFF2-40B4-BE49-F238E27FC236}">
                <a16:creationId xmlns:a16="http://schemas.microsoft.com/office/drawing/2014/main" id="{EE929C17-A432-48D4-BB94-8522B6409BBC}"/>
              </a:ext>
            </a:extLst>
          </p:cNvPr>
          <p:cNvCxnSpPr>
            <a:cxnSpLocks/>
          </p:cNvCxnSpPr>
          <p:nvPr userDrawn="1"/>
        </p:nvCxnSpPr>
        <p:spPr>
          <a:xfrm>
            <a:off x="255963" y="543483"/>
            <a:ext cx="317678" cy="0"/>
          </a:xfrm>
          <a:prstGeom prst="line">
            <a:avLst/>
          </a:prstGeom>
          <a:ln w="12700">
            <a:gradFill flip="none" rotWithShape="1">
              <a:gsLst>
                <a:gs pos="0">
                  <a:srgbClr val="B4A1E1"/>
                </a:gs>
                <a:gs pos="100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3" name="Text Placeholder 2">
            <a:extLst>
              <a:ext uri="{FF2B5EF4-FFF2-40B4-BE49-F238E27FC236}">
                <a16:creationId xmlns:a16="http://schemas.microsoft.com/office/drawing/2014/main" id="{39C435A5-32D4-4027-A701-8EB125769EB9}"/>
              </a:ext>
            </a:extLst>
          </p:cNvPr>
          <p:cNvSpPr>
            <a:spLocks noGrp="1"/>
          </p:cNvSpPr>
          <p:nvPr>
            <p:ph type="body" sz="quarter" idx="12"/>
          </p:nvPr>
        </p:nvSpPr>
        <p:spPr>
          <a:xfrm>
            <a:off x="6223000" y="1778000"/>
            <a:ext cx="5715000" cy="43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97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6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09238434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A794-4F98-4C0B-8D12-6F8F99BB17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6" name="Straight Connector 5">
            <a:extLst>
              <a:ext uri="{FF2B5EF4-FFF2-40B4-BE49-F238E27FC236}">
                <a16:creationId xmlns:a16="http://schemas.microsoft.com/office/drawing/2014/main" id="{74B5939B-31F6-483B-94BB-35696C43876C}"/>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F88758-41D3-4D5E-94EC-4E8EBB941777}"/>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841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5940892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215931"/>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215931"/>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215931"/>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746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746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746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270995"/>
            <a:ext cx="3723508"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270995"/>
            <a:ext cx="3747412"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431974"/>
          </a:xfrm>
          <a:prstGeom prst="rect">
            <a:avLst/>
          </a:prstGeom>
        </p:spPr>
        <p:txBody>
          <a:bodyPr lIns="0" tIns="0" rIns="0" bIns="0" anchor="ctr" anchorCtr="0">
            <a:noAutofit/>
          </a:bodyPr>
          <a:lstStyle>
            <a:lvl1pPr>
              <a:lnSpc>
                <a:spcPct val="112000"/>
              </a:lnSpc>
              <a:spcBef>
                <a:spcPts val="0"/>
              </a:spcBef>
              <a:spcAft>
                <a:spcPts val="250"/>
              </a:spcAft>
              <a:defRPr sz="4000"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270995"/>
            <a:ext cx="3747063" cy="832068"/>
          </a:xfrm>
          <a:prstGeom prst="rect">
            <a:avLst/>
          </a:prstGeom>
        </p:spPr>
        <p:txBody>
          <a:bodyPr lIns="0" tIns="91440" rIns="0" bIns="0" anchor="t"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F29B16CB-1433-464D-9DC3-E70E61CA2BCD}"/>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36727966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3669703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2" y="1783957"/>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2" y="2539852"/>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2" y="2109660"/>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9" y="2539852"/>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38" y="2109660"/>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2" y="3315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2" y="4070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2" y="3640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9" y="4070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38" y="3640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2" y="4839021"/>
            <a:ext cx="372350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2" y="5594916"/>
            <a:ext cx="372350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2" y="5164724"/>
            <a:ext cx="3723508"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374755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9" y="5594916"/>
            <a:ext cx="37516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38" y="5164724"/>
            <a:ext cx="3747412"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3747063"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3747063"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3747063"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3" name="Title 2">
            <a:extLst>
              <a:ext uri="{FF2B5EF4-FFF2-40B4-BE49-F238E27FC236}">
                <a16:creationId xmlns:a16="http://schemas.microsoft.com/office/drawing/2014/main" id="{29A930ED-6DD5-4E4F-9FB3-754901879952}"/>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16250693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29669467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 (6)">
    <p:bg>
      <p:bgPr>
        <a:solidFill>
          <a:schemeClr val="tx1"/>
        </a:solidFill>
        <a:effectLst/>
      </p:bgPr>
    </p:bg>
    <p:spTree>
      <p:nvGrpSpPr>
        <p:cNvPr id="1" name=""/>
        <p:cNvGrpSpPr/>
        <p:nvPr/>
      </p:nvGrpSpPr>
      <p:grpSpPr>
        <a:xfrm>
          <a:off x="0" y="0"/>
          <a:ext cx="0" cy="0"/>
          <a:chOff x="0" y="0"/>
          <a:chExt cx="0" cy="0"/>
        </a:xfrm>
      </p:grpSpPr>
      <p:sp>
        <p:nvSpPr>
          <p:cNvPr id="186" name="Text Placeholder 3">
            <a:extLst>
              <a:ext uri="{FF2B5EF4-FFF2-40B4-BE49-F238E27FC236}">
                <a16:creationId xmlns:a16="http://schemas.microsoft.com/office/drawing/2014/main" id="{2D6A16C2-5C1A-4A1B-BE29-D2D3562E4C25}"/>
              </a:ext>
            </a:extLst>
          </p:cNvPr>
          <p:cNvSpPr>
            <a:spLocks noGrp="1"/>
          </p:cNvSpPr>
          <p:nvPr>
            <p:ph type="body" sz="quarter" idx="69" hasCustomPrompt="1"/>
          </p:nvPr>
        </p:nvSpPr>
        <p:spPr>
          <a:xfrm>
            <a:off x="245243" y="1783957"/>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187" name="Text Placeholder 3">
            <a:extLst>
              <a:ext uri="{FF2B5EF4-FFF2-40B4-BE49-F238E27FC236}">
                <a16:creationId xmlns:a16="http://schemas.microsoft.com/office/drawing/2014/main" id="{6E1532B5-BF79-4828-B70C-160DE61CF490}"/>
              </a:ext>
            </a:extLst>
          </p:cNvPr>
          <p:cNvSpPr>
            <a:spLocks noGrp="1"/>
          </p:cNvSpPr>
          <p:nvPr>
            <p:ph type="body" sz="quarter" idx="70" hasCustomPrompt="1"/>
          </p:nvPr>
        </p:nvSpPr>
        <p:spPr>
          <a:xfrm>
            <a:off x="245243" y="2539852"/>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88" name="Text Placeholder 3">
            <a:extLst>
              <a:ext uri="{FF2B5EF4-FFF2-40B4-BE49-F238E27FC236}">
                <a16:creationId xmlns:a16="http://schemas.microsoft.com/office/drawing/2014/main" id="{FA0C6AC4-7EA5-4013-8AFC-620DA572EBFD}"/>
              </a:ext>
            </a:extLst>
          </p:cNvPr>
          <p:cNvSpPr>
            <a:spLocks noGrp="1"/>
          </p:cNvSpPr>
          <p:nvPr>
            <p:ph type="body" sz="quarter" idx="71" hasCustomPrompt="1"/>
          </p:nvPr>
        </p:nvSpPr>
        <p:spPr>
          <a:xfrm>
            <a:off x="245243" y="2109660"/>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One</a:t>
            </a:r>
          </a:p>
        </p:txBody>
      </p:sp>
      <p:sp>
        <p:nvSpPr>
          <p:cNvPr id="195" name="Text Placeholder 3">
            <a:extLst>
              <a:ext uri="{FF2B5EF4-FFF2-40B4-BE49-F238E27FC236}">
                <a16:creationId xmlns:a16="http://schemas.microsoft.com/office/drawing/2014/main" id="{940F8E19-3596-4C4F-9FDC-BDB240FCFD42}"/>
              </a:ext>
            </a:extLst>
          </p:cNvPr>
          <p:cNvSpPr>
            <a:spLocks noGrp="1"/>
          </p:cNvSpPr>
          <p:nvPr>
            <p:ph type="body" sz="quarter" idx="78" hasCustomPrompt="1"/>
          </p:nvPr>
        </p:nvSpPr>
        <p:spPr>
          <a:xfrm>
            <a:off x="6222466" y="1783957"/>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196" name="Text Placeholder 3">
            <a:extLst>
              <a:ext uri="{FF2B5EF4-FFF2-40B4-BE49-F238E27FC236}">
                <a16:creationId xmlns:a16="http://schemas.microsoft.com/office/drawing/2014/main" id="{15459D7D-C3C9-42EA-AAE6-B76991104536}"/>
              </a:ext>
            </a:extLst>
          </p:cNvPr>
          <p:cNvSpPr>
            <a:spLocks noGrp="1"/>
          </p:cNvSpPr>
          <p:nvPr>
            <p:ph type="body" sz="quarter" idx="79" hasCustomPrompt="1"/>
          </p:nvPr>
        </p:nvSpPr>
        <p:spPr>
          <a:xfrm>
            <a:off x="6222467" y="2539852"/>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97" name="Text Placeholder 3">
            <a:extLst>
              <a:ext uri="{FF2B5EF4-FFF2-40B4-BE49-F238E27FC236}">
                <a16:creationId xmlns:a16="http://schemas.microsoft.com/office/drawing/2014/main" id="{CEF1393C-446F-492F-B8AB-15198300013A}"/>
              </a:ext>
            </a:extLst>
          </p:cNvPr>
          <p:cNvSpPr>
            <a:spLocks noGrp="1"/>
          </p:cNvSpPr>
          <p:nvPr>
            <p:ph type="body" sz="quarter" idx="80" hasCustomPrompt="1"/>
          </p:nvPr>
        </p:nvSpPr>
        <p:spPr>
          <a:xfrm>
            <a:off x="6222466" y="2109660"/>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Ten</a:t>
            </a:r>
          </a:p>
        </p:txBody>
      </p:sp>
      <p:sp>
        <p:nvSpPr>
          <p:cNvPr id="203" name="Text Placeholder 3">
            <a:extLst>
              <a:ext uri="{FF2B5EF4-FFF2-40B4-BE49-F238E27FC236}">
                <a16:creationId xmlns:a16="http://schemas.microsoft.com/office/drawing/2014/main" id="{C2B38D91-32E4-4DC1-9D56-11CC32EA7C20}"/>
              </a:ext>
            </a:extLst>
          </p:cNvPr>
          <p:cNvSpPr>
            <a:spLocks noGrp="1"/>
          </p:cNvSpPr>
          <p:nvPr>
            <p:ph type="body" sz="quarter" idx="86" hasCustomPrompt="1"/>
          </p:nvPr>
        </p:nvSpPr>
        <p:spPr>
          <a:xfrm>
            <a:off x="4221839" y="1783957"/>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204" name="Text Placeholder 3">
            <a:extLst>
              <a:ext uri="{FF2B5EF4-FFF2-40B4-BE49-F238E27FC236}">
                <a16:creationId xmlns:a16="http://schemas.microsoft.com/office/drawing/2014/main" id="{6200907E-6997-4F51-8F23-68293E112CCD}"/>
              </a:ext>
            </a:extLst>
          </p:cNvPr>
          <p:cNvSpPr>
            <a:spLocks noGrp="1"/>
          </p:cNvSpPr>
          <p:nvPr>
            <p:ph type="body" sz="quarter" idx="87" hasCustomPrompt="1"/>
          </p:nvPr>
        </p:nvSpPr>
        <p:spPr>
          <a:xfrm>
            <a:off x="4221838" y="2539852"/>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05" name="Text Placeholder 3">
            <a:extLst>
              <a:ext uri="{FF2B5EF4-FFF2-40B4-BE49-F238E27FC236}">
                <a16:creationId xmlns:a16="http://schemas.microsoft.com/office/drawing/2014/main" id="{CCEBCFC4-015A-4EDD-8301-F63F2105BF28}"/>
              </a:ext>
            </a:extLst>
          </p:cNvPr>
          <p:cNvSpPr>
            <a:spLocks noGrp="1"/>
          </p:cNvSpPr>
          <p:nvPr>
            <p:ph type="body" sz="quarter" idx="88" hasCustomPrompt="1"/>
          </p:nvPr>
        </p:nvSpPr>
        <p:spPr>
          <a:xfrm>
            <a:off x="4221840" y="2109660"/>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a:t>
            </a:r>
          </a:p>
        </p:txBody>
      </p:sp>
      <p:sp>
        <p:nvSpPr>
          <p:cNvPr id="214" name="Text Placeholder 3">
            <a:extLst>
              <a:ext uri="{FF2B5EF4-FFF2-40B4-BE49-F238E27FC236}">
                <a16:creationId xmlns:a16="http://schemas.microsoft.com/office/drawing/2014/main" id="{C255A81F-C210-4DED-911C-A9D078933C67}"/>
              </a:ext>
            </a:extLst>
          </p:cNvPr>
          <p:cNvSpPr>
            <a:spLocks noGrp="1"/>
          </p:cNvSpPr>
          <p:nvPr>
            <p:ph type="body" sz="quarter" idx="96" hasCustomPrompt="1"/>
          </p:nvPr>
        </p:nvSpPr>
        <p:spPr>
          <a:xfrm>
            <a:off x="2238065" y="1783957"/>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215" name="Text Placeholder 3">
            <a:extLst>
              <a:ext uri="{FF2B5EF4-FFF2-40B4-BE49-F238E27FC236}">
                <a16:creationId xmlns:a16="http://schemas.microsoft.com/office/drawing/2014/main" id="{FF4D4E92-3201-44A6-8460-3E4180B00AAA}"/>
              </a:ext>
            </a:extLst>
          </p:cNvPr>
          <p:cNvSpPr>
            <a:spLocks noGrp="1"/>
          </p:cNvSpPr>
          <p:nvPr>
            <p:ph type="body" sz="quarter" idx="97" hasCustomPrompt="1"/>
          </p:nvPr>
        </p:nvSpPr>
        <p:spPr>
          <a:xfrm>
            <a:off x="2238065" y="2539852"/>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16" name="Text Placeholder 3">
            <a:extLst>
              <a:ext uri="{FF2B5EF4-FFF2-40B4-BE49-F238E27FC236}">
                <a16:creationId xmlns:a16="http://schemas.microsoft.com/office/drawing/2014/main" id="{13E451E5-AB3C-41CF-B085-50F4C706CAC4}"/>
              </a:ext>
            </a:extLst>
          </p:cNvPr>
          <p:cNvSpPr>
            <a:spLocks noGrp="1"/>
          </p:cNvSpPr>
          <p:nvPr>
            <p:ph type="body" sz="quarter" idx="98" hasCustomPrompt="1"/>
          </p:nvPr>
        </p:nvSpPr>
        <p:spPr>
          <a:xfrm>
            <a:off x="2238063" y="2109660"/>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a:t>
            </a:r>
          </a:p>
        </p:txBody>
      </p:sp>
      <p:sp>
        <p:nvSpPr>
          <p:cNvPr id="42" name="Text Placeholder 3">
            <a:extLst>
              <a:ext uri="{FF2B5EF4-FFF2-40B4-BE49-F238E27FC236}">
                <a16:creationId xmlns:a16="http://schemas.microsoft.com/office/drawing/2014/main" id="{036156A9-BD9B-4D93-BD1E-8E62DD424063}"/>
              </a:ext>
            </a:extLst>
          </p:cNvPr>
          <p:cNvSpPr>
            <a:spLocks noGrp="1"/>
          </p:cNvSpPr>
          <p:nvPr>
            <p:ph type="body" sz="quarter" idx="105" hasCustomPrompt="1"/>
          </p:nvPr>
        </p:nvSpPr>
        <p:spPr>
          <a:xfrm>
            <a:off x="10203024" y="1783957"/>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16</a:t>
            </a:r>
          </a:p>
        </p:txBody>
      </p:sp>
      <p:sp>
        <p:nvSpPr>
          <p:cNvPr id="43" name="Text Placeholder 3">
            <a:extLst>
              <a:ext uri="{FF2B5EF4-FFF2-40B4-BE49-F238E27FC236}">
                <a16:creationId xmlns:a16="http://schemas.microsoft.com/office/drawing/2014/main" id="{27E34CB8-4F2B-4E95-8B70-E3B063718D15}"/>
              </a:ext>
            </a:extLst>
          </p:cNvPr>
          <p:cNvSpPr>
            <a:spLocks noGrp="1"/>
          </p:cNvSpPr>
          <p:nvPr>
            <p:ph type="body" sz="quarter" idx="106" hasCustomPrompt="1"/>
          </p:nvPr>
        </p:nvSpPr>
        <p:spPr>
          <a:xfrm>
            <a:off x="10203024" y="2539852"/>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4" name="Text Placeholder 3">
            <a:extLst>
              <a:ext uri="{FF2B5EF4-FFF2-40B4-BE49-F238E27FC236}">
                <a16:creationId xmlns:a16="http://schemas.microsoft.com/office/drawing/2014/main" id="{A0D4D02E-27B2-45A1-AE6C-53E47B8EA072}"/>
              </a:ext>
            </a:extLst>
          </p:cNvPr>
          <p:cNvSpPr>
            <a:spLocks noGrp="1"/>
          </p:cNvSpPr>
          <p:nvPr>
            <p:ph type="body" sz="quarter" idx="107" hasCustomPrompt="1"/>
          </p:nvPr>
        </p:nvSpPr>
        <p:spPr>
          <a:xfrm>
            <a:off x="10203026" y="2109660"/>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Sixteen</a:t>
            </a:r>
          </a:p>
        </p:txBody>
      </p:sp>
      <p:sp>
        <p:nvSpPr>
          <p:cNvPr id="50" name="Text Placeholder 3">
            <a:extLst>
              <a:ext uri="{FF2B5EF4-FFF2-40B4-BE49-F238E27FC236}">
                <a16:creationId xmlns:a16="http://schemas.microsoft.com/office/drawing/2014/main" id="{5C33A79A-6561-4EEA-9D2C-96720BFCAF65}"/>
              </a:ext>
            </a:extLst>
          </p:cNvPr>
          <p:cNvSpPr>
            <a:spLocks noGrp="1"/>
          </p:cNvSpPr>
          <p:nvPr>
            <p:ph type="body" sz="quarter" idx="113" hasCustomPrompt="1"/>
          </p:nvPr>
        </p:nvSpPr>
        <p:spPr>
          <a:xfrm>
            <a:off x="8190938" y="1783957"/>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13</a:t>
            </a:r>
          </a:p>
        </p:txBody>
      </p:sp>
      <p:sp>
        <p:nvSpPr>
          <p:cNvPr id="51" name="Text Placeholder 3">
            <a:extLst>
              <a:ext uri="{FF2B5EF4-FFF2-40B4-BE49-F238E27FC236}">
                <a16:creationId xmlns:a16="http://schemas.microsoft.com/office/drawing/2014/main" id="{594CD4EB-A757-48B1-82EC-3538AB62857C}"/>
              </a:ext>
            </a:extLst>
          </p:cNvPr>
          <p:cNvSpPr>
            <a:spLocks noGrp="1"/>
          </p:cNvSpPr>
          <p:nvPr>
            <p:ph type="body" sz="quarter" idx="114" hasCustomPrompt="1"/>
          </p:nvPr>
        </p:nvSpPr>
        <p:spPr>
          <a:xfrm>
            <a:off x="8190938" y="2539852"/>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2" name="Text Placeholder 3">
            <a:extLst>
              <a:ext uri="{FF2B5EF4-FFF2-40B4-BE49-F238E27FC236}">
                <a16:creationId xmlns:a16="http://schemas.microsoft.com/office/drawing/2014/main" id="{49CE0F18-4881-4FC2-8E79-A21A02BC0AF6}"/>
              </a:ext>
            </a:extLst>
          </p:cNvPr>
          <p:cNvSpPr>
            <a:spLocks noGrp="1"/>
          </p:cNvSpPr>
          <p:nvPr>
            <p:ph type="body" sz="quarter" idx="115" hasCustomPrompt="1"/>
          </p:nvPr>
        </p:nvSpPr>
        <p:spPr>
          <a:xfrm>
            <a:off x="8190938" y="2109660"/>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Thirteen</a:t>
            </a:r>
          </a:p>
        </p:txBody>
      </p:sp>
      <p:sp>
        <p:nvSpPr>
          <p:cNvPr id="57" name="Text Placeholder 3">
            <a:extLst>
              <a:ext uri="{FF2B5EF4-FFF2-40B4-BE49-F238E27FC236}">
                <a16:creationId xmlns:a16="http://schemas.microsoft.com/office/drawing/2014/main" id="{2E5BBA26-C681-40D3-995C-AD71956483A0}"/>
              </a:ext>
            </a:extLst>
          </p:cNvPr>
          <p:cNvSpPr>
            <a:spLocks noGrp="1"/>
          </p:cNvSpPr>
          <p:nvPr>
            <p:ph type="body" sz="quarter" idx="116" hasCustomPrompt="1"/>
          </p:nvPr>
        </p:nvSpPr>
        <p:spPr>
          <a:xfrm>
            <a:off x="245243" y="3315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58" name="Text Placeholder 3">
            <a:extLst>
              <a:ext uri="{FF2B5EF4-FFF2-40B4-BE49-F238E27FC236}">
                <a16:creationId xmlns:a16="http://schemas.microsoft.com/office/drawing/2014/main" id="{236C5FBA-41EB-42A0-A517-D7ECF70BDCF8}"/>
              </a:ext>
            </a:extLst>
          </p:cNvPr>
          <p:cNvSpPr>
            <a:spLocks noGrp="1"/>
          </p:cNvSpPr>
          <p:nvPr>
            <p:ph type="body" sz="quarter" idx="117" hasCustomPrompt="1"/>
          </p:nvPr>
        </p:nvSpPr>
        <p:spPr>
          <a:xfrm>
            <a:off x="245243" y="4070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59" name="Text Placeholder 3">
            <a:extLst>
              <a:ext uri="{FF2B5EF4-FFF2-40B4-BE49-F238E27FC236}">
                <a16:creationId xmlns:a16="http://schemas.microsoft.com/office/drawing/2014/main" id="{492EDF6F-80E6-4180-B1D2-7CCB12D2E235}"/>
              </a:ext>
            </a:extLst>
          </p:cNvPr>
          <p:cNvSpPr>
            <a:spLocks noGrp="1"/>
          </p:cNvSpPr>
          <p:nvPr>
            <p:ph type="body" sz="quarter" idx="118" hasCustomPrompt="1"/>
          </p:nvPr>
        </p:nvSpPr>
        <p:spPr>
          <a:xfrm>
            <a:off x="245243" y="3640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Two</a:t>
            </a:r>
          </a:p>
        </p:txBody>
      </p:sp>
      <p:sp>
        <p:nvSpPr>
          <p:cNvPr id="60" name="Text Placeholder 3">
            <a:extLst>
              <a:ext uri="{FF2B5EF4-FFF2-40B4-BE49-F238E27FC236}">
                <a16:creationId xmlns:a16="http://schemas.microsoft.com/office/drawing/2014/main" id="{06D668EB-5E16-4E28-8722-6A75E713BBBF}"/>
              </a:ext>
            </a:extLst>
          </p:cNvPr>
          <p:cNvSpPr>
            <a:spLocks noGrp="1"/>
          </p:cNvSpPr>
          <p:nvPr>
            <p:ph type="body" sz="quarter" idx="119" hasCustomPrompt="1"/>
          </p:nvPr>
        </p:nvSpPr>
        <p:spPr>
          <a:xfrm>
            <a:off x="6222466" y="3315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61" name="Text Placeholder 3">
            <a:extLst>
              <a:ext uri="{FF2B5EF4-FFF2-40B4-BE49-F238E27FC236}">
                <a16:creationId xmlns:a16="http://schemas.microsoft.com/office/drawing/2014/main" id="{C37E81AC-A27D-4682-A98A-8059C7502439}"/>
              </a:ext>
            </a:extLst>
          </p:cNvPr>
          <p:cNvSpPr>
            <a:spLocks noGrp="1"/>
          </p:cNvSpPr>
          <p:nvPr>
            <p:ph type="body" sz="quarter" idx="120" hasCustomPrompt="1"/>
          </p:nvPr>
        </p:nvSpPr>
        <p:spPr>
          <a:xfrm>
            <a:off x="6222467" y="4070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2" name="Text Placeholder 3">
            <a:extLst>
              <a:ext uri="{FF2B5EF4-FFF2-40B4-BE49-F238E27FC236}">
                <a16:creationId xmlns:a16="http://schemas.microsoft.com/office/drawing/2014/main" id="{EDAB7C0B-5FE1-45C9-8316-B2F39F8C4A0F}"/>
              </a:ext>
            </a:extLst>
          </p:cNvPr>
          <p:cNvSpPr>
            <a:spLocks noGrp="1"/>
          </p:cNvSpPr>
          <p:nvPr>
            <p:ph type="body" sz="quarter" idx="121" hasCustomPrompt="1"/>
          </p:nvPr>
        </p:nvSpPr>
        <p:spPr>
          <a:xfrm>
            <a:off x="6222466" y="3640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Eleven</a:t>
            </a:r>
          </a:p>
        </p:txBody>
      </p:sp>
      <p:sp>
        <p:nvSpPr>
          <p:cNvPr id="63" name="Text Placeholder 3">
            <a:extLst>
              <a:ext uri="{FF2B5EF4-FFF2-40B4-BE49-F238E27FC236}">
                <a16:creationId xmlns:a16="http://schemas.microsoft.com/office/drawing/2014/main" id="{1E0467B7-7F11-4ECF-BA84-9A345CD6D9C2}"/>
              </a:ext>
            </a:extLst>
          </p:cNvPr>
          <p:cNvSpPr>
            <a:spLocks noGrp="1"/>
          </p:cNvSpPr>
          <p:nvPr>
            <p:ph type="body" sz="quarter" idx="122" hasCustomPrompt="1"/>
          </p:nvPr>
        </p:nvSpPr>
        <p:spPr>
          <a:xfrm>
            <a:off x="4221839" y="3315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4" name="Text Placeholder 3">
            <a:extLst>
              <a:ext uri="{FF2B5EF4-FFF2-40B4-BE49-F238E27FC236}">
                <a16:creationId xmlns:a16="http://schemas.microsoft.com/office/drawing/2014/main" id="{2B2E79A8-B96F-4E1B-BAF3-D3905E3239C6}"/>
              </a:ext>
            </a:extLst>
          </p:cNvPr>
          <p:cNvSpPr>
            <a:spLocks noGrp="1"/>
          </p:cNvSpPr>
          <p:nvPr>
            <p:ph type="body" sz="quarter" idx="123" hasCustomPrompt="1"/>
          </p:nvPr>
        </p:nvSpPr>
        <p:spPr>
          <a:xfrm>
            <a:off x="4221838" y="4070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5" name="Text Placeholder 3">
            <a:extLst>
              <a:ext uri="{FF2B5EF4-FFF2-40B4-BE49-F238E27FC236}">
                <a16:creationId xmlns:a16="http://schemas.microsoft.com/office/drawing/2014/main" id="{B78E9617-E307-4A58-88D0-E67E4D438AC3}"/>
              </a:ext>
            </a:extLst>
          </p:cNvPr>
          <p:cNvSpPr>
            <a:spLocks noGrp="1"/>
          </p:cNvSpPr>
          <p:nvPr>
            <p:ph type="body" sz="quarter" idx="124" hasCustomPrompt="1"/>
          </p:nvPr>
        </p:nvSpPr>
        <p:spPr>
          <a:xfrm>
            <a:off x="4221840" y="3640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a:t>
            </a:r>
          </a:p>
        </p:txBody>
      </p:sp>
      <p:sp>
        <p:nvSpPr>
          <p:cNvPr id="66" name="Text Placeholder 3">
            <a:extLst>
              <a:ext uri="{FF2B5EF4-FFF2-40B4-BE49-F238E27FC236}">
                <a16:creationId xmlns:a16="http://schemas.microsoft.com/office/drawing/2014/main" id="{671B920D-E9E7-4A12-8E37-76E55BBB376C}"/>
              </a:ext>
            </a:extLst>
          </p:cNvPr>
          <p:cNvSpPr>
            <a:spLocks noGrp="1"/>
          </p:cNvSpPr>
          <p:nvPr>
            <p:ph type="body" sz="quarter" idx="125" hasCustomPrompt="1"/>
          </p:nvPr>
        </p:nvSpPr>
        <p:spPr>
          <a:xfrm>
            <a:off x="2238065" y="3315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67" name="Text Placeholder 3">
            <a:extLst>
              <a:ext uri="{FF2B5EF4-FFF2-40B4-BE49-F238E27FC236}">
                <a16:creationId xmlns:a16="http://schemas.microsoft.com/office/drawing/2014/main" id="{142BCFA2-BC4C-44FD-8F42-81D791F64BF5}"/>
              </a:ext>
            </a:extLst>
          </p:cNvPr>
          <p:cNvSpPr>
            <a:spLocks noGrp="1"/>
          </p:cNvSpPr>
          <p:nvPr>
            <p:ph type="body" sz="quarter" idx="126" hasCustomPrompt="1"/>
          </p:nvPr>
        </p:nvSpPr>
        <p:spPr>
          <a:xfrm>
            <a:off x="2238065" y="4070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68" name="Text Placeholder 3">
            <a:extLst>
              <a:ext uri="{FF2B5EF4-FFF2-40B4-BE49-F238E27FC236}">
                <a16:creationId xmlns:a16="http://schemas.microsoft.com/office/drawing/2014/main" id="{BC259D25-D621-4EA3-88AC-A5FBCB64E094}"/>
              </a:ext>
            </a:extLst>
          </p:cNvPr>
          <p:cNvSpPr>
            <a:spLocks noGrp="1"/>
          </p:cNvSpPr>
          <p:nvPr>
            <p:ph type="body" sz="quarter" idx="127" hasCustomPrompt="1"/>
          </p:nvPr>
        </p:nvSpPr>
        <p:spPr>
          <a:xfrm>
            <a:off x="2238063" y="3640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Five</a:t>
            </a:r>
          </a:p>
        </p:txBody>
      </p:sp>
      <p:sp>
        <p:nvSpPr>
          <p:cNvPr id="69" name="Text Placeholder 3">
            <a:extLst>
              <a:ext uri="{FF2B5EF4-FFF2-40B4-BE49-F238E27FC236}">
                <a16:creationId xmlns:a16="http://schemas.microsoft.com/office/drawing/2014/main" id="{E0627BC4-41E3-4803-8BC5-F35958D4B056}"/>
              </a:ext>
            </a:extLst>
          </p:cNvPr>
          <p:cNvSpPr>
            <a:spLocks noGrp="1"/>
          </p:cNvSpPr>
          <p:nvPr>
            <p:ph type="body" sz="quarter" idx="128" hasCustomPrompt="1"/>
          </p:nvPr>
        </p:nvSpPr>
        <p:spPr>
          <a:xfrm>
            <a:off x="10203024" y="3315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17</a:t>
            </a:r>
          </a:p>
        </p:txBody>
      </p:sp>
      <p:sp>
        <p:nvSpPr>
          <p:cNvPr id="70" name="Text Placeholder 3">
            <a:extLst>
              <a:ext uri="{FF2B5EF4-FFF2-40B4-BE49-F238E27FC236}">
                <a16:creationId xmlns:a16="http://schemas.microsoft.com/office/drawing/2014/main" id="{5B6BD806-F14C-4715-9587-0290F16A1950}"/>
              </a:ext>
            </a:extLst>
          </p:cNvPr>
          <p:cNvSpPr>
            <a:spLocks noGrp="1"/>
          </p:cNvSpPr>
          <p:nvPr>
            <p:ph type="body" sz="quarter" idx="129" hasCustomPrompt="1"/>
          </p:nvPr>
        </p:nvSpPr>
        <p:spPr>
          <a:xfrm>
            <a:off x="10203024" y="4070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1" name="Text Placeholder 3">
            <a:extLst>
              <a:ext uri="{FF2B5EF4-FFF2-40B4-BE49-F238E27FC236}">
                <a16:creationId xmlns:a16="http://schemas.microsoft.com/office/drawing/2014/main" id="{0C2F2CE4-2C56-4A63-B198-FBD5F565206E}"/>
              </a:ext>
            </a:extLst>
          </p:cNvPr>
          <p:cNvSpPr>
            <a:spLocks noGrp="1"/>
          </p:cNvSpPr>
          <p:nvPr>
            <p:ph type="body" sz="quarter" idx="130" hasCustomPrompt="1"/>
          </p:nvPr>
        </p:nvSpPr>
        <p:spPr>
          <a:xfrm>
            <a:off x="10203026" y="3640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Seventeen</a:t>
            </a:r>
          </a:p>
        </p:txBody>
      </p:sp>
      <p:sp>
        <p:nvSpPr>
          <p:cNvPr id="72" name="Text Placeholder 3">
            <a:extLst>
              <a:ext uri="{FF2B5EF4-FFF2-40B4-BE49-F238E27FC236}">
                <a16:creationId xmlns:a16="http://schemas.microsoft.com/office/drawing/2014/main" id="{F8C8D121-010E-443F-91BE-EDF69FB737E0}"/>
              </a:ext>
            </a:extLst>
          </p:cNvPr>
          <p:cNvSpPr>
            <a:spLocks noGrp="1"/>
          </p:cNvSpPr>
          <p:nvPr>
            <p:ph type="body" sz="quarter" idx="131" hasCustomPrompt="1"/>
          </p:nvPr>
        </p:nvSpPr>
        <p:spPr>
          <a:xfrm>
            <a:off x="8190938" y="3315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14</a:t>
            </a:r>
          </a:p>
        </p:txBody>
      </p:sp>
      <p:sp>
        <p:nvSpPr>
          <p:cNvPr id="73" name="Text Placeholder 3">
            <a:extLst>
              <a:ext uri="{FF2B5EF4-FFF2-40B4-BE49-F238E27FC236}">
                <a16:creationId xmlns:a16="http://schemas.microsoft.com/office/drawing/2014/main" id="{A5B07AAC-75A9-40FF-ADDA-DA932BAF906A}"/>
              </a:ext>
            </a:extLst>
          </p:cNvPr>
          <p:cNvSpPr>
            <a:spLocks noGrp="1"/>
          </p:cNvSpPr>
          <p:nvPr>
            <p:ph type="body" sz="quarter" idx="132" hasCustomPrompt="1"/>
          </p:nvPr>
        </p:nvSpPr>
        <p:spPr>
          <a:xfrm>
            <a:off x="8190938" y="4070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4" name="Text Placeholder 3">
            <a:extLst>
              <a:ext uri="{FF2B5EF4-FFF2-40B4-BE49-F238E27FC236}">
                <a16:creationId xmlns:a16="http://schemas.microsoft.com/office/drawing/2014/main" id="{A288DA9C-F134-4327-8B54-D6E740482CA1}"/>
              </a:ext>
            </a:extLst>
          </p:cNvPr>
          <p:cNvSpPr>
            <a:spLocks noGrp="1"/>
          </p:cNvSpPr>
          <p:nvPr>
            <p:ph type="body" sz="quarter" idx="133" hasCustomPrompt="1"/>
          </p:nvPr>
        </p:nvSpPr>
        <p:spPr>
          <a:xfrm>
            <a:off x="8190938" y="3640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Fourteen</a:t>
            </a:r>
          </a:p>
        </p:txBody>
      </p:sp>
      <p:sp>
        <p:nvSpPr>
          <p:cNvPr id="75" name="Text Placeholder 3">
            <a:extLst>
              <a:ext uri="{FF2B5EF4-FFF2-40B4-BE49-F238E27FC236}">
                <a16:creationId xmlns:a16="http://schemas.microsoft.com/office/drawing/2014/main" id="{BE0BE62D-7652-43CF-A9E3-E705E5564B93}"/>
              </a:ext>
            </a:extLst>
          </p:cNvPr>
          <p:cNvSpPr>
            <a:spLocks noGrp="1"/>
          </p:cNvSpPr>
          <p:nvPr>
            <p:ph type="body" sz="quarter" idx="134" hasCustomPrompt="1"/>
          </p:nvPr>
        </p:nvSpPr>
        <p:spPr>
          <a:xfrm>
            <a:off x="245243" y="4839021"/>
            <a:ext cx="1722716"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76" name="Text Placeholder 3">
            <a:extLst>
              <a:ext uri="{FF2B5EF4-FFF2-40B4-BE49-F238E27FC236}">
                <a16:creationId xmlns:a16="http://schemas.microsoft.com/office/drawing/2014/main" id="{11A013D5-3970-4800-B99C-1732C061CBF3}"/>
              </a:ext>
            </a:extLst>
          </p:cNvPr>
          <p:cNvSpPr>
            <a:spLocks noGrp="1"/>
          </p:cNvSpPr>
          <p:nvPr>
            <p:ph type="body" sz="quarter" idx="135" hasCustomPrompt="1"/>
          </p:nvPr>
        </p:nvSpPr>
        <p:spPr>
          <a:xfrm>
            <a:off x="245243" y="5594916"/>
            <a:ext cx="1722716"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77" name="Text Placeholder 3">
            <a:extLst>
              <a:ext uri="{FF2B5EF4-FFF2-40B4-BE49-F238E27FC236}">
                <a16:creationId xmlns:a16="http://schemas.microsoft.com/office/drawing/2014/main" id="{DF232914-277B-4509-8186-4379A5C5338B}"/>
              </a:ext>
            </a:extLst>
          </p:cNvPr>
          <p:cNvSpPr>
            <a:spLocks noGrp="1"/>
          </p:cNvSpPr>
          <p:nvPr>
            <p:ph type="body" sz="quarter" idx="136" hasCustomPrompt="1"/>
          </p:nvPr>
        </p:nvSpPr>
        <p:spPr>
          <a:xfrm>
            <a:off x="245243" y="5164724"/>
            <a:ext cx="1722716"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Three</a:t>
            </a:r>
          </a:p>
        </p:txBody>
      </p:sp>
      <p:sp>
        <p:nvSpPr>
          <p:cNvPr id="78" name="Text Placeholder 3">
            <a:extLst>
              <a:ext uri="{FF2B5EF4-FFF2-40B4-BE49-F238E27FC236}">
                <a16:creationId xmlns:a16="http://schemas.microsoft.com/office/drawing/2014/main" id="{9B7445FF-58DD-434B-B33F-CD26FE1878BD}"/>
              </a:ext>
            </a:extLst>
          </p:cNvPr>
          <p:cNvSpPr>
            <a:spLocks noGrp="1"/>
          </p:cNvSpPr>
          <p:nvPr>
            <p:ph type="body" sz="quarter" idx="137" hasCustomPrompt="1"/>
          </p:nvPr>
        </p:nvSpPr>
        <p:spPr>
          <a:xfrm>
            <a:off x="6222466" y="4839021"/>
            <a:ext cx="173234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3">
            <a:extLst>
              <a:ext uri="{FF2B5EF4-FFF2-40B4-BE49-F238E27FC236}">
                <a16:creationId xmlns:a16="http://schemas.microsoft.com/office/drawing/2014/main" id="{9111BB73-0129-42B3-8042-0ECCDF050CE5}"/>
              </a:ext>
            </a:extLst>
          </p:cNvPr>
          <p:cNvSpPr>
            <a:spLocks noGrp="1"/>
          </p:cNvSpPr>
          <p:nvPr>
            <p:ph type="body" sz="quarter" idx="138" hasCustomPrompt="1"/>
          </p:nvPr>
        </p:nvSpPr>
        <p:spPr>
          <a:xfrm>
            <a:off x="6222467" y="5594916"/>
            <a:ext cx="1734259"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0" name="Text Placeholder 3">
            <a:extLst>
              <a:ext uri="{FF2B5EF4-FFF2-40B4-BE49-F238E27FC236}">
                <a16:creationId xmlns:a16="http://schemas.microsoft.com/office/drawing/2014/main" id="{33E97E79-9C5A-4DDE-8BED-B054CD594BE6}"/>
              </a:ext>
            </a:extLst>
          </p:cNvPr>
          <p:cNvSpPr>
            <a:spLocks noGrp="1"/>
          </p:cNvSpPr>
          <p:nvPr>
            <p:ph type="body" sz="quarter" idx="139" hasCustomPrompt="1"/>
          </p:nvPr>
        </p:nvSpPr>
        <p:spPr>
          <a:xfrm>
            <a:off x="6222466" y="5164724"/>
            <a:ext cx="1732280"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Twelve</a:t>
            </a:r>
          </a:p>
        </p:txBody>
      </p:sp>
      <p:sp>
        <p:nvSpPr>
          <p:cNvPr id="81" name="Text Placeholder 3">
            <a:extLst>
              <a:ext uri="{FF2B5EF4-FFF2-40B4-BE49-F238E27FC236}">
                <a16:creationId xmlns:a16="http://schemas.microsoft.com/office/drawing/2014/main" id="{82674F84-8E0F-4604-A155-874037C5525D}"/>
              </a:ext>
            </a:extLst>
          </p:cNvPr>
          <p:cNvSpPr>
            <a:spLocks noGrp="1"/>
          </p:cNvSpPr>
          <p:nvPr>
            <p:ph type="body" sz="quarter" idx="140" hasCustomPrompt="1"/>
          </p:nvPr>
        </p:nvSpPr>
        <p:spPr>
          <a:xfrm>
            <a:off x="4221839" y="4839021"/>
            <a:ext cx="174668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82" name="Text Placeholder 3">
            <a:extLst>
              <a:ext uri="{FF2B5EF4-FFF2-40B4-BE49-F238E27FC236}">
                <a16:creationId xmlns:a16="http://schemas.microsoft.com/office/drawing/2014/main" id="{0465D6E6-317E-4830-8058-DBCCAF4A7D34}"/>
              </a:ext>
            </a:extLst>
          </p:cNvPr>
          <p:cNvSpPr>
            <a:spLocks noGrp="1"/>
          </p:cNvSpPr>
          <p:nvPr>
            <p:ph type="body" sz="quarter" idx="141" hasCustomPrompt="1"/>
          </p:nvPr>
        </p:nvSpPr>
        <p:spPr>
          <a:xfrm>
            <a:off x="4221838" y="5594916"/>
            <a:ext cx="1748615"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3" name="Text Placeholder 3">
            <a:extLst>
              <a:ext uri="{FF2B5EF4-FFF2-40B4-BE49-F238E27FC236}">
                <a16:creationId xmlns:a16="http://schemas.microsoft.com/office/drawing/2014/main" id="{6F8095E3-99F4-4459-BC91-9C04ADC39D66}"/>
              </a:ext>
            </a:extLst>
          </p:cNvPr>
          <p:cNvSpPr>
            <a:spLocks noGrp="1"/>
          </p:cNvSpPr>
          <p:nvPr>
            <p:ph type="body" sz="quarter" idx="142" hasCustomPrompt="1"/>
          </p:nvPr>
        </p:nvSpPr>
        <p:spPr>
          <a:xfrm>
            <a:off x="4221840" y="5164724"/>
            <a:ext cx="1746619"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Nine</a:t>
            </a:r>
          </a:p>
        </p:txBody>
      </p:sp>
      <p:sp>
        <p:nvSpPr>
          <p:cNvPr id="84" name="Text Placeholder 3">
            <a:extLst>
              <a:ext uri="{FF2B5EF4-FFF2-40B4-BE49-F238E27FC236}">
                <a16:creationId xmlns:a16="http://schemas.microsoft.com/office/drawing/2014/main" id="{59CACA9B-C3F4-47DB-8267-E8E2980BD373}"/>
              </a:ext>
            </a:extLst>
          </p:cNvPr>
          <p:cNvSpPr>
            <a:spLocks noGrp="1"/>
          </p:cNvSpPr>
          <p:nvPr>
            <p:ph type="body" sz="quarter" idx="143" hasCustomPrompt="1"/>
          </p:nvPr>
        </p:nvSpPr>
        <p:spPr>
          <a:xfrm>
            <a:off x="2238065" y="4839021"/>
            <a:ext cx="1721894"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85" name="Text Placeholder 3">
            <a:extLst>
              <a:ext uri="{FF2B5EF4-FFF2-40B4-BE49-F238E27FC236}">
                <a16:creationId xmlns:a16="http://schemas.microsoft.com/office/drawing/2014/main" id="{6544C38C-C6CD-4025-A51A-E82CE1162F47}"/>
              </a:ext>
            </a:extLst>
          </p:cNvPr>
          <p:cNvSpPr>
            <a:spLocks noGrp="1"/>
          </p:cNvSpPr>
          <p:nvPr>
            <p:ph type="body" sz="quarter" idx="144" hasCustomPrompt="1"/>
          </p:nvPr>
        </p:nvSpPr>
        <p:spPr>
          <a:xfrm>
            <a:off x="2238065" y="5594916"/>
            <a:ext cx="1723794"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6" name="Text Placeholder 3">
            <a:extLst>
              <a:ext uri="{FF2B5EF4-FFF2-40B4-BE49-F238E27FC236}">
                <a16:creationId xmlns:a16="http://schemas.microsoft.com/office/drawing/2014/main" id="{E919803E-4DC1-412F-8C7D-2313078816C4}"/>
              </a:ext>
            </a:extLst>
          </p:cNvPr>
          <p:cNvSpPr>
            <a:spLocks noGrp="1"/>
          </p:cNvSpPr>
          <p:nvPr>
            <p:ph type="body" sz="quarter" idx="145" hasCustomPrompt="1"/>
          </p:nvPr>
        </p:nvSpPr>
        <p:spPr>
          <a:xfrm>
            <a:off x="2238063" y="5164724"/>
            <a:ext cx="1721827"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Six</a:t>
            </a:r>
          </a:p>
        </p:txBody>
      </p:sp>
      <p:sp>
        <p:nvSpPr>
          <p:cNvPr id="87" name="Text Placeholder 3">
            <a:extLst>
              <a:ext uri="{FF2B5EF4-FFF2-40B4-BE49-F238E27FC236}">
                <a16:creationId xmlns:a16="http://schemas.microsoft.com/office/drawing/2014/main" id="{D0E833DD-43C6-4437-B996-4C0B46E99FE7}"/>
              </a:ext>
            </a:extLst>
          </p:cNvPr>
          <p:cNvSpPr>
            <a:spLocks noGrp="1"/>
          </p:cNvSpPr>
          <p:nvPr>
            <p:ph type="body" sz="quarter" idx="146" hasCustomPrompt="1"/>
          </p:nvPr>
        </p:nvSpPr>
        <p:spPr>
          <a:xfrm>
            <a:off x="10203024" y="4839021"/>
            <a:ext cx="1739668"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18</a:t>
            </a:r>
          </a:p>
        </p:txBody>
      </p:sp>
      <p:sp>
        <p:nvSpPr>
          <p:cNvPr id="88" name="Text Placeholder 3">
            <a:extLst>
              <a:ext uri="{FF2B5EF4-FFF2-40B4-BE49-F238E27FC236}">
                <a16:creationId xmlns:a16="http://schemas.microsoft.com/office/drawing/2014/main" id="{07DECE8C-80EE-4B8A-8E17-F4DADBE356BD}"/>
              </a:ext>
            </a:extLst>
          </p:cNvPr>
          <p:cNvSpPr>
            <a:spLocks noGrp="1"/>
          </p:cNvSpPr>
          <p:nvPr>
            <p:ph type="body" sz="quarter" idx="147" hasCustomPrompt="1"/>
          </p:nvPr>
        </p:nvSpPr>
        <p:spPr>
          <a:xfrm>
            <a:off x="10203024" y="5594916"/>
            <a:ext cx="1741588"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89" name="Text Placeholder 3">
            <a:extLst>
              <a:ext uri="{FF2B5EF4-FFF2-40B4-BE49-F238E27FC236}">
                <a16:creationId xmlns:a16="http://schemas.microsoft.com/office/drawing/2014/main" id="{DFC87943-F7FD-4987-91A5-FAFB471F1C5A}"/>
              </a:ext>
            </a:extLst>
          </p:cNvPr>
          <p:cNvSpPr>
            <a:spLocks noGrp="1"/>
          </p:cNvSpPr>
          <p:nvPr>
            <p:ph type="body" sz="quarter" idx="148" hasCustomPrompt="1"/>
          </p:nvPr>
        </p:nvSpPr>
        <p:spPr>
          <a:xfrm>
            <a:off x="10203026" y="5164724"/>
            <a:ext cx="173960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Eighteen</a:t>
            </a:r>
          </a:p>
        </p:txBody>
      </p:sp>
      <p:sp>
        <p:nvSpPr>
          <p:cNvPr id="90" name="Text Placeholder 3">
            <a:extLst>
              <a:ext uri="{FF2B5EF4-FFF2-40B4-BE49-F238E27FC236}">
                <a16:creationId xmlns:a16="http://schemas.microsoft.com/office/drawing/2014/main" id="{A64CEA42-3A14-4A23-A139-21C060295A12}"/>
              </a:ext>
            </a:extLst>
          </p:cNvPr>
          <p:cNvSpPr>
            <a:spLocks noGrp="1"/>
          </p:cNvSpPr>
          <p:nvPr>
            <p:ph type="body" sz="quarter" idx="149" hasCustomPrompt="1"/>
          </p:nvPr>
        </p:nvSpPr>
        <p:spPr>
          <a:xfrm>
            <a:off x="8190938" y="4839021"/>
            <a:ext cx="1746271" cy="325418"/>
          </a:xfrm>
          <a:prstGeom prst="rect">
            <a:avLst/>
          </a:prstGeom>
        </p:spPr>
        <p:txBody>
          <a:bodyPr lIns="0" tIns="0" rIns="0" bIns="0" anchor="ctr" anchorCtr="0">
            <a:noAutofit/>
          </a:bodyPr>
          <a:lstStyle>
            <a:lvl1pPr>
              <a:lnSpc>
                <a:spcPct val="112000"/>
              </a:lnSpc>
              <a:spcBef>
                <a:spcPts val="0"/>
              </a:spcBef>
              <a:spcAft>
                <a:spcPts val="250"/>
              </a:spcAft>
              <a:defRPr sz="16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15</a:t>
            </a:r>
          </a:p>
        </p:txBody>
      </p:sp>
      <p:sp>
        <p:nvSpPr>
          <p:cNvPr id="91" name="Text Placeholder 3">
            <a:extLst>
              <a:ext uri="{FF2B5EF4-FFF2-40B4-BE49-F238E27FC236}">
                <a16:creationId xmlns:a16="http://schemas.microsoft.com/office/drawing/2014/main" id="{2E49DA3A-BAB9-477D-8EE9-A749ED4EDACE}"/>
              </a:ext>
            </a:extLst>
          </p:cNvPr>
          <p:cNvSpPr>
            <a:spLocks noGrp="1"/>
          </p:cNvSpPr>
          <p:nvPr>
            <p:ph type="body" sz="quarter" idx="150" hasCustomPrompt="1"/>
          </p:nvPr>
        </p:nvSpPr>
        <p:spPr>
          <a:xfrm>
            <a:off x="8190938" y="5594916"/>
            <a:ext cx="1746271" cy="501084"/>
          </a:xfrm>
          <a:prstGeom prst="rect">
            <a:avLst/>
          </a:prstGeom>
        </p:spPr>
        <p:txBody>
          <a:bodyPr lIns="0" tIns="0" rIns="0" bIns="0">
            <a:noAutofit/>
          </a:bodyPr>
          <a:lstStyle>
            <a:lvl1pPr>
              <a:lnSpc>
                <a:spcPct val="112000"/>
              </a:lnSpc>
              <a:spcBef>
                <a:spcPts val="0"/>
              </a:spcBef>
              <a:spcAft>
                <a:spcPts val="250"/>
              </a:spcAft>
              <a:defRPr sz="1167" b="0">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92" name="Text Placeholder 3">
            <a:extLst>
              <a:ext uri="{FF2B5EF4-FFF2-40B4-BE49-F238E27FC236}">
                <a16:creationId xmlns:a16="http://schemas.microsoft.com/office/drawing/2014/main" id="{7B07643C-1EEF-43E6-A514-95828A040D1B}"/>
              </a:ext>
            </a:extLst>
          </p:cNvPr>
          <p:cNvSpPr>
            <a:spLocks noGrp="1"/>
          </p:cNvSpPr>
          <p:nvPr>
            <p:ph type="body" sz="quarter" idx="151" hasCustomPrompt="1"/>
          </p:nvPr>
        </p:nvSpPr>
        <p:spPr>
          <a:xfrm>
            <a:off x="8190938" y="5164724"/>
            <a:ext cx="1746271" cy="427873"/>
          </a:xfrm>
          <a:prstGeom prst="rect">
            <a:avLst/>
          </a:prstGeom>
        </p:spPr>
        <p:txBody>
          <a:bodyPr lIns="0" tIns="0" rIns="0" bIns="0" anchor="ctr" anchorCtr="0">
            <a:noAutofit/>
          </a:bodyPr>
          <a:lstStyle>
            <a:lvl1pPr>
              <a:lnSpc>
                <a:spcPct val="112000"/>
              </a:lnSpc>
              <a:spcBef>
                <a:spcPts val="0"/>
              </a:spcBef>
              <a:spcAft>
                <a:spcPts val="250"/>
              </a:spcAft>
              <a:defRPr sz="1167" b="1">
                <a:solidFill>
                  <a:schemeClr val="bg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Section Fifteen</a:t>
            </a:r>
          </a:p>
        </p:txBody>
      </p:sp>
      <p:sp>
        <p:nvSpPr>
          <p:cNvPr id="3" name="Title 2">
            <a:extLst>
              <a:ext uri="{FF2B5EF4-FFF2-40B4-BE49-F238E27FC236}">
                <a16:creationId xmlns:a16="http://schemas.microsoft.com/office/drawing/2014/main" id="{C6CE1D77-6E2E-40ED-B10A-EFB4DB1E361E}"/>
              </a:ext>
            </a:extLst>
          </p:cNvPr>
          <p:cNvSpPr>
            <a:spLocks noGrp="1"/>
          </p:cNvSpPr>
          <p:nvPr>
            <p:ph type="title" hasCustomPrompt="1"/>
          </p:nvPr>
        </p:nvSpPr>
        <p:spPr/>
        <p:txBody>
          <a:bodyPr/>
          <a:lstStyle>
            <a:lvl1pPr>
              <a:defRPr>
                <a:solidFill>
                  <a:schemeClr val="bg1"/>
                </a:solidFill>
              </a:defRPr>
            </a:lvl1pPr>
          </a:lstStyle>
          <a:p>
            <a:r>
              <a:rPr lang="en-US"/>
              <a:t>Agenda</a:t>
            </a:r>
          </a:p>
        </p:txBody>
      </p:sp>
    </p:spTree>
    <p:extLst>
      <p:ext uri="{BB962C8B-B14F-4D97-AF65-F5344CB8AC3E}">
        <p14:creationId xmlns:p14="http://schemas.microsoft.com/office/powerpoint/2010/main" val="252869846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4 Text">
    <p:spTree>
      <p:nvGrpSpPr>
        <p:cNvPr id="1" name=""/>
        <p:cNvGrpSpPr/>
        <p:nvPr/>
      </p:nvGrpSpPr>
      <p:grpSpPr>
        <a:xfrm>
          <a:off x="0" y="0"/>
          <a:ext cx="0" cy="0"/>
          <a:chOff x="0" y="0"/>
          <a:chExt cx="0" cy="0"/>
        </a:xfrm>
      </p:grpSpPr>
      <p:sp>
        <p:nvSpPr>
          <p:cNvPr id="3" name="Text Placeholder 13"/>
          <p:cNvSpPr>
            <a:spLocks noGrp="1"/>
          </p:cNvSpPr>
          <p:nvPr>
            <p:ph type="body" sz="quarter" idx="18"/>
          </p:nvPr>
        </p:nvSpPr>
        <p:spPr>
          <a:xfrm>
            <a:off x="254000" y="254000"/>
            <a:ext cx="5714996" cy="2799732"/>
          </a:xfrm>
          <a:prstGeom prst="rect">
            <a:avLst/>
          </a:prstGeom>
          <a:noFill/>
          <a:effectLst/>
        </p:spPr>
        <p:txBody>
          <a:bodyPr lIns="0" tIns="0" rIns="0" bIns="0">
            <a:normAutofit/>
          </a:bodyPr>
          <a:lstStyle>
            <a:lvl1pPr marL="0" indent="0">
              <a:lnSpc>
                <a:spcPct val="100000"/>
              </a:lnSpc>
              <a:spcBef>
                <a:spcPts val="0"/>
              </a:spcBef>
              <a:buFontTx/>
              <a:buNone/>
              <a:defRPr sz="4000" b="1">
                <a:solidFill>
                  <a:schemeClr val="tx1"/>
                </a:solidFill>
                <a:latin typeface="Segoe UI" panose="020B0502040204020203" pitchFamily="34" charset="0"/>
                <a:cs typeface="Segoe UI" panose="020B0502040204020203" pitchFamily="34" charset="0"/>
              </a:defRPr>
            </a:lvl1pPr>
          </a:lstStyle>
          <a:p>
            <a:pPr lvl="0"/>
            <a:endParaRPr lang="en-US"/>
          </a:p>
        </p:txBody>
      </p:sp>
      <p:sp>
        <p:nvSpPr>
          <p:cNvPr id="5" name="Text Placeholder 13"/>
          <p:cNvSpPr>
            <a:spLocks noGrp="1"/>
          </p:cNvSpPr>
          <p:nvPr>
            <p:ph type="body" sz="quarter" idx="19"/>
          </p:nvPr>
        </p:nvSpPr>
        <p:spPr>
          <a:xfrm>
            <a:off x="6223001" y="254000"/>
            <a:ext cx="5714996" cy="2799732"/>
          </a:xfrm>
          <a:prstGeom prst="rect">
            <a:avLst/>
          </a:prstGeom>
          <a:noFill/>
          <a:effectLst>
            <a:glow rad="101600">
              <a:srgbClr val="FFFFFF">
                <a:alpha val="60000"/>
              </a:srgbClr>
            </a:glow>
          </a:effectLst>
        </p:spPr>
        <p:txBody>
          <a:bodyPr lIns="0" tIns="0" rIns="0" bIns="0">
            <a:normAutofit/>
          </a:bodyPr>
          <a:lstStyle>
            <a:lvl1pPr marL="0" indent="0" algn="r">
              <a:lnSpc>
                <a:spcPct val="100000"/>
              </a:lnSpc>
              <a:spcBef>
                <a:spcPts val="0"/>
              </a:spcBef>
              <a:buFontTx/>
              <a:buNone/>
              <a:defRPr sz="4000" b="1">
                <a:solidFill>
                  <a:schemeClr val="bg2"/>
                </a:solidFill>
                <a:latin typeface="Segoe UI" panose="020B0502040204020203" pitchFamily="34" charset="0"/>
                <a:cs typeface="Segoe UI" panose="020B0502040204020203" pitchFamily="34" charset="0"/>
              </a:defRPr>
            </a:lvl1pPr>
          </a:lstStyle>
          <a:p>
            <a:pPr lvl="0"/>
            <a:endParaRPr lang="en-US"/>
          </a:p>
        </p:txBody>
      </p:sp>
      <p:sp>
        <p:nvSpPr>
          <p:cNvPr id="6" name="Text Placeholder 13"/>
          <p:cNvSpPr>
            <a:spLocks noGrp="1"/>
          </p:cNvSpPr>
          <p:nvPr>
            <p:ph type="body" sz="quarter" idx="20"/>
          </p:nvPr>
        </p:nvSpPr>
        <p:spPr>
          <a:xfrm>
            <a:off x="254000" y="3296270"/>
            <a:ext cx="5714991" cy="2799731"/>
          </a:xfrm>
          <a:prstGeom prst="rect">
            <a:avLst/>
          </a:prstGeom>
          <a:noFill/>
          <a:effectLst>
            <a:glow rad="101600">
              <a:srgbClr val="FFFFFF">
                <a:alpha val="60000"/>
              </a:srgbClr>
            </a:glow>
          </a:effectLst>
        </p:spPr>
        <p:txBody>
          <a:bodyPr lIns="0" tIns="0" rIns="0" bIns="0" anchor="b" anchorCtr="0">
            <a:normAutofit/>
          </a:bodyPr>
          <a:lstStyle>
            <a:lvl1pPr marL="0" indent="0">
              <a:lnSpc>
                <a:spcPct val="100000"/>
              </a:lnSpc>
              <a:spcBef>
                <a:spcPts val="0"/>
              </a:spcBef>
              <a:buFontTx/>
              <a:buNone/>
              <a:defRPr sz="4000" b="1">
                <a:solidFill>
                  <a:schemeClr val="accent2"/>
                </a:solidFill>
                <a:latin typeface="Segoe UI" panose="020B0502040204020203" pitchFamily="34" charset="0"/>
                <a:cs typeface="Segoe UI" panose="020B0502040204020203" pitchFamily="34" charset="0"/>
              </a:defRPr>
            </a:lvl1pPr>
          </a:lstStyle>
          <a:p>
            <a:pPr lvl="0"/>
            <a:endParaRPr lang="en-US"/>
          </a:p>
        </p:txBody>
      </p:sp>
      <p:sp>
        <p:nvSpPr>
          <p:cNvPr id="7" name="Text Placeholder 13"/>
          <p:cNvSpPr>
            <a:spLocks noGrp="1"/>
          </p:cNvSpPr>
          <p:nvPr>
            <p:ph type="body" sz="quarter" idx="21"/>
          </p:nvPr>
        </p:nvSpPr>
        <p:spPr>
          <a:xfrm>
            <a:off x="6222996" y="3296270"/>
            <a:ext cx="5714996" cy="2799731"/>
          </a:xfrm>
          <a:prstGeom prst="rect">
            <a:avLst/>
          </a:prstGeom>
          <a:noFill/>
          <a:effectLst/>
        </p:spPr>
        <p:txBody>
          <a:bodyPr lIns="0" tIns="0" rIns="0" bIns="0" anchor="b" anchorCtr="0">
            <a:normAutofit/>
          </a:bodyPr>
          <a:lstStyle>
            <a:lvl1pPr marL="0" indent="0" algn="r">
              <a:lnSpc>
                <a:spcPct val="100000"/>
              </a:lnSpc>
              <a:spcBef>
                <a:spcPts val="0"/>
              </a:spcBef>
              <a:buFontTx/>
              <a:buNone/>
              <a:defRPr sz="4000" b="1">
                <a:solidFill>
                  <a:schemeClr val="accent1"/>
                </a:solidFill>
                <a:latin typeface="Segoe UI" panose="020B0502040204020203" pitchFamily="34" charset="0"/>
                <a:cs typeface="Segoe UI" panose="020B0502040204020203" pitchFamily="34" charset="0"/>
              </a:defRPr>
            </a:lvl1pPr>
          </a:lstStyle>
          <a:p>
            <a:pPr lvl="0"/>
            <a:endParaRPr lang="en-US"/>
          </a:p>
        </p:txBody>
      </p:sp>
    </p:spTree>
    <p:extLst>
      <p:ext uri="{BB962C8B-B14F-4D97-AF65-F5344CB8AC3E}">
        <p14:creationId xmlns:p14="http://schemas.microsoft.com/office/powerpoint/2010/main" val="140531560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9"/>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182301567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1"/>
            <a:ext cx="7712396" cy="4327645"/>
          </a:xfrm>
          <a:prstGeom prst="rect">
            <a:avLst/>
          </a:prstGeom>
        </p:spPr>
        <p:txBody>
          <a:bodyPr lIns="0" tIns="0" rIns="0" bIns="0"/>
          <a:lstStyle>
            <a:lvl1pPr>
              <a:defRPr/>
            </a:lvl1pPr>
            <a:lvl2pPr marL="285728" indent="-285728">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0546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104"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8311878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5"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2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9" y="4820075"/>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2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5"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1"/>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8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8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5"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5"/>
            <a:ext cx="238496" cy="1277417"/>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1"/>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40" y="3304300"/>
            <a:ext cx="238496" cy="1267246"/>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9" y="4820075"/>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40" y="4820073"/>
            <a:ext cx="222866" cy="1270700"/>
          </a:xfrm>
          <a:prstGeom prst="rect">
            <a:avLst/>
          </a:prstGeom>
        </p:spPr>
        <p:txBody>
          <a:bodyPr lIns="0" tIns="0" rIns="0" bIns="0">
            <a:noAutofit/>
          </a:bodyPr>
          <a:lstStyle>
            <a:lvl1pPr>
              <a:defRPr/>
            </a:lvl1pPr>
            <a:lvl2pPr marL="0" marR="0" indent="0" algn="l" defTabSz="76194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9"/>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106186745"/>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1 Column Checklis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257768"/>
            <a:ext cx="3726098" cy="5828073"/>
          </a:xfrm>
        </p:spPr>
        <p:txBody>
          <a:bodyPr/>
          <a:lstStyle>
            <a:lvl1pPr>
              <a:defRPr/>
            </a:lvl1pPr>
          </a:lstStyle>
          <a:p>
            <a:r>
              <a:rPr lang="en-US"/>
              <a:t>One Column Checklist</a:t>
            </a:r>
          </a:p>
        </p:txBody>
      </p:sp>
    </p:spTree>
    <p:extLst>
      <p:ext uri="{BB962C8B-B14F-4D97-AF65-F5344CB8AC3E}">
        <p14:creationId xmlns:p14="http://schemas.microsoft.com/office/powerpoint/2010/main" val="363965080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1 Column Checklis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DABB0F-C2AC-4BF8-BF0B-3588C57E4AFD}"/>
              </a:ext>
            </a:extLst>
          </p:cNvPr>
          <p:cNvSpPr>
            <a:spLocks noGrp="1"/>
          </p:cNvSpPr>
          <p:nvPr>
            <p:ph type="body" sz="quarter" idx="19" hasCustomPrompt="1"/>
          </p:nvPr>
        </p:nvSpPr>
        <p:spPr>
          <a:xfrm>
            <a:off x="4222750" y="1778000"/>
            <a:ext cx="7712396" cy="4327645"/>
          </a:xfrm>
          <a:prstGeom prst="rect">
            <a:avLst/>
          </a:prstGeom>
        </p:spPr>
        <p:txBody>
          <a:bodyPr lIns="0" tIns="0" rIns="0" bIns="0"/>
          <a:lstStyle>
            <a:lvl1pPr>
              <a:defRPr/>
            </a:lvl1pPr>
            <a:lvl2pPr marL="285739" indent="-285739">
              <a:spcAft>
                <a:spcPts val="4750"/>
              </a:spcAft>
              <a:buFont typeface="Arial" panose="020B0604020202020204" pitchFamily="34" charset="0"/>
              <a:buChar char="•"/>
              <a:defRPr b="1"/>
            </a:lvl2pPr>
            <a:lvl3pPr>
              <a:defRPr/>
            </a:lvl3pPr>
            <a:lvl4pPr>
              <a:defRPr/>
            </a:lvl4pPr>
            <a:lvl5pPr>
              <a:defRPr/>
            </a:lvl5pPr>
          </a:lstStyle>
          <a:p>
            <a:pPr lvl="1"/>
            <a:r>
              <a:rPr lang="en-US"/>
              <a:t>It’s consistent. The way components are built and managed follows a predictable pattern.</a:t>
            </a:r>
          </a:p>
          <a:p>
            <a:pPr lvl="1"/>
            <a:r>
              <a:rPr lang="en-US"/>
              <a:t>It’s self-contained. Your design system is treated as a standalone dependency.</a:t>
            </a:r>
          </a:p>
          <a:p>
            <a:pPr lvl="1"/>
            <a:r>
              <a:rPr lang="en-US"/>
              <a:t>It’s reusable. You’ve built components so they can be reused in many contexts.</a:t>
            </a:r>
          </a:p>
          <a:p>
            <a:pPr lvl="1"/>
            <a:r>
              <a:rPr lang="en-US"/>
              <a:t>It’s accessible. Applications built with your design system are usable by as many people as possible, no matter how they access it.</a:t>
            </a:r>
          </a:p>
        </p:txBody>
      </p:sp>
      <p:sp>
        <p:nvSpPr>
          <p:cNvPr id="5" name="Title 2">
            <a:extLst>
              <a:ext uri="{FF2B5EF4-FFF2-40B4-BE49-F238E27FC236}">
                <a16:creationId xmlns:a16="http://schemas.microsoft.com/office/drawing/2014/main" id="{290232EE-D013-483D-87AA-7FFA78FECF34}"/>
              </a:ext>
            </a:extLst>
          </p:cNvPr>
          <p:cNvSpPr>
            <a:spLocks noGrp="1"/>
          </p:cNvSpPr>
          <p:nvPr>
            <p:ph type="title" hasCustomPrompt="1"/>
          </p:nvPr>
        </p:nvSpPr>
        <p:spPr>
          <a:xfrm>
            <a:off x="246463" y="1778000"/>
            <a:ext cx="3726098" cy="4307840"/>
          </a:xfrm>
        </p:spPr>
        <p:txBody>
          <a:bodyPr/>
          <a:lstStyle>
            <a:lvl1pPr>
              <a:defRPr/>
            </a:lvl1pPr>
          </a:lstStyle>
          <a:p>
            <a:r>
              <a:rPr lang="en-US"/>
              <a:t>One Column Checklist</a:t>
            </a:r>
          </a:p>
        </p:txBody>
      </p:sp>
      <p:sp>
        <p:nvSpPr>
          <p:cNvPr id="6" name="Text Placeholder 23">
            <a:extLst>
              <a:ext uri="{FF2B5EF4-FFF2-40B4-BE49-F238E27FC236}">
                <a16:creationId xmlns:a16="http://schemas.microsoft.com/office/drawing/2014/main" id="{D9844B23-C615-43DC-B17A-B43571DB05EC}"/>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7" name="Straight Connector 6">
            <a:extLst>
              <a:ext uri="{FF2B5EF4-FFF2-40B4-BE49-F238E27FC236}">
                <a16:creationId xmlns:a16="http://schemas.microsoft.com/office/drawing/2014/main" id="{579DC16F-C15D-4F41-B51D-D4A0E9C329A5}"/>
              </a:ext>
            </a:extLst>
          </p:cNvPr>
          <p:cNvCxnSpPr>
            <a:cxnSpLocks/>
          </p:cNvCxnSpPr>
          <p:nvPr userDrawn="1"/>
        </p:nvCxnSpPr>
        <p:spPr>
          <a:xfrm>
            <a:off x="255963" y="543483"/>
            <a:ext cx="317678" cy="0"/>
          </a:xfrm>
          <a:prstGeom prst="line">
            <a:avLst/>
          </a:prstGeom>
          <a:ln w="12700">
            <a:gradFill flip="none" rotWithShape="1">
              <a:gsLst>
                <a:gs pos="0">
                  <a:schemeClr val="tx2">
                    <a:lumMod val="60000"/>
                    <a:lumOff val="40000"/>
                  </a:schemeClr>
                </a:gs>
                <a:gs pos="100000">
                  <a:schemeClr val="accent2"/>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575264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4 Column Checklist">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BB9D8C-E56B-4A31-B754-6CAA9043EE4A}"/>
              </a:ext>
            </a:extLst>
          </p:cNvPr>
          <p:cNvSpPr>
            <a:spLocks noGrp="1"/>
          </p:cNvSpPr>
          <p:nvPr>
            <p:ph type="body" sz="quarter" idx="36" hasCustomPrompt="1"/>
          </p:nvPr>
        </p:nvSpPr>
        <p:spPr>
          <a:xfrm>
            <a:off x="4705994" y="4820073"/>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generic and modular</a:t>
            </a:r>
          </a:p>
        </p:txBody>
      </p:sp>
      <p:sp>
        <p:nvSpPr>
          <p:cNvPr id="22" name="Text Placeholder 3">
            <a:extLst>
              <a:ext uri="{FF2B5EF4-FFF2-40B4-BE49-F238E27FC236}">
                <a16:creationId xmlns:a16="http://schemas.microsoft.com/office/drawing/2014/main" id="{C8612A5E-33C4-4F51-8842-C6DF98A491E6}"/>
              </a:ext>
            </a:extLst>
          </p:cNvPr>
          <p:cNvSpPr>
            <a:spLocks noGrp="1"/>
          </p:cNvSpPr>
          <p:nvPr>
            <p:ph type="body" sz="quarter" idx="37" hasCustomPrompt="1"/>
          </p:nvPr>
        </p:nvSpPr>
        <p:spPr>
          <a:xfrm>
            <a:off x="4222380" y="4820073"/>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3" name="Text Placeholder 3">
            <a:extLst>
              <a:ext uri="{FF2B5EF4-FFF2-40B4-BE49-F238E27FC236}">
                <a16:creationId xmlns:a16="http://schemas.microsoft.com/office/drawing/2014/main" id="{D083F743-3D1A-45D5-9898-CB63C45A5539}"/>
              </a:ext>
            </a:extLst>
          </p:cNvPr>
          <p:cNvSpPr>
            <a:spLocks noGrp="1"/>
          </p:cNvSpPr>
          <p:nvPr>
            <p:ph type="body" sz="quarter" idx="38" hasCustomPrompt="1"/>
          </p:nvPr>
        </p:nvSpPr>
        <p:spPr>
          <a:xfrm>
            <a:off x="1071224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flexible and modular</a:t>
            </a:r>
          </a:p>
        </p:txBody>
      </p:sp>
      <p:sp>
        <p:nvSpPr>
          <p:cNvPr id="24" name="Text Placeholder 3">
            <a:extLst>
              <a:ext uri="{FF2B5EF4-FFF2-40B4-BE49-F238E27FC236}">
                <a16:creationId xmlns:a16="http://schemas.microsoft.com/office/drawing/2014/main" id="{C3BA1C6A-03E9-43AD-ADF8-4F21FC70CF54}"/>
              </a:ext>
            </a:extLst>
          </p:cNvPr>
          <p:cNvSpPr>
            <a:spLocks noGrp="1"/>
          </p:cNvSpPr>
          <p:nvPr>
            <p:ph type="body" sz="quarter" idx="39" hasCustomPrompt="1"/>
          </p:nvPr>
        </p:nvSpPr>
        <p:spPr>
          <a:xfrm>
            <a:off x="1021391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5" name="Text Placeholder 3">
            <a:extLst>
              <a:ext uri="{FF2B5EF4-FFF2-40B4-BE49-F238E27FC236}">
                <a16:creationId xmlns:a16="http://schemas.microsoft.com/office/drawing/2014/main" id="{6B38343D-F330-4AB1-988C-FD631B18F84B}"/>
              </a:ext>
            </a:extLst>
          </p:cNvPr>
          <p:cNvSpPr>
            <a:spLocks noGrp="1"/>
          </p:cNvSpPr>
          <p:nvPr>
            <p:ph type="body" sz="quarter" idx="40" hasCustomPrompt="1"/>
          </p:nvPr>
        </p:nvSpPr>
        <p:spPr>
          <a:xfrm>
            <a:off x="1070031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accurate and clear nomenclature</a:t>
            </a:r>
          </a:p>
        </p:txBody>
      </p:sp>
      <p:sp>
        <p:nvSpPr>
          <p:cNvPr id="26" name="Text Placeholder 3">
            <a:extLst>
              <a:ext uri="{FF2B5EF4-FFF2-40B4-BE49-F238E27FC236}">
                <a16:creationId xmlns:a16="http://schemas.microsoft.com/office/drawing/2014/main" id="{69080D49-E562-4B8B-9F5F-C1DDF3889711}"/>
              </a:ext>
            </a:extLst>
          </p:cNvPr>
          <p:cNvSpPr>
            <a:spLocks noGrp="1"/>
          </p:cNvSpPr>
          <p:nvPr>
            <p:ph type="body" sz="quarter" idx="41" hasCustomPrompt="1"/>
          </p:nvPr>
        </p:nvSpPr>
        <p:spPr>
          <a:xfrm>
            <a:off x="1021391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7" name="Text Placeholder 3">
            <a:extLst>
              <a:ext uri="{FF2B5EF4-FFF2-40B4-BE49-F238E27FC236}">
                <a16:creationId xmlns:a16="http://schemas.microsoft.com/office/drawing/2014/main" id="{36DAA3E6-AC7A-4BE6-A51A-15CB909C22AA}"/>
              </a:ext>
            </a:extLst>
          </p:cNvPr>
          <p:cNvSpPr>
            <a:spLocks noGrp="1"/>
          </p:cNvSpPr>
          <p:nvPr>
            <p:ph type="body" sz="quarter" idx="42" hasCustomPrompt="1"/>
          </p:nvPr>
        </p:nvSpPr>
        <p:spPr>
          <a:xfrm>
            <a:off x="10696768" y="4820074"/>
            <a:ext cx="1260073" cy="1269221"/>
          </a:xfrm>
          <a:prstGeom prst="rect">
            <a:avLst/>
          </a:prstGeom>
        </p:spPr>
        <p:txBody>
          <a:bodyPr lIns="0" tIns="0" rIns="0" bIns="0">
            <a:normAutofit/>
          </a:bodyPr>
          <a:lstStyle>
            <a:lvl1pPr>
              <a:defRPr/>
            </a:lvl1pPr>
            <a:lvl2pPr>
              <a:spcAft>
                <a:spcPts val="4583"/>
              </a:spcAft>
              <a:defRPr lang="en-US" sz="1167" b="1" dirty="0"/>
            </a:lvl2pPr>
            <a:lvl3pPr>
              <a:defRPr/>
            </a:lvl3pPr>
            <a:lvl4pPr>
              <a:defRPr/>
            </a:lvl4pPr>
            <a:lvl5pPr>
              <a:defRPr/>
            </a:lvl5pPr>
          </a:lstStyle>
          <a:p>
            <a:pPr lvl="1"/>
            <a:r>
              <a:rPr lang="en-US"/>
              <a:t>Create rules and follow them</a:t>
            </a:r>
          </a:p>
        </p:txBody>
      </p:sp>
      <p:sp>
        <p:nvSpPr>
          <p:cNvPr id="28" name="Text Placeholder 3">
            <a:extLst>
              <a:ext uri="{FF2B5EF4-FFF2-40B4-BE49-F238E27FC236}">
                <a16:creationId xmlns:a16="http://schemas.microsoft.com/office/drawing/2014/main" id="{AEF637AE-F583-4A36-9A31-B92B2681C79E}"/>
              </a:ext>
            </a:extLst>
          </p:cNvPr>
          <p:cNvSpPr>
            <a:spLocks noGrp="1"/>
          </p:cNvSpPr>
          <p:nvPr>
            <p:ph type="body" sz="quarter" idx="43" hasCustomPrompt="1"/>
          </p:nvPr>
        </p:nvSpPr>
        <p:spPr>
          <a:xfrm>
            <a:off x="1021391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29" name="Text Placeholder 3">
            <a:extLst>
              <a:ext uri="{FF2B5EF4-FFF2-40B4-BE49-F238E27FC236}">
                <a16:creationId xmlns:a16="http://schemas.microsoft.com/office/drawing/2014/main" id="{F476B264-650B-408C-BE76-66B0BE8AC3EA}"/>
              </a:ext>
            </a:extLst>
          </p:cNvPr>
          <p:cNvSpPr>
            <a:spLocks noGrp="1"/>
          </p:cNvSpPr>
          <p:nvPr>
            <p:ph type="body" sz="quarter" idx="44" hasCustomPrompt="1"/>
          </p:nvPr>
        </p:nvSpPr>
        <p:spPr>
          <a:xfrm>
            <a:off x="4705994" y="3304300"/>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Create solutions that work for many problems</a:t>
            </a:r>
          </a:p>
        </p:txBody>
      </p:sp>
      <p:sp>
        <p:nvSpPr>
          <p:cNvPr id="31" name="Text Placeholder 3">
            <a:extLst>
              <a:ext uri="{FF2B5EF4-FFF2-40B4-BE49-F238E27FC236}">
                <a16:creationId xmlns:a16="http://schemas.microsoft.com/office/drawing/2014/main" id="{0CE56E19-F45E-4688-84F7-A85B87B802E9}"/>
              </a:ext>
            </a:extLst>
          </p:cNvPr>
          <p:cNvSpPr>
            <a:spLocks noGrp="1"/>
          </p:cNvSpPr>
          <p:nvPr>
            <p:ph type="body" sz="quarter" idx="45" hasCustomPrompt="1"/>
          </p:nvPr>
        </p:nvSpPr>
        <p:spPr>
          <a:xfrm>
            <a:off x="4222380" y="3304300"/>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2" name="Text Placeholder 3">
            <a:extLst>
              <a:ext uri="{FF2B5EF4-FFF2-40B4-BE49-F238E27FC236}">
                <a16:creationId xmlns:a16="http://schemas.microsoft.com/office/drawing/2014/main" id="{56CD0656-8404-4AEB-83D9-373609D409CE}"/>
              </a:ext>
            </a:extLst>
          </p:cNvPr>
          <p:cNvSpPr>
            <a:spLocks noGrp="1"/>
          </p:cNvSpPr>
          <p:nvPr>
            <p:ph type="body" sz="quarter" idx="46" hasCustomPrompt="1"/>
          </p:nvPr>
        </p:nvSpPr>
        <p:spPr>
          <a:xfrm>
            <a:off x="871580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it reusable and scalable </a:t>
            </a:r>
          </a:p>
        </p:txBody>
      </p:sp>
      <p:sp>
        <p:nvSpPr>
          <p:cNvPr id="34" name="Text Placeholder 3">
            <a:extLst>
              <a:ext uri="{FF2B5EF4-FFF2-40B4-BE49-F238E27FC236}">
                <a16:creationId xmlns:a16="http://schemas.microsoft.com/office/drawing/2014/main" id="{8B15E724-5134-4D87-A0C5-88AAC1DFEACF}"/>
              </a:ext>
            </a:extLst>
          </p:cNvPr>
          <p:cNvSpPr>
            <a:spLocks noGrp="1"/>
          </p:cNvSpPr>
          <p:nvPr>
            <p:ph type="body" sz="quarter" idx="47" hasCustomPrompt="1"/>
          </p:nvPr>
        </p:nvSpPr>
        <p:spPr>
          <a:xfrm>
            <a:off x="821747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5" name="Text Placeholder 3">
            <a:extLst>
              <a:ext uri="{FF2B5EF4-FFF2-40B4-BE49-F238E27FC236}">
                <a16:creationId xmlns:a16="http://schemas.microsoft.com/office/drawing/2014/main" id="{04644C93-C71B-4674-8BE9-512EC4D0BFBD}"/>
              </a:ext>
            </a:extLst>
          </p:cNvPr>
          <p:cNvSpPr>
            <a:spLocks noGrp="1"/>
          </p:cNvSpPr>
          <p:nvPr>
            <p:ph type="body" sz="quarter" idx="48" hasCustomPrompt="1"/>
          </p:nvPr>
        </p:nvSpPr>
        <p:spPr>
          <a:xfrm>
            <a:off x="870387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modular and dynamic</a:t>
            </a:r>
          </a:p>
        </p:txBody>
      </p:sp>
      <p:sp>
        <p:nvSpPr>
          <p:cNvPr id="36" name="Text Placeholder 3">
            <a:extLst>
              <a:ext uri="{FF2B5EF4-FFF2-40B4-BE49-F238E27FC236}">
                <a16:creationId xmlns:a16="http://schemas.microsoft.com/office/drawing/2014/main" id="{D99A7A73-2524-4328-9F88-62BDB9444296}"/>
              </a:ext>
            </a:extLst>
          </p:cNvPr>
          <p:cNvSpPr>
            <a:spLocks noGrp="1"/>
          </p:cNvSpPr>
          <p:nvPr>
            <p:ph type="body" sz="quarter" idx="49" hasCustomPrompt="1"/>
          </p:nvPr>
        </p:nvSpPr>
        <p:spPr>
          <a:xfrm>
            <a:off x="821747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7" name="Text Placeholder 3">
            <a:extLst>
              <a:ext uri="{FF2B5EF4-FFF2-40B4-BE49-F238E27FC236}">
                <a16:creationId xmlns:a16="http://schemas.microsoft.com/office/drawing/2014/main" id="{5BCA904E-1B74-4764-BBDF-E21453259D0C}"/>
              </a:ext>
            </a:extLst>
          </p:cNvPr>
          <p:cNvSpPr>
            <a:spLocks noGrp="1"/>
          </p:cNvSpPr>
          <p:nvPr>
            <p:ph type="body" sz="quarter" idx="50" hasCustomPrompt="1"/>
          </p:nvPr>
        </p:nvSpPr>
        <p:spPr>
          <a:xfrm>
            <a:off x="870032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patterns composable and modular</a:t>
            </a:r>
          </a:p>
        </p:txBody>
      </p:sp>
      <p:sp>
        <p:nvSpPr>
          <p:cNvPr id="38" name="Text Placeholder 3">
            <a:extLst>
              <a:ext uri="{FF2B5EF4-FFF2-40B4-BE49-F238E27FC236}">
                <a16:creationId xmlns:a16="http://schemas.microsoft.com/office/drawing/2014/main" id="{0A35735D-8983-4A91-9035-7416D756F2C9}"/>
              </a:ext>
            </a:extLst>
          </p:cNvPr>
          <p:cNvSpPr>
            <a:spLocks noGrp="1"/>
          </p:cNvSpPr>
          <p:nvPr>
            <p:ph type="body" sz="quarter" idx="51" hasCustomPrompt="1"/>
          </p:nvPr>
        </p:nvSpPr>
        <p:spPr>
          <a:xfrm>
            <a:off x="821747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9" name="Text Placeholder 3">
            <a:extLst>
              <a:ext uri="{FF2B5EF4-FFF2-40B4-BE49-F238E27FC236}">
                <a16:creationId xmlns:a16="http://schemas.microsoft.com/office/drawing/2014/main" id="{868AAB8D-1DDF-4922-8940-15B131935C12}"/>
              </a:ext>
            </a:extLst>
          </p:cNvPr>
          <p:cNvSpPr>
            <a:spLocks noGrp="1"/>
          </p:cNvSpPr>
          <p:nvPr>
            <p:ph type="body" sz="quarter" idx="52" hasCustomPrompt="1"/>
          </p:nvPr>
        </p:nvSpPr>
        <p:spPr>
          <a:xfrm>
            <a:off x="4705994" y="1778914"/>
            <a:ext cx="1254029" cy="1275930"/>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Use margins and logos correctly</a:t>
            </a:r>
          </a:p>
        </p:txBody>
      </p:sp>
      <p:sp>
        <p:nvSpPr>
          <p:cNvPr id="40" name="Text Placeholder 3">
            <a:extLst>
              <a:ext uri="{FF2B5EF4-FFF2-40B4-BE49-F238E27FC236}">
                <a16:creationId xmlns:a16="http://schemas.microsoft.com/office/drawing/2014/main" id="{1EE9976A-D65E-4312-BAFA-91F20D99984A}"/>
              </a:ext>
            </a:extLst>
          </p:cNvPr>
          <p:cNvSpPr>
            <a:spLocks noGrp="1"/>
          </p:cNvSpPr>
          <p:nvPr>
            <p:ph type="body" sz="quarter" idx="53" hasCustomPrompt="1"/>
          </p:nvPr>
        </p:nvSpPr>
        <p:spPr>
          <a:xfrm>
            <a:off x="4222380" y="1778914"/>
            <a:ext cx="238496" cy="1277417"/>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1" name="Text Placeholder 3">
            <a:extLst>
              <a:ext uri="{FF2B5EF4-FFF2-40B4-BE49-F238E27FC236}">
                <a16:creationId xmlns:a16="http://schemas.microsoft.com/office/drawing/2014/main" id="{8D0CF56C-5E5A-4785-AA92-C6A2B4A3113F}"/>
              </a:ext>
            </a:extLst>
          </p:cNvPr>
          <p:cNvSpPr>
            <a:spLocks noGrp="1"/>
          </p:cNvSpPr>
          <p:nvPr>
            <p:ph type="body" sz="quarter" idx="54" hasCustomPrompt="1"/>
          </p:nvPr>
        </p:nvSpPr>
        <p:spPr>
          <a:xfrm>
            <a:off x="6719364" y="1778915"/>
            <a:ext cx="1235915" cy="1272476"/>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Align all content elements to the gird</a:t>
            </a:r>
          </a:p>
        </p:txBody>
      </p:sp>
      <p:sp>
        <p:nvSpPr>
          <p:cNvPr id="42" name="Text Placeholder 3">
            <a:extLst>
              <a:ext uri="{FF2B5EF4-FFF2-40B4-BE49-F238E27FC236}">
                <a16:creationId xmlns:a16="http://schemas.microsoft.com/office/drawing/2014/main" id="{C9F71093-3120-4CC6-B6B7-F6955B9172E7}"/>
              </a:ext>
            </a:extLst>
          </p:cNvPr>
          <p:cNvSpPr>
            <a:spLocks noGrp="1"/>
          </p:cNvSpPr>
          <p:nvPr>
            <p:ph type="body" sz="quarter" idx="55" hasCustomPrompt="1"/>
          </p:nvPr>
        </p:nvSpPr>
        <p:spPr>
          <a:xfrm>
            <a:off x="6221038" y="1778914"/>
            <a:ext cx="241218" cy="1273958"/>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3" name="Text Placeholder 3">
            <a:extLst>
              <a:ext uri="{FF2B5EF4-FFF2-40B4-BE49-F238E27FC236}">
                <a16:creationId xmlns:a16="http://schemas.microsoft.com/office/drawing/2014/main" id="{C8755A7E-52CE-4CE7-9EA6-5FB88864B152}"/>
              </a:ext>
            </a:extLst>
          </p:cNvPr>
          <p:cNvSpPr>
            <a:spLocks noGrp="1"/>
          </p:cNvSpPr>
          <p:nvPr>
            <p:ph type="body" sz="quarter" idx="56" hasCustomPrompt="1"/>
          </p:nvPr>
        </p:nvSpPr>
        <p:spPr>
          <a:xfrm>
            <a:off x="6707438" y="3304300"/>
            <a:ext cx="1251008" cy="126577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Limit the number of type sizes to </a:t>
            </a:r>
            <a:br>
              <a:rPr lang="en-US"/>
            </a:br>
            <a:r>
              <a:rPr lang="en-US"/>
              <a:t>3 per page</a:t>
            </a:r>
          </a:p>
        </p:txBody>
      </p:sp>
      <p:sp>
        <p:nvSpPr>
          <p:cNvPr id="44" name="Text Placeholder 3">
            <a:extLst>
              <a:ext uri="{FF2B5EF4-FFF2-40B4-BE49-F238E27FC236}">
                <a16:creationId xmlns:a16="http://schemas.microsoft.com/office/drawing/2014/main" id="{48DFA656-1AA0-4EFD-BD20-8E6B0647A753}"/>
              </a:ext>
            </a:extLst>
          </p:cNvPr>
          <p:cNvSpPr>
            <a:spLocks noGrp="1"/>
          </p:cNvSpPr>
          <p:nvPr>
            <p:ph type="body" sz="quarter" idx="57" hasCustomPrompt="1"/>
          </p:nvPr>
        </p:nvSpPr>
        <p:spPr>
          <a:xfrm>
            <a:off x="6221039" y="3304300"/>
            <a:ext cx="238496" cy="1267246"/>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45" name="Text Placeholder 3">
            <a:extLst>
              <a:ext uri="{FF2B5EF4-FFF2-40B4-BE49-F238E27FC236}">
                <a16:creationId xmlns:a16="http://schemas.microsoft.com/office/drawing/2014/main" id="{F1C7BC2A-340D-42D5-9DC3-E0627067DF80}"/>
              </a:ext>
            </a:extLst>
          </p:cNvPr>
          <p:cNvSpPr>
            <a:spLocks noGrp="1"/>
          </p:cNvSpPr>
          <p:nvPr>
            <p:ph type="body" sz="quarter" idx="58" hasCustomPrompt="1"/>
          </p:nvPr>
        </p:nvSpPr>
        <p:spPr>
          <a:xfrm>
            <a:off x="6703888" y="4820074"/>
            <a:ext cx="1260073" cy="1269221"/>
          </a:xfrm>
          <a:prstGeom prst="rect">
            <a:avLst/>
          </a:prstGeom>
        </p:spPr>
        <p:txBody>
          <a:bodyPr lIns="0" tIns="0" rIns="0" bIns="0"/>
          <a:lstStyle>
            <a:lvl1pPr>
              <a:defRPr/>
            </a:lvl1pPr>
            <a:lvl2pPr>
              <a:spcAft>
                <a:spcPts val="4583"/>
              </a:spcAft>
              <a:defRPr lang="en-US" sz="1167" b="1" dirty="0"/>
            </a:lvl2pPr>
            <a:lvl3pPr>
              <a:defRPr/>
            </a:lvl3pPr>
            <a:lvl4pPr>
              <a:defRPr/>
            </a:lvl4pPr>
            <a:lvl5pPr>
              <a:defRPr/>
            </a:lvl5pPr>
          </a:lstStyle>
          <a:p>
            <a:pPr lvl="1"/>
            <a:r>
              <a:rPr lang="en-US"/>
              <a:t>Make sure the composition is well organized</a:t>
            </a:r>
          </a:p>
        </p:txBody>
      </p:sp>
      <p:sp>
        <p:nvSpPr>
          <p:cNvPr id="46" name="Text Placeholder 3">
            <a:extLst>
              <a:ext uri="{FF2B5EF4-FFF2-40B4-BE49-F238E27FC236}">
                <a16:creationId xmlns:a16="http://schemas.microsoft.com/office/drawing/2014/main" id="{E06AA1C0-F61B-4AE3-B4FD-0F9791EF6F0A}"/>
              </a:ext>
            </a:extLst>
          </p:cNvPr>
          <p:cNvSpPr>
            <a:spLocks noGrp="1"/>
          </p:cNvSpPr>
          <p:nvPr>
            <p:ph type="body" sz="quarter" idx="59" hasCustomPrompt="1"/>
          </p:nvPr>
        </p:nvSpPr>
        <p:spPr>
          <a:xfrm>
            <a:off x="6221039" y="4820073"/>
            <a:ext cx="222866" cy="1270700"/>
          </a:xfrm>
          <a:prstGeom prst="rect">
            <a:avLst/>
          </a:prstGeom>
        </p:spPr>
        <p:txBody>
          <a:bodyPr lIns="0" tIns="0" rIns="0" bIns="0">
            <a:noAutofit/>
          </a:bodyPr>
          <a:lstStyle>
            <a:lvl1pPr>
              <a:defRPr/>
            </a:lvl1pPr>
            <a:lvl2pPr marL="0" marR="0" indent="0" algn="l" defTabSz="761970" rtl="0" eaLnBrk="1" fontAlgn="auto" latinLnBrk="0" hangingPunct="1">
              <a:lnSpc>
                <a:spcPct val="112000"/>
              </a:lnSpc>
              <a:spcBef>
                <a:spcPts val="0"/>
              </a:spcBef>
              <a:spcAft>
                <a:spcPts val="4583"/>
              </a:spcAft>
              <a:buClrTx/>
              <a:buSzTx/>
              <a:buFont typeface="Arial" panose="020B0604020202020204" pitchFamily="34" charset="0"/>
              <a:buNone/>
              <a:tabLst/>
              <a:defRPr lang="en-US" dirty="0">
                <a:latin typeface="Full MDL2 Assets" panose="050A0102010101010101" pitchFamily="18" charset="0"/>
              </a:defRPr>
            </a:lvl2pPr>
            <a:lvl3pPr>
              <a:defRPr/>
            </a:lvl3pPr>
            <a:lvl4pPr>
              <a:defRPr/>
            </a:lvl4pPr>
            <a:lvl5pPr>
              <a:defRPr/>
            </a:lvl5pPr>
          </a:lstStyle>
          <a:p>
            <a:pPr lvl="1"/>
            <a:r>
              <a:rPr lang="en-US"/>
              <a:t></a:t>
            </a:r>
          </a:p>
          <a:p>
            <a:pPr lvl="1"/>
            <a:endParaRPr lang="en-US"/>
          </a:p>
        </p:txBody>
      </p:sp>
      <p:sp>
        <p:nvSpPr>
          <p:cNvPr id="30" name="Title 2">
            <a:extLst>
              <a:ext uri="{FF2B5EF4-FFF2-40B4-BE49-F238E27FC236}">
                <a16:creationId xmlns:a16="http://schemas.microsoft.com/office/drawing/2014/main" id="{EE5A7F16-C886-4638-A0AA-36EC19F27CE7}"/>
              </a:ext>
            </a:extLst>
          </p:cNvPr>
          <p:cNvSpPr>
            <a:spLocks noGrp="1"/>
          </p:cNvSpPr>
          <p:nvPr>
            <p:ph type="title" hasCustomPrompt="1"/>
          </p:nvPr>
        </p:nvSpPr>
        <p:spPr>
          <a:xfrm>
            <a:off x="246463" y="257768"/>
            <a:ext cx="3726098" cy="5828073"/>
          </a:xfrm>
        </p:spPr>
        <p:txBody>
          <a:bodyPr/>
          <a:lstStyle>
            <a:lvl1pPr>
              <a:defRPr/>
            </a:lvl1pPr>
          </a:lstStyle>
          <a:p>
            <a:r>
              <a:rPr lang="en-US"/>
              <a:t>Four Column Checklist</a:t>
            </a:r>
          </a:p>
        </p:txBody>
      </p:sp>
    </p:spTree>
    <p:extLst>
      <p:ext uri="{BB962C8B-B14F-4D97-AF65-F5344CB8AC3E}">
        <p14:creationId xmlns:p14="http://schemas.microsoft.com/office/powerpoint/2010/main" val="3914651144"/>
      </p:ext>
    </p:extLst>
  </p:cSld>
  <p:clrMapOvr>
    <a:masterClrMapping/>
  </p:clrMapOvr>
  <p:extLst>
    <p:ext uri="{DCECCB84-F9BA-43D5-87BE-67443E8EF086}">
      <p15:sldGuideLst xmlns:p15="http://schemas.microsoft.com/office/powerpoint/2012/main">
        <p15:guide id="1" pos="3552">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 Topic Text">
    <p:spTree>
      <p:nvGrpSpPr>
        <p:cNvPr id="1" name=""/>
        <p:cNvGrpSpPr/>
        <p:nvPr/>
      </p:nvGrpSpPr>
      <p:grpSpPr>
        <a:xfrm>
          <a:off x="0" y="0"/>
          <a:ext cx="0" cy="0"/>
          <a:chOff x="0" y="0"/>
          <a:chExt cx="0" cy="0"/>
        </a:xfrm>
      </p:grpSpPr>
      <p:sp>
        <p:nvSpPr>
          <p:cNvPr id="36" name="Text Placeholder 2">
            <a:extLst>
              <a:ext uri="{FF2B5EF4-FFF2-40B4-BE49-F238E27FC236}">
                <a16:creationId xmlns:a16="http://schemas.microsoft.com/office/drawing/2014/main" id="{65CCC54D-3DF6-4066-A958-EC9FBB3C6A62}"/>
              </a:ext>
            </a:extLst>
          </p:cNvPr>
          <p:cNvSpPr>
            <a:spLocks noGrp="1"/>
          </p:cNvSpPr>
          <p:nvPr>
            <p:ph type="body" sz="quarter" idx="19" hasCustomPrompt="1"/>
          </p:nvPr>
        </p:nvSpPr>
        <p:spPr>
          <a:xfrm>
            <a:off x="249413" y="1778001"/>
            <a:ext cx="371933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37" name="Text Placeholder 2">
            <a:extLst>
              <a:ext uri="{FF2B5EF4-FFF2-40B4-BE49-F238E27FC236}">
                <a16:creationId xmlns:a16="http://schemas.microsoft.com/office/drawing/2014/main" id="{490C23F0-1868-414D-8D59-E24FF9FA0E00}"/>
              </a:ext>
            </a:extLst>
          </p:cNvPr>
          <p:cNvSpPr>
            <a:spLocks noGrp="1"/>
          </p:cNvSpPr>
          <p:nvPr>
            <p:ph type="body" sz="quarter" idx="20" hasCustomPrompt="1"/>
          </p:nvPr>
        </p:nvSpPr>
        <p:spPr>
          <a:xfrm>
            <a:off x="4220523" y="1778001"/>
            <a:ext cx="3748727"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2" name="Title 1">
            <a:extLst>
              <a:ext uri="{FF2B5EF4-FFF2-40B4-BE49-F238E27FC236}">
                <a16:creationId xmlns:a16="http://schemas.microsoft.com/office/drawing/2014/main" id="{CD73906A-C0C9-4C73-93A3-58D7D33C94BC}"/>
              </a:ext>
            </a:extLst>
          </p:cNvPr>
          <p:cNvSpPr>
            <a:spLocks noGrp="1"/>
          </p:cNvSpPr>
          <p:nvPr>
            <p:ph type="title" hasCustomPrompt="1"/>
          </p:nvPr>
        </p:nvSpPr>
        <p:spPr>
          <a:xfrm>
            <a:off x="246463" y="257768"/>
            <a:ext cx="11688683" cy="1266233"/>
          </a:xfrm>
        </p:spPr>
        <p:txBody>
          <a:bodyPr/>
          <a:lstStyle>
            <a:lvl1pPr>
              <a:defRPr/>
            </a:lvl1pPr>
          </a:lstStyle>
          <a:p>
            <a:pPr lvl="0"/>
            <a:r>
              <a:rPr lang="en-US"/>
              <a:t>3 Topic Text</a:t>
            </a:r>
          </a:p>
        </p:txBody>
      </p:sp>
      <p:sp>
        <p:nvSpPr>
          <p:cNvPr id="11" name="Text Placeholder 2">
            <a:extLst>
              <a:ext uri="{FF2B5EF4-FFF2-40B4-BE49-F238E27FC236}">
                <a16:creationId xmlns:a16="http://schemas.microsoft.com/office/drawing/2014/main" id="{328085C0-BE26-4260-B4C9-FB361B0AB5FF}"/>
              </a:ext>
            </a:extLst>
          </p:cNvPr>
          <p:cNvSpPr>
            <a:spLocks noGrp="1"/>
          </p:cNvSpPr>
          <p:nvPr>
            <p:ph type="body" sz="quarter" idx="13" hasCustomPrompt="1"/>
          </p:nvPr>
        </p:nvSpPr>
        <p:spPr>
          <a:xfrm>
            <a:off x="249415" y="3302001"/>
            <a:ext cx="371933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A7ED17E5-C05D-4251-A0DB-C57E349142DE}"/>
              </a:ext>
            </a:extLst>
          </p:cNvPr>
          <p:cNvSpPr>
            <a:spLocks noGrp="1"/>
          </p:cNvSpPr>
          <p:nvPr>
            <p:ph type="body" sz="quarter" idx="21" hasCustomPrompt="1"/>
          </p:nvPr>
        </p:nvSpPr>
        <p:spPr>
          <a:xfrm>
            <a:off x="4220523" y="3302001"/>
            <a:ext cx="374872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7" name="Text Placeholder 2">
            <a:extLst>
              <a:ext uri="{FF2B5EF4-FFF2-40B4-BE49-F238E27FC236}">
                <a16:creationId xmlns:a16="http://schemas.microsoft.com/office/drawing/2014/main" id="{8D22E45B-50A6-4A4B-9B79-CA02E2D776E6}"/>
              </a:ext>
            </a:extLst>
          </p:cNvPr>
          <p:cNvSpPr>
            <a:spLocks noGrp="1"/>
          </p:cNvSpPr>
          <p:nvPr>
            <p:ph type="body" sz="quarter" idx="22" hasCustomPrompt="1"/>
          </p:nvPr>
        </p:nvSpPr>
        <p:spPr>
          <a:xfrm>
            <a:off x="8191501" y="1778001"/>
            <a:ext cx="374395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8" name="Text Placeholder 2">
            <a:extLst>
              <a:ext uri="{FF2B5EF4-FFF2-40B4-BE49-F238E27FC236}">
                <a16:creationId xmlns:a16="http://schemas.microsoft.com/office/drawing/2014/main" id="{B7438C24-68C3-4F11-99D3-26F2BC4A53C9}"/>
              </a:ext>
            </a:extLst>
          </p:cNvPr>
          <p:cNvSpPr>
            <a:spLocks noGrp="1"/>
          </p:cNvSpPr>
          <p:nvPr>
            <p:ph type="body" sz="quarter" idx="23" hasCustomPrompt="1"/>
          </p:nvPr>
        </p:nvSpPr>
        <p:spPr>
          <a:xfrm>
            <a:off x="8191500" y="3302001"/>
            <a:ext cx="3743408"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56453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6 Topic Text">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43C315D-E063-47BF-8C29-434E144907E1}"/>
              </a:ext>
            </a:extLst>
          </p:cNvPr>
          <p:cNvSpPr>
            <a:spLocks noGrp="1"/>
          </p:cNvSpPr>
          <p:nvPr>
            <p:ph type="body" sz="quarter" idx="20" hasCustomPrompt="1"/>
          </p:nvPr>
        </p:nvSpPr>
        <p:spPr>
          <a:xfrm>
            <a:off x="2240236"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2</a:t>
            </a:r>
          </a:p>
        </p:txBody>
      </p:sp>
      <p:sp>
        <p:nvSpPr>
          <p:cNvPr id="42" name="Text Placeholder 2">
            <a:extLst>
              <a:ext uri="{FF2B5EF4-FFF2-40B4-BE49-F238E27FC236}">
                <a16:creationId xmlns:a16="http://schemas.microsoft.com/office/drawing/2014/main" id="{9A2D891E-8D08-4E64-B808-A2944D12C6A2}"/>
              </a:ext>
            </a:extLst>
          </p:cNvPr>
          <p:cNvSpPr>
            <a:spLocks noGrp="1"/>
          </p:cNvSpPr>
          <p:nvPr>
            <p:ph type="body" sz="quarter" idx="54" hasCustomPrompt="1"/>
          </p:nvPr>
        </p:nvSpPr>
        <p:spPr>
          <a:xfrm>
            <a:off x="10206453" y="1778001"/>
            <a:ext cx="1725888" cy="1278116"/>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6</a:t>
            </a:r>
          </a:p>
        </p:txBody>
      </p:sp>
      <p:sp>
        <p:nvSpPr>
          <p:cNvPr id="43" name="Text Placeholder 2">
            <a:extLst>
              <a:ext uri="{FF2B5EF4-FFF2-40B4-BE49-F238E27FC236}">
                <a16:creationId xmlns:a16="http://schemas.microsoft.com/office/drawing/2014/main" id="{F5464BA7-F628-4E58-9E50-45FC4F05EC22}"/>
              </a:ext>
            </a:extLst>
          </p:cNvPr>
          <p:cNvSpPr>
            <a:spLocks noGrp="1"/>
          </p:cNvSpPr>
          <p:nvPr>
            <p:ph type="body" sz="quarter" idx="55" hasCustomPrompt="1"/>
          </p:nvPr>
        </p:nvSpPr>
        <p:spPr>
          <a:xfrm>
            <a:off x="6217090" y="1778001"/>
            <a:ext cx="1741353" cy="127761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4</a:t>
            </a:r>
          </a:p>
        </p:txBody>
      </p:sp>
      <p:sp>
        <p:nvSpPr>
          <p:cNvPr id="2" name="Title 1">
            <a:extLst>
              <a:ext uri="{FF2B5EF4-FFF2-40B4-BE49-F238E27FC236}">
                <a16:creationId xmlns:a16="http://schemas.microsoft.com/office/drawing/2014/main" id="{0A8561DF-7B79-465B-8407-731EB29672D4}"/>
              </a:ext>
            </a:extLst>
          </p:cNvPr>
          <p:cNvSpPr>
            <a:spLocks noGrp="1"/>
          </p:cNvSpPr>
          <p:nvPr>
            <p:ph type="title" hasCustomPrompt="1"/>
          </p:nvPr>
        </p:nvSpPr>
        <p:spPr>
          <a:xfrm>
            <a:off x="246463" y="257768"/>
            <a:ext cx="11688683" cy="1266233"/>
          </a:xfrm>
        </p:spPr>
        <p:txBody>
          <a:bodyPr/>
          <a:lstStyle>
            <a:lvl1pPr>
              <a:defRPr/>
            </a:lvl1pPr>
          </a:lstStyle>
          <a:p>
            <a:pPr lvl="0"/>
            <a:r>
              <a:rPr lang="en-US"/>
              <a:t>6 Topic Text</a:t>
            </a:r>
          </a:p>
        </p:txBody>
      </p:sp>
      <p:sp>
        <p:nvSpPr>
          <p:cNvPr id="14" name="Text Placeholder 2">
            <a:extLst>
              <a:ext uri="{FF2B5EF4-FFF2-40B4-BE49-F238E27FC236}">
                <a16:creationId xmlns:a16="http://schemas.microsoft.com/office/drawing/2014/main" id="{3AA3A0C5-5B85-42DE-9AB1-F695EBD5218B}"/>
              </a:ext>
            </a:extLst>
          </p:cNvPr>
          <p:cNvSpPr>
            <a:spLocks noGrp="1"/>
          </p:cNvSpPr>
          <p:nvPr>
            <p:ph type="body" sz="quarter" idx="13" hasCustomPrompt="1"/>
          </p:nvPr>
        </p:nvSpPr>
        <p:spPr>
          <a:xfrm>
            <a:off x="249637"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5" name="Text Placeholder 2">
            <a:extLst>
              <a:ext uri="{FF2B5EF4-FFF2-40B4-BE49-F238E27FC236}">
                <a16:creationId xmlns:a16="http://schemas.microsoft.com/office/drawing/2014/main" id="{F6C27666-F6E5-4656-8AB9-7B33E945738E}"/>
              </a:ext>
            </a:extLst>
          </p:cNvPr>
          <p:cNvSpPr>
            <a:spLocks noGrp="1"/>
          </p:cNvSpPr>
          <p:nvPr>
            <p:ph type="body" sz="quarter" idx="21" hasCustomPrompt="1"/>
          </p:nvPr>
        </p:nvSpPr>
        <p:spPr>
          <a:xfrm>
            <a:off x="2240236" y="3302001"/>
            <a:ext cx="1722526"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7" name="Text Placeholder 2">
            <a:extLst>
              <a:ext uri="{FF2B5EF4-FFF2-40B4-BE49-F238E27FC236}">
                <a16:creationId xmlns:a16="http://schemas.microsoft.com/office/drawing/2014/main" id="{10AE6355-EC48-4E17-B3D7-5E5022865960}"/>
              </a:ext>
            </a:extLst>
          </p:cNvPr>
          <p:cNvSpPr>
            <a:spLocks noGrp="1"/>
          </p:cNvSpPr>
          <p:nvPr>
            <p:ph type="body" sz="quarter" idx="58" hasCustomPrompt="1"/>
          </p:nvPr>
        </p:nvSpPr>
        <p:spPr>
          <a:xfrm>
            <a:off x="6217090" y="3302001"/>
            <a:ext cx="1737961"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A0E32BE6-4C32-4BB0-A995-2C9195238379}"/>
              </a:ext>
            </a:extLst>
          </p:cNvPr>
          <p:cNvSpPr>
            <a:spLocks noGrp="1"/>
          </p:cNvSpPr>
          <p:nvPr>
            <p:ph type="body" sz="quarter" idx="59" hasCustomPrompt="1"/>
          </p:nvPr>
        </p:nvSpPr>
        <p:spPr>
          <a:xfrm>
            <a:off x="10206453" y="3302001"/>
            <a:ext cx="1732685"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DFEBF866-3D45-4612-B9DC-F9003975A22F}"/>
              </a:ext>
            </a:extLst>
          </p:cNvPr>
          <p:cNvSpPr>
            <a:spLocks noGrp="1"/>
          </p:cNvSpPr>
          <p:nvPr>
            <p:ph type="body" sz="quarter" idx="19" hasCustomPrompt="1"/>
          </p:nvPr>
        </p:nvSpPr>
        <p:spPr>
          <a:xfrm>
            <a:off x="249637" y="1778001"/>
            <a:ext cx="1736368"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1</a:t>
            </a:r>
          </a:p>
        </p:txBody>
      </p:sp>
      <p:sp>
        <p:nvSpPr>
          <p:cNvPr id="21" name="Text Placeholder 2">
            <a:extLst>
              <a:ext uri="{FF2B5EF4-FFF2-40B4-BE49-F238E27FC236}">
                <a16:creationId xmlns:a16="http://schemas.microsoft.com/office/drawing/2014/main" id="{5C1AACA8-3D7E-442B-BBA5-CD0F3407B493}"/>
              </a:ext>
            </a:extLst>
          </p:cNvPr>
          <p:cNvSpPr>
            <a:spLocks noGrp="1"/>
          </p:cNvSpPr>
          <p:nvPr>
            <p:ph type="body" sz="quarter" idx="62" hasCustomPrompt="1"/>
          </p:nvPr>
        </p:nvSpPr>
        <p:spPr>
          <a:xfrm>
            <a:off x="422052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3</a:t>
            </a:r>
          </a:p>
        </p:txBody>
      </p:sp>
      <p:sp>
        <p:nvSpPr>
          <p:cNvPr id="22" name="Text Placeholder 2">
            <a:extLst>
              <a:ext uri="{FF2B5EF4-FFF2-40B4-BE49-F238E27FC236}">
                <a16:creationId xmlns:a16="http://schemas.microsoft.com/office/drawing/2014/main" id="{1E8FF292-B1FC-40B3-B342-ED110B01698D}"/>
              </a:ext>
            </a:extLst>
          </p:cNvPr>
          <p:cNvSpPr>
            <a:spLocks noGrp="1"/>
          </p:cNvSpPr>
          <p:nvPr>
            <p:ph type="body" sz="quarter" idx="22" hasCustomPrompt="1"/>
          </p:nvPr>
        </p:nvSpPr>
        <p:spPr>
          <a:xfrm>
            <a:off x="8210864" y="1778001"/>
            <a:ext cx="1745379" cy="1259839"/>
          </a:xfrm>
          <a:prstGeom prst="rect">
            <a:avLst/>
          </a:prstGeom>
        </p:spPr>
        <p:txBody>
          <a:bodyPr>
            <a:normAutofit/>
          </a:bodyPr>
          <a:lstStyle>
            <a:lvl1pPr>
              <a:lnSpc>
                <a:spcPct val="90000"/>
              </a:lnSpc>
              <a:defRPr sz="3333"/>
            </a:lvl1pPr>
            <a:lvl2pPr>
              <a:defRPr/>
            </a:lvl2pPr>
            <a:lvl3pPr>
              <a:defRPr/>
            </a:lvl3pPr>
            <a:lvl4pPr>
              <a:defRPr/>
            </a:lvl4pPr>
            <a:lvl5pPr>
              <a:defRPr/>
            </a:lvl5pPr>
          </a:lstStyle>
          <a:p>
            <a:pPr lvl="0"/>
            <a:r>
              <a:rPr lang="en-US"/>
              <a:t>Topic 5</a:t>
            </a:r>
          </a:p>
        </p:txBody>
      </p:sp>
      <p:sp>
        <p:nvSpPr>
          <p:cNvPr id="25" name="Text Placeholder 2">
            <a:extLst>
              <a:ext uri="{FF2B5EF4-FFF2-40B4-BE49-F238E27FC236}">
                <a16:creationId xmlns:a16="http://schemas.microsoft.com/office/drawing/2014/main" id="{7A4B0473-78A4-4BB2-A88F-2303612324DD}"/>
              </a:ext>
            </a:extLst>
          </p:cNvPr>
          <p:cNvSpPr>
            <a:spLocks noGrp="1"/>
          </p:cNvSpPr>
          <p:nvPr>
            <p:ph type="body" sz="quarter" idx="23" hasCustomPrompt="1"/>
          </p:nvPr>
        </p:nvSpPr>
        <p:spPr>
          <a:xfrm>
            <a:off x="8210863" y="3302001"/>
            <a:ext cx="1748477" cy="278383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7" name="Text Placeholder 2">
            <a:extLst>
              <a:ext uri="{FF2B5EF4-FFF2-40B4-BE49-F238E27FC236}">
                <a16:creationId xmlns:a16="http://schemas.microsoft.com/office/drawing/2014/main" id="{C3AF7ABE-7A55-4483-AAE6-322612202BFA}"/>
              </a:ext>
            </a:extLst>
          </p:cNvPr>
          <p:cNvSpPr>
            <a:spLocks noGrp="1"/>
          </p:cNvSpPr>
          <p:nvPr>
            <p:ph type="body" sz="quarter" idx="57" hasCustomPrompt="1"/>
          </p:nvPr>
        </p:nvSpPr>
        <p:spPr>
          <a:xfrm>
            <a:off x="4224461" y="3301302"/>
            <a:ext cx="1734379" cy="279469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14196686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Many Topics (1)">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AA680A50-70A4-4751-A029-EB7EE69909D8}"/>
              </a:ext>
            </a:extLst>
          </p:cNvPr>
          <p:cNvSpPr>
            <a:spLocks noGrp="1"/>
          </p:cNvSpPr>
          <p:nvPr>
            <p:ph type="body" sz="quarter" idx="13" hasCustomPrompt="1"/>
          </p:nvPr>
        </p:nvSpPr>
        <p:spPr>
          <a:xfrm>
            <a:off x="263980" y="3310060"/>
            <a:ext cx="170452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0" name="Text Placeholder 2">
            <a:extLst>
              <a:ext uri="{FF2B5EF4-FFF2-40B4-BE49-F238E27FC236}">
                <a16:creationId xmlns:a16="http://schemas.microsoft.com/office/drawing/2014/main" id="{C16B8AA3-11D5-4026-A6EC-13A72A653929}"/>
              </a:ext>
            </a:extLst>
          </p:cNvPr>
          <p:cNvSpPr>
            <a:spLocks noGrp="1"/>
          </p:cNvSpPr>
          <p:nvPr>
            <p:ph type="body" sz="quarter" idx="21" hasCustomPrompt="1"/>
          </p:nvPr>
        </p:nvSpPr>
        <p:spPr>
          <a:xfrm>
            <a:off x="2230513" y="3310060"/>
            <a:ext cx="1738237"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1" name="Text Placeholder 2">
            <a:extLst>
              <a:ext uri="{FF2B5EF4-FFF2-40B4-BE49-F238E27FC236}">
                <a16:creationId xmlns:a16="http://schemas.microsoft.com/office/drawing/2014/main" id="{53513016-5A6B-4084-AFD7-4D86D0BCFB80}"/>
              </a:ext>
            </a:extLst>
          </p:cNvPr>
          <p:cNvSpPr>
            <a:spLocks noGrp="1"/>
          </p:cNvSpPr>
          <p:nvPr>
            <p:ph type="body" sz="quarter" idx="57" hasCustomPrompt="1"/>
          </p:nvPr>
        </p:nvSpPr>
        <p:spPr>
          <a:xfrm>
            <a:off x="4233220" y="3310060"/>
            <a:ext cx="1735781"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2" name="Text Placeholder 2">
            <a:extLst>
              <a:ext uri="{FF2B5EF4-FFF2-40B4-BE49-F238E27FC236}">
                <a16:creationId xmlns:a16="http://schemas.microsoft.com/office/drawing/2014/main" id="{137BA34F-ABCB-49AB-B196-E2331F7CAD35}"/>
              </a:ext>
            </a:extLst>
          </p:cNvPr>
          <p:cNvSpPr>
            <a:spLocks noGrp="1"/>
          </p:cNvSpPr>
          <p:nvPr>
            <p:ph type="body" sz="quarter" idx="58" hasCustomPrompt="1"/>
          </p:nvPr>
        </p:nvSpPr>
        <p:spPr>
          <a:xfrm>
            <a:off x="6232247" y="3310060"/>
            <a:ext cx="1737003"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3" name="Text Placeholder 2">
            <a:extLst>
              <a:ext uri="{FF2B5EF4-FFF2-40B4-BE49-F238E27FC236}">
                <a16:creationId xmlns:a16="http://schemas.microsoft.com/office/drawing/2014/main" id="{9A9A8D1D-EAB5-48F3-BE00-DC07BF4977E7}"/>
              </a:ext>
            </a:extLst>
          </p:cNvPr>
          <p:cNvSpPr>
            <a:spLocks noGrp="1"/>
          </p:cNvSpPr>
          <p:nvPr>
            <p:ph type="body" sz="quarter" idx="59" hasCustomPrompt="1"/>
          </p:nvPr>
        </p:nvSpPr>
        <p:spPr>
          <a:xfrm>
            <a:off x="10202887" y="3310060"/>
            <a:ext cx="172463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63980" y="1782678"/>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5" name="Text Placeholder 2">
            <a:extLst>
              <a:ext uri="{FF2B5EF4-FFF2-40B4-BE49-F238E27FC236}">
                <a16:creationId xmlns:a16="http://schemas.microsoft.com/office/drawing/2014/main" id="{A6E5D107-2B2E-47E9-8F56-9671816EA0D6}"/>
              </a:ext>
            </a:extLst>
          </p:cNvPr>
          <p:cNvSpPr>
            <a:spLocks noGrp="1"/>
          </p:cNvSpPr>
          <p:nvPr>
            <p:ph type="body" sz="quarter" idx="61" hasCustomPrompt="1"/>
          </p:nvPr>
        </p:nvSpPr>
        <p:spPr>
          <a:xfrm>
            <a:off x="2230513" y="1782678"/>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6" name="Text Placeholder 2">
            <a:extLst>
              <a:ext uri="{FF2B5EF4-FFF2-40B4-BE49-F238E27FC236}">
                <a16:creationId xmlns:a16="http://schemas.microsoft.com/office/drawing/2014/main" id="{D6A6CFBB-16DB-4664-9202-9D3B97C3D024}"/>
              </a:ext>
            </a:extLst>
          </p:cNvPr>
          <p:cNvSpPr>
            <a:spLocks noGrp="1"/>
          </p:cNvSpPr>
          <p:nvPr>
            <p:ph type="body" sz="quarter" idx="62" hasCustomPrompt="1"/>
          </p:nvPr>
        </p:nvSpPr>
        <p:spPr>
          <a:xfrm>
            <a:off x="4233220" y="1782678"/>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7" name="Text Placeholder 2">
            <a:extLst>
              <a:ext uri="{FF2B5EF4-FFF2-40B4-BE49-F238E27FC236}">
                <a16:creationId xmlns:a16="http://schemas.microsoft.com/office/drawing/2014/main" id="{53FD3976-1454-4757-BAEE-A96D04070BCD}"/>
              </a:ext>
            </a:extLst>
          </p:cNvPr>
          <p:cNvSpPr>
            <a:spLocks noGrp="1"/>
          </p:cNvSpPr>
          <p:nvPr>
            <p:ph type="body" sz="quarter" idx="63" hasCustomPrompt="1"/>
          </p:nvPr>
        </p:nvSpPr>
        <p:spPr>
          <a:xfrm>
            <a:off x="6232247" y="1782678"/>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8" name="Text Placeholder 2">
            <a:extLst>
              <a:ext uri="{FF2B5EF4-FFF2-40B4-BE49-F238E27FC236}">
                <a16:creationId xmlns:a16="http://schemas.microsoft.com/office/drawing/2014/main" id="{02A81AAD-DB44-42D8-B737-234E8C1ABDAF}"/>
              </a:ext>
            </a:extLst>
          </p:cNvPr>
          <p:cNvSpPr>
            <a:spLocks noGrp="1"/>
          </p:cNvSpPr>
          <p:nvPr>
            <p:ph type="body" sz="quarter" idx="64" hasCustomPrompt="1"/>
          </p:nvPr>
        </p:nvSpPr>
        <p:spPr>
          <a:xfrm>
            <a:off x="10202887" y="1782678"/>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9" name="Text Placeholder 2">
            <a:extLst>
              <a:ext uri="{FF2B5EF4-FFF2-40B4-BE49-F238E27FC236}">
                <a16:creationId xmlns:a16="http://schemas.microsoft.com/office/drawing/2014/main" id="{65805A91-EBF2-417F-8E53-3B341B787A38}"/>
              </a:ext>
            </a:extLst>
          </p:cNvPr>
          <p:cNvSpPr>
            <a:spLocks noGrp="1"/>
          </p:cNvSpPr>
          <p:nvPr>
            <p:ph type="body" sz="quarter" idx="65" hasCustomPrompt="1"/>
          </p:nvPr>
        </p:nvSpPr>
        <p:spPr>
          <a:xfrm>
            <a:off x="263980" y="4834929"/>
            <a:ext cx="170452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0" name="Text Placeholder 2">
            <a:extLst>
              <a:ext uri="{FF2B5EF4-FFF2-40B4-BE49-F238E27FC236}">
                <a16:creationId xmlns:a16="http://schemas.microsoft.com/office/drawing/2014/main" id="{61061C8F-35FA-4168-92AA-A759423E7256}"/>
              </a:ext>
            </a:extLst>
          </p:cNvPr>
          <p:cNvSpPr>
            <a:spLocks noGrp="1"/>
          </p:cNvSpPr>
          <p:nvPr>
            <p:ph type="body" sz="quarter" idx="66" hasCustomPrompt="1"/>
          </p:nvPr>
        </p:nvSpPr>
        <p:spPr>
          <a:xfrm>
            <a:off x="2230513" y="4834929"/>
            <a:ext cx="1738237"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1" name="Text Placeholder 2">
            <a:extLst>
              <a:ext uri="{FF2B5EF4-FFF2-40B4-BE49-F238E27FC236}">
                <a16:creationId xmlns:a16="http://schemas.microsoft.com/office/drawing/2014/main" id="{FF2A5597-42F8-480D-830F-0A1A8F048945}"/>
              </a:ext>
            </a:extLst>
          </p:cNvPr>
          <p:cNvSpPr>
            <a:spLocks noGrp="1"/>
          </p:cNvSpPr>
          <p:nvPr>
            <p:ph type="body" sz="quarter" idx="67" hasCustomPrompt="1"/>
          </p:nvPr>
        </p:nvSpPr>
        <p:spPr>
          <a:xfrm>
            <a:off x="4233220" y="4834929"/>
            <a:ext cx="1735781"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2" name="Text Placeholder 2">
            <a:extLst>
              <a:ext uri="{FF2B5EF4-FFF2-40B4-BE49-F238E27FC236}">
                <a16:creationId xmlns:a16="http://schemas.microsoft.com/office/drawing/2014/main" id="{F715A09A-FBFC-4575-A2E5-72682236C978}"/>
              </a:ext>
            </a:extLst>
          </p:cNvPr>
          <p:cNvSpPr>
            <a:spLocks noGrp="1"/>
          </p:cNvSpPr>
          <p:nvPr>
            <p:ph type="body" sz="quarter" idx="68" hasCustomPrompt="1"/>
          </p:nvPr>
        </p:nvSpPr>
        <p:spPr>
          <a:xfrm>
            <a:off x="6232247" y="4834929"/>
            <a:ext cx="1737003"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CD3E9603-AF63-42B2-97FC-9DEFD4F60D19}"/>
              </a:ext>
            </a:extLst>
          </p:cNvPr>
          <p:cNvSpPr>
            <a:spLocks noGrp="1"/>
          </p:cNvSpPr>
          <p:nvPr>
            <p:ph type="body" sz="quarter" idx="69" hasCustomPrompt="1"/>
          </p:nvPr>
        </p:nvSpPr>
        <p:spPr>
          <a:xfrm>
            <a:off x="10202887" y="4834929"/>
            <a:ext cx="172463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8" name="Text Placeholder 2">
            <a:extLst>
              <a:ext uri="{FF2B5EF4-FFF2-40B4-BE49-F238E27FC236}">
                <a16:creationId xmlns:a16="http://schemas.microsoft.com/office/drawing/2014/main" id="{397BA688-141F-443C-B009-A1A55186A96D}"/>
              </a:ext>
            </a:extLst>
          </p:cNvPr>
          <p:cNvSpPr>
            <a:spLocks noGrp="1"/>
          </p:cNvSpPr>
          <p:nvPr>
            <p:ph type="body" sz="quarter" idx="70" hasCustomPrompt="1"/>
          </p:nvPr>
        </p:nvSpPr>
        <p:spPr>
          <a:xfrm>
            <a:off x="8201321" y="3310060"/>
            <a:ext cx="1736429" cy="127047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D273BDA3-054E-4670-8179-54EABD19177F}"/>
              </a:ext>
            </a:extLst>
          </p:cNvPr>
          <p:cNvSpPr>
            <a:spLocks noGrp="1"/>
          </p:cNvSpPr>
          <p:nvPr>
            <p:ph type="body" sz="quarter" idx="71" hasCustomPrompt="1"/>
          </p:nvPr>
        </p:nvSpPr>
        <p:spPr>
          <a:xfrm>
            <a:off x="8201321" y="1782678"/>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8EC0700A-CD49-49BF-B096-FD4A9DE41588}"/>
              </a:ext>
            </a:extLst>
          </p:cNvPr>
          <p:cNvSpPr>
            <a:spLocks noGrp="1"/>
          </p:cNvSpPr>
          <p:nvPr>
            <p:ph type="body" sz="quarter" idx="72" hasCustomPrompt="1"/>
          </p:nvPr>
        </p:nvSpPr>
        <p:spPr>
          <a:xfrm>
            <a:off x="8201321" y="4834929"/>
            <a:ext cx="1736429" cy="125967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881DCE68-3DB6-49A3-BD3A-1178E701A20A}"/>
              </a:ext>
            </a:extLst>
          </p:cNvPr>
          <p:cNvSpPr>
            <a:spLocks noGrp="1"/>
          </p:cNvSpPr>
          <p:nvPr>
            <p:ph type="title" hasCustomPrompt="1"/>
          </p:nvPr>
        </p:nvSpPr>
        <p:spPr/>
        <p:txBody>
          <a:bodyPr/>
          <a:lstStyle>
            <a:lvl1pPr>
              <a:defRPr/>
            </a:lvl1pPr>
          </a:lstStyle>
          <a:p>
            <a:r>
              <a:rPr lang="en-US"/>
              <a:t>Many Topics</a:t>
            </a:r>
          </a:p>
        </p:txBody>
      </p:sp>
    </p:spTree>
    <p:extLst>
      <p:ext uri="{BB962C8B-B14F-4D97-AF65-F5344CB8AC3E}">
        <p14:creationId xmlns:p14="http://schemas.microsoft.com/office/powerpoint/2010/main" val="317194976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Many Topic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lvl1pPr>
          </a:lstStyle>
          <a:p>
            <a:pPr lvl="0"/>
            <a:r>
              <a:rPr lang="en-US"/>
              <a:t>Many Topics and Icons</a:t>
            </a:r>
          </a:p>
        </p:txBody>
      </p:sp>
      <p:sp>
        <p:nvSpPr>
          <p:cNvPr id="34" name="Text Placeholder 2">
            <a:extLst>
              <a:ext uri="{FF2B5EF4-FFF2-40B4-BE49-F238E27FC236}">
                <a16:creationId xmlns:a16="http://schemas.microsoft.com/office/drawing/2014/main" id="{D1900706-D51E-40C3-BF11-58FAACDED56F}"/>
              </a:ext>
            </a:extLst>
          </p:cNvPr>
          <p:cNvSpPr>
            <a:spLocks noGrp="1"/>
          </p:cNvSpPr>
          <p:nvPr>
            <p:ph type="body" sz="quarter" idx="60" hasCustomPrompt="1"/>
          </p:nvPr>
        </p:nvSpPr>
        <p:spPr>
          <a:xfrm>
            <a:off x="251174" y="2159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1" name="Text Placeholder 2">
            <a:extLst>
              <a:ext uri="{FF2B5EF4-FFF2-40B4-BE49-F238E27FC236}">
                <a16:creationId xmlns:a16="http://schemas.microsoft.com/office/drawing/2014/main" id="{BD7A1162-DDB3-4687-A4BE-13BC0874E3D8}"/>
              </a:ext>
            </a:extLst>
          </p:cNvPr>
          <p:cNvSpPr>
            <a:spLocks noGrp="1"/>
          </p:cNvSpPr>
          <p:nvPr>
            <p:ph type="body" sz="quarter" idx="73" hasCustomPrompt="1"/>
          </p:nvPr>
        </p:nvSpPr>
        <p:spPr>
          <a:xfrm>
            <a:off x="251174" y="177687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2" name="Text Placeholder 2">
            <a:extLst>
              <a:ext uri="{FF2B5EF4-FFF2-40B4-BE49-F238E27FC236}">
                <a16:creationId xmlns:a16="http://schemas.microsoft.com/office/drawing/2014/main" id="{360759F5-3720-4236-9B46-795DFCA3F4A8}"/>
              </a:ext>
            </a:extLst>
          </p:cNvPr>
          <p:cNvSpPr>
            <a:spLocks noGrp="1"/>
          </p:cNvSpPr>
          <p:nvPr>
            <p:ph type="body" sz="quarter" idx="74" hasCustomPrompt="1"/>
          </p:nvPr>
        </p:nvSpPr>
        <p:spPr>
          <a:xfrm>
            <a:off x="2237083" y="2159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3" name="Text Placeholder 2">
            <a:extLst>
              <a:ext uri="{FF2B5EF4-FFF2-40B4-BE49-F238E27FC236}">
                <a16:creationId xmlns:a16="http://schemas.microsoft.com/office/drawing/2014/main" id="{1369F43B-C4D7-4655-9CE1-9232FE5A1F3B}"/>
              </a:ext>
            </a:extLst>
          </p:cNvPr>
          <p:cNvSpPr>
            <a:spLocks noGrp="1"/>
          </p:cNvSpPr>
          <p:nvPr>
            <p:ph type="body" sz="quarter" idx="75" hasCustomPrompt="1"/>
          </p:nvPr>
        </p:nvSpPr>
        <p:spPr>
          <a:xfrm>
            <a:off x="2237083" y="177687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4" name="Text Placeholder 2">
            <a:extLst>
              <a:ext uri="{FF2B5EF4-FFF2-40B4-BE49-F238E27FC236}">
                <a16:creationId xmlns:a16="http://schemas.microsoft.com/office/drawing/2014/main" id="{FA55BF20-ED4C-4895-B6AD-092BABA28D38}"/>
              </a:ext>
            </a:extLst>
          </p:cNvPr>
          <p:cNvSpPr>
            <a:spLocks noGrp="1"/>
          </p:cNvSpPr>
          <p:nvPr>
            <p:ph type="body" sz="quarter" idx="76" hasCustomPrompt="1"/>
          </p:nvPr>
        </p:nvSpPr>
        <p:spPr>
          <a:xfrm>
            <a:off x="10205143"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5" name="Text Placeholder 2">
            <a:extLst>
              <a:ext uri="{FF2B5EF4-FFF2-40B4-BE49-F238E27FC236}">
                <a16:creationId xmlns:a16="http://schemas.microsoft.com/office/drawing/2014/main" id="{ED87EE79-36D7-4411-8EE9-C2016B59D481}"/>
              </a:ext>
            </a:extLst>
          </p:cNvPr>
          <p:cNvSpPr>
            <a:spLocks noGrp="1"/>
          </p:cNvSpPr>
          <p:nvPr>
            <p:ph type="body" sz="quarter" idx="77" hasCustomPrompt="1"/>
          </p:nvPr>
        </p:nvSpPr>
        <p:spPr>
          <a:xfrm>
            <a:off x="10205143"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26" name="Text Placeholder 2">
            <a:extLst>
              <a:ext uri="{FF2B5EF4-FFF2-40B4-BE49-F238E27FC236}">
                <a16:creationId xmlns:a16="http://schemas.microsoft.com/office/drawing/2014/main" id="{69C045E2-22D8-4A5D-879C-03CEE53C4453}"/>
              </a:ext>
            </a:extLst>
          </p:cNvPr>
          <p:cNvSpPr>
            <a:spLocks noGrp="1"/>
          </p:cNvSpPr>
          <p:nvPr>
            <p:ph type="body" sz="quarter" idx="78" hasCustomPrompt="1"/>
          </p:nvPr>
        </p:nvSpPr>
        <p:spPr>
          <a:xfrm>
            <a:off x="819407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27" name="Text Placeholder 2">
            <a:extLst>
              <a:ext uri="{FF2B5EF4-FFF2-40B4-BE49-F238E27FC236}">
                <a16:creationId xmlns:a16="http://schemas.microsoft.com/office/drawing/2014/main" id="{BB4A94BE-9537-4719-AA7F-E6B92CF9E465}"/>
              </a:ext>
            </a:extLst>
          </p:cNvPr>
          <p:cNvSpPr>
            <a:spLocks noGrp="1"/>
          </p:cNvSpPr>
          <p:nvPr>
            <p:ph type="body" sz="quarter" idx="79" hasCustomPrompt="1"/>
          </p:nvPr>
        </p:nvSpPr>
        <p:spPr>
          <a:xfrm>
            <a:off x="8194076" y="1776874"/>
            <a:ext cx="1731538" cy="254988"/>
          </a:xfrm>
        </p:spPr>
        <p:txBody>
          <a:bodyPr/>
          <a:lstStyle>
            <a:lvl1pPr>
              <a:defRPr sz="1667" b="0">
                <a:latin typeface="HoloLens MDL2 Assets" panose="050A0102010101010101" pitchFamily="18" charset="0"/>
              </a:defRPr>
            </a:lvl1pPr>
            <a:lvl2pPr>
              <a:defRPr sz="1667"/>
            </a:lvl2pPr>
            <a:lvl3pPr>
              <a:defRPr/>
            </a:lvl3pPr>
            <a:lvl4pPr>
              <a:defRPr/>
            </a:lvl4pPr>
            <a:lvl5pPr>
              <a:defRPr/>
            </a:lvl5pPr>
          </a:lstStyle>
          <a:p>
            <a:r>
              <a:rPr lang="en-US"/>
              <a:t></a:t>
            </a:r>
          </a:p>
        </p:txBody>
      </p:sp>
      <p:sp>
        <p:nvSpPr>
          <p:cNvPr id="28" name="Text Placeholder 2">
            <a:extLst>
              <a:ext uri="{FF2B5EF4-FFF2-40B4-BE49-F238E27FC236}">
                <a16:creationId xmlns:a16="http://schemas.microsoft.com/office/drawing/2014/main" id="{D33084FA-74A2-4344-9D17-9F78DDF9CF01}"/>
              </a:ext>
            </a:extLst>
          </p:cNvPr>
          <p:cNvSpPr>
            <a:spLocks noGrp="1"/>
          </p:cNvSpPr>
          <p:nvPr>
            <p:ph type="body" sz="quarter" idx="80" hasCustomPrompt="1"/>
          </p:nvPr>
        </p:nvSpPr>
        <p:spPr>
          <a:xfrm>
            <a:off x="6238745"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4" name="Text Placeholder 2">
            <a:extLst>
              <a:ext uri="{FF2B5EF4-FFF2-40B4-BE49-F238E27FC236}">
                <a16:creationId xmlns:a16="http://schemas.microsoft.com/office/drawing/2014/main" id="{166DAC43-1450-43F5-8721-ECB7F9D8E0CF}"/>
              </a:ext>
            </a:extLst>
          </p:cNvPr>
          <p:cNvSpPr>
            <a:spLocks noGrp="1"/>
          </p:cNvSpPr>
          <p:nvPr>
            <p:ph type="body" sz="quarter" idx="81" hasCustomPrompt="1"/>
          </p:nvPr>
        </p:nvSpPr>
        <p:spPr>
          <a:xfrm>
            <a:off x="6238744"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5" name="Text Placeholder 2">
            <a:extLst>
              <a:ext uri="{FF2B5EF4-FFF2-40B4-BE49-F238E27FC236}">
                <a16:creationId xmlns:a16="http://schemas.microsoft.com/office/drawing/2014/main" id="{2BA9FBDF-7A2E-4A98-AF4E-17E657791BDB}"/>
              </a:ext>
            </a:extLst>
          </p:cNvPr>
          <p:cNvSpPr>
            <a:spLocks noGrp="1"/>
          </p:cNvSpPr>
          <p:nvPr>
            <p:ph type="body" sz="quarter" idx="82" hasCustomPrompt="1"/>
          </p:nvPr>
        </p:nvSpPr>
        <p:spPr>
          <a:xfrm>
            <a:off x="4228586" y="2159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6" name="Text Placeholder 2">
            <a:extLst>
              <a:ext uri="{FF2B5EF4-FFF2-40B4-BE49-F238E27FC236}">
                <a16:creationId xmlns:a16="http://schemas.microsoft.com/office/drawing/2014/main" id="{E96C4A00-6F3D-46F4-A1A7-F739A9261B63}"/>
              </a:ext>
            </a:extLst>
          </p:cNvPr>
          <p:cNvSpPr>
            <a:spLocks noGrp="1"/>
          </p:cNvSpPr>
          <p:nvPr>
            <p:ph type="body" sz="quarter" idx="83" hasCustomPrompt="1"/>
          </p:nvPr>
        </p:nvSpPr>
        <p:spPr>
          <a:xfrm>
            <a:off x="4228586" y="177687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7" name="Text Placeholder 2">
            <a:extLst>
              <a:ext uri="{FF2B5EF4-FFF2-40B4-BE49-F238E27FC236}">
                <a16:creationId xmlns:a16="http://schemas.microsoft.com/office/drawing/2014/main" id="{7DC9CD68-8CF9-4CAF-9B71-EA18330D4CC4}"/>
              </a:ext>
            </a:extLst>
          </p:cNvPr>
          <p:cNvSpPr>
            <a:spLocks noGrp="1"/>
          </p:cNvSpPr>
          <p:nvPr>
            <p:ph type="body" sz="quarter" idx="84" hasCustomPrompt="1"/>
          </p:nvPr>
        </p:nvSpPr>
        <p:spPr>
          <a:xfrm>
            <a:off x="251174" y="3688436"/>
            <a:ext cx="1717327"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48" name="Text Placeholder 2">
            <a:extLst>
              <a:ext uri="{FF2B5EF4-FFF2-40B4-BE49-F238E27FC236}">
                <a16:creationId xmlns:a16="http://schemas.microsoft.com/office/drawing/2014/main" id="{7A88C315-BE60-4210-A491-9C6EAF8355EE}"/>
              </a:ext>
            </a:extLst>
          </p:cNvPr>
          <p:cNvSpPr>
            <a:spLocks noGrp="1"/>
          </p:cNvSpPr>
          <p:nvPr>
            <p:ph type="body" sz="quarter" idx="85" hasCustomPrompt="1"/>
          </p:nvPr>
        </p:nvSpPr>
        <p:spPr>
          <a:xfrm>
            <a:off x="251174" y="330595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49" name="Text Placeholder 2">
            <a:extLst>
              <a:ext uri="{FF2B5EF4-FFF2-40B4-BE49-F238E27FC236}">
                <a16:creationId xmlns:a16="http://schemas.microsoft.com/office/drawing/2014/main" id="{69EF5D84-696E-4B9B-BA5A-7648FB7036C1}"/>
              </a:ext>
            </a:extLst>
          </p:cNvPr>
          <p:cNvSpPr>
            <a:spLocks noGrp="1"/>
          </p:cNvSpPr>
          <p:nvPr>
            <p:ph type="body" sz="quarter" idx="86" hasCustomPrompt="1"/>
          </p:nvPr>
        </p:nvSpPr>
        <p:spPr>
          <a:xfrm>
            <a:off x="2237083" y="3688436"/>
            <a:ext cx="1731668"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0" name="Text Placeholder 2">
            <a:extLst>
              <a:ext uri="{FF2B5EF4-FFF2-40B4-BE49-F238E27FC236}">
                <a16:creationId xmlns:a16="http://schemas.microsoft.com/office/drawing/2014/main" id="{9A891355-9320-4469-ACB8-5CF85F4B028E}"/>
              </a:ext>
            </a:extLst>
          </p:cNvPr>
          <p:cNvSpPr>
            <a:spLocks noGrp="1"/>
          </p:cNvSpPr>
          <p:nvPr>
            <p:ph type="body" sz="quarter" idx="87" hasCustomPrompt="1"/>
          </p:nvPr>
        </p:nvSpPr>
        <p:spPr>
          <a:xfrm>
            <a:off x="2237083" y="330595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1" name="Text Placeholder 2">
            <a:extLst>
              <a:ext uri="{FF2B5EF4-FFF2-40B4-BE49-F238E27FC236}">
                <a16:creationId xmlns:a16="http://schemas.microsoft.com/office/drawing/2014/main" id="{12D55330-5340-40D2-A16C-43139D3CEC6F}"/>
              </a:ext>
            </a:extLst>
          </p:cNvPr>
          <p:cNvSpPr>
            <a:spLocks noGrp="1"/>
          </p:cNvSpPr>
          <p:nvPr>
            <p:ph type="body" sz="quarter" idx="88" hasCustomPrompt="1"/>
          </p:nvPr>
        </p:nvSpPr>
        <p:spPr>
          <a:xfrm>
            <a:off x="10205143"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2" name="Text Placeholder 2">
            <a:extLst>
              <a:ext uri="{FF2B5EF4-FFF2-40B4-BE49-F238E27FC236}">
                <a16:creationId xmlns:a16="http://schemas.microsoft.com/office/drawing/2014/main" id="{10805A0D-B6C6-4D59-8119-2224C7CCE348}"/>
              </a:ext>
            </a:extLst>
          </p:cNvPr>
          <p:cNvSpPr>
            <a:spLocks noGrp="1"/>
          </p:cNvSpPr>
          <p:nvPr>
            <p:ph type="body" sz="quarter" idx="89" hasCustomPrompt="1"/>
          </p:nvPr>
        </p:nvSpPr>
        <p:spPr>
          <a:xfrm>
            <a:off x="10205143"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3" name="Text Placeholder 2">
            <a:extLst>
              <a:ext uri="{FF2B5EF4-FFF2-40B4-BE49-F238E27FC236}">
                <a16:creationId xmlns:a16="http://schemas.microsoft.com/office/drawing/2014/main" id="{5554261F-906C-4712-B332-0B97D0F5F6D5}"/>
              </a:ext>
            </a:extLst>
          </p:cNvPr>
          <p:cNvSpPr>
            <a:spLocks noGrp="1"/>
          </p:cNvSpPr>
          <p:nvPr>
            <p:ph type="body" sz="quarter" idx="90" hasCustomPrompt="1"/>
          </p:nvPr>
        </p:nvSpPr>
        <p:spPr>
          <a:xfrm>
            <a:off x="819407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4" name="Text Placeholder 2">
            <a:extLst>
              <a:ext uri="{FF2B5EF4-FFF2-40B4-BE49-F238E27FC236}">
                <a16:creationId xmlns:a16="http://schemas.microsoft.com/office/drawing/2014/main" id="{5F3FC23F-003C-45E7-B780-B8B6AB9E7C02}"/>
              </a:ext>
            </a:extLst>
          </p:cNvPr>
          <p:cNvSpPr>
            <a:spLocks noGrp="1"/>
          </p:cNvSpPr>
          <p:nvPr>
            <p:ph type="body" sz="quarter" idx="91" hasCustomPrompt="1"/>
          </p:nvPr>
        </p:nvSpPr>
        <p:spPr>
          <a:xfrm>
            <a:off x="8194076"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5" name="Text Placeholder 2">
            <a:extLst>
              <a:ext uri="{FF2B5EF4-FFF2-40B4-BE49-F238E27FC236}">
                <a16:creationId xmlns:a16="http://schemas.microsoft.com/office/drawing/2014/main" id="{98CD9FE6-310F-4DD6-B23F-80907FEE6F42}"/>
              </a:ext>
            </a:extLst>
          </p:cNvPr>
          <p:cNvSpPr>
            <a:spLocks noGrp="1"/>
          </p:cNvSpPr>
          <p:nvPr>
            <p:ph type="body" sz="quarter" idx="92" hasCustomPrompt="1"/>
          </p:nvPr>
        </p:nvSpPr>
        <p:spPr>
          <a:xfrm>
            <a:off x="6238745"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6" name="Text Placeholder 2">
            <a:extLst>
              <a:ext uri="{FF2B5EF4-FFF2-40B4-BE49-F238E27FC236}">
                <a16:creationId xmlns:a16="http://schemas.microsoft.com/office/drawing/2014/main" id="{6EDD7F25-B986-4418-98C3-9046580C54D3}"/>
              </a:ext>
            </a:extLst>
          </p:cNvPr>
          <p:cNvSpPr>
            <a:spLocks noGrp="1"/>
          </p:cNvSpPr>
          <p:nvPr>
            <p:ph type="body" sz="quarter" idx="93" hasCustomPrompt="1"/>
          </p:nvPr>
        </p:nvSpPr>
        <p:spPr>
          <a:xfrm>
            <a:off x="6238744" y="330595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7" name="Text Placeholder 2">
            <a:extLst>
              <a:ext uri="{FF2B5EF4-FFF2-40B4-BE49-F238E27FC236}">
                <a16:creationId xmlns:a16="http://schemas.microsoft.com/office/drawing/2014/main" id="{33B689AA-4B4A-4E67-ABA1-6094EECBAE7E}"/>
              </a:ext>
            </a:extLst>
          </p:cNvPr>
          <p:cNvSpPr>
            <a:spLocks noGrp="1"/>
          </p:cNvSpPr>
          <p:nvPr>
            <p:ph type="body" sz="quarter" idx="94" hasCustomPrompt="1"/>
          </p:nvPr>
        </p:nvSpPr>
        <p:spPr>
          <a:xfrm>
            <a:off x="4228586" y="3688436"/>
            <a:ext cx="1737109" cy="883565"/>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58" name="Text Placeholder 2">
            <a:extLst>
              <a:ext uri="{FF2B5EF4-FFF2-40B4-BE49-F238E27FC236}">
                <a16:creationId xmlns:a16="http://schemas.microsoft.com/office/drawing/2014/main" id="{AA3D3682-9A12-4007-B1B7-6E98AF5AF38E}"/>
              </a:ext>
            </a:extLst>
          </p:cNvPr>
          <p:cNvSpPr>
            <a:spLocks noGrp="1"/>
          </p:cNvSpPr>
          <p:nvPr>
            <p:ph type="body" sz="quarter" idx="95" hasCustomPrompt="1"/>
          </p:nvPr>
        </p:nvSpPr>
        <p:spPr>
          <a:xfrm>
            <a:off x="4228586" y="3305954"/>
            <a:ext cx="1731538" cy="254988"/>
          </a:xfrm>
        </p:spPr>
        <p:txBody>
          <a:bodyPr/>
          <a:lstStyle>
            <a:lvl1pPr>
              <a:defRPr sz="1667">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59" name="Text Placeholder 2">
            <a:extLst>
              <a:ext uri="{FF2B5EF4-FFF2-40B4-BE49-F238E27FC236}">
                <a16:creationId xmlns:a16="http://schemas.microsoft.com/office/drawing/2014/main" id="{FB28064F-4EE3-4807-814C-F81144F34D7A}"/>
              </a:ext>
            </a:extLst>
          </p:cNvPr>
          <p:cNvSpPr>
            <a:spLocks noGrp="1"/>
          </p:cNvSpPr>
          <p:nvPr>
            <p:ph type="body" sz="quarter" idx="96" hasCustomPrompt="1"/>
          </p:nvPr>
        </p:nvSpPr>
        <p:spPr>
          <a:xfrm>
            <a:off x="251174" y="5207356"/>
            <a:ext cx="1717327"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0" name="Text Placeholder 2">
            <a:extLst>
              <a:ext uri="{FF2B5EF4-FFF2-40B4-BE49-F238E27FC236}">
                <a16:creationId xmlns:a16="http://schemas.microsoft.com/office/drawing/2014/main" id="{D714B161-8C27-48EE-8956-92888AD197F7}"/>
              </a:ext>
            </a:extLst>
          </p:cNvPr>
          <p:cNvSpPr>
            <a:spLocks noGrp="1"/>
          </p:cNvSpPr>
          <p:nvPr>
            <p:ph type="body" sz="quarter" idx="97" hasCustomPrompt="1"/>
          </p:nvPr>
        </p:nvSpPr>
        <p:spPr>
          <a:xfrm>
            <a:off x="251174" y="4827414"/>
            <a:ext cx="171181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1" name="Text Placeholder 2">
            <a:extLst>
              <a:ext uri="{FF2B5EF4-FFF2-40B4-BE49-F238E27FC236}">
                <a16:creationId xmlns:a16="http://schemas.microsoft.com/office/drawing/2014/main" id="{E4274FEB-47C9-4D1B-A4EA-2C674351375B}"/>
              </a:ext>
            </a:extLst>
          </p:cNvPr>
          <p:cNvSpPr>
            <a:spLocks noGrp="1"/>
          </p:cNvSpPr>
          <p:nvPr>
            <p:ph type="body" sz="quarter" idx="98" hasCustomPrompt="1"/>
          </p:nvPr>
        </p:nvSpPr>
        <p:spPr>
          <a:xfrm>
            <a:off x="2237083" y="5207356"/>
            <a:ext cx="1731668"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2" name="Text Placeholder 2">
            <a:extLst>
              <a:ext uri="{FF2B5EF4-FFF2-40B4-BE49-F238E27FC236}">
                <a16:creationId xmlns:a16="http://schemas.microsoft.com/office/drawing/2014/main" id="{D9F8BF7F-0AE9-4EC1-AC9A-586CEEA96CC8}"/>
              </a:ext>
            </a:extLst>
          </p:cNvPr>
          <p:cNvSpPr>
            <a:spLocks noGrp="1"/>
          </p:cNvSpPr>
          <p:nvPr>
            <p:ph type="body" sz="quarter" idx="99" hasCustomPrompt="1"/>
          </p:nvPr>
        </p:nvSpPr>
        <p:spPr>
          <a:xfrm>
            <a:off x="2237083" y="4827414"/>
            <a:ext cx="1726113"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3" name="Text Placeholder 2">
            <a:extLst>
              <a:ext uri="{FF2B5EF4-FFF2-40B4-BE49-F238E27FC236}">
                <a16:creationId xmlns:a16="http://schemas.microsoft.com/office/drawing/2014/main" id="{0BD004BD-5028-43B8-82FB-E46251A93FA2}"/>
              </a:ext>
            </a:extLst>
          </p:cNvPr>
          <p:cNvSpPr>
            <a:spLocks noGrp="1"/>
          </p:cNvSpPr>
          <p:nvPr>
            <p:ph type="body" sz="quarter" idx="100" hasCustomPrompt="1"/>
          </p:nvPr>
        </p:nvSpPr>
        <p:spPr>
          <a:xfrm>
            <a:off x="10205143"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4" name="Text Placeholder 2">
            <a:extLst>
              <a:ext uri="{FF2B5EF4-FFF2-40B4-BE49-F238E27FC236}">
                <a16:creationId xmlns:a16="http://schemas.microsoft.com/office/drawing/2014/main" id="{48E4D7E7-65E7-4547-82F9-10810BE85A46}"/>
              </a:ext>
            </a:extLst>
          </p:cNvPr>
          <p:cNvSpPr>
            <a:spLocks noGrp="1"/>
          </p:cNvSpPr>
          <p:nvPr>
            <p:ph type="body" sz="quarter" idx="101" hasCustomPrompt="1"/>
          </p:nvPr>
        </p:nvSpPr>
        <p:spPr>
          <a:xfrm>
            <a:off x="10205143"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5" name="Text Placeholder 2">
            <a:extLst>
              <a:ext uri="{FF2B5EF4-FFF2-40B4-BE49-F238E27FC236}">
                <a16:creationId xmlns:a16="http://schemas.microsoft.com/office/drawing/2014/main" id="{B4BAA642-9028-4EC9-8D88-8027461C2714}"/>
              </a:ext>
            </a:extLst>
          </p:cNvPr>
          <p:cNvSpPr>
            <a:spLocks noGrp="1"/>
          </p:cNvSpPr>
          <p:nvPr>
            <p:ph type="body" sz="quarter" idx="102" hasCustomPrompt="1"/>
          </p:nvPr>
        </p:nvSpPr>
        <p:spPr>
          <a:xfrm>
            <a:off x="819407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6" name="Text Placeholder 2">
            <a:extLst>
              <a:ext uri="{FF2B5EF4-FFF2-40B4-BE49-F238E27FC236}">
                <a16:creationId xmlns:a16="http://schemas.microsoft.com/office/drawing/2014/main" id="{7DBE6CA7-CDAA-4986-8C10-76A0DBD86A3E}"/>
              </a:ext>
            </a:extLst>
          </p:cNvPr>
          <p:cNvSpPr>
            <a:spLocks noGrp="1"/>
          </p:cNvSpPr>
          <p:nvPr>
            <p:ph type="body" sz="quarter" idx="103" hasCustomPrompt="1"/>
          </p:nvPr>
        </p:nvSpPr>
        <p:spPr>
          <a:xfrm>
            <a:off x="819407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7" name="Text Placeholder 2">
            <a:extLst>
              <a:ext uri="{FF2B5EF4-FFF2-40B4-BE49-F238E27FC236}">
                <a16:creationId xmlns:a16="http://schemas.microsoft.com/office/drawing/2014/main" id="{4EFD5860-CD03-4B21-A75B-B6855B4FA909}"/>
              </a:ext>
            </a:extLst>
          </p:cNvPr>
          <p:cNvSpPr>
            <a:spLocks noGrp="1"/>
          </p:cNvSpPr>
          <p:nvPr>
            <p:ph type="body" sz="quarter" idx="104" hasCustomPrompt="1"/>
          </p:nvPr>
        </p:nvSpPr>
        <p:spPr>
          <a:xfrm>
            <a:off x="6238745"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68" name="Text Placeholder 2">
            <a:extLst>
              <a:ext uri="{FF2B5EF4-FFF2-40B4-BE49-F238E27FC236}">
                <a16:creationId xmlns:a16="http://schemas.microsoft.com/office/drawing/2014/main" id="{2107C94E-81C2-401D-A079-3E56890FA32E}"/>
              </a:ext>
            </a:extLst>
          </p:cNvPr>
          <p:cNvSpPr>
            <a:spLocks noGrp="1"/>
          </p:cNvSpPr>
          <p:nvPr>
            <p:ph type="body" sz="quarter" idx="105" hasCustomPrompt="1"/>
          </p:nvPr>
        </p:nvSpPr>
        <p:spPr>
          <a:xfrm>
            <a:off x="6238744"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
        <p:nvSpPr>
          <p:cNvPr id="69" name="Text Placeholder 2">
            <a:extLst>
              <a:ext uri="{FF2B5EF4-FFF2-40B4-BE49-F238E27FC236}">
                <a16:creationId xmlns:a16="http://schemas.microsoft.com/office/drawing/2014/main" id="{AECBAE79-6CFE-465E-8A30-91DE4058F70F}"/>
              </a:ext>
            </a:extLst>
          </p:cNvPr>
          <p:cNvSpPr>
            <a:spLocks noGrp="1"/>
          </p:cNvSpPr>
          <p:nvPr>
            <p:ph type="body" sz="quarter" idx="106" hasCustomPrompt="1"/>
          </p:nvPr>
        </p:nvSpPr>
        <p:spPr>
          <a:xfrm>
            <a:off x="4228586" y="5207356"/>
            <a:ext cx="1737109" cy="892459"/>
          </a:xfrm>
        </p:spPr>
        <p:txBody>
          <a:bodyPr/>
          <a:lstStyle>
            <a:lvl1pPr>
              <a:defRPr sz="1667"/>
            </a:lvl1pPr>
            <a:lvl2pPr>
              <a:defRPr sz="1667"/>
            </a:lvl2pPr>
            <a:lvl3pPr>
              <a:defRPr/>
            </a:lvl3pPr>
            <a:lvl4pPr>
              <a:defRPr/>
            </a:lvl4pPr>
            <a:lvl5pPr>
              <a:defRPr/>
            </a:lvl5pPr>
          </a:lstStyle>
          <a:p>
            <a:pPr lvl="2"/>
            <a:r>
              <a:rPr lang="en-US"/>
              <a:t>Body</a:t>
            </a:r>
          </a:p>
          <a:p>
            <a:pPr lvl="3"/>
            <a:r>
              <a:rPr lang="en-US"/>
              <a:t>Detail</a:t>
            </a:r>
          </a:p>
        </p:txBody>
      </p:sp>
      <p:sp>
        <p:nvSpPr>
          <p:cNvPr id="70" name="Text Placeholder 2">
            <a:extLst>
              <a:ext uri="{FF2B5EF4-FFF2-40B4-BE49-F238E27FC236}">
                <a16:creationId xmlns:a16="http://schemas.microsoft.com/office/drawing/2014/main" id="{746AE503-545A-4C46-9479-7CE78E982E5F}"/>
              </a:ext>
            </a:extLst>
          </p:cNvPr>
          <p:cNvSpPr>
            <a:spLocks noGrp="1"/>
          </p:cNvSpPr>
          <p:nvPr>
            <p:ph type="body" sz="quarter" idx="107" hasCustomPrompt="1"/>
          </p:nvPr>
        </p:nvSpPr>
        <p:spPr>
          <a:xfrm>
            <a:off x="4228586" y="4827414"/>
            <a:ext cx="1731538" cy="254988"/>
          </a:xfrm>
        </p:spPr>
        <p:txBody>
          <a:bodyPr/>
          <a:lstStyle>
            <a:lvl1pPr>
              <a:defRPr sz="1667" b="0">
                <a:latin typeface="Full MDL2 Assets" panose="050A0102010101010101" pitchFamily="18" charset="0"/>
              </a:defRPr>
            </a:lvl1pPr>
            <a:lvl2pPr>
              <a:defRPr sz="1667"/>
            </a:lvl2pPr>
            <a:lvl3pPr>
              <a:defRPr/>
            </a:lvl3pPr>
            <a:lvl4pPr>
              <a:defRPr/>
            </a:lvl4pPr>
            <a:lvl5pPr>
              <a:defRPr/>
            </a:lvl5pPr>
          </a:lstStyle>
          <a:p>
            <a:r>
              <a:rPr lang="en-US"/>
              <a:t></a:t>
            </a:r>
          </a:p>
        </p:txBody>
      </p:sp>
    </p:spTree>
    <p:extLst>
      <p:ext uri="{BB962C8B-B14F-4D97-AF65-F5344CB8AC3E}">
        <p14:creationId xmlns:p14="http://schemas.microsoft.com/office/powerpoint/2010/main" val="341978964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Many Topics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46463" y="257768"/>
            <a:ext cx="11688683" cy="1266233"/>
          </a:xfrm>
        </p:spPr>
        <p:txBody>
          <a:bodyPr/>
          <a:lstStyle>
            <a:lvl1pPr>
              <a:defRPr>
                <a:solidFill>
                  <a:schemeClr val="bg1"/>
                </a:solidFill>
              </a:defRPr>
            </a:lvl1pPr>
          </a:lstStyle>
          <a:p>
            <a:pPr lvl="0"/>
            <a:r>
              <a:rPr lang="en-US"/>
              <a:t>Many Topics and Icons</a:t>
            </a:r>
          </a:p>
        </p:txBody>
      </p:sp>
      <p:sp>
        <p:nvSpPr>
          <p:cNvPr id="26" name="Text Placeholder 1">
            <a:extLst>
              <a:ext uri="{FF2B5EF4-FFF2-40B4-BE49-F238E27FC236}">
                <a16:creationId xmlns:a16="http://schemas.microsoft.com/office/drawing/2014/main" id="{90EAD9FE-2EAB-4F58-A581-5C152BE22558}"/>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F5000050-8460-4110-B6A9-E56703DB2CC9}"/>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34" name="Text Placeholder 1">
            <a:extLst>
              <a:ext uri="{FF2B5EF4-FFF2-40B4-BE49-F238E27FC236}">
                <a16:creationId xmlns:a16="http://schemas.microsoft.com/office/drawing/2014/main" id="{3AC07F9D-F82D-4BED-A7E4-8C069974521E}"/>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45" name="Text Placeholder 2">
            <a:extLst>
              <a:ext uri="{FF2B5EF4-FFF2-40B4-BE49-F238E27FC236}">
                <a16:creationId xmlns:a16="http://schemas.microsoft.com/office/drawing/2014/main" id="{87C081EB-8A82-47EA-B920-A3075549D30D}"/>
              </a:ext>
            </a:extLst>
          </p:cNvPr>
          <p:cNvSpPr>
            <a:spLocks noGrp="1"/>
          </p:cNvSpPr>
          <p:nvPr>
            <p:ph type="body" sz="quarter" idx="59" hasCustomPrompt="1"/>
          </p:nvPr>
        </p:nvSpPr>
        <p:spPr>
          <a:xfrm>
            <a:off x="8696740" y="3299897"/>
            <a:ext cx="3251421"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6" name="Text Placeholder 2">
            <a:extLst>
              <a:ext uri="{FF2B5EF4-FFF2-40B4-BE49-F238E27FC236}">
                <a16:creationId xmlns:a16="http://schemas.microsoft.com/office/drawing/2014/main" id="{A8EF654E-2AC6-458C-B0DA-E7D9B7431898}"/>
              </a:ext>
            </a:extLst>
          </p:cNvPr>
          <p:cNvSpPr>
            <a:spLocks noGrp="1"/>
          </p:cNvSpPr>
          <p:nvPr>
            <p:ph type="body" sz="quarter" idx="64" hasCustomPrompt="1"/>
          </p:nvPr>
        </p:nvSpPr>
        <p:spPr>
          <a:xfrm>
            <a:off x="8696740" y="1778000"/>
            <a:ext cx="3251421"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7" name="Text Placeholder 2">
            <a:extLst>
              <a:ext uri="{FF2B5EF4-FFF2-40B4-BE49-F238E27FC236}">
                <a16:creationId xmlns:a16="http://schemas.microsoft.com/office/drawing/2014/main" id="{D1477C88-69D1-46F5-9A91-633647BCFABA}"/>
              </a:ext>
            </a:extLst>
          </p:cNvPr>
          <p:cNvSpPr>
            <a:spLocks noGrp="1"/>
          </p:cNvSpPr>
          <p:nvPr>
            <p:ph type="body" sz="quarter" idx="81" hasCustomPrompt="1"/>
          </p:nvPr>
        </p:nvSpPr>
        <p:spPr>
          <a:xfrm>
            <a:off x="8696740" y="4821381"/>
            <a:ext cx="3251421" cy="126445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48" name="Text Placeholder 1">
            <a:extLst>
              <a:ext uri="{FF2B5EF4-FFF2-40B4-BE49-F238E27FC236}">
                <a16:creationId xmlns:a16="http://schemas.microsoft.com/office/drawing/2014/main" id="{C2B699D2-64B9-40C6-80C9-BCDAB5037356}"/>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1A715DDA-14CE-453A-855E-6615C745A65D}"/>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31AD2F60-D8BB-440C-8E2D-92B37015A15E}"/>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D9A211F4-0FA7-4210-BD10-87A87A2F9770}"/>
              </a:ext>
            </a:extLst>
          </p:cNvPr>
          <p:cNvSpPr>
            <a:spLocks noGrp="1"/>
          </p:cNvSpPr>
          <p:nvPr>
            <p:ph type="body" sz="quarter" idx="85" hasCustomPrompt="1"/>
          </p:nvPr>
        </p:nvSpPr>
        <p:spPr>
          <a:xfrm>
            <a:off x="4724180" y="3299897"/>
            <a:ext cx="3242184" cy="1266069"/>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5" name="Text Placeholder 2">
            <a:extLst>
              <a:ext uri="{FF2B5EF4-FFF2-40B4-BE49-F238E27FC236}">
                <a16:creationId xmlns:a16="http://schemas.microsoft.com/office/drawing/2014/main" id="{2B32DC80-DE1A-44E1-A7FD-7EF7A379D458}"/>
              </a:ext>
            </a:extLst>
          </p:cNvPr>
          <p:cNvSpPr>
            <a:spLocks noGrp="1"/>
          </p:cNvSpPr>
          <p:nvPr>
            <p:ph type="body" sz="quarter" idx="86" hasCustomPrompt="1"/>
          </p:nvPr>
        </p:nvSpPr>
        <p:spPr>
          <a:xfrm>
            <a:off x="4724180" y="1778000"/>
            <a:ext cx="3232948" cy="1255456"/>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6" name="Text Placeholder 2">
            <a:extLst>
              <a:ext uri="{FF2B5EF4-FFF2-40B4-BE49-F238E27FC236}">
                <a16:creationId xmlns:a16="http://schemas.microsoft.com/office/drawing/2014/main" id="{7AD340BC-4891-4EE1-86B1-FE29D8C6A0B6}"/>
              </a:ext>
            </a:extLst>
          </p:cNvPr>
          <p:cNvSpPr>
            <a:spLocks noGrp="1"/>
          </p:cNvSpPr>
          <p:nvPr>
            <p:ph type="body" sz="quarter" idx="87" hasCustomPrompt="1"/>
          </p:nvPr>
        </p:nvSpPr>
        <p:spPr>
          <a:xfrm>
            <a:off x="4724180" y="4821381"/>
            <a:ext cx="3242184" cy="1255458"/>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57" name="Text Placeholder 1">
            <a:extLst>
              <a:ext uri="{FF2B5EF4-FFF2-40B4-BE49-F238E27FC236}">
                <a16:creationId xmlns:a16="http://schemas.microsoft.com/office/drawing/2014/main" id="{FA304E43-84F0-48B3-9545-978AC7EF59F9}"/>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8" name="Text Placeholder 1">
            <a:extLst>
              <a:ext uri="{FF2B5EF4-FFF2-40B4-BE49-F238E27FC236}">
                <a16:creationId xmlns:a16="http://schemas.microsoft.com/office/drawing/2014/main" id="{24FF74CD-3108-4475-824F-CE5E68A2137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solidFill>
                  <a:schemeClr val="bg1"/>
                </a:solidFill>
                <a:latin typeface="HoloLens MDL2 Assets" panose="050A0102010101010101" pitchFamily="18" charset="0"/>
              </a:defRPr>
            </a:lvl1pPr>
          </a:lstStyle>
          <a:p>
            <a:r>
              <a:rPr lang="en-US"/>
              <a:t></a:t>
            </a:r>
          </a:p>
        </p:txBody>
      </p:sp>
      <p:sp>
        <p:nvSpPr>
          <p:cNvPr id="59" name="Text Placeholder 1">
            <a:extLst>
              <a:ext uri="{FF2B5EF4-FFF2-40B4-BE49-F238E27FC236}">
                <a16:creationId xmlns:a16="http://schemas.microsoft.com/office/drawing/2014/main" id="{DBE983BB-593A-4D52-9C3D-D930BE15CCB5}"/>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solidFill>
                  <a:schemeClr val="bg1"/>
                </a:solidFill>
                <a:latin typeface="Full MDL2 Assets" panose="050A0102010101010101" pitchFamily="18" charset="0"/>
              </a:defRPr>
            </a:lvl1pPr>
          </a:lstStyle>
          <a:p>
            <a:r>
              <a:rPr lang="en-US"/>
              <a:t></a:t>
            </a:r>
          </a:p>
        </p:txBody>
      </p:sp>
      <p:sp>
        <p:nvSpPr>
          <p:cNvPr id="60" name="Text Placeholder 2">
            <a:extLst>
              <a:ext uri="{FF2B5EF4-FFF2-40B4-BE49-F238E27FC236}">
                <a16:creationId xmlns:a16="http://schemas.microsoft.com/office/drawing/2014/main" id="{056E6602-CA2F-4093-A780-697F23109EB8}"/>
              </a:ext>
            </a:extLst>
          </p:cNvPr>
          <p:cNvSpPr>
            <a:spLocks noGrp="1"/>
          </p:cNvSpPr>
          <p:nvPr>
            <p:ph type="body" sz="quarter" idx="91" hasCustomPrompt="1"/>
          </p:nvPr>
        </p:nvSpPr>
        <p:spPr>
          <a:xfrm>
            <a:off x="747875" y="3299897"/>
            <a:ext cx="3228380" cy="127210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1" name="Text Placeholder 2">
            <a:extLst>
              <a:ext uri="{FF2B5EF4-FFF2-40B4-BE49-F238E27FC236}">
                <a16:creationId xmlns:a16="http://schemas.microsoft.com/office/drawing/2014/main" id="{17A13654-B020-4425-9918-A312898BA9D6}"/>
              </a:ext>
            </a:extLst>
          </p:cNvPr>
          <p:cNvSpPr>
            <a:spLocks noGrp="1"/>
          </p:cNvSpPr>
          <p:nvPr>
            <p:ph type="body" sz="quarter" idx="92" hasCustomPrompt="1"/>
          </p:nvPr>
        </p:nvSpPr>
        <p:spPr>
          <a:xfrm>
            <a:off x="747874" y="1778000"/>
            <a:ext cx="3223763" cy="1276033"/>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
        <p:nvSpPr>
          <p:cNvPr id="62" name="Text Placeholder 2">
            <a:extLst>
              <a:ext uri="{FF2B5EF4-FFF2-40B4-BE49-F238E27FC236}">
                <a16:creationId xmlns:a16="http://schemas.microsoft.com/office/drawing/2014/main" id="{F2B416D2-425E-4CA9-AA4A-077D94443714}"/>
              </a:ext>
            </a:extLst>
          </p:cNvPr>
          <p:cNvSpPr>
            <a:spLocks noGrp="1"/>
          </p:cNvSpPr>
          <p:nvPr>
            <p:ph type="body" sz="quarter" idx="93" hasCustomPrompt="1"/>
          </p:nvPr>
        </p:nvSpPr>
        <p:spPr>
          <a:xfrm>
            <a:off x="747875" y="4821381"/>
            <a:ext cx="3237617" cy="1270000"/>
          </a:xfrm>
        </p:spPr>
        <p:txBody>
          <a:bodyPr/>
          <a:lstStyle>
            <a:lvl1pPr>
              <a:defRPr sz="1667">
                <a:solidFill>
                  <a:schemeClr val="bg1"/>
                </a:solidFill>
              </a:defRPr>
            </a:lvl1pPr>
            <a:lvl2pPr>
              <a:defRPr sz="1667"/>
            </a:lvl2pPr>
            <a:lvl3pPr>
              <a:defRPr>
                <a:solidFill>
                  <a:schemeClr val="bg1"/>
                </a:solidFill>
              </a:defRPr>
            </a:lvl3pPr>
            <a:lvl4pPr>
              <a:defRPr>
                <a:solidFill>
                  <a:schemeClr val="bg1"/>
                </a:solidFill>
              </a:defRPr>
            </a:lvl4pPr>
            <a:lvl5pPr>
              <a:defRPr/>
            </a:lvl5pPr>
          </a:lstStyle>
          <a:p>
            <a:pPr lvl="0"/>
            <a:r>
              <a:rPr lang="en-US"/>
              <a:t>Header</a:t>
            </a:r>
          </a:p>
          <a:p>
            <a:pPr lvl="2"/>
            <a:r>
              <a:rPr lang="en-US"/>
              <a:t>Body</a:t>
            </a:r>
          </a:p>
          <a:p>
            <a:pPr lvl="4"/>
            <a:r>
              <a:rPr lang="en-US"/>
              <a:t>Detail</a:t>
            </a:r>
          </a:p>
        </p:txBody>
      </p:sp>
    </p:spTree>
    <p:extLst>
      <p:ext uri="{BB962C8B-B14F-4D97-AF65-F5344CB8AC3E}">
        <p14:creationId xmlns:p14="http://schemas.microsoft.com/office/powerpoint/2010/main" val="121557970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Many Topic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72E8-7837-4117-BC43-69C075A93A15}"/>
              </a:ext>
            </a:extLst>
          </p:cNvPr>
          <p:cNvSpPr>
            <a:spLocks noGrp="1"/>
          </p:cNvSpPr>
          <p:nvPr>
            <p:ph type="title" hasCustomPrompt="1"/>
          </p:nvPr>
        </p:nvSpPr>
        <p:spPr>
          <a:xfrm>
            <a:off x="255225" y="257768"/>
            <a:ext cx="11688683" cy="1266233"/>
          </a:xfrm>
        </p:spPr>
        <p:txBody>
          <a:bodyPr/>
          <a:lstStyle>
            <a:lvl1pPr>
              <a:defRPr/>
            </a:lvl1pPr>
          </a:lstStyle>
          <a:p>
            <a:pPr lvl="0"/>
            <a:r>
              <a:rPr lang="en-US"/>
              <a:t>Many Topics and Icons</a:t>
            </a:r>
          </a:p>
        </p:txBody>
      </p:sp>
      <p:sp>
        <p:nvSpPr>
          <p:cNvPr id="21" name="Text Placeholder 1">
            <a:extLst>
              <a:ext uri="{FF2B5EF4-FFF2-40B4-BE49-F238E27FC236}">
                <a16:creationId xmlns:a16="http://schemas.microsoft.com/office/drawing/2014/main" id="{AD4032D1-FD3E-43CC-AB16-CC8F007410BE}"/>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6" name="Text Placeholder 1">
            <a:extLst>
              <a:ext uri="{FF2B5EF4-FFF2-40B4-BE49-F238E27FC236}">
                <a16:creationId xmlns:a16="http://schemas.microsoft.com/office/drawing/2014/main" id="{5390C171-306C-43C1-913B-4B0FDEB4C238}"/>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27" name="Text Placeholder 1">
            <a:extLst>
              <a:ext uri="{FF2B5EF4-FFF2-40B4-BE49-F238E27FC236}">
                <a16:creationId xmlns:a16="http://schemas.microsoft.com/office/drawing/2014/main" id="{4825A4EB-F604-4292-ABE7-00089739D77A}"/>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34" name="Text Placeholder 2">
            <a:extLst>
              <a:ext uri="{FF2B5EF4-FFF2-40B4-BE49-F238E27FC236}">
                <a16:creationId xmlns:a16="http://schemas.microsoft.com/office/drawing/2014/main" id="{D0B284A3-BFB6-475C-AB18-DDD020A3BA2F}"/>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3" name="Text Placeholder 2">
            <a:extLst>
              <a:ext uri="{FF2B5EF4-FFF2-40B4-BE49-F238E27FC236}">
                <a16:creationId xmlns:a16="http://schemas.microsoft.com/office/drawing/2014/main" id="{9EA47E8F-0B53-4BFE-96A8-361F66BF3E53}"/>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4" name="Text Placeholder 2">
            <a:extLst>
              <a:ext uri="{FF2B5EF4-FFF2-40B4-BE49-F238E27FC236}">
                <a16:creationId xmlns:a16="http://schemas.microsoft.com/office/drawing/2014/main" id="{B943FCB3-0B64-4CA3-AEF3-E999E4D09D63}"/>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5" name="Text Placeholder 1">
            <a:extLst>
              <a:ext uri="{FF2B5EF4-FFF2-40B4-BE49-F238E27FC236}">
                <a16:creationId xmlns:a16="http://schemas.microsoft.com/office/drawing/2014/main" id="{E861AF6C-C4C8-42E2-B164-5A1FF29AB471}"/>
              </a:ext>
            </a:extLst>
          </p:cNvPr>
          <p:cNvSpPr>
            <a:spLocks noGrp="1"/>
          </p:cNvSpPr>
          <p:nvPr>
            <p:ph type="body" sz="quarter" idx="82" hasCustomPrompt="1"/>
          </p:nvPr>
        </p:nvSpPr>
        <p:spPr>
          <a:xfrm>
            <a:off x="4223792"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46" name="Text Placeholder 1">
            <a:extLst>
              <a:ext uri="{FF2B5EF4-FFF2-40B4-BE49-F238E27FC236}">
                <a16:creationId xmlns:a16="http://schemas.microsoft.com/office/drawing/2014/main" id="{32253395-76E7-45F1-B8F3-26040BF73F51}"/>
              </a:ext>
            </a:extLst>
          </p:cNvPr>
          <p:cNvSpPr>
            <a:spLocks noGrp="1"/>
          </p:cNvSpPr>
          <p:nvPr>
            <p:ph type="body" sz="quarter" idx="83" hasCustomPrompt="1"/>
          </p:nvPr>
        </p:nvSpPr>
        <p:spPr>
          <a:xfrm>
            <a:off x="4223792" y="3299897"/>
            <a:ext cx="270243" cy="1270000"/>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7" name="Text Placeholder 1">
            <a:extLst>
              <a:ext uri="{FF2B5EF4-FFF2-40B4-BE49-F238E27FC236}">
                <a16:creationId xmlns:a16="http://schemas.microsoft.com/office/drawing/2014/main" id="{75C98334-3DD3-4E89-9CB9-346A5D1A3CB3}"/>
              </a:ext>
            </a:extLst>
          </p:cNvPr>
          <p:cNvSpPr>
            <a:spLocks noGrp="1"/>
          </p:cNvSpPr>
          <p:nvPr>
            <p:ph type="body" sz="quarter" idx="84" hasCustomPrompt="1"/>
          </p:nvPr>
        </p:nvSpPr>
        <p:spPr>
          <a:xfrm>
            <a:off x="4223792" y="4821381"/>
            <a:ext cx="270243" cy="1255457"/>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48" name="Text Placeholder 2">
            <a:extLst>
              <a:ext uri="{FF2B5EF4-FFF2-40B4-BE49-F238E27FC236}">
                <a16:creationId xmlns:a16="http://schemas.microsoft.com/office/drawing/2014/main" id="{DC0F920A-CDA8-423C-8236-4859F0DA0D02}"/>
              </a:ext>
            </a:extLst>
          </p:cNvPr>
          <p:cNvSpPr>
            <a:spLocks noGrp="1"/>
          </p:cNvSpPr>
          <p:nvPr>
            <p:ph type="body" sz="quarter" idx="85" hasCustomPrompt="1"/>
          </p:nvPr>
        </p:nvSpPr>
        <p:spPr>
          <a:xfrm>
            <a:off x="4724180" y="3299897"/>
            <a:ext cx="3242184" cy="126606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49" name="Text Placeholder 2">
            <a:extLst>
              <a:ext uri="{FF2B5EF4-FFF2-40B4-BE49-F238E27FC236}">
                <a16:creationId xmlns:a16="http://schemas.microsoft.com/office/drawing/2014/main" id="{A3F7FA71-0893-4C81-9AFC-AAAC3A620344}"/>
              </a:ext>
            </a:extLst>
          </p:cNvPr>
          <p:cNvSpPr>
            <a:spLocks noGrp="1"/>
          </p:cNvSpPr>
          <p:nvPr>
            <p:ph type="body" sz="quarter" idx="86" hasCustomPrompt="1"/>
          </p:nvPr>
        </p:nvSpPr>
        <p:spPr>
          <a:xfrm>
            <a:off x="4724180" y="1778000"/>
            <a:ext cx="3232948"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0" name="Text Placeholder 2">
            <a:extLst>
              <a:ext uri="{FF2B5EF4-FFF2-40B4-BE49-F238E27FC236}">
                <a16:creationId xmlns:a16="http://schemas.microsoft.com/office/drawing/2014/main" id="{84DBCC95-5D3F-44D1-AD8B-DDC7C0E0ACC0}"/>
              </a:ext>
            </a:extLst>
          </p:cNvPr>
          <p:cNvSpPr>
            <a:spLocks noGrp="1"/>
          </p:cNvSpPr>
          <p:nvPr>
            <p:ph type="body" sz="quarter" idx="87" hasCustomPrompt="1"/>
          </p:nvPr>
        </p:nvSpPr>
        <p:spPr>
          <a:xfrm>
            <a:off x="4724180" y="4821381"/>
            <a:ext cx="3242184" cy="1255458"/>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1" name="Text Placeholder 1">
            <a:extLst>
              <a:ext uri="{FF2B5EF4-FFF2-40B4-BE49-F238E27FC236}">
                <a16:creationId xmlns:a16="http://schemas.microsoft.com/office/drawing/2014/main" id="{B551DF94-B1AB-43C7-A2B9-0854EB6388E5}"/>
              </a:ext>
            </a:extLst>
          </p:cNvPr>
          <p:cNvSpPr>
            <a:spLocks noGrp="1"/>
          </p:cNvSpPr>
          <p:nvPr>
            <p:ph type="body" sz="quarter" idx="88" hasCustomPrompt="1"/>
          </p:nvPr>
        </p:nvSpPr>
        <p:spPr>
          <a:xfrm>
            <a:off x="254000"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2" name="Text Placeholder 1">
            <a:extLst>
              <a:ext uri="{FF2B5EF4-FFF2-40B4-BE49-F238E27FC236}">
                <a16:creationId xmlns:a16="http://schemas.microsoft.com/office/drawing/2014/main" id="{FDAF6BC1-D828-4B6B-B577-07725359C4CC}"/>
              </a:ext>
            </a:extLst>
          </p:cNvPr>
          <p:cNvSpPr>
            <a:spLocks noGrp="1"/>
          </p:cNvSpPr>
          <p:nvPr>
            <p:ph type="body" sz="quarter" idx="89" hasCustomPrompt="1"/>
          </p:nvPr>
        </p:nvSpPr>
        <p:spPr>
          <a:xfrm>
            <a:off x="254000" y="3299897"/>
            <a:ext cx="270243" cy="1270000"/>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53" name="Text Placeholder 1">
            <a:extLst>
              <a:ext uri="{FF2B5EF4-FFF2-40B4-BE49-F238E27FC236}">
                <a16:creationId xmlns:a16="http://schemas.microsoft.com/office/drawing/2014/main" id="{490C6B17-FB28-4964-9CA3-05FCA47623F8}"/>
              </a:ext>
            </a:extLst>
          </p:cNvPr>
          <p:cNvSpPr>
            <a:spLocks noGrp="1"/>
          </p:cNvSpPr>
          <p:nvPr>
            <p:ph type="body" sz="quarter" idx="90" hasCustomPrompt="1"/>
          </p:nvPr>
        </p:nvSpPr>
        <p:spPr>
          <a:xfrm>
            <a:off x="254000" y="4821381"/>
            <a:ext cx="270243" cy="1269999"/>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54" name="Text Placeholder 2">
            <a:extLst>
              <a:ext uri="{FF2B5EF4-FFF2-40B4-BE49-F238E27FC236}">
                <a16:creationId xmlns:a16="http://schemas.microsoft.com/office/drawing/2014/main" id="{1836128E-D07A-4CD3-B59E-7BB76BED794B}"/>
              </a:ext>
            </a:extLst>
          </p:cNvPr>
          <p:cNvSpPr>
            <a:spLocks noGrp="1"/>
          </p:cNvSpPr>
          <p:nvPr>
            <p:ph type="body" sz="quarter" idx="91" hasCustomPrompt="1"/>
          </p:nvPr>
        </p:nvSpPr>
        <p:spPr>
          <a:xfrm>
            <a:off x="747875" y="3299897"/>
            <a:ext cx="3228380" cy="12721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5" name="Text Placeholder 2">
            <a:extLst>
              <a:ext uri="{FF2B5EF4-FFF2-40B4-BE49-F238E27FC236}">
                <a16:creationId xmlns:a16="http://schemas.microsoft.com/office/drawing/2014/main" id="{983E77CC-F0AE-486C-A7B1-D59999719E81}"/>
              </a:ext>
            </a:extLst>
          </p:cNvPr>
          <p:cNvSpPr>
            <a:spLocks noGrp="1"/>
          </p:cNvSpPr>
          <p:nvPr>
            <p:ph type="body" sz="quarter" idx="92" hasCustomPrompt="1"/>
          </p:nvPr>
        </p:nvSpPr>
        <p:spPr>
          <a:xfrm>
            <a:off x="747874" y="1778000"/>
            <a:ext cx="3223763" cy="127603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56" name="Text Placeholder 2">
            <a:extLst>
              <a:ext uri="{FF2B5EF4-FFF2-40B4-BE49-F238E27FC236}">
                <a16:creationId xmlns:a16="http://schemas.microsoft.com/office/drawing/2014/main" id="{9E013DF5-7BA3-4045-9FF9-E3A26E39A32E}"/>
              </a:ext>
            </a:extLst>
          </p:cNvPr>
          <p:cNvSpPr>
            <a:spLocks noGrp="1"/>
          </p:cNvSpPr>
          <p:nvPr>
            <p:ph type="body" sz="quarter" idx="93" hasCustomPrompt="1"/>
          </p:nvPr>
        </p:nvSpPr>
        <p:spPr>
          <a:xfrm>
            <a:off x="747875" y="4821381"/>
            <a:ext cx="3237617"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98630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423993196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Many Topics (5)">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12726043-EF99-4D15-AA17-C4C42D2B9303}"/>
              </a:ext>
            </a:extLst>
          </p:cNvPr>
          <p:cNvSpPr>
            <a:spLocks noGrp="1"/>
          </p:cNvSpPr>
          <p:nvPr>
            <p:ph type="body" sz="quarter" idx="59" hasCustomPrompt="1"/>
          </p:nvPr>
        </p:nvSpPr>
        <p:spPr>
          <a:xfrm>
            <a:off x="819912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6" name="Text Placeholder 2">
            <a:extLst>
              <a:ext uri="{FF2B5EF4-FFF2-40B4-BE49-F238E27FC236}">
                <a16:creationId xmlns:a16="http://schemas.microsoft.com/office/drawing/2014/main" id="{1F70BC01-916C-4963-A0A9-ED2CDBE4D42D}"/>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9" name="Text Placeholder 2">
            <a:extLst>
              <a:ext uri="{FF2B5EF4-FFF2-40B4-BE49-F238E27FC236}">
                <a16:creationId xmlns:a16="http://schemas.microsoft.com/office/drawing/2014/main" id="{9D39B980-24FD-4253-A3B0-A850EBD6AC0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Many Topics</a:t>
            </a:r>
          </a:p>
        </p:txBody>
      </p:sp>
      <p:sp>
        <p:nvSpPr>
          <p:cNvPr id="7" name="Text Placeholder 2">
            <a:extLst>
              <a:ext uri="{FF2B5EF4-FFF2-40B4-BE49-F238E27FC236}">
                <a16:creationId xmlns:a16="http://schemas.microsoft.com/office/drawing/2014/main" id="{B7F1D42C-1485-4867-B7BF-5E502F3F5F10}"/>
              </a:ext>
            </a:extLst>
          </p:cNvPr>
          <p:cNvSpPr>
            <a:spLocks noGrp="1"/>
          </p:cNvSpPr>
          <p:nvPr>
            <p:ph type="body" sz="quarter" idx="82" hasCustomPrompt="1"/>
          </p:nvPr>
        </p:nvSpPr>
        <p:spPr>
          <a:xfrm>
            <a:off x="4218940" y="3302698"/>
            <a:ext cx="374904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8D846BF3-5603-46E9-AECE-1EE813B2E5F7}"/>
              </a:ext>
            </a:extLst>
          </p:cNvPr>
          <p:cNvSpPr>
            <a:spLocks noGrp="1"/>
          </p:cNvSpPr>
          <p:nvPr>
            <p:ph type="body" sz="quarter" idx="83" hasCustomPrompt="1"/>
          </p:nvPr>
        </p:nvSpPr>
        <p:spPr>
          <a:xfrm>
            <a:off x="421894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B38CE653-26AA-4280-9394-D5CF1ADFB2FC}"/>
              </a:ext>
            </a:extLst>
          </p:cNvPr>
          <p:cNvSpPr>
            <a:spLocks noGrp="1"/>
          </p:cNvSpPr>
          <p:nvPr>
            <p:ph type="body" sz="quarter" idx="84" hasCustomPrompt="1"/>
          </p:nvPr>
        </p:nvSpPr>
        <p:spPr>
          <a:xfrm>
            <a:off x="421894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0" name="Text Placeholder 2">
            <a:extLst>
              <a:ext uri="{FF2B5EF4-FFF2-40B4-BE49-F238E27FC236}">
                <a16:creationId xmlns:a16="http://schemas.microsoft.com/office/drawing/2014/main" id="{9C056AF6-8CAA-4EBE-A19F-50DEDC7B544B}"/>
              </a:ext>
            </a:extLst>
          </p:cNvPr>
          <p:cNvSpPr>
            <a:spLocks noGrp="1"/>
          </p:cNvSpPr>
          <p:nvPr>
            <p:ph type="body" sz="quarter" idx="85" hasCustomPrompt="1"/>
          </p:nvPr>
        </p:nvSpPr>
        <p:spPr>
          <a:xfrm>
            <a:off x="254000" y="3302698"/>
            <a:ext cx="3714750" cy="1269303"/>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1" name="Text Placeholder 2">
            <a:extLst>
              <a:ext uri="{FF2B5EF4-FFF2-40B4-BE49-F238E27FC236}">
                <a16:creationId xmlns:a16="http://schemas.microsoft.com/office/drawing/2014/main" id="{036A7E0E-987D-430B-A25D-6A010F1E1C50}"/>
              </a:ext>
            </a:extLst>
          </p:cNvPr>
          <p:cNvSpPr>
            <a:spLocks noGrp="1"/>
          </p:cNvSpPr>
          <p:nvPr>
            <p:ph type="body" sz="quarter" idx="86" hasCustomPrompt="1"/>
          </p:nvPr>
        </p:nvSpPr>
        <p:spPr>
          <a:xfrm>
            <a:off x="254000" y="1778000"/>
            <a:ext cx="371475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12" name="Text Placeholder 2">
            <a:extLst>
              <a:ext uri="{FF2B5EF4-FFF2-40B4-BE49-F238E27FC236}">
                <a16:creationId xmlns:a16="http://schemas.microsoft.com/office/drawing/2014/main" id="{D826C66A-D3DB-401E-A96C-24FD19BC64AA}"/>
              </a:ext>
            </a:extLst>
          </p:cNvPr>
          <p:cNvSpPr>
            <a:spLocks noGrp="1"/>
          </p:cNvSpPr>
          <p:nvPr>
            <p:ph type="body" sz="quarter" idx="87" hasCustomPrompt="1"/>
          </p:nvPr>
        </p:nvSpPr>
        <p:spPr>
          <a:xfrm>
            <a:off x="254000" y="4826698"/>
            <a:ext cx="371475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4691342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ext with Large Paragraph">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BBE0221-EF26-48DC-8B7F-DF658A47E90B}"/>
              </a:ext>
            </a:extLst>
          </p:cNvPr>
          <p:cNvSpPr>
            <a:spLocks noGrp="1"/>
          </p:cNvSpPr>
          <p:nvPr>
            <p:ph type="body" sz="quarter" idx="22" hasCustomPrompt="1"/>
          </p:nvPr>
        </p:nvSpPr>
        <p:spPr>
          <a:xfrm>
            <a:off x="4222750" y="1778001"/>
            <a:ext cx="7715250" cy="2793999"/>
          </a:xfrm>
          <a:prstGeom prst="rect">
            <a:avLst/>
          </a:prstGeom>
          <a:effectLst/>
        </p:spPr>
        <p:txBody>
          <a:bodyPr lIns="0" tIns="0" rIns="0" bIns="0">
            <a:noAutofit/>
          </a:bodyPr>
          <a:lstStyle>
            <a:lvl1pPr marL="0" indent="0">
              <a:lnSpc>
                <a:spcPct val="112000"/>
              </a:lnSpc>
              <a:spcBef>
                <a:spcPts val="0"/>
              </a:spcBef>
              <a:buFontTx/>
              <a:buNone/>
              <a:defRPr sz="1667" b="0">
                <a:solidFill>
                  <a:schemeClr val="tx1"/>
                </a:solidFill>
                <a:latin typeface="+mn-lt"/>
                <a:cs typeface="Segoe UI" panose="020B0502040204020203" pitchFamily="34" charset="0"/>
              </a:defRPr>
            </a:lvl1pPr>
          </a:lstStyle>
          <a:p>
            <a:pPr lvl="0"/>
            <a:r>
              <a:rPr lang="en-US"/>
              <a:t>Large body text</a:t>
            </a:r>
          </a:p>
        </p:txBody>
      </p:sp>
      <p:sp>
        <p:nvSpPr>
          <p:cNvPr id="2" name="Title 1">
            <a:extLst>
              <a:ext uri="{FF2B5EF4-FFF2-40B4-BE49-F238E27FC236}">
                <a16:creationId xmlns:a16="http://schemas.microsoft.com/office/drawing/2014/main" id="{A59320DD-7657-4AE8-BDA1-DF89611E74FB}"/>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8" name="Text Placeholder 2">
            <a:extLst>
              <a:ext uri="{FF2B5EF4-FFF2-40B4-BE49-F238E27FC236}">
                <a16:creationId xmlns:a16="http://schemas.microsoft.com/office/drawing/2014/main" id="{D8EC8650-14CA-49C8-AEA9-19C17166C724}"/>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9" name="Text Placeholder 13">
            <a:extLst>
              <a:ext uri="{FF2B5EF4-FFF2-40B4-BE49-F238E27FC236}">
                <a16:creationId xmlns:a16="http://schemas.microsoft.com/office/drawing/2014/main" id="{388982A7-EEA8-4F92-8D71-72D67047AE2D}"/>
              </a:ext>
            </a:extLst>
          </p:cNvPr>
          <p:cNvSpPr>
            <a:spLocks noGrp="1"/>
          </p:cNvSpPr>
          <p:nvPr>
            <p:ph type="body" sz="quarter" idx="27" hasCustomPrompt="1"/>
          </p:nvPr>
        </p:nvSpPr>
        <p:spPr>
          <a:xfrm>
            <a:off x="4226560" y="4826001"/>
            <a:ext cx="3728720" cy="1273919"/>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67134439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ext Grid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2288" cy="5828073"/>
          </a:xfrm>
        </p:spPr>
        <p:txBody>
          <a:bodyPr/>
          <a:lstStyle>
            <a:lvl1pPr>
              <a:defRPr/>
            </a:lvl1pPr>
          </a:lstStyle>
          <a:p>
            <a:r>
              <a:rPr lang="en-US"/>
              <a:t>This is a Title</a:t>
            </a:r>
          </a:p>
        </p:txBody>
      </p:sp>
      <p:sp>
        <p:nvSpPr>
          <p:cNvPr id="16" name="Text Placeholder 2">
            <a:extLst>
              <a:ext uri="{FF2B5EF4-FFF2-40B4-BE49-F238E27FC236}">
                <a16:creationId xmlns:a16="http://schemas.microsoft.com/office/drawing/2014/main" id="{2E0DEFA9-4A65-4FAE-9A4E-E4B3C073566E}"/>
              </a:ext>
            </a:extLst>
          </p:cNvPr>
          <p:cNvSpPr>
            <a:spLocks noGrp="1"/>
          </p:cNvSpPr>
          <p:nvPr>
            <p:ph type="body" sz="quarter" idx="28" hasCustomPrompt="1"/>
          </p:nvPr>
        </p:nvSpPr>
        <p:spPr>
          <a:xfrm>
            <a:off x="8199120" y="1778000"/>
            <a:ext cx="3728720" cy="125984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7" name="Text Placeholder 13">
            <a:extLst>
              <a:ext uri="{FF2B5EF4-FFF2-40B4-BE49-F238E27FC236}">
                <a16:creationId xmlns:a16="http://schemas.microsoft.com/office/drawing/2014/main" id="{A827CCD2-24F5-4C17-8DE5-002A15A74657}"/>
              </a:ext>
            </a:extLst>
          </p:cNvPr>
          <p:cNvSpPr>
            <a:spLocks noGrp="1"/>
          </p:cNvSpPr>
          <p:nvPr>
            <p:ph type="body" sz="quarter" idx="29" hasCustomPrompt="1"/>
          </p:nvPr>
        </p:nvSpPr>
        <p:spPr>
          <a:xfrm>
            <a:off x="4226560" y="1776677"/>
            <a:ext cx="3728720" cy="125874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8" name="Text Placeholder 2">
            <a:extLst>
              <a:ext uri="{FF2B5EF4-FFF2-40B4-BE49-F238E27FC236}">
                <a16:creationId xmlns:a16="http://schemas.microsoft.com/office/drawing/2014/main" id="{7566FBD6-780A-4ECC-98BF-0944F9002D37}"/>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9" name="Text Placeholder 13">
            <a:extLst>
              <a:ext uri="{FF2B5EF4-FFF2-40B4-BE49-F238E27FC236}">
                <a16:creationId xmlns:a16="http://schemas.microsoft.com/office/drawing/2014/main" id="{22383F53-E4EB-48BD-8299-6EF4BC367DB9}"/>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20" name="Text Placeholder 2">
            <a:extLst>
              <a:ext uri="{FF2B5EF4-FFF2-40B4-BE49-F238E27FC236}">
                <a16:creationId xmlns:a16="http://schemas.microsoft.com/office/drawing/2014/main" id="{EDEB8876-86CE-4769-A982-0D9B714B89CE}"/>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21" name="Text Placeholder 13">
            <a:extLst>
              <a:ext uri="{FF2B5EF4-FFF2-40B4-BE49-F238E27FC236}">
                <a16:creationId xmlns:a16="http://schemas.microsoft.com/office/drawing/2014/main" id="{681C4D54-CAD6-4B4C-BA75-C0D65DB74EDC}"/>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02739476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Grid (2)">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23B1A86A-3B2D-49A2-B7BD-920DEA426F53}"/>
              </a:ext>
            </a:extLst>
          </p:cNvPr>
          <p:cNvSpPr>
            <a:spLocks noGrp="1"/>
          </p:cNvSpPr>
          <p:nvPr>
            <p:ph type="body" sz="quarter" idx="29" hasCustomPrompt="1"/>
          </p:nvPr>
        </p:nvSpPr>
        <p:spPr>
          <a:xfrm>
            <a:off x="4226560" y="1778000"/>
            <a:ext cx="7711441" cy="1257422"/>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1"/>
            <a:r>
              <a:rPr lang="en-US"/>
              <a:t>This is a paragraph of overview text</a:t>
            </a:r>
          </a:p>
        </p:txBody>
      </p:sp>
      <p:sp>
        <p:nvSpPr>
          <p:cNvPr id="7" name="Title 1">
            <a:extLst>
              <a:ext uri="{FF2B5EF4-FFF2-40B4-BE49-F238E27FC236}">
                <a16:creationId xmlns:a16="http://schemas.microsoft.com/office/drawing/2014/main" id="{9AB87CE8-67AF-4932-A67D-8E447DC8E025}"/>
              </a:ext>
            </a:extLst>
          </p:cNvPr>
          <p:cNvSpPr>
            <a:spLocks noGrp="1"/>
          </p:cNvSpPr>
          <p:nvPr>
            <p:ph type="title" hasCustomPrompt="1"/>
          </p:nvPr>
        </p:nvSpPr>
        <p:spPr>
          <a:xfrm>
            <a:off x="246463" y="257768"/>
            <a:ext cx="3726098" cy="5828073"/>
          </a:xfrm>
        </p:spPr>
        <p:txBody>
          <a:bodyPr/>
          <a:lstStyle>
            <a:lvl1pPr>
              <a:defRPr/>
            </a:lvl1pPr>
          </a:lstStyle>
          <a:p>
            <a:r>
              <a:rPr lang="en-US"/>
              <a:t>This is a Title</a:t>
            </a:r>
          </a:p>
        </p:txBody>
      </p:sp>
      <p:sp>
        <p:nvSpPr>
          <p:cNvPr id="10" name="Text Placeholder 2">
            <a:extLst>
              <a:ext uri="{FF2B5EF4-FFF2-40B4-BE49-F238E27FC236}">
                <a16:creationId xmlns:a16="http://schemas.microsoft.com/office/drawing/2014/main" id="{3DF9E219-FA21-4AC8-B14A-31EAF9DD2ED9}"/>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3" name="Text Placeholder 13">
            <a:extLst>
              <a:ext uri="{FF2B5EF4-FFF2-40B4-BE49-F238E27FC236}">
                <a16:creationId xmlns:a16="http://schemas.microsoft.com/office/drawing/2014/main" id="{75FA94CB-613E-42D5-BA53-30D57C9C746D}"/>
              </a:ext>
            </a:extLst>
          </p:cNvPr>
          <p:cNvSpPr>
            <a:spLocks noGrp="1"/>
          </p:cNvSpPr>
          <p:nvPr>
            <p:ph type="body" sz="quarter" idx="27" hasCustomPrompt="1"/>
          </p:nvPr>
        </p:nvSpPr>
        <p:spPr>
          <a:xfrm>
            <a:off x="4226560" y="4822786"/>
            <a:ext cx="3728720" cy="1277134"/>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14" name="Text Placeholder 2">
            <a:extLst>
              <a:ext uri="{FF2B5EF4-FFF2-40B4-BE49-F238E27FC236}">
                <a16:creationId xmlns:a16="http://schemas.microsoft.com/office/drawing/2014/main" id="{BEB1BFA7-8C2D-4A72-80C0-8AE4F34B996A}"/>
              </a:ext>
            </a:extLst>
          </p:cNvPr>
          <p:cNvSpPr>
            <a:spLocks noGrp="1"/>
          </p:cNvSpPr>
          <p:nvPr>
            <p:ph type="body" sz="quarter" idx="30" hasCustomPrompt="1"/>
          </p:nvPr>
        </p:nvSpPr>
        <p:spPr>
          <a:xfrm>
            <a:off x="8199120" y="3302000"/>
            <a:ext cx="3728720" cy="1270000"/>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6" name="Text Placeholder 13">
            <a:extLst>
              <a:ext uri="{FF2B5EF4-FFF2-40B4-BE49-F238E27FC236}">
                <a16:creationId xmlns:a16="http://schemas.microsoft.com/office/drawing/2014/main" id="{8B1CE4F6-9406-4A03-80D1-286D92C7C3C9}"/>
              </a:ext>
            </a:extLst>
          </p:cNvPr>
          <p:cNvSpPr>
            <a:spLocks noGrp="1"/>
          </p:cNvSpPr>
          <p:nvPr>
            <p:ph type="body" sz="quarter" idx="31" hasCustomPrompt="1"/>
          </p:nvPr>
        </p:nvSpPr>
        <p:spPr>
          <a:xfrm>
            <a:off x="4226560" y="3301999"/>
            <a:ext cx="3728720" cy="1268896"/>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3314544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Double Title and Descriptions">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24F4C3A3-7751-4BF1-93B2-F071E0D575CF}"/>
              </a:ext>
            </a:extLst>
          </p:cNvPr>
          <p:cNvSpPr>
            <a:spLocks noGrp="1"/>
          </p:cNvSpPr>
          <p:nvPr>
            <p:ph type="body" sz="quarter" idx="25" hasCustomPrompt="1"/>
          </p:nvPr>
        </p:nvSpPr>
        <p:spPr>
          <a:xfrm>
            <a:off x="246463" y="3299728"/>
            <a:ext cx="5717458" cy="2796273"/>
          </a:xfrm>
          <a:prstGeom prst="rect">
            <a:avLst/>
          </a:prstGeom>
          <a:noFill/>
          <a:effectLst/>
        </p:spPr>
        <p:txBody>
          <a:bodyPr lIns="0" tIns="0" rIns="0" bIns="0">
            <a:noAutofit/>
          </a:bodyPr>
          <a:lstStyle>
            <a:lvl1pPr marL="0" indent="0">
              <a:lnSpc>
                <a:spcPct val="100000"/>
              </a:lnSpc>
              <a:spcBef>
                <a:spcPts val="0"/>
              </a:spcBef>
              <a:buFontTx/>
              <a:buNone/>
              <a:defRPr sz="3333" b="1">
                <a:solidFill>
                  <a:schemeClr val="tx1"/>
                </a:solidFill>
                <a:latin typeface="Segoe UI" panose="020B0502040204020203" pitchFamily="34" charset="0"/>
                <a:cs typeface="Segoe UI" panose="020B0502040204020203" pitchFamily="34" charset="0"/>
              </a:defRPr>
            </a:lvl1pPr>
            <a:lvl2pPr>
              <a:defRPr/>
            </a:lvl2pPr>
            <a:lvl3pPr>
              <a:defRPr/>
            </a:lvl3pPr>
            <a:lvl5pPr>
              <a:defRPr/>
            </a:lvl5pPr>
          </a:lstStyle>
          <a:p>
            <a:pPr lvl="0"/>
            <a:r>
              <a:rPr lang="en-US"/>
              <a:t>This is a Title</a:t>
            </a:r>
          </a:p>
        </p:txBody>
      </p:sp>
      <p:sp>
        <p:nvSpPr>
          <p:cNvPr id="2" name="Title 1">
            <a:extLst>
              <a:ext uri="{FF2B5EF4-FFF2-40B4-BE49-F238E27FC236}">
                <a16:creationId xmlns:a16="http://schemas.microsoft.com/office/drawing/2014/main" id="{AA804E6D-0E9F-4273-B9A8-E3A20AC6956A}"/>
              </a:ext>
            </a:extLst>
          </p:cNvPr>
          <p:cNvSpPr>
            <a:spLocks noGrp="1"/>
          </p:cNvSpPr>
          <p:nvPr>
            <p:ph type="title" hasCustomPrompt="1"/>
          </p:nvPr>
        </p:nvSpPr>
        <p:spPr>
          <a:xfrm>
            <a:off x="246463" y="257768"/>
            <a:ext cx="5722538" cy="1266233"/>
          </a:xfrm>
        </p:spPr>
        <p:txBody>
          <a:bodyPr/>
          <a:lstStyle>
            <a:lvl1pPr>
              <a:defRPr/>
            </a:lvl1pPr>
          </a:lstStyle>
          <a:p>
            <a:r>
              <a:rPr lang="en-US"/>
              <a:t>This is a Title</a:t>
            </a:r>
          </a:p>
        </p:txBody>
      </p:sp>
      <p:sp>
        <p:nvSpPr>
          <p:cNvPr id="11" name="Text Placeholder 13">
            <a:extLst>
              <a:ext uri="{FF2B5EF4-FFF2-40B4-BE49-F238E27FC236}">
                <a16:creationId xmlns:a16="http://schemas.microsoft.com/office/drawing/2014/main" id="{3A8745B4-21A2-4E1A-B5B5-C5A5020F9B64}"/>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4pPr>
              <a:defRPr/>
            </a:lvl4pPr>
            <a:lvl5pPr>
              <a:defRPr/>
            </a:lvl5pPr>
          </a:lstStyle>
          <a:p>
            <a:pPr lvl="0"/>
            <a:r>
              <a:rPr lang="en-US"/>
              <a:t>Header</a:t>
            </a:r>
          </a:p>
          <a:p>
            <a:pPr lvl="1"/>
            <a:r>
              <a:rPr lang="en-US"/>
              <a:t>Body Copy</a:t>
            </a:r>
          </a:p>
          <a:p>
            <a:pPr lvl="3"/>
            <a:r>
              <a:rPr lang="en-US"/>
              <a:t>Detail</a:t>
            </a:r>
          </a:p>
        </p:txBody>
      </p:sp>
      <p:sp>
        <p:nvSpPr>
          <p:cNvPr id="13" name="Text Placeholder 13">
            <a:extLst>
              <a:ext uri="{FF2B5EF4-FFF2-40B4-BE49-F238E27FC236}">
                <a16:creationId xmlns:a16="http://schemas.microsoft.com/office/drawing/2014/main" id="{21C41E4F-033F-4AE8-A72C-13CEE6BB35F5}"/>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spcAft>
                <a:spcPts val="833"/>
              </a:spcAft>
              <a:buFontTx/>
              <a:buNone/>
              <a:defRPr sz="1667" b="1">
                <a:solidFill>
                  <a:schemeClr val="tx1"/>
                </a:solidFill>
                <a:latin typeface="Segoe UI" panose="020B0502040204020203" pitchFamily="34" charset="0"/>
                <a:cs typeface="Segoe UI" panose="020B0502040204020203" pitchFamily="34" charset="0"/>
              </a:defRPr>
            </a:lvl1pPr>
            <a:lvl2pPr>
              <a:defRPr b="0"/>
            </a:lvl2pPr>
            <a:lvl3pPr>
              <a:lnSpc>
                <a:spcPct val="112000"/>
              </a:lnSpc>
              <a:spcAft>
                <a:spcPts val="833"/>
              </a:spcAft>
              <a:defRPr/>
            </a:lvl3pPr>
            <a:lvl5pPr>
              <a:lnSpc>
                <a:spcPct val="112000"/>
              </a:lnSpc>
              <a:spcAft>
                <a:spcPts val="833"/>
              </a:spcAft>
              <a:defRPr/>
            </a:lvl5pPr>
          </a:lstStyle>
          <a:p>
            <a:pPr lvl="0"/>
            <a:r>
              <a:rPr lang="en-US"/>
              <a:t>Header</a:t>
            </a:r>
          </a:p>
          <a:p>
            <a:pPr lvl="1"/>
            <a:r>
              <a:rPr lang="en-US"/>
              <a:t>Body Copy</a:t>
            </a:r>
          </a:p>
          <a:p>
            <a:pPr lvl="3"/>
            <a:r>
              <a:rPr lang="en-US"/>
              <a:t>Detail</a:t>
            </a:r>
          </a:p>
        </p:txBody>
      </p:sp>
    </p:spTree>
    <p:extLst>
      <p:ext uri="{BB962C8B-B14F-4D97-AF65-F5344CB8AC3E}">
        <p14:creationId xmlns:p14="http://schemas.microsoft.com/office/powerpoint/2010/main" val="321222435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2BA6F-E988-47D4-9034-712CD7A598CD}"/>
              </a:ext>
            </a:extLst>
          </p:cNvPr>
          <p:cNvSpPr>
            <a:spLocks noGrp="1"/>
          </p:cNvSpPr>
          <p:nvPr>
            <p:ph type="title" hasCustomPrompt="1"/>
          </p:nvPr>
        </p:nvSpPr>
        <p:spPr>
          <a:xfrm>
            <a:off x="246463" y="257768"/>
            <a:ext cx="3722288" cy="5838233"/>
          </a:xfrm>
        </p:spPr>
        <p:txBody>
          <a:bodyPr/>
          <a:lstStyle>
            <a:lvl1pPr>
              <a:defRPr/>
            </a:lvl1pPr>
          </a:lstStyle>
          <a:p>
            <a:r>
              <a:rPr lang="en-US"/>
              <a:t>Code Snippet</a:t>
            </a:r>
          </a:p>
        </p:txBody>
      </p:sp>
      <p:sp>
        <p:nvSpPr>
          <p:cNvPr id="5" name="Text Placeholder 13">
            <a:extLst>
              <a:ext uri="{FF2B5EF4-FFF2-40B4-BE49-F238E27FC236}">
                <a16:creationId xmlns:a16="http://schemas.microsoft.com/office/drawing/2014/main" id="{4FE04944-CAAD-493E-8304-9D4F00BEB94C}"/>
              </a:ext>
            </a:extLst>
          </p:cNvPr>
          <p:cNvSpPr>
            <a:spLocks noGrp="1"/>
          </p:cNvSpPr>
          <p:nvPr>
            <p:ph type="body" sz="quarter" idx="22" hasCustomPrompt="1"/>
          </p:nvPr>
        </p:nvSpPr>
        <p:spPr>
          <a:xfrm>
            <a:off x="4222750" y="1778000"/>
            <a:ext cx="7715250" cy="4318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29854459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23B5-6EFB-43A2-8663-199B40FB3282}"/>
              </a:ext>
            </a:extLst>
          </p:cNvPr>
          <p:cNvSpPr>
            <a:spLocks noGrp="1"/>
          </p:cNvSpPr>
          <p:nvPr>
            <p:ph type="title" hasCustomPrompt="1"/>
          </p:nvPr>
        </p:nvSpPr>
        <p:spPr>
          <a:xfrm>
            <a:off x="246463" y="257768"/>
            <a:ext cx="3722288" cy="5828073"/>
          </a:xfrm>
        </p:spPr>
        <p:txBody>
          <a:bodyPr/>
          <a:lstStyle>
            <a:lvl1pPr>
              <a:defRPr/>
            </a:lvl1pPr>
          </a:lstStyle>
          <a:p>
            <a:r>
              <a:rPr lang="en-US"/>
              <a:t>Code Snippet</a:t>
            </a:r>
          </a:p>
        </p:txBody>
      </p:sp>
      <p:sp>
        <p:nvSpPr>
          <p:cNvPr id="9" name="Text Placeholder 2">
            <a:extLst>
              <a:ext uri="{FF2B5EF4-FFF2-40B4-BE49-F238E27FC236}">
                <a16:creationId xmlns:a16="http://schemas.microsoft.com/office/drawing/2014/main" id="{629CD22E-9801-4A01-92AC-79D7A35BADF2}"/>
              </a:ext>
            </a:extLst>
          </p:cNvPr>
          <p:cNvSpPr>
            <a:spLocks noGrp="1"/>
          </p:cNvSpPr>
          <p:nvPr>
            <p:ph type="body" sz="quarter" idx="24" hasCustomPrompt="1"/>
          </p:nvPr>
        </p:nvSpPr>
        <p:spPr>
          <a:xfrm>
            <a:off x="8199120" y="4831727"/>
            <a:ext cx="3728720" cy="1264273"/>
          </a:xfrm>
          <a:prstGeom prst="rect">
            <a:avLst/>
          </a:prstGeom>
        </p:spPr>
        <p:txBody>
          <a:bodyPr>
            <a:noAutofit/>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13">
            <a:extLst>
              <a:ext uri="{FF2B5EF4-FFF2-40B4-BE49-F238E27FC236}">
                <a16:creationId xmlns:a16="http://schemas.microsoft.com/office/drawing/2014/main" id="{1ECF6D9D-5241-45D9-A463-2B0DC3C0ACFF}"/>
              </a:ext>
            </a:extLst>
          </p:cNvPr>
          <p:cNvSpPr>
            <a:spLocks noGrp="1"/>
          </p:cNvSpPr>
          <p:nvPr>
            <p:ph type="body" sz="quarter" idx="27" hasCustomPrompt="1"/>
          </p:nvPr>
        </p:nvSpPr>
        <p:spPr>
          <a:xfrm>
            <a:off x="4226560" y="4822786"/>
            <a:ext cx="3728720" cy="1273215"/>
          </a:xfrm>
          <a:prstGeom prst="rect">
            <a:avLst/>
          </a:prstGeom>
          <a:noFill/>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defRPr b="0"/>
            </a:lvl2pPr>
            <a:lvl3pPr>
              <a:defRPr/>
            </a:lvl3pPr>
            <a:lvl5pPr>
              <a:defRPr/>
            </a:lvl5pPr>
          </a:lstStyle>
          <a:p>
            <a:pPr lvl="0"/>
            <a:r>
              <a:rPr lang="en-US"/>
              <a:t>Header</a:t>
            </a:r>
          </a:p>
          <a:p>
            <a:pPr lvl="2"/>
            <a:r>
              <a:rPr lang="en-US"/>
              <a:t>Body Copy</a:t>
            </a:r>
          </a:p>
          <a:p>
            <a:pPr lvl="4"/>
            <a:r>
              <a:rPr lang="en-US"/>
              <a:t>Detail</a:t>
            </a:r>
          </a:p>
        </p:txBody>
      </p:sp>
      <p:sp>
        <p:nvSpPr>
          <p:cNvPr id="6" name="Text Placeholder 13">
            <a:extLst>
              <a:ext uri="{FF2B5EF4-FFF2-40B4-BE49-F238E27FC236}">
                <a16:creationId xmlns:a16="http://schemas.microsoft.com/office/drawing/2014/main" id="{5DA61134-E866-47C7-BE13-B713FCA43F6A}"/>
              </a:ext>
            </a:extLst>
          </p:cNvPr>
          <p:cNvSpPr>
            <a:spLocks noGrp="1"/>
          </p:cNvSpPr>
          <p:nvPr>
            <p:ph type="body" sz="quarter" idx="22" hasCustomPrompt="1"/>
          </p:nvPr>
        </p:nvSpPr>
        <p:spPr>
          <a:xfrm>
            <a:off x="4222750" y="1778000"/>
            <a:ext cx="7715250" cy="2794000"/>
          </a:xfrm>
          <a:prstGeom prst="rect">
            <a:avLst/>
          </a:prstGeom>
          <a:effectLst/>
        </p:spPr>
        <p:txBody>
          <a:bodyPr lIns="0" tIns="0" rIns="0" bIns="0">
            <a:normAutofit/>
          </a:bodyPr>
          <a:lstStyle>
            <a:lvl1pPr marL="0" indent="0">
              <a:lnSpc>
                <a:spcPct val="112000"/>
              </a:lnSpc>
              <a:spcBef>
                <a:spcPts val="0"/>
              </a:spcBef>
              <a:buFontTx/>
              <a:buNone/>
              <a:defRPr sz="1667" b="0">
                <a:solidFill>
                  <a:schemeClr val="tx1"/>
                </a:solidFill>
                <a:latin typeface="Segoe UI Mono" panose="020B0509040204020203" pitchFamily="49" charset="0"/>
                <a:cs typeface="Segoe UI" panose="020B0502040204020203" pitchFamily="34" charset="0"/>
              </a:defRPr>
            </a:lvl1pPr>
          </a:lstStyle>
          <a:p>
            <a:pPr lvl="0"/>
            <a:r>
              <a:rPr lang="en-US"/>
              <a:t>Code snippet</a:t>
            </a:r>
          </a:p>
        </p:txBody>
      </p:sp>
    </p:spTree>
    <p:extLst>
      <p:ext uri="{BB962C8B-B14F-4D97-AF65-F5344CB8AC3E}">
        <p14:creationId xmlns:p14="http://schemas.microsoft.com/office/powerpoint/2010/main" val="131645987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 Column Text ">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9A7A9A8-484F-4F1F-8D5F-ECCE9B44CA4E}"/>
              </a:ext>
            </a:extLst>
          </p:cNvPr>
          <p:cNvSpPr>
            <a:spLocks noGrp="1"/>
          </p:cNvSpPr>
          <p:nvPr>
            <p:ph type="body" sz="quarter" idx="20" hasCustomPrompt="1"/>
          </p:nvPr>
        </p:nvSpPr>
        <p:spPr>
          <a:xfrm>
            <a:off x="10190480" y="1778000"/>
            <a:ext cx="1747521" cy="4328160"/>
          </a:xfrm>
          <a:prstGeom prst="rect">
            <a:avLst/>
          </a:prstGeom>
          <a:effectLst/>
        </p:spPr>
        <p:txBody>
          <a:bodyPr lIns="0" tIns="0" rIns="0" bIns="0">
            <a:normAutofit/>
          </a:bodyPr>
          <a:lstStyle>
            <a:lvl1pPr marL="0" indent="0" algn="just">
              <a:lnSpc>
                <a:spcPct val="112000"/>
              </a:lnSpc>
              <a:spcBef>
                <a:spcPts val="0"/>
              </a:spcBef>
              <a:buFontTx/>
              <a:buNone/>
              <a:defRPr sz="833" b="0">
                <a:solidFill>
                  <a:schemeClr val="bg1">
                    <a:lumMod val="65000"/>
                  </a:schemeClr>
                </a:solidFill>
                <a:latin typeface="Segoe UI" panose="020B0502040204020203" pitchFamily="34" charset="0"/>
                <a:cs typeface="Segoe UI" panose="020B0502040204020203" pitchFamily="34" charset="0"/>
              </a:defRPr>
            </a:lvl1pPr>
          </a:lstStyle>
          <a:p>
            <a:pPr lvl="0"/>
            <a:r>
              <a:rPr lang="en-US"/>
              <a:t>This is a line of detail descriptions. For more than fifty years, engineers have operationalized their work. Now it’s time for design to realize it’s full potential and join them for the ride.</a:t>
            </a:r>
          </a:p>
        </p:txBody>
      </p:sp>
      <p:sp>
        <p:nvSpPr>
          <p:cNvPr id="6" name="Text Placeholder 13">
            <a:extLst>
              <a:ext uri="{FF2B5EF4-FFF2-40B4-BE49-F238E27FC236}">
                <a16:creationId xmlns:a16="http://schemas.microsoft.com/office/drawing/2014/main" id="{7DA3C702-41D4-428D-9EC5-1CBA989C3C1E}"/>
              </a:ext>
            </a:extLst>
          </p:cNvPr>
          <p:cNvSpPr>
            <a:spLocks noGrp="1"/>
          </p:cNvSpPr>
          <p:nvPr>
            <p:ph type="body" sz="quarter" idx="19" hasCustomPrompt="1"/>
          </p:nvPr>
        </p:nvSpPr>
        <p:spPr>
          <a:xfrm>
            <a:off x="4215115" y="1778000"/>
            <a:ext cx="5722635" cy="4307840"/>
          </a:xfrm>
          <a:prstGeom prst="rect">
            <a:avLst/>
          </a:prstGeom>
          <a:effectLst/>
        </p:spPr>
        <p:txBody>
          <a:bodyPr lIns="0" tIns="0" rIns="0" bIns="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p:txBody>
      </p:sp>
      <p:sp>
        <p:nvSpPr>
          <p:cNvPr id="3" name="Title 2">
            <a:extLst>
              <a:ext uri="{FF2B5EF4-FFF2-40B4-BE49-F238E27FC236}">
                <a16:creationId xmlns:a16="http://schemas.microsoft.com/office/drawing/2014/main" id="{C49AD1CB-DD30-494B-B551-2D27712BEB6D}"/>
              </a:ext>
            </a:extLst>
          </p:cNvPr>
          <p:cNvSpPr>
            <a:spLocks noGrp="1"/>
          </p:cNvSpPr>
          <p:nvPr>
            <p:ph type="title" hasCustomPrompt="1"/>
          </p:nvPr>
        </p:nvSpPr>
        <p:spPr>
          <a:xfrm>
            <a:off x="246463" y="257768"/>
            <a:ext cx="3726098" cy="5838233"/>
          </a:xfrm>
        </p:spPr>
        <p:txBody>
          <a:bodyPr/>
          <a:lstStyle>
            <a:lvl1pPr>
              <a:defRPr/>
            </a:lvl1pPr>
          </a:lstStyle>
          <a:p>
            <a:r>
              <a:rPr lang="en-US"/>
              <a:t>One Column Text and Detail</a:t>
            </a:r>
          </a:p>
        </p:txBody>
      </p:sp>
    </p:spTree>
    <p:extLst>
      <p:ext uri="{BB962C8B-B14F-4D97-AF65-F5344CB8AC3E}">
        <p14:creationId xmlns:p14="http://schemas.microsoft.com/office/powerpoint/2010/main" val="10305160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2"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 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Two Column Text</a:t>
            </a:r>
          </a:p>
        </p:txBody>
      </p:sp>
    </p:spTree>
    <p:extLst>
      <p:ext uri="{BB962C8B-B14F-4D97-AF65-F5344CB8AC3E}">
        <p14:creationId xmlns:p14="http://schemas.microsoft.com/office/powerpoint/2010/main" val="306623254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 Column Text">
    <p:spTree>
      <p:nvGrpSpPr>
        <p:cNvPr id="1" name=""/>
        <p:cNvGrpSpPr/>
        <p:nvPr/>
      </p:nvGrpSpPr>
      <p:grpSpPr>
        <a:xfrm>
          <a:off x="0" y="0"/>
          <a:ext cx="0" cy="0"/>
          <a:chOff x="0" y="0"/>
          <a:chExt cx="0" cy="0"/>
        </a:xfrm>
      </p:grpSpPr>
      <p:sp>
        <p:nvSpPr>
          <p:cNvPr id="14" name="Text Placeholder 13"/>
          <p:cNvSpPr>
            <a:spLocks noGrp="1"/>
          </p:cNvSpPr>
          <p:nvPr>
            <p:ph type="body" sz="quarter" idx="19" hasCustomPrompt="1"/>
          </p:nvPr>
        </p:nvSpPr>
        <p:spPr>
          <a:xfrm>
            <a:off x="4224760" y="1778000"/>
            <a:ext cx="7723401" cy="4318191"/>
          </a:xfrm>
          <a:prstGeom prst="rect">
            <a:avLst/>
          </a:prstGeom>
          <a:effectLst/>
        </p:spPr>
        <p:txBody>
          <a:bodyPr lIns="0" tIns="0" rIns="0" bIns="0" numCol="4"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In the 1960s, computer technology began outpacing the speed of software programming. Computers became faster and cheaper, but software development remained slow, difficult to maintain, and prone to errors. This gap, and the dilemma of what to do about it, became known as the “software crisis.” 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In 1968, at the NATO conference on software engineering, Douglas McIlroy presented component-based development as a possible solution to the dilemma. Component-based development provided a way to speed up programming’s potential by making code reusable, thus making it more efficient and easier to scale. This lowered the effort and increased the speed of software development, allowing software to better utilize the power of modern computers.</a:t>
            </a:r>
          </a:p>
          <a:p>
            <a:pPr lvl="0"/>
            <a:r>
              <a:rPr lang="en-US"/>
              <a:t>Now, 50 years later, we’re experiencing a similar challenge, but this time in design. Design is struggling to scale with the applications it supports because design is still bespoke—tailor-made solutions for individual problems. Have you ever performed a UI audit and found you’re using a few dozen similar hues of blue, or permutations of the same button.</a:t>
            </a:r>
          </a:p>
          <a:p>
            <a:pPr lvl="0"/>
            <a:r>
              <a:rPr lang="en-US"/>
              <a:t>Have you ever performed a UI audit and found you’re using a few dozen similar hues of blue, or permutations of the same button? Multiply this by every piece of UI in your app, and you begin to realize how inconsistent, incomplete, and difficult to maintain your design has become.</a:t>
            </a:r>
          </a:p>
        </p:txBody>
      </p:sp>
      <p:sp>
        <p:nvSpPr>
          <p:cNvPr id="3" name="Title 2">
            <a:extLst>
              <a:ext uri="{FF2B5EF4-FFF2-40B4-BE49-F238E27FC236}">
                <a16:creationId xmlns:a16="http://schemas.microsoft.com/office/drawing/2014/main" id="{D416AD64-A0BE-469C-AF02-413619A5B536}"/>
              </a:ext>
            </a:extLst>
          </p:cNvPr>
          <p:cNvSpPr>
            <a:spLocks noGrp="1"/>
          </p:cNvSpPr>
          <p:nvPr>
            <p:ph type="title" hasCustomPrompt="1"/>
          </p:nvPr>
        </p:nvSpPr>
        <p:spPr>
          <a:xfrm>
            <a:off x="246463" y="257768"/>
            <a:ext cx="3726098" cy="5828073"/>
          </a:xfrm>
        </p:spPr>
        <p:txBody>
          <a:bodyPr/>
          <a:lstStyle>
            <a:lvl1pPr>
              <a:defRPr/>
            </a:lvl1pPr>
          </a:lstStyle>
          <a:p>
            <a:r>
              <a:rPr lang="en-US"/>
              <a:t>Four Column Text</a:t>
            </a:r>
          </a:p>
        </p:txBody>
      </p:sp>
    </p:spTree>
    <p:extLst>
      <p:ext uri="{BB962C8B-B14F-4D97-AF65-F5344CB8AC3E}">
        <p14:creationId xmlns:p14="http://schemas.microsoft.com/office/powerpoint/2010/main" val="1651752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79576995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Image &amp; Text (1)">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369EE12-C2F3-42D9-A767-AA81C504911E}"/>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5" name="Picture Placeholder 4">
            <a:extLst>
              <a:ext uri="{FF2B5EF4-FFF2-40B4-BE49-F238E27FC236}">
                <a16:creationId xmlns:a16="http://schemas.microsoft.com/office/drawing/2014/main" id="{4B228283-0025-42D2-849C-B7975901872B}"/>
              </a:ext>
            </a:extLst>
          </p:cNvPr>
          <p:cNvSpPr>
            <a:spLocks noGrp="1"/>
          </p:cNvSpPr>
          <p:nvPr>
            <p:ph type="pic" sz="quarter" idx="20"/>
          </p:nvPr>
        </p:nvSpPr>
        <p:spPr>
          <a:xfrm>
            <a:off x="254000" y="1778000"/>
            <a:ext cx="11684000" cy="4318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6" name="Title 5">
            <a:extLst>
              <a:ext uri="{FF2B5EF4-FFF2-40B4-BE49-F238E27FC236}">
                <a16:creationId xmlns:a16="http://schemas.microsoft.com/office/drawing/2014/main" id="{A764ED0F-B5AF-4439-BA80-EBFC6EF01B2F}"/>
              </a:ext>
            </a:extLst>
          </p:cNvPr>
          <p:cNvSpPr>
            <a:spLocks noGrp="1"/>
          </p:cNvSpPr>
          <p:nvPr>
            <p:ph type="title" hasCustomPrompt="1"/>
          </p:nvPr>
        </p:nvSpPr>
        <p:spPr>
          <a:xfrm>
            <a:off x="254001" y="257768"/>
            <a:ext cx="5715000" cy="1266233"/>
          </a:xfrm>
        </p:spPr>
        <p:txBody>
          <a:bodyPr/>
          <a:lstStyle>
            <a:lvl1pPr>
              <a:defRPr/>
            </a:lvl1pPr>
          </a:lstStyle>
          <a:p>
            <a:r>
              <a:rPr lang="en-US"/>
              <a:t>Image</a:t>
            </a:r>
          </a:p>
        </p:txBody>
      </p:sp>
    </p:spTree>
    <p:extLst>
      <p:ext uri="{BB962C8B-B14F-4D97-AF65-F5344CB8AC3E}">
        <p14:creationId xmlns:p14="http://schemas.microsoft.com/office/powerpoint/2010/main" val="263093573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1"/>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1"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1"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1" y="4821382"/>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22579321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9"/>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45655462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1"/>
            <a:ext cx="7701280" cy="430784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Icon Descriptions</a:t>
            </a:r>
          </a:p>
        </p:txBody>
      </p:sp>
      <p:sp>
        <p:nvSpPr>
          <p:cNvPr id="10" name="Text Placeholder 1">
            <a:extLst>
              <a:ext uri="{FF2B5EF4-FFF2-40B4-BE49-F238E27FC236}">
                <a16:creationId xmlns:a16="http://schemas.microsoft.com/office/drawing/2014/main" id="{F35E3BB6-4A92-4A47-B5CA-60DAF826B6EA}"/>
              </a:ext>
            </a:extLst>
          </p:cNvPr>
          <p:cNvSpPr>
            <a:spLocks noGrp="1"/>
          </p:cNvSpPr>
          <p:nvPr>
            <p:ph type="body" sz="quarter" idx="75" hasCustomPrompt="1"/>
          </p:nvPr>
        </p:nvSpPr>
        <p:spPr>
          <a:xfrm>
            <a:off x="8202865" y="1778000"/>
            <a:ext cx="270243" cy="1265617"/>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1" name="Text Placeholder 1">
            <a:extLst>
              <a:ext uri="{FF2B5EF4-FFF2-40B4-BE49-F238E27FC236}">
                <a16:creationId xmlns:a16="http://schemas.microsoft.com/office/drawing/2014/main" id="{CB97D87D-8FD4-45D9-BE13-C3B19A81724E}"/>
              </a:ext>
            </a:extLst>
          </p:cNvPr>
          <p:cNvSpPr>
            <a:spLocks noGrp="1"/>
          </p:cNvSpPr>
          <p:nvPr>
            <p:ph type="body" sz="quarter" idx="76" hasCustomPrompt="1"/>
          </p:nvPr>
        </p:nvSpPr>
        <p:spPr>
          <a:xfrm>
            <a:off x="8202865" y="3299897"/>
            <a:ext cx="270243" cy="1259922"/>
          </a:xfrm>
          <a:prstGeom prst="rect">
            <a:avLst/>
          </a:prstGeom>
        </p:spPr>
        <p:txBody>
          <a:bodyPr lIns="0" tIns="0" rIns="0" bIns="0" anchor="t" anchorCtr="0">
            <a:noAutofit/>
          </a:bodyPr>
          <a:lstStyle>
            <a:lvl1pPr marL="0" indent="0" algn="l">
              <a:buNone/>
              <a:defRPr sz="2333" b="0">
                <a:latin typeface="HoloLens MDL2 Assets" panose="050A0102010101010101" pitchFamily="18" charset="0"/>
              </a:defRPr>
            </a:lvl1pPr>
          </a:lstStyle>
          <a:p>
            <a:r>
              <a:rPr lang="en-US"/>
              <a:t></a:t>
            </a:r>
          </a:p>
        </p:txBody>
      </p:sp>
      <p:sp>
        <p:nvSpPr>
          <p:cNvPr id="17" name="Text Placeholder 1">
            <a:extLst>
              <a:ext uri="{FF2B5EF4-FFF2-40B4-BE49-F238E27FC236}">
                <a16:creationId xmlns:a16="http://schemas.microsoft.com/office/drawing/2014/main" id="{1A9AE8B1-7F57-48F2-8AAE-56B79C2F5983}"/>
              </a:ext>
            </a:extLst>
          </p:cNvPr>
          <p:cNvSpPr>
            <a:spLocks noGrp="1"/>
          </p:cNvSpPr>
          <p:nvPr>
            <p:ph type="body" sz="quarter" idx="77" hasCustomPrompt="1"/>
          </p:nvPr>
        </p:nvSpPr>
        <p:spPr>
          <a:xfrm>
            <a:off x="8202865" y="4821381"/>
            <a:ext cx="270243" cy="1264458"/>
          </a:xfrm>
          <a:prstGeom prst="rect">
            <a:avLst/>
          </a:prstGeom>
        </p:spPr>
        <p:txBody>
          <a:bodyPr lIns="0" tIns="0" rIns="0" bIns="0" anchor="t" anchorCtr="0">
            <a:noAutofit/>
          </a:bodyPr>
          <a:lstStyle>
            <a:lvl1pPr marL="0" indent="0" algn="l">
              <a:buNone/>
              <a:defRPr sz="2333" b="0">
                <a:latin typeface="Full MDL2 Assets" panose="050A0102010101010101" pitchFamily="18" charset="0"/>
              </a:defRPr>
            </a:lvl1pPr>
          </a:lstStyle>
          <a:p>
            <a:r>
              <a:rPr lang="en-US"/>
              <a:t></a:t>
            </a:r>
          </a:p>
        </p:txBody>
      </p:sp>
      <p:sp>
        <p:nvSpPr>
          <p:cNvPr id="18" name="Text Placeholder 2">
            <a:extLst>
              <a:ext uri="{FF2B5EF4-FFF2-40B4-BE49-F238E27FC236}">
                <a16:creationId xmlns:a16="http://schemas.microsoft.com/office/drawing/2014/main" id="{2CBBA641-46E5-4056-99BF-F306C65968CE}"/>
              </a:ext>
            </a:extLst>
          </p:cNvPr>
          <p:cNvSpPr>
            <a:spLocks noGrp="1"/>
          </p:cNvSpPr>
          <p:nvPr>
            <p:ph type="body" sz="quarter" idx="59" hasCustomPrompt="1"/>
          </p:nvPr>
        </p:nvSpPr>
        <p:spPr>
          <a:xfrm>
            <a:off x="8696740" y="3299897"/>
            <a:ext cx="3251421"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0" name="Text Placeholder 2">
            <a:extLst>
              <a:ext uri="{FF2B5EF4-FFF2-40B4-BE49-F238E27FC236}">
                <a16:creationId xmlns:a16="http://schemas.microsoft.com/office/drawing/2014/main" id="{91BD7AB9-6067-4FEE-84B3-81C327344130}"/>
              </a:ext>
            </a:extLst>
          </p:cNvPr>
          <p:cNvSpPr>
            <a:spLocks noGrp="1"/>
          </p:cNvSpPr>
          <p:nvPr>
            <p:ph type="body" sz="quarter" idx="64" hasCustomPrompt="1"/>
          </p:nvPr>
        </p:nvSpPr>
        <p:spPr>
          <a:xfrm>
            <a:off x="8696740" y="1778000"/>
            <a:ext cx="3251421"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21" name="Text Placeholder 2">
            <a:extLst>
              <a:ext uri="{FF2B5EF4-FFF2-40B4-BE49-F238E27FC236}">
                <a16:creationId xmlns:a16="http://schemas.microsoft.com/office/drawing/2014/main" id="{5CCFEE7E-0972-40C6-9ED6-2AF5FB576516}"/>
              </a:ext>
            </a:extLst>
          </p:cNvPr>
          <p:cNvSpPr>
            <a:spLocks noGrp="1"/>
          </p:cNvSpPr>
          <p:nvPr>
            <p:ph type="body" sz="quarter" idx="81" hasCustomPrompt="1"/>
          </p:nvPr>
        </p:nvSpPr>
        <p:spPr>
          <a:xfrm>
            <a:off x="8696740" y="4821381"/>
            <a:ext cx="3251421" cy="12644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315576521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Image &amp; Text (3)">
    <p:spTree>
      <p:nvGrpSpPr>
        <p:cNvPr id="1" name=""/>
        <p:cNvGrpSpPr/>
        <p:nvPr/>
      </p:nvGrpSpPr>
      <p:grpSpPr>
        <a:xfrm>
          <a:off x="0" y="0"/>
          <a:ext cx="0" cy="0"/>
          <a:chOff x="0" y="0"/>
          <a:chExt cx="0" cy="0"/>
        </a:xfrm>
      </p:grpSpPr>
      <p:sp>
        <p:nvSpPr>
          <p:cNvPr id="895" name="Picture Placeholder 2">
            <a:extLst>
              <a:ext uri="{FF2B5EF4-FFF2-40B4-BE49-F238E27FC236}">
                <a16:creationId xmlns:a16="http://schemas.microsoft.com/office/drawing/2014/main" id="{E1CBD2B4-4F9E-4B93-971A-A85AB0AB4AF7}"/>
              </a:ext>
            </a:extLst>
          </p:cNvPr>
          <p:cNvSpPr>
            <a:spLocks noGrp="1"/>
          </p:cNvSpPr>
          <p:nvPr>
            <p:ph type="pic" idx="17"/>
          </p:nvPr>
        </p:nvSpPr>
        <p:spPr>
          <a:xfrm>
            <a:off x="254000" y="1778000"/>
            <a:ext cx="7715250" cy="4318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itle 2">
            <a:extLst>
              <a:ext uri="{FF2B5EF4-FFF2-40B4-BE49-F238E27FC236}">
                <a16:creationId xmlns:a16="http://schemas.microsoft.com/office/drawing/2014/main" id="{51789808-2BBF-4D7E-938A-B05913F99032}"/>
              </a:ext>
            </a:extLst>
          </p:cNvPr>
          <p:cNvSpPr>
            <a:spLocks noGrp="1"/>
          </p:cNvSpPr>
          <p:nvPr>
            <p:ph type="title" hasCustomPrompt="1"/>
          </p:nvPr>
        </p:nvSpPr>
        <p:spPr/>
        <p:txBody>
          <a:bodyPr/>
          <a:lstStyle>
            <a:lvl1pPr>
              <a:defRPr/>
            </a:lvl1pPr>
          </a:lstStyle>
          <a:p>
            <a:r>
              <a:rPr lang="en-US"/>
              <a:t>Image with 3 Row Descriptions</a:t>
            </a:r>
          </a:p>
        </p:txBody>
      </p:sp>
      <p:sp>
        <p:nvSpPr>
          <p:cNvPr id="7" name="Text Placeholder 2">
            <a:extLst>
              <a:ext uri="{FF2B5EF4-FFF2-40B4-BE49-F238E27FC236}">
                <a16:creationId xmlns:a16="http://schemas.microsoft.com/office/drawing/2014/main" id="{2D304D6E-48DB-4A48-805C-008E6F173471}"/>
              </a:ext>
            </a:extLst>
          </p:cNvPr>
          <p:cNvSpPr>
            <a:spLocks noGrp="1"/>
          </p:cNvSpPr>
          <p:nvPr>
            <p:ph type="body" sz="quarter" idx="59" hasCustomPrompt="1"/>
          </p:nvPr>
        </p:nvSpPr>
        <p:spPr>
          <a:xfrm>
            <a:off x="8199120" y="3302698"/>
            <a:ext cx="3749040" cy="1280159"/>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ext Placeholder 2">
            <a:extLst>
              <a:ext uri="{FF2B5EF4-FFF2-40B4-BE49-F238E27FC236}">
                <a16:creationId xmlns:a16="http://schemas.microsoft.com/office/drawing/2014/main" id="{71A1172E-2CB7-475C-8001-DFE28F948D23}"/>
              </a:ext>
            </a:extLst>
          </p:cNvPr>
          <p:cNvSpPr>
            <a:spLocks noGrp="1"/>
          </p:cNvSpPr>
          <p:nvPr>
            <p:ph type="body" sz="quarter" idx="64" hasCustomPrompt="1"/>
          </p:nvPr>
        </p:nvSpPr>
        <p:spPr>
          <a:xfrm>
            <a:off x="8199120" y="1778000"/>
            <a:ext cx="3749040" cy="1255456"/>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9" name="Text Placeholder 2">
            <a:extLst>
              <a:ext uri="{FF2B5EF4-FFF2-40B4-BE49-F238E27FC236}">
                <a16:creationId xmlns:a16="http://schemas.microsoft.com/office/drawing/2014/main" id="{8C6EF554-1019-40A3-AC75-251B1CDE8177}"/>
              </a:ext>
            </a:extLst>
          </p:cNvPr>
          <p:cNvSpPr>
            <a:spLocks noGrp="1"/>
          </p:cNvSpPr>
          <p:nvPr>
            <p:ph type="body" sz="quarter" idx="81" hasCustomPrompt="1"/>
          </p:nvPr>
        </p:nvSpPr>
        <p:spPr>
          <a:xfrm>
            <a:off x="8199120" y="4826698"/>
            <a:ext cx="3749040" cy="1270000"/>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Tree>
    <p:extLst>
      <p:ext uri="{BB962C8B-B14F-4D97-AF65-F5344CB8AC3E}">
        <p14:creationId xmlns:p14="http://schemas.microsoft.com/office/powerpoint/2010/main" val="134091345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Image &amp; Text (4)">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D08C1FE-BB18-4ADB-9E14-9ADB909A3DEF}"/>
              </a:ext>
            </a:extLst>
          </p:cNvPr>
          <p:cNvSpPr>
            <a:spLocks noGrp="1"/>
          </p:cNvSpPr>
          <p:nvPr>
            <p:ph type="pic" sz="quarter" idx="33"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
        <p:nvSpPr>
          <p:cNvPr id="4" name="Text Placeholder 2">
            <a:extLst>
              <a:ext uri="{FF2B5EF4-FFF2-40B4-BE49-F238E27FC236}">
                <a16:creationId xmlns:a16="http://schemas.microsoft.com/office/drawing/2014/main" id="{0F2036BF-E7C9-4D59-9BD8-61E00E0534C6}"/>
              </a:ext>
            </a:extLst>
          </p:cNvPr>
          <p:cNvSpPr>
            <a:spLocks noGrp="1"/>
          </p:cNvSpPr>
          <p:nvPr>
            <p:ph type="body" sz="quarter" idx="31" hasCustomPrompt="1"/>
          </p:nvPr>
        </p:nvSpPr>
        <p:spPr>
          <a:xfrm>
            <a:off x="247557" y="4822658"/>
            <a:ext cx="3722864" cy="126331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34878108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Image &amp; Text (5)">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56D0802-2D71-4E91-B088-BB33DF9F2B61}"/>
              </a:ext>
            </a:extLst>
          </p:cNvPr>
          <p:cNvSpPr>
            <a:spLocks noGrp="1"/>
          </p:cNvSpPr>
          <p:nvPr>
            <p:ph type="body" sz="quarter" idx="31" hasCustomPrompt="1"/>
          </p:nvPr>
        </p:nvSpPr>
        <p:spPr>
          <a:xfrm>
            <a:off x="247558" y="4826000"/>
            <a:ext cx="3718515"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016C08C-FF61-48A6-8E18-347E6776D11C}"/>
              </a:ext>
            </a:extLst>
          </p:cNvPr>
          <p:cNvSpPr>
            <a:spLocks noGrp="1"/>
          </p:cNvSpPr>
          <p:nvPr>
            <p:ph type="pic" sz="quarter" idx="33"/>
          </p:nvPr>
        </p:nvSpPr>
        <p:spPr>
          <a:xfrm>
            <a:off x="4222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0" name="Picture Placeholder 2">
            <a:extLst>
              <a:ext uri="{FF2B5EF4-FFF2-40B4-BE49-F238E27FC236}">
                <a16:creationId xmlns:a16="http://schemas.microsoft.com/office/drawing/2014/main" id="{D83DDE4A-2126-4236-99BB-87A9929DA2BA}"/>
              </a:ext>
            </a:extLst>
          </p:cNvPr>
          <p:cNvSpPr>
            <a:spLocks noGrp="1"/>
          </p:cNvSpPr>
          <p:nvPr>
            <p:ph type="pic" sz="quarter" idx="34"/>
          </p:nvPr>
        </p:nvSpPr>
        <p:spPr>
          <a:xfrm>
            <a:off x="62230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2" name="Picture Placeholder 2">
            <a:extLst>
              <a:ext uri="{FF2B5EF4-FFF2-40B4-BE49-F238E27FC236}">
                <a16:creationId xmlns:a16="http://schemas.microsoft.com/office/drawing/2014/main" id="{34A56FDB-C531-4D1E-8C90-A677CDBF5C53}"/>
              </a:ext>
            </a:extLst>
          </p:cNvPr>
          <p:cNvSpPr>
            <a:spLocks noGrp="1"/>
          </p:cNvSpPr>
          <p:nvPr>
            <p:ph type="pic" sz="quarter" idx="35"/>
          </p:nvPr>
        </p:nvSpPr>
        <p:spPr>
          <a:xfrm>
            <a:off x="819150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16" name="Picture Placeholder 2">
            <a:extLst>
              <a:ext uri="{FF2B5EF4-FFF2-40B4-BE49-F238E27FC236}">
                <a16:creationId xmlns:a16="http://schemas.microsoft.com/office/drawing/2014/main" id="{BAD31AE8-B08A-412A-932A-4A00CCF0956B}"/>
              </a:ext>
            </a:extLst>
          </p:cNvPr>
          <p:cNvSpPr>
            <a:spLocks noGrp="1"/>
          </p:cNvSpPr>
          <p:nvPr>
            <p:ph type="pic" sz="quarter" idx="36"/>
          </p:nvPr>
        </p:nvSpPr>
        <p:spPr>
          <a:xfrm>
            <a:off x="10191750" y="4826000"/>
            <a:ext cx="1746250" cy="1270000"/>
          </a:xfrm>
          <a:solidFill>
            <a:schemeClr val="bg1">
              <a:lumMod val="95000"/>
            </a:schemeClr>
          </a:solidFill>
        </p:spPr>
        <p:txBody>
          <a:bodyPr>
            <a:normAutofit/>
          </a:bodyPr>
          <a:lstStyle>
            <a:lvl1pPr>
              <a:defRPr sz="833" b="0">
                <a:solidFill>
                  <a:schemeClr val="bg1">
                    <a:lumMod val="65000"/>
                  </a:schemeClr>
                </a:solidFill>
              </a:defRPr>
            </a:lvl1pPr>
          </a:lstStyle>
          <a:p>
            <a:endParaRPr lang="en-US"/>
          </a:p>
        </p:txBody>
      </p:sp>
      <p:sp>
        <p:nvSpPr>
          <p:cNvPr id="8" name="Picture Placeholder 4">
            <a:extLst>
              <a:ext uri="{FF2B5EF4-FFF2-40B4-BE49-F238E27FC236}">
                <a16:creationId xmlns:a16="http://schemas.microsoft.com/office/drawing/2014/main" id="{21928DA4-2041-4839-8115-ABA42C455822}"/>
              </a:ext>
            </a:extLst>
          </p:cNvPr>
          <p:cNvSpPr>
            <a:spLocks noGrp="1"/>
          </p:cNvSpPr>
          <p:nvPr>
            <p:ph type="pic" sz="quarter" idx="37" hasCustomPrompt="1"/>
          </p:nvPr>
        </p:nvSpPr>
        <p:spPr>
          <a:xfrm>
            <a:off x="261416" y="254000"/>
            <a:ext cx="11679927" cy="4318000"/>
          </a:xfrm>
          <a:solidFill>
            <a:schemeClr val="bg1">
              <a:lumMod val="95000"/>
            </a:schemeClr>
          </a:solidFill>
        </p:spPr>
        <p:txBody>
          <a:bodyPr>
            <a:normAutofit/>
          </a:bodyPr>
          <a:lstStyle>
            <a:lvl1pPr>
              <a:defRPr sz="833" b="0">
                <a:solidFill>
                  <a:schemeClr val="bg1">
                    <a:lumMod val="50000"/>
                  </a:schemeClr>
                </a:solidFill>
              </a:defRPr>
            </a:lvl1pPr>
          </a:lstStyle>
          <a:p>
            <a:r>
              <a:rPr lang="en-US"/>
              <a:t>Insert Picture</a:t>
            </a:r>
          </a:p>
        </p:txBody>
      </p:sp>
    </p:spTree>
    <p:extLst>
      <p:ext uri="{BB962C8B-B14F-4D97-AF65-F5344CB8AC3E}">
        <p14:creationId xmlns:p14="http://schemas.microsoft.com/office/powerpoint/2010/main" val="98612992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Image &amp; Tex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B8E7-AC83-4078-91FB-5286FB36437E}"/>
              </a:ext>
            </a:extLst>
          </p:cNvPr>
          <p:cNvSpPr>
            <a:spLocks noGrp="1"/>
          </p:cNvSpPr>
          <p:nvPr>
            <p:ph type="title" hasCustomPrompt="1"/>
          </p:nvPr>
        </p:nvSpPr>
        <p:spPr>
          <a:xfrm>
            <a:off x="246463" y="257767"/>
            <a:ext cx="5722538" cy="1266233"/>
          </a:xfrm>
        </p:spPr>
        <p:txBody>
          <a:bodyPr/>
          <a:lstStyle>
            <a:lvl1pPr>
              <a:defRPr/>
            </a:lvl1pPr>
          </a:lstStyle>
          <a:p>
            <a:r>
              <a:rPr lang="en-US"/>
              <a:t>This is a Title</a:t>
            </a:r>
          </a:p>
        </p:txBody>
      </p:sp>
      <p:sp>
        <p:nvSpPr>
          <p:cNvPr id="12" name="Picture Placeholder 4">
            <a:extLst>
              <a:ext uri="{FF2B5EF4-FFF2-40B4-BE49-F238E27FC236}">
                <a16:creationId xmlns:a16="http://schemas.microsoft.com/office/drawing/2014/main" id="{AFAD7365-7B76-464B-AD0B-A379E25CD36F}"/>
              </a:ext>
            </a:extLst>
          </p:cNvPr>
          <p:cNvSpPr>
            <a:spLocks noGrp="1"/>
          </p:cNvSpPr>
          <p:nvPr>
            <p:ph type="pic" sz="quarter" idx="37" hasCustomPrompt="1"/>
          </p:nvPr>
        </p:nvSpPr>
        <p:spPr>
          <a:xfrm>
            <a:off x="6223001" y="4826001"/>
            <a:ext cx="1748503"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829F13FB-7FED-46C6-9EEA-CDFDFDE430F5}"/>
              </a:ext>
            </a:extLst>
          </p:cNvPr>
          <p:cNvSpPr>
            <a:spLocks noGrp="1"/>
          </p:cNvSpPr>
          <p:nvPr>
            <p:ph type="pic" sz="quarter" idx="40" hasCustomPrompt="1"/>
          </p:nvPr>
        </p:nvSpPr>
        <p:spPr>
          <a:xfrm>
            <a:off x="8191500" y="4826001"/>
            <a:ext cx="175629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EF9C5A73-3461-40FE-AA33-E63487BEE574}"/>
              </a:ext>
            </a:extLst>
          </p:cNvPr>
          <p:cNvSpPr>
            <a:spLocks noGrp="1"/>
          </p:cNvSpPr>
          <p:nvPr>
            <p:ph type="pic" sz="quarter" idx="43" hasCustomPrompt="1"/>
          </p:nvPr>
        </p:nvSpPr>
        <p:spPr>
          <a:xfrm>
            <a:off x="10209505" y="4826001"/>
            <a:ext cx="1730182" cy="1263314"/>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7" name="Text Placeholder 2">
            <a:extLst>
              <a:ext uri="{FF2B5EF4-FFF2-40B4-BE49-F238E27FC236}">
                <a16:creationId xmlns:a16="http://schemas.microsoft.com/office/drawing/2014/main" id="{CC19771B-5F6D-4438-96B8-511AD0C21BFA}"/>
              </a:ext>
            </a:extLst>
          </p:cNvPr>
          <p:cNvSpPr>
            <a:spLocks noGrp="1"/>
          </p:cNvSpPr>
          <p:nvPr>
            <p:ph type="body" sz="quarter" idx="31" hasCustomPrompt="1"/>
          </p:nvPr>
        </p:nvSpPr>
        <p:spPr>
          <a:xfrm>
            <a:off x="254000" y="1778000"/>
            <a:ext cx="3716421" cy="4318000"/>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9" name="Text Placeholder 2">
            <a:extLst>
              <a:ext uri="{FF2B5EF4-FFF2-40B4-BE49-F238E27FC236}">
                <a16:creationId xmlns:a16="http://schemas.microsoft.com/office/drawing/2014/main" id="{5BA63513-35AC-4BC2-A454-2FE2181A6B02}"/>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
        <p:nvSpPr>
          <p:cNvPr id="4" name="Picture Placeholder 3">
            <a:extLst>
              <a:ext uri="{FF2B5EF4-FFF2-40B4-BE49-F238E27FC236}">
                <a16:creationId xmlns:a16="http://schemas.microsoft.com/office/drawing/2014/main" id="{5EE749D1-6567-4D69-A780-DA12D8BE18D4}"/>
              </a:ext>
            </a:extLst>
          </p:cNvPr>
          <p:cNvSpPr>
            <a:spLocks noGrp="1"/>
          </p:cNvSpPr>
          <p:nvPr>
            <p:ph type="pic" sz="quarter" idx="51" hasCustomPrompt="1"/>
          </p:nvPr>
        </p:nvSpPr>
        <p:spPr>
          <a:xfrm>
            <a:off x="6223000" y="254000"/>
            <a:ext cx="5715000" cy="4318000"/>
          </a:xfrm>
          <a:solidFill>
            <a:schemeClr val="bg1">
              <a:lumMod val="95000"/>
            </a:schemeClr>
          </a:solidFill>
        </p:spPr>
        <p:txBody>
          <a:bodyPr/>
          <a:lstStyle>
            <a:lvl1pPr>
              <a:defRPr/>
            </a:lvl1pPr>
          </a:lstStyle>
          <a:p>
            <a:pPr lvl="3"/>
            <a:r>
              <a:rPr lang="en-US"/>
              <a:t>Insert Image</a:t>
            </a:r>
          </a:p>
        </p:txBody>
      </p:sp>
    </p:spTree>
    <p:extLst>
      <p:ext uri="{BB962C8B-B14F-4D97-AF65-F5344CB8AC3E}">
        <p14:creationId xmlns:p14="http://schemas.microsoft.com/office/powerpoint/2010/main" val="16637286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Content &amp; Text (1)">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BC48F9D-DE71-470F-A417-9E85A6706A21}"/>
              </a:ext>
            </a:extLst>
          </p:cNvPr>
          <p:cNvSpPr>
            <a:spLocks noGrp="1"/>
          </p:cNvSpPr>
          <p:nvPr>
            <p:ph sz="quarter" idx="22" hasCustomPrompt="1"/>
          </p:nvPr>
        </p:nvSpPr>
        <p:spPr>
          <a:xfrm>
            <a:off x="250658" y="1777999"/>
            <a:ext cx="11687343" cy="4328161"/>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add content</a:t>
            </a:r>
          </a:p>
        </p:txBody>
      </p:sp>
      <p:sp>
        <p:nvSpPr>
          <p:cNvPr id="4" name="Text Placeholder 13">
            <a:extLst>
              <a:ext uri="{FF2B5EF4-FFF2-40B4-BE49-F238E27FC236}">
                <a16:creationId xmlns:a16="http://schemas.microsoft.com/office/drawing/2014/main" id="{1E517A86-FF6A-4DF6-9827-EA7297D36A1A}"/>
              </a:ext>
            </a:extLst>
          </p:cNvPr>
          <p:cNvSpPr>
            <a:spLocks noGrp="1"/>
          </p:cNvSpPr>
          <p:nvPr>
            <p:ph type="body" sz="quarter" idx="19" hasCustomPrompt="1"/>
          </p:nvPr>
        </p:nvSpPr>
        <p:spPr>
          <a:xfrm>
            <a:off x="6223000" y="254001"/>
            <a:ext cx="5725160" cy="1270000"/>
          </a:xfrm>
          <a:prstGeom prst="rect">
            <a:avLst/>
          </a:prstGeom>
          <a:effectLst/>
        </p:spPr>
        <p:txBody>
          <a:bodyPr lIns="0" tIns="0" rIns="0" bIns="0" numCol="3" spcCol="320040">
            <a:normAutofit/>
          </a:bodyPr>
          <a:lstStyle>
            <a:lvl1pPr marL="0" indent="0">
              <a:lnSpc>
                <a:spcPct val="112000"/>
              </a:lnSpc>
              <a:spcBef>
                <a:spcPts val="0"/>
              </a:spcBef>
              <a:buFontTx/>
              <a:buNone/>
              <a:defRPr sz="1167" b="0">
                <a:solidFill>
                  <a:schemeClr val="tx1"/>
                </a:solidFill>
                <a:latin typeface="Segoe UI" panose="020B0502040204020203" pitchFamily="34" charset="0"/>
                <a:cs typeface="Segoe UI" panose="020B0502040204020203" pitchFamily="34" charset="0"/>
              </a:defRPr>
            </a:lvl1pPr>
          </a:lstStyle>
          <a:p>
            <a:pPr lvl="0"/>
            <a:r>
              <a:rPr lang="en-US"/>
              <a:t>Click to insert text.</a:t>
            </a:r>
          </a:p>
        </p:txBody>
      </p:sp>
      <p:sp>
        <p:nvSpPr>
          <p:cNvPr id="2" name="Title 1">
            <a:extLst>
              <a:ext uri="{FF2B5EF4-FFF2-40B4-BE49-F238E27FC236}">
                <a16:creationId xmlns:a16="http://schemas.microsoft.com/office/drawing/2014/main" id="{E67EB534-ABAF-47D8-A8D4-3391F63885E9}"/>
              </a:ext>
            </a:extLst>
          </p:cNvPr>
          <p:cNvSpPr>
            <a:spLocks noGrp="1"/>
          </p:cNvSpPr>
          <p:nvPr>
            <p:ph type="title" hasCustomPrompt="1"/>
          </p:nvPr>
        </p:nvSpPr>
        <p:spPr>
          <a:xfrm>
            <a:off x="254001" y="257768"/>
            <a:ext cx="5715000" cy="1266233"/>
          </a:xfrm>
        </p:spPr>
        <p:txBody>
          <a:bodyPr/>
          <a:lstStyle>
            <a:lvl1pPr>
              <a:defRPr/>
            </a:lvl1pPr>
          </a:lstStyle>
          <a:p>
            <a:r>
              <a:rPr lang="en-US"/>
              <a:t>Content</a:t>
            </a:r>
          </a:p>
        </p:txBody>
      </p:sp>
    </p:spTree>
    <p:extLst>
      <p:ext uri="{BB962C8B-B14F-4D97-AF65-F5344CB8AC3E}">
        <p14:creationId xmlns:p14="http://schemas.microsoft.com/office/powerpoint/2010/main" val="229944130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ext &amp; Image (1)">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1524000"/>
            <a:ext cx="5715000" cy="4572000"/>
          </a:xfrm>
        </p:spPr>
        <p:txBody>
          <a:bodyPr anchor="ctr" anchorCtr="0">
            <a:normAutofit/>
          </a:bodyPr>
          <a:lstStyle>
            <a:lvl1pPr>
              <a:lnSpc>
                <a:spcPct val="88000"/>
              </a:lnSpc>
              <a:defRPr/>
            </a:lvl1pPr>
          </a:lstStyle>
          <a:p>
            <a:r>
              <a:rPr lang="en-US"/>
              <a:t>Mixed Reality will unleash the creativity of every person and every organization on the planet to achieve more. </a:t>
            </a:r>
          </a:p>
        </p:txBody>
      </p:sp>
      <p:sp>
        <p:nvSpPr>
          <p:cNvPr id="5" name="Text Placeholder 23">
            <a:extLst>
              <a:ext uri="{FF2B5EF4-FFF2-40B4-BE49-F238E27FC236}">
                <a16:creationId xmlns:a16="http://schemas.microsoft.com/office/drawing/2014/main" id="{F5EEC96C-5AA5-4253-AF81-C63A48FD94B0}"/>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One</a:t>
            </a:r>
          </a:p>
        </p:txBody>
      </p:sp>
      <p:cxnSp>
        <p:nvCxnSpPr>
          <p:cNvPr id="6" name="Straight Connector 5">
            <a:extLst>
              <a:ext uri="{FF2B5EF4-FFF2-40B4-BE49-F238E27FC236}">
                <a16:creationId xmlns:a16="http://schemas.microsoft.com/office/drawing/2014/main" id="{B2E49F72-3ABC-45C4-9295-04CF6B49E229}"/>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30336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a:t>
            </a:r>
          </a:p>
        </p:txBody>
      </p:sp>
      <p:sp>
        <p:nvSpPr>
          <p:cNvPr id="15"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3514686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ext &amp; Image (.)">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itle 2">
            <a:extLst>
              <a:ext uri="{FF2B5EF4-FFF2-40B4-BE49-F238E27FC236}">
                <a16:creationId xmlns:a16="http://schemas.microsoft.com/office/drawing/2014/main" id="{94C4E252-5DA8-4750-AC82-C1F1A0B5163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3691553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ext &amp; Image (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80F2676-09B4-487A-9829-1ABF600F5448}"/>
              </a:ext>
            </a:extLst>
          </p:cNvPr>
          <p:cNvSpPr>
            <a:spLocks noGrp="1"/>
          </p:cNvSpPr>
          <p:nvPr>
            <p:ph type="pic" sz="quarter" idx="25" hasCustomPrompt="1"/>
          </p:nvPr>
        </p:nvSpPr>
        <p:spPr>
          <a:xfrm>
            <a:off x="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4" name="Text Placeholder 13">
            <a:extLst>
              <a:ext uri="{FF2B5EF4-FFF2-40B4-BE49-F238E27FC236}">
                <a16:creationId xmlns:a16="http://schemas.microsoft.com/office/drawing/2014/main" id="{D8552422-6E7E-45F3-A66B-A48FE3D569BE}"/>
              </a:ext>
            </a:extLst>
          </p:cNvPr>
          <p:cNvSpPr>
            <a:spLocks noGrp="1"/>
          </p:cNvSpPr>
          <p:nvPr>
            <p:ph type="body" sz="quarter" idx="20" hasCustomPrompt="1"/>
          </p:nvPr>
        </p:nvSpPr>
        <p:spPr>
          <a:xfrm>
            <a:off x="622300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5" name="Text Placeholder 13">
            <a:extLst>
              <a:ext uri="{FF2B5EF4-FFF2-40B4-BE49-F238E27FC236}">
                <a16:creationId xmlns:a16="http://schemas.microsoft.com/office/drawing/2014/main" id="{D64BF633-5688-4721-911F-399F0E4C56A7}"/>
              </a:ext>
            </a:extLst>
          </p:cNvPr>
          <p:cNvSpPr>
            <a:spLocks noGrp="1"/>
          </p:cNvSpPr>
          <p:nvPr>
            <p:ph type="body" sz="quarter" idx="24" hasCustomPrompt="1"/>
          </p:nvPr>
        </p:nvSpPr>
        <p:spPr>
          <a:xfrm>
            <a:off x="622300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Tree>
    <p:extLst>
      <p:ext uri="{BB962C8B-B14F-4D97-AF65-F5344CB8AC3E}">
        <p14:creationId xmlns:p14="http://schemas.microsoft.com/office/powerpoint/2010/main" val="19279310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ext &amp; Image (4)">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0"/>
            <a:ext cx="5969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94735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ext &amp; Image (5)">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29BEAA83-22EB-4075-8AF3-3F84F7CAAC5B}"/>
              </a:ext>
            </a:extLst>
          </p:cNvPr>
          <p:cNvSpPr>
            <a:spLocks noGrp="1"/>
          </p:cNvSpPr>
          <p:nvPr>
            <p:ph type="body" sz="quarter" idx="20" hasCustomPrompt="1"/>
          </p:nvPr>
        </p:nvSpPr>
        <p:spPr>
          <a:xfrm>
            <a:off x="252351" y="254000"/>
            <a:ext cx="5716649"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 revolution where computers empower us to expand our capabilities and transcend time, space, and devices. A revolution where we immerse ourselves </a:t>
            </a:r>
            <a:br>
              <a:rPr lang="en-US"/>
            </a:br>
            <a:r>
              <a:rPr lang="en-US"/>
              <a:t>in virtual worlds of our choosing and we accomplish seemingly impossible things while making lasting memories with the people we love. </a:t>
            </a:r>
          </a:p>
        </p:txBody>
      </p:sp>
      <p:sp>
        <p:nvSpPr>
          <p:cNvPr id="8" name="Text Placeholder 13">
            <a:extLst>
              <a:ext uri="{FF2B5EF4-FFF2-40B4-BE49-F238E27FC236}">
                <a16:creationId xmlns:a16="http://schemas.microsoft.com/office/drawing/2014/main" id="{42835DF6-4145-4998-A1CC-F690D8B5838E}"/>
              </a:ext>
            </a:extLst>
          </p:cNvPr>
          <p:cNvSpPr>
            <a:spLocks noGrp="1"/>
          </p:cNvSpPr>
          <p:nvPr>
            <p:ph type="body" sz="quarter" idx="24" hasCustomPrompt="1"/>
          </p:nvPr>
        </p:nvSpPr>
        <p:spPr>
          <a:xfrm>
            <a:off x="252350" y="3305873"/>
            <a:ext cx="5716650"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transformation take place in the modern workplace and soon we’ll see it in every facet of life. With mixed reality, our ideas move beyond the boundaries </a:t>
            </a:r>
            <a:br>
              <a:rPr lang="en-US"/>
            </a:br>
            <a:r>
              <a:rPr lang="en-US"/>
              <a:t>of paper, beyond the boundaries of screens, and beyond the boundaries of description. This is the fundamental promise of mixed reality. The barrier that between our physical and digital worlds will disappear.</a:t>
            </a:r>
          </a:p>
        </p:txBody>
      </p:sp>
      <p:sp>
        <p:nvSpPr>
          <p:cNvPr id="10" name="Picture Placeholder 4">
            <a:extLst>
              <a:ext uri="{FF2B5EF4-FFF2-40B4-BE49-F238E27FC236}">
                <a16:creationId xmlns:a16="http://schemas.microsoft.com/office/drawing/2014/main" id="{7913E956-F283-4025-8855-BB24FE9FA35B}"/>
              </a:ext>
            </a:extLst>
          </p:cNvPr>
          <p:cNvSpPr>
            <a:spLocks noGrp="1"/>
          </p:cNvSpPr>
          <p:nvPr>
            <p:ph type="pic" sz="quarter" idx="25" hasCustomPrompt="1"/>
          </p:nvPr>
        </p:nvSpPr>
        <p:spPr>
          <a:xfrm>
            <a:off x="6223000" y="254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5" name="Picture Placeholder 4">
            <a:extLst>
              <a:ext uri="{FF2B5EF4-FFF2-40B4-BE49-F238E27FC236}">
                <a16:creationId xmlns:a16="http://schemas.microsoft.com/office/drawing/2014/main" id="{C0FA7A0C-E658-4D49-91E7-45CCDFCFE013}"/>
              </a:ext>
            </a:extLst>
          </p:cNvPr>
          <p:cNvSpPr>
            <a:spLocks noGrp="1"/>
          </p:cNvSpPr>
          <p:nvPr>
            <p:ph type="pic" sz="quarter" idx="26" hasCustomPrompt="1"/>
          </p:nvPr>
        </p:nvSpPr>
        <p:spPr>
          <a:xfrm>
            <a:off x="6223000" y="3302000"/>
            <a:ext cx="5969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83293432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Content &amp; Text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234AEC-2D9F-46AD-9ACD-74FC2B482EF5}"/>
              </a:ext>
            </a:extLst>
          </p:cNvPr>
          <p:cNvSpPr>
            <a:spLocks noGrp="1"/>
          </p:cNvSpPr>
          <p:nvPr>
            <p:ph sz="quarter" idx="23" hasCustomPrompt="1"/>
          </p:nvPr>
        </p:nvSpPr>
        <p:spPr>
          <a:xfrm>
            <a:off x="6223000" y="1778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8" name="Content Placeholder 3">
            <a:extLst>
              <a:ext uri="{FF2B5EF4-FFF2-40B4-BE49-F238E27FC236}">
                <a16:creationId xmlns:a16="http://schemas.microsoft.com/office/drawing/2014/main" id="{8706A23A-6618-4EC5-91FE-51BA5235122F}"/>
              </a:ext>
            </a:extLst>
          </p:cNvPr>
          <p:cNvSpPr>
            <a:spLocks noGrp="1"/>
          </p:cNvSpPr>
          <p:nvPr>
            <p:ph sz="quarter" idx="24" hasCustomPrompt="1"/>
          </p:nvPr>
        </p:nvSpPr>
        <p:spPr>
          <a:xfrm>
            <a:off x="6223000" y="4827991"/>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5" name="Content Placeholder 3">
            <a:extLst>
              <a:ext uri="{FF2B5EF4-FFF2-40B4-BE49-F238E27FC236}">
                <a16:creationId xmlns:a16="http://schemas.microsoft.com/office/drawing/2014/main" id="{30665F77-E6C8-4663-90FF-F7000E1CD260}"/>
              </a:ext>
            </a:extLst>
          </p:cNvPr>
          <p:cNvSpPr>
            <a:spLocks noGrp="1"/>
          </p:cNvSpPr>
          <p:nvPr>
            <p:ph sz="quarter" idx="25" hasCustomPrompt="1"/>
          </p:nvPr>
        </p:nvSpPr>
        <p:spPr>
          <a:xfrm>
            <a:off x="6223000" y="3305599"/>
            <a:ext cx="5704840" cy="1268009"/>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6" name="Content Placeholder 3">
            <a:extLst>
              <a:ext uri="{FF2B5EF4-FFF2-40B4-BE49-F238E27FC236}">
                <a16:creationId xmlns:a16="http://schemas.microsoft.com/office/drawing/2014/main" id="{63F2DCFC-99DB-40D3-93BC-B6FFF833BC3C}"/>
              </a:ext>
            </a:extLst>
          </p:cNvPr>
          <p:cNvSpPr>
            <a:spLocks noGrp="1"/>
          </p:cNvSpPr>
          <p:nvPr>
            <p:ph sz="quarter" idx="26" hasCustomPrompt="1"/>
          </p:nvPr>
        </p:nvSpPr>
        <p:spPr>
          <a:xfrm>
            <a:off x="6223000" y="254000"/>
            <a:ext cx="5704840" cy="1270000"/>
          </a:xfrm>
          <a:prstGeom prst="rect">
            <a:avLst/>
          </a:prstGeom>
          <a:solidFill>
            <a:schemeClr val="bg1">
              <a:lumMod val="95000"/>
              <a:alpha val="50000"/>
            </a:schemeClr>
          </a:solidFill>
        </p:spPr>
        <p:txBody>
          <a:bodyPr/>
          <a:lstStyle>
            <a:lvl2pPr>
              <a:defRPr b="1"/>
            </a:lvl2pPr>
            <a:lvl3pPr>
              <a:defRPr/>
            </a:lvl3pPr>
            <a:lvl4pPr>
              <a:defRPr/>
            </a:lvl4pPr>
          </a:lstStyle>
          <a:p>
            <a:pPr lvl="1"/>
            <a:r>
              <a:rPr lang="en-US"/>
              <a:t>Content Header</a:t>
            </a:r>
          </a:p>
          <a:p>
            <a:pPr lvl="2"/>
            <a:r>
              <a:rPr lang="en-US"/>
              <a:t>Body Copy</a:t>
            </a:r>
          </a:p>
          <a:p>
            <a:pPr lvl="3"/>
            <a:r>
              <a:rPr lang="en-US"/>
              <a:t>Detail</a:t>
            </a:r>
          </a:p>
        </p:txBody>
      </p:sp>
      <p:sp>
        <p:nvSpPr>
          <p:cNvPr id="7" name="Title 2">
            <a:extLst>
              <a:ext uri="{FF2B5EF4-FFF2-40B4-BE49-F238E27FC236}">
                <a16:creationId xmlns:a16="http://schemas.microsoft.com/office/drawing/2014/main" id="{A1F3FA27-FBF8-4A6F-AB43-347FF39E5BCA}"/>
              </a:ext>
            </a:extLst>
          </p:cNvPr>
          <p:cNvSpPr>
            <a:spLocks noGrp="1"/>
          </p:cNvSpPr>
          <p:nvPr>
            <p:ph type="title" hasCustomPrompt="1"/>
          </p:nvPr>
        </p:nvSpPr>
        <p:spPr>
          <a:xfrm>
            <a:off x="254000" y="257768"/>
            <a:ext cx="5715000" cy="5838233"/>
          </a:xfrm>
        </p:spPr>
        <p:txBody>
          <a:bodyPr>
            <a:normAutofit/>
          </a:bodyPr>
          <a:lstStyle>
            <a:lvl1pPr>
              <a:lnSpc>
                <a:spcPct val="88000"/>
              </a:lnSpc>
              <a:defRPr/>
            </a:lvl1pPr>
          </a:lstStyle>
          <a:p>
            <a:r>
              <a:rPr lang="en-US"/>
              <a:t>Mixed Reality will unleash the creativity of every person and every organization on the planet to achieve more. The inspiration and creativity we have seen customers and modern workplaces continues to inspire us and drive us forward.</a:t>
            </a:r>
          </a:p>
        </p:txBody>
      </p:sp>
    </p:spTree>
    <p:extLst>
      <p:ext uri="{BB962C8B-B14F-4D97-AF65-F5344CB8AC3E}">
        <p14:creationId xmlns:p14="http://schemas.microsoft.com/office/powerpoint/2010/main" val="38454563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ext &amp; Image (6)">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0611F8DA-1D15-41D7-8212-1E416B8FF9F1}"/>
              </a:ext>
            </a:extLst>
          </p:cNvPr>
          <p:cNvSpPr>
            <a:spLocks noGrp="1"/>
          </p:cNvSpPr>
          <p:nvPr>
            <p:ph type="body" sz="quarter" idx="27" hasCustomPrompt="1"/>
          </p:nvPr>
        </p:nvSpPr>
        <p:spPr>
          <a:xfrm>
            <a:off x="254000" y="3304252"/>
            <a:ext cx="5715001" cy="2793878"/>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7DF2517D-3AA7-483C-8570-A33AB6B93BD7}"/>
              </a:ext>
            </a:extLst>
          </p:cNvPr>
          <p:cNvSpPr>
            <a:spLocks noGrp="1"/>
          </p:cNvSpPr>
          <p:nvPr>
            <p:ph type="body" sz="quarter" idx="29" hasCustomPrompt="1"/>
          </p:nvPr>
        </p:nvSpPr>
        <p:spPr>
          <a:xfrm>
            <a:off x="254000" y="250658"/>
            <a:ext cx="5715001"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11" name="Picture Placeholder 4">
            <a:extLst>
              <a:ext uri="{FF2B5EF4-FFF2-40B4-BE49-F238E27FC236}">
                <a16:creationId xmlns:a16="http://schemas.microsoft.com/office/drawing/2014/main" id="{DA647711-CD23-4B1F-BB80-8CF65B53766E}"/>
              </a:ext>
            </a:extLst>
          </p:cNvPr>
          <p:cNvSpPr>
            <a:spLocks noGrp="1"/>
          </p:cNvSpPr>
          <p:nvPr>
            <p:ph type="pic" sz="quarter" idx="25" hasCustomPrompt="1"/>
          </p:nvPr>
        </p:nvSpPr>
        <p:spPr>
          <a:xfrm>
            <a:off x="6223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4">
            <a:extLst>
              <a:ext uri="{FF2B5EF4-FFF2-40B4-BE49-F238E27FC236}">
                <a16:creationId xmlns:a16="http://schemas.microsoft.com/office/drawing/2014/main" id="{E6B1EAA6-3080-47EF-94CE-15E6A5AC2A40}"/>
              </a:ext>
            </a:extLst>
          </p:cNvPr>
          <p:cNvSpPr>
            <a:spLocks noGrp="1"/>
          </p:cNvSpPr>
          <p:nvPr>
            <p:ph type="pic" sz="quarter" idx="30" hasCustomPrompt="1"/>
          </p:nvPr>
        </p:nvSpPr>
        <p:spPr>
          <a:xfrm>
            <a:off x="6223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64481618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amp; Image (7)">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495B6134-3597-49AF-B95D-3BEF82EC2D3B}"/>
              </a:ext>
            </a:extLst>
          </p:cNvPr>
          <p:cNvSpPr>
            <a:spLocks noGrp="1"/>
          </p:cNvSpPr>
          <p:nvPr>
            <p:ph type="body" sz="quarter" idx="27" hasCustomPrompt="1"/>
          </p:nvPr>
        </p:nvSpPr>
        <p:spPr>
          <a:xfrm>
            <a:off x="6223001" y="3298658"/>
            <a:ext cx="5715000" cy="2797343"/>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7" name="Text Placeholder 13">
            <a:extLst>
              <a:ext uri="{FF2B5EF4-FFF2-40B4-BE49-F238E27FC236}">
                <a16:creationId xmlns:a16="http://schemas.microsoft.com/office/drawing/2014/main" id="{02D8EDBD-6586-4643-B8FB-AB32EB81CD82}"/>
              </a:ext>
            </a:extLst>
          </p:cNvPr>
          <p:cNvSpPr>
            <a:spLocks noGrp="1"/>
          </p:cNvSpPr>
          <p:nvPr>
            <p:ph type="body" sz="quarter" idx="29" hasCustomPrompt="1"/>
          </p:nvPr>
        </p:nvSpPr>
        <p:spPr>
          <a:xfrm>
            <a:off x="6223001" y="260981"/>
            <a:ext cx="5715000" cy="2787019"/>
          </a:xfrm>
          <a:prstGeom prst="rect">
            <a:avLst/>
          </a:prstGeom>
          <a:noFill/>
          <a:effectLst/>
        </p:spPr>
        <p:txBody>
          <a:bodyPr lIns="0" tIns="0" rIns="0" bIns="0">
            <a:noAutofit/>
          </a:bodyPr>
          <a:lstStyle>
            <a:lvl1pPr marL="0" indent="0">
              <a:lnSpc>
                <a:spcPct val="112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vl2pPr>
              <a:lnSpc>
                <a:spcPct val="112000"/>
              </a:lnSpc>
              <a:defRPr b="0"/>
            </a:lvl2pPr>
            <a:lvl3pPr>
              <a:defRPr/>
            </a:lvl3pPr>
            <a:lvl4pPr>
              <a:lnSpc>
                <a:spcPct val="112000"/>
              </a:lnSpc>
              <a:defRPr/>
            </a:lvl4pPr>
            <a:lvl5pPr>
              <a:defRPr/>
            </a:lvl5pPr>
          </a:lstStyle>
          <a:p>
            <a:pPr lvl="0"/>
            <a:r>
              <a:rPr lang="en-US"/>
              <a:t>Header</a:t>
            </a:r>
          </a:p>
          <a:p>
            <a:pPr lvl="1"/>
            <a:r>
              <a:rPr lang="en-US"/>
              <a:t>Body Copy</a:t>
            </a:r>
          </a:p>
          <a:p>
            <a:pPr lvl="3"/>
            <a:r>
              <a:rPr lang="en-US"/>
              <a:t>Detail</a:t>
            </a:r>
          </a:p>
        </p:txBody>
      </p:sp>
      <p:sp>
        <p:nvSpPr>
          <p:cNvPr id="8" name="Picture Placeholder 4">
            <a:extLst>
              <a:ext uri="{FF2B5EF4-FFF2-40B4-BE49-F238E27FC236}">
                <a16:creationId xmlns:a16="http://schemas.microsoft.com/office/drawing/2014/main" id="{E9987021-4EF6-44E7-886C-D7F41AD7CE56}"/>
              </a:ext>
            </a:extLst>
          </p:cNvPr>
          <p:cNvSpPr>
            <a:spLocks noGrp="1"/>
          </p:cNvSpPr>
          <p:nvPr>
            <p:ph type="pic" sz="quarter" idx="25" hasCustomPrompt="1"/>
          </p:nvPr>
        </p:nvSpPr>
        <p:spPr>
          <a:xfrm>
            <a:off x="254000" y="254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4">
            <a:extLst>
              <a:ext uri="{FF2B5EF4-FFF2-40B4-BE49-F238E27FC236}">
                <a16:creationId xmlns:a16="http://schemas.microsoft.com/office/drawing/2014/main" id="{53D0D0B3-4CE8-4003-A655-B9BCB0E45550}"/>
              </a:ext>
            </a:extLst>
          </p:cNvPr>
          <p:cNvSpPr>
            <a:spLocks noGrp="1"/>
          </p:cNvSpPr>
          <p:nvPr>
            <p:ph type="pic" sz="quarter" idx="30" hasCustomPrompt="1"/>
          </p:nvPr>
        </p:nvSpPr>
        <p:spPr>
          <a:xfrm>
            <a:off x="254000" y="3302000"/>
            <a:ext cx="5715000" cy="2794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3008665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1" y="4831209"/>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40" y="4831209"/>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8" y="4831209"/>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4" y="257769"/>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40987165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1"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1"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1" y="4831209"/>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40" y="4831209"/>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8" y="4831209"/>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1"/>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1"/>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97765029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5"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1" y="260686"/>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6"/>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5"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2" y="2623211"/>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5" y="3313062"/>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1" y="3313062"/>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2"/>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5"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2" y="5675587"/>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630930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lstStyle>
            <a:lvl1pPr marL="0" indent="0" algn="ctr">
              <a:buNone/>
              <a:defRPr sz="10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17230803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9" y="264834"/>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9" y="206784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4"/>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9" y="3312028"/>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9" y="5132553"/>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3"/>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8"/>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7"/>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288942869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_Text &amp; Image (8)">
    <p:spTree>
      <p:nvGrpSpPr>
        <p:cNvPr id="1" name=""/>
        <p:cNvGrpSpPr/>
        <p:nvPr/>
      </p:nvGrpSpPr>
      <p:grpSpPr>
        <a:xfrm>
          <a:off x="0" y="0"/>
          <a:ext cx="0" cy="0"/>
          <a:chOff x="0" y="0"/>
          <a:chExt cx="0" cy="0"/>
        </a:xfrm>
      </p:grpSpPr>
      <p:sp>
        <p:nvSpPr>
          <p:cNvPr id="909" name="Picture Placeholder 2">
            <a:extLst>
              <a:ext uri="{FF2B5EF4-FFF2-40B4-BE49-F238E27FC236}">
                <a16:creationId xmlns:a16="http://schemas.microsoft.com/office/drawing/2014/main" id="{3ADD81B7-ABEE-4E44-90A7-BA2C778BD3E5}"/>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2F41DE2C-9374-4792-9042-7DC8FE31C660}"/>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 name="Text Placeholder 2">
            <a:extLst>
              <a:ext uri="{FF2B5EF4-FFF2-40B4-BE49-F238E27FC236}">
                <a16:creationId xmlns:a16="http://schemas.microsoft.com/office/drawing/2014/main" id="{B081A011-4BD2-45B3-ADC5-9BE46E71CECF}"/>
              </a:ext>
            </a:extLst>
          </p:cNvPr>
          <p:cNvSpPr>
            <a:spLocks noGrp="1"/>
          </p:cNvSpPr>
          <p:nvPr>
            <p:ph type="body" sz="quarter" idx="35" hasCustomPrompt="1"/>
          </p:nvPr>
        </p:nvSpPr>
        <p:spPr>
          <a:xfrm>
            <a:off x="252560" y="4831208"/>
            <a:ext cx="3716191" cy="1254766"/>
          </a:xfrm>
          <a:prstGeom prst="rect">
            <a:avLst/>
          </a:prstGeom>
        </p:spPr>
        <p:txBody>
          <a:bodyPr/>
          <a:lstStyle>
            <a:lvl4pPr>
              <a:defRPr/>
            </a:lvl4pPr>
            <a:lvl5pPr>
              <a:defRPr/>
            </a:lvl5pPr>
          </a:lstStyle>
          <a:p>
            <a:pPr lvl="2"/>
            <a:r>
              <a:rPr lang="en-US"/>
              <a:t>Body Copy</a:t>
            </a:r>
          </a:p>
          <a:p>
            <a:pPr lvl="4"/>
            <a:r>
              <a:rPr lang="en-US"/>
              <a:t>Detail</a:t>
            </a:r>
          </a:p>
        </p:txBody>
      </p:sp>
      <p:sp>
        <p:nvSpPr>
          <p:cNvPr id="16" name="Text Placeholder 2">
            <a:extLst>
              <a:ext uri="{FF2B5EF4-FFF2-40B4-BE49-F238E27FC236}">
                <a16:creationId xmlns:a16="http://schemas.microsoft.com/office/drawing/2014/main" id="{99EAEA0C-44AE-4A92-83AA-1232750581AB}"/>
              </a:ext>
            </a:extLst>
          </p:cNvPr>
          <p:cNvSpPr>
            <a:spLocks noGrp="1"/>
          </p:cNvSpPr>
          <p:nvPr>
            <p:ph type="body" sz="quarter" idx="36" hasCustomPrompt="1"/>
          </p:nvPr>
        </p:nvSpPr>
        <p:spPr>
          <a:xfrm>
            <a:off x="4228139" y="4831208"/>
            <a:ext cx="3741111"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17" name="Text Placeholder 2">
            <a:extLst>
              <a:ext uri="{FF2B5EF4-FFF2-40B4-BE49-F238E27FC236}">
                <a16:creationId xmlns:a16="http://schemas.microsoft.com/office/drawing/2014/main" id="{08169C2F-1000-4916-891F-4F8C4516740D}"/>
              </a:ext>
            </a:extLst>
          </p:cNvPr>
          <p:cNvSpPr>
            <a:spLocks noGrp="1"/>
          </p:cNvSpPr>
          <p:nvPr>
            <p:ph type="body" sz="quarter" idx="37" hasCustomPrompt="1"/>
          </p:nvPr>
        </p:nvSpPr>
        <p:spPr>
          <a:xfrm>
            <a:off x="8201527" y="4831208"/>
            <a:ext cx="3723593" cy="1254766"/>
          </a:xfrm>
          <a:prstGeom prst="rect">
            <a:avLst/>
          </a:prstGeom>
        </p:spPr>
        <p:txBody>
          <a:bodyPr/>
          <a:lstStyle>
            <a:lvl3pPr>
              <a:defRPr/>
            </a:lvl3pPr>
            <a:lvl4pPr>
              <a:defRPr/>
            </a:lvl4pPr>
            <a:lvl5pPr>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8D30F8-5402-48CA-8CF3-6C2396B57324}"/>
              </a:ext>
            </a:extLst>
          </p:cNvPr>
          <p:cNvSpPr>
            <a:spLocks noGrp="1"/>
          </p:cNvSpPr>
          <p:nvPr>
            <p:ph type="title" hasCustomPrompt="1"/>
          </p:nvPr>
        </p:nvSpPr>
        <p:spPr>
          <a:xfrm>
            <a:off x="246463" y="257768"/>
            <a:ext cx="11688683" cy="1266233"/>
          </a:xfrm>
        </p:spPr>
        <p:txBody>
          <a:bodyPr/>
          <a:lstStyle>
            <a:lvl1pPr>
              <a:defRPr/>
            </a:lvl1pPr>
          </a:lstStyle>
          <a:p>
            <a:pPr lvl="0"/>
            <a:r>
              <a:rPr lang="en-US"/>
              <a:t>Three Images with Description</a:t>
            </a:r>
          </a:p>
        </p:txBody>
      </p:sp>
      <p:sp>
        <p:nvSpPr>
          <p:cNvPr id="9" name="Picture Placeholder 2">
            <a:extLst>
              <a:ext uri="{FF2B5EF4-FFF2-40B4-BE49-F238E27FC236}">
                <a16:creationId xmlns:a16="http://schemas.microsoft.com/office/drawing/2014/main" id="{F5930E3B-60A2-4AB4-97B2-C429E0CB633B}"/>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26754509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Storyboard (1)">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805A96F8-8D90-49E3-89C7-0BAC0CB5BAA0}"/>
              </a:ext>
            </a:extLst>
          </p:cNvPr>
          <p:cNvSpPr>
            <a:spLocks noGrp="1"/>
          </p:cNvSpPr>
          <p:nvPr>
            <p:ph type="pic" idx="31"/>
          </p:nvPr>
        </p:nvSpPr>
        <p:spPr>
          <a:xfrm>
            <a:off x="252560" y="1776023"/>
            <a:ext cx="371619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3" name="Picture Placeholder 2">
            <a:extLst>
              <a:ext uri="{FF2B5EF4-FFF2-40B4-BE49-F238E27FC236}">
                <a16:creationId xmlns:a16="http://schemas.microsoft.com/office/drawing/2014/main" id="{82EBB186-170B-4AF3-A487-96E0C86E0DC8}"/>
              </a:ext>
            </a:extLst>
          </p:cNvPr>
          <p:cNvSpPr>
            <a:spLocks noGrp="1"/>
          </p:cNvSpPr>
          <p:nvPr>
            <p:ph type="pic" idx="33"/>
          </p:nvPr>
        </p:nvSpPr>
        <p:spPr>
          <a:xfrm>
            <a:off x="4228140" y="1776023"/>
            <a:ext cx="3741111"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4" name="Picture Placeholder 2">
            <a:extLst>
              <a:ext uri="{FF2B5EF4-FFF2-40B4-BE49-F238E27FC236}">
                <a16:creationId xmlns:a16="http://schemas.microsoft.com/office/drawing/2014/main" id="{DE4A65AB-4CAB-4236-A458-C9E403A3D0E4}"/>
              </a:ext>
            </a:extLst>
          </p:cNvPr>
          <p:cNvSpPr>
            <a:spLocks noGrp="1"/>
          </p:cNvSpPr>
          <p:nvPr>
            <p:ph type="pic" idx="39"/>
          </p:nvPr>
        </p:nvSpPr>
        <p:spPr>
          <a:xfrm>
            <a:off x="8201527" y="1776023"/>
            <a:ext cx="3735627" cy="2795977"/>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8" name="Text Placeholder 2">
            <a:extLst>
              <a:ext uri="{FF2B5EF4-FFF2-40B4-BE49-F238E27FC236}">
                <a16:creationId xmlns:a16="http://schemas.microsoft.com/office/drawing/2014/main" id="{B8ECA051-EC9D-4380-91B5-0560DCADD549}"/>
              </a:ext>
            </a:extLst>
          </p:cNvPr>
          <p:cNvSpPr>
            <a:spLocks noGrp="1"/>
          </p:cNvSpPr>
          <p:nvPr>
            <p:ph type="body" sz="quarter" idx="35" hasCustomPrompt="1"/>
          </p:nvPr>
        </p:nvSpPr>
        <p:spPr>
          <a:xfrm>
            <a:off x="252560" y="4831208"/>
            <a:ext cx="371786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19" name="Text Placeholder 2">
            <a:extLst>
              <a:ext uri="{FF2B5EF4-FFF2-40B4-BE49-F238E27FC236}">
                <a16:creationId xmlns:a16="http://schemas.microsoft.com/office/drawing/2014/main" id="{FD627521-7BE6-4AC0-8344-300A53627532}"/>
              </a:ext>
            </a:extLst>
          </p:cNvPr>
          <p:cNvSpPr>
            <a:spLocks noGrp="1"/>
          </p:cNvSpPr>
          <p:nvPr>
            <p:ph type="body" sz="quarter" idx="36" hasCustomPrompt="1"/>
          </p:nvPr>
        </p:nvSpPr>
        <p:spPr>
          <a:xfrm>
            <a:off x="4228139" y="4831208"/>
            <a:ext cx="3741111"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0" name="Text Placeholder 2">
            <a:extLst>
              <a:ext uri="{FF2B5EF4-FFF2-40B4-BE49-F238E27FC236}">
                <a16:creationId xmlns:a16="http://schemas.microsoft.com/office/drawing/2014/main" id="{43EA2DEA-3FCF-499E-B2B3-58C759889DDC}"/>
              </a:ext>
            </a:extLst>
          </p:cNvPr>
          <p:cNvSpPr>
            <a:spLocks noGrp="1"/>
          </p:cNvSpPr>
          <p:nvPr>
            <p:ph type="body" sz="quarter" idx="41" hasCustomPrompt="1"/>
          </p:nvPr>
        </p:nvSpPr>
        <p:spPr>
          <a:xfrm>
            <a:off x="8201527" y="4831208"/>
            <a:ext cx="3723593" cy="1254766"/>
          </a:xfrm>
          <a:prstGeom prst="rect">
            <a:avLst/>
          </a:prstGeom>
        </p:spPr>
        <p:txBody>
          <a:bodyPr/>
          <a:lstStyle>
            <a:lvl3pPr>
              <a:spcAft>
                <a:spcPts val="833"/>
              </a:spcAft>
              <a:defRPr/>
            </a:lvl3pPr>
            <a:lvl4pPr>
              <a:defRPr/>
            </a:lvl4pPr>
            <a:lvl5pPr>
              <a:spcAft>
                <a:spcPts val="833"/>
              </a:spcAft>
              <a:defRPr/>
            </a:lvl5pPr>
          </a:lstStyle>
          <a:p>
            <a:pPr lvl="2"/>
            <a:r>
              <a:rPr lang="en-US"/>
              <a:t>Body Copy</a:t>
            </a:r>
          </a:p>
          <a:p>
            <a:pPr lvl="4"/>
            <a:r>
              <a:rPr lang="en-US"/>
              <a:t>Detail</a:t>
            </a:r>
          </a:p>
        </p:txBody>
      </p:sp>
      <p:sp>
        <p:nvSpPr>
          <p:cNvPr id="2" name="Title 1">
            <a:extLst>
              <a:ext uri="{FF2B5EF4-FFF2-40B4-BE49-F238E27FC236}">
                <a16:creationId xmlns:a16="http://schemas.microsoft.com/office/drawing/2014/main" id="{441AE482-5B71-4E9F-B573-BB7485879D33}"/>
              </a:ext>
            </a:extLst>
          </p:cNvPr>
          <p:cNvSpPr>
            <a:spLocks noGrp="1"/>
          </p:cNvSpPr>
          <p:nvPr>
            <p:ph type="title" hasCustomPrompt="1"/>
          </p:nvPr>
        </p:nvSpPr>
        <p:spPr/>
        <p:txBody>
          <a:bodyPr/>
          <a:lstStyle>
            <a:lvl1pPr>
              <a:defRPr/>
            </a:lvl1pPr>
          </a:lstStyle>
          <a:p>
            <a:pPr lvl="0"/>
            <a:r>
              <a:rPr lang="en-US"/>
              <a:t>3-Up Storyboard</a:t>
            </a:r>
          </a:p>
        </p:txBody>
      </p:sp>
      <p:sp>
        <p:nvSpPr>
          <p:cNvPr id="9" name="Text Placeholder 3">
            <a:extLst>
              <a:ext uri="{FF2B5EF4-FFF2-40B4-BE49-F238E27FC236}">
                <a16:creationId xmlns:a16="http://schemas.microsoft.com/office/drawing/2014/main" id="{8ADF5D19-7764-4275-BDA6-DD2FD3A9AA66}"/>
              </a:ext>
            </a:extLst>
          </p:cNvPr>
          <p:cNvSpPr>
            <a:spLocks noGrp="1"/>
          </p:cNvSpPr>
          <p:nvPr>
            <p:ph type="body" sz="quarter" idx="16" hasCustomPrompt="1"/>
          </p:nvPr>
        </p:nvSpPr>
        <p:spPr>
          <a:xfrm>
            <a:off x="25150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6" name="Text Placeholder 3">
            <a:extLst>
              <a:ext uri="{FF2B5EF4-FFF2-40B4-BE49-F238E27FC236}">
                <a16:creationId xmlns:a16="http://schemas.microsoft.com/office/drawing/2014/main" id="{569F1559-E224-4879-AF77-AC6C47C1717D}"/>
              </a:ext>
            </a:extLst>
          </p:cNvPr>
          <p:cNvSpPr>
            <a:spLocks noGrp="1"/>
          </p:cNvSpPr>
          <p:nvPr>
            <p:ph type="body" sz="quarter" idx="37" hasCustomPrompt="1"/>
          </p:nvPr>
        </p:nvSpPr>
        <p:spPr>
          <a:xfrm>
            <a:off x="4222750" y="4331370"/>
            <a:ext cx="3746500"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9" name="Text Placeholder 3">
            <a:extLst>
              <a:ext uri="{FF2B5EF4-FFF2-40B4-BE49-F238E27FC236}">
                <a16:creationId xmlns:a16="http://schemas.microsoft.com/office/drawing/2014/main" id="{5BD06299-9AFA-4E8A-8E01-4303AD0A33D1}"/>
              </a:ext>
            </a:extLst>
          </p:cNvPr>
          <p:cNvSpPr>
            <a:spLocks noGrp="1"/>
          </p:cNvSpPr>
          <p:nvPr>
            <p:ph type="body" sz="quarter" idx="40" hasCustomPrompt="1"/>
          </p:nvPr>
        </p:nvSpPr>
        <p:spPr>
          <a:xfrm>
            <a:off x="8205716" y="4331370"/>
            <a:ext cx="3729506" cy="494631"/>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Tree>
    <p:extLst>
      <p:ext uri="{BB962C8B-B14F-4D97-AF65-F5344CB8AC3E}">
        <p14:creationId xmlns:p14="http://schemas.microsoft.com/office/powerpoint/2010/main" val="340797133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_Storyboard (2)">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97E408C7-EC83-4455-AF03-3EC8181E6E03}"/>
              </a:ext>
            </a:extLst>
          </p:cNvPr>
          <p:cNvSpPr>
            <a:spLocks noGrp="1"/>
          </p:cNvSpPr>
          <p:nvPr>
            <p:ph type="pic" idx="31"/>
          </p:nvPr>
        </p:nvSpPr>
        <p:spPr>
          <a:xfrm>
            <a:off x="248164"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Picture Placeholder 2">
            <a:extLst>
              <a:ext uri="{FF2B5EF4-FFF2-40B4-BE49-F238E27FC236}">
                <a16:creationId xmlns:a16="http://schemas.microsoft.com/office/drawing/2014/main" id="{D2AFE57E-AF9E-4160-A353-7FCBDF93BCD7}"/>
              </a:ext>
            </a:extLst>
          </p:cNvPr>
          <p:cNvSpPr>
            <a:spLocks noGrp="1"/>
          </p:cNvSpPr>
          <p:nvPr>
            <p:ph type="pic" idx="43"/>
          </p:nvPr>
        </p:nvSpPr>
        <p:spPr>
          <a:xfrm>
            <a:off x="4225270" y="260685"/>
            <a:ext cx="374398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4" name="Picture Placeholder 2">
            <a:extLst>
              <a:ext uri="{FF2B5EF4-FFF2-40B4-BE49-F238E27FC236}">
                <a16:creationId xmlns:a16="http://schemas.microsoft.com/office/drawing/2014/main" id="{6A7FB3FF-2F5B-4593-8E94-E6ECAB22B103}"/>
              </a:ext>
            </a:extLst>
          </p:cNvPr>
          <p:cNvSpPr>
            <a:spLocks noGrp="1"/>
          </p:cNvSpPr>
          <p:nvPr>
            <p:ph type="pic" idx="42"/>
          </p:nvPr>
        </p:nvSpPr>
        <p:spPr>
          <a:xfrm>
            <a:off x="8191501" y="260685"/>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2" name="Text Placeholder 3">
            <a:extLst>
              <a:ext uri="{FF2B5EF4-FFF2-40B4-BE49-F238E27FC236}">
                <a16:creationId xmlns:a16="http://schemas.microsoft.com/office/drawing/2014/main" id="{3C0AAF97-E0E1-4109-9874-D61DAC1C5823}"/>
              </a:ext>
            </a:extLst>
          </p:cNvPr>
          <p:cNvSpPr>
            <a:spLocks noGrp="1"/>
          </p:cNvSpPr>
          <p:nvPr>
            <p:ph type="body" sz="quarter" idx="16" hasCustomPrompt="1"/>
          </p:nvPr>
        </p:nvSpPr>
        <p:spPr>
          <a:xfrm>
            <a:off x="248164"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3" name="Text Placeholder 2">
            <a:extLst>
              <a:ext uri="{FF2B5EF4-FFF2-40B4-BE49-F238E27FC236}">
                <a16:creationId xmlns:a16="http://schemas.microsoft.com/office/drawing/2014/main" id="{C674E94E-6D61-413C-8DF9-F19FAA1FCAAA}"/>
              </a:ext>
            </a:extLst>
          </p:cNvPr>
          <p:cNvSpPr>
            <a:spLocks noGrp="1"/>
          </p:cNvSpPr>
          <p:nvPr>
            <p:ph type="body" sz="quarter" idx="35" hasCustomPrompt="1"/>
          </p:nvPr>
        </p:nvSpPr>
        <p:spPr>
          <a:xfrm>
            <a:off x="248163"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5" name="Text Placeholder 3">
            <a:extLst>
              <a:ext uri="{FF2B5EF4-FFF2-40B4-BE49-F238E27FC236}">
                <a16:creationId xmlns:a16="http://schemas.microsoft.com/office/drawing/2014/main" id="{035AE17A-4E33-44DE-8E2B-B184E8FCE61F}"/>
              </a:ext>
            </a:extLst>
          </p:cNvPr>
          <p:cNvSpPr>
            <a:spLocks noGrp="1"/>
          </p:cNvSpPr>
          <p:nvPr>
            <p:ph type="body" sz="quarter" idx="37" hasCustomPrompt="1"/>
          </p:nvPr>
        </p:nvSpPr>
        <p:spPr>
          <a:xfrm>
            <a:off x="4225270"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26" name="Text Placeholder 2">
            <a:extLst>
              <a:ext uri="{FF2B5EF4-FFF2-40B4-BE49-F238E27FC236}">
                <a16:creationId xmlns:a16="http://schemas.microsoft.com/office/drawing/2014/main" id="{29FE123A-E9BF-40DA-A20B-E12FBA0BB8DA}"/>
              </a:ext>
            </a:extLst>
          </p:cNvPr>
          <p:cNvSpPr>
            <a:spLocks noGrp="1"/>
          </p:cNvSpPr>
          <p:nvPr>
            <p:ph type="body" sz="quarter" idx="38" hasCustomPrompt="1"/>
          </p:nvPr>
        </p:nvSpPr>
        <p:spPr>
          <a:xfrm>
            <a:off x="4225269"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3" name="Text Placeholder 3">
            <a:extLst>
              <a:ext uri="{FF2B5EF4-FFF2-40B4-BE49-F238E27FC236}">
                <a16:creationId xmlns:a16="http://schemas.microsoft.com/office/drawing/2014/main" id="{7A3E5E49-EA67-4FC6-9217-1357CDF78B04}"/>
              </a:ext>
            </a:extLst>
          </p:cNvPr>
          <p:cNvSpPr>
            <a:spLocks noGrp="1"/>
          </p:cNvSpPr>
          <p:nvPr>
            <p:ph type="body" sz="quarter" idx="40" hasCustomPrompt="1"/>
          </p:nvPr>
        </p:nvSpPr>
        <p:spPr>
          <a:xfrm>
            <a:off x="8191501" y="2125579"/>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4" name="Text Placeholder 2">
            <a:extLst>
              <a:ext uri="{FF2B5EF4-FFF2-40B4-BE49-F238E27FC236}">
                <a16:creationId xmlns:a16="http://schemas.microsoft.com/office/drawing/2014/main" id="{89DBC3A0-905F-4FF5-87F0-8BBE186372A3}"/>
              </a:ext>
            </a:extLst>
          </p:cNvPr>
          <p:cNvSpPr>
            <a:spLocks noGrp="1"/>
          </p:cNvSpPr>
          <p:nvPr>
            <p:ph type="body" sz="quarter" idx="41" hasCustomPrompt="1"/>
          </p:nvPr>
        </p:nvSpPr>
        <p:spPr>
          <a:xfrm>
            <a:off x="8191501" y="2623210"/>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20" name="Picture Placeholder 2">
            <a:extLst>
              <a:ext uri="{FF2B5EF4-FFF2-40B4-BE49-F238E27FC236}">
                <a16:creationId xmlns:a16="http://schemas.microsoft.com/office/drawing/2014/main" id="{47A13C68-7F5B-4093-ACBD-87AD3F173626}"/>
              </a:ext>
            </a:extLst>
          </p:cNvPr>
          <p:cNvSpPr>
            <a:spLocks noGrp="1"/>
          </p:cNvSpPr>
          <p:nvPr>
            <p:ph type="pic" idx="44"/>
          </p:nvPr>
        </p:nvSpPr>
        <p:spPr>
          <a:xfrm>
            <a:off x="248164" y="3313061"/>
            <a:ext cx="3724676"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4" name="Picture Placeholder 2">
            <a:extLst>
              <a:ext uri="{FF2B5EF4-FFF2-40B4-BE49-F238E27FC236}">
                <a16:creationId xmlns:a16="http://schemas.microsoft.com/office/drawing/2014/main" id="{CA389BAD-8BCF-4FAD-8B6B-6E9B3EAF7543}"/>
              </a:ext>
            </a:extLst>
          </p:cNvPr>
          <p:cNvSpPr>
            <a:spLocks noGrp="1"/>
          </p:cNvSpPr>
          <p:nvPr>
            <p:ph type="pic" idx="45"/>
          </p:nvPr>
        </p:nvSpPr>
        <p:spPr>
          <a:xfrm>
            <a:off x="4225270" y="3313061"/>
            <a:ext cx="3737861"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428B4E0D-1EDA-4367-B26B-DF6E27C6ACFA}"/>
              </a:ext>
            </a:extLst>
          </p:cNvPr>
          <p:cNvSpPr>
            <a:spLocks noGrp="1"/>
          </p:cNvSpPr>
          <p:nvPr>
            <p:ph type="pic" idx="46"/>
          </p:nvPr>
        </p:nvSpPr>
        <p:spPr>
          <a:xfrm>
            <a:off x="8191501" y="3313061"/>
            <a:ext cx="3741670" cy="209513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Text Placeholder 3">
            <a:extLst>
              <a:ext uri="{FF2B5EF4-FFF2-40B4-BE49-F238E27FC236}">
                <a16:creationId xmlns:a16="http://schemas.microsoft.com/office/drawing/2014/main" id="{AC42BA8D-49A4-492B-ADB6-717E3D734F59}"/>
              </a:ext>
            </a:extLst>
          </p:cNvPr>
          <p:cNvSpPr>
            <a:spLocks noGrp="1"/>
          </p:cNvSpPr>
          <p:nvPr>
            <p:ph type="body" sz="quarter" idx="47" hasCustomPrompt="1"/>
          </p:nvPr>
        </p:nvSpPr>
        <p:spPr>
          <a:xfrm>
            <a:off x="248164"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29" name="Text Placeholder 2">
            <a:extLst>
              <a:ext uri="{FF2B5EF4-FFF2-40B4-BE49-F238E27FC236}">
                <a16:creationId xmlns:a16="http://schemas.microsoft.com/office/drawing/2014/main" id="{853BDCD8-6FD9-4934-8F6C-33742684763E}"/>
              </a:ext>
            </a:extLst>
          </p:cNvPr>
          <p:cNvSpPr>
            <a:spLocks noGrp="1"/>
          </p:cNvSpPr>
          <p:nvPr>
            <p:ph type="body" sz="quarter" idx="48" hasCustomPrompt="1"/>
          </p:nvPr>
        </p:nvSpPr>
        <p:spPr>
          <a:xfrm>
            <a:off x="248163"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0" name="Text Placeholder 3">
            <a:extLst>
              <a:ext uri="{FF2B5EF4-FFF2-40B4-BE49-F238E27FC236}">
                <a16:creationId xmlns:a16="http://schemas.microsoft.com/office/drawing/2014/main" id="{60EFDF8F-8617-4561-AD8A-23A9FE8AF495}"/>
              </a:ext>
            </a:extLst>
          </p:cNvPr>
          <p:cNvSpPr>
            <a:spLocks noGrp="1"/>
          </p:cNvSpPr>
          <p:nvPr>
            <p:ph type="body" sz="quarter" idx="49" hasCustomPrompt="1"/>
          </p:nvPr>
        </p:nvSpPr>
        <p:spPr>
          <a:xfrm>
            <a:off x="4225270"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31" name="Text Placeholder 2">
            <a:extLst>
              <a:ext uri="{FF2B5EF4-FFF2-40B4-BE49-F238E27FC236}">
                <a16:creationId xmlns:a16="http://schemas.microsoft.com/office/drawing/2014/main" id="{0ACFE92E-42DD-4283-9B3C-795171272FA5}"/>
              </a:ext>
            </a:extLst>
          </p:cNvPr>
          <p:cNvSpPr>
            <a:spLocks noGrp="1"/>
          </p:cNvSpPr>
          <p:nvPr>
            <p:ph type="body" sz="quarter" idx="50" hasCustomPrompt="1"/>
          </p:nvPr>
        </p:nvSpPr>
        <p:spPr>
          <a:xfrm>
            <a:off x="4225269"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
        <p:nvSpPr>
          <p:cNvPr id="32" name="Text Placeholder 3">
            <a:extLst>
              <a:ext uri="{FF2B5EF4-FFF2-40B4-BE49-F238E27FC236}">
                <a16:creationId xmlns:a16="http://schemas.microsoft.com/office/drawing/2014/main" id="{49D6AD9B-B15D-4B51-A1CE-26B78611EF8A}"/>
              </a:ext>
            </a:extLst>
          </p:cNvPr>
          <p:cNvSpPr>
            <a:spLocks noGrp="1"/>
          </p:cNvSpPr>
          <p:nvPr>
            <p:ph type="body" sz="quarter" idx="51" hasCustomPrompt="1"/>
          </p:nvPr>
        </p:nvSpPr>
        <p:spPr>
          <a:xfrm>
            <a:off x="8191501" y="5177955"/>
            <a:ext cx="3729506" cy="502008"/>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35" name="Text Placeholder 2">
            <a:extLst>
              <a:ext uri="{FF2B5EF4-FFF2-40B4-BE49-F238E27FC236}">
                <a16:creationId xmlns:a16="http://schemas.microsoft.com/office/drawing/2014/main" id="{01B2C7E5-3494-4455-ADC7-FFAE4DF0D476}"/>
              </a:ext>
            </a:extLst>
          </p:cNvPr>
          <p:cNvSpPr>
            <a:spLocks noGrp="1"/>
          </p:cNvSpPr>
          <p:nvPr>
            <p:ph type="body" sz="quarter" idx="52" hasCustomPrompt="1"/>
          </p:nvPr>
        </p:nvSpPr>
        <p:spPr>
          <a:xfrm>
            <a:off x="8191501" y="5675586"/>
            <a:ext cx="3723575" cy="424791"/>
          </a:xfrm>
          <a:prstGeom prst="rect">
            <a:avLst/>
          </a:prstGeom>
        </p:spPr>
        <p:txBody>
          <a:bodyPr/>
          <a:lstStyle>
            <a:lvl3pPr>
              <a:lnSpc>
                <a:spcPct val="110000"/>
              </a:lnSpc>
              <a:spcAft>
                <a:spcPts val="667"/>
              </a:spcAft>
              <a:defRPr/>
            </a:lvl3pPr>
            <a:lvl4pPr>
              <a:defRPr/>
            </a:lvl4pPr>
            <a:lvl5pPr>
              <a:lnSpc>
                <a:spcPct val="110000"/>
              </a:lnSpc>
              <a:spcAft>
                <a:spcPts val="667"/>
              </a:spcAft>
              <a:defRPr/>
            </a:lvl5pPr>
          </a:lstStyle>
          <a:p>
            <a:pPr lvl="2"/>
            <a:r>
              <a:rPr lang="en-US"/>
              <a:t>Body Copy</a:t>
            </a:r>
          </a:p>
          <a:p>
            <a:pPr lvl="4"/>
            <a:r>
              <a:rPr lang="en-US"/>
              <a:t>Detail</a:t>
            </a:r>
          </a:p>
        </p:txBody>
      </p:sp>
    </p:spTree>
    <p:extLst>
      <p:ext uri="{BB962C8B-B14F-4D97-AF65-F5344CB8AC3E}">
        <p14:creationId xmlns:p14="http://schemas.microsoft.com/office/powerpoint/2010/main" val="200847903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Storyboard (3)">
    <p:spTree>
      <p:nvGrpSpPr>
        <p:cNvPr id="1" name=""/>
        <p:cNvGrpSpPr/>
        <p:nvPr/>
      </p:nvGrpSpPr>
      <p:grpSpPr>
        <a:xfrm>
          <a:off x="0" y="0"/>
          <a:ext cx="0" cy="0"/>
          <a:chOff x="0" y="0"/>
          <a:chExt cx="0" cy="0"/>
        </a:xfrm>
      </p:grpSpPr>
      <p:sp>
        <p:nvSpPr>
          <p:cNvPr id="44" name="Picture Placeholder 2">
            <a:extLst>
              <a:ext uri="{FF2B5EF4-FFF2-40B4-BE49-F238E27FC236}">
                <a16:creationId xmlns:a16="http://schemas.microsoft.com/office/drawing/2014/main" id="{BD713218-F5EB-4E4A-B017-763FCAF27C72}"/>
              </a:ext>
            </a:extLst>
          </p:cNvPr>
          <p:cNvSpPr>
            <a:spLocks noGrp="1"/>
          </p:cNvSpPr>
          <p:nvPr>
            <p:ph type="pic" idx="31"/>
          </p:nvPr>
        </p:nvSpPr>
        <p:spPr>
          <a:xfrm>
            <a:off x="262338" y="264833"/>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5" name="Text Placeholder 3">
            <a:extLst>
              <a:ext uri="{FF2B5EF4-FFF2-40B4-BE49-F238E27FC236}">
                <a16:creationId xmlns:a16="http://schemas.microsoft.com/office/drawing/2014/main" id="{6744AACD-0915-4766-97B0-6DCC4E55E45E}"/>
              </a:ext>
            </a:extLst>
          </p:cNvPr>
          <p:cNvSpPr>
            <a:spLocks noGrp="1"/>
          </p:cNvSpPr>
          <p:nvPr>
            <p:ph type="body" sz="quarter" idx="16" hasCustomPrompt="1"/>
          </p:nvPr>
        </p:nvSpPr>
        <p:spPr>
          <a:xfrm>
            <a:off x="262338" y="168246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01</a:t>
            </a:r>
          </a:p>
        </p:txBody>
      </p:sp>
      <p:sp>
        <p:nvSpPr>
          <p:cNvPr id="46" name="Text Placeholder 2">
            <a:extLst>
              <a:ext uri="{FF2B5EF4-FFF2-40B4-BE49-F238E27FC236}">
                <a16:creationId xmlns:a16="http://schemas.microsoft.com/office/drawing/2014/main" id="{EF6FB9EA-FB06-42C2-91EA-76EEA798B39F}"/>
              </a:ext>
            </a:extLst>
          </p:cNvPr>
          <p:cNvSpPr>
            <a:spLocks noGrp="1"/>
          </p:cNvSpPr>
          <p:nvPr>
            <p:ph type="body" sz="quarter" idx="35" hasCustomPrompt="1"/>
          </p:nvPr>
        </p:nvSpPr>
        <p:spPr>
          <a:xfrm>
            <a:off x="262338" y="2067841"/>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47" name="Picture Placeholder 2">
            <a:extLst>
              <a:ext uri="{FF2B5EF4-FFF2-40B4-BE49-F238E27FC236}">
                <a16:creationId xmlns:a16="http://schemas.microsoft.com/office/drawing/2014/main" id="{08C0DC93-02B8-4E4D-A5AD-E1E3EEF34D99}"/>
              </a:ext>
            </a:extLst>
          </p:cNvPr>
          <p:cNvSpPr>
            <a:spLocks noGrp="1"/>
          </p:cNvSpPr>
          <p:nvPr>
            <p:ph type="pic" idx="105"/>
          </p:nvPr>
        </p:nvSpPr>
        <p:spPr>
          <a:xfrm>
            <a:off x="2245219"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8" name="Text Placeholder 3">
            <a:extLst>
              <a:ext uri="{FF2B5EF4-FFF2-40B4-BE49-F238E27FC236}">
                <a16:creationId xmlns:a16="http://schemas.microsoft.com/office/drawing/2014/main" id="{7FA44B88-7F15-4AB4-88BE-B62A4ED632F7}"/>
              </a:ext>
            </a:extLst>
          </p:cNvPr>
          <p:cNvSpPr>
            <a:spLocks noGrp="1"/>
          </p:cNvSpPr>
          <p:nvPr>
            <p:ph type="body" sz="quarter" idx="106" hasCustomPrompt="1"/>
          </p:nvPr>
        </p:nvSpPr>
        <p:spPr>
          <a:xfrm>
            <a:off x="2245219"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02</a:t>
            </a:r>
          </a:p>
        </p:txBody>
      </p:sp>
      <p:sp>
        <p:nvSpPr>
          <p:cNvPr id="49" name="Text Placeholder 2">
            <a:extLst>
              <a:ext uri="{FF2B5EF4-FFF2-40B4-BE49-F238E27FC236}">
                <a16:creationId xmlns:a16="http://schemas.microsoft.com/office/drawing/2014/main" id="{166C97EB-9CB1-45BB-BDE8-C043DA83F7F7}"/>
              </a:ext>
            </a:extLst>
          </p:cNvPr>
          <p:cNvSpPr>
            <a:spLocks noGrp="1"/>
          </p:cNvSpPr>
          <p:nvPr>
            <p:ph type="body" sz="quarter" idx="107" hasCustomPrompt="1"/>
          </p:nvPr>
        </p:nvSpPr>
        <p:spPr>
          <a:xfrm>
            <a:off x="2245219"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0" name="Picture Placeholder 2">
            <a:extLst>
              <a:ext uri="{FF2B5EF4-FFF2-40B4-BE49-F238E27FC236}">
                <a16:creationId xmlns:a16="http://schemas.microsoft.com/office/drawing/2014/main" id="{316BCEC3-5620-4F24-894A-22EB6E2BA89E}"/>
              </a:ext>
            </a:extLst>
          </p:cNvPr>
          <p:cNvSpPr>
            <a:spLocks noGrp="1"/>
          </p:cNvSpPr>
          <p:nvPr>
            <p:ph type="pic" idx="108"/>
          </p:nvPr>
        </p:nvSpPr>
        <p:spPr>
          <a:xfrm>
            <a:off x="4233167"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1" name="Text Placeholder 3">
            <a:extLst>
              <a:ext uri="{FF2B5EF4-FFF2-40B4-BE49-F238E27FC236}">
                <a16:creationId xmlns:a16="http://schemas.microsoft.com/office/drawing/2014/main" id="{ECA80E54-8A4D-4738-B5A4-45378180EB4E}"/>
              </a:ext>
            </a:extLst>
          </p:cNvPr>
          <p:cNvSpPr>
            <a:spLocks noGrp="1"/>
          </p:cNvSpPr>
          <p:nvPr>
            <p:ph type="body" sz="quarter" idx="109" hasCustomPrompt="1"/>
          </p:nvPr>
        </p:nvSpPr>
        <p:spPr>
          <a:xfrm>
            <a:off x="4233167"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03</a:t>
            </a:r>
          </a:p>
        </p:txBody>
      </p:sp>
      <p:sp>
        <p:nvSpPr>
          <p:cNvPr id="52" name="Text Placeholder 2">
            <a:extLst>
              <a:ext uri="{FF2B5EF4-FFF2-40B4-BE49-F238E27FC236}">
                <a16:creationId xmlns:a16="http://schemas.microsoft.com/office/drawing/2014/main" id="{B1E933A5-C3B8-4D1D-BF4C-69200C683809}"/>
              </a:ext>
            </a:extLst>
          </p:cNvPr>
          <p:cNvSpPr>
            <a:spLocks noGrp="1"/>
          </p:cNvSpPr>
          <p:nvPr>
            <p:ph type="body" sz="quarter" idx="110" hasCustomPrompt="1"/>
          </p:nvPr>
        </p:nvSpPr>
        <p:spPr>
          <a:xfrm>
            <a:off x="4233167"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3" name="Picture Placeholder 2">
            <a:extLst>
              <a:ext uri="{FF2B5EF4-FFF2-40B4-BE49-F238E27FC236}">
                <a16:creationId xmlns:a16="http://schemas.microsoft.com/office/drawing/2014/main" id="{A7748937-6CEE-4D88-A23B-6854206B1A9E}"/>
              </a:ext>
            </a:extLst>
          </p:cNvPr>
          <p:cNvSpPr>
            <a:spLocks noGrp="1"/>
          </p:cNvSpPr>
          <p:nvPr>
            <p:ph type="pic" idx="111"/>
          </p:nvPr>
        </p:nvSpPr>
        <p:spPr>
          <a:xfrm>
            <a:off x="6236746"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Text Placeholder 3">
            <a:extLst>
              <a:ext uri="{FF2B5EF4-FFF2-40B4-BE49-F238E27FC236}">
                <a16:creationId xmlns:a16="http://schemas.microsoft.com/office/drawing/2014/main" id="{87D193D2-1C5F-43C5-867E-8B70C5C419F5}"/>
              </a:ext>
            </a:extLst>
          </p:cNvPr>
          <p:cNvSpPr>
            <a:spLocks noGrp="1"/>
          </p:cNvSpPr>
          <p:nvPr>
            <p:ph type="body" sz="quarter" idx="112" hasCustomPrompt="1"/>
          </p:nvPr>
        </p:nvSpPr>
        <p:spPr>
          <a:xfrm>
            <a:off x="6236746"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04</a:t>
            </a:r>
          </a:p>
        </p:txBody>
      </p:sp>
      <p:sp>
        <p:nvSpPr>
          <p:cNvPr id="55" name="Text Placeholder 2">
            <a:extLst>
              <a:ext uri="{FF2B5EF4-FFF2-40B4-BE49-F238E27FC236}">
                <a16:creationId xmlns:a16="http://schemas.microsoft.com/office/drawing/2014/main" id="{6C83368E-FD6C-49C9-9176-5EEE92AB3038}"/>
              </a:ext>
            </a:extLst>
          </p:cNvPr>
          <p:cNvSpPr>
            <a:spLocks noGrp="1"/>
          </p:cNvSpPr>
          <p:nvPr>
            <p:ph type="body" sz="quarter" idx="113" hasCustomPrompt="1"/>
          </p:nvPr>
        </p:nvSpPr>
        <p:spPr>
          <a:xfrm>
            <a:off x="6236746"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6" name="Picture Placeholder 2">
            <a:extLst>
              <a:ext uri="{FF2B5EF4-FFF2-40B4-BE49-F238E27FC236}">
                <a16:creationId xmlns:a16="http://schemas.microsoft.com/office/drawing/2014/main" id="{73395665-BCA6-42A9-B8E7-ED467007E0E5}"/>
              </a:ext>
            </a:extLst>
          </p:cNvPr>
          <p:cNvSpPr>
            <a:spLocks noGrp="1"/>
          </p:cNvSpPr>
          <p:nvPr>
            <p:ph type="pic" idx="114"/>
          </p:nvPr>
        </p:nvSpPr>
        <p:spPr>
          <a:xfrm>
            <a:off x="8211124"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7" name="Text Placeholder 3">
            <a:extLst>
              <a:ext uri="{FF2B5EF4-FFF2-40B4-BE49-F238E27FC236}">
                <a16:creationId xmlns:a16="http://schemas.microsoft.com/office/drawing/2014/main" id="{75430DB3-48F5-45BB-B17D-ABFFACFD54D4}"/>
              </a:ext>
            </a:extLst>
          </p:cNvPr>
          <p:cNvSpPr>
            <a:spLocks noGrp="1"/>
          </p:cNvSpPr>
          <p:nvPr>
            <p:ph type="body" sz="quarter" idx="115" hasCustomPrompt="1"/>
          </p:nvPr>
        </p:nvSpPr>
        <p:spPr>
          <a:xfrm>
            <a:off x="8211124" y="168246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05</a:t>
            </a:r>
          </a:p>
        </p:txBody>
      </p:sp>
      <p:sp>
        <p:nvSpPr>
          <p:cNvPr id="58" name="Text Placeholder 2">
            <a:extLst>
              <a:ext uri="{FF2B5EF4-FFF2-40B4-BE49-F238E27FC236}">
                <a16:creationId xmlns:a16="http://schemas.microsoft.com/office/drawing/2014/main" id="{33F617F3-1913-4C2B-A570-7FA020CE728E}"/>
              </a:ext>
            </a:extLst>
          </p:cNvPr>
          <p:cNvSpPr>
            <a:spLocks noGrp="1"/>
          </p:cNvSpPr>
          <p:nvPr>
            <p:ph type="body" sz="quarter" idx="116" hasCustomPrompt="1"/>
          </p:nvPr>
        </p:nvSpPr>
        <p:spPr>
          <a:xfrm>
            <a:off x="8211124" y="2067841"/>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59" name="Picture Placeholder 2">
            <a:extLst>
              <a:ext uri="{FF2B5EF4-FFF2-40B4-BE49-F238E27FC236}">
                <a16:creationId xmlns:a16="http://schemas.microsoft.com/office/drawing/2014/main" id="{06C4478C-5F5A-43A4-A028-8A93C4E9A8A8}"/>
              </a:ext>
            </a:extLst>
          </p:cNvPr>
          <p:cNvSpPr>
            <a:spLocks noGrp="1"/>
          </p:cNvSpPr>
          <p:nvPr>
            <p:ph type="pic" idx="117"/>
          </p:nvPr>
        </p:nvSpPr>
        <p:spPr>
          <a:xfrm>
            <a:off x="10206362" y="264833"/>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0" name="Text Placeholder 3">
            <a:extLst>
              <a:ext uri="{FF2B5EF4-FFF2-40B4-BE49-F238E27FC236}">
                <a16:creationId xmlns:a16="http://schemas.microsoft.com/office/drawing/2014/main" id="{0B7F8EEC-EF2C-4BE7-9DE3-552FC976109E}"/>
              </a:ext>
            </a:extLst>
          </p:cNvPr>
          <p:cNvSpPr>
            <a:spLocks noGrp="1"/>
          </p:cNvSpPr>
          <p:nvPr>
            <p:ph type="body" sz="quarter" idx="118" hasCustomPrompt="1"/>
          </p:nvPr>
        </p:nvSpPr>
        <p:spPr>
          <a:xfrm>
            <a:off x="10206362" y="1689146"/>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06</a:t>
            </a:r>
          </a:p>
        </p:txBody>
      </p:sp>
      <p:sp>
        <p:nvSpPr>
          <p:cNvPr id="61" name="Text Placeholder 2">
            <a:extLst>
              <a:ext uri="{FF2B5EF4-FFF2-40B4-BE49-F238E27FC236}">
                <a16:creationId xmlns:a16="http://schemas.microsoft.com/office/drawing/2014/main" id="{71019C1B-C250-454A-BB44-6509A6CF32FB}"/>
              </a:ext>
            </a:extLst>
          </p:cNvPr>
          <p:cNvSpPr>
            <a:spLocks noGrp="1"/>
          </p:cNvSpPr>
          <p:nvPr>
            <p:ph type="body" sz="quarter" idx="119" hasCustomPrompt="1"/>
          </p:nvPr>
        </p:nvSpPr>
        <p:spPr>
          <a:xfrm>
            <a:off x="10206362" y="207452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2" name="Picture Placeholder 2">
            <a:extLst>
              <a:ext uri="{FF2B5EF4-FFF2-40B4-BE49-F238E27FC236}">
                <a16:creationId xmlns:a16="http://schemas.microsoft.com/office/drawing/2014/main" id="{3EE81834-4191-4A7F-998E-2F9D99AF0C54}"/>
              </a:ext>
            </a:extLst>
          </p:cNvPr>
          <p:cNvSpPr>
            <a:spLocks noGrp="1"/>
          </p:cNvSpPr>
          <p:nvPr>
            <p:ph type="pic" idx="120"/>
          </p:nvPr>
        </p:nvSpPr>
        <p:spPr>
          <a:xfrm>
            <a:off x="262338" y="3312027"/>
            <a:ext cx="1716576"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3" name="Text Placeholder 3">
            <a:extLst>
              <a:ext uri="{FF2B5EF4-FFF2-40B4-BE49-F238E27FC236}">
                <a16:creationId xmlns:a16="http://schemas.microsoft.com/office/drawing/2014/main" id="{5FB37336-5209-4BCF-AFE4-0BDD07F42980}"/>
              </a:ext>
            </a:extLst>
          </p:cNvPr>
          <p:cNvSpPr>
            <a:spLocks noGrp="1"/>
          </p:cNvSpPr>
          <p:nvPr>
            <p:ph type="body" sz="quarter" idx="121" hasCustomPrompt="1"/>
          </p:nvPr>
        </p:nvSpPr>
        <p:spPr>
          <a:xfrm>
            <a:off x="262338" y="4747172"/>
            <a:ext cx="170888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07</a:t>
            </a:r>
          </a:p>
        </p:txBody>
      </p:sp>
      <p:sp>
        <p:nvSpPr>
          <p:cNvPr id="64" name="Text Placeholder 2">
            <a:extLst>
              <a:ext uri="{FF2B5EF4-FFF2-40B4-BE49-F238E27FC236}">
                <a16:creationId xmlns:a16="http://schemas.microsoft.com/office/drawing/2014/main" id="{80F9AF7E-BC48-4BFE-A142-159FD7C9D89E}"/>
              </a:ext>
            </a:extLst>
          </p:cNvPr>
          <p:cNvSpPr>
            <a:spLocks noGrp="1"/>
          </p:cNvSpPr>
          <p:nvPr>
            <p:ph type="body" sz="quarter" idx="122" hasCustomPrompt="1"/>
          </p:nvPr>
        </p:nvSpPr>
        <p:spPr>
          <a:xfrm>
            <a:off x="262338" y="5132552"/>
            <a:ext cx="1706163"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5" name="Picture Placeholder 2">
            <a:extLst>
              <a:ext uri="{FF2B5EF4-FFF2-40B4-BE49-F238E27FC236}">
                <a16:creationId xmlns:a16="http://schemas.microsoft.com/office/drawing/2014/main" id="{7B464BD1-9DEC-4D5D-9D49-E1C82DB61874}"/>
              </a:ext>
            </a:extLst>
          </p:cNvPr>
          <p:cNvSpPr>
            <a:spLocks noGrp="1"/>
          </p:cNvSpPr>
          <p:nvPr>
            <p:ph type="pic" idx="123"/>
          </p:nvPr>
        </p:nvSpPr>
        <p:spPr>
          <a:xfrm>
            <a:off x="22452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6" name="Text Placeholder 3">
            <a:extLst>
              <a:ext uri="{FF2B5EF4-FFF2-40B4-BE49-F238E27FC236}">
                <a16:creationId xmlns:a16="http://schemas.microsoft.com/office/drawing/2014/main" id="{48016701-26F9-42C8-A578-6362DF695BA7}"/>
              </a:ext>
            </a:extLst>
          </p:cNvPr>
          <p:cNvSpPr>
            <a:spLocks noGrp="1"/>
          </p:cNvSpPr>
          <p:nvPr>
            <p:ph type="body" sz="quarter" idx="124" hasCustomPrompt="1"/>
          </p:nvPr>
        </p:nvSpPr>
        <p:spPr>
          <a:xfrm>
            <a:off x="2245219"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08</a:t>
            </a:r>
          </a:p>
        </p:txBody>
      </p:sp>
      <p:sp>
        <p:nvSpPr>
          <p:cNvPr id="67" name="Text Placeholder 2">
            <a:extLst>
              <a:ext uri="{FF2B5EF4-FFF2-40B4-BE49-F238E27FC236}">
                <a16:creationId xmlns:a16="http://schemas.microsoft.com/office/drawing/2014/main" id="{FBBF26C9-C123-48DF-BC66-5E8AC6C97B68}"/>
              </a:ext>
            </a:extLst>
          </p:cNvPr>
          <p:cNvSpPr>
            <a:spLocks noGrp="1"/>
          </p:cNvSpPr>
          <p:nvPr>
            <p:ph type="body" sz="quarter" idx="125" hasCustomPrompt="1"/>
          </p:nvPr>
        </p:nvSpPr>
        <p:spPr>
          <a:xfrm>
            <a:off x="2245219"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68" name="Picture Placeholder 2">
            <a:extLst>
              <a:ext uri="{FF2B5EF4-FFF2-40B4-BE49-F238E27FC236}">
                <a16:creationId xmlns:a16="http://schemas.microsoft.com/office/drawing/2014/main" id="{7D6E0F21-42B8-4222-8F9F-99FA445B7A2B}"/>
              </a:ext>
            </a:extLst>
          </p:cNvPr>
          <p:cNvSpPr>
            <a:spLocks noGrp="1"/>
          </p:cNvSpPr>
          <p:nvPr>
            <p:ph type="pic" idx="126"/>
          </p:nvPr>
        </p:nvSpPr>
        <p:spPr>
          <a:xfrm>
            <a:off x="4233167"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9" name="Text Placeholder 3">
            <a:extLst>
              <a:ext uri="{FF2B5EF4-FFF2-40B4-BE49-F238E27FC236}">
                <a16:creationId xmlns:a16="http://schemas.microsoft.com/office/drawing/2014/main" id="{4DC7983C-5ACF-4826-B709-04C308EEEECB}"/>
              </a:ext>
            </a:extLst>
          </p:cNvPr>
          <p:cNvSpPr>
            <a:spLocks noGrp="1"/>
          </p:cNvSpPr>
          <p:nvPr>
            <p:ph type="body" sz="quarter" idx="127" hasCustomPrompt="1"/>
          </p:nvPr>
        </p:nvSpPr>
        <p:spPr>
          <a:xfrm>
            <a:off x="4233167"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09</a:t>
            </a:r>
          </a:p>
        </p:txBody>
      </p:sp>
      <p:sp>
        <p:nvSpPr>
          <p:cNvPr id="70" name="Text Placeholder 2">
            <a:extLst>
              <a:ext uri="{FF2B5EF4-FFF2-40B4-BE49-F238E27FC236}">
                <a16:creationId xmlns:a16="http://schemas.microsoft.com/office/drawing/2014/main" id="{31A70CC8-8C0E-4DF6-BDC8-E3189300255E}"/>
              </a:ext>
            </a:extLst>
          </p:cNvPr>
          <p:cNvSpPr>
            <a:spLocks noGrp="1"/>
          </p:cNvSpPr>
          <p:nvPr>
            <p:ph type="body" sz="quarter" idx="128" hasCustomPrompt="1"/>
          </p:nvPr>
        </p:nvSpPr>
        <p:spPr>
          <a:xfrm>
            <a:off x="4233167"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1" name="Picture Placeholder 2">
            <a:extLst>
              <a:ext uri="{FF2B5EF4-FFF2-40B4-BE49-F238E27FC236}">
                <a16:creationId xmlns:a16="http://schemas.microsoft.com/office/drawing/2014/main" id="{697E9502-DC4F-4BEE-A41B-421E6D97688A}"/>
              </a:ext>
            </a:extLst>
          </p:cNvPr>
          <p:cNvSpPr>
            <a:spLocks noGrp="1"/>
          </p:cNvSpPr>
          <p:nvPr>
            <p:ph type="pic" idx="129"/>
          </p:nvPr>
        </p:nvSpPr>
        <p:spPr>
          <a:xfrm>
            <a:off x="6236746"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2" name="Text Placeholder 3">
            <a:extLst>
              <a:ext uri="{FF2B5EF4-FFF2-40B4-BE49-F238E27FC236}">
                <a16:creationId xmlns:a16="http://schemas.microsoft.com/office/drawing/2014/main" id="{D7FF491A-4BA1-4650-B203-D7729F588A62}"/>
              </a:ext>
            </a:extLst>
          </p:cNvPr>
          <p:cNvSpPr>
            <a:spLocks noGrp="1"/>
          </p:cNvSpPr>
          <p:nvPr>
            <p:ph type="body" sz="quarter" idx="130" hasCustomPrompt="1"/>
          </p:nvPr>
        </p:nvSpPr>
        <p:spPr>
          <a:xfrm>
            <a:off x="6236746"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10</a:t>
            </a:r>
          </a:p>
        </p:txBody>
      </p:sp>
      <p:sp>
        <p:nvSpPr>
          <p:cNvPr id="73" name="Text Placeholder 2">
            <a:extLst>
              <a:ext uri="{FF2B5EF4-FFF2-40B4-BE49-F238E27FC236}">
                <a16:creationId xmlns:a16="http://schemas.microsoft.com/office/drawing/2014/main" id="{CDC229F3-35A9-40C8-A05B-4989E8235BB2}"/>
              </a:ext>
            </a:extLst>
          </p:cNvPr>
          <p:cNvSpPr>
            <a:spLocks noGrp="1"/>
          </p:cNvSpPr>
          <p:nvPr>
            <p:ph type="body" sz="quarter" idx="131" hasCustomPrompt="1"/>
          </p:nvPr>
        </p:nvSpPr>
        <p:spPr>
          <a:xfrm>
            <a:off x="6236746"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4" name="Picture Placeholder 2">
            <a:extLst>
              <a:ext uri="{FF2B5EF4-FFF2-40B4-BE49-F238E27FC236}">
                <a16:creationId xmlns:a16="http://schemas.microsoft.com/office/drawing/2014/main" id="{7F022EF9-D98E-4FDB-9BB2-6804FAC64EE4}"/>
              </a:ext>
            </a:extLst>
          </p:cNvPr>
          <p:cNvSpPr>
            <a:spLocks noGrp="1"/>
          </p:cNvSpPr>
          <p:nvPr>
            <p:ph type="pic" idx="132"/>
          </p:nvPr>
        </p:nvSpPr>
        <p:spPr>
          <a:xfrm>
            <a:off x="8211124"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5" name="Text Placeholder 3">
            <a:extLst>
              <a:ext uri="{FF2B5EF4-FFF2-40B4-BE49-F238E27FC236}">
                <a16:creationId xmlns:a16="http://schemas.microsoft.com/office/drawing/2014/main" id="{5728AB2E-C7E3-49E7-9E19-641FB201B013}"/>
              </a:ext>
            </a:extLst>
          </p:cNvPr>
          <p:cNvSpPr>
            <a:spLocks noGrp="1"/>
          </p:cNvSpPr>
          <p:nvPr>
            <p:ph type="body" sz="quarter" idx="133" hasCustomPrompt="1"/>
          </p:nvPr>
        </p:nvSpPr>
        <p:spPr>
          <a:xfrm>
            <a:off x="8211124" y="4747172"/>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11</a:t>
            </a:r>
          </a:p>
        </p:txBody>
      </p:sp>
      <p:sp>
        <p:nvSpPr>
          <p:cNvPr id="76" name="Text Placeholder 2">
            <a:extLst>
              <a:ext uri="{FF2B5EF4-FFF2-40B4-BE49-F238E27FC236}">
                <a16:creationId xmlns:a16="http://schemas.microsoft.com/office/drawing/2014/main" id="{9152943E-FC00-4603-A3D5-CC41C8EED424}"/>
              </a:ext>
            </a:extLst>
          </p:cNvPr>
          <p:cNvSpPr>
            <a:spLocks noGrp="1"/>
          </p:cNvSpPr>
          <p:nvPr>
            <p:ph type="body" sz="quarter" idx="134" hasCustomPrompt="1"/>
          </p:nvPr>
        </p:nvSpPr>
        <p:spPr>
          <a:xfrm>
            <a:off x="8211124" y="5132552"/>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
        <p:nvSpPr>
          <p:cNvPr id="77" name="Picture Placeholder 2">
            <a:extLst>
              <a:ext uri="{FF2B5EF4-FFF2-40B4-BE49-F238E27FC236}">
                <a16:creationId xmlns:a16="http://schemas.microsoft.com/office/drawing/2014/main" id="{CF516928-E708-4290-8000-1DC4412D1A38}"/>
              </a:ext>
            </a:extLst>
          </p:cNvPr>
          <p:cNvSpPr>
            <a:spLocks noGrp="1"/>
          </p:cNvSpPr>
          <p:nvPr>
            <p:ph type="pic" idx="135"/>
          </p:nvPr>
        </p:nvSpPr>
        <p:spPr>
          <a:xfrm>
            <a:off x="10203019" y="3312027"/>
            <a:ext cx="1737048" cy="15904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8" name="Text Placeholder 3">
            <a:extLst>
              <a:ext uri="{FF2B5EF4-FFF2-40B4-BE49-F238E27FC236}">
                <a16:creationId xmlns:a16="http://schemas.microsoft.com/office/drawing/2014/main" id="{3449AE63-1D7A-46F1-B6EF-3DE73C186A77}"/>
              </a:ext>
            </a:extLst>
          </p:cNvPr>
          <p:cNvSpPr>
            <a:spLocks noGrp="1"/>
          </p:cNvSpPr>
          <p:nvPr>
            <p:ph type="body" sz="quarter" idx="136" hasCustomPrompt="1"/>
          </p:nvPr>
        </p:nvSpPr>
        <p:spPr>
          <a:xfrm>
            <a:off x="10203019" y="4753857"/>
            <a:ext cx="1729260" cy="367862"/>
          </a:xfrm>
          <a:prstGeom prst="rect">
            <a:avLst/>
          </a:prstGeom>
        </p:spPr>
        <p:txBody>
          <a:bodyPr lIns="0" tIns="0" rIns="0" bIns="0" anchor="ctr" anchorCtr="0">
            <a:noAutofit/>
          </a:bodyPr>
          <a:lstStyle>
            <a:lvl1pPr>
              <a:lnSpc>
                <a:spcPct val="88000"/>
              </a:lnSpc>
              <a:spcBef>
                <a:spcPts val="0"/>
              </a:spcBef>
              <a:spcAft>
                <a:spcPts val="250"/>
              </a:spcAft>
              <a:defRPr sz="1667" b="1">
                <a:solidFill>
                  <a:schemeClr val="tx1"/>
                </a:solidFill>
                <a:latin typeface="Segoe UI" panose="020B0502040204020203" pitchFamily="34" charset="0"/>
                <a:cs typeface="Segoe UI" panose="020B0502040204020203" pitchFamily="34" charset="0"/>
              </a:defRPr>
            </a:lvl1pPr>
            <a:lvl2pPr>
              <a:lnSpc>
                <a:spcPct val="112000"/>
              </a:lnSpc>
              <a:spcBef>
                <a:spcPts val="0"/>
              </a:spcBef>
              <a:spcAft>
                <a:spcPts val="250"/>
              </a:spcAft>
              <a:defRPr sz="1167" b="0">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12</a:t>
            </a:r>
          </a:p>
        </p:txBody>
      </p:sp>
      <p:sp>
        <p:nvSpPr>
          <p:cNvPr id="79" name="Text Placeholder 2">
            <a:extLst>
              <a:ext uri="{FF2B5EF4-FFF2-40B4-BE49-F238E27FC236}">
                <a16:creationId xmlns:a16="http://schemas.microsoft.com/office/drawing/2014/main" id="{F6887D4C-BD8B-4E1B-B44F-0D768D7DE6D3}"/>
              </a:ext>
            </a:extLst>
          </p:cNvPr>
          <p:cNvSpPr>
            <a:spLocks noGrp="1"/>
          </p:cNvSpPr>
          <p:nvPr>
            <p:ph type="body" sz="quarter" idx="137" hasCustomPrompt="1"/>
          </p:nvPr>
        </p:nvSpPr>
        <p:spPr>
          <a:xfrm>
            <a:off x="10203019" y="5139236"/>
            <a:ext cx="1726510" cy="943929"/>
          </a:xfrm>
          <a:prstGeom prst="rect">
            <a:avLst/>
          </a:prstGeom>
        </p:spPr>
        <p:txBody>
          <a:bodyPr/>
          <a:lstStyle>
            <a:lvl3pPr>
              <a:defRPr sz="1000"/>
            </a:lvl3pPr>
            <a:lvl4pPr>
              <a:defRPr/>
            </a:lvl4pPr>
            <a:lvl5pPr>
              <a:defRPr/>
            </a:lvl5pPr>
          </a:lstStyle>
          <a:p>
            <a:pPr lvl="2"/>
            <a:r>
              <a:rPr lang="en-US"/>
              <a:t>Body Copy</a:t>
            </a:r>
          </a:p>
          <a:p>
            <a:pPr lvl="4"/>
            <a:r>
              <a:rPr lang="en-US"/>
              <a:t>Detail</a:t>
            </a:r>
          </a:p>
        </p:txBody>
      </p:sp>
    </p:spTree>
    <p:extLst>
      <p:ext uri="{BB962C8B-B14F-4D97-AF65-F5344CB8AC3E}">
        <p14:creationId xmlns:p14="http://schemas.microsoft.com/office/powerpoint/2010/main" val="8559250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Thumbnails (1)">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3714750" cy="5838233"/>
          </a:xfrm>
        </p:spPr>
        <p:txBody>
          <a:bodyPr/>
          <a:lstStyle>
            <a:lvl1pPr>
              <a:defRPr/>
            </a:lvl1pPr>
          </a:lstStyle>
          <a:p>
            <a:r>
              <a:rPr lang="en-US"/>
              <a:t>Thumbnails</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25040668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umbnails (2)">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3C792FCE-E867-4BEC-A43B-72B6D48E723C}"/>
              </a:ext>
            </a:extLst>
          </p:cNvPr>
          <p:cNvSpPr>
            <a:spLocks noGrp="1"/>
          </p:cNvSpPr>
          <p:nvPr>
            <p:ph type="pic" sz="quarter" idx="50" hasCustomPrompt="1"/>
          </p:nvPr>
        </p:nvSpPr>
        <p:spPr>
          <a:xfrm>
            <a:off x="4231715" y="3305342"/>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5" name="Picture Placeholder 4">
            <a:extLst>
              <a:ext uri="{FF2B5EF4-FFF2-40B4-BE49-F238E27FC236}">
                <a16:creationId xmlns:a16="http://schemas.microsoft.com/office/drawing/2014/main" id="{59E2B705-C0DE-41A7-BC3A-F1245E7A2689}"/>
              </a:ext>
            </a:extLst>
          </p:cNvPr>
          <p:cNvSpPr>
            <a:spLocks noGrp="1"/>
          </p:cNvSpPr>
          <p:nvPr>
            <p:ph type="pic" sz="quarter" idx="51" hasCustomPrompt="1"/>
          </p:nvPr>
        </p:nvSpPr>
        <p:spPr>
          <a:xfrm>
            <a:off x="4231715" y="4815971"/>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9" name="Picture Placeholder 4">
            <a:extLst>
              <a:ext uri="{FF2B5EF4-FFF2-40B4-BE49-F238E27FC236}">
                <a16:creationId xmlns:a16="http://schemas.microsoft.com/office/drawing/2014/main" id="{CEB00134-6B25-49FB-AED2-2AE8A7A624C4}"/>
              </a:ext>
            </a:extLst>
          </p:cNvPr>
          <p:cNvSpPr>
            <a:spLocks noGrp="1"/>
          </p:cNvSpPr>
          <p:nvPr>
            <p:ph type="pic" sz="quarter" idx="52" hasCustomPrompt="1"/>
          </p:nvPr>
        </p:nvSpPr>
        <p:spPr>
          <a:xfrm>
            <a:off x="4231715" y="254000"/>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0" name="Picture Placeholder 4">
            <a:extLst>
              <a:ext uri="{FF2B5EF4-FFF2-40B4-BE49-F238E27FC236}">
                <a16:creationId xmlns:a16="http://schemas.microsoft.com/office/drawing/2014/main" id="{BF94C8A1-63C0-4F9E-9006-377FCBA313C9}"/>
              </a:ext>
            </a:extLst>
          </p:cNvPr>
          <p:cNvSpPr>
            <a:spLocks noGrp="1"/>
          </p:cNvSpPr>
          <p:nvPr>
            <p:ph type="pic" sz="quarter" idx="53" hasCustomPrompt="1"/>
          </p:nvPr>
        </p:nvSpPr>
        <p:spPr>
          <a:xfrm>
            <a:off x="4231715" y="1774657"/>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31" name="Text Placeholder 13">
            <a:extLst>
              <a:ext uri="{FF2B5EF4-FFF2-40B4-BE49-F238E27FC236}">
                <a16:creationId xmlns:a16="http://schemas.microsoft.com/office/drawing/2014/main" id="{16D54E09-3C6A-4DB8-9A06-A5A195AF36A0}"/>
              </a:ext>
            </a:extLst>
          </p:cNvPr>
          <p:cNvSpPr>
            <a:spLocks noGrp="1"/>
          </p:cNvSpPr>
          <p:nvPr>
            <p:ph type="body" sz="quarter" idx="20" hasCustomPrompt="1"/>
          </p:nvPr>
        </p:nvSpPr>
        <p:spPr>
          <a:xfrm>
            <a:off x="254000" y="254000"/>
            <a:ext cx="3716400" cy="2794000"/>
          </a:xfrm>
          <a:prstGeom prst="rect">
            <a:avLst/>
          </a:prstGeom>
          <a:noFill/>
          <a:ln>
            <a:noFill/>
          </a:ln>
          <a:effectLst/>
        </p:spPr>
        <p:txBody>
          <a:bodyPr lIns="0" tIns="0" rIns="0" bIns="0">
            <a:noAutofit/>
          </a:bodyPr>
          <a:lstStyle>
            <a:lvl1pPr marL="0" indent="0">
              <a:lnSpc>
                <a:spcPct val="100000"/>
              </a:lnSpc>
              <a:spcBef>
                <a:spcPts val="0"/>
              </a:spcBef>
              <a:buFontTx/>
              <a:buNone/>
              <a:defRPr sz="1667" b="1">
                <a:solidFill>
                  <a:schemeClr val="tx1"/>
                </a:solidFill>
                <a:latin typeface="Segoe UI" panose="020B0502040204020203" pitchFamily="34" charset="0"/>
                <a:cs typeface="Segoe UI" panose="020B0502040204020203" pitchFamily="34" charset="0"/>
              </a:defRPr>
            </a:lvl1pPr>
          </a:lstStyle>
          <a:p>
            <a:pPr lvl="0"/>
            <a:r>
              <a:rPr lang="en-US"/>
              <a:t>We are standing at the threshold of the next revolution in computing. </a:t>
            </a:r>
            <a:br>
              <a:rPr lang="en-US"/>
            </a:br>
            <a:r>
              <a:rPr lang="en-US"/>
              <a:t>A revolution where tech empower </a:t>
            </a:r>
            <a:br>
              <a:rPr lang="en-US"/>
            </a:br>
            <a:r>
              <a:rPr lang="en-US"/>
              <a:t>us to expand our capabilities and transcend time, space, and devices. </a:t>
            </a:r>
            <a:br>
              <a:rPr lang="en-US"/>
            </a:br>
            <a:r>
              <a:rPr lang="en-US"/>
              <a:t>A revolution where we immerse ourselves in virtual worlds of our choosing and we accomplish seemingly impossible things while making lasting memories with the people we love. </a:t>
            </a:r>
          </a:p>
        </p:txBody>
      </p:sp>
      <p:sp>
        <p:nvSpPr>
          <p:cNvPr id="32" name="Text Placeholder 13">
            <a:extLst>
              <a:ext uri="{FF2B5EF4-FFF2-40B4-BE49-F238E27FC236}">
                <a16:creationId xmlns:a16="http://schemas.microsoft.com/office/drawing/2014/main" id="{7873F522-F5E9-4875-84ED-4ACF40364F88}"/>
              </a:ext>
            </a:extLst>
          </p:cNvPr>
          <p:cNvSpPr>
            <a:spLocks noGrp="1"/>
          </p:cNvSpPr>
          <p:nvPr>
            <p:ph type="body" sz="quarter" idx="24" hasCustomPrompt="1"/>
          </p:nvPr>
        </p:nvSpPr>
        <p:spPr>
          <a:xfrm>
            <a:off x="252350" y="3305873"/>
            <a:ext cx="3716401" cy="2790127"/>
          </a:xfrm>
          <a:prstGeom prst="rect">
            <a:avLst/>
          </a:prstGeom>
          <a:noFill/>
          <a:ln>
            <a:noFill/>
          </a:ln>
          <a:effectLst/>
        </p:spPr>
        <p:txBody>
          <a:bodyPr lIns="0" tIns="0" rIns="0" bIns="0">
            <a:noAutofit/>
          </a:bodyPr>
          <a:lstStyle>
            <a:lvl1pPr marL="0" indent="0">
              <a:lnSpc>
                <a:spcPct val="112000"/>
              </a:lnSpc>
              <a:spcBef>
                <a:spcPts val="0"/>
              </a:spcBef>
              <a:buFontTx/>
              <a:buNone/>
              <a:defRPr sz="1667" b="0">
                <a:solidFill>
                  <a:schemeClr val="tx1"/>
                </a:solidFill>
                <a:latin typeface="Segoe UI" panose="020B0502040204020203" pitchFamily="34" charset="0"/>
                <a:cs typeface="Segoe UI" panose="020B0502040204020203" pitchFamily="34" charset="0"/>
              </a:defRPr>
            </a:lvl1pPr>
          </a:lstStyle>
          <a:p>
            <a:pPr lvl="0"/>
            <a:r>
              <a:rPr lang="en-US"/>
              <a:t>Our sense of what is possible is set to be transformed as we enter a new era of computing, the era of mixed reality. We have started to see this take place in the modern workplace and soon we’ll see it in every facet of life. With mixed reality, our ideas move beyond the boundaries of paper, beyond the boundaries of screens, and beyond the boundaries of description. </a:t>
            </a:r>
          </a:p>
        </p:txBody>
      </p:sp>
    </p:spTree>
    <p:extLst>
      <p:ext uri="{BB962C8B-B14F-4D97-AF65-F5344CB8AC3E}">
        <p14:creationId xmlns:p14="http://schemas.microsoft.com/office/powerpoint/2010/main" val="266435174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umbnails (3)">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349CEBE4-E07C-492C-AED1-00932016B096}"/>
              </a:ext>
            </a:extLst>
          </p:cNvPr>
          <p:cNvSpPr>
            <a:spLocks noGrp="1"/>
          </p:cNvSpPr>
          <p:nvPr>
            <p:ph type="pic" sz="quarter" idx="36" hasCustomPrompt="1"/>
          </p:nvPr>
        </p:nvSpPr>
        <p:spPr>
          <a:xfrm>
            <a:off x="6241322"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9706B63D-96F1-4C6A-8040-955B7DFA700E}"/>
              </a:ext>
            </a:extLst>
          </p:cNvPr>
          <p:cNvSpPr>
            <a:spLocks noGrp="1"/>
          </p:cNvSpPr>
          <p:nvPr>
            <p:ph type="pic" sz="quarter" idx="37" hasCustomPrompt="1"/>
          </p:nvPr>
        </p:nvSpPr>
        <p:spPr>
          <a:xfrm>
            <a:off x="6241322"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36F415C-2318-49DF-836B-5DBF08A89FC4}"/>
              </a:ext>
            </a:extLst>
          </p:cNvPr>
          <p:cNvSpPr>
            <a:spLocks noGrp="1"/>
          </p:cNvSpPr>
          <p:nvPr>
            <p:ph type="pic" sz="quarter" idx="39" hasCustomPrompt="1"/>
          </p:nvPr>
        </p:nvSpPr>
        <p:spPr>
          <a:xfrm>
            <a:off x="8200093"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DEE70FEE-598E-4AAC-8CE5-B4698D82835B}"/>
              </a:ext>
            </a:extLst>
          </p:cNvPr>
          <p:cNvSpPr>
            <a:spLocks noGrp="1"/>
          </p:cNvSpPr>
          <p:nvPr>
            <p:ph type="pic" sz="quarter" idx="40" hasCustomPrompt="1"/>
          </p:nvPr>
        </p:nvSpPr>
        <p:spPr>
          <a:xfrm>
            <a:off x="8200093"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1E4426C1-F728-4270-A324-B6ECA13D7DA3}"/>
              </a:ext>
            </a:extLst>
          </p:cNvPr>
          <p:cNvSpPr>
            <a:spLocks noGrp="1"/>
          </p:cNvSpPr>
          <p:nvPr>
            <p:ph type="pic" sz="quarter" idx="42" hasCustomPrompt="1"/>
          </p:nvPr>
        </p:nvSpPr>
        <p:spPr>
          <a:xfrm>
            <a:off x="10209505"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5FC8DDD0-16BE-438E-995F-116116B0563F}"/>
              </a:ext>
            </a:extLst>
          </p:cNvPr>
          <p:cNvSpPr>
            <a:spLocks noGrp="1"/>
          </p:cNvSpPr>
          <p:nvPr>
            <p:ph type="pic" sz="quarter" idx="43" hasCustomPrompt="1"/>
          </p:nvPr>
        </p:nvSpPr>
        <p:spPr>
          <a:xfrm>
            <a:off x="10209505" y="4828279"/>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16B098A2-0D9A-4BC9-9083-D8936A8F5354}"/>
              </a:ext>
            </a:extLst>
          </p:cNvPr>
          <p:cNvSpPr>
            <a:spLocks noGrp="1"/>
          </p:cNvSpPr>
          <p:nvPr>
            <p:ph type="pic" sz="quarter" idx="44" hasCustomPrompt="1"/>
          </p:nvPr>
        </p:nvSpPr>
        <p:spPr>
          <a:xfrm>
            <a:off x="6241322"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CF00486A-0BFE-4008-B0D8-1CFC0D710C44}"/>
              </a:ext>
            </a:extLst>
          </p:cNvPr>
          <p:cNvSpPr>
            <a:spLocks noGrp="1"/>
          </p:cNvSpPr>
          <p:nvPr>
            <p:ph type="pic" sz="quarter" idx="45" hasCustomPrompt="1"/>
          </p:nvPr>
        </p:nvSpPr>
        <p:spPr>
          <a:xfrm>
            <a:off x="6241322"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D625A6B2-DA5B-401A-B300-9C47178F566D}"/>
              </a:ext>
            </a:extLst>
          </p:cNvPr>
          <p:cNvSpPr>
            <a:spLocks noGrp="1"/>
          </p:cNvSpPr>
          <p:nvPr>
            <p:ph type="pic" sz="quarter" idx="46" hasCustomPrompt="1"/>
          </p:nvPr>
        </p:nvSpPr>
        <p:spPr>
          <a:xfrm>
            <a:off x="8200093"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6" name="Picture Placeholder 4">
            <a:extLst>
              <a:ext uri="{FF2B5EF4-FFF2-40B4-BE49-F238E27FC236}">
                <a16:creationId xmlns:a16="http://schemas.microsoft.com/office/drawing/2014/main" id="{1AAC5BDF-6A2A-432D-BB24-71135200F297}"/>
              </a:ext>
            </a:extLst>
          </p:cNvPr>
          <p:cNvSpPr>
            <a:spLocks noGrp="1"/>
          </p:cNvSpPr>
          <p:nvPr>
            <p:ph type="pic" sz="quarter" idx="47" hasCustomPrompt="1"/>
          </p:nvPr>
        </p:nvSpPr>
        <p:spPr>
          <a:xfrm>
            <a:off x="8200093"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7" name="Picture Placeholder 4">
            <a:extLst>
              <a:ext uri="{FF2B5EF4-FFF2-40B4-BE49-F238E27FC236}">
                <a16:creationId xmlns:a16="http://schemas.microsoft.com/office/drawing/2014/main" id="{4E3FE287-6581-4C8E-A251-E3B4FB8B7068}"/>
              </a:ext>
            </a:extLst>
          </p:cNvPr>
          <p:cNvSpPr>
            <a:spLocks noGrp="1"/>
          </p:cNvSpPr>
          <p:nvPr>
            <p:ph type="pic" sz="quarter" idx="48" hasCustomPrompt="1"/>
          </p:nvPr>
        </p:nvSpPr>
        <p:spPr>
          <a:xfrm>
            <a:off x="10209505" y="257343"/>
            <a:ext cx="1730182"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8" name="Picture Placeholder 4">
            <a:extLst>
              <a:ext uri="{FF2B5EF4-FFF2-40B4-BE49-F238E27FC236}">
                <a16:creationId xmlns:a16="http://schemas.microsoft.com/office/drawing/2014/main" id="{294F7688-6C84-41C7-AD53-AA516D9F2721}"/>
              </a:ext>
            </a:extLst>
          </p:cNvPr>
          <p:cNvSpPr>
            <a:spLocks noGrp="1"/>
          </p:cNvSpPr>
          <p:nvPr>
            <p:ph type="pic" sz="quarter" idx="49" hasCustomPrompt="1"/>
          </p:nvPr>
        </p:nvSpPr>
        <p:spPr>
          <a:xfrm>
            <a:off x="10209505" y="1778000"/>
            <a:ext cx="1730182"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 name="Title 1">
            <a:extLst>
              <a:ext uri="{FF2B5EF4-FFF2-40B4-BE49-F238E27FC236}">
                <a16:creationId xmlns:a16="http://schemas.microsoft.com/office/drawing/2014/main" id="{B46653A2-74E3-4C48-917D-90527F30746B}"/>
              </a:ext>
            </a:extLst>
          </p:cNvPr>
          <p:cNvSpPr>
            <a:spLocks noGrp="1"/>
          </p:cNvSpPr>
          <p:nvPr>
            <p:ph type="title" hasCustomPrompt="1"/>
          </p:nvPr>
        </p:nvSpPr>
        <p:spPr>
          <a:xfrm>
            <a:off x="254000" y="257768"/>
            <a:ext cx="5715000" cy="1266233"/>
          </a:xfrm>
        </p:spPr>
        <p:txBody>
          <a:bodyPr/>
          <a:lstStyle>
            <a:lvl1pPr>
              <a:defRPr/>
            </a:lvl1pPr>
          </a:lstStyle>
          <a:p>
            <a:r>
              <a:rPr lang="en-US"/>
              <a:t>Image Grid</a:t>
            </a:r>
          </a:p>
        </p:txBody>
      </p:sp>
      <p:sp>
        <p:nvSpPr>
          <p:cNvPr id="40" name="Text Placeholder 2">
            <a:extLst>
              <a:ext uri="{FF2B5EF4-FFF2-40B4-BE49-F238E27FC236}">
                <a16:creationId xmlns:a16="http://schemas.microsoft.com/office/drawing/2014/main" id="{BD39B599-186E-4691-904A-95B01730A913}"/>
              </a:ext>
            </a:extLst>
          </p:cNvPr>
          <p:cNvSpPr>
            <a:spLocks noGrp="1"/>
          </p:cNvSpPr>
          <p:nvPr>
            <p:ph type="body" sz="quarter" idx="31" hasCustomPrompt="1"/>
          </p:nvPr>
        </p:nvSpPr>
        <p:spPr>
          <a:xfrm>
            <a:off x="254000" y="1778000"/>
            <a:ext cx="3716421" cy="4320618"/>
          </a:xfrm>
          <a:prstGeom prst="rect">
            <a:avLst/>
          </a:prstGeom>
          <a:noFill/>
        </p:spPr>
        <p:txBody>
          <a:bodyPr/>
          <a:lstStyle>
            <a:lvl1pPr>
              <a:defRPr/>
            </a:lvl1pPr>
            <a:lvl2pPr>
              <a:defRPr/>
            </a:lvl2pPr>
            <a:lvl3pPr>
              <a:defRPr/>
            </a:lvl3pPr>
            <a:lvl5pPr>
              <a:defRPr/>
            </a:lvl5pPr>
          </a:lstStyle>
          <a:p>
            <a:pPr lvl="2"/>
            <a:r>
              <a:rPr lang="en-US"/>
              <a:t>Body Copy</a:t>
            </a:r>
          </a:p>
        </p:txBody>
      </p:sp>
      <p:sp>
        <p:nvSpPr>
          <p:cNvPr id="41" name="Text Placeholder 2">
            <a:extLst>
              <a:ext uri="{FF2B5EF4-FFF2-40B4-BE49-F238E27FC236}">
                <a16:creationId xmlns:a16="http://schemas.microsoft.com/office/drawing/2014/main" id="{FEE01867-5D00-4117-B68C-2230DFC2D566}"/>
              </a:ext>
            </a:extLst>
          </p:cNvPr>
          <p:cNvSpPr>
            <a:spLocks noGrp="1"/>
          </p:cNvSpPr>
          <p:nvPr>
            <p:ph type="body" sz="quarter" idx="50" hasCustomPrompt="1"/>
          </p:nvPr>
        </p:nvSpPr>
        <p:spPr>
          <a:xfrm>
            <a:off x="4234689" y="1778000"/>
            <a:ext cx="1734312" cy="4320618"/>
          </a:xfrm>
          <a:prstGeom prst="rect">
            <a:avLst/>
          </a:prstGeom>
          <a:noFill/>
        </p:spPr>
        <p:txBody>
          <a:bodyPr/>
          <a:lstStyle>
            <a:lvl1pPr>
              <a:defRPr/>
            </a:lvl1pPr>
            <a:lvl2pPr>
              <a:defRPr/>
            </a:lvl2pPr>
            <a:lvl3pPr>
              <a:defRPr/>
            </a:lvl3pPr>
            <a:lvl4pPr algn="just">
              <a:defRPr/>
            </a:lvl4pPr>
            <a:lvl5pPr>
              <a:defRPr/>
            </a:lvl5pPr>
          </a:lstStyle>
          <a:p>
            <a:pPr lvl="3"/>
            <a:r>
              <a:rPr lang="en-US"/>
              <a:t>Detail</a:t>
            </a:r>
          </a:p>
        </p:txBody>
      </p:sp>
    </p:spTree>
    <p:extLst>
      <p:ext uri="{BB962C8B-B14F-4D97-AF65-F5344CB8AC3E}">
        <p14:creationId xmlns:p14="http://schemas.microsoft.com/office/powerpoint/2010/main" val="31675437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Content Grid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A6BB33E-B798-46BD-8766-994D722EFE82}"/>
              </a:ext>
            </a:extLst>
          </p:cNvPr>
          <p:cNvSpPr>
            <a:spLocks noGrp="1"/>
          </p:cNvSpPr>
          <p:nvPr>
            <p:ph type="body" sz="quarter" idx="33" hasCustomPrompt="1"/>
          </p:nvPr>
        </p:nvSpPr>
        <p:spPr>
          <a:xfrm>
            <a:off x="4225940" y="4826000"/>
            <a:ext cx="7712061" cy="1259974"/>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4222750" y="245959"/>
            <a:ext cx="7708174" cy="4316015"/>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13" name="Picture Placeholder 4">
            <a:extLst>
              <a:ext uri="{FF2B5EF4-FFF2-40B4-BE49-F238E27FC236}">
                <a16:creationId xmlns:a16="http://schemas.microsoft.com/office/drawing/2014/main" id="{2CE049E8-7104-4174-BA53-3F2707B61189}"/>
              </a:ext>
            </a:extLst>
          </p:cNvPr>
          <p:cNvSpPr>
            <a:spLocks noGrp="1"/>
          </p:cNvSpPr>
          <p:nvPr>
            <p:ph type="pic" sz="quarter" idx="36" hasCustomPrompt="1"/>
          </p:nvPr>
        </p:nvSpPr>
        <p:spPr>
          <a:xfrm>
            <a:off x="254000" y="3308684"/>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D71BAE2-2F57-415E-B15F-6737123BB2F6}"/>
              </a:ext>
            </a:extLst>
          </p:cNvPr>
          <p:cNvSpPr>
            <a:spLocks noGrp="1"/>
          </p:cNvSpPr>
          <p:nvPr>
            <p:ph type="pic" sz="quarter" idx="37" hasCustomPrompt="1"/>
          </p:nvPr>
        </p:nvSpPr>
        <p:spPr>
          <a:xfrm>
            <a:off x="254000" y="4828279"/>
            <a:ext cx="170678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0C815611-B46B-454F-B9BB-444EF2D1D578}"/>
              </a:ext>
            </a:extLst>
          </p:cNvPr>
          <p:cNvSpPr>
            <a:spLocks noGrp="1"/>
          </p:cNvSpPr>
          <p:nvPr>
            <p:ph type="pic" sz="quarter" idx="39" hasCustomPrompt="1"/>
          </p:nvPr>
        </p:nvSpPr>
        <p:spPr>
          <a:xfrm>
            <a:off x="2232960" y="3308684"/>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73C58D00-67AE-4B1C-B5C2-F6A86A832F2B}"/>
              </a:ext>
            </a:extLst>
          </p:cNvPr>
          <p:cNvSpPr>
            <a:spLocks noGrp="1"/>
          </p:cNvSpPr>
          <p:nvPr>
            <p:ph type="pic" sz="quarter" idx="40" hasCustomPrompt="1"/>
          </p:nvPr>
        </p:nvSpPr>
        <p:spPr>
          <a:xfrm>
            <a:off x="2232960" y="4828279"/>
            <a:ext cx="1726825"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B939477D-07D6-41D9-A202-E6C23CD52FF5}"/>
              </a:ext>
            </a:extLst>
          </p:cNvPr>
          <p:cNvSpPr>
            <a:spLocks noGrp="1"/>
          </p:cNvSpPr>
          <p:nvPr>
            <p:ph type="pic" sz="quarter" idx="44" hasCustomPrompt="1"/>
          </p:nvPr>
        </p:nvSpPr>
        <p:spPr>
          <a:xfrm>
            <a:off x="254000" y="257343"/>
            <a:ext cx="1706786"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2" name="Picture Placeholder 4">
            <a:extLst>
              <a:ext uri="{FF2B5EF4-FFF2-40B4-BE49-F238E27FC236}">
                <a16:creationId xmlns:a16="http://schemas.microsoft.com/office/drawing/2014/main" id="{4D6D6221-267F-4014-A1EB-EB6392B63543}"/>
              </a:ext>
            </a:extLst>
          </p:cNvPr>
          <p:cNvSpPr>
            <a:spLocks noGrp="1"/>
          </p:cNvSpPr>
          <p:nvPr>
            <p:ph type="pic" sz="quarter" idx="45" hasCustomPrompt="1"/>
          </p:nvPr>
        </p:nvSpPr>
        <p:spPr>
          <a:xfrm>
            <a:off x="254000" y="1786965"/>
            <a:ext cx="1706786"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3" name="Picture Placeholder 4">
            <a:extLst>
              <a:ext uri="{FF2B5EF4-FFF2-40B4-BE49-F238E27FC236}">
                <a16:creationId xmlns:a16="http://schemas.microsoft.com/office/drawing/2014/main" id="{4670ABBF-65A4-4BCD-9D66-09280F665E95}"/>
              </a:ext>
            </a:extLst>
          </p:cNvPr>
          <p:cNvSpPr>
            <a:spLocks noGrp="1"/>
          </p:cNvSpPr>
          <p:nvPr>
            <p:ph type="pic" sz="quarter" idx="46" hasCustomPrompt="1"/>
          </p:nvPr>
        </p:nvSpPr>
        <p:spPr>
          <a:xfrm>
            <a:off x="2232960" y="257343"/>
            <a:ext cx="1726825" cy="1266658"/>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4" name="Picture Placeholder 4">
            <a:extLst>
              <a:ext uri="{FF2B5EF4-FFF2-40B4-BE49-F238E27FC236}">
                <a16:creationId xmlns:a16="http://schemas.microsoft.com/office/drawing/2014/main" id="{840A22DF-C1C5-4955-A970-C115E4805808}"/>
              </a:ext>
            </a:extLst>
          </p:cNvPr>
          <p:cNvSpPr>
            <a:spLocks noGrp="1"/>
          </p:cNvSpPr>
          <p:nvPr>
            <p:ph type="pic" sz="quarter" idx="47" hasCustomPrompt="1"/>
          </p:nvPr>
        </p:nvSpPr>
        <p:spPr>
          <a:xfrm>
            <a:off x="2232960" y="1786965"/>
            <a:ext cx="1726825" cy="1259972"/>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164409429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ontent Grid (2)">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25400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2236611"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247557" y="4826000"/>
            <a:ext cx="1732072" cy="1272618"/>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2236248" y="4826000"/>
            <a:ext cx="1732503" cy="1270000"/>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1" name="Text Placeholder 2">
            <a:extLst>
              <a:ext uri="{FF2B5EF4-FFF2-40B4-BE49-F238E27FC236}">
                <a16:creationId xmlns:a16="http://schemas.microsoft.com/office/drawing/2014/main" id="{889DC914-211D-4C53-B435-E15A0BF3A1C9}"/>
              </a:ext>
            </a:extLst>
          </p:cNvPr>
          <p:cNvSpPr>
            <a:spLocks noGrp="1"/>
          </p:cNvSpPr>
          <p:nvPr>
            <p:ph type="body" sz="quarter" idx="38" hasCustomPrompt="1"/>
          </p:nvPr>
        </p:nvSpPr>
        <p:spPr>
          <a:xfrm>
            <a:off x="4222750" y="4829307"/>
            <a:ext cx="3726206" cy="1256666"/>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3" name="Picture Placeholder 2">
            <a:extLst>
              <a:ext uri="{FF2B5EF4-FFF2-40B4-BE49-F238E27FC236}">
                <a16:creationId xmlns:a16="http://schemas.microsoft.com/office/drawing/2014/main" id="{C9AD882B-ED87-453F-88C2-898CE7CF1F92}"/>
              </a:ext>
            </a:extLst>
          </p:cNvPr>
          <p:cNvSpPr>
            <a:spLocks noGrp="1"/>
          </p:cNvSpPr>
          <p:nvPr>
            <p:ph type="pic" sz="quarter" idx="39" hasCustomPrompt="1"/>
          </p:nvPr>
        </p:nvSpPr>
        <p:spPr>
          <a:xfrm>
            <a:off x="422275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Tree>
    <p:extLst>
      <p:ext uri="{BB962C8B-B14F-4D97-AF65-F5344CB8AC3E}">
        <p14:creationId xmlns:p14="http://schemas.microsoft.com/office/powerpoint/2010/main" val="118937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262047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tx1"/>
                </a:solidFill>
                <a:latin typeface="Segoe UI Light" panose="020B0502040204020203" pitchFamily="34" charset="0"/>
                <a:cs typeface="Segoe UI Light" panose="020B0502040204020203" pitchFamily="34" charset="0"/>
              </a:defRPr>
            </a:lvl1pPr>
            <a:lvl2pPr marL="457200" indent="0">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 bad situation for app developers:</a:t>
            </a:r>
          </a:p>
          <a:p>
            <a:pPr lvl="1"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Apps need to target particular devices</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945474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ntent Grid (3)">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93CD0-154B-491A-AC01-CA5B7B96121F}"/>
              </a:ext>
            </a:extLst>
          </p:cNvPr>
          <p:cNvSpPr>
            <a:spLocks noGrp="1"/>
          </p:cNvSpPr>
          <p:nvPr>
            <p:ph sz="quarter" idx="32" hasCustomPrompt="1"/>
          </p:nvPr>
        </p:nvSpPr>
        <p:spPr>
          <a:xfrm>
            <a:off x="8223250" y="255650"/>
            <a:ext cx="1714501"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8" name="Content Placeholder 3">
            <a:extLst>
              <a:ext uri="{FF2B5EF4-FFF2-40B4-BE49-F238E27FC236}">
                <a16:creationId xmlns:a16="http://schemas.microsoft.com/office/drawing/2014/main" id="{275AE8C3-FD3D-4472-8414-71599B6640E6}"/>
              </a:ext>
            </a:extLst>
          </p:cNvPr>
          <p:cNvSpPr>
            <a:spLocks noGrp="1"/>
          </p:cNvSpPr>
          <p:nvPr>
            <p:ph sz="quarter" idx="36" hasCustomPrompt="1"/>
          </p:nvPr>
        </p:nvSpPr>
        <p:spPr>
          <a:xfrm>
            <a:off x="10198805" y="254000"/>
            <a:ext cx="1739195" cy="4318131"/>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9" name="Text Placeholder 2">
            <a:extLst>
              <a:ext uri="{FF2B5EF4-FFF2-40B4-BE49-F238E27FC236}">
                <a16:creationId xmlns:a16="http://schemas.microsoft.com/office/drawing/2014/main" id="{F905A583-D5BA-4828-BA01-8FDFF012DBAC}"/>
              </a:ext>
            </a:extLst>
          </p:cNvPr>
          <p:cNvSpPr>
            <a:spLocks noGrp="1"/>
          </p:cNvSpPr>
          <p:nvPr>
            <p:ph type="body" sz="quarter" idx="31" hasCustomPrompt="1"/>
          </p:nvPr>
        </p:nvSpPr>
        <p:spPr>
          <a:xfrm>
            <a:off x="8205678" y="4822658"/>
            <a:ext cx="1732072" cy="1275961"/>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0" name="Text Placeholder 2">
            <a:extLst>
              <a:ext uri="{FF2B5EF4-FFF2-40B4-BE49-F238E27FC236}">
                <a16:creationId xmlns:a16="http://schemas.microsoft.com/office/drawing/2014/main" id="{F80A55DE-234D-4257-9448-898D7D5DEFC8}"/>
              </a:ext>
            </a:extLst>
          </p:cNvPr>
          <p:cNvSpPr>
            <a:spLocks noGrp="1"/>
          </p:cNvSpPr>
          <p:nvPr>
            <p:ph type="body" sz="quarter" idx="37" hasCustomPrompt="1"/>
          </p:nvPr>
        </p:nvSpPr>
        <p:spPr>
          <a:xfrm>
            <a:off x="10194369" y="4822658"/>
            <a:ext cx="1732503" cy="127334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
        <p:nvSpPr>
          <p:cNvPr id="12" name="Picture Placeholder 2">
            <a:extLst>
              <a:ext uri="{FF2B5EF4-FFF2-40B4-BE49-F238E27FC236}">
                <a16:creationId xmlns:a16="http://schemas.microsoft.com/office/drawing/2014/main" id="{406CE5C4-22C4-4C80-86BD-9B6E930DEDDA}"/>
              </a:ext>
            </a:extLst>
          </p:cNvPr>
          <p:cNvSpPr>
            <a:spLocks noGrp="1"/>
          </p:cNvSpPr>
          <p:nvPr>
            <p:ph type="pic" sz="quarter" idx="39" hasCustomPrompt="1"/>
          </p:nvPr>
        </p:nvSpPr>
        <p:spPr>
          <a:xfrm>
            <a:off x="254000" y="254000"/>
            <a:ext cx="7715250" cy="431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Image</a:t>
            </a:r>
          </a:p>
        </p:txBody>
      </p:sp>
      <p:sp>
        <p:nvSpPr>
          <p:cNvPr id="11" name="Text Placeholder 2">
            <a:extLst>
              <a:ext uri="{FF2B5EF4-FFF2-40B4-BE49-F238E27FC236}">
                <a16:creationId xmlns:a16="http://schemas.microsoft.com/office/drawing/2014/main" id="{E2AC9D82-8A46-4768-A69C-057513B8B501}"/>
              </a:ext>
            </a:extLst>
          </p:cNvPr>
          <p:cNvSpPr>
            <a:spLocks noGrp="1"/>
          </p:cNvSpPr>
          <p:nvPr>
            <p:ph type="body" sz="quarter" idx="40" hasCustomPrompt="1"/>
          </p:nvPr>
        </p:nvSpPr>
        <p:spPr>
          <a:xfrm>
            <a:off x="247558" y="4826000"/>
            <a:ext cx="3721193" cy="1259973"/>
          </a:xfrm>
          <a:prstGeom prst="rect">
            <a:avLst/>
          </a:prstGeom>
          <a:noFill/>
        </p:spPr>
        <p:txBody>
          <a:bodyPr/>
          <a:lstStyle>
            <a:lvl1pPr>
              <a:defRPr/>
            </a:lvl1pPr>
            <a:lvl2pPr>
              <a:defRPr/>
            </a:lvl2pPr>
            <a:lvl3pPr>
              <a:defRPr/>
            </a:lvl3pPr>
            <a:lvl5pPr>
              <a:defRPr/>
            </a:lvl5pPr>
          </a:lstStyle>
          <a:p>
            <a:pPr lvl="0"/>
            <a:r>
              <a:rPr lang="en-US"/>
              <a:t>Header</a:t>
            </a:r>
          </a:p>
          <a:p>
            <a:pPr lvl="2"/>
            <a:r>
              <a:rPr lang="en-US"/>
              <a:t>Body Copy</a:t>
            </a:r>
          </a:p>
          <a:p>
            <a:pPr lvl="4"/>
            <a:r>
              <a:rPr lang="en-US"/>
              <a:t>Detail</a:t>
            </a:r>
          </a:p>
        </p:txBody>
      </p:sp>
    </p:spTree>
    <p:extLst>
      <p:ext uri="{BB962C8B-B14F-4D97-AF65-F5344CB8AC3E}">
        <p14:creationId xmlns:p14="http://schemas.microsoft.com/office/powerpoint/2010/main" val="249440286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ntent Grid (4)">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FAF1993-1C2F-49E4-B82D-CF11ACCC8FCE}"/>
              </a:ext>
            </a:extLst>
          </p:cNvPr>
          <p:cNvSpPr>
            <a:spLocks noGrp="1"/>
          </p:cNvSpPr>
          <p:nvPr>
            <p:ph sz="quarter" idx="34" hasCustomPrompt="1"/>
          </p:nvPr>
        </p:nvSpPr>
        <p:spPr>
          <a:xfrm>
            <a:off x="6223000" y="254000"/>
            <a:ext cx="5715000" cy="5842000"/>
          </a:xfrm>
          <a:prstGeom prst="rect">
            <a:avLst/>
          </a:prstGeom>
          <a:solidFill>
            <a:schemeClr val="bg1">
              <a:lumMod val="95000"/>
            </a:schemeClr>
          </a:solidFill>
        </p:spPr>
        <p:txBody>
          <a:bodyPr>
            <a:normAutofit/>
          </a:bodyPr>
          <a:lstStyle>
            <a:lvl1pPr>
              <a:defRPr sz="833" b="0">
                <a:solidFill>
                  <a:schemeClr val="bg1">
                    <a:lumMod val="65000"/>
                  </a:schemeClr>
                </a:solidFill>
              </a:defRPr>
            </a:lvl1pPr>
          </a:lstStyle>
          <a:p>
            <a:pPr lvl="0"/>
            <a:r>
              <a:rPr lang="en-US"/>
              <a:t>Insert Content</a:t>
            </a:r>
          </a:p>
        </p:txBody>
      </p:sp>
      <p:sp>
        <p:nvSpPr>
          <p:cNvPr id="2" name="Title 1">
            <a:extLst>
              <a:ext uri="{FF2B5EF4-FFF2-40B4-BE49-F238E27FC236}">
                <a16:creationId xmlns:a16="http://schemas.microsoft.com/office/drawing/2014/main" id="{D5CC33E7-1AAE-4D98-A316-7E7E7EB3304C}"/>
              </a:ext>
            </a:extLst>
          </p:cNvPr>
          <p:cNvSpPr>
            <a:spLocks noGrp="1"/>
          </p:cNvSpPr>
          <p:nvPr>
            <p:ph type="title" hasCustomPrompt="1"/>
          </p:nvPr>
        </p:nvSpPr>
        <p:spPr>
          <a:xfrm>
            <a:off x="246462" y="257768"/>
            <a:ext cx="5719195" cy="1266233"/>
          </a:xfrm>
        </p:spPr>
        <p:txBody>
          <a:bodyPr/>
          <a:lstStyle>
            <a:lvl1pPr>
              <a:defRPr/>
            </a:lvl1pPr>
          </a:lstStyle>
          <a:p>
            <a:pPr lvl="0"/>
            <a:r>
              <a:rPr lang="en-US"/>
              <a:t>Content Grid</a:t>
            </a:r>
          </a:p>
        </p:txBody>
      </p:sp>
      <p:sp>
        <p:nvSpPr>
          <p:cNvPr id="5" name="Picture Placeholder 4">
            <a:extLst>
              <a:ext uri="{FF2B5EF4-FFF2-40B4-BE49-F238E27FC236}">
                <a16:creationId xmlns:a16="http://schemas.microsoft.com/office/drawing/2014/main" id="{F143A53C-C77F-4453-BA29-2F241D3FE159}"/>
              </a:ext>
            </a:extLst>
          </p:cNvPr>
          <p:cNvSpPr>
            <a:spLocks noGrp="1"/>
          </p:cNvSpPr>
          <p:nvPr>
            <p:ph type="pic" sz="quarter" idx="35" hasCustomPrompt="1"/>
          </p:nvPr>
        </p:nvSpPr>
        <p:spPr>
          <a:xfrm>
            <a:off x="254000" y="1778000"/>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4">
            <a:extLst>
              <a:ext uri="{FF2B5EF4-FFF2-40B4-BE49-F238E27FC236}">
                <a16:creationId xmlns:a16="http://schemas.microsoft.com/office/drawing/2014/main" id="{2C8A5051-259D-4D33-A6DE-8E636BB09815}"/>
              </a:ext>
            </a:extLst>
          </p:cNvPr>
          <p:cNvSpPr>
            <a:spLocks noGrp="1"/>
          </p:cNvSpPr>
          <p:nvPr>
            <p:ph type="pic" sz="quarter" idx="36" hasCustomPrompt="1"/>
          </p:nvPr>
        </p:nvSpPr>
        <p:spPr>
          <a:xfrm>
            <a:off x="254000" y="330868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4">
            <a:extLst>
              <a:ext uri="{FF2B5EF4-FFF2-40B4-BE49-F238E27FC236}">
                <a16:creationId xmlns:a16="http://schemas.microsoft.com/office/drawing/2014/main" id="{042318CD-D4AF-4552-9D5F-92A2E6EDA124}"/>
              </a:ext>
            </a:extLst>
          </p:cNvPr>
          <p:cNvSpPr>
            <a:spLocks noGrp="1"/>
          </p:cNvSpPr>
          <p:nvPr>
            <p:ph type="pic" sz="quarter" idx="37" hasCustomPrompt="1"/>
          </p:nvPr>
        </p:nvSpPr>
        <p:spPr>
          <a:xfrm>
            <a:off x="250032" y="4819314"/>
            <a:ext cx="1714500"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6" name="Picture Placeholder 4">
            <a:extLst>
              <a:ext uri="{FF2B5EF4-FFF2-40B4-BE49-F238E27FC236}">
                <a16:creationId xmlns:a16="http://schemas.microsoft.com/office/drawing/2014/main" id="{5BC3D4D7-62AE-4236-9E12-8E9CFFAB830C}"/>
              </a:ext>
            </a:extLst>
          </p:cNvPr>
          <p:cNvSpPr>
            <a:spLocks noGrp="1"/>
          </p:cNvSpPr>
          <p:nvPr>
            <p:ph type="pic" sz="quarter" idx="38" hasCustomPrompt="1"/>
          </p:nvPr>
        </p:nvSpPr>
        <p:spPr>
          <a:xfrm>
            <a:off x="2241926" y="1778000"/>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7" name="Picture Placeholder 4">
            <a:extLst>
              <a:ext uri="{FF2B5EF4-FFF2-40B4-BE49-F238E27FC236}">
                <a16:creationId xmlns:a16="http://schemas.microsoft.com/office/drawing/2014/main" id="{FC855000-E870-4308-B0BD-88D2904690D5}"/>
              </a:ext>
            </a:extLst>
          </p:cNvPr>
          <p:cNvSpPr>
            <a:spLocks noGrp="1"/>
          </p:cNvSpPr>
          <p:nvPr>
            <p:ph type="pic" sz="quarter" idx="39" hasCustomPrompt="1"/>
          </p:nvPr>
        </p:nvSpPr>
        <p:spPr>
          <a:xfrm>
            <a:off x="2241926" y="330868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8" name="Picture Placeholder 4">
            <a:extLst>
              <a:ext uri="{FF2B5EF4-FFF2-40B4-BE49-F238E27FC236}">
                <a16:creationId xmlns:a16="http://schemas.microsoft.com/office/drawing/2014/main" id="{FBA0A97C-EB63-4931-B820-80EB8DC0F98B}"/>
              </a:ext>
            </a:extLst>
          </p:cNvPr>
          <p:cNvSpPr>
            <a:spLocks noGrp="1"/>
          </p:cNvSpPr>
          <p:nvPr>
            <p:ph type="pic" sz="quarter" idx="40" hasCustomPrompt="1"/>
          </p:nvPr>
        </p:nvSpPr>
        <p:spPr>
          <a:xfrm>
            <a:off x="2241926" y="4819314"/>
            <a:ext cx="1730182"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9" name="Picture Placeholder 4">
            <a:extLst>
              <a:ext uri="{FF2B5EF4-FFF2-40B4-BE49-F238E27FC236}">
                <a16:creationId xmlns:a16="http://schemas.microsoft.com/office/drawing/2014/main" id="{38A6E06D-AF93-4D16-970D-96DC3DDA5A0A}"/>
              </a:ext>
            </a:extLst>
          </p:cNvPr>
          <p:cNvSpPr>
            <a:spLocks noGrp="1"/>
          </p:cNvSpPr>
          <p:nvPr>
            <p:ph type="pic" sz="quarter" idx="41" hasCustomPrompt="1"/>
          </p:nvPr>
        </p:nvSpPr>
        <p:spPr>
          <a:xfrm>
            <a:off x="4223794" y="1778000"/>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0" name="Picture Placeholder 4">
            <a:extLst>
              <a:ext uri="{FF2B5EF4-FFF2-40B4-BE49-F238E27FC236}">
                <a16:creationId xmlns:a16="http://schemas.microsoft.com/office/drawing/2014/main" id="{E89F1964-E543-4196-82A3-F4B5CAB2F566}"/>
              </a:ext>
            </a:extLst>
          </p:cNvPr>
          <p:cNvSpPr>
            <a:spLocks noGrp="1"/>
          </p:cNvSpPr>
          <p:nvPr>
            <p:ph type="pic" sz="quarter" idx="42" hasCustomPrompt="1"/>
          </p:nvPr>
        </p:nvSpPr>
        <p:spPr>
          <a:xfrm>
            <a:off x="4223794" y="330868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21" name="Picture Placeholder 4">
            <a:extLst>
              <a:ext uri="{FF2B5EF4-FFF2-40B4-BE49-F238E27FC236}">
                <a16:creationId xmlns:a16="http://schemas.microsoft.com/office/drawing/2014/main" id="{38D512D1-1388-438C-8EBF-33A9D65D3317}"/>
              </a:ext>
            </a:extLst>
          </p:cNvPr>
          <p:cNvSpPr>
            <a:spLocks noGrp="1"/>
          </p:cNvSpPr>
          <p:nvPr>
            <p:ph type="pic" sz="quarter" idx="43" hasCustomPrompt="1"/>
          </p:nvPr>
        </p:nvSpPr>
        <p:spPr>
          <a:xfrm>
            <a:off x="4223794" y="4819314"/>
            <a:ext cx="1745206" cy="1270001"/>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7982565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652BF586-E7DE-4AB3-9916-5A7DBB43F66F}"/>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Kickoff</a:t>
            </a:r>
          </a:p>
        </p:txBody>
      </p:sp>
      <p:sp>
        <p:nvSpPr>
          <p:cNvPr id="23" name="Text Placeholder 13">
            <a:extLst>
              <a:ext uri="{FF2B5EF4-FFF2-40B4-BE49-F238E27FC236}">
                <a16:creationId xmlns:a16="http://schemas.microsoft.com/office/drawing/2014/main" id="{CA394C44-EE4C-44C8-8F0D-34C1B503028B}"/>
              </a:ext>
            </a:extLst>
          </p:cNvPr>
          <p:cNvSpPr>
            <a:spLocks noGrp="1"/>
          </p:cNvSpPr>
          <p:nvPr>
            <p:ph type="body" sz="quarter" idx="25" hasCustomPrompt="1"/>
          </p:nvPr>
        </p:nvSpPr>
        <p:spPr>
          <a:xfrm>
            <a:off x="2238324"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32" name="Text Placeholder 13">
            <a:extLst>
              <a:ext uri="{FF2B5EF4-FFF2-40B4-BE49-F238E27FC236}">
                <a16:creationId xmlns:a16="http://schemas.microsoft.com/office/drawing/2014/main" id="{35A77A6E-32A5-4171-A176-324801552089}"/>
              </a:ext>
            </a:extLst>
          </p:cNvPr>
          <p:cNvSpPr>
            <a:spLocks noGrp="1"/>
          </p:cNvSpPr>
          <p:nvPr>
            <p:ph type="body" sz="quarter" idx="34" hasCustomPrompt="1"/>
          </p:nvPr>
        </p:nvSpPr>
        <p:spPr>
          <a:xfrm>
            <a:off x="2238325"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January 1</a:t>
            </a:r>
          </a:p>
        </p:txBody>
      </p:sp>
      <p:sp>
        <p:nvSpPr>
          <p:cNvPr id="45" name="Text Placeholder 13">
            <a:extLst>
              <a:ext uri="{FF2B5EF4-FFF2-40B4-BE49-F238E27FC236}">
                <a16:creationId xmlns:a16="http://schemas.microsoft.com/office/drawing/2014/main" id="{F146C6CF-78D6-44B4-AEB6-BE2437CB4348}"/>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6" name="Text Placeholder 13">
            <a:extLst>
              <a:ext uri="{FF2B5EF4-FFF2-40B4-BE49-F238E27FC236}">
                <a16:creationId xmlns:a16="http://schemas.microsoft.com/office/drawing/2014/main" id="{0C99929B-754A-4163-B52B-7FF046AA06B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February 1</a:t>
            </a:r>
          </a:p>
        </p:txBody>
      </p:sp>
      <p:sp>
        <p:nvSpPr>
          <p:cNvPr id="48" name="Text Placeholder 13">
            <a:extLst>
              <a:ext uri="{FF2B5EF4-FFF2-40B4-BE49-F238E27FC236}">
                <a16:creationId xmlns:a16="http://schemas.microsoft.com/office/drawing/2014/main" id="{C29AA108-CEF2-433F-851E-C7C8E33502CF}"/>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49" name="Text Placeholder 13">
            <a:extLst>
              <a:ext uri="{FF2B5EF4-FFF2-40B4-BE49-F238E27FC236}">
                <a16:creationId xmlns:a16="http://schemas.microsoft.com/office/drawing/2014/main" id="{A7A99E04-571B-4734-805C-A3D29D5559AF}"/>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March 1</a:t>
            </a:r>
          </a:p>
        </p:txBody>
      </p:sp>
      <p:sp>
        <p:nvSpPr>
          <p:cNvPr id="51" name="Text Placeholder 13">
            <a:extLst>
              <a:ext uri="{FF2B5EF4-FFF2-40B4-BE49-F238E27FC236}">
                <a16:creationId xmlns:a16="http://schemas.microsoft.com/office/drawing/2014/main" id="{5F7A6B03-DCEC-4A70-BD84-93F9436376B4}"/>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52" name="Text Placeholder 13">
            <a:extLst>
              <a:ext uri="{FF2B5EF4-FFF2-40B4-BE49-F238E27FC236}">
                <a16:creationId xmlns:a16="http://schemas.microsoft.com/office/drawing/2014/main" id="{5DFE921E-C6E7-4D15-854D-C82F552A9A46}"/>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2" name="Title 1">
            <a:extLst>
              <a:ext uri="{FF2B5EF4-FFF2-40B4-BE49-F238E27FC236}">
                <a16:creationId xmlns:a16="http://schemas.microsoft.com/office/drawing/2014/main" id="{E6328C71-D0D6-4686-9DD5-5FFBD663D105}"/>
              </a:ext>
            </a:extLst>
          </p:cNvPr>
          <p:cNvSpPr>
            <a:spLocks noGrp="1"/>
          </p:cNvSpPr>
          <p:nvPr>
            <p:ph type="title" hasCustomPrompt="1"/>
          </p:nvPr>
        </p:nvSpPr>
        <p:spPr>
          <a:xfrm>
            <a:off x="246464" y="257769"/>
            <a:ext cx="11688683" cy="1266233"/>
          </a:xfrm>
        </p:spPr>
        <p:txBody>
          <a:bodyPr/>
          <a:lstStyle>
            <a:lvl1pPr>
              <a:defRPr/>
            </a:lvl1pPr>
          </a:lstStyle>
          <a:p>
            <a:r>
              <a:rPr lang="en-US"/>
              <a:t>Timeline</a:t>
            </a:r>
          </a:p>
        </p:txBody>
      </p:sp>
      <p:sp>
        <p:nvSpPr>
          <p:cNvPr id="27" name="Text Placeholder 3">
            <a:extLst>
              <a:ext uri="{FF2B5EF4-FFF2-40B4-BE49-F238E27FC236}">
                <a16:creationId xmlns:a16="http://schemas.microsoft.com/office/drawing/2014/main" id="{F2DCE057-BDA5-4B00-8DEF-86E9C7533717}"/>
              </a:ext>
            </a:extLst>
          </p:cNvPr>
          <p:cNvSpPr>
            <a:spLocks noGrp="1"/>
          </p:cNvSpPr>
          <p:nvPr>
            <p:ph type="body" sz="quarter" idx="15" hasCustomPrompt="1"/>
          </p:nvPr>
        </p:nvSpPr>
        <p:spPr>
          <a:xfrm>
            <a:off x="2238324"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8" name="Text Placeholder 3">
            <a:extLst>
              <a:ext uri="{FF2B5EF4-FFF2-40B4-BE49-F238E27FC236}">
                <a16:creationId xmlns:a16="http://schemas.microsoft.com/office/drawing/2014/main" id="{B5A7358C-A570-43B7-9362-FAF384162B2A}"/>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29" name="Text Placeholder 3">
            <a:extLst>
              <a:ext uri="{FF2B5EF4-FFF2-40B4-BE49-F238E27FC236}">
                <a16:creationId xmlns:a16="http://schemas.microsoft.com/office/drawing/2014/main" id="{6CBD6E06-981E-42D2-8204-B73DA9846A95}"/>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0" name="Text Placeholder 3">
            <a:extLst>
              <a:ext uri="{FF2B5EF4-FFF2-40B4-BE49-F238E27FC236}">
                <a16:creationId xmlns:a16="http://schemas.microsoft.com/office/drawing/2014/main" id="{197FD368-8EA9-46A0-AA72-90FCC7A0CC0E}"/>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16" name="Text Placeholder 13">
            <a:extLst>
              <a:ext uri="{FF2B5EF4-FFF2-40B4-BE49-F238E27FC236}">
                <a16:creationId xmlns:a16="http://schemas.microsoft.com/office/drawing/2014/main" id="{5457C13E-9108-4DE2-AB66-D4934351F94A}"/>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tx1"/>
                </a:solidFill>
                <a:latin typeface="+mn-lt"/>
                <a:cs typeface="Segoe UI" panose="020B0502040204020203" pitchFamily="34" charset="0"/>
              </a:defRPr>
            </a:lvl1pPr>
          </a:lstStyle>
          <a:p>
            <a:pPr lvl="0"/>
            <a:r>
              <a:rPr lang="en-US"/>
              <a:t>Milestone 1</a:t>
            </a:r>
          </a:p>
        </p:txBody>
      </p:sp>
      <p:sp>
        <p:nvSpPr>
          <p:cNvPr id="17" name="Text Placeholder 13">
            <a:extLst>
              <a:ext uri="{FF2B5EF4-FFF2-40B4-BE49-F238E27FC236}">
                <a16:creationId xmlns:a16="http://schemas.microsoft.com/office/drawing/2014/main" id="{EA20E51C-9058-4AB9-B9B9-4FA7E234178A}"/>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tx1"/>
                </a:solidFill>
                <a:latin typeface="+mj-lt"/>
                <a:cs typeface="Segoe UI" panose="020B0502040204020203" pitchFamily="34" charset="0"/>
              </a:defRPr>
            </a:lvl1pPr>
          </a:lstStyle>
          <a:p>
            <a:pPr lvl="0"/>
            <a:r>
              <a:rPr lang="en-US"/>
              <a:t>April 1</a:t>
            </a:r>
          </a:p>
        </p:txBody>
      </p:sp>
      <p:sp>
        <p:nvSpPr>
          <p:cNvPr id="18" name="Text Placeholder 3">
            <a:extLst>
              <a:ext uri="{FF2B5EF4-FFF2-40B4-BE49-F238E27FC236}">
                <a16:creationId xmlns:a16="http://schemas.microsoft.com/office/drawing/2014/main" id="{7A818FBB-50B9-42D2-A7F5-956DDC093554}"/>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10644256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DC86DFE2-E57E-46AB-9332-864BFE44392B}"/>
              </a:ext>
            </a:extLst>
          </p:cNvPr>
          <p:cNvSpPr>
            <a:spLocks noGrp="1"/>
          </p:cNvSpPr>
          <p:nvPr>
            <p:ph type="body" sz="quarter" idx="19" hasCustomPrompt="1"/>
          </p:nvPr>
        </p:nvSpPr>
        <p:spPr>
          <a:xfrm>
            <a:off x="246463" y="3304581"/>
            <a:ext cx="1721185" cy="1259801"/>
          </a:xfrm>
          <a:prstGeom prst="rect">
            <a:avLst/>
          </a:prstGeom>
          <a:effectLst/>
        </p:spPr>
        <p:txBody>
          <a:bodyPr lIns="0" tIns="0" rIns="0" bIns="0" anchor="t" anchorCtr="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Kickoff</a:t>
            </a:r>
          </a:p>
        </p:txBody>
      </p:sp>
      <p:sp>
        <p:nvSpPr>
          <p:cNvPr id="24" name="Text Placeholder 13">
            <a:extLst>
              <a:ext uri="{FF2B5EF4-FFF2-40B4-BE49-F238E27FC236}">
                <a16:creationId xmlns:a16="http://schemas.microsoft.com/office/drawing/2014/main" id="{86AB4BAE-CACF-4F52-A9CC-F3CEF461E25C}"/>
              </a:ext>
            </a:extLst>
          </p:cNvPr>
          <p:cNvSpPr>
            <a:spLocks noGrp="1"/>
          </p:cNvSpPr>
          <p:nvPr>
            <p:ph type="body" sz="quarter" idx="25" hasCustomPrompt="1"/>
          </p:nvPr>
        </p:nvSpPr>
        <p:spPr>
          <a:xfrm>
            <a:off x="2240732" y="2147724"/>
            <a:ext cx="172207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25" name="Text Placeholder 13">
            <a:extLst>
              <a:ext uri="{FF2B5EF4-FFF2-40B4-BE49-F238E27FC236}">
                <a16:creationId xmlns:a16="http://schemas.microsoft.com/office/drawing/2014/main" id="{26E64457-7BBD-476E-A5B5-6753EB992270}"/>
              </a:ext>
            </a:extLst>
          </p:cNvPr>
          <p:cNvSpPr>
            <a:spLocks noGrp="1"/>
          </p:cNvSpPr>
          <p:nvPr>
            <p:ph type="body" sz="quarter" idx="34" hasCustomPrompt="1"/>
          </p:nvPr>
        </p:nvSpPr>
        <p:spPr>
          <a:xfrm>
            <a:off x="2240731" y="1781385"/>
            <a:ext cx="1719777"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January 1</a:t>
            </a:r>
          </a:p>
        </p:txBody>
      </p:sp>
      <p:sp>
        <p:nvSpPr>
          <p:cNvPr id="26" name="Text Placeholder 13">
            <a:extLst>
              <a:ext uri="{FF2B5EF4-FFF2-40B4-BE49-F238E27FC236}">
                <a16:creationId xmlns:a16="http://schemas.microsoft.com/office/drawing/2014/main" id="{43927E2C-17AE-47BA-B28F-584520D6A1F4}"/>
              </a:ext>
            </a:extLst>
          </p:cNvPr>
          <p:cNvSpPr>
            <a:spLocks noGrp="1"/>
          </p:cNvSpPr>
          <p:nvPr>
            <p:ph type="body" sz="quarter" idx="40" hasCustomPrompt="1"/>
          </p:nvPr>
        </p:nvSpPr>
        <p:spPr>
          <a:xfrm>
            <a:off x="4228122" y="2147724"/>
            <a:ext cx="1715087"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1" name="Text Placeholder 13">
            <a:extLst>
              <a:ext uri="{FF2B5EF4-FFF2-40B4-BE49-F238E27FC236}">
                <a16:creationId xmlns:a16="http://schemas.microsoft.com/office/drawing/2014/main" id="{E90A5640-2B4B-4498-92A0-2D0808598E4C}"/>
              </a:ext>
            </a:extLst>
          </p:cNvPr>
          <p:cNvSpPr>
            <a:spLocks noGrp="1"/>
          </p:cNvSpPr>
          <p:nvPr>
            <p:ph type="body" sz="quarter" idx="41" hasCustomPrompt="1"/>
          </p:nvPr>
        </p:nvSpPr>
        <p:spPr>
          <a:xfrm>
            <a:off x="4228122" y="1781385"/>
            <a:ext cx="1719523"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February 1</a:t>
            </a:r>
          </a:p>
        </p:txBody>
      </p:sp>
      <p:sp>
        <p:nvSpPr>
          <p:cNvPr id="33" name="Text Placeholder 13">
            <a:extLst>
              <a:ext uri="{FF2B5EF4-FFF2-40B4-BE49-F238E27FC236}">
                <a16:creationId xmlns:a16="http://schemas.microsoft.com/office/drawing/2014/main" id="{75DD84D0-0756-4D47-ACA6-8EE679221A15}"/>
              </a:ext>
            </a:extLst>
          </p:cNvPr>
          <p:cNvSpPr>
            <a:spLocks noGrp="1"/>
          </p:cNvSpPr>
          <p:nvPr>
            <p:ph type="body" sz="quarter" idx="43" hasCustomPrompt="1"/>
          </p:nvPr>
        </p:nvSpPr>
        <p:spPr>
          <a:xfrm>
            <a:off x="6224324" y="2147724"/>
            <a:ext cx="1719203"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4" name="Text Placeholder 13">
            <a:extLst>
              <a:ext uri="{FF2B5EF4-FFF2-40B4-BE49-F238E27FC236}">
                <a16:creationId xmlns:a16="http://schemas.microsoft.com/office/drawing/2014/main" id="{F7128259-31DD-46F6-9114-B752467BC107}"/>
              </a:ext>
            </a:extLst>
          </p:cNvPr>
          <p:cNvSpPr>
            <a:spLocks noGrp="1"/>
          </p:cNvSpPr>
          <p:nvPr>
            <p:ph type="body" sz="quarter" idx="44" hasCustomPrompt="1"/>
          </p:nvPr>
        </p:nvSpPr>
        <p:spPr>
          <a:xfrm>
            <a:off x="6224323" y="1781385"/>
            <a:ext cx="1714785"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March 1</a:t>
            </a:r>
          </a:p>
        </p:txBody>
      </p:sp>
      <p:sp>
        <p:nvSpPr>
          <p:cNvPr id="35" name="Text Placeholder 13">
            <a:extLst>
              <a:ext uri="{FF2B5EF4-FFF2-40B4-BE49-F238E27FC236}">
                <a16:creationId xmlns:a16="http://schemas.microsoft.com/office/drawing/2014/main" id="{83799A9C-3708-4761-8353-B93773933140}"/>
              </a:ext>
            </a:extLst>
          </p:cNvPr>
          <p:cNvSpPr>
            <a:spLocks noGrp="1"/>
          </p:cNvSpPr>
          <p:nvPr>
            <p:ph type="body" sz="quarter" idx="46" hasCustomPrompt="1"/>
          </p:nvPr>
        </p:nvSpPr>
        <p:spPr>
          <a:xfrm>
            <a:off x="8205837" y="2147724"/>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36" name="Text Placeholder 13">
            <a:extLst>
              <a:ext uri="{FF2B5EF4-FFF2-40B4-BE49-F238E27FC236}">
                <a16:creationId xmlns:a16="http://schemas.microsoft.com/office/drawing/2014/main" id="{FE3CBFAB-3E89-4D5C-A8BF-578F5D217A40}"/>
              </a:ext>
            </a:extLst>
          </p:cNvPr>
          <p:cNvSpPr>
            <a:spLocks noGrp="1"/>
          </p:cNvSpPr>
          <p:nvPr>
            <p:ph type="body" sz="quarter" idx="47" hasCustomPrompt="1"/>
          </p:nvPr>
        </p:nvSpPr>
        <p:spPr>
          <a:xfrm>
            <a:off x="8205835" y="1781385"/>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37" name="Title 1">
            <a:extLst>
              <a:ext uri="{FF2B5EF4-FFF2-40B4-BE49-F238E27FC236}">
                <a16:creationId xmlns:a16="http://schemas.microsoft.com/office/drawing/2014/main" id="{5BF377D6-D237-42E7-9D82-A524B0122ECF}"/>
              </a:ext>
            </a:extLst>
          </p:cNvPr>
          <p:cNvSpPr>
            <a:spLocks noGrp="1"/>
          </p:cNvSpPr>
          <p:nvPr>
            <p:ph type="title" hasCustomPrompt="1"/>
          </p:nvPr>
        </p:nvSpPr>
        <p:spPr>
          <a:xfrm>
            <a:off x="246464" y="257769"/>
            <a:ext cx="11688683" cy="1266233"/>
          </a:xfrm>
        </p:spPr>
        <p:txBody>
          <a:bodyPr/>
          <a:lstStyle>
            <a:lvl1pPr>
              <a:defRPr>
                <a:solidFill>
                  <a:schemeClr val="bg1"/>
                </a:solidFill>
              </a:defRPr>
            </a:lvl1pPr>
          </a:lstStyle>
          <a:p>
            <a:r>
              <a:rPr lang="en-US"/>
              <a:t>Timeline</a:t>
            </a:r>
          </a:p>
        </p:txBody>
      </p:sp>
      <p:sp>
        <p:nvSpPr>
          <p:cNvPr id="38" name="Text Placeholder 3">
            <a:extLst>
              <a:ext uri="{FF2B5EF4-FFF2-40B4-BE49-F238E27FC236}">
                <a16:creationId xmlns:a16="http://schemas.microsoft.com/office/drawing/2014/main" id="{EC0B720B-13A3-4923-9AB4-9DE76155C182}"/>
              </a:ext>
            </a:extLst>
          </p:cNvPr>
          <p:cNvSpPr>
            <a:spLocks noGrp="1"/>
          </p:cNvSpPr>
          <p:nvPr>
            <p:ph type="body" sz="quarter" idx="15" hasCustomPrompt="1"/>
          </p:nvPr>
        </p:nvSpPr>
        <p:spPr>
          <a:xfrm>
            <a:off x="2240731" y="3304579"/>
            <a:ext cx="1702018"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39" name="Text Placeholder 3">
            <a:extLst>
              <a:ext uri="{FF2B5EF4-FFF2-40B4-BE49-F238E27FC236}">
                <a16:creationId xmlns:a16="http://schemas.microsoft.com/office/drawing/2014/main" id="{CA06ADF5-AC4F-4EC3-BA49-BCA0205738D5}"/>
              </a:ext>
            </a:extLst>
          </p:cNvPr>
          <p:cNvSpPr>
            <a:spLocks noGrp="1"/>
          </p:cNvSpPr>
          <p:nvPr>
            <p:ph type="body" sz="quarter" idx="52" hasCustomPrompt="1"/>
          </p:nvPr>
        </p:nvSpPr>
        <p:spPr>
          <a:xfrm>
            <a:off x="4228122"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0" name="Text Placeholder 3">
            <a:extLst>
              <a:ext uri="{FF2B5EF4-FFF2-40B4-BE49-F238E27FC236}">
                <a16:creationId xmlns:a16="http://schemas.microsoft.com/office/drawing/2014/main" id="{71370314-BF85-4390-ACC8-7F4F997E4282}"/>
              </a:ext>
            </a:extLst>
          </p:cNvPr>
          <p:cNvSpPr>
            <a:spLocks noGrp="1"/>
          </p:cNvSpPr>
          <p:nvPr>
            <p:ph type="body" sz="quarter" idx="53" hasCustomPrompt="1"/>
          </p:nvPr>
        </p:nvSpPr>
        <p:spPr>
          <a:xfrm>
            <a:off x="6224324"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1" name="Text Placeholder 3">
            <a:extLst>
              <a:ext uri="{FF2B5EF4-FFF2-40B4-BE49-F238E27FC236}">
                <a16:creationId xmlns:a16="http://schemas.microsoft.com/office/drawing/2014/main" id="{CE334741-DD09-43E3-8012-B4F058D85D1A}"/>
              </a:ext>
            </a:extLst>
          </p:cNvPr>
          <p:cNvSpPr>
            <a:spLocks noGrp="1"/>
          </p:cNvSpPr>
          <p:nvPr>
            <p:ph type="body" sz="quarter" idx="54" hasCustomPrompt="1"/>
          </p:nvPr>
        </p:nvSpPr>
        <p:spPr>
          <a:xfrm>
            <a:off x="8205835"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
        <p:nvSpPr>
          <p:cNvPr id="42" name="Text Placeholder 13">
            <a:extLst>
              <a:ext uri="{FF2B5EF4-FFF2-40B4-BE49-F238E27FC236}">
                <a16:creationId xmlns:a16="http://schemas.microsoft.com/office/drawing/2014/main" id="{EFF2F65A-64EA-44EA-95FD-B4FB35AD2AD5}"/>
              </a:ext>
            </a:extLst>
          </p:cNvPr>
          <p:cNvSpPr>
            <a:spLocks noGrp="1"/>
          </p:cNvSpPr>
          <p:nvPr>
            <p:ph type="body" sz="quarter" idx="55" hasCustomPrompt="1"/>
          </p:nvPr>
        </p:nvSpPr>
        <p:spPr>
          <a:xfrm>
            <a:off x="10207758" y="2154408"/>
            <a:ext cx="1719609" cy="245663"/>
          </a:xfrm>
          <a:prstGeom prst="rect">
            <a:avLst/>
          </a:prstGeom>
          <a:effectLst/>
        </p:spPr>
        <p:txBody>
          <a:bodyPr lIns="0" tIns="0" rIns="0" bIns="0">
            <a:normAutofit/>
          </a:bodyPr>
          <a:lstStyle>
            <a:lvl1pPr marL="0" indent="0">
              <a:lnSpc>
                <a:spcPct val="100000"/>
              </a:lnSpc>
              <a:spcBef>
                <a:spcPts val="0"/>
              </a:spcBef>
              <a:buFontTx/>
              <a:buNone/>
              <a:defRPr sz="1167" b="0">
                <a:solidFill>
                  <a:schemeClr val="bg1"/>
                </a:solidFill>
                <a:latin typeface="+mn-lt"/>
                <a:cs typeface="Segoe UI" panose="020B0502040204020203" pitchFamily="34" charset="0"/>
              </a:defRPr>
            </a:lvl1pPr>
          </a:lstStyle>
          <a:p>
            <a:pPr lvl="0"/>
            <a:r>
              <a:rPr lang="en-US"/>
              <a:t>Milestone 1</a:t>
            </a:r>
          </a:p>
        </p:txBody>
      </p:sp>
      <p:sp>
        <p:nvSpPr>
          <p:cNvPr id="43" name="Text Placeholder 13">
            <a:extLst>
              <a:ext uri="{FF2B5EF4-FFF2-40B4-BE49-F238E27FC236}">
                <a16:creationId xmlns:a16="http://schemas.microsoft.com/office/drawing/2014/main" id="{DFF55D1D-3586-4E60-AE7D-57A0316E21CE}"/>
              </a:ext>
            </a:extLst>
          </p:cNvPr>
          <p:cNvSpPr>
            <a:spLocks noGrp="1"/>
          </p:cNvSpPr>
          <p:nvPr>
            <p:ph type="body" sz="quarter" idx="56" hasCustomPrompt="1"/>
          </p:nvPr>
        </p:nvSpPr>
        <p:spPr>
          <a:xfrm>
            <a:off x="10207757" y="1788069"/>
            <a:ext cx="1715190" cy="255346"/>
          </a:xfrm>
          <a:prstGeom prst="rect">
            <a:avLst/>
          </a:prstGeom>
          <a:effectLst/>
        </p:spPr>
        <p:txBody>
          <a:bodyPr lIns="0" tIns="0" rIns="0" bIns="0"/>
          <a:lstStyle>
            <a:lvl1pPr marL="0" indent="0">
              <a:lnSpc>
                <a:spcPct val="100000"/>
              </a:lnSpc>
              <a:spcBef>
                <a:spcPts val="0"/>
              </a:spcBef>
              <a:buFontTx/>
              <a:buNone/>
              <a:defRPr sz="1667" b="1">
                <a:solidFill>
                  <a:schemeClr val="bg1"/>
                </a:solidFill>
                <a:latin typeface="+mj-lt"/>
                <a:cs typeface="Segoe UI" panose="020B0502040204020203" pitchFamily="34" charset="0"/>
              </a:defRPr>
            </a:lvl1pPr>
          </a:lstStyle>
          <a:p>
            <a:pPr lvl="0"/>
            <a:r>
              <a:rPr lang="en-US"/>
              <a:t>April 1</a:t>
            </a:r>
          </a:p>
        </p:txBody>
      </p:sp>
      <p:sp>
        <p:nvSpPr>
          <p:cNvPr id="44" name="Text Placeholder 3">
            <a:extLst>
              <a:ext uri="{FF2B5EF4-FFF2-40B4-BE49-F238E27FC236}">
                <a16:creationId xmlns:a16="http://schemas.microsoft.com/office/drawing/2014/main" id="{2F192075-AADF-4310-B636-F0D601915C62}"/>
              </a:ext>
            </a:extLst>
          </p:cNvPr>
          <p:cNvSpPr>
            <a:spLocks noGrp="1"/>
          </p:cNvSpPr>
          <p:nvPr>
            <p:ph type="body" sz="quarter" idx="57" hasCustomPrompt="1"/>
          </p:nvPr>
        </p:nvSpPr>
        <p:spPr>
          <a:xfrm>
            <a:off x="10207758" y="3304579"/>
            <a:ext cx="1742123" cy="1253285"/>
          </a:xfrm>
          <a:prstGeom prst="rect">
            <a:avLst/>
          </a:prstGeom>
        </p:spPr>
        <p:txBody>
          <a:bodyPr lIns="0" tIns="0" rIns="0" bIns="0">
            <a:normAutofit/>
          </a:bodyPr>
          <a:lstStyle>
            <a:lvl1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112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Description</a:t>
            </a:r>
          </a:p>
        </p:txBody>
      </p:sp>
    </p:spTree>
    <p:extLst>
      <p:ext uri="{BB962C8B-B14F-4D97-AF65-F5344CB8AC3E}">
        <p14:creationId xmlns:p14="http://schemas.microsoft.com/office/powerpoint/2010/main" val="31833127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EFCB8FE-A929-4DF6-AE95-72955ACFD39C}"/>
              </a:ext>
            </a:extLst>
          </p:cNvPr>
          <p:cNvSpPr>
            <a:spLocks noGrp="1"/>
          </p:cNvSpPr>
          <p:nvPr>
            <p:ph type="media" sz="quarter" idx="1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Video</a:t>
            </a:r>
          </a:p>
        </p:txBody>
      </p:sp>
    </p:spTree>
    <p:extLst>
      <p:ext uri="{BB962C8B-B14F-4D97-AF65-F5344CB8AC3E}">
        <p14:creationId xmlns:p14="http://schemas.microsoft.com/office/powerpoint/2010/main" val="12286215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Content &amp; Descri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9D5F204-1539-4380-9967-1204DACBA90C}"/>
              </a:ext>
            </a:extLst>
          </p:cNvPr>
          <p:cNvSpPr>
            <a:spLocks noGrp="1"/>
          </p:cNvSpPr>
          <p:nvPr>
            <p:ph sz="quarter" idx="60" hasCustomPrompt="1"/>
          </p:nvPr>
        </p:nvSpPr>
        <p:spPr>
          <a:xfrm>
            <a:off x="0" y="0"/>
            <a:ext cx="12192000" cy="6858000"/>
          </a:xfrm>
          <a:solidFill>
            <a:schemeClr val="bg1">
              <a:lumMod val="95000"/>
            </a:schemeClr>
          </a:solidFill>
        </p:spPr>
        <p:txBody>
          <a:bodyPr>
            <a:normAutofit/>
          </a:bodyPr>
          <a:lstStyle>
            <a:lvl1pPr>
              <a:defRPr sz="833" b="0">
                <a:solidFill>
                  <a:schemeClr val="bg1">
                    <a:lumMod val="65000"/>
                  </a:schemeClr>
                </a:solidFill>
              </a:defRPr>
            </a:lvl1pPr>
          </a:lstStyle>
          <a:p>
            <a:pPr lvl="0"/>
            <a:r>
              <a:rPr lang="en-US"/>
              <a:t>Click to insert content</a:t>
            </a:r>
          </a:p>
        </p:txBody>
      </p:sp>
      <p:sp>
        <p:nvSpPr>
          <p:cNvPr id="6" name="Text Placeholder 2">
            <a:extLst>
              <a:ext uri="{FF2B5EF4-FFF2-40B4-BE49-F238E27FC236}">
                <a16:creationId xmlns:a16="http://schemas.microsoft.com/office/drawing/2014/main" id="{5DA55F0C-581D-4B4C-BF2A-B3FB3FCDE99A}"/>
              </a:ext>
            </a:extLst>
          </p:cNvPr>
          <p:cNvSpPr>
            <a:spLocks noGrp="1"/>
          </p:cNvSpPr>
          <p:nvPr>
            <p:ph type="body" sz="quarter" idx="59" hasCustomPrompt="1"/>
          </p:nvPr>
        </p:nvSpPr>
        <p:spPr>
          <a:xfrm>
            <a:off x="246463" y="4824306"/>
            <a:ext cx="3715938" cy="1261534"/>
          </a:xfrm>
        </p:spPr>
        <p:txBody>
          <a:bodyPr/>
          <a:lstStyle>
            <a:lvl1pPr>
              <a:defRPr sz="1667"/>
            </a:lvl1pPr>
            <a:lvl2pPr>
              <a:defRPr sz="1667"/>
            </a:lvl2pPr>
            <a:lvl3pPr>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CA92B55B-B808-4A8C-8687-297330663599}"/>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5" name="Straight Connector 4">
            <a:extLst>
              <a:ext uri="{FF2B5EF4-FFF2-40B4-BE49-F238E27FC236}">
                <a16:creationId xmlns:a16="http://schemas.microsoft.com/office/drawing/2014/main" id="{84E0AA08-6563-45B5-B3A7-F8E10B6739BD}"/>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653510-F73F-45E2-BE36-6286BAD6481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13784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4" y="257769"/>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94710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883991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2377387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12320371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0630495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1"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818303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5"/>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1" y="-6228"/>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1" y="-6228"/>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208353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1"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4000"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5"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1"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5"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4"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1"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endParaRPr lang="en-US"/>
          </a:p>
        </p:txBody>
      </p:sp>
    </p:spTree>
    <p:extLst>
      <p:ext uri="{BB962C8B-B14F-4D97-AF65-F5344CB8AC3E}">
        <p14:creationId xmlns:p14="http://schemas.microsoft.com/office/powerpoint/2010/main" val="308339293"/>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_Image &amp; Description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68FB421-2689-4729-86D1-74F8FF0C2221}"/>
              </a:ext>
            </a:extLst>
          </p:cNvPr>
          <p:cNvSpPr>
            <a:spLocks noGrp="1"/>
          </p:cNvSpPr>
          <p:nvPr>
            <p:ph type="pic" idx="25"/>
          </p:nvPr>
        </p:nvSpPr>
        <p:spPr>
          <a:xfrm>
            <a:off x="0" y="0"/>
            <a:ext cx="12192000" cy="4572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Rectangle 9">
            <a:extLst>
              <a:ext uri="{FF2B5EF4-FFF2-40B4-BE49-F238E27FC236}">
                <a16:creationId xmlns:a16="http://schemas.microsoft.com/office/drawing/2014/main" id="{0204DE10-4145-4043-A112-8D637263E553}"/>
              </a:ext>
            </a:extLst>
          </p:cNvPr>
          <p:cNvSpPr/>
          <p:nvPr userDrawn="1"/>
        </p:nvSpPr>
        <p:spPr>
          <a:xfrm>
            <a:off x="0" y="4572000"/>
            <a:ext cx="12192000" cy="228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 Placeholder 2">
            <a:extLst>
              <a:ext uri="{FF2B5EF4-FFF2-40B4-BE49-F238E27FC236}">
                <a16:creationId xmlns:a16="http://schemas.microsoft.com/office/drawing/2014/main" id="{AF294B37-876E-4E2F-BA9D-88AB69AC7E99}"/>
              </a:ext>
            </a:extLst>
          </p:cNvPr>
          <p:cNvSpPr>
            <a:spLocks noGrp="1"/>
          </p:cNvSpPr>
          <p:nvPr>
            <p:ph type="body" sz="quarter" idx="59" hasCustomPrompt="1"/>
          </p:nvPr>
        </p:nvSpPr>
        <p:spPr>
          <a:xfrm>
            <a:off x="254000" y="4826001"/>
            <a:ext cx="3708400" cy="1270000"/>
          </a:xfrm>
        </p:spPr>
        <p:txBody>
          <a:bodyPr/>
          <a:lstStyle>
            <a:lvl1pPr>
              <a:defRPr sz="1667">
                <a:solidFill>
                  <a:schemeClr val="bg1"/>
                </a:solidFill>
              </a:defRPr>
            </a:lvl1pPr>
            <a:lvl2pPr>
              <a:defRPr sz="1667"/>
            </a:lvl2pPr>
            <a:lvl3pPr>
              <a:defRPr>
                <a:solidFill>
                  <a:schemeClr val="bg1"/>
                </a:solidFill>
              </a:defRPr>
            </a:lvl3pPr>
            <a:lvl4pPr>
              <a:defRPr/>
            </a:lvl4pPr>
            <a:lvl5pPr>
              <a:defRPr/>
            </a:lvl5pPr>
          </a:lstStyle>
          <a:p>
            <a:pPr lvl="0"/>
            <a:r>
              <a:rPr lang="en-US"/>
              <a:t>Header</a:t>
            </a:r>
          </a:p>
          <a:p>
            <a:pPr lvl="2"/>
            <a:r>
              <a:rPr lang="en-US"/>
              <a:t>Body</a:t>
            </a:r>
          </a:p>
          <a:p>
            <a:pPr lvl="3"/>
            <a:r>
              <a:rPr lang="en-US"/>
              <a:t>Detail</a:t>
            </a:r>
          </a:p>
        </p:txBody>
      </p:sp>
      <p:sp>
        <p:nvSpPr>
          <p:cNvPr id="8" name="Title 1">
            <a:extLst>
              <a:ext uri="{FF2B5EF4-FFF2-40B4-BE49-F238E27FC236}">
                <a16:creationId xmlns:a16="http://schemas.microsoft.com/office/drawing/2014/main" id="{9137FD26-73FD-4012-98C0-3F1E9DFFD5E7}"/>
              </a:ext>
            </a:extLst>
          </p:cNvPr>
          <p:cNvSpPr>
            <a:spLocks noGrp="1"/>
          </p:cNvSpPr>
          <p:nvPr>
            <p:ph type="title" hasCustomPrompt="1"/>
          </p:nvPr>
        </p:nvSpPr>
        <p:spPr>
          <a:xfrm>
            <a:off x="246463" y="257768"/>
            <a:ext cx="11688683" cy="1266233"/>
          </a:xfrm>
        </p:spPr>
        <p:txBody>
          <a:bodyPr/>
          <a:lstStyle>
            <a:lvl1pPr>
              <a:defRPr/>
            </a:lvl1pPr>
          </a:lstStyle>
          <a:p>
            <a:r>
              <a:rPr lang="en-US"/>
              <a:t>Title</a:t>
            </a:r>
          </a:p>
        </p:txBody>
      </p:sp>
      <p:cxnSp>
        <p:nvCxnSpPr>
          <p:cNvPr id="15" name="Straight Connector 14">
            <a:extLst>
              <a:ext uri="{FF2B5EF4-FFF2-40B4-BE49-F238E27FC236}">
                <a16:creationId xmlns:a16="http://schemas.microsoft.com/office/drawing/2014/main" id="{77853EDC-6657-4206-9A22-A40EAAEDF9A5}"/>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DEBBEF-617B-4427-9B6C-1C2877AAE1C9}"/>
              </a:ext>
            </a:extLst>
          </p:cNvPr>
          <p:cNvCxnSpPr>
            <a:cxnSpLocks/>
          </p:cNvCxnSpPr>
          <p:nvPr userDrawn="1"/>
        </p:nvCxnSpPr>
        <p:spPr>
          <a:xfrm>
            <a:off x="5966310" y="64795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3642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2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6858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541674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_3 Image Grid (1)">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6096000"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5151609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3 Image Grid (2)">
    <p:spTree>
      <p:nvGrpSpPr>
        <p:cNvPr id="1" name=""/>
        <p:cNvGrpSpPr/>
        <p:nvPr/>
      </p:nvGrpSpPr>
      <p:grpSpPr>
        <a:xfrm>
          <a:off x="0" y="0"/>
          <a:ext cx="0" cy="0"/>
          <a:chOff x="0" y="0"/>
          <a:chExt cx="0" cy="0"/>
        </a:xfrm>
      </p:grpSpPr>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1"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Picture Placeholder 2">
            <a:extLst>
              <a:ext uri="{FF2B5EF4-FFF2-40B4-BE49-F238E27FC236}">
                <a16:creationId xmlns:a16="http://schemas.microsoft.com/office/drawing/2014/main" id="{D2A01910-9F21-4932-BDC4-FA327DCD3988}"/>
              </a:ext>
            </a:extLst>
          </p:cNvPr>
          <p:cNvSpPr>
            <a:spLocks noGrp="1"/>
          </p:cNvSpPr>
          <p:nvPr>
            <p:ph type="pic" idx="88"/>
          </p:nvPr>
        </p:nvSpPr>
        <p:spPr>
          <a:xfrm>
            <a:off x="-1" y="3429000"/>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6096000" y="-1"/>
            <a:ext cx="6096001" cy="6858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30348731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4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1"/>
            <a:ext cx="6096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1"/>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6" name="Picture Placeholder 2">
            <a:extLst>
              <a:ext uri="{FF2B5EF4-FFF2-40B4-BE49-F238E27FC236}">
                <a16:creationId xmlns:a16="http://schemas.microsoft.com/office/drawing/2014/main" id="{17DB6E6C-2587-4987-B19F-06E862C04816}"/>
              </a:ext>
            </a:extLst>
          </p:cNvPr>
          <p:cNvSpPr>
            <a:spLocks noGrp="1"/>
          </p:cNvSpPr>
          <p:nvPr>
            <p:ph type="pic" idx="87"/>
          </p:nvPr>
        </p:nvSpPr>
        <p:spPr>
          <a:xfrm>
            <a:off x="6096000" y="-2"/>
            <a:ext cx="6096001" cy="3429002"/>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7" name="Picture Placeholder 2">
            <a:extLst>
              <a:ext uri="{FF2B5EF4-FFF2-40B4-BE49-F238E27FC236}">
                <a16:creationId xmlns:a16="http://schemas.microsoft.com/office/drawing/2014/main" id="{426BE7CC-4C4E-4657-A332-FBBA261B7546}"/>
              </a:ext>
            </a:extLst>
          </p:cNvPr>
          <p:cNvSpPr>
            <a:spLocks noGrp="1"/>
          </p:cNvSpPr>
          <p:nvPr>
            <p:ph type="pic" idx="88"/>
          </p:nvPr>
        </p:nvSpPr>
        <p:spPr>
          <a:xfrm>
            <a:off x="6096000" y="3429000"/>
            <a:ext cx="6096001" cy="342900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112043877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8 Image Grid">
    <p:spTree>
      <p:nvGrpSpPr>
        <p:cNvPr id="1" name=""/>
        <p:cNvGrpSpPr/>
        <p:nvPr/>
      </p:nvGrpSpPr>
      <p:grpSpPr>
        <a:xfrm>
          <a:off x="0" y="0"/>
          <a:ext cx="0" cy="0"/>
          <a:chOff x="0" y="0"/>
          <a:chExt cx="0" cy="0"/>
        </a:xfrm>
      </p:grpSpPr>
      <p:sp>
        <p:nvSpPr>
          <p:cNvPr id="54" name="Picture Placeholder 2">
            <a:extLst>
              <a:ext uri="{FF2B5EF4-FFF2-40B4-BE49-F238E27FC236}">
                <a16:creationId xmlns:a16="http://schemas.microsoft.com/office/drawing/2014/main" id="{6DAE4D0B-F805-4348-B970-00113CD72857}"/>
              </a:ext>
            </a:extLst>
          </p:cNvPr>
          <p:cNvSpPr>
            <a:spLocks noGrp="1"/>
          </p:cNvSpPr>
          <p:nvPr>
            <p:ph type="pic" idx="85"/>
          </p:nvPr>
        </p:nvSpPr>
        <p:spPr>
          <a:xfrm>
            <a:off x="-1" y="604"/>
            <a:ext cx="3048001" cy="3429001"/>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5" name="Picture Placeholder 2">
            <a:extLst>
              <a:ext uri="{FF2B5EF4-FFF2-40B4-BE49-F238E27FC236}">
                <a16:creationId xmlns:a16="http://schemas.microsoft.com/office/drawing/2014/main" id="{EA3A17B3-3AC4-4C86-B887-385501F7F812}"/>
              </a:ext>
            </a:extLst>
          </p:cNvPr>
          <p:cNvSpPr>
            <a:spLocks noGrp="1"/>
          </p:cNvSpPr>
          <p:nvPr>
            <p:ph type="pic" idx="86"/>
          </p:nvPr>
        </p:nvSpPr>
        <p:spPr>
          <a:xfrm>
            <a:off x="-1"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6" name="Picture Placeholder 2">
            <a:extLst>
              <a:ext uri="{FF2B5EF4-FFF2-40B4-BE49-F238E27FC236}">
                <a16:creationId xmlns:a16="http://schemas.microsoft.com/office/drawing/2014/main" id="{85A811B3-BF26-4013-8F1E-333047F848D3}"/>
              </a:ext>
            </a:extLst>
          </p:cNvPr>
          <p:cNvSpPr>
            <a:spLocks noGrp="1"/>
          </p:cNvSpPr>
          <p:nvPr>
            <p:ph type="pic" idx="89"/>
          </p:nvPr>
        </p:nvSpPr>
        <p:spPr>
          <a:xfrm>
            <a:off x="3048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7" name="Picture Placeholder 2">
            <a:extLst>
              <a:ext uri="{FF2B5EF4-FFF2-40B4-BE49-F238E27FC236}">
                <a16:creationId xmlns:a16="http://schemas.microsoft.com/office/drawing/2014/main" id="{01AAC8B8-B600-444E-B409-7B47A07B45AE}"/>
              </a:ext>
            </a:extLst>
          </p:cNvPr>
          <p:cNvSpPr>
            <a:spLocks noGrp="1"/>
          </p:cNvSpPr>
          <p:nvPr>
            <p:ph type="pic" idx="90"/>
          </p:nvPr>
        </p:nvSpPr>
        <p:spPr>
          <a:xfrm>
            <a:off x="3048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8" name="Picture Placeholder 2">
            <a:extLst>
              <a:ext uri="{FF2B5EF4-FFF2-40B4-BE49-F238E27FC236}">
                <a16:creationId xmlns:a16="http://schemas.microsoft.com/office/drawing/2014/main" id="{FB698584-5A41-44D2-B67A-5B7BBC68A0BC}"/>
              </a:ext>
            </a:extLst>
          </p:cNvPr>
          <p:cNvSpPr>
            <a:spLocks noGrp="1"/>
          </p:cNvSpPr>
          <p:nvPr>
            <p:ph type="pic" idx="91"/>
          </p:nvPr>
        </p:nvSpPr>
        <p:spPr>
          <a:xfrm>
            <a:off x="6096000" y="-6229"/>
            <a:ext cx="3048001" cy="3435229"/>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9" name="Picture Placeholder 2">
            <a:extLst>
              <a:ext uri="{FF2B5EF4-FFF2-40B4-BE49-F238E27FC236}">
                <a16:creationId xmlns:a16="http://schemas.microsoft.com/office/drawing/2014/main" id="{08D6D1C8-144C-4B25-B9F4-D4EE8CB42E0D}"/>
              </a:ext>
            </a:extLst>
          </p:cNvPr>
          <p:cNvSpPr>
            <a:spLocks noGrp="1"/>
          </p:cNvSpPr>
          <p:nvPr>
            <p:ph type="pic" idx="92"/>
          </p:nvPr>
        </p:nvSpPr>
        <p:spPr>
          <a:xfrm>
            <a:off x="6096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0" name="Picture Placeholder 2">
            <a:extLst>
              <a:ext uri="{FF2B5EF4-FFF2-40B4-BE49-F238E27FC236}">
                <a16:creationId xmlns:a16="http://schemas.microsoft.com/office/drawing/2014/main" id="{8E52CE9A-9EC2-4CC7-A3CA-081F2BD39D4B}"/>
              </a:ext>
            </a:extLst>
          </p:cNvPr>
          <p:cNvSpPr>
            <a:spLocks noGrp="1"/>
          </p:cNvSpPr>
          <p:nvPr>
            <p:ph type="pic" idx="93"/>
          </p:nvPr>
        </p:nvSpPr>
        <p:spPr>
          <a:xfrm>
            <a:off x="9144000" y="-6229"/>
            <a:ext cx="3048001" cy="343583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11" name="Picture Placeholder 2">
            <a:extLst>
              <a:ext uri="{FF2B5EF4-FFF2-40B4-BE49-F238E27FC236}">
                <a16:creationId xmlns:a16="http://schemas.microsoft.com/office/drawing/2014/main" id="{F1A93236-7821-4C74-ACA0-24241F593495}"/>
              </a:ext>
            </a:extLst>
          </p:cNvPr>
          <p:cNvSpPr>
            <a:spLocks noGrp="1"/>
          </p:cNvSpPr>
          <p:nvPr>
            <p:ph type="pic" idx="94"/>
          </p:nvPr>
        </p:nvSpPr>
        <p:spPr>
          <a:xfrm>
            <a:off x="9144000" y="3429000"/>
            <a:ext cx="3048001" cy="3439250"/>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845385700"/>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72">
          <p15:clr>
            <a:srgbClr val="FBAE40"/>
          </p15:clr>
        </p15:guide>
        <p15:guide id="7" orient="horz" pos="388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16 Image Grid">
    <p:spTree>
      <p:nvGrpSpPr>
        <p:cNvPr id="1" name=""/>
        <p:cNvGrpSpPr/>
        <p:nvPr/>
      </p:nvGrpSpPr>
      <p:grpSpPr>
        <a:xfrm>
          <a:off x="0" y="0"/>
          <a:ext cx="0" cy="0"/>
          <a:chOff x="0" y="0"/>
          <a:chExt cx="0" cy="0"/>
        </a:xfrm>
      </p:grpSpPr>
      <p:sp>
        <p:nvSpPr>
          <p:cNvPr id="20" name="Picture Placeholder 2">
            <a:extLst>
              <a:ext uri="{FF2B5EF4-FFF2-40B4-BE49-F238E27FC236}">
                <a16:creationId xmlns:a16="http://schemas.microsoft.com/office/drawing/2014/main" id="{44099577-D993-45A1-AE6A-B996E6687641}"/>
              </a:ext>
            </a:extLst>
          </p:cNvPr>
          <p:cNvSpPr>
            <a:spLocks noGrp="1"/>
          </p:cNvSpPr>
          <p:nvPr>
            <p:ph type="pic" idx="103"/>
          </p:nvPr>
        </p:nvSpPr>
        <p:spPr>
          <a:xfrm>
            <a:off x="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6" name="Picture Placeholder 2">
            <a:extLst>
              <a:ext uri="{FF2B5EF4-FFF2-40B4-BE49-F238E27FC236}">
                <a16:creationId xmlns:a16="http://schemas.microsoft.com/office/drawing/2014/main" id="{FBD03716-2587-4663-AEB4-BD8CC2BA359F}"/>
              </a:ext>
            </a:extLst>
          </p:cNvPr>
          <p:cNvSpPr>
            <a:spLocks noGrp="1"/>
          </p:cNvSpPr>
          <p:nvPr>
            <p:ph type="pic" idx="107"/>
          </p:nvPr>
        </p:nvSpPr>
        <p:spPr>
          <a:xfrm>
            <a:off x="3048000" y="5143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7" name="Picture Placeholder 2">
            <a:extLst>
              <a:ext uri="{FF2B5EF4-FFF2-40B4-BE49-F238E27FC236}">
                <a16:creationId xmlns:a16="http://schemas.microsoft.com/office/drawing/2014/main" id="{D9A27BA8-7A68-49C6-A224-5E3A849963D1}"/>
              </a:ext>
            </a:extLst>
          </p:cNvPr>
          <p:cNvSpPr>
            <a:spLocks noGrp="1"/>
          </p:cNvSpPr>
          <p:nvPr>
            <p:ph type="pic" idx="108"/>
          </p:nvPr>
        </p:nvSpPr>
        <p:spPr>
          <a:xfrm>
            <a:off x="9144000" y="5143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28" name="Picture Placeholder 2">
            <a:extLst>
              <a:ext uri="{FF2B5EF4-FFF2-40B4-BE49-F238E27FC236}">
                <a16:creationId xmlns:a16="http://schemas.microsoft.com/office/drawing/2014/main" id="{CDB69A18-48E3-4F95-90FF-1678B16625DB}"/>
              </a:ext>
            </a:extLst>
          </p:cNvPr>
          <p:cNvSpPr>
            <a:spLocks noGrp="1"/>
          </p:cNvSpPr>
          <p:nvPr>
            <p:ph type="pic" idx="109"/>
          </p:nvPr>
        </p:nvSpPr>
        <p:spPr>
          <a:xfrm>
            <a:off x="6096001" y="51435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0" name="Picture Placeholder 2">
            <a:extLst>
              <a:ext uri="{FF2B5EF4-FFF2-40B4-BE49-F238E27FC236}">
                <a16:creationId xmlns:a16="http://schemas.microsoft.com/office/drawing/2014/main" id="{61CA8B9F-A782-4981-9830-B39D905159F5}"/>
              </a:ext>
            </a:extLst>
          </p:cNvPr>
          <p:cNvSpPr>
            <a:spLocks noGrp="1"/>
          </p:cNvSpPr>
          <p:nvPr>
            <p:ph type="pic" idx="110"/>
          </p:nvPr>
        </p:nvSpPr>
        <p:spPr>
          <a:xfrm>
            <a:off x="-1"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1" name="Picture Placeholder 2">
            <a:extLst>
              <a:ext uri="{FF2B5EF4-FFF2-40B4-BE49-F238E27FC236}">
                <a16:creationId xmlns:a16="http://schemas.microsoft.com/office/drawing/2014/main" id="{673453E4-B9CF-4D60-B98E-ACAE976B66C3}"/>
              </a:ext>
            </a:extLst>
          </p:cNvPr>
          <p:cNvSpPr>
            <a:spLocks noGrp="1"/>
          </p:cNvSpPr>
          <p:nvPr>
            <p:ph type="pic" idx="111"/>
          </p:nvPr>
        </p:nvSpPr>
        <p:spPr>
          <a:xfrm>
            <a:off x="3048000" y="34290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2" name="Picture Placeholder 2">
            <a:extLst>
              <a:ext uri="{FF2B5EF4-FFF2-40B4-BE49-F238E27FC236}">
                <a16:creationId xmlns:a16="http://schemas.microsoft.com/office/drawing/2014/main" id="{A35271D9-1162-422B-A3F4-35976AF97AAE}"/>
              </a:ext>
            </a:extLst>
          </p:cNvPr>
          <p:cNvSpPr>
            <a:spLocks noGrp="1"/>
          </p:cNvSpPr>
          <p:nvPr>
            <p:ph type="pic" idx="112"/>
          </p:nvPr>
        </p:nvSpPr>
        <p:spPr>
          <a:xfrm>
            <a:off x="9143999" y="34290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3" name="Picture Placeholder 2">
            <a:extLst>
              <a:ext uri="{FF2B5EF4-FFF2-40B4-BE49-F238E27FC236}">
                <a16:creationId xmlns:a16="http://schemas.microsoft.com/office/drawing/2014/main" id="{F6D4638C-E083-49F5-9AC8-0D808EA232F2}"/>
              </a:ext>
            </a:extLst>
          </p:cNvPr>
          <p:cNvSpPr>
            <a:spLocks noGrp="1"/>
          </p:cNvSpPr>
          <p:nvPr>
            <p:ph type="pic" idx="113"/>
          </p:nvPr>
        </p:nvSpPr>
        <p:spPr>
          <a:xfrm>
            <a:off x="6096000" y="3429000"/>
            <a:ext cx="3048000"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4" name="Picture Placeholder 2">
            <a:extLst>
              <a:ext uri="{FF2B5EF4-FFF2-40B4-BE49-F238E27FC236}">
                <a16:creationId xmlns:a16="http://schemas.microsoft.com/office/drawing/2014/main" id="{218F2332-7F3B-43D0-BA3C-E2C3B239E9D4}"/>
              </a:ext>
            </a:extLst>
          </p:cNvPr>
          <p:cNvSpPr>
            <a:spLocks noGrp="1"/>
          </p:cNvSpPr>
          <p:nvPr>
            <p:ph type="pic" idx="114"/>
          </p:nvPr>
        </p:nvSpPr>
        <p:spPr>
          <a:xfrm>
            <a:off x="-9646"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5" name="Picture Placeholder 2">
            <a:extLst>
              <a:ext uri="{FF2B5EF4-FFF2-40B4-BE49-F238E27FC236}">
                <a16:creationId xmlns:a16="http://schemas.microsoft.com/office/drawing/2014/main" id="{826AB5E6-67B4-46E4-8EA6-C6251D0E9328}"/>
              </a:ext>
            </a:extLst>
          </p:cNvPr>
          <p:cNvSpPr>
            <a:spLocks noGrp="1"/>
          </p:cNvSpPr>
          <p:nvPr>
            <p:ph type="pic" idx="115"/>
          </p:nvPr>
        </p:nvSpPr>
        <p:spPr>
          <a:xfrm>
            <a:off x="3038355" y="171450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6" name="Picture Placeholder 2">
            <a:extLst>
              <a:ext uri="{FF2B5EF4-FFF2-40B4-BE49-F238E27FC236}">
                <a16:creationId xmlns:a16="http://schemas.microsoft.com/office/drawing/2014/main" id="{D64A474E-09F0-4888-8D1D-ECDFD7232B74}"/>
              </a:ext>
            </a:extLst>
          </p:cNvPr>
          <p:cNvSpPr>
            <a:spLocks noGrp="1"/>
          </p:cNvSpPr>
          <p:nvPr>
            <p:ph type="pic" idx="116"/>
          </p:nvPr>
        </p:nvSpPr>
        <p:spPr>
          <a:xfrm>
            <a:off x="9134354" y="171450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7" name="Picture Placeholder 2">
            <a:extLst>
              <a:ext uri="{FF2B5EF4-FFF2-40B4-BE49-F238E27FC236}">
                <a16:creationId xmlns:a16="http://schemas.microsoft.com/office/drawing/2014/main" id="{53539AE6-F5E7-496A-B3FB-E8E3B1634C59}"/>
              </a:ext>
            </a:extLst>
          </p:cNvPr>
          <p:cNvSpPr>
            <a:spLocks noGrp="1"/>
          </p:cNvSpPr>
          <p:nvPr>
            <p:ph type="pic" idx="117"/>
          </p:nvPr>
        </p:nvSpPr>
        <p:spPr>
          <a:xfrm>
            <a:off x="6096000" y="1714500"/>
            <a:ext cx="3038355"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8" name="Picture Placeholder 2">
            <a:extLst>
              <a:ext uri="{FF2B5EF4-FFF2-40B4-BE49-F238E27FC236}">
                <a16:creationId xmlns:a16="http://schemas.microsoft.com/office/drawing/2014/main" id="{42315018-383B-4B3A-8CE9-2123EB59F3A9}"/>
              </a:ext>
            </a:extLst>
          </p:cNvPr>
          <p:cNvSpPr>
            <a:spLocks noGrp="1"/>
          </p:cNvSpPr>
          <p:nvPr>
            <p:ph type="pic" idx="118"/>
          </p:nvPr>
        </p:nvSpPr>
        <p:spPr>
          <a:xfrm>
            <a:off x="-9646"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39" name="Picture Placeholder 2">
            <a:extLst>
              <a:ext uri="{FF2B5EF4-FFF2-40B4-BE49-F238E27FC236}">
                <a16:creationId xmlns:a16="http://schemas.microsoft.com/office/drawing/2014/main" id="{811D0A52-E38B-4FF8-9636-EA8DDD5A05A4}"/>
              </a:ext>
            </a:extLst>
          </p:cNvPr>
          <p:cNvSpPr>
            <a:spLocks noGrp="1"/>
          </p:cNvSpPr>
          <p:nvPr>
            <p:ph type="pic" idx="119"/>
          </p:nvPr>
        </p:nvSpPr>
        <p:spPr>
          <a:xfrm>
            <a:off x="3038354" y="0"/>
            <a:ext cx="3057646"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0" name="Picture Placeholder 2">
            <a:extLst>
              <a:ext uri="{FF2B5EF4-FFF2-40B4-BE49-F238E27FC236}">
                <a16:creationId xmlns:a16="http://schemas.microsoft.com/office/drawing/2014/main" id="{575BB999-69D6-4FB7-BA85-79F01FF2DB4F}"/>
              </a:ext>
            </a:extLst>
          </p:cNvPr>
          <p:cNvSpPr>
            <a:spLocks noGrp="1"/>
          </p:cNvSpPr>
          <p:nvPr>
            <p:ph type="pic" idx="120"/>
          </p:nvPr>
        </p:nvSpPr>
        <p:spPr>
          <a:xfrm>
            <a:off x="9134353" y="0"/>
            <a:ext cx="3048001"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1" name="Picture Placeholder 2">
            <a:extLst>
              <a:ext uri="{FF2B5EF4-FFF2-40B4-BE49-F238E27FC236}">
                <a16:creationId xmlns:a16="http://schemas.microsoft.com/office/drawing/2014/main" id="{1FB42789-062F-4DAA-B919-21CE66F2AD1C}"/>
              </a:ext>
            </a:extLst>
          </p:cNvPr>
          <p:cNvSpPr>
            <a:spLocks noGrp="1"/>
          </p:cNvSpPr>
          <p:nvPr>
            <p:ph type="pic" idx="121"/>
          </p:nvPr>
        </p:nvSpPr>
        <p:spPr>
          <a:xfrm>
            <a:off x="6096000" y="0"/>
            <a:ext cx="3038354" cy="1717873"/>
          </a:xfrm>
          <a:prstGeom prst="rect">
            <a:avLst/>
          </a:prstGeom>
          <a:solidFill>
            <a:schemeClr val="bg1">
              <a:lumMod val="95000"/>
            </a:schemeClr>
          </a:solidFill>
          <a:effectLst/>
        </p:spPr>
        <p:txBody>
          <a:bodyPr lIns="0" tIns="0" rIns="0" bIns="0"/>
          <a:lstStyle>
            <a:lvl1pPr marL="0" indent="0">
              <a:buNone/>
              <a:defRPr sz="833" b="0">
                <a:solidFill>
                  <a:schemeClr val="bg1">
                    <a:lumMod val="65000"/>
                  </a:schemeClr>
                </a:solidFill>
                <a:latin typeface="Segoe UI" panose="020B0502040204020203" pitchFamily="34" charset="0"/>
                <a:cs typeface="Segoe UI" panose="020B0502040204020203" pitchFamily="34" charset="0"/>
              </a:defRPr>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Tree>
    <p:extLst>
      <p:ext uri="{BB962C8B-B14F-4D97-AF65-F5344CB8AC3E}">
        <p14:creationId xmlns:p14="http://schemas.microsoft.com/office/powerpoint/2010/main" val="2914466595"/>
      </p:ext>
    </p:extLst>
  </p:cSld>
  <p:clrMapOvr>
    <a:masterClrMapping/>
  </p:clrMapOvr>
  <p:extLst>
    <p:ext uri="{DCECCB84-F9BA-43D5-87BE-67443E8EF086}">
      <p15:sldGuideLst xmlns:p15="http://schemas.microsoft.com/office/powerpoint/2012/main">
        <p15:guide id="1" orient="horz" pos="2592">
          <p15:clr>
            <a:srgbClr val="FBAE40"/>
          </p15:clr>
        </p15:guide>
        <p15:guide id="3" pos="4608">
          <p15:clr>
            <a:srgbClr val="FBAE40"/>
          </p15:clr>
        </p15:guide>
        <p15:guide id="4" pos="2304">
          <p15:clr>
            <a:srgbClr val="FBAE40"/>
          </p15:clr>
        </p15:guide>
        <p15:guide id="5" pos="6912">
          <p15:clr>
            <a:srgbClr val="FBAE40"/>
          </p15:clr>
        </p15:guide>
        <p15:guide id="6" orient="horz" pos="1296">
          <p15:clr>
            <a:srgbClr val="FBAE40"/>
          </p15:clr>
        </p15:guide>
        <p15:guide id="7" orient="horz" pos="38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yboard (video)">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5" name="Group 14"/>
          <p:cNvGrpSpPr/>
          <p:nvPr userDrawn="1"/>
        </p:nvGrpSpPr>
        <p:grpSpPr>
          <a:xfrm>
            <a:off x="827107" y="4364705"/>
            <a:ext cx="926492" cy="788048"/>
            <a:chOff x="827107" y="4364705"/>
            <a:chExt cx="926492" cy="788048"/>
          </a:xfrm>
        </p:grpSpPr>
        <p:sp>
          <p:nvSpPr>
            <p:cNvPr id="24" name="Rectangle 23"/>
            <p:cNvSpPr/>
            <p:nvPr/>
          </p:nvSpPr>
          <p:spPr>
            <a:xfrm>
              <a:off x="827107" y="4364705"/>
              <a:ext cx="926491"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SHOT NUMBER</a:t>
              </a:r>
            </a:p>
          </p:txBody>
        </p:sp>
        <p:sp>
          <p:nvSpPr>
            <p:cNvPr id="22" name="Rectangle 21"/>
            <p:cNvSpPr/>
            <p:nvPr/>
          </p:nvSpPr>
          <p:spPr>
            <a:xfrm>
              <a:off x="827107" y="4678386"/>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VO</a:t>
              </a:r>
            </a:p>
          </p:txBody>
        </p:sp>
        <p:sp>
          <p:nvSpPr>
            <p:cNvPr id="20" name="Rectangle 19"/>
            <p:cNvSpPr/>
            <p:nvPr/>
          </p:nvSpPr>
          <p:spPr>
            <a:xfrm>
              <a:off x="827107" y="4969818"/>
              <a:ext cx="926492" cy="182935"/>
            </a:xfrm>
            <a:prstGeom prst="rect">
              <a:avLst/>
            </a:prstGeom>
          </p:spPr>
          <p:txBody>
            <a:bodyPr wrap="square" lIns="0" tIns="0" rIns="0" bIns="0">
              <a:spAutoFit/>
            </a:bodyPr>
            <a:lstStyle/>
            <a:p>
              <a:pPr lvl="0">
                <a:lnSpc>
                  <a:spcPts val="1600"/>
                </a:lnSpc>
              </a:pPr>
              <a:r>
                <a:rPr lang="en-US" sz="1000">
                  <a:solidFill>
                    <a:schemeClr val="tx1"/>
                  </a:solidFill>
                  <a:latin typeface="Segoe UI Semibold" panose="020B0702040204020203" pitchFamily="34" charset="0"/>
                  <a:cs typeface="Segoe UI Semibold" panose="020B0702040204020203" pitchFamily="34" charset="0"/>
                </a:rPr>
                <a:t>NOTES</a:t>
              </a:r>
            </a:p>
          </p:txBody>
        </p:sp>
      </p:grpSp>
      <p:sp>
        <p:nvSpPr>
          <p:cNvPr id="26" name="Rectangle 25"/>
          <p:cNvSpPr/>
          <p:nvPr userDrawn="1"/>
        </p:nvSpPr>
        <p:spPr>
          <a:xfrm>
            <a:off x="8594545" y="408384"/>
            <a:ext cx="2211785" cy="153888"/>
          </a:xfrm>
          <a:prstGeom prst="rect">
            <a:avLst/>
          </a:prstGeom>
        </p:spPr>
        <p:txBody>
          <a:bodyPr wrap="square" lIns="0" tIns="0" rIns="0" bIns="0">
            <a:spAutoFit/>
          </a:bodyPr>
          <a:lstStyle/>
          <a:p>
            <a:pPr algn="ctr"/>
            <a:r>
              <a:rPr lang="en-US" sz="1000">
                <a:solidFill>
                  <a:schemeClr val="tx1"/>
                </a:solidFill>
                <a:latin typeface="Segoe UI Light" panose="020B0502040204020203" pitchFamily="34" charset="0"/>
                <a:cs typeface="Segoe UI Light" panose="020B0502040204020203" pitchFamily="34" charset="0"/>
              </a:rPr>
              <a:t>References</a:t>
            </a:r>
          </a:p>
        </p:txBody>
      </p:sp>
      <p:sp>
        <p:nvSpPr>
          <p:cNvPr id="27" name="Rectangle 26"/>
          <p:cNvSpPr/>
          <p:nvPr userDrawn="1"/>
        </p:nvSpPr>
        <p:spPr>
          <a:xfrm>
            <a:off x="23637" y="316051"/>
            <a:ext cx="7161600" cy="246221"/>
          </a:xfrm>
          <a:prstGeom prst="rect">
            <a:avLst/>
          </a:prstGeom>
        </p:spPr>
        <p:txBody>
          <a:bodyPr wrap="square">
            <a:spAutoFit/>
          </a:bodyPr>
          <a:lstStyle/>
          <a:p>
            <a:pPr algn="ctr"/>
            <a:r>
              <a:rPr lang="en-US" sz="1000">
                <a:solidFill>
                  <a:schemeClr val="tx1"/>
                </a:solidFill>
                <a:latin typeface="Segoe UI Light" panose="020B0502040204020203" pitchFamily="34" charset="0"/>
                <a:cs typeface="Segoe UI Light" panose="020B0502040204020203" pitchFamily="34" charset="0"/>
              </a:rPr>
              <a:t>Storyboard</a:t>
            </a: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9"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20936256"/>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Moodboard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a:off x="3962400" y="0"/>
            <a:ext cx="8229600"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9FBB2AA4-CAB2-4113-B116-B70BC63BE1E5}"/>
              </a:ext>
            </a:extLst>
          </p:cNvPr>
          <p:cNvSpPr>
            <a:spLocks noGrp="1"/>
          </p:cNvSpPr>
          <p:nvPr>
            <p:ph type="pic" sz="quarter" idx="14" hasCustomPrompt="1"/>
          </p:nvPr>
        </p:nvSpPr>
        <p:spPr>
          <a:xfrm>
            <a:off x="7969250" y="3302001"/>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403555716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Moodboard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396875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7969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9" name="Picture Placeholder 2">
            <a:extLst>
              <a:ext uri="{FF2B5EF4-FFF2-40B4-BE49-F238E27FC236}">
                <a16:creationId xmlns:a16="http://schemas.microsoft.com/office/drawing/2014/main" id="{DE6E8E49-60FD-4F33-8CA3-E3C81323F7C1}"/>
              </a:ext>
            </a:extLst>
          </p:cNvPr>
          <p:cNvSpPr>
            <a:spLocks noGrp="1"/>
          </p:cNvSpPr>
          <p:nvPr>
            <p:ph type="pic" sz="quarter" idx="12" hasCustomPrompt="1"/>
          </p:nvPr>
        </p:nvSpPr>
        <p:spPr>
          <a:xfrm>
            <a:off x="3968750" y="0"/>
            <a:ext cx="4000500"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7969250" y="0"/>
            <a:ext cx="4222750" cy="6858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273176648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Moodboard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D7A412-6B56-4881-8D79-EA12DA92E51B}"/>
              </a:ext>
            </a:extLst>
          </p:cNvPr>
          <p:cNvSpPr>
            <a:spLocks noGrp="1"/>
          </p:cNvSpPr>
          <p:nvPr>
            <p:ph type="pic" sz="quarter" idx="10" hasCustomPrompt="1"/>
          </p:nvPr>
        </p:nvSpPr>
        <p:spPr>
          <a:xfrm>
            <a:off x="1" y="0"/>
            <a:ext cx="2222499"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8" name="Picture Placeholder 2">
            <a:extLst>
              <a:ext uri="{FF2B5EF4-FFF2-40B4-BE49-F238E27FC236}">
                <a16:creationId xmlns:a16="http://schemas.microsoft.com/office/drawing/2014/main" id="{47D0475D-659C-4C31-A625-2E5D8168D9ED}"/>
              </a:ext>
            </a:extLst>
          </p:cNvPr>
          <p:cNvSpPr>
            <a:spLocks noGrp="1"/>
          </p:cNvSpPr>
          <p:nvPr>
            <p:ph type="pic" sz="quarter" idx="11" hasCustomPrompt="1"/>
          </p:nvPr>
        </p:nvSpPr>
        <p:spPr>
          <a:xfrm>
            <a:off x="0" y="3302000"/>
            <a:ext cx="42227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0" name="Picture Placeholder 2">
            <a:extLst>
              <a:ext uri="{FF2B5EF4-FFF2-40B4-BE49-F238E27FC236}">
                <a16:creationId xmlns:a16="http://schemas.microsoft.com/office/drawing/2014/main" id="{A4258976-9603-43C5-AB9F-83CD5FF17221}"/>
              </a:ext>
            </a:extLst>
          </p:cNvPr>
          <p:cNvSpPr>
            <a:spLocks noGrp="1"/>
          </p:cNvSpPr>
          <p:nvPr>
            <p:ph type="pic" sz="quarter" idx="13" hasCustomPrompt="1"/>
          </p:nvPr>
        </p:nvSpPr>
        <p:spPr>
          <a:xfrm flipH="1">
            <a:off x="6223000" y="3302000"/>
            <a:ext cx="596900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6" name="Picture Placeholder 2">
            <a:extLst>
              <a:ext uri="{FF2B5EF4-FFF2-40B4-BE49-F238E27FC236}">
                <a16:creationId xmlns:a16="http://schemas.microsoft.com/office/drawing/2014/main" id="{CF53690A-1F6C-44C1-AD47-9817A1727D24}"/>
              </a:ext>
            </a:extLst>
          </p:cNvPr>
          <p:cNvSpPr>
            <a:spLocks noGrp="1"/>
          </p:cNvSpPr>
          <p:nvPr>
            <p:ph type="pic" sz="quarter" idx="14" hasCustomPrompt="1"/>
          </p:nvPr>
        </p:nvSpPr>
        <p:spPr>
          <a:xfrm>
            <a:off x="2222500" y="1"/>
            <a:ext cx="4009232" cy="1523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7" name="Picture Placeholder 2">
            <a:extLst>
              <a:ext uri="{FF2B5EF4-FFF2-40B4-BE49-F238E27FC236}">
                <a16:creationId xmlns:a16="http://schemas.microsoft.com/office/drawing/2014/main" id="{E2CA7477-3674-473F-BBE4-C4D24A52BF07}"/>
              </a:ext>
            </a:extLst>
          </p:cNvPr>
          <p:cNvSpPr>
            <a:spLocks noGrp="1"/>
          </p:cNvSpPr>
          <p:nvPr>
            <p:ph type="pic" sz="quarter" idx="15" hasCustomPrompt="1"/>
          </p:nvPr>
        </p:nvSpPr>
        <p:spPr>
          <a:xfrm>
            <a:off x="2222500" y="1524001"/>
            <a:ext cx="2000250"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1" name="Picture Placeholder 2">
            <a:extLst>
              <a:ext uri="{FF2B5EF4-FFF2-40B4-BE49-F238E27FC236}">
                <a16:creationId xmlns:a16="http://schemas.microsoft.com/office/drawing/2014/main" id="{10B85CCA-21DA-476D-A63C-8B461ABF45FF}"/>
              </a:ext>
            </a:extLst>
          </p:cNvPr>
          <p:cNvSpPr>
            <a:spLocks noGrp="1"/>
          </p:cNvSpPr>
          <p:nvPr>
            <p:ph type="pic" sz="quarter" idx="16" hasCustomPrompt="1"/>
          </p:nvPr>
        </p:nvSpPr>
        <p:spPr>
          <a:xfrm>
            <a:off x="4222750" y="1524001"/>
            <a:ext cx="2008982" cy="1777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2" name="Picture Placeholder 2">
            <a:extLst>
              <a:ext uri="{FF2B5EF4-FFF2-40B4-BE49-F238E27FC236}">
                <a16:creationId xmlns:a16="http://schemas.microsoft.com/office/drawing/2014/main" id="{FD1063D3-600C-441E-865E-9FCF37728AB4}"/>
              </a:ext>
            </a:extLst>
          </p:cNvPr>
          <p:cNvSpPr>
            <a:spLocks noGrp="1"/>
          </p:cNvSpPr>
          <p:nvPr>
            <p:ph type="pic" sz="quarter" idx="17" hasCustomPrompt="1"/>
          </p:nvPr>
        </p:nvSpPr>
        <p:spPr>
          <a:xfrm>
            <a:off x="4222750" y="3302000"/>
            <a:ext cx="2000250" cy="3556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4" name="Picture Placeholder 2">
            <a:extLst>
              <a:ext uri="{FF2B5EF4-FFF2-40B4-BE49-F238E27FC236}">
                <a16:creationId xmlns:a16="http://schemas.microsoft.com/office/drawing/2014/main" id="{C66802BA-0B83-4B90-BD54-2E430CE6EEAE}"/>
              </a:ext>
            </a:extLst>
          </p:cNvPr>
          <p:cNvSpPr>
            <a:spLocks noGrp="1"/>
          </p:cNvSpPr>
          <p:nvPr>
            <p:ph type="pic" sz="quarter" idx="19" hasCustomPrompt="1"/>
          </p:nvPr>
        </p:nvSpPr>
        <p:spPr>
          <a:xfrm>
            <a:off x="8198070" y="1"/>
            <a:ext cx="3993931" cy="3301999"/>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
        <p:nvSpPr>
          <p:cNvPr id="15" name="Picture Placeholder 2">
            <a:extLst>
              <a:ext uri="{FF2B5EF4-FFF2-40B4-BE49-F238E27FC236}">
                <a16:creationId xmlns:a16="http://schemas.microsoft.com/office/drawing/2014/main" id="{90A8A97D-85B0-4521-805A-F1AB4F14EB99}"/>
              </a:ext>
            </a:extLst>
          </p:cNvPr>
          <p:cNvSpPr>
            <a:spLocks noGrp="1"/>
          </p:cNvSpPr>
          <p:nvPr>
            <p:ph type="pic" sz="quarter" idx="20" hasCustomPrompt="1"/>
          </p:nvPr>
        </p:nvSpPr>
        <p:spPr>
          <a:xfrm>
            <a:off x="6233948" y="0"/>
            <a:ext cx="1965566" cy="3302000"/>
          </a:xfrm>
          <a:solidFill>
            <a:schemeClr val="bg1">
              <a:lumMod val="95000"/>
            </a:schemeClr>
          </a:solidFill>
        </p:spPr>
        <p:txBody>
          <a:bodyPr>
            <a:normAutofit/>
          </a:bodyPr>
          <a:lstStyle>
            <a:lvl1pPr>
              <a:defRPr sz="833" b="0">
                <a:solidFill>
                  <a:schemeClr val="bg1">
                    <a:lumMod val="65000"/>
                  </a:schemeClr>
                </a:solidFill>
              </a:defRPr>
            </a:lvl1pPr>
          </a:lstStyle>
          <a:p>
            <a:r>
              <a:rPr lang="en-US"/>
              <a:t>Insert Image</a:t>
            </a:r>
          </a:p>
        </p:txBody>
      </p:sp>
    </p:spTree>
    <p:extLst>
      <p:ext uri="{BB962C8B-B14F-4D97-AF65-F5344CB8AC3E}">
        <p14:creationId xmlns:p14="http://schemas.microsoft.com/office/powerpoint/2010/main" val="37558410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eam Bios (1)">
    <p:bg>
      <p:bgPr>
        <a:solidFill>
          <a:schemeClr val="bg1"/>
        </a:solid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21A59862-146E-4711-BB7A-F4F793E697AD}"/>
              </a:ext>
            </a:extLst>
          </p:cNvPr>
          <p:cNvSpPr>
            <a:spLocks noGrp="1"/>
          </p:cNvSpPr>
          <p:nvPr>
            <p:ph type="pic" sz="quarter" idx="112" hasCustomPrompt="1"/>
          </p:nvPr>
        </p:nvSpPr>
        <p:spPr>
          <a:xfrm>
            <a:off x="7188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 name="Title 2">
            <a:extLst>
              <a:ext uri="{FF2B5EF4-FFF2-40B4-BE49-F238E27FC236}">
                <a16:creationId xmlns:a16="http://schemas.microsoft.com/office/drawing/2014/main" id="{6C4A5E8C-1B4D-43A0-A404-A91690491669}"/>
              </a:ext>
            </a:extLst>
          </p:cNvPr>
          <p:cNvSpPr>
            <a:spLocks noGrp="1"/>
          </p:cNvSpPr>
          <p:nvPr>
            <p:ph type="title" hasCustomPrompt="1"/>
          </p:nvPr>
        </p:nvSpPr>
        <p:spPr/>
        <p:txBody>
          <a:bodyPr/>
          <a:lstStyle>
            <a:lvl1pPr>
              <a:defRPr/>
            </a:lvl1pPr>
          </a:lstStyle>
          <a:p>
            <a:r>
              <a:rPr lang="en-US"/>
              <a:t>Meet Our Team</a:t>
            </a:r>
          </a:p>
        </p:txBody>
      </p:sp>
      <p:sp>
        <p:nvSpPr>
          <p:cNvPr id="31" name="Text Placeholder 3">
            <a:extLst>
              <a:ext uri="{FF2B5EF4-FFF2-40B4-BE49-F238E27FC236}">
                <a16:creationId xmlns:a16="http://schemas.microsoft.com/office/drawing/2014/main" id="{0F7F5DBC-BCDA-466B-916F-42138A42948E}"/>
              </a:ext>
            </a:extLst>
          </p:cNvPr>
          <p:cNvSpPr>
            <a:spLocks noGrp="1"/>
          </p:cNvSpPr>
          <p:nvPr>
            <p:ph type="body" sz="quarter" idx="15" hasCustomPrompt="1"/>
          </p:nvPr>
        </p:nvSpPr>
        <p:spPr>
          <a:xfrm>
            <a:off x="2479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3" name="Text Placeholder 3">
            <a:extLst>
              <a:ext uri="{FF2B5EF4-FFF2-40B4-BE49-F238E27FC236}">
                <a16:creationId xmlns:a16="http://schemas.microsoft.com/office/drawing/2014/main" id="{A1456C2F-3D6D-4062-99D2-35C39EADAFBD}"/>
              </a:ext>
            </a:extLst>
          </p:cNvPr>
          <p:cNvSpPr>
            <a:spLocks noGrp="1"/>
          </p:cNvSpPr>
          <p:nvPr>
            <p:ph type="body" sz="quarter" idx="140" hasCustomPrompt="1"/>
          </p:nvPr>
        </p:nvSpPr>
        <p:spPr>
          <a:xfrm>
            <a:off x="2479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5" name="Text Placeholder 3">
            <a:extLst>
              <a:ext uri="{FF2B5EF4-FFF2-40B4-BE49-F238E27FC236}">
                <a16:creationId xmlns:a16="http://schemas.microsoft.com/office/drawing/2014/main" id="{28DFDC03-BF3F-4800-9C01-B0948DB08BCF}"/>
              </a:ext>
            </a:extLst>
          </p:cNvPr>
          <p:cNvSpPr>
            <a:spLocks noGrp="1"/>
          </p:cNvSpPr>
          <p:nvPr>
            <p:ph type="body" sz="quarter" idx="141" hasCustomPrompt="1"/>
          </p:nvPr>
        </p:nvSpPr>
        <p:spPr>
          <a:xfrm>
            <a:off x="2479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5" name="Picture Placeholder 2">
            <a:extLst>
              <a:ext uri="{FF2B5EF4-FFF2-40B4-BE49-F238E27FC236}">
                <a16:creationId xmlns:a16="http://schemas.microsoft.com/office/drawing/2014/main" id="{052B1CB2-2040-4937-A96F-F2B08AE4531D}"/>
              </a:ext>
            </a:extLst>
          </p:cNvPr>
          <p:cNvSpPr>
            <a:spLocks noGrp="1"/>
          </p:cNvSpPr>
          <p:nvPr>
            <p:ph type="pic" sz="quarter" idx="142" hasCustomPrompt="1"/>
          </p:nvPr>
        </p:nvSpPr>
        <p:spPr>
          <a:xfrm>
            <a:off x="4693922"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Text Placeholder 3">
            <a:extLst>
              <a:ext uri="{FF2B5EF4-FFF2-40B4-BE49-F238E27FC236}">
                <a16:creationId xmlns:a16="http://schemas.microsoft.com/office/drawing/2014/main" id="{7EBEA374-9BC4-49DF-A9D8-E0334363237B}"/>
              </a:ext>
            </a:extLst>
          </p:cNvPr>
          <p:cNvSpPr>
            <a:spLocks noGrp="1"/>
          </p:cNvSpPr>
          <p:nvPr>
            <p:ph type="body" sz="quarter" idx="143" hasCustomPrompt="1"/>
          </p:nvPr>
        </p:nvSpPr>
        <p:spPr>
          <a:xfrm>
            <a:off x="4223029" y="4817723"/>
            <a:ext cx="3724565" cy="264818"/>
          </a:xfrm>
          <a:prstGeom prst="rect">
            <a:avLst/>
          </a:prstGeom>
        </p:spPr>
        <p:txBody>
          <a:bodyPr lIns="0" tIns="0" rIns="0" bIns="0" anchor="ctr"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7" name="Text Placeholder 3">
            <a:extLst>
              <a:ext uri="{FF2B5EF4-FFF2-40B4-BE49-F238E27FC236}">
                <a16:creationId xmlns:a16="http://schemas.microsoft.com/office/drawing/2014/main" id="{71FCDFB2-E48B-49C8-BAE8-70F073994499}"/>
              </a:ext>
            </a:extLst>
          </p:cNvPr>
          <p:cNvSpPr>
            <a:spLocks noGrp="1"/>
          </p:cNvSpPr>
          <p:nvPr>
            <p:ph type="body" sz="quarter" idx="144" hasCustomPrompt="1"/>
          </p:nvPr>
        </p:nvSpPr>
        <p:spPr>
          <a:xfrm>
            <a:off x="4223030"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28" name="Text Placeholder 3">
            <a:extLst>
              <a:ext uri="{FF2B5EF4-FFF2-40B4-BE49-F238E27FC236}">
                <a16:creationId xmlns:a16="http://schemas.microsoft.com/office/drawing/2014/main" id="{B755E0ED-CF32-47C5-A4D5-F573806B5228}"/>
              </a:ext>
            </a:extLst>
          </p:cNvPr>
          <p:cNvSpPr>
            <a:spLocks noGrp="1"/>
          </p:cNvSpPr>
          <p:nvPr>
            <p:ph type="body" sz="quarter" idx="145" hasCustomPrompt="1"/>
          </p:nvPr>
        </p:nvSpPr>
        <p:spPr>
          <a:xfrm>
            <a:off x="4223030"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9" name="Picture Placeholder 2">
            <a:extLst>
              <a:ext uri="{FF2B5EF4-FFF2-40B4-BE49-F238E27FC236}">
                <a16:creationId xmlns:a16="http://schemas.microsoft.com/office/drawing/2014/main" id="{C7F14387-AE1C-4CAA-B1AC-9A701C927CA4}"/>
              </a:ext>
            </a:extLst>
          </p:cNvPr>
          <p:cNvSpPr>
            <a:spLocks noGrp="1"/>
          </p:cNvSpPr>
          <p:nvPr>
            <p:ph type="pic" sz="quarter" idx="146" hasCustomPrompt="1"/>
          </p:nvPr>
        </p:nvSpPr>
        <p:spPr>
          <a:xfrm>
            <a:off x="8683984" y="1772428"/>
            <a:ext cx="2791953" cy="2791953"/>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0" name="Text Placeholder 3">
            <a:extLst>
              <a:ext uri="{FF2B5EF4-FFF2-40B4-BE49-F238E27FC236}">
                <a16:creationId xmlns:a16="http://schemas.microsoft.com/office/drawing/2014/main" id="{3A3EE3C0-BD24-400E-A059-B7B553D6DAFC}"/>
              </a:ext>
            </a:extLst>
          </p:cNvPr>
          <p:cNvSpPr>
            <a:spLocks noGrp="1"/>
          </p:cNvSpPr>
          <p:nvPr>
            <p:ph type="body" sz="quarter" idx="147" hasCustomPrompt="1"/>
          </p:nvPr>
        </p:nvSpPr>
        <p:spPr>
          <a:xfrm>
            <a:off x="8213093" y="4817723"/>
            <a:ext cx="3724565" cy="264818"/>
          </a:xfrm>
          <a:prstGeom prst="rect">
            <a:avLst/>
          </a:prstGeom>
        </p:spPr>
        <p:txBody>
          <a:bodyPr lIns="0" tIns="0" rIns="0" bIns="0" anchor="b" anchorCtr="0">
            <a:normAutofit/>
          </a:bodyPr>
          <a:lstStyle>
            <a:lvl1pPr algn="ct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32" name="Text Placeholder 3">
            <a:extLst>
              <a:ext uri="{FF2B5EF4-FFF2-40B4-BE49-F238E27FC236}">
                <a16:creationId xmlns:a16="http://schemas.microsoft.com/office/drawing/2014/main" id="{71D1BDAD-323C-430A-A57C-D82214010DEB}"/>
              </a:ext>
            </a:extLst>
          </p:cNvPr>
          <p:cNvSpPr>
            <a:spLocks noGrp="1"/>
          </p:cNvSpPr>
          <p:nvPr>
            <p:ph type="body" sz="quarter" idx="148" hasCustomPrompt="1"/>
          </p:nvPr>
        </p:nvSpPr>
        <p:spPr>
          <a:xfrm>
            <a:off x="8213092" y="5090162"/>
            <a:ext cx="3724909" cy="243839"/>
          </a:xfrm>
          <a:prstGeom prst="rect">
            <a:avLst/>
          </a:prstGeom>
        </p:spPr>
        <p:txBody>
          <a:bodyPr lIns="0" tIns="0" rIns="0" bIns="0" anchor="ctr" anchorCtr="0">
            <a:normAutofit/>
          </a:bodyPr>
          <a:lstStyle>
            <a:lvl1pPr algn="ctr">
              <a:lnSpc>
                <a:spcPct val="85000"/>
              </a:lnSpc>
              <a:spcBef>
                <a:spcPts val="0"/>
              </a:spcBef>
              <a:spcAft>
                <a:spcPts val="0"/>
              </a:spcAft>
              <a:defRPr sz="1167"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34" name="Text Placeholder 3">
            <a:extLst>
              <a:ext uri="{FF2B5EF4-FFF2-40B4-BE49-F238E27FC236}">
                <a16:creationId xmlns:a16="http://schemas.microsoft.com/office/drawing/2014/main" id="{C9F8A8BE-11B7-4454-8EED-81C1BDED3804}"/>
              </a:ext>
            </a:extLst>
          </p:cNvPr>
          <p:cNvSpPr>
            <a:spLocks noGrp="1"/>
          </p:cNvSpPr>
          <p:nvPr>
            <p:ph type="body" sz="quarter" idx="149" hasCustomPrompt="1"/>
          </p:nvPr>
        </p:nvSpPr>
        <p:spPr>
          <a:xfrm>
            <a:off x="8213092" y="5350042"/>
            <a:ext cx="3722091" cy="745958"/>
          </a:xfrm>
          <a:prstGeom prst="rect">
            <a:avLst/>
          </a:prstGeom>
        </p:spPr>
        <p:txBody>
          <a:bodyPr lIns="0" tIns="45720" rIns="0" bIns="0" anchor="t" anchorCtr="0">
            <a:normAutofit/>
          </a:bodyPr>
          <a:lstStyle>
            <a:lvl1pPr algn="just">
              <a:lnSpc>
                <a:spcPct val="100000"/>
              </a:lnSpc>
              <a:spcBef>
                <a:spcPts val="0"/>
              </a:spcBef>
              <a:spcAft>
                <a:spcPts val="0"/>
              </a:spcAft>
              <a:defRPr sz="833"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3397983243"/>
      </p:ext>
    </p:extLst>
  </p:cSld>
  <p:clrMapOvr>
    <a:masterClrMapping/>
  </p:clrMapOvr>
  <p:extLst>
    <p:ext uri="{DCECCB84-F9BA-43D5-87BE-67443E8EF086}">
      <p15:sldGuideLst xmlns:p15="http://schemas.microsoft.com/office/powerpoint/2012/main"/>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eam Bios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4AB1-E72B-40A1-A071-B131475DC381}"/>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33" name="Text Placeholder 3">
            <a:extLst>
              <a:ext uri="{FF2B5EF4-FFF2-40B4-BE49-F238E27FC236}">
                <a16:creationId xmlns:a16="http://schemas.microsoft.com/office/drawing/2014/main" id="{43E79498-AB5F-4F90-A21B-970C366B36D3}"/>
              </a:ext>
            </a:extLst>
          </p:cNvPr>
          <p:cNvSpPr>
            <a:spLocks noGrp="1"/>
          </p:cNvSpPr>
          <p:nvPr>
            <p:ph type="body" sz="quarter" idx="144" hasCustomPrompt="1"/>
          </p:nvPr>
        </p:nvSpPr>
        <p:spPr>
          <a:xfrm>
            <a:off x="24614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23" name="Picture Placeholder 2">
            <a:extLst>
              <a:ext uri="{FF2B5EF4-FFF2-40B4-BE49-F238E27FC236}">
                <a16:creationId xmlns:a16="http://schemas.microsoft.com/office/drawing/2014/main" id="{43B7269E-91F3-430C-BDE3-C066AAC33537}"/>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6" name="Picture Placeholder 2">
            <a:extLst>
              <a:ext uri="{FF2B5EF4-FFF2-40B4-BE49-F238E27FC236}">
                <a16:creationId xmlns:a16="http://schemas.microsoft.com/office/drawing/2014/main" id="{31F530FC-993C-4FEB-A579-4540581D702A}"/>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7" name="Picture Placeholder 2">
            <a:extLst>
              <a:ext uri="{FF2B5EF4-FFF2-40B4-BE49-F238E27FC236}">
                <a16:creationId xmlns:a16="http://schemas.microsoft.com/office/drawing/2014/main" id="{E1D22195-C701-467E-A72C-5343C94ECCD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6" name="Picture Placeholder 2">
            <a:extLst>
              <a:ext uri="{FF2B5EF4-FFF2-40B4-BE49-F238E27FC236}">
                <a16:creationId xmlns:a16="http://schemas.microsoft.com/office/drawing/2014/main" id="{FAA5187F-586C-4087-A723-C52F68681377}"/>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7" name="Picture Placeholder 2">
            <a:extLst>
              <a:ext uri="{FF2B5EF4-FFF2-40B4-BE49-F238E27FC236}">
                <a16:creationId xmlns:a16="http://schemas.microsoft.com/office/drawing/2014/main" id="{A73C5594-3C22-43F3-9B11-5CDFA05E8F2A}"/>
              </a:ext>
            </a:extLst>
          </p:cNvPr>
          <p:cNvSpPr>
            <a:spLocks noGrp="1"/>
          </p:cNvSpPr>
          <p:nvPr>
            <p:ph type="pic" sz="quarter" idx="136" hasCustomPrompt="1"/>
          </p:nvPr>
        </p:nvSpPr>
        <p:spPr>
          <a:xfrm>
            <a:off x="821155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8" name="Picture Placeholder 2">
            <a:extLst>
              <a:ext uri="{FF2B5EF4-FFF2-40B4-BE49-F238E27FC236}">
                <a16:creationId xmlns:a16="http://schemas.microsoft.com/office/drawing/2014/main" id="{23B85D1A-C316-4CD0-9E1A-917916E2A1D9}"/>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49" name="Text Placeholder 3">
            <a:extLst>
              <a:ext uri="{FF2B5EF4-FFF2-40B4-BE49-F238E27FC236}">
                <a16:creationId xmlns:a16="http://schemas.microsoft.com/office/drawing/2014/main" id="{25B4EE7B-1977-4118-BBB0-D9E290AE5F61}"/>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24901EB5-9F47-418F-8831-6BB42E3EFB6E}"/>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1" name="Text Placeholder 3">
            <a:extLst>
              <a:ext uri="{FF2B5EF4-FFF2-40B4-BE49-F238E27FC236}">
                <a16:creationId xmlns:a16="http://schemas.microsoft.com/office/drawing/2014/main" id="{20BC6A4D-4D80-4BD0-8E2A-340EA1DE9410}"/>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2" name="Text Placeholder 3">
            <a:extLst>
              <a:ext uri="{FF2B5EF4-FFF2-40B4-BE49-F238E27FC236}">
                <a16:creationId xmlns:a16="http://schemas.microsoft.com/office/drawing/2014/main" id="{EC3E5D4E-92E0-47F7-85C5-0CA24FDF4EA9}"/>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3" name="Text Placeholder 3">
            <a:extLst>
              <a:ext uri="{FF2B5EF4-FFF2-40B4-BE49-F238E27FC236}">
                <a16:creationId xmlns:a16="http://schemas.microsoft.com/office/drawing/2014/main" id="{161826C5-1724-488B-9124-5C61767ED4F2}"/>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4" name="Text Placeholder 3">
            <a:extLst>
              <a:ext uri="{FF2B5EF4-FFF2-40B4-BE49-F238E27FC236}">
                <a16:creationId xmlns:a16="http://schemas.microsoft.com/office/drawing/2014/main" id="{815911A8-F5AE-4D4C-A25C-1EDA6E9CE3ED}"/>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5" name="Text Placeholder 3">
            <a:extLst>
              <a:ext uri="{FF2B5EF4-FFF2-40B4-BE49-F238E27FC236}">
                <a16:creationId xmlns:a16="http://schemas.microsoft.com/office/drawing/2014/main" id="{D1EC7D68-81A6-455D-8414-18E83053AE67}"/>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6" name="Text Placeholder 3">
            <a:extLst>
              <a:ext uri="{FF2B5EF4-FFF2-40B4-BE49-F238E27FC236}">
                <a16:creationId xmlns:a16="http://schemas.microsoft.com/office/drawing/2014/main" id="{70C1CCFB-1F73-4FEB-A44F-1B4E94937A94}"/>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7" name="Text Placeholder 3">
            <a:extLst>
              <a:ext uri="{FF2B5EF4-FFF2-40B4-BE49-F238E27FC236}">
                <a16:creationId xmlns:a16="http://schemas.microsoft.com/office/drawing/2014/main" id="{90CAA4C4-2A95-46FA-B1A6-3A8290C9D1DF}"/>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8" name="Text Placeholder 3">
            <a:extLst>
              <a:ext uri="{FF2B5EF4-FFF2-40B4-BE49-F238E27FC236}">
                <a16:creationId xmlns:a16="http://schemas.microsoft.com/office/drawing/2014/main" id="{9F8585C8-90EC-4BA3-9D8B-09429CCBF9E4}"/>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59" name="Text Placeholder 3">
            <a:extLst>
              <a:ext uri="{FF2B5EF4-FFF2-40B4-BE49-F238E27FC236}">
                <a16:creationId xmlns:a16="http://schemas.microsoft.com/office/drawing/2014/main" id="{70000B5C-8E62-4749-B99A-EB7A529E9834}"/>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60" name="Text Placeholder 3">
            <a:extLst>
              <a:ext uri="{FF2B5EF4-FFF2-40B4-BE49-F238E27FC236}">
                <a16:creationId xmlns:a16="http://schemas.microsoft.com/office/drawing/2014/main" id="{E49EBB81-4808-4681-934D-75287F9C650D}"/>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61" name="Text Placeholder 3">
            <a:extLst>
              <a:ext uri="{FF2B5EF4-FFF2-40B4-BE49-F238E27FC236}">
                <a16:creationId xmlns:a16="http://schemas.microsoft.com/office/drawing/2014/main" id="{37229A73-41D2-4406-8916-C5DFC80CF9AB}"/>
              </a:ext>
            </a:extLst>
          </p:cNvPr>
          <p:cNvSpPr>
            <a:spLocks noGrp="1"/>
          </p:cNvSpPr>
          <p:nvPr>
            <p:ph type="body" sz="quarter" idx="191" hasCustomPrompt="1"/>
          </p:nvPr>
        </p:nvSpPr>
        <p:spPr>
          <a:xfrm>
            <a:off x="223346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2" name="Text Placeholder 3">
            <a:extLst>
              <a:ext uri="{FF2B5EF4-FFF2-40B4-BE49-F238E27FC236}">
                <a16:creationId xmlns:a16="http://schemas.microsoft.com/office/drawing/2014/main" id="{A5257499-AAA9-41B5-BE04-6A2A1DE51E5F}"/>
              </a:ext>
            </a:extLst>
          </p:cNvPr>
          <p:cNvSpPr>
            <a:spLocks noGrp="1"/>
          </p:cNvSpPr>
          <p:nvPr>
            <p:ph type="body" sz="quarter" idx="192" hasCustomPrompt="1"/>
          </p:nvPr>
        </p:nvSpPr>
        <p:spPr>
          <a:xfrm>
            <a:off x="4228866"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3" name="Text Placeholder 3">
            <a:extLst>
              <a:ext uri="{FF2B5EF4-FFF2-40B4-BE49-F238E27FC236}">
                <a16:creationId xmlns:a16="http://schemas.microsoft.com/office/drawing/2014/main" id="{A8A5D045-37FB-4D43-99E9-DD2AFE4AE2D7}"/>
              </a:ext>
            </a:extLst>
          </p:cNvPr>
          <p:cNvSpPr>
            <a:spLocks noGrp="1"/>
          </p:cNvSpPr>
          <p:nvPr>
            <p:ph type="body" sz="quarter" idx="193" hasCustomPrompt="1"/>
          </p:nvPr>
        </p:nvSpPr>
        <p:spPr>
          <a:xfrm>
            <a:off x="6210300" y="3960520"/>
            <a:ext cx="1767182"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4" name="Text Placeholder 3">
            <a:extLst>
              <a:ext uri="{FF2B5EF4-FFF2-40B4-BE49-F238E27FC236}">
                <a16:creationId xmlns:a16="http://schemas.microsoft.com/office/drawing/2014/main" id="{D9829DF1-F723-44AF-8C0C-9A46CF90945D}"/>
              </a:ext>
            </a:extLst>
          </p:cNvPr>
          <p:cNvSpPr>
            <a:spLocks noGrp="1"/>
          </p:cNvSpPr>
          <p:nvPr>
            <p:ph type="body" sz="quarter" idx="194" hasCustomPrompt="1"/>
          </p:nvPr>
        </p:nvSpPr>
        <p:spPr>
          <a:xfrm>
            <a:off x="8211553"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
        <p:nvSpPr>
          <p:cNvPr id="65" name="Text Placeholder 3">
            <a:extLst>
              <a:ext uri="{FF2B5EF4-FFF2-40B4-BE49-F238E27FC236}">
                <a16:creationId xmlns:a16="http://schemas.microsoft.com/office/drawing/2014/main" id="{6229ED4C-CBA0-40D1-BC7D-283488FC9360}"/>
              </a:ext>
            </a:extLst>
          </p:cNvPr>
          <p:cNvSpPr>
            <a:spLocks noGrp="1"/>
          </p:cNvSpPr>
          <p:nvPr>
            <p:ph type="body" sz="quarter" idx="195" hasCustomPrompt="1"/>
          </p:nvPr>
        </p:nvSpPr>
        <p:spPr>
          <a:xfrm>
            <a:off x="10194358" y="3960520"/>
            <a:ext cx="1735055" cy="2135481"/>
          </a:xfrm>
          <a:prstGeom prst="rect">
            <a:avLst/>
          </a:prstGeom>
        </p:spPr>
        <p:txBody>
          <a:bodyPr lIns="0" tIns="9144" rIns="0" bIns="0" anchor="t" anchorCtr="0">
            <a:normAutofit/>
          </a:bodyPr>
          <a:lstStyle>
            <a:lvl1pPr algn="just">
              <a:lnSpc>
                <a:spcPct val="100000"/>
              </a:lnSpc>
              <a:spcBef>
                <a:spcPts val="0"/>
              </a:spcBef>
              <a:spcAft>
                <a:spcPts val="0"/>
              </a:spcAft>
              <a:defRPr sz="750" b="0">
                <a:solidFill>
                  <a:schemeClr val="bg1">
                    <a:lumMod val="65000"/>
                  </a:schemeClr>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Qualifications and Experience</a:t>
            </a:r>
          </a:p>
        </p:txBody>
      </p:sp>
    </p:spTree>
    <p:extLst>
      <p:ext uri="{BB962C8B-B14F-4D97-AF65-F5344CB8AC3E}">
        <p14:creationId xmlns:p14="http://schemas.microsoft.com/office/powerpoint/2010/main" val="4067129250"/>
      </p:ext>
    </p:extLst>
  </p:cSld>
  <p:clrMapOvr>
    <a:masterClrMapping/>
  </p:clrMapOvr>
  <p:extLst>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eam Bios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16B-29CD-4A82-9781-08D0FE3ADFE4}"/>
              </a:ext>
            </a:extLst>
          </p:cNvPr>
          <p:cNvSpPr>
            <a:spLocks noGrp="1"/>
          </p:cNvSpPr>
          <p:nvPr>
            <p:ph type="title" hasCustomPrompt="1"/>
          </p:nvPr>
        </p:nvSpPr>
        <p:spPr>
          <a:xfrm>
            <a:off x="246464" y="257769"/>
            <a:ext cx="11688683" cy="1266233"/>
          </a:xfrm>
        </p:spPr>
        <p:txBody>
          <a:bodyPr/>
          <a:lstStyle>
            <a:lvl1pPr>
              <a:defRPr/>
            </a:lvl1pPr>
          </a:lstStyle>
          <a:p>
            <a:r>
              <a:rPr lang="en-US"/>
              <a:t>Meet Our Team</a:t>
            </a:r>
          </a:p>
        </p:txBody>
      </p:sp>
      <p:sp>
        <p:nvSpPr>
          <p:cNvPr id="81" name="Picture Placeholder 2">
            <a:extLst>
              <a:ext uri="{FF2B5EF4-FFF2-40B4-BE49-F238E27FC236}">
                <a16:creationId xmlns:a16="http://schemas.microsoft.com/office/drawing/2014/main" id="{DFF2A5C5-EBFE-4FF7-A9F4-8362B4EA606A}"/>
              </a:ext>
            </a:extLst>
          </p:cNvPr>
          <p:cNvSpPr>
            <a:spLocks noGrp="1"/>
          </p:cNvSpPr>
          <p:nvPr>
            <p:ph type="pic" sz="quarter" idx="191" hasCustomPrompt="1"/>
          </p:nvPr>
        </p:nvSpPr>
        <p:spPr>
          <a:xfrm>
            <a:off x="254002"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4" name="Picture Placeholder 2">
            <a:extLst>
              <a:ext uri="{FF2B5EF4-FFF2-40B4-BE49-F238E27FC236}">
                <a16:creationId xmlns:a16="http://schemas.microsoft.com/office/drawing/2014/main" id="{89C019DC-6711-46D7-97BB-70D4001E2BB6}"/>
              </a:ext>
            </a:extLst>
          </p:cNvPr>
          <p:cNvSpPr>
            <a:spLocks noGrp="1"/>
          </p:cNvSpPr>
          <p:nvPr>
            <p:ph type="pic" sz="quarter" idx="192" hasCustomPrompt="1"/>
          </p:nvPr>
        </p:nvSpPr>
        <p:spPr>
          <a:xfrm>
            <a:off x="101867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5" name="Picture Placeholder 2">
            <a:extLst>
              <a:ext uri="{FF2B5EF4-FFF2-40B4-BE49-F238E27FC236}">
                <a16:creationId xmlns:a16="http://schemas.microsoft.com/office/drawing/2014/main" id="{50AE8324-C582-4054-85F9-07B1B7FD4952}"/>
              </a:ext>
            </a:extLst>
          </p:cNvPr>
          <p:cNvSpPr>
            <a:spLocks noGrp="1"/>
          </p:cNvSpPr>
          <p:nvPr>
            <p:ph type="pic" sz="quarter" idx="193" hasCustomPrompt="1"/>
          </p:nvPr>
        </p:nvSpPr>
        <p:spPr>
          <a:xfrm>
            <a:off x="2243837"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6" name="Picture Placeholder 2">
            <a:extLst>
              <a:ext uri="{FF2B5EF4-FFF2-40B4-BE49-F238E27FC236}">
                <a16:creationId xmlns:a16="http://schemas.microsoft.com/office/drawing/2014/main" id="{356839A4-7742-403D-A410-2EF2FDF2E5E4}"/>
              </a:ext>
            </a:extLst>
          </p:cNvPr>
          <p:cNvSpPr>
            <a:spLocks noGrp="1"/>
          </p:cNvSpPr>
          <p:nvPr>
            <p:ph type="pic" sz="quarter" idx="194" hasCustomPrompt="1"/>
          </p:nvPr>
        </p:nvSpPr>
        <p:spPr>
          <a:xfrm>
            <a:off x="423367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7" name="Picture Placeholder 2">
            <a:extLst>
              <a:ext uri="{FF2B5EF4-FFF2-40B4-BE49-F238E27FC236}">
                <a16:creationId xmlns:a16="http://schemas.microsoft.com/office/drawing/2014/main" id="{A5675F24-7734-4280-B13C-D71AB86AA772}"/>
              </a:ext>
            </a:extLst>
          </p:cNvPr>
          <p:cNvSpPr>
            <a:spLocks noGrp="1"/>
          </p:cNvSpPr>
          <p:nvPr>
            <p:ph type="pic" sz="quarter" idx="195" hasCustomPrompt="1"/>
          </p:nvPr>
        </p:nvSpPr>
        <p:spPr>
          <a:xfrm>
            <a:off x="8211553"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8" name="Picture Placeholder 2">
            <a:extLst>
              <a:ext uri="{FF2B5EF4-FFF2-40B4-BE49-F238E27FC236}">
                <a16:creationId xmlns:a16="http://schemas.microsoft.com/office/drawing/2014/main" id="{DF342F05-C443-471F-BC98-BF49646B3628}"/>
              </a:ext>
            </a:extLst>
          </p:cNvPr>
          <p:cNvSpPr>
            <a:spLocks noGrp="1"/>
          </p:cNvSpPr>
          <p:nvPr>
            <p:ph type="pic" sz="quarter" idx="196" hasCustomPrompt="1"/>
          </p:nvPr>
        </p:nvSpPr>
        <p:spPr>
          <a:xfrm>
            <a:off x="6223509" y="397122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9" name="Text Placeholder 3">
            <a:extLst>
              <a:ext uri="{FF2B5EF4-FFF2-40B4-BE49-F238E27FC236}">
                <a16:creationId xmlns:a16="http://schemas.microsoft.com/office/drawing/2014/main" id="{80610C0A-163B-4F06-BCF5-99F9E35A3789}"/>
              </a:ext>
            </a:extLst>
          </p:cNvPr>
          <p:cNvSpPr>
            <a:spLocks noGrp="1"/>
          </p:cNvSpPr>
          <p:nvPr>
            <p:ph type="body" sz="quarter" idx="197" hasCustomPrompt="1"/>
          </p:nvPr>
        </p:nvSpPr>
        <p:spPr>
          <a:xfrm>
            <a:off x="263277" y="5762038"/>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0" name="Text Placeholder 3">
            <a:extLst>
              <a:ext uri="{FF2B5EF4-FFF2-40B4-BE49-F238E27FC236}">
                <a16:creationId xmlns:a16="http://schemas.microsoft.com/office/drawing/2014/main" id="{D316A83D-077C-4D81-B24C-F063D2D7F92C}"/>
              </a:ext>
            </a:extLst>
          </p:cNvPr>
          <p:cNvSpPr>
            <a:spLocks noGrp="1"/>
          </p:cNvSpPr>
          <p:nvPr>
            <p:ph type="body" sz="quarter" idx="198" hasCustomPrompt="1"/>
          </p:nvPr>
        </p:nvSpPr>
        <p:spPr>
          <a:xfrm>
            <a:off x="264772" y="5950491"/>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1" name="Text Placeholder 3">
            <a:extLst>
              <a:ext uri="{FF2B5EF4-FFF2-40B4-BE49-F238E27FC236}">
                <a16:creationId xmlns:a16="http://schemas.microsoft.com/office/drawing/2014/main" id="{DD11DAD3-0043-4111-8ED7-B1ABBE93B281}"/>
              </a:ext>
            </a:extLst>
          </p:cNvPr>
          <p:cNvSpPr>
            <a:spLocks noGrp="1"/>
          </p:cNvSpPr>
          <p:nvPr>
            <p:ph type="body" sz="quarter" idx="199" hasCustomPrompt="1"/>
          </p:nvPr>
        </p:nvSpPr>
        <p:spPr>
          <a:xfrm>
            <a:off x="2225990" y="5762038"/>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2" name="Text Placeholder 3">
            <a:extLst>
              <a:ext uri="{FF2B5EF4-FFF2-40B4-BE49-F238E27FC236}">
                <a16:creationId xmlns:a16="http://schemas.microsoft.com/office/drawing/2014/main" id="{6A3A5A8E-90A3-4FF9-9313-A86C30205831}"/>
              </a:ext>
            </a:extLst>
          </p:cNvPr>
          <p:cNvSpPr>
            <a:spLocks noGrp="1"/>
          </p:cNvSpPr>
          <p:nvPr>
            <p:ph type="body" sz="quarter" idx="200" hasCustomPrompt="1"/>
          </p:nvPr>
        </p:nvSpPr>
        <p:spPr>
          <a:xfrm>
            <a:off x="2225842" y="5950491"/>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3" name="Text Placeholder 3">
            <a:extLst>
              <a:ext uri="{FF2B5EF4-FFF2-40B4-BE49-F238E27FC236}">
                <a16:creationId xmlns:a16="http://schemas.microsoft.com/office/drawing/2014/main" id="{C3802409-B568-4C8F-90A7-6FFD573D8618}"/>
              </a:ext>
            </a:extLst>
          </p:cNvPr>
          <p:cNvSpPr>
            <a:spLocks noGrp="1"/>
          </p:cNvSpPr>
          <p:nvPr>
            <p:ph type="body" sz="quarter" idx="201" hasCustomPrompt="1"/>
          </p:nvPr>
        </p:nvSpPr>
        <p:spPr>
          <a:xfrm>
            <a:off x="4221629" y="5762038"/>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4" name="Text Placeholder 3">
            <a:extLst>
              <a:ext uri="{FF2B5EF4-FFF2-40B4-BE49-F238E27FC236}">
                <a16:creationId xmlns:a16="http://schemas.microsoft.com/office/drawing/2014/main" id="{36F58000-2A3A-4468-BE41-E3AEBCF59FAB}"/>
              </a:ext>
            </a:extLst>
          </p:cNvPr>
          <p:cNvSpPr>
            <a:spLocks noGrp="1"/>
          </p:cNvSpPr>
          <p:nvPr>
            <p:ph type="body" sz="quarter" idx="202" hasCustomPrompt="1"/>
          </p:nvPr>
        </p:nvSpPr>
        <p:spPr>
          <a:xfrm>
            <a:off x="4221481" y="5950491"/>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5" name="Text Placeholder 3">
            <a:extLst>
              <a:ext uri="{FF2B5EF4-FFF2-40B4-BE49-F238E27FC236}">
                <a16:creationId xmlns:a16="http://schemas.microsoft.com/office/drawing/2014/main" id="{62D1294D-36BC-4EAC-B1AE-6D3293201B47}"/>
              </a:ext>
            </a:extLst>
          </p:cNvPr>
          <p:cNvSpPr>
            <a:spLocks noGrp="1"/>
          </p:cNvSpPr>
          <p:nvPr>
            <p:ph type="body" sz="quarter" idx="203" hasCustomPrompt="1"/>
          </p:nvPr>
        </p:nvSpPr>
        <p:spPr>
          <a:xfrm>
            <a:off x="6210453" y="5762038"/>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6" name="Text Placeholder 3">
            <a:extLst>
              <a:ext uri="{FF2B5EF4-FFF2-40B4-BE49-F238E27FC236}">
                <a16:creationId xmlns:a16="http://schemas.microsoft.com/office/drawing/2014/main" id="{39F17D3F-6C8B-4E1E-A135-199D2264CD23}"/>
              </a:ext>
            </a:extLst>
          </p:cNvPr>
          <p:cNvSpPr>
            <a:spLocks noGrp="1"/>
          </p:cNvSpPr>
          <p:nvPr>
            <p:ph type="body" sz="quarter" idx="204" hasCustomPrompt="1"/>
          </p:nvPr>
        </p:nvSpPr>
        <p:spPr>
          <a:xfrm>
            <a:off x="6210299" y="5950491"/>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7" name="Text Placeholder 3">
            <a:extLst>
              <a:ext uri="{FF2B5EF4-FFF2-40B4-BE49-F238E27FC236}">
                <a16:creationId xmlns:a16="http://schemas.microsoft.com/office/drawing/2014/main" id="{A4F03293-1B1F-4F37-BC3A-F434E0504764}"/>
              </a:ext>
            </a:extLst>
          </p:cNvPr>
          <p:cNvSpPr>
            <a:spLocks noGrp="1"/>
          </p:cNvSpPr>
          <p:nvPr>
            <p:ph type="body" sz="quarter" idx="205" hasCustomPrompt="1"/>
          </p:nvPr>
        </p:nvSpPr>
        <p:spPr>
          <a:xfrm>
            <a:off x="8211553" y="5759312"/>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08" name="Text Placeholder 3">
            <a:extLst>
              <a:ext uri="{FF2B5EF4-FFF2-40B4-BE49-F238E27FC236}">
                <a16:creationId xmlns:a16="http://schemas.microsoft.com/office/drawing/2014/main" id="{A2BC1D34-869B-49C5-B9B9-6699D2429E3D}"/>
              </a:ext>
            </a:extLst>
          </p:cNvPr>
          <p:cNvSpPr>
            <a:spLocks noGrp="1"/>
          </p:cNvSpPr>
          <p:nvPr>
            <p:ph type="body" sz="quarter" idx="206" hasCustomPrompt="1"/>
          </p:nvPr>
        </p:nvSpPr>
        <p:spPr>
          <a:xfrm>
            <a:off x="8211553" y="5950491"/>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09" name="Text Placeholder 3">
            <a:extLst>
              <a:ext uri="{FF2B5EF4-FFF2-40B4-BE49-F238E27FC236}">
                <a16:creationId xmlns:a16="http://schemas.microsoft.com/office/drawing/2014/main" id="{6E9FF79E-ECDF-401C-AB1B-715911210122}"/>
              </a:ext>
            </a:extLst>
          </p:cNvPr>
          <p:cNvSpPr>
            <a:spLocks noGrp="1"/>
          </p:cNvSpPr>
          <p:nvPr>
            <p:ph type="body" sz="quarter" idx="207" hasCustomPrompt="1"/>
          </p:nvPr>
        </p:nvSpPr>
        <p:spPr>
          <a:xfrm>
            <a:off x="10186736" y="5759312"/>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10" name="Text Placeholder 3">
            <a:extLst>
              <a:ext uri="{FF2B5EF4-FFF2-40B4-BE49-F238E27FC236}">
                <a16:creationId xmlns:a16="http://schemas.microsoft.com/office/drawing/2014/main" id="{9C016451-FF79-4B7B-B28A-51D5C01841EF}"/>
              </a:ext>
            </a:extLst>
          </p:cNvPr>
          <p:cNvSpPr>
            <a:spLocks noGrp="1"/>
          </p:cNvSpPr>
          <p:nvPr>
            <p:ph type="body" sz="quarter" idx="208" hasCustomPrompt="1"/>
          </p:nvPr>
        </p:nvSpPr>
        <p:spPr>
          <a:xfrm>
            <a:off x="10186736" y="5950491"/>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111" name="Picture Placeholder 2">
            <a:extLst>
              <a:ext uri="{FF2B5EF4-FFF2-40B4-BE49-F238E27FC236}">
                <a16:creationId xmlns:a16="http://schemas.microsoft.com/office/drawing/2014/main" id="{DBE35746-E352-47C0-A33B-EACDB5D2B62A}"/>
              </a:ext>
            </a:extLst>
          </p:cNvPr>
          <p:cNvSpPr>
            <a:spLocks noGrp="1"/>
          </p:cNvSpPr>
          <p:nvPr>
            <p:ph type="pic" sz="quarter" idx="54" hasCustomPrompt="1"/>
          </p:nvPr>
        </p:nvSpPr>
        <p:spPr>
          <a:xfrm>
            <a:off x="246147"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3" name="Picture Placeholder 2">
            <a:extLst>
              <a:ext uri="{FF2B5EF4-FFF2-40B4-BE49-F238E27FC236}">
                <a16:creationId xmlns:a16="http://schemas.microsoft.com/office/drawing/2014/main" id="{BAD361EA-2DC1-4EF9-A719-64919783228C}"/>
              </a:ext>
            </a:extLst>
          </p:cNvPr>
          <p:cNvSpPr>
            <a:spLocks noGrp="1"/>
          </p:cNvSpPr>
          <p:nvPr>
            <p:ph type="pic" sz="quarter" idx="127" hasCustomPrompt="1"/>
          </p:nvPr>
        </p:nvSpPr>
        <p:spPr>
          <a:xfrm>
            <a:off x="223346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4" name="Picture Placeholder 2">
            <a:extLst>
              <a:ext uri="{FF2B5EF4-FFF2-40B4-BE49-F238E27FC236}">
                <a16:creationId xmlns:a16="http://schemas.microsoft.com/office/drawing/2014/main" id="{02DB928C-6B47-42B8-B04B-E90D7E95D178}"/>
              </a:ext>
            </a:extLst>
          </p:cNvPr>
          <p:cNvSpPr>
            <a:spLocks noGrp="1"/>
          </p:cNvSpPr>
          <p:nvPr>
            <p:ph type="pic" sz="quarter" idx="130" hasCustomPrompt="1"/>
          </p:nvPr>
        </p:nvSpPr>
        <p:spPr>
          <a:xfrm>
            <a:off x="4233674"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5" name="Picture Placeholder 2">
            <a:extLst>
              <a:ext uri="{FF2B5EF4-FFF2-40B4-BE49-F238E27FC236}">
                <a16:creationId xmlns:a16="http://schemas.microsoft.com/office/drawing/2014/main" id="{358F127C-4076-48CB-BEA3-2195B67FF9A9}"/>
              </a:ext>
            </a:extLst>
          </p:cNvPr>
          <p:cNvSpPr>
            <a:spLocks noGrp="1"/>
          </p:cNvSpPr>
          <p:nvPr>
            <p:ph type="pic" sz="quarter" idx="136" hasCustomPrompt="1"/>
          </p:nvPr>
        </p:nvSpPr>
        <p:spPr>
          <a:xfrm>
            <a:off x="8211553"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16" name="Picture Placeholder 2">
            <a:extLst>
              <a:ext uri="{FF2B5EF4-FFF2-40B4-BE49-F238E27FC236}">
                <a16:creationId xmlns:a16="http://schemas.microsoft.com/office/drawing/2014/main" id="{59BFCDCF-546C-4C55-8D77-CCD4D9E56CEF}"/>
              </a:ext>
            </a:extLst>
          </p:cNvPr>
          <p:cNvSpPr>
            <a:spLocks noGrp="1"/>
          </p:cNvSpPr>
          <p:nvPr>
            <p:ph type="pic" sz="quarter" idx="139" hasCustomPrompt="1"/>
          </p:nvPr>
        </p:nvSpPr>
        <p:spPr>
          <a:xfrm>
            <a:off x="6210302"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29" name="Picture Placeholder 2">
            <a:extLst>
              <a:ext uri="{FF2B5EF4-FFF2-40B4-BE49-F238E27FC236}">
                <a16:creationId xmlns:a16="http://schemas.microsoft.com/office/drawing/2014/main" id="{255192A6-6A9F-4A65-9D43-5732CBA9DF10}"/>
              </a:ext>
            </a:extLst>
          </p:cNvPr>
          <p:cNvSpPr>
            <a:spLocks noGrp="1"/>
          </p:cNvSpPr>
          <p:nvPr>
            <p:ph type="pic" sz="quarter" idx="124" hasCustomPrompt="1"/>
          </p:nvPr>
        </p:nvSpPr>
        <p:spPr>
          <a:xfrm>
            <a:off x="10194358" y="1784285"/>
            <a:ext cx="1734819" cy="1734819"/>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39" name="Text Placeholder 3">
            <a:extLst>
              <a:ext uri="{FF2B5EF4-FFF2-40B4-BE49-F238E27FC236}">
                <a16:creationId xmlns:a16="http://schemas.microsoft.com/office/drawing/2014/main" id="{B0491286-EA4B-4F9B-854D-49BACA4514AB}"/>
              </a:ext>
            </a:extLst>
          </p:cNvPr>
          <p:cNvSpPr>
            <a:spLocks noGrp="1"/>
          </p:cNvSpPr>
          <p:nvPr>
            <p:ph type="body" sz="quarter" idx="142" hasCustomPrompt="1"/>
          </p:nvPr>
        </p:nvSpPr>
        <p:spPr>
          <a:xfrm>
            <a:off x="246145" y="3565690"/>
            <a:ext cx="1723890"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0" name="Text Placeholder 3">
            <a:extLst>
              <a:ext uri="{FF2B5EF4-FFF2-40B4-BE49-F238E27FC236}">
                <a16:creationId xmlns:a16="http://schemas.microsoft.com/office/drawing/2014/main" id="{3CE64082-4E0D-4193-B63A-BA3B27CADDC4}"/>
              </a:ext>
            </a:extLst>
          </p:cNvPr>
          <p:cNvSpPr>
            <a:spLocks noGrp="1"/>
          </p:cNvSpPr>
          <p:nvPr>
            <p:ph type="body" sz="quarter" idx="180" hasCustomPrompt="1"/>
          </p:nvPr>
        </p:nvSpPr>
        <p:spPr>
          <a:xfrm>
            <a:off x="246147" y="3754145"/>
            <a:ext cx="172404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1" name="Text Placeholder 3">
            <a:extLst>
              <a:ext uri="{FF2B5EF4-FFF2-40B4-BE49-F238E27FC236}">
                <a16:creationId xmlns:a16="http://schemas.microsoft.com/office/drawing/2014/main" id="{4E626972-7543-4295-A0FC-096ACF64AD3D}"/>
              </a:ext>
            </a:extLst>
          </p:cNvPr>
          <p:cNvSpPr>
            <a:spLocks noGrp="1"/>
          </p:cNvSpPr>
          <p:nvPr>
            <p:ph type="body" sz="quarter" idx="181" hasCustomPrompt="1"/>
          </p:nvPr>
        </p:nvSpPr>
        <p:spPr>
          <a:xfrm>
            <a:off x="2233464" y="3565690"/>
            <a:ext cx="1744016"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2" name="Text Placeholder 3">
            <a:extLst>
              <a:ext uri="{FF2B5EF4-FFF2-40B4-BE49-F238E27FC236}">
                <a16:creationId xmlns:a16="http://schemas.microsoft.com/office/drawing/2014/main" id="{DDF41D31-F54D-4477-8E85-1BFC61C6B2CE}"/>
              </a:ext>
            </a:extLst>
          </p:cNvPr>
          <p:cNvSpPr>
            <a:spLocks noGrp="1"/>
          </p:cNvSpPr>
          <p:nvPr>
            <p:ph type="body" sz="quarter" idx="182" hasCustomPrompt="1"/>
          </p:nvPr>
        </p:nvSpPr>
        <p:spPr>
          <a:xfrm>
            <a:off x="2233463" y="3754145"/>
            <a:ext cx="1744178"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3" name="Text Placeholder 3">
            <a:extLst>
              <a:ext uri="{FF2B5EF4-FFF2-40B4-BE49-F238E27FC236}">
                <a16:creationId xmlns:a16="http://schemas.microsoft.com/office/drawing/2014/main" id="{AAA35C83-2A85-4898-9C7C-F2B47C58CCC3}"/>
              </a:ext>
            </a:extLst>
          </p:cNvPr>
          <p:cNvSpPr>
            <a:spLocks noGrp="1"/>
          </p:cNvSpPr>
          <p:nvPr>
            <p:ph type="body" sz="quarter" idx="183" hasCustomPrompt="1"/>
          </p:nvPr>
        </p:nvSpPr>
        <p:spPr>
          <a:xfrm>
            <a:off x="4221629" y="3565690"/>
            <a:ext cx="174481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4" name="Text Placeholder 3">
            <a:extLst>
              <a:ext uri="{FF2B5EF4-FFF2-40B4-BE49-F238E27FC236}">
                <a16:creationId xmlns:a16="http://schemas.microsoft.com/office/drawing/2014/main" id="{23E1BE50-2D42-4A7E-BF88-B8027A106405}"/>
              </a:ext>
            </a:extLst>
          </p:cNvPr>
          <p:cNvSpPr>
            <a:spLocks noGrp="1"/>
          </p:cNvSpPr>
          <p:nvPr>
            <p:ph type="body" sz="quarter" idx="184" hasCustomPrompt="1"/>
          </p:nvPr>
        </p:nvSpPr>
        <p:spPr>
          <a:xfrm>
            <a:off x="4221482" y="3754145"/>
            <a:ext cx="1744979"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5" name="Text Placeholder 3">
            <a:extLst>
              <a:ext uri="{FF2B5EF4-FFF2-40B4-BE49-F238E27FC236}">
                <a16:creationId xmlns:a16="http://schemas.microsoft.com/office/drawing/2014/main" id="{6C6BDE0C-5F65-433A-801B-A1D21C738DDB}"/>
              </a:ext>
            </a:extLst>
          </p:cNvPr>
          <p:cNvSpPr>
            <a:spLocks noGrp="1"/>
          </p:cNvSpPr>
          <p:nvPr>
            <p:ph type="body" sz="quarter" idx="185" hasCustomPrompt="1"/>
          </p:nvPr>
        </p:nvSpPr>
        <p:spPr>
          <a:xfrm>
            <a:off x="6210300" y="3565690"/>
            <a:ext cx="1760058" cy="213360"/>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6" name="Text Placeholder 3">
            <a:extLst>
              <a:ext uri="{FF2B5EF4-FFF2-40B4-BE49-F238E27FC236}">
                <a16:creationId xmlns:a16="http://schemas.microsoft.com/office/drawing/2014/main" id="{790E077F-35A5-4A9E-8AEA-CE4247A7E262}"/>
              </a:ext>
            </a:extLst>
          </p:cNvPr>
          <p:cNvSpPr>
            <a:spLocks noGrp="1"/>
          </p:cNvSpPr>
          <p:nvPr>
            <p:ph type="body" sz="quarter" idx="186" hasCustomPrompt="1"/>
          </p:nvPr>
        </p:nvSpPr>
        <p:spPr>
          <a:xfrm>
            <a:off x="6210300" y="3754145"/>
            <a:ext cx="1760220"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7" name="Text Placeholder 3">
            <a:extLst>
              <a:ext uri="{FF2B5EF4-FFF2-40B4-BE49-F238E27FC236}">
                <a16:creationId xmlns:a16="http://schemas.microsoft.com/office/drawing/2014/main" id="{7805C9E9-4036-4396-B926-3D4C10934892}"/>
              </a:ext>
            </a:extLst>
          </p:cNvPr>
          <p:cNvSpPr>
            <a:spLocks noGrp="1"/>
          </p:cNvSpPr>
          <p:nvPr>
            <p:ph type="body" sz="quarter" idx="187" hasCustomPrompt="1"/>
          </p:nvPr>
        </p:nvSpPr>
        <p:spPr>
          <a:xfrm>
            <a:off x="8211554" y="3562966"/>
            <a:ext cx="1734393"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48" name="Text Placeholder 3">
            <a:extLst>
              <a:ext uri="{FF2B5EF4-FFF2-40B4-BE49-F238E27FC236}">
                <a16:creationId xmlns:a16="http://schemas.microsoft.com/office/drawing/2014/main" id="{DAB96AF8-88F2-41A8-87D1-F1A44D04995C}"/>
              </a:ext>
            </a:extLst>
          </p:cNvPr>
          <p:cNvSpPr>
            <a:spLocks noGrp="1"/>
          </p:cNvSpPr>
          <p:nvPr>
            <p:ph type="body" sz="quarter" idx="188" hasCustomPrompt="1"/>
          </p:nvPr>
        </p:nvSpPr>
        <p:spPr>
          <a:xfrm>
            <a:off x="8211554" y="3754145"/>
            <a:ext cx="1734553"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
        <p:nvSpPr>
          <p:cNvPr id="49" name="Text Placeholder 3">
            <a:extLst>
              <a:ext uri="{FF2B5EF4-FFF2-40B4-BE49-F238E27FC236}">
                <a16:creationId xmlns:a16="http://schemas.microsoft.com/office/drawing/2014/main" id="{C1950BD8-FA2E-4EAC-AC87-42C8ED411468}"/>
              </a:ext>
            </a:extLst>
          </p:cNvPr>
          <p:cNvSpPr>
            <a:spLocks noGrp="1"/>
          </p:cNvSpPr>
          <p:nvPr>
            <p:ph type="body" sz="quarter" idx="189" hasCustomPrompt="1"/>
          </p:nvPr>
        </p:nvSpPr>
        <p:spPr>
          <a:xfrm>
            <a:off x="10194357" y="3562966"/>
            <a:ext cx="1754444" cy="223937"/>
          </a:xfrm>
          <a:prstGeom prst="rect">
            <a:avLst/>
          </a:prstGeom>
        </p:spPr>
        <p:txBody>
          <a:bodyPr lIns="0" tIns="0" rIns="0" bIns="0" anchor="ctr" anchorCtr="0">
            <a:noAutofit/>
          </a:bodyPr>
          <a:lstStyle>
            <a:lvl1pPr algn="ctr">
              <a:lnSpc>
                <a:spcPct val="85000"/>
              </a:lnSpc>
              <a:spcBef>
                <a:spcPts val="0"/>
              </a:spcBef>
              <a:spcAft>
                <a:spcPts val="0"/>
              </a:spcAft>
              <a:defRPr sz="1167"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50" name="Text Placeholder 3">
            <a:extLst>
              <a:ext uri="{FF2B5EF4-FFF2-40B4-BE49-F238E27FC236}">
                <a16:creationId xmlns:a16="http://schemas.microsoft.com/office/drawing/2014/main" id="{1CADC0B0-172C-46F7-BE92-0CCCEBBC5073}"/>
              </a:ext>
            </a:extLst>
          </p:cNvPr>
          <p:cNvSpPr>
            <a:spLocks noGrp="1"/>
          </p:cNvSpPr>
          <p:nvPr>
            <p:ph type="body" sz="quarter" idx="190" hasCustomPrompt="1"/>
          </p:nvPr>
        </p:nvSpPr>
        <p:spPr>
          <a:xfrm>
            <a:off x="10194358" y="3754145"/>
            <a:ext cx="1754606" cy="164324"/>
          </a:xfrm>
          <a:prstGeom prst="rect">
            <a:avLst/>
          </a:prstGeom>
        </p:spPr>
        <p:txBody>
          <a:bodyPr lIns="0" tIns="0" rIns="0" bIns="0" anchor="ctr" anchorCtr="0">
            <a:normAutofit/>
          </a:bodyPr>
          <a:lstStyle>
            <a:lvl1pPr algn="ctr">
              <a:lnSpc>
                <a:spcPct val="85000"/>
              </a:lnSpc>
              <a:spcBef>
                <a:spcPts val="0"/>
              </a:spcBef>
              <a:spcAft>
                <a:spcPts val="0"/>
              </a:spcAft>
              <a:defRPr sz="833" b="0">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Job Title</a:t>
            </a:r>
          </a:p>
        </p:txBody>
      </p:sp>
    </p:spTree>
    <p:extLst>
      <p:ext uri="{BB962C8B-B14F-4D97-AF65-F5344CB8AC3E}">
        <p14:creationId xmlns:p14="http://schemas.microsoft.com/office/powerpoint/2010/main" val="1475507466"/>
      </p:ext>
    </p:extLst>
  </p:cSld>
  <p:clrMapOvr>
    <a:masterClrMapping/>
  </p:clrMapOvr>
  <p:extLst>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eam Bios (4)">
    <p:bg>
      <p:bgPr>
        <a:solidFill>
          <a:schemeClr val="bg1"/>
        </a:solidFill>
        <a:effectLst/>
      </p:bgPr>
    </p:bg>
    <p:spTree>
      <p:nvGrpSpPr>
        <p:cNvPr id="1" name=""/>
        <p:cNvGrpSpPr/>
        <p:nvPr/>
      </p:nvGrpSpPr>
      <p:grpSpPr>
        <a:xfrm>
          <a:off x="0" y="0"/>
          <a:ext cx="0" cy="0"/>
          <a:chOff x="0" y="0"/>
          <a:chExt cx="0" cy="0"/>
        </a:xfrm>
      </p:grpSpPr>
      <p:sp>
        <p:nvSpPr>
          <p:cNvPr id="61" name="Picture Placeholder 2">
            <a:extLst>
              <a:ext uri="{FF2B5EF4-FFF2-40B4-BE49-F238E27FC236}">
                <a16:creationId xmlns:a16="http://schemas.microsoft.com/office/drawing/2014/main" id="{3A9A6848-886D-4731-8F37-BF09BAB6633B}"/>
              </a:ext>
            </a:extLst>
          </p:cNvPr>
          <p:cNvSpPr>
            <a:spLocks noGrp="1"/>
          </p:cNvSpPr>
          <p:nvPr>
            <p:ph type="pic" sz="quarter" idx="212" hasCustomPrompt="1"/>
          </p:nvPr>
        </p:nvSpPr>
        <p:spPr>
          <a:xfrm>
            <a:off x="235346" y="25041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2" name="Picture Placeholder 2">
            <a:extLst>
              <a:ext uri="{FF2B5EF4-FFF2-40B4-BE49-F238E27FC236}">
                <a16:creationId xmlns:a16="http://schemas.microsoft.com/office/drawing/2014/main" id="{49B730F9-9BB8-4393-8342-9F2C53D1C5F2}"/>
              </a:ext>
            </a:extLst>
          </p:cNvPr>
          <p:cNvSpPr>
            <a:spLocks noGrp="1"/>
          </p:cNvSpPr>
          <p:nvPr>
            <p:ph type="pic" sz="quarter" idx="213" hasCustomPrompt="1"/>
          </p:nvPr>
        </p:nvSpPr>
        <p:spPr>
          <a:xfrm>
            <a:off x="1760751" y="25130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3" name="Picture Placeholder 2">
            <a:extLst>
              <a:ext uri="{FF2B5EF4-FFF2-40B4-BE49-F238E27FC236}">
                <a16:creationId xmlns:a16="http://schemas.microsoft.com/office/drawing/2014/main" id="{23E7A893-96E2-42CC-9E4F-40B52C16A76B}"/>
              </a:ext>
            </a:extLst>
          </p:cNvPr>
          <p:cNvSpPr>
            <a:spLocks noGrp="1"/>
          </p:cNvSpPr>
          <p:nvPr>
            <p:ph type="pic" sz="quarter" idx="214" hasCustomPrompt="1"/>
          </p:nvPr>
        </p:nvSpPr>
        <p:spPr>
          <a:xfrm>
            <a:off x="3286155" y="25220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4" name="Picture Placeholder 2">
            <a:extLst>
              <a:ext uri="{FF2B5EF4-FFF2-40B4-BE49-F238E27FC236}">
                <a16:creationId xmlns:a16="http://schemas.microsoft.com/office/drawing/2014/main" id="{03D83FD7-1846-4727-AB64-D552E80265E6}"/>
              </a:ext>
            </a:extLst>
          </p:cNvPr>
          <p:cNvSpPr>
            <a:spLocks noGrp="1"/>
          </p:cNvSpPr>
          <p:nvPr>
            <p:ph type="pic" sz="quarter" idx="215" hasCustomPrompt="1"/>
          </p:nvPr>
        </p:nvSpPr>
        <p:spPr>
          <a:xfrm>
            <a:off x="6336962" y="2531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65" name="Picture Placeholder 2">
            <a:extLst>
              <a:ext uri="{FF2B5EF4-FFF2-40B4-BE49-F238E27FC236}">
                <a16:creationId xmlns:a16="http://schemas.microsoft.com/office/drawing/2014/main" id="{53B8BBEC-9432-40BB-A8BD-A156E8317F9E}"/>
              </a:ext>
            </a:extLst>
          </p:cNvPr>
          <p:cNvSpPr>
            <a:spLocks noGrp="1"/>
          </p:cNvSpPr>
          <p:nvPr>
            <p:ph type="pic" sz="quarter" idx="216" hasCustomPrompt="1"/>
          </p:nvPr>
        </p:nvSpPr>
        <p:spPr>
          <a:xfrm>
            <a:off x="4811559" y="254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2" name="Picture Placeholder 2">
            <a:extLst>
              <a:ext uri="{FF2B5EF4-FFF2-40B4-BE49-F238E27FC236}">
                <a16:creationId xmlns:a16="http://schemas.microsoft.com/office/drawing/2014/main" id="{6D65B1DA-BD15-487A-8BBB-CFED7C43EF48}"/>
              </a:ext>
            </a:extLst>
          </p:cNvPr>
          <p:cNvSpPr>
            <a:spLocks noGrp="1"/>
          </p:cNvSpPr>
          <p:nvPr>
            <p:ph type="pic" sz="quarter" idx="223" hasCustomPrompt="1"/>
          </p:nvPr>
        </p:nvSpPr>
        <p:spPr>
          <a:xfrm>
            <a:off x="10913176" y="24771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3" name="Picture Placeholder 2">
            <a:extLst>
              <a:ext uri="{FF2B5EF4-FFF2-40B4-BE49-F238E27FC236}">
                <a16:creationId xmlns:a16="http://schemas.microsoft.com/office/drawing/2014/main" id="{F57D4FA9-5817-4C68-8BA8-3B17208E19E1}"/>
              </a:ext>
            </a:extLst>
          </p:cNvPr>
          <p:cNvSpPr>
            <a:spLocks noGrp="1"/>
          </p:cNvSpPr>
          <p:nvPr>
            <p:ph type="pic" sz="quarter" idx="224" hasCustomPrompt="1"/>
          </p:nvPr>
        </p:nvSpPr>
        <p:spPr>
          <a:xfrm>
            <a:off x="7862366" y="24861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74" name="Picture Placeholder 2">
            <a:extLst>
              <a:ext uri="{FF2B5EF4-FFF2-40B4-BE49-F238E27FC236}">
                <a16:creationId xmlns:a16="http://schemas.microsoft.com/office/drawing/2014/main" id="{2154713D-348C-491A-8AD1-03A33E1AC904}"/>
              </a:ext>
            </a:extLst>
          </p:cNvPr>
          <p:cNvSpPr>
            <a:spLocks noGrp="1"/>
          </p:cNvSpPr>
          <p:nvPr>
            <p:ph type="pic" sz="quarter" idx="225" hasCustomPrompt="1"/>
          </p:nvPr>
        </p:nvSpPr>
        <p:spPr>
          <a:xfrm>
            <a:off x="9387771" y="24951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92" name="Text Placeholder 3">
            <a:extLst>
              <a:ext uri="{FF2B5EF4-FFF2-40B4-BE49-F238E27FC236}">
                <a16:creationId xmlns:a16="http://schemas.microsoft.com/office/drawing/2014/main" id="{4B8ADC8A-7FCE-4250-B7EB-AB8C9EEE48C5}"/>
              </a:ext>
            </a:extLst>
          </p:cNvPr>
          <p:cNvSpPr>
            <a:spLocks noGrp="1"/>
          </p:cNvSpPr>
          <p:nvPr>
            <p:ph type="body" sz="quarter" idx="142" hasCustomPrompt="1"/>
          </p:nvPr>
        </p:nvSpPr>
        <p:spPr>
          <a:xfrm>
            <a:off x="235345"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93" name="Text Placeholder 3">
            <a:extLst>
              <a:ext uri="{FF2B5EF4-FFF2-40B4-BE49-F238E27FC236}">
                <a16:creationId xmlns:a16="http://schemas.microsoft.com/office/drawing/2014/main" id="{7CF22E27-E1D8-4ED6-A297-8B90ED7BD274}"/>
              </a:ext>
            </a:extLst>
          </p:cNvPr>
          <p:cNvSpPr>
            <a:spLocks noGrp="1"/>
          </p:cNvSpPr>
          <p:nvPr>
            <p:ph type="body" sz="quarter" idx="242" hasCustomPrompt="1"/>
          </p:nvPr>
        </p:nvSpPr>
        <p:spPr>
          <a:xfrm>
            <a:off x="1737360" y="128270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7" name="Text Placeholder 3">
            <a:extLst>
              <a:ext uri="{FF2B5EF4-FFF2-40B4-BE49-F238E27FC236}">
                <a16:creationId xmlns:a16="http://schemas.microsoft.com/office/drawing/2014/main" id="{3C6668EC-61A8-4773-B9F4-7ACCAC19FFEC}"/>
              </a:ext>
            </a:extLst>
          </p:cNvPr>
          <p:cNvSpPr>
            <a:spLocks noGrp="1"/>
          </p:cNvSpPr>
          <p:nvPr>
            <p:ph type="body" sz="quarter" idx="243" hasCustomPrompt="1"/>
          </p:nvPr>
        </p:nvSpPr>
        <p:spPr>
          <a:xfrm>
            <a:off x="3208020" y="128270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28" name="Text Placeholder 3">
            <a:extLst>
              <a:ext uri="{FF2B5EF4-FFF2-40B4-BE49-F238E27FC236}">
                <a16:creationId xmlns:a16="http://schemas.microsoft.com/office/drawing/2014/main" id="{59FBB649-006E-4734-A911-E733E0EF3F1A}"/>
              </a:ext>
            </a:extLst>
          </p:cNvPr>
          <p:cNvSpPr>
            <a:spLocks noGrp="1"/>
          </p:cNvSpPr>
          <p:nvPr>
            <p:ph type="body" sz="quarter" idx="244" hasCustomPrompt="1"/>
          </p:nvPr>
        </p:nvSpPr>
        <p:spPr>
          <a:xfrm>
            <a:off x="4823460" y="128270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2" name="Text Placeholder 3">
            <a:extLst>
              <a:ext uri="{FF2B5EF4-FFF2-40B4-BE49-F238E27FC236}">
                <a16:creationId xmlns:a16="http://schemas.microsoft.com/office/drawing/2014/main" id="{C65A7504-08B3-4660-8373-6BCCA66D1CB0}"/>
              </a:ext>
            </a:extLst>
          </p:cNvPr>
          <p:cNvSpPr>
            <a:spLocks noGrp="1"/>
          </p:cNvSpPr>
          <p:nvPr>
            <p:ph type="body" sz="quarter" idx="245" hasCustomPrompt="1"/>
          </p:nvPr>
        </p:nvSpPr>
        <p:spPr>
          <a:xfrm>
            <a:off x="6364114" y="128270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3" name="Text Placeholder 3">
            <a:extLst>
              <a:ext uri="{FF2B5EF4-FFF2-40B4-BE49-F238E27FC236}">
                <a16:creationId xmlns:a16="http://schemas.microsoft.com/office/drawing/2014/main" id="{8864F582-B91A-4E26-AAD8-D4F3949341B1}"/>
              </a:ext>
            </a:extLst>
          </p:cNvPr>
          <p:cNvSpPr>
            <a:spLocks noGrp="1"/>
          </p:cNvSpPr>
          <p:nvPr>
            <p:ph type="body" sz="quarter" idx="246" hasCustomPrompt="1"/>
          </p:nvPr>
        </p:nvSpPr>
        <p:spPr>
          <a:xfrm>
            <a:off x="7802880" y="128270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4" name="Text Placeholder 3">
            <a:extLst>
              <a:ext uri="{FF2B5EF4-FFF2-40B4-BE49-F238E27FC236}">
                <a16:creationId xmlns:a16="http://schemas.microsoft.com/office/drawing/2014/main" id="{8B8230DC-B3A5-403E-8524-E982BD1933B3}"/>
              </a:ext>
            </a:extLst>
          </p:cNvPr>
          <p:cNvSpPr>
            <a:spLocks noGrp="1"/>
          </p:cNvSpPr>
          <p:nvPr>
            <p:ph type="body" sz="quarter" idx="247" hasCustomPrompt="1"/>
          </p:nvPr>
        </p:nvSpPr>
        <p:spPr>
          <a:xfrm>
            <a:off x="9364981" y="128270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35" name="Text Placeholder 3">
            <a:extLst>
              <a:ext uri="{FF2B5EF4-FFF2-40B4-BE49-F238E27FC236}">
                <a16:creationId xmlns:a16="http://schemas.microsoft.com/office/drawing/2014/main" id="{213E80E4-B2C5-491E-974B-6251079AFD55}"/>
              </a:ext>
            </a:extLst>
          </p:cNvPr>
          <p:cNvSpPr>
            <a:spLocks noGrp="1"/>
          </p:cNvSpPr>
          <p:nvPr>
            <p:ph type="body" sz="quarter" idx="248" hasCustomPrompt="1"/>
          </p:nvPr>
        </p:nvSpPr>
        <p:spPr>
          <a:xfrm>
            <a:off x="10881360" y="128270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0" name="Picture Placeholder 2">
            <a:extLst>
              <a:ext uri="{FF2B5EF4-FFF2-40B4-BE49-F238E27FC236}">
                <a16:creationId xmlns:a16="http://schemas.microsoft.com/office/drawing/2014/main" id="{23A511DD-C49E-41C2-B8D4-FFFEF42F8AD9}"/>
              </a:ext>
            </a:extLst>
          </p:cNvPr>
          <p:cNvSpPr>
            <a:spLocks noGrp="1"/>
          </p:cNvSpPr>
          <p:nvPr>
            <p:ph type="pic" sz="quarter" idx="249" hasCustomPrompt="1"/>
          </p:nvPr>
        </p:nvSpPr>
        <p:spPr>
          <a:xfrm>
            <a:off x="235346" y="178069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1" name="Picture Placeholder 2">
            <a:extLst>
              <a:ext uri="{FF2B5EF4-FFF2-40B4-BE49-F238E27FC236}">
                <a16:creationId xmlns:a16="http://schemas.microsoft.com/office/drawing/2014/main" id="{3751CD77-6CCF-4CE5-88C3-16F39B7C5F5B}"/>
              </a:ext>
            </a:extLst>
          </p:cNvPr>
          <p:cNvSpPr>
            <a:spLocks noGrp="1"/>
          </p:cNvSpPr>
          <p:nvPr>
            <p:ph type="pic" sz="quarter" idx="250" hasCustomPrompt="1"/>
          </p:nvPr>
        </p:nvSpPr>
        <p:spPr>
          <a:xfrm>
            <a:off x="1760751" y="178159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2" name="Picture Placeholder 2">
            <a:extLst>
              <a:ext uri="{FF2B5EF4-FFF2-40B4-BE49-F238E27FC236}">
                <a16:creationId xmlns:a16="http://schemas.microsoft.com/office/drawing/2014/main" id="{CA1C8CCD-E912-4AF9-A26D-D9E81AEE5DAC}"/>
              </a:ext>
            </a:extLst>
          </p:cNvPr>
          <p:cNvSpPr>
            <a:spLocks noGrp="1"/>
          </p:cNvSpPr>
          <p:nvPr>
            <p:ph type="pic" sz="quarter" idx="251" hasCustomPrompt="1"/>
          </p:nvPr>
        </p:nvSpPr>
        <p:spPr>
          <a:xfrm>
            <a:off x="3286155" y="178248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3" name="Picture Placeholder 2">
            <a:extLst>
              <a:ext uri="{FF2B5EF4-FFF2-40B4-BE49-F238E27FC236}">
                <a16:creationId xmlns:a16="http://schemas.microsoft.com/office/drawing/2014/main" id="{F32E44FE-AEC1-4D48-A63F-C08D4AB72E12}"/>
              </a:ext>
            </a:extLst>
          </p:cNvPr>
          <p:cNvSpPr>
            <a:spLocks noGrp="1"/>
          </p:cNvSpPr>
          <p:nvPr>
            <p:ph type="pic" sz="quarter" idx="252" hasCustomPrompt="1"/>
          </p:nvPr>
        </p:nvSpPr>
        <p:spPr>
          <a:xfrm>
            <a:off x="6336962" y="17833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4" name="Picture Placeholder 2">
            <a:extLst>
              <a:ext uri="{FF2B5EF4-FFF2-40B4-BE49-F238E27FC236}">
                <a16:creationId xmlns:a16="http://schemas.microsoft.com/office/drawing/2014/main" id="{BEBF8946-B74C-45D1-977C-EED6AE4EC4CF}"/>
              </a:ext>
            </a:extLst>
          </p:cNvPr>
          <p:cNvSpPr>
            <a:spLocks noGrp="1"/>
          </p:cNvSpPr>
          <p:nvPr>
            <p:ph type="pic" sz="quarter" idx="253" hasCustomPrompt="1"/>
          </p:nvPr>
        </p:nvSpPr>
        <p:spPr>
          <a:xfrm>
            <a:off x="4811559" y="178428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5" name="Picture Placeholder 2">
            <a:extLst>
              <a:ext uri="{FF2B5EF4-FFF2-40B4-BE49-F238E27FC236}">
                <a16:creationId xmlns:a16="http://schemas.microsoft.com/office/drawing/2014/main" id="{FBB74EF1-CB0D-450F-8CDB-66ECAB2CEE8F}"/>
              </a:ext>
            </a:extLst>
          </p:cNvPr>
          <p:cNvSpPr>
            <a:spLocks noGrp="1"/>
          </p:cNvSpPr>
          <p:nvPr>
            <p:ph type="pic" sz="quarter" idx="254" hasCustomPrompt="1"/>
          </p:nvPr>
        </p:nvSpPr>
        <p:spPr>
          <a:xfrm>
            <a:off x="10913176" y="177800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6" name="Picture Placeholder 2">
            <a:extLst>
              <a:ext uri="{FF2B5EF4-FFF2-40B4-BE49-F238E27FC236}">
                <a16:creationId xmlns:a16="http://schemas.microsoft.com/office/drawing/2014/main" id="{B96B39BC-837C-49FE-8CA7-6E4D5A9BA1E9}"/>
              </a:ext>
            </a:extLst>
          </p:cNvPr>
          <p:cNvSpPr>
            <a:spLocks noGrp="1"/>
          </p:cNvSpPr>
          <p:nvPr>
            <p:ph type="pic" sz="quarter" idx="255" hasCustomPrompt="1"/>
          </p:nvPr>
        </p:nvSpPr>
        <p:spPr>
          <a:xfrm>
            <a:off x="7862366" y="177889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7" name="Picture Placeholder 2">
            <a:extLst>
              <a:ext uri="{FF2B5EF4-FFF2-40B4-BE49-F238E27FC236}">
                <a16:creationId xmlns:a16="http://schemas.microsoft.com/office/drawing/2014/main" id="{CB28CF44-DF4C-4D7A-A84D-FA094A41B807}"/>
              </a:ext>
            </a:extLst>
          </p:cNvPr>
          <p:cNvSpPr>
            <a:spLocks noGrp="1"/>
          </p:cNvSpPr>
          <p:nvPr>
            <p:ph type="pic" sz="quarter" idx="256" hasCustomPrompt="1"/>
          </p:nvPr>
        </p:nvSpPr>
        <p:spPr>
          <a:xfrm>
            <a:off x="9387771" y="177979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68" name="Text Placeholder 3">
            <a:extLst>
              <a:ext uri="{FF2B5EF4-FFF2-40B4-BE49-F238E27FC236}">
                <a16:creationId xmlns:a16="http://schemas.microsoft.com/office/drawing/2014/main" id="{13B49F13-5162-4BFA-84AC-3BC0009E432F}"/>
              </a:ext>
            </a:extLst>
          </p:cNvPr>
          <p:cNvSpPr>
            <a:spLocks noGrp="1"/>
          </p:cNvSpPr>
          <p:nvPr>
            <p:ph type="body" sz="quarter" idx="257" hasCustomPrompt="1"/>
          </p:nvPr>
        </p:nvSpPr>
        <p:spPr>
          <a:xfrm>
            <a:off x="235345"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69" name="Text Placeholder 3">
            <a:extLst>
              <a:ext uri="{FF2B5EF4-FFF2-40B4-BE49-F238E27FC236}">
                <a16:creationId xmlns:a16="http://schemas.microsoft.com/office/drawing/2014/main" id="{774A2072-17AD-45B7-B310-785D930A8928}"/>
              </a:ext>
            </a:extLst>
          </p:cNvPr>
          <p:cNvSpPr>
            <a:spLocks noGrp="1"/>
          </p:cNvSpPr>
          <p:nvPr>
            <p:ph type="body" sz="quarter" idx="258" hasCustomPrompt="1"/>
          </p:nvPr>
        </p:nvSpPr>
        <p:spPr>
          <a:xfrm>
            <a:off x="1737360" y="281298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0" name="Text Placeholder 3">
            <a:extLst>
              <a:ext uri="{FF2B5EF4-FFF2-40B4-BE49-F238E27FC236}">
                <a16:creationId xmlns:a16="http://schemas.microsoft.com/office/drawing/2014/main" id="{6CA284CA-25B6-483A-96F2-8EE8B8C7D009}"/>
              </a:ext>
            </a:extLst>
          </p:cNvPr>
          <p:cNvSpPr>
            <a:spLocks noGrp="1"/>
          </p:cNvSpPr>
          <p:nvPr>
            <p:ph type="body" sz="quarter" idx="259" hasCustomPrompt="1"/>
          </p:nvPr>
        </p:nvSpPr>
        <p:spPr>
          <a:xfrm>
            <a:off x="3208020" y="281298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1" name="Text Placeholder 3">
            <a:extLst>
              <a:ext uri="{FF2B5EF4-FFF2-40B4-BE49-F238E27FC236}">
                <a16:creationId xmlns:a16="http://schemas.microsoft.com/office/drawing/2014/main" id="{75DCFDED-53AC-4072-9BD5-EB6D7BAB5BAD}"/>
              </a:ext>
            </a:extLst>
          </p:cNvPr>
          <p:cNvSpPr>
            <a:spLocks noGrp="1"/>
          </p:cNvSpPr>
          <p:nvPr>
            <p:ph type="body" sz="quarter" idx="260" hasCustomPrompt="1"/>
          </p:nvPr>
        </p:nvSpPr>
        <p:spPr>
          <a:xfrm>
            <a:off x="4823460" y="281298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2" name="Text Placeholder 3">
            <a:extLst>
              <a:ext uri="{FF2B5EF4-FFF2-40B4-BE49-F238E27FC236}">
                <a16:creationId xmlns:a16="http://schemas.microsoft.com/office/drawing/2014/main" id="{AA311A37-4A7D-4AB5-B31F-2B9940E46D06}"/>
              </a:ext>
            </a:extLst>
          </p:cNvPr>
          <p:cNvSpPr>
            <a:spLocks noGrp="1"/>
          </p:cNvSpPr>
          <p:nvPr>
            <p:ph type="body" sz="quarter" idx="261" hasCustomPrompt="1"/>
          </p:nvPr>
        </p:nvSpPr>
        <p:spPr>
          <a:xfrm>
            <a:off x="6364114" y="281298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3" name="Text Placeholder 3">
            <a:extLst>
              <a:ext uri="{FF2B5EF4-FFF2-40B4-BE49-F238E27FC236}">
                <a16:creationId xmlns:a16="http://schemas.microsoft.com/office/drawing/2014/main" id="{C4D5FF92-2F3F-46E0-94DF-9F1BF4593418}"/>
              </a:ext>
            </a:extLst>
          </p:cNvPr>
          <p:cNvSpPr>
            <a:spLocks noGrp="1"/>
          </p:cNvSpPr>
          <p:nvPr>
            <p:ph type="body" sz="quarter" idx="262" hasCustomPrompt="1"/>
          </p:nvPr>
        </p:nvSpPr>
        <p:spPr>
          <a:xfrm>
            <a:off x="7802880" y="281298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4" name="Text Placeholder 3">
            <a:extLst>
              <a:ext uri="{FF2B5EF4-FFF2-40B4-BE49-F238E27FC236}">
                <a16:creationId xmlns:a16="http://schemas.microsoft.com/office/drawing/2014/main" id="{6A0875A8-59BE-4F53-A34F-FCDEBBBB2D4E}"/>
              </a:ext>
            </a:extLst>
          </p:cNvPr>
          <p:cNvSpPr>
            <a:spLocks noGrp="1"/>
          </p:cNvSpPr>
          <p:nvPr>
            <p:ph type="body" sz="quarter" idx="263" hasCustomPrompt="1"/>
          </p:nvPr>
        </p:nvSpPr>
        <p:spPr>
          <a:xfrm>
            <a:off x="9364981" y="281298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5" name="Text Placeholder 3">
            <a:extLst>
              <a:ext uri="{FF2B5EF4-FFF2-40B4-BE49-F238E27FC236}">
                <a16:creationId xmlns:a16="http://schemas.microsoft.com/office/drawing/2014/main" id="{B65F520B-B584-46B8-A613-5747A3E6AF55}"/>
              </a:ext>
            </a:extLst>
          </p:cNvPr>
          <p:cNvSpPr>
            <a:spLocks noGrp="1"/>
          </p:cNvSpPr>
          <p:nvPr>
            <p:ph type="body" sz="quarter" idx="264" hasCustomPrompt="1"/>
          </p:nvPr>
        </p:nvSpPr>
        <p:spPr>
          <a:xfrm>
            <a:off x="10881360" y="281298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76" name="Picture Placeholder 2">
            <a:extLst>
              <a:ext uri="{FF2B5EF4-FFF2-40B4-BE49-F238E27FC236}">
                <a16:creationId xmlns:a16="http://schemas.microsoft.com/office/drawing/2014/main" id="{5F722AF7-C522-4773-97A5-71EE07E6E1D4}"/>
              </a:ext>
            </a:extLst>
          </p:cNvPr>
          <p:cNvSpPr>
            <a:spLocks noGrp="1"/>
          </p:cNvSpPr>
          <p:nvPr>
            <p:ph type="pic" sz="quarter" idx="265" hasCustomPrompt="1"/>
          </p:nvPr>
        </p:nvSpPr>
        <p:spPr>
          <a:xfrm>
            <a:off x="235346" y="3302154"/>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7" name="Picture Placeholder 2">
            <a:extLst>
              <a:ext uri="{FF2B5EF4-FFF2-40B4-BE49-F238E27FC236}">
                <a16:creationId xmlns:a16="http://schemas.microsoft.com/office/drawing/2014/main" id="{7BDC9BAE-D465-41B7-A14B-47B8C0BCF084}"/>
              </a:ext>
            </a:extLst>
          </p:cNvPr>
          <p:cNvSpPr>
            <a:spLocks noGrp="1"/>
          </p:cNvSpPr>
          <p:nvPr>
            <p:ph type="pic" sz="quarter" idx="266" hasCustomPrompt="1"/>
          </p:nvPr>
        </p:nvSpPr>
        <p:spPr>
          <a:xfrm>
            <a:off x="1760751" y="330305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8" name="Picture Placeholder 2">
            <a:extLst>
              <a:ext uri="{FF2B5EF4-FFF2-40B4-BE49-F238E27FC236}">
                <a16:creationId xmlns:a16="http://schemas.microsoft.com/office/drawing/2014/main" id="{8FAB14AC-5651-4FF9-8006-F5643B4448FB}"/>
              </a:ext>
            </a:extLst>
          </p:cNvPr>
          <p:cNvSpPr>
            <a:spLocks noGrp="1"/>
          </p:cNvSpPr>
          <p:nvPr>
            <p:ph type="pic" sz="quarter" idx="267" hasCustomPrompt="1"/>
          </p:nvPr>
        </p:nvSpPr>
        <p:spPr>
          <a:xfrm>
            <a:off x="3286155" y="330394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79" name="Picture Placeholder 2">
            <a:extLst>
              <a:ext uri="{FF2B5EF4-FFF2-40B4-BE49-F238E27FC236}">
                <a16:creationId xmlns:a16="http://schemas.microsoft.com/office/drawing/2014/main" id="{568A2C3D-3F35-4152-8501-5197816A3B14}"/>
              </a:ext>
            </a:extLst>
          </p:cNvPr>
          <p:cNvSpPr>
            <a:spLocks noGrp="1"/>
          </p:cNvSpPr>
          <p:nvPr>
            <p:ph type="pic" sz="quarter" idx="268" hasCustomPrompt="1"/>
          </p:nvPr>
        </p:nvSpPr>
        <p:spPr>
          <a:xfrm>
            <a:off x="6336962" y="330484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0" name="Picture Placeholder 2">
            <a:extLst>
              <a:ext uri="{FF2B5EF4-FFF2-40B4-BE49-F238E27FC236}">
                <a16:creationId xmlns:a16="http://schemas.microsoft.com/office/drawing/2014/main" id="{D6A8D4EA-4513-445D-AFF0-781FDA65DE0D}"/>
              </a:ext>
            </a:extLst>
          </p:cNvPr>
          <p:cNvSpPr>
            <a:spLocks noGrp="1"/>
          </p:cNvSpPr>
          <p:nvPr>
            <p:ph type="pic" sz="quarter" idx="269" hasCustomPrompt="1"/>
          </p:nvPr>
        </p:nvSpPr>
        <p:spPr>
          <a:xfrm>
            <a:off x="4811559" y="330574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1" name="Picture Placeholder 2">
            <a:extLst>
              <a:ext uri="{FF2B5EF4-FFF2-40B4-BE49-F238E27FC236}">
                <a16:creationId xmlns:a16="http://schemas.microsoft.com/office/drawing/2014/main" id="{30C5E5A4-CCA4-4E7D-9EB9-774F71CDA77D}"/>
              </a:ext>
            </a:extLst>
          </p:cNvPr>
          <p:cNvSpPr>
            <a:spLocks noGrp="1"/>
          </p:cNvSpPr>
          <p:nvPr>
            <p:ph type="pic" sz="quarter" idx="270" hasCustomPrompt="1"/>
          </p:nvPr>
        </p:nvSpPr>
        <p:spPr>
          <a:xfrm>
            <a:off x="10913176" y="3299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2" name="Picture Placeholder 2">
            <a:extLst>
              <a:ext uri="{FF2B5EF4-FFF2-40B4-BE49-F238E27FC236}">
                <a16:creationId xmlns:a16="http://schemas.microsoft.com/office/drawing/2014/main" id="{0A060EF2-8FD5-4EC9-9A3D-2BE5D487E091}"/>
              </a:ext>
            </a:extLst>
          </p:cNvPr>
          <p:cNvSpPr>
            <a:spLocks noGrp="1"/>
          </p:cNvSpPr>
          <p:nvPr>
            <p:ph type="pic" sz="quarter" idx="271" hasCustomPrompt="1"/>
          </p:nvPr>
        </p:nvSpPr>
        <p:spPr>
          <a:xfrm>
            <a:off x="7862366" y="3300359"/>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3" name="Picture Placeholder 2">
            <a:extLst>
              <a:ext uri="{FF2B5EF4-FFF2-40B4-BE49-F238E27FC236}">
                <a16:creationId xmlns:a16="http://schemas.microsoft.com/office/drawing/2014/main" id="{6D622078-AF2E-4B39-AF76-F630D260EE08}"/>
              </a:ext>
            </a:extLst>
          </p:cNvPr>
          <p:cNvSpPr>
            <a:spLocks noGrp="1"/>
          </p:cNvSpPr>
          <p:nvPr>
            <p:ph type="pic" sz="quarter" idx="272" hasCustomPrompt="1"/>
          </p:nvPr>
        </p:nvSpPr>
        <p:spPr>
          <a:xfrm>
            <a:off x="9387771" y="330125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84" name="Text Placeholder 3">
            <a:extLst>
              <a:ext uri="{FF2B5EF4-FFF2-40B4-BE49-F238E27FC236}">
                <a16:creationId xmlns:a16="http://schemas.microsoft.com/office/drawing/2014/main" id="{9DAA75BE-9B3C-4B62-A92A-D0BAFC2B947B}"/>
              </a:ext>
            </a:extLst>
          </p:cNvPr>
          <p:cNvSpPr>
            <a:spLocks noGrp="1"/>
          </p:cNvSpPr>
          <p:nvPr>
            <p:ph type="body" sz="quarter" idx="273" hasCustomPrompt="1"/>
          </p:nvPr>
        </p:nvSpPr>
        <p:spPr>
          <a:xfrm>
            <a:off x="235345"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5" name="Text Placeholder 3">
            <a:extLst>
              <a:ext uri="{FF2B5EF4-FFF2-40B4-BE49-F238E27FC236}">
                <a16:creationId xmlns:a16="http://schemas.microsoft.com/office/drawing/2014/main" id="{D56ADB52-AB04-480D-866A-51660F65C0B8}"/>
              </a:ext>
            </a:extLst>
          </p:cNvPr>
          <p:cNvSpPr>
            <a:spLocks noGrp="1"/>
          </p:cNvSpPr>
          <p:nvPr>
            <p:ph type="body" sz="quarter" idx="274" hasCustomPrompt="1"/>
          </p:nvPr>
        </p:nvSpPr>
        <p:spPr>
          <a:xfrm>
            <a:off x="1737360" y="4334444"/>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6" name="Text Placeholder 3">
            <a:extLst>
              <a:ext uri="{FF2B5EF4-FFF2-40B4-BE49-F238E27FC236}">
                <a16:creationId xmlns:a16="http://schemas.microsoft.com/office/drawing/2014/main" id="{E0C443AE-E5CA-43BD-87AC-FA03DE8D61BF}"/>
              </a:ext>
            </a:extLst>
          </p:cNvPr>
          <p:cNvSpPr>
            <a:spLocks noGrp="1"/>
          </p:cNvSpPr>
          <p:nvPr>
            <p:ph type="body" sz="quarter" idx="275" hasCustomPrompt="1"/>
          </p:nvPr>
        </p:nvSpPr>
        <p:spPr>
          <a:xfrm>
            <a:off x="3208020" y="4334444"/>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7" name="Text Placeholder 3">
            <a:extLst>
              <a:ext uri="{FF2B5EF4-FFF2-40B4-BE49-F238E27FC236}">
                <a16:creationId xmlns:a16="http://schemas.microsoft.com/office/drawing/2014/main" id="{42A2D5FC-3E57-486D-B20F-AC62AB9D37EB}"/>
              </a:ext>
            </a:extLst>
          </p:cNvPr>
          <p:cNvSpPr>
            <a:spLocks noGrp="1"/>
          </p:cNvSpPr>
          <p:nvPr>
            <p:ph type="body" sz="quarter" idx="276" hasCustomPrompt="1"/>
          </p:nvPr>
        </p:nvSpPr>
        <p:spPr>
          <a:xfrm>
            <a:off x="4823460" y="4334444"/>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8" name="Text Placeholder 3">
            <a:extLst>
              <a:ext uri="{FF2B5EF4-FFF2-40B4-BE49-F238E27FC236}">
                <a16:creationId xmlns:a16="http://schemas.microsoft.com/office/drawing/2014/main" id="{C7BA0E15-0121-47E6-8DF6-5240E54ACF0C}"/>
              </a:ext>
            </a:extLst>
          </p:cNvPr>
          <p:cNvSpPr>
            <a:spLocks noGrp="1"/>
          </p:cNvSpPr>
          <p:nvPr>
            <p:ph type="body" sz="quarter" idx="277" hasCustomPrompt="1"/>
          </p:nvPr>
        </p:nvSpPr>
        <p:spPr>
          <a:xfrm>
            <a:off x="6364114" y="4334444"/>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89" name="Text Placeholder 3">
            <a:extLst>
              <a:ext uri="{FF2B5EF4-FFF2-40B4-BE49-F238E27FC236}">
                <a16:creationId xmlns:a16="http://schemas.microsoft.com/office/drawing/2014/main" id="{E5A619AD-3397-4EA9-B8A2-76F8E3086CE0}"/>
              </a:ext>
            </a:extLst>
          </p:cNvPr>
          <p:cNvSpPr>
            <a:spLocks noGrp="1"/>
          </p:cNvSpPr>
          <p:nvPr>
            <p:ph type="body" sz="quarter" idx="278" hasCustomPrompt="1"/>
          </p:nvPr>
        </p:nvSpPr>
        <p:spPr>
          <a:xfrm>
            <a:off x="7802880" y="4334444"/>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0" name="Text Placeholder 3">
            <a:extLst>
              <a:ext uri="{FF2B5EF4-FFF2-40B4-BE49-F238E27FC236}">
                <a16:creationId xmlns:a16="http://schemas.microsoft.com/office/drawing/2014/main" id="{0B693CA9-9C3E-4D71-BFEF-3048A9EC3A54}"/>
              </a:ext>
            </a:extLst>
          </p:cNvPr>
          <p:cNvSpPr>
            <a:spLocks noGrp="1"/>
          </p:cNvSpPr>
          <p:nvPr>
            <p:ph type="body" sz="quarter" idx="279" hasCustomPrompt="1"/>
          </p:nvPr>
        </p:nvSpPr>
        <p:spPr>
          <a:xfrm>
            <a:off x="9364981" y="4334444"/>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1" name="Text Placeholder 3">
            <a:extLst>
              <a:ext uri="{FF2B5EF4-FFF2-40B4-BE49-F238E27FC236}">
                <a16:creationId xmlns:a16="http://schemas.microsoft.com/office/drawing/2014/main" id="{CF30A855-1750-473B-B6BA-F8D9A71268CA}"/>
              </a:ext>
            </a:extLst>
          </p:cNvPr>
          <p:cNvSpPr>
            <a:spLocks noGrp="1"/>
          </p:cNvSpPr>
          <p:nvPr>
            <p:ph type="body" sz="quarter" idx="280" hasCustomPrompt="1"/>
          </p:nvPr>
        </p:nvSpPr>
        <p:spPr>
          <a:xfrm>
            <a:off x="10881360" y="4334444"/>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192" name="Picture Placeholder 2">
            <a:extLst>
              <a:ext uri="{FF2B5EF4-FFF2-40B4-BE49-F238E27FC236}">
                <a16:creationId xmlns:a16="http://schemas.microsoft.com/office/drawing/2014/main" id="{FCA0BFA1-5C37-4630-9DA5-091051C9A36E}"/>
              </a:ext>
            </a:extLst>
          </p:cNvPr>
          <p:cNvSpPr>
            <a:spLocks noGrp="1"/>
          </p:cNvSpPr>
          <p:nvPr>
            <p:ph type="pic" sz="quarter" idx="281" hasCustomPrompt="1"/>
          </p:nvPr>
        </p:nvSpPr>
        <p:spPr>
          <a:xfrm>
            <a:off x="254001" y="4819870"/>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3" name="Picture Placeholder 2">
            <a:extLst>
              <a:ext uri="{FF2B5EF4-FFF2-40B4-BE49-F238E27FC236}">
                <a16:creationId xmlns:a16="http://schemas.microsoft.com/office/drawing/2014/main" id="{635E7346-85B2-4977-A396-1709A51BD841}"/>
              </a:ext>
            </a:extLst>
          </p:cNvPr>
          <p:cNvSpPr>
            <a:spLocks noGrp="1"/>
          </p:cNvSpPr>
          <p:nvPr>
            <p:ph type="pic" sz="quarter" idx="282" hasCustomPrompt="1"/>
          </p:nvPr>
        </p:nvSpPr>
        <p:spPr>
          <a:xfrm>
            <a:off x="1779406" y="482076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4" name="Picture Placeholder 2">
            <a:extLst>
              <a:ext uri="{FF2B5EF4-FFF2-40B4-BE49-F238E27FC236}">
                <a16:creationId xmlns:a16="http://schemas.microsoft.com/office/drawing/2014/main" id="{DA0FD242-B227-4717-B60D-7AE8CD2E2499}"/>
              </a:ext>
            </a:extLst>
          </p:cNvPr>
          <p:cNvSpPr>
            <a:spLocks noGrp="1"/>
          </p:cNvSpPr>
          <p:nvPr>
            <p:ph type="pic" sz="quarter" idx="283" hasCustomPrompt="1"/>
          </p:nvPr>
        </p:nvSpPr>
        <p:spPr>
          <a:xfrm>
            <a:off x="3304810" y="482166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5" name="Picture Placeholder 2">
            <a:extLst>
              <a:ext uri="{FF2B5EF4-FFF2-40B4-BE49-F238E27FC236}">
                <a16:creationId xmlns:a16="http://schemas.microsoft.com/office/drawing/2014/main" id="{94D7872D-4335-464B-817F-69F5A4C268EE}"/>
              </a:ext>
            </a:extLst>
          </p:cNvPr>
          <p:cNvSpPr>
            <a:spLocks noGrp="1"/>
          </p:cNvSpPr>
          <p:nvPr>
            <p:ph type="pic" sz="quarter" idx="284" hasCustomPrompt="1"/>
          </p:nvPr>
        </p:nvSpPr>
        <p:spPr>
          <a:xfrm>
            <a:off x="6355617" y="48225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6" name="Picture Placeholder 2">
            <a:extLst>
              <a:ext uri="{FF2B5EF4-FFF2-40B4-BE49-F238E27FC236}">
                <a16:creationId xmlns:a16="http://schemas.microsoft.com/office/drawing/2014/main" id="{B6824B4F-7933-4F9F-A2E6-5450AFF85ED9}"/>
              </a:ext>
            </a:extLst>
          </p:cNvPr>
          <p:cNvSpPr>
            <a:spLocks noGrp="1"/>
          </p:cNvSpPr>
          <p:nvPr>
            <p:ph type="pic" sz="quarter" idx="285" hasCustomPrompt="1"/>
          </p:nvPr>
        </p:nvSpPr>
        <p:spPr>
          <a:xfrm>
            <a:off x="4830214" y="482346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7" name="Picture Placeholder 2">
            <a:extLst>
              <a:ext uri="{FF2B5EF4-FFF2-40B4-BE49-F238E27FC236}">
                <a16:creationId xmlns:a16="http://schemas.microsoft.com/office/drawing/2014/main" id="{C3126D7D-2C27-46EC-A11E-79D1256EA30C}"/>
              </a:ext>
            </a:extLst>
          </p:cNvPr>
          <p:cNvSpPr>
            <a:spLocks noGrp="1"/>
          </p:cNvSpPr>
          <p:nvPr>
            <p:ph type="pic" sz="quarter" idx="286" hasCustomPrompt="1"/>
          </p:nvPr>
        </p:nvSpPr>
        <p:spPr>
          <a:xfrm>
            <a:off x="10931831" y="4817176"/>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8" name="Picture Placeholder 2">
            <a:extLst>
              <a:ext uri="{FF2B5EF4-FFF2-40B4-BE49-F238E27FC236}">
                <a16:creationId xmlns:a16="http://schemas.microsoft.com/office/drawing/2014/main" id="{2A7C1A1C-AA58-48CC-9BD0-80403B71C099}"/>
              </a:ext>
            </a:extLst>
          </p:cNvPr>
          <p:cNvSpPr>
            <a:spLocks noGrp="1"/>
          </p:cNvSpPr>
          <p:nvPr>
            <p:ph type="pic" sz="quarter" idx="287" hasCustomPrompt="1"/>
          </p:nvPr>
        </p:nvSpPr>
        <p:spPr>
          <a:xfrm>
            <a:off x="7881021" y="4818075"/>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199" name="Picture Placeholder 2">
            <a:extLst>
              <a:ext uri="{FF2B5EF4-FFF2-40B4-BE49-F238E27FC236}">
                <a16:creationId xmlns:a16="http://schemas.microsoft.com/office/drawing/2014/main" id="{060018BA-3F75-4041-993B-CC1A88EB4004}"/>
              </a:ext>
            </a:extLst>
          </p:cNvPr>
          <p:cNvSpPr>
            <a:spLocks noGrp="1"/>
          </p:cNvSpPr>
          <p:nvPr>
            <p:ph type="pic" sz="quarter" idx="288" hasCustomPrompt="1"/>
          </p:nvPr>
        </p:nvSpPr>
        <p:spPr>
          <a:xfrm>
            <a:off x="9406426" y="4818971"/>
            <a:ext cx="1024824" cy="1024824"/>
          </a:xfrm>
          <a:prstGeom prst="ellipse">
            <a:avLst/>
          </a:prstGeom>
          <a:solidFill>
            <a:schemeClr val="bg1">
              <a:lumMod val="95000"/>
            </a:schemeClr>
          </a:solidFill>
        </p:spPr>
        <p:txBody>
          <a:bodyPr>
            <a:normAutofit/>
          </a:bodyPr>
          <a:lstStyle>
            <a:lvl1pPr algn="ctr">
              <a:defRPr sz="833" b="0">
                <a:solidFill>
                  <a:schemeClr val="bg1">
                    <a:lumMod val="65000"/>
                  </a:schemeClr>
                </a:solidFill>
              </a:defRPr>
            </a:lvl1pPr>
          </a:lstStyle>
          <a:p>
            <a:r>
              <a:rPr lang="en-US"/>
              <a:t>Insert Portrait </a:t>
            </a:r>
          </a:p>
        </p:txBody>
      </p:sp>
      <p:sp>
        <p:nvSpPr>
          <p:cNvPr id="200" name="Text Placeholder 3">
            <a:extLst>
              <a:ext uri="{FF2B5EF4-FFF2-40B4-BE49-F238E27FC236}">
                <a16:creationId xmlns:a16="http://schemas.microsoft.com/office/drawing/2014/main" id="{8F9249F7-D04D-49FF-86EA-70049A68C52B}"/>
              </a:ext>
            </a:extLst>
          </p:cNvPr>
          <p:cNvSpPr>
            <a:spLocks noGrp="1"/>
          </p:cNvSpPr>
          <p:nvPr>
            <p:ph type="body" sz="quarter" idx="289" hasCustomPrompt="1"/>
          </p:nvPr>
        </p:nvSpPr>
        <p:spPr>
          <a:xfrm>
            <a:off x="254000"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1" name="Text Placeholder 3">
            <a:extLst>
              <a:ext uri="{FF2B5EF4-FFF2-40B4-BE49-F238E27FC236}">
                <a16:creationId xmlns:a16="http://schemas.microsoft.com/office/drawing/2014/main" id="{7E61B830-9895-4098-931B-6E8B1AD09FBE}"/>
              </a:ext>
            </a:extLst>
          </p:cNvPr>
          <p:cNvSpPr>
            <a:spLocks noGrp="1"/>
          </p:cNvSpPr>
          <p:nvPr>
            <p:ph type="body" sz="quarter" idx="290" hasCustomPrompt="1"/>
          </p:nvPr>
        </p:nvSpPr>
        <p:spPr>
          <a:xfrm>
            <a:off x="1756015" y="5852160"/>
            <a:ext cx="104821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2" name="Text Placeholder 3">
            <a:extLst>
              <a:ext uri="{FF2B5EF4-FFF2-40B4-BE49-F238E27FC236}">
                <a16:creationId xmlns:a16="http://schemas.microsoft.com/office/drawing/2014/main" id="{09D43E65-5BCB-40D6-9838-BF8B46A26C94}"/>
              </a:ext>
            </a:extLst>
          </p:cNvPr>
          <p:cNvSpPr>
            <a:spLocks noGrp="1"/>
          </p:cNvSpPr>
          <p:nvPr>
            <p:ph type="body" sz="quarter" idx="291" hasCustomPrompt="1"/>
          </p:nvPr>
        </p:nvSpPr>
        <p:spPr>
          <a:xfrm>
            <a:off x="3226675" y="5852160"/>
            <a:ext cx="1102958"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3" name="Text Placeholder 3">
            <a:extLst>
              <a:ext uri="{FF2B5EF4-FFF2-40B4-BE49-F238E27FC236}">
                <a16:creationId xmlns:a16="http://schemas.microsoft.com/office/drawing/2014/main" id="{074A37FF-29BE-4EEB-90CF-3E73950D40B6}"/>
              </a:ext>
            </a:extLst>
          </p:cNvPr>
          <p:cNvSpPr>
            <a:spLocks noGrp="1"/>
          </p:cNvSpPr>
          <p:nvPr>
            <p:ph type="body" sz="quarter" idx="292" hasCustomPrompt="1"/>
          </p:nvPr>
        </p:nvSpPr>
        <p:spPr>
          <a:xfrm>
            <a:off x="4842115" y="5852160"/>
            <a:ext cx="1012922"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4" name="Text Placeholder 3">
            <a:extLst>
              <a:ext uri="{FF2B5EF4-FFF2-40B4-BE49-F238E27FC236}">
                <a16:creationId xmlns:a16="http://schemas.microsoft.com/office/drawing/2014/main" id="{092825F1-69BD-48EA-9C16-4FD274CCA04E}"/>
              </a:ext>
            </a:extLst>
          </p:cNvPr>
          <p:cNvSpPr>
            <a:spLocks noGrp="1"/>
          </p:cNvSpPr>
          <p:nvPr>
            <p:ph type="body" sz="quarter" idx="293" hasCustomPrompt="1"/>
          </p:nvPr>
        </p:nvSpPr>
        <p:spPr>
          <a:xfrm>
            <a:off x="6382769" y="5852160"/>
            <a:ext cx="997673"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5" name="Text Placeholder 3">
            <a:extLst>
              <a:ext uri="{FF2B5EF4-FFF2-40B4-BE49-F238E27FC236}">
                <a16:creationId xmlns:a16="http://schemas.microsoft.com/office/drawing/2014/main" id="{E0B1BBFA-649E-483B-955A-8D4E028B4C29}"/>
              </a:ext>
            </a:extLst>
          </p:cNvPr>
          <p:cNvSpPr>
            <a:spLocks noGrp="1"/>
          </p:cNvSpPr>
          <p:nvPr>
            <p:ph type="body" sz="quarter" idx="294" hasCustomPrompt="1"/>
          </p:nvPr>
        </p:nvSpPr>
        <p:spPr>
          <a:xfrm>
            <a:off x="7821535" y="5852160"/>
            <a:ext cx="108431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6" name="Text Placeholder 3">
            <a:extLst>
              <a:ext uri="{FF2B5EF4-FFF2-40B4-BE49-F238E27FC236}">
                <a16:creationId xmlns:a16="http://schemas.microsoft.com/office/drawing/2014/main" id="{90922386-DDF4-4711-A867-2CC75A4F65E8}"/>
              </a:ext>
            </a:extLst>
          </p:cNvPr>
          <p:cNvSpPr>
            <a:spLocks noGrp="1"/>
          </p:cNvSpPr>
          <p:nvPr>
            <p:ph type="body" sz="quarter" idx="295" hasCustomPrompt="1"/>
          </p:nvPr>
        </p:nvSpPr>
        <p:spPr>
          <a:xfrm>
            <a:off x="9383636" y="5852160"/>
            <a:ext cx="1047614"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
        <p:nvSpPr>
          <p:cNvPr id="207" name="Text Placeholder 3">
            <a:extLst>
              <a:ext uri="{FF2B5EF4-FFF2-40B4-BE49-F238E27FC236}">
                <a16:creationId xmlns:a16="http://schemas.microsoft.com/office/drawing/2014/main" id="{BDAC8205-4BCB-4F2D-B25E-65EFD733B6B2}"/>
              </a:ext>
            </a:extLst>
          </p:cNvPr>
          <p:cNvSpPr>
            <a:spLocks noGrp="1"/>
          </p:cNvSpPr>
          <p:nvPr>
            <p:ph type="body" sz="quarter" idx="296" hasCustomPrompt="1"/>
          </p:nvPr>
        </p:nvSpPr>
        <p:spPr>
          <a:xfrm>
            <a:off x="10900015" y="5852160"/>
            <a:ext cx="1056640" cy="243840"/>
          </a:xfrm>
          <a:prstGeom prst="rect">
            <a:avLst/>
          </a:prstGeom>
        </p:spPr>
        <p:txBody>
          <a:bodyPr lIns="0" tIns="0" rIns="0" bIns="0" anchor="ctr" anchorCtr="0">
            <a:noAutofit/>
          </a:bodyPr>
          <a:lstStyle>
            <a:lvl1pPr algn="ctr">
              <a:lnSpc>
                <a:spcPct val="85000"/>
              </a:lnSpc>
              <a:spcBef>
                <a:spcPts val="0"/>
              </a:spcBef>
              <a:spcAft>
                <a:spcPts val="0"/>
              </a:spcAft>
              <a:defRPr sz="833" b="1">
                <a:solidFill>
                  <a:schemeClr val="tx1"/>
                </a:solidFill>
                <a:latin typeface="Segoe UI" panose="020B0502040204020203" pitchFamily="34" charset="0"/>
                <a:cs typeface="Segoe UI" panose="020B0502040204020203" pitchFamily="34" charset="0"/>
              </a:defRPr>
            </a:lvl1pPr>
            <a:lvl2pPr>
              <a:lnSpc>
                <a:spcPct val="85000"/>
              </a:lnSpc>
              <a:spcBef>
                <a:spcPts val="0"/>
              </a:spcBef>
              <a:spcAft>
                <a:spcPts val="0"/>
              </a:spcAft>
              <a:defRPr sz="1667" b="1">
                <a:solidFill>
                  <a:schemeClr val="tx1"/>
                </a:solidFill>
                <a:latin typeface="Segoe UI" panose="020B0502040204020203" pitchFamily="34" charset="0"/>
                <a:cs typeface="Segoe UI" panose="020B0502040204020203" pitchFamily="34" charset="0"/>
              </a:defRPr>
            </a:lvl2pPr>
            <a:lvl3pPr>
              <a:lnSpc>
                <a:spcPct val="90000"/>
              </a:lnSpc>
              <a:spcBef>
                <a:spcPts val="250"/>
              </a:spcBef>
              <a:spcAft>
                <a:spcPts val="500"/>
              </a:spcAft>
              <a:defRPr sz="6666" b="1">
                <a:solidFill>
                  <a:srgbClr val="FFFFFF"/>
                </a:solidFill>
                <a:latin typeface="Segoe UI" panose="020B0502040204020203" pitchFamily="34" charset="0"/>
                <a:cs typeface="Segoe UI" panose="020B0502040204020203" pitchFamily="34" charset="0"/>
              </a:defRPr>
            </a:lvl3pPr>
            <a:lvl4pPr>
              <a:lnSpc>
                <a:spcPct val="125000"/>
              </a:lnSpc>
              <a:spcBef>
                <a:spcPts val="250"/>
              </a:spcBef>
              <a:spcAft>
                <a:spcPts val="250"/>
              </a:spcAft>
              <a:defRPr sz="1167">
                <a:solidFill>
                  <a:srgbClr val="FFFFFF"/>
                </a:solidFill>
                <a:latin typeface="Artefakkt Light"/>
                <a:cs typeface="Artefakkt Light"/>
              </a:defRPr>
            </a:lvl4pPr>
            <a:lvl5pPr>
              <a:lnSpc>
                <a:spcPct val="125000"/>
              </a:lnSpc>
              <a:spcBef>
                <a:spcPts val="250"/>
              </a:spcBef>
              <a:spcAft>
                <a:spcPts val="250"/>
              </a:spcAft>
              <a:defRPr sz="1167" baseline="0">
                <a:solidFill>
                  <a:srgbClr val="FFFFFF"/>
                </a:solidFill>
                <a:latin typeface="Artefakkt Light"/>
                <a:cs typeface="Artefakkt Light"/>
              </a:defRPr>
            </a:lvl5pPr>
          </a:lstStyle>
          <a:p>
            <a:pPr lvl="0"/>
            <a:r>
              <a:rPr lang="en-US"/>
              <a:t>Name</a:t>
            </a:r>
          </a:p>
        </p:txBody>
      </p:sp>
    </p:spTree>
    <p:extLst>
      <p:ext uri="{BB962C8B-B14F-4D97-AF65-F5344CB8AC3E}">
        <p14:creationId xmlns:p14="http://schemas.microsoft.com/office/powerpoint/2010/main" val="1711527668"/>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1B266-608D-473D-828F-DFD9583BB721}"/>
              </a:ext>
            </a:extLst>
          </p:cNvPr>
          <p:cNvSpPr>
            <a:spLocks noGrp="1"/>
          </p:cNvSpPr>
          <p:nvPr>
            <p:ph type="body" sz="quarter" idx="10" hasCustomPrompt="1"/>
          </p:nvPr>
        </p:nvSpPr>
        <p:spPr>
          <a:xfrm>
            <a:off x="1968500" y="1778000"/>
            <a:ext cx="8223250" cy="3048000"/>
          </a:xfrm>
        </p:spPr>
        <p:txBody>
          <a:bodyPr anchor="t" anchorCtr="0">
            <a:normAutofit/>
          </a:bodyPr>
          <a:lstStyle>
            <a:lvl1pPr algn="ctr">
              <a:lnSpc>
                <a:spcPct val="100000"/>
              </a:lnSpc>
              <a:spcAft>
                <a:spcPts val="0"/>
              </a:spcAft>
              <a:defRPr sz="6166" b="1">
                <a:solidFill>
                  <a:schemeClr val="bg1"/>
                </a:solidFill>
              </a:defRPr>
            </a:lvl1pPr>
            <a:lvl2pPr>
              <a:defRPr sz="7666" b="0"/>
            </a:lvl2pPr>
            <a:lvl3pPr>
              <a:defRPr sz="7666" b="0"/>
            </a:lvl3pPr>
            <a:lvl4pPr>
              <a:defRPr sz="7666" b="0"/>
            </a:lvl4pPr>
            <a:lvl5pPr>
              <a:defRPr sz="7666" b="0"/>
            </a:lvl5pPr>
          </a:lstStyle>
          <a:p>
            <a:pPr lvl="0"/>
            <a:r>
              <a:rPr lang="en-US"/>
              <a:t>Every opportunity I got, I took it as a learning experience. </a:t>
            </a:r>
          </a:p>
        </p:txBody>
      </p:sp>
      <p:sp>
        <p:nvSpPr>
          <p:cNvPr id="24" name="Text Placeholder 23">
            <a:extLst>
              <a:ext uri="{FF2B5EF4-FFF2-40B4-BE49-F238E27FC236}">
                <a16:creationId xmlns:a16="http://schemas.microsoft.com/office/drawing/2014/main" id="{41B3A937-B7A5-4538-8022-054945A4F21B}"/>
              </a:ext>
            </a:extLst>
          </p:cNvPr>
          <p:cNvSpPr>
            <a:spLocks noGrp="1"/>
          </p:cNvSpPr>
          <p:nvPr>
            <p:ph type="body" sz="quarter" idx="11" hasCustomPrompt="1"/>
          </p:nvPr>
        </p:nvSpPr>
        <p:spPr>
          <a:xfrm>
            <a:off x="254000" y="254000"/>
            <a:ext cx="1714500" cy="190500"/>
          </a:xfrm>
        </p:spPr>
        <p:txBody>
          <a:bodyPr>
            <a:normAutofit/>
          </a:bodyPr>
          <a:lstStyle>
            <a:lvl1pPr>
              <a:defRPr sz="1167">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a:t>
            </a:r>
          </a:p>
        </p:txBody>
      </p:sp>
      <p:cxnSp>
        <p:nvCxnSpPr>
          <p:cNvPr id="20" name="Straight Connector 19">
            <a:extLst>
              <a:ext uri="{FF2B5EF4-FFF2-40B4-BE49-F238E27FC236}">
                <a16:creationId xmlns:a16="http://schemas.microsoft.com/office/drawing/2014/main" id="{D72CE703-ECA6-46A7-A99E-C1FC530DDA52}"/>
              </a:ext>
            </a:extLst>
          </p:cNvPr>
          <p:cNvCxnSpPr>
            <a:cxnSpLocks/>
          </p:cNvCxnSpPr>
          <p:nvPr userDrawn="1"/>
        </p:nvCxnSpPr>
        <p:spPr>
          <a:xfrm>
            <a:off x="255963" y="543483"/>
            <a:ext cx="317678" cy="0"/>
          </a:xfrm>
          <a:prstGeom prst="line">
            <a:avLst/>
          </a:prstGeom>
          <a:ln w="12700">
            <a:gradFill flip="none" rotWithShape="1">
              <a:gsLst>
                <a:gs pos="100000">
                  <a:srgbClr val="B4A1E1"/>
                </a:gs>
                <a:gs pos="7000">
                  <a:schemeClr val="accent1">
                    <a:lumMod val="30000"/>
                    <a:lumOff val="70000"/>
                  </a:schemeClr>
                </a:gs>
              </a:gsLst>
              <a:lin ang="0" scaled="1"/>
              <a:tileRect/>
            </a:gradFill>
          </a:ln>
        </p:spPr>
        <p:style>
          <a:lnRef idx="1">
            <a:schemeClr val="accent3"/>
          </a:lnRef>
          <a:fillRef idx="0">
            <a:schemeClr val="accent3"/>
          </a:fillRef>
          <a:effectRef idx="0">
            <a:schemeClr val="accent3"/>
          </a:effectRef>
          <a:fontRef idx="minor">
            <a:schemeClr val="tx1"/>
          </a:fontRef>
        </p:style>
      </p:cxnSp>
      <p:sp>
        <p:nvSpPr>
          <p:cNvPr id="5" name="Text Placeholder 1">
            <a:extLst>
              <a:ext uri="{FF2B5EF4-FFF2-40B4-BE49-F238E27FC236}">
                <a16:creationId xmlns:a16="http://schemas.microsoft.com/office/drawing/2014/main" id="{290C6DE3-0DC0-4715-A526-E4EDFA27C1AD}"/>
              </a:ext>
            </a:extLst>
          </p:cNvPr>
          <p:cNvSpPr txBox="1">
            <a:spLocks/>
          </p:cNvSpPr>
          <p:nvPr userDrawn="1"/>
        </p:nvSpPr>
        <p:spPr>
          <a:xfrm>
            <a:off x="1315862" y="508001"/>
            <a:ext cx="9556750" cy="1646297"/>
          </a:xfrm>
          <a:prstGeom prst="rect">
            <a:avLst/>
          </a:prstGeom>
        </p:spPr>
        <p:txBody>
          <a:bodyPr vert="horz" lIns="0" tIns="0" rIns="0" bIns="0" rtlCol="0" anchor="ctr" anchorCtr="0">
            <a:norm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lang="en-US" sz="7400" b="1" kern="1200">
                <a:solidFill>
                  <a:schemeClr val="bg1"/>
                </a:solidFill>
                <a:latin typeface="+mn-lt"/>
                <a:ea typeface="+mn-ea"/>
                <a:cs typeface="+mn-cs"/>
              </a:defRPr>
            </a:lvl1pPr>
            <a:lvl2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2pPr>
            <a:lvl3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tx1"/>
                </a:solidFill>
                <a:latin typeface="+mn-lt"/>
                <a:ea typeface="+mn-ea"/>
                <a:cs typeface="+mn-cs"/>
              </a:defRPr>
            </a:lvl3pPr>
            <a:lvl4pPr marL="0" indent="0" algn="l" defTabSz="914400" rtl="0" eaLnBrk="1" latinLnBrk="0" hangingPunct="1">
              <a:lnSpc>
                <a:spcPct val="112000"/>
              </a:lnSpc>
              <a:spcBef>
                <a:spcPts val="0"/>
              </a:spcBef>
              <a:spcAft>
                <a:spcPts val="1000"/>
              </a:spcAft>
              <a:buFont typeface="Arial" panose="020B0604020202020204" pitchFamily="34" charset="0"/>
              <a:buNone/>
              <a:defRPr lang="en-US" sz="9200" b="0" kern="1200">
                <a:solidFill>
                  <a:schemeClr val="bg1">
                    <a:lumMod val="65000"/>
                  </a:schemeClr>
                </a:solidFill>
                <a:latin typeface="+mn-lt"/>
                <a:ea typeface="+mn-ea"/>
                <a:cs typeface="+mn-cs"/>
              </a:defRPr>
            </a:lvl4pPr>
            <a:lvl5pPr marL="0" indent="0" algn="l" defTabSz="914400" rtl="0" eaLnBrk="1" latinLnBrk="0" hangingPunct="1">
              <a:lnSpc>
                <a:spcPct val="112000"/>
              </a:lnSpc>
              <a:spcBef>
                <a:spcPts val="0"/>
              </a:spcBef>
              <a:spcAft>
                <a:spcPts val="600"/>
              </a:spcAft>
              <a:buFont typeface="Arial" panose="020B0604020202020204" pitchFamily="34" charset="0"/>
              <a:buNone/>
              <a:defRPr lang="en-US" sz="9200" b="0" kern="1200">
                <a:solidFill>
                  <a:schemeClr val="bg1">
                    <a:lumMod val="65000"/>
                  </a:schemeClr>
                </a:solidFill>
                <a:latin typeface="+mn-lt"/>
                <a:ea typeface="+mn-ea"/>
                <a:cs typeface="+mn-cs"/>
              </a:defRPr>
            </a:lvl5pPr>
            <a:lvl6pPr marL="0" indent="0" algn="l" defTabSz="914400" rtl="0" eaLnBrk="1" latinLnBrk="0" hangingPunct="1">
              <a:lnSpc>
                <a:spcPct val="112000"/>
              </a:lnSpc>
              <a:spcBef>
                <a:spcPts val="0"/>
              </a:spcBef>
              <a:spcAft>
                <a:spcPts val="600"/>
              </a:spcAft>
              <a:buFont typeface="Arial" panose="020B0604020202020204" pitchFamily="34" charset="0"/>
              <a:buNone/>
              <a:defRPr sz="90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0"/>
              <a:t>“</a:t>
            </a:r>
          </a:p>
        </p:txBody>
      </p:sp>
      <p:sp>
        <p:nvSpPr>
          <p:cNvPr id="3" name="Text Placeholder 2">
            <a:extLst>
              <a:ext uri="{FF2B5EF4-FFF2-40B4-BE49-F238E27FC236}">
                <a16:creationId xmlns:a16="http://schemas.microsoft.com/office/drawing/2014/main" id="{A69DEE3C-368F-4383-B6F1-3803CF5439F1}"/>
              </a:ext>
            </a:extLst>
          </p:cNvPr>
          <p:cNvSpPr>
            <a:spLocks noGrp="1"/>
          </p:cNvSpPr>
          <p:nvPr>
            <p:ph type="body" sz="quarter" idx="12" hasCustomPrompt="1"/>
          </p:nvPr>
        </p:nvSpPr>
        <p:spPr>
          <a:xfrm>
            <a:off x="254000" y="4572000"/>
            <a:ext cx="11684000" cy="1524000"/>
          </a:xfrm>
        </p:spPr>
        <p:txBody>
          <a:bodyPr anchor="ctr" anchorCtr="0"/>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a:t>
            </a:r>
          </a:p>
        </p:txBody>
      </p:sp>
    </p:spTree>
    <p:extLst>
      <p:ext uri="{BB962C8B-B14F-4D97-AF65-F5344CB8AC3E}">
        <p14:creationId xmlns:p14="http://schemas.microsoft.com/office/powerpoint/2010/main" val="412484613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bg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76283281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D127D75A-4DCD-4F68-A133-54D6E5538C5F}"/>
              </a:ext>
            </a:extLst>
          </p:cNvPr>
          <p:cNvSpPr>
            <a:spLocks noGrp="1"/>
          </p:cNvSpPr>
          <p:nvPr>
            <p:ph type="body" sz="quarter" idx="10" hasCustomPrompt="1"/>
          </p:nvPr>
        </p:nvSpPr>
        <p:spPr>
          <a:xfrm>
            <a:off x="2238377" y="1778002"/>
            <a:ext cx="7699375" cy="2793999"/>
          </a:xfrm>
          <a:ln>
            <a:noFill/>
          </a:ln>
        </p:spPr>
        <p:txBody>
          <a:bodyPr anchor="ctr" anchorCtr="0">
            <a:noAutofit/>
          </a:bodyPr>
          <a:lstStyle>
            <a:lvl1pPr algn="ctr">
              <a:lnSpc>
                <a:spcPct val="88000"/>
              </a:lnSpc>
              <a:defRPr sz="4000">
                <a:solidFill>
                  <a:schemeClr val="tx1"/>
                </a:solidFill>
              </a:defRPr>
            </a:lvl1pPr>
            <a:lvl2pPr algn="ctr">
              <a:defRPr sz="3333">
                <a:solidFill>
                  <a:schemeClr val="bg1"/>
                </a:solidFill>
              </a:defRPr>
            </a:lvl2pPr>
            <a:lvl3pPr algn="ctr">
              <a:defRPr sz="3333">
                <a:solidFill>
                  <a:schemeClr val="bg1"/>
                </a:solidFill>
              </a:defRPr>
            </a:lvl3pPr>
            <a:lvl4pPr algn="ctr">
              <a:defRPr sz="3333">
                <a:solidFill>
                  <a:schemeClr val="bg1"/>
                </a:solidFill>
              </a:defRPr>
            </a:lvl4pPr>
            <a:lvl5pPr algn="ctr">
              <a:defRPr sz="3333">
                <a:solidFill>
                  <a:schemeClr val="bg1"/>
                </a:solidFill>
              </a:defRPr>
            </a:lvl5pPr>
          </a:lstStyle>
          <a:p>
            <a:pPr lvl="0"/>
            <a:r>
              <a:rPr lang="en-US"/>
              <a:t>Thank you</a:t>
            </a:r>
          </a:p>
        </p:txBody>
      </p:sp>
      <p:pic>
        <p:nvPicPr>
          <p:cNvPr id="35" name="Graphic 34">
            <a:extLst>
              <a:ext uri="{FF2B5EF4-FFF2-40B4-BE49-F238E27FC236}">
                <a16:creationId xmlns:a16="http://schemas.microsoft.com/office/drawing/2014/main" id="{7799B594-F05C-44B4-84E8-56D9273E12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000" y="6350000"/>
            <a:ext cx="782103" cy="196453"/>
          </a:xfrm>
          <a:prstGeom prst="rect">
            <a:avLst/>
          </a:prstGeom>
        </p:spPr>
      </p:pic>
      <p:pic>
        <p:nvPicPr>
          <p:cNvPr id="8" name="Graphic 7">
            <a:extLst>
              <a:ext uri="{FF2B5EF4-FFF2-40B4-BE49-F238E27FC236}">
                <a16:creationId xmlns:a16="http://schemas.microsoft.com/office/drawing/2014/main" id="{7D79818E-8116-47C6-98B2-8E8F20425E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7005" y="6387105"/>
            <a:ext cx="720103" cy="153396"/>
          </a:xfrm>
          <a:prstGeom prst="rect">
            <a:avLst/>
          </a:prstGeom>
        </p:spPr>
      </p:pic>
    </p:spTree>
    <p:extLst>
      <p:ext uri="{BB962C8B-B14F-4D97-AF65-F5344CB8AC3E}">
        <p14:creationId xmlns:p14="http://schemas.microsoft.com/office/powerpoint/2010/main" val="1462850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oryboard (Full Screen)">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65868410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3"/>
            <a:ext cx="5486400" cy="4306105"/>
          </a:xfrm>
          <a:prstGeom prst="rect">
            <a:avLst/>
          </a:prstGeom>
        </p:spPr>
        <p:txBody>
          <a:bodyPr/>
          <a:lstStyle>
            <a:lvl1pPr marL="0" marR="0" indent="0" algn="l" defTabSz="91429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145" indent="0">
              <a:buFontTx/>
              <a:buNone/>
              <a:defRPr sz="1200">
                <a:latin typeface="Segoe UI Light" panose="020B0502040204020203" pitchFamily="34" charset="0"/>
                <a:cs typeface="Segoe UI Light" panose="020B0502040204020203" pitchFamily="34" charset="0"/>
              </a:defRPr>
            </a:lvl2pPr>
            <a:lvl3pPr marL="914290" indent="0">
              <a:buFontTx/>
              <a:buNone/>
              <a:defRPr sz="1200">
                <a:latin typeface="Segoe UI Light" panose="020B0502040204020203" pitchFamily="34" charset="0"/>
                <a:cs typeface="Segoe UI Light" panose="020B0502040204020203" pitchFamily="34" charset="0"/>
              </a:defRPr>
            </a:lvl3pPr>
            <a:lvl4pPr marL="1371435" indent="0">
              <a:buFontTx/>
              <a:buNone/>
              <a:defRPr sz="1200">
                <a:latin typeface="Segoe UI Light" panose="020B0502040204020203" pitchFamily="34" charset="0"/>
                <a:cs typeface="Segoe UI Light" panose="020B0502040204020203" pitchFamily="34" charset="0"/>
              </a:defRPr>
            </a:lvl4pPr>
            <a:lvl5pPr marL="1828581"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29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7030623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269240" y="1255176"/>
            <a:ext cx="11655078" cy="510795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6008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66907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6"/>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2" y="4847660"/>
            <a:ext cx="9602819"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208876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171"/>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436264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_Title Slide 3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D4F983-C1F5-4D3B-A003-7C23E9C9D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14273" cy="8148076"/>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11135"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2"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2" y="3029996"/>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8523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249" y="257319"/>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3"/>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24773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MRW Title 1">
    <p:bg>
      <p:bgPr>
        <a:solidFill>
          <a:srgbClr val="0000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32B977-E042-0B46-9C9A-9CA16277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7787" y="-7741462"/>
            <a:ext cx="29480455" cy="16983253"/>
          </a:xfrm>
          <a:prstGeom prst="rect">
            <a:avLst/>
          </a:prstGeom>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spTree>
    <p:extLst>
      <p:ext uri="{BB962C8B-B14F-4D97-AF65-F5344CB8AC3E}">
        <p14:creationId xmlns:p14="http://schemas.microsoft.com/office/powerpoint/2010/main" val="32440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MRW title 2">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032C37A-8FF1-7749-9B81-4DA627787871}"/>
              </a:ext>
            </a:extLst>
          </p:cNvPr>
          <p:cNvSpPr>
            <a:spLocks noGrp="1"/>
          </p:cNvSpPr>
          <p:nvPr>
            <p:ph type="body" sz="quarter" idx="16" hasCustomPrompt="1"/>
          </p:nvPr>
        </p:nvSpPr>
        <p:spPr>
          <a:xfrm>
            <a:off x="464842" y="4847661"/>
            <a:ext cx="9609045" cy="724246"/>
          </a:xfr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p>
          <a:p>
            <a:pPr lvl="1"/>
            <a:r>
              <a:rPr lang="en-US"/>
              <a:t>Date</a:t>
            </a:r>
          </a:p>
        </p:txBody>
      </p:sp>
      <p:sp>
        <p:nvSpPr>
          <p:cNvPr id="8" name="Title 1">
            <a:extLst>
              <a:ext uri="{FF2B5EF4-FFF2-40B4-BE49-F238E27FC236}">
                <a16:creationId xmlns:a16="http://schemas.microsoft.com/office/drawing/2014/main" id="{3C5141AF-DDB1-8341-9651-88A37D93FA23}"/>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rgbClr val="000000"/>
                </a:solidFill>
              </a:defRPr>
            </a:lvl1pPr>
          </a:lstStyle>
          <a:p>
            <a:r>
              <a:rPr lang="en-US"/>
              <a:t>Presentation</a:t>
            </a:r>
            <a:br>
              <a:rPr lang="en-US"/>
            </a:br>
            <a:r>
              <a:rPr lang="en-US"/>
              <a:t>title or event name</a:t>
            </a:r>
          </a:p>
        </p:txBody>
      </p:sp>
      <p:pic>
        <p:nvPicPr>
          <p:cNvPr id="9" name="Graphic 8">
            <a:extLst>
              <a:ext uri="{FF2B5EF4-FFF2-40B4-BE49-F238E27FC236}">
                <a16:creationId xmlns:a16="http://schemas.microsoft.com/office/drawing/2014/main" id="{EE0AF310-8F30-CB4C-BC4E-BC9C9A107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1038138332"/>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A4730EA8-7BFB-9E4A-B843-C41E1055D8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6091" y="1771332"/>
            <a:ext cx="7680754" cy="4310431"/>
          </a:xfrm>
          <a:prstGeom prst="rect">
            <a:avLst/>
          </a:prstGeom>
        </p:spPr>
      </p:pic>
    </p:spTree>
    <p:extLst>
      <p:ext uri="{BB962C8B-B14F-4D97-AF65-F5344CB8AC3E}">
        <p14:creationId xmlns:p14="http://schemas.microsoft.com/office/powerpoint/2010/main" val="362247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790492"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790492"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790492"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marL="0" marR="0" lvl="0" indent="0" algn="l" defTabSz="914400" rtl="0" eaLnBrk="1" fontAlgn="auto" latinLnBrk="0" hangingPunct="1">
              <a:lnSpc>
                <a:spcPts val="1300"/>
              </a:lnSpc>
              <a:spcBef>
                <a:spcPts val="0"/>
              </a:spcBef>
              <a:spcAft>
                <a:spcPts val="1800"/>
              </a:spcAft>
              <a:buClrTx/>
              <a:buSzTx/>
              <a:buFontTx/>
              <a:buNone/>
              <a:tabLst/>
              <a:defRPr/>
            </a:pPr>
            <a:r>
              <a:rPr lang="en-US"/>
              <a:t>The European languages are members of the same family. Their separate existence is a myth. For science, music, sport. Europe uses the same vocabulary.</a:t>
            </a:r>
          </a:p>
          <a:p>
            <a:pPr lvl="0"/>
            <a:endParaRPr lang="en-US"/>
          </a:p>
        </p:txBody>
      </p:sp>
      <p:sp>
        <p:nvSpPr>
          <p:cNvPr id="11"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94669285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E1C419C0-E694-7646-8D74-20DDC961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094" y="-271160"/>
            <a:ext cx="8315799" cy="8142322"/>
          </a:xfrm>
          <a:prstGeom prst="rect">
            <a:avLst/>
          </a:prstGeom>
        </p:spPr>
      </p:pic>
    </p:spTree>
    <p:extLst>
      <p:ext uri="{BB962C8B-B14F-4D97-AF65-F5344CB8AC3E}">
        <p14:creationId xmlns:p14="http://schemas.microsoft.com/office/powerpoint/2010/main" val="16374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FA4025A9-876D-3945-81CF-D31D02359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1873" y="290016"/>
            <a:ext cx="6744476" cy="6401415"/>
          </a:xfrm>
          <a:prstGeom prst="rect">
            <a:avLst/>
          </a:prstGeom>
        </p:spPr>
      </p:pic>
    </p:spTree>
    <p:extLst>
      <p:ext uri="{BB962C8B-B14F-4D97-AF65-F5344CB8AC3E}">
        <p14:creationId xmlns:p14="http://schemas.microsoft.com/office/powerpoint/2010/main" val="26457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3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286B1C5D-3137-D849-BD03-47F1BE83A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8544" y="559338"/>
            <a:ext cx="6558041" cy="6414673"/>
          </a:xfrm>
          <a:prstGeom prst="rect">
            <a:avLst/>
          </a:prstGeom>
        </p:spPr>
      </p:pic>
    </p:spTree>
    <p:extLst>
      <p:ext uri="{BB962C8B-B14F-4D97-AF65-F5344CB8AC3E}">
        <p14:creationId xmlns:p14="http://schemas.microsoft.com/office/powerpoint/2010/main" val="37987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4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Picture 6">
            <a:extLst>
              <a:ext uri="{FF2B5EF4-FFF2-40B4-BE49-F238E27FC236}">
                <a16:creationId xmlns:a16="http://schemas.microsoft.com/office/drawing/2014/main" id="{9A0B256B-AB7F-014F-A503-2172484C1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8075" y="1003665"/>
            <a:ext cx="7235483" cy="5854336"/>
          </a:xfrm>
          <a:prstGeom prst="rect">
            <a:avLst/>
          </a:prstGeom>
        </p:spPr>
      </p:pic>
    </p:spTree>
    <p:extLst>
      <p:ext uri="{BB962C8B-B14F-4D97-AF65-F5344CB8AC3E}">
        <p14:creationId xmlns:p14="http://schemas.microsoft.com/office/powerpoint/2010/main" val="133723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5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5" name="Picture 4">
            <a:extLst>
              <a:ext uri="{FF2B5EF4-FFF2-40B4-BE49-F238E27FC236}">
                <a16:creationId xmlns:a16="http://schemas.microsoft.com/office/drawing/2014/main" id="{D9C26389-79F6-E34D-A867-986E1FF31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4071" y="743787"/>
            <a:ext cx="7199792" cy="6365519"/>
          </a:xfrm>
          <a:prstGeom prst="rect">
            <a:avLst/>
          </a:prstGeom>
        </p:spPr>
      </p:pic>
    </p:spTree>
    <p:extLst>
      <p:ext uri="{BB962C8B-B14F-4D97-AF65-F5344CB8AC3E}">
        <p14:creationId xmlns:p14="http://schemas.microsoft.com/office/powerpoint/2010/main" val="6244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6_MRW title 3">
    <p:bg>
      <p:bgPr>
        <a:solidFill>
          <a:srgbClr val="000000"/>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4246"/>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6"/>
            <a:ext cx="9630389" cy="1793104"/>
          </a:xfrm>
          <a:noFill/>
        </p:spPr>
        <p:txBody>
          <a:bodyPr lIns="0" tIns="0" rIns="0" bIns="182880" anchor="b" anchorCtr="0"/>
          <a:lstStyle>
            <a:lvl1pPr>
              <a:defRPr sz="4705" strike="noStrike" spc="-49" baseline="0">
                <a:solidFill>
                  <a:schemeClr val="bg1"/>
                </a:solidFill>
              </a:defRPr>
            </a:lvl1pPr>
          </a:lstStyle>
          <a:p>
            <a:r>
              <a:rPr lang="en-US"/>
              <a:t>Presentation</a:t>
            </a:r>
            <a:br>
              <a:rPr lang="en-US"/>
            </a:br>
            <a:r>
              <a:rPr lang="en-US"/>
              <a:t>title or event name</a:t>
            </a:r>
          </a:p>
        </p:txBody>
      </p:sp>
      <p:pic>
        <p:nvPicPr>
          <p:cNvPr id="7" name="Graphic 6">
            <a:extLst>
              <a:ext uri="{FF2B5EF4-FFF2-40B4-BE49-F238E27FC236}">
                <a16:creationId xmlns:a16="http://schemas.microsoft.com/office/drawing/2014/main" id="{27BCD833-6E4C-8C42-AAE3-072ED16FE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0226" y="1492188"/>
            <a:ext cx="5877252" cy="4868717"/>
          </a:xfrm>
          <a:prstGeom prst="rect">
            <a:avLst/>
          </a:prstGeom>
        </p:spPr>
      </p:pic>
    </p:spTree>
    <p:extLst>
      <p:ext uri="{BB962C8B-B14F-4D97-AF65-F5344CB8AC3E}">
        <p14:creationId xmlns:p14="http://schemas.microsoft.com/office/powerpoint/2010/main" val="76668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75" indent="0">
              <a:buNone/>
              <a:defRPr/>
            </a:lvl3pPr>
            <a:lvl4pPr marL="672263" indent="0">
              <a:buNone/>
              <a:defRPr/>
            </a:lvl4pPr>
            <a:lvl5pPr marL="89635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75" indent="0">
              <a:buNone/>
              <a:defRPr/>
            </a:lvl3pPr>
            <a:lvl4pPr marL="672263" indent="0">
              <a:buNone/>
              <a:defRPr/>
            </a:lvl4pPr>
            <a:lvl5pPr marL="89635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8"/>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75" indent="0">
              <a:buNone/>
              <a:defRPr/>
            </a:lvl3pPr>
            <a:lvl4pPr marL="672263"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C80F6035-C486-AA42-8DC5-E3833ED0191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77508678"/>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10">
              <a:spcAft>
                <a:spcPts val="490"/>
              </a:spcAft>
              <a:buNone/>
              <a:defRPr sz="1765" spc="0" baseline="0">
                <a:solidFill>
                  <a:schemeClr val="tx2"/>
                </a:solidFill>
              </a:defRPr>
            </a:lvl1pPr>
            <a:lvl2pPr marL="224088" indent="0">
              <a:buNone/>
              <a:defRPr sz="1765"/>
            </a:lvl2pPr>
            <a:lvl3pPr marL="448175" indent="0">
              <a:buNone/>
              <a:defRPr sz="1765"/>
            </a:lvl3pPr>
            <a:lvl4pPr marL="672263" indent="0">
              <a:buNone/>
              <a:defRPr sz="1765"/>
            </a:lvl4pPr>
            <a:lvl5pPr marL="896350" indent="0">
              <a:buNone/>
              <a:defRPr sz="1765"/>
            </a:lvl5pPr>
          </a:lstStyle>
          <a:p>
            <a:pPr lvl="0"/>
            <a:r>
              <a:rPr lang="en-US"/>
              <a:t>##	Section Title</a:t>
            </a:r>
          </a:p>
        </p:txBody>
      </p:sp>
      <p:sp>
        <p:nvSpPr>
          <p:cNvPr id="3" name="Footer Placeholder 6">
            <a:extLst>
              <a:ext uri="{FF2B5EF4-FFF2-40B4-BE49-F238E27FC236}">
                <a16:creationId xmlns:a16="http://schemas.microsoft.com/office/drawing/2014/main" id="{75D3DD72-4887-4E78-803B-8B722C77DE49}"/>
              </a:ext>
            </a:extLst>
          </p:cNvPr>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dirty="0">
                <a:solidFill>
                  <a:schemeClr val="tx1">
                    <a:alpha val="60000"/>
                  </a:schemeClr>
                </a:solidFill>
                <a:latin typeface="Segoe UI Light" panose="020B0502040204020203" pitchFamily="34" charset="0"/>
                <a:cs typeface="Segoe UI Light" panose="020B0502040204020203" pitchFamily="34" charset="0"/>
              </a:rPr>
              <a:t>MIXED REALITY   |   MICROSOFT CONFIDENTIAL</a:t>
            </a:r>
          </a:p>
        </p:txBody>
      </p:sp>
    </p:spTree>
    <p:extLst>
      <p:ext uri="{BB962C8B-B14F-4D97-AF65-F5344CB8AC3E}">
        <p14:creationId xmlns:p14="http://schemas.microsoft.com/office/powerpoint/2010/main" val="2064109786"/>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single bulleted list</a:t>
            </a:r>
          </a:p>
        </p:txBody>
      </p:sp>
      <p:sp>
        <p:nvSpPr>
          <p:cNvPr id="5" name="Text Placeholder 4"/>
          <p:cNvSpPr>
            <a:spLocks noGrp="1"/>
          </p:cNvSpPr>
          <p:nvPr>
            <p:ph type="body" sz="quarter" idx="11" hasCustomPrompt="1"/>
          </p:nvPr>
        </p:nvSpPr>
        <p:spPr>
          <a:xfrm>
            <a:off x="455995" y="1594134"/>
            <a:ext cx="5138360" cy="3598549"/>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lang="en-US" sz="1372" kern="1200" spc="0" baseline="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endParaRPr lang="en-US"/>
          </a:p>
          <a:p>
            <a:pPr lvl="1"/>
            <a:endParaRPr lang="en-US"/>
          </a:p>
        </p:txBody>
      </p:sp>
      <p:sp>
        <p:nvSpPr>
          <p:cNvPr id="6" name="Footer Placeholder 14">
            <a:extLst>
              <a:ext uri="{FF2B5EF4-FFF2-40B4-BE49-F238E27FC236}">
                <a16:creationId xmlns:a16="http://schemas.microsoft.com/office/drawing/2014/main" id="{0EC72AE1-E0F5-9042-A64A-47C8F20067E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839982529"/>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4438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DD3C95D1-BDF9-0249-877B-D58498888B2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412424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6"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238080870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 bulleted list</a:t>
            </a:r>
          </a:p>
        </p:txBody>
      </p:sp>
      <p:sp>
        <p:nvSpPr>
          <p:cNvPr id="4" name="Text Placeholder 3"/>
          <p:cNvSpPr>
            <a:spLocks noGrp="1"/>
          </p:cNvSpPr>
          <p:nvPr>
            <p:ph type="body" sz="quarter" idx="10" hasCustomPrompt="1"/>
          </p:nvPr>
        </p:nvSpPr>
        <p:spPr>
          <a:xfrm>
            <a:off x="455996"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10" marR="0" indent="-280110" algn="l" defTabSz="914330"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75" indent="0">
              <a:buNone/>
              <a:defRPr/>
            </a:lvl3pPr>
            <a:lvl4pPr marL="672263" indent="0">
              <a:buNone/>
              <a:defRPr/>
            </a:lvl4pPr>
            <a:lvl5pPr marL="896350" indent="0">
              <a:buNone/>
              <a:defRPr/>
            </a:lvl5pPr>
          </a:lstStyle>
          <a:p>
            <a:pPr lvl="0"/>
            <a:r>
              <a:rPr lang="en-US"/>
              <a:t>Paragraph title Segoe UI </a:t>
            </a:r>
            <a:r>
              <a:rPr lang="en-US" err="1"/>
              <a:t>Semibold</a:t>
            </a:r>
            <a:r>
              <a:rPr lang="en-US"/>
              <a:t> 14/18</a:t>
            </a:r>
          </a:p>
          <a:p>
            <a:pPr marL="280110" marR="0" lvl="1" indent="-280110" algn="l" defTabSz="914330"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10" marR="0" lvl="1" indent="-280110" algn="l" defTabSz="914330"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4A8E3B5A-0247-8646-A3AC-E468035C895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5932865"/>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ext layout 4">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three columns images and text</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87633"/>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4D28B754-03BC-454C-994E-852E131CB4F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346432092"/>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ext layout 5">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6"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5: Six columns (numbered list)</a:t>
            </a:r>
          </a:p>
        </p:txBody>
      </p:sp>
      <p:sp>
        <p:nvSpPr>
          <p:cNvPr id="5" name="Text Placeholder 4"/>
          <p:cNvSpPr>
            <a:spLocks noGrp="1"/>
          </p:cNvSpPr>
          <p:nvPr>
            <p:ph type="body" sz="quarter" idx="11" hasCustomPrompt="1"/>
          </p:nvPr>
        </p:nvSpPr>
        <p:spPr>
          <a:xfrm>
            <a:off x="455996" y="3167819"/>
            <a:ext cx="1693247" cy="280346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1" y="3167819"/>
            <a:ext cx="1693247" cy="2803460"/>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1"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6"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1" y="2025027"/>
            <a:ext cx="256787" cy="258381"/>
          </a:xfrm>
        </p:spPr>
        <p:txBody>
          <a:bodyPr tIns="0" bIns="0"/>
          <a:lstStyle>
            <a:lvl1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065"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065"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36812AF9-4D31-A745-A402-C86FDBE1E34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768959180"/>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ustomer evidence  1">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Customer evidence 1</a:t>
            </a:r>
          </a:p>
        </p:txBody>
      </p:sp>
      <p:sp>
        <p:nvSpPr>
          <p:cNvPr id="5" name="Text Placeholder 4"/>
          <p:cNvSpPr>
            <a:spLocks noGrp="1"/>
          </p:cNvSpPr>
          <p:nvPr>
            <p:ph type="body" sz="quarter" idx="11" hasCustomPrompt="1"/>
          </p:nvPr>
        </p:nvSpPr>
        <p:spPr>
          <a:xfrm>
            <a:off x="455996"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0" name="Text Placeholder 4"/>
          <p:cNvSpPr>
            <a:spLocks noGrp="1"/>
          </p:cNvSpPr>
          <p:nvPr>
            <p:ph type="body" sz="quarter" idx="13" hasCustomPrompt="1"/>
          </p:nvPr>
        </p:nvSpPr>
        <p:spPr>
          <a:xfrm>
            <a:off x="8144084"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4"/>
            <a:ext cx="3609417" cy="3099393"/>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213007"/>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Quote Segoe UI </a:t>
            </a:r>
            <a:r>
              <a:rPr lang="en-US" b="0" err="1">
                <a:solidFill>
                  <a:schemeClr val="tx2"/>
                </a:solidFill>
                <a:latin typeface="+mj-lt"/>
              </a:rPr>
              <a:t>Semibold</a:t>
            </a:r>
            <a:r>
              <a:rPr lang="en-US" b="0">
                <a:solidFill>
                  <a:schemeClr val="tx2"/>
                </a:solidFill>
                <a:latin typeface="+mj-lt"/>
              </a:rPr>
              <a:t> 14/18</a:t>
            </a:r>
          </a:p>
        </p:txBody>
      </p:sp>
      <p:sp>
        <p:nvSpPr>
          <p:cNvPr id="12" name="Footer Placeholder 14">
            <a:extLst>
              <a:ext uri="{FF2B5EF4-FFF2-40B4-BE49-F238E27FC236}">
                <a16:creationId xmlns:a16="http://schemas.microsoft.com/office/drawing/2014/main" id="{3BA196F6-CE98-0749-80BA-BFC2481D56E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684526569"/>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Pha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Phases</a:t>
            </a:r>
          </a:p>
        </p:txBody>
      </p:sp>
      <p:sp>
        <p:nvSpPr>
          <p:cNvPr id="3" name="Footer Placeholder 14">
            <a:extLst>
              <a:ext uri="{FF2B5EF4-FFF2-40B4-BE49-F238E27FC236}">
                <a16:creationId xmlns:a16="http://schemas.microsoft.com/office/drawing/2014/main" id="{8D45A752-E326-4040-8101-D16BB5401623}"/>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4" name="Text Placeholder 4">
            <a:extLst>
              <a:ext uri="{FF2B5EF4-FFF2-40B4-BE49-F238E27FC236}">
                <a16:creationId xmlns:a16="http://schemas.microsoft.com/office/drawing/2014/main" id="{E2A835CF-48AE-4E4D-8B2E-2EA176FBA42F}"/>
              </a:ext>
            </a:extLst>
          </p:cNvPr>
          <p:cNvSpPr txBox="1">
            <a:spLocks/>
          </p:cNvSpPr>
          <p:nvPr userDrawn="1"/>
        </p:nvSpPr>
        <p:spPr>
          <a:xfrm>
            <a:off x="709700" y="2438169"/>
            <a:ext cx="3146618" cy="3414793"/>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5" name="Text Placeholder 4">
            <a:extLst>
              <a:ext uri="{FF2B5EF4-FFF2-40B4-BE49-F238E27FC236}">
                <a16:creationId xmlns:a16="http://schemas.microsoft.com/office/drawing/2014/main" id="{48555F95-45D4-FD4E-8472-64FCAD33B8C2}"/>
              </a:ext>
            </a:extLst>
          </p:cNvPr>
          <p:cNvSpPr txBox="1">
            <a:spLocks/>
          </p:cNvSpPr>
          <p:nvPr userDrawn="1"/>
        </p:nvSpPr>
        <p:spPr>
          <a:xfrm>
            <a:off x="4554366"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p:txBody>
      </p:sp>
      <p:sp>
        <p:nvSpPr>
          <p:cNvPr id="6" name="Text Placeholder 4">
            <a:extLst>
              <a:ext uri="{FF2B5EF4-FFF2-40B4-BE49-F238E27FC236}">
                <a16:creationId xmlns:a16="http://schemas.microsoft.com/office/drawing/2014/main" id="{7593D763-DCD2-5041-912D-2252C6A4AF9E}"/>
              </a:ext>
            </a:extLst>
          </p:cNvPr>
          <p:cNvSpPr txBox="1">
            <a:spLocks/>
          </p:cNvSpPr>
          <p:nvPr userDrawn="1"/>
        </p:nvSpPr>
        <p:spPr>
          <a:xfrm>
            <a:off x="8399033" y="2438170"/>
            <a:ext cx="3146618" cy="2762067"/>
          </a:xfrm>
          <a:prstGeom prst="rect">
            <a:avLst/>
          </a:prstGeo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72">
                <a:solidFill>
                  <a:srgbClr val="595959"/>
                </a:solidFill>
              </a:rPr>
              <a:t>Paragraph title Segoe Semibold 14</a:t>
            </a:r>
          </a:p>
          <a:p>
            <a:pPr lvl="1"/>
            <a:r>
              <a:rPr lang="en-US" sz="1372"/>
              <a:t>Body copy Segoe Regular 14/18. Cavorest a aut arum quam id eat ape est, qui sincit. Unt faces et labore ium el id et re od utem que nist et ped quia dolore is et lam, vendunt voluptatur. </a:t>
            </a:r>
          </a:p>
          <a:p>
            <a:pPr lvl="1"/>
            <a:r>
              <a:rPr lang="en-US" sz="1372"/>
              <a:t>Body copy Segoe Regular 14/18. Cavorest a aut arum quam id eat ape est, qui sincit. Unt faces et labore ium el id et re od utem que nist et ped quia dolore is et lam, vendunt voluptatur. </a:t>
            </a:r>
          </a:p>
          <a:p>
            <a:pPr lvl="1"/>
            <a:endParaRPr lang="en-US" sz="1372"/>
          </a:p>
        </p:txBody>
      </p:sp>
      <p:sp>
        <p:nvSpPr>
          <p:cNvPr id="7" name="Rectangle 6">
            <a:extLst>
              <a:ext uri="{FF2B5EF4-FFF2-40B4-BE49-F238E27FC236}">
                <a16:creationId xmlns:a16="http://schemas.microsoft.com/office/drawing/2014/main" id="{B4C1534F-C6EF-BD49-9FC5-659D79D7899C}"/>
              </a:ext>
            </a:extLst>
          </p:cNvPr>
          <p:cNvSpPr/>
          <p:nvPr userDrawn="1"/>
        </p:nvSpPr>
        <p:spPr bwMode="auto">
          <a:xfrm>
            <a:off x="455996" y="1885746"/>
            <a:ext cx="3615581" cy="40313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1</a:t>
            </a:r>
          </a:p>
        </p:txBody>
      </p:sp>
      <p:sp>
        <p:nvSpPr>
          <p:cNvPr id="8" name="Rectangle 7">
            <a:extLst>
              <a:ext uri="{FF2B5EF4-FFF2-40B4-BE49-F238E27FC236}">
                <a16:creationId xmlns:a16="http://schemas.microsoft.com/office/drawing/2014/main" id="{22D5355A-7655-B542-99B3-870AC2C56EEF}"/>
              </a:ext>
            </a:extLst>
          </p:cNvPr>
          <p:cNvSpPr/>
          <p:nvPr userDrawn="1"/>
        </p:nvSpPr>
        <p:spPr bwMode="auto">
          <a:xfrm>
            <a:off x="4288210" y="1880261"/>
            <a:ext cx="3615581" cy="403137"/>
          </a:xfrm>
          <a:prstGeom prst="rect">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2</a:t>
            </a:r>
          </a:p>
        </p:txBody>
      </p:sp>
      <p:sp>
        <p:nvSpPr>
          <p:cNvPr id="9" name="Rectangle 8">
            <a:extLst>
              <a:ext uri="{FF2B5EF4-FFF2-40B4-BE49-F238E27FC236}">
                <a16:creationId xmlns:a16="http://schemas.microsoft.com/office/drawing/2014/main" id="{574CBAF8-BB54-E443-B7D7-3EE595582EEB}"/>
              </a:ext>
            </a:extLst>
          </p:cNvPr>
          <p:cNvSpPr/>
          <p:nvPr userDrawn="1"/>
        </p:nvSpPr>
        <p:spPr bwMode="auto">
          <a:xfrm>
            <a:off x="8110701" y="1880261"/>
            <a:ext cx="3615581" cy="403137"/>
          </a:xfrm>
          <a:prstGeom prst="rect">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065" fontAlgn="base">
              <a:lnSpc>
                <a:spcPct val="90000"/>
              </a:lnSpc>
              <a:spcBef>
                <a:spcPct val="0"/>
              </a:spcBef>
              <a:spcAft>
                <a:spcPct val="0"/>
              </a:spcAft>
            </a:pPr>
            <a:r>
              <a:rPr lang="en-US" sz="1176">
                <a:solidFill>
                  <a:schemeClr val="bg1"/>
                </a:solidFill>
                <a:latin typeface="+mj-lt"/>
                <a:ea typeface="Segoe UI" pitchFamily="34" charset="0"/>
                <a:cs typeface="Segoe UI" pitchFamily="34" charset="0"/>
              </a:rPr>
              <a:t>PHASE 3</a:t>
            </a:r>
          </a:p>
        </p:txBody>
      </p:sp>
    </p:spTree>
    <p:extLst>
      <p:ext uri="{BB962C8B-B14F-4D97-AF65-F5344CB8AC3E}">
        <p14:creationId xmlns:p14="http://schemas.microsoft.com/office/powerpoint/2010/main" val="1646681791"/>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221519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993" y="-9481068"/>
            <a:ext cx="28362242" cy="16339068"/>
          </a:xfrm>
          <a:prstGeom prst="rect">
            <a:avLst/>
          </a:prstGeom>
        </p:spPr>
      </p:pic>
    </p:spTree>
    <p:extLst>
      <p:ext uri="{BB962C8B-B14F-4D97-AF65-F5344CB8AC3E}">
        <p14:creationId xmlns:p14="http://schemas.microsoft.com/office/powerpoint/2010/main" val="22681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Section title 3">
    <p:bg>
      <p:bgPr>
        <a:solidFill>
          <a:srgbClr val="000000"/>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93646" y="-3669652"/>
            <a:ext cx="28362242" cy="16339068"/>
          </a:xfrm>
          <a:prstGeom prst="rect">
            <a:avLst/>
          </a:prstGeom>
        </p:spPr>
      </p:pic>
    </p:spTree>
    <p:extLst>
      <p:ext uri="{BB962C8B-B14F-4D97-AF65-F5344CB8AC3E}">
        <p14:creationId xmlns:p14="http://schemas.microsoft.com/office/powerpoint/2010/main" val="138647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Section title 4">
    <p:bg>
      <p:bgPr>
        <a:solidFill>
          <a:srgbClr val="00000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7BE2958-6017-C74B-A2BC-B9EA62A990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4845" y="-7847518"/>
            <a:ext cx="28362242" cy="16339068"/>
          </a:xfrm>
          <a:prstGeom prst="rect">
            <a:avLst/>
          </a:prstGeom>
        </p:spPr>
      </p:pic>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62524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15413C-0DE3-5B47-B5C5-B26B9300C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83"/>
            <a:ext cx="12192000" cy="6849635"/>
          </a:xfrm>
          <a:prstGeom prst="rect">
            <a:avLst/>
          </a:prstGeom>
        </p:spPr>
      </p:pic>
      <p:sp>
        <p:nvSpPr>
          <p:cNvPr id="6" name="Rectangle 5">
            <a:extLst>
              <a:ext uri="{FF2B5EF4-FFF2-40B4-BE49-F238E27FC236}">
                <a16:creationId xmlns:a16="http://schemas.microsoft.com/office/drawing/2014/main" id="{046F46AC-2507-924A-98EE-E38ECEDDE5A3}"/>
              </a:ext>
            </a:extLst>
          </p:cNvPr>
          <p:cNvSpPr/>
          <p:nvPr userDrawn="1"/>
        </p:nvSpPr>
        <p:spPr bwMode="auto">
          <a:xfrm>
            <a:off x="0" y="-4182"/>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5">
            <a:extLst>
              <a:ext uri="{FF2B5EF4-FFF2-40B4-BE49-F238E27FC236}">
                <a16:creationId xmlns:a16="http://schemas.microsoft.com/office/drawing/2014/main" id="{FB3BB66B-500E-9242-90E3-5BFB77E342A7}"/>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67884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4344141"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586372"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881798"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4344142"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6246313"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9464463"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929959"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06755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a:blip r:embed="rId2" cstate="print">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4"/>
            <a:ext cx="4822952" cy="2649571"/>
          </a:xfrm>
        </p:spPr>
        <p:txBody>
          <a:bodyPr lIns="0" tIns="0" rIns="0" bIns="0"/>
          <a:lstStyle>
            <a:lvl1pPr marL="0" indent="0">
              <a:lnSpc>
                <a:spcPts val="1765"/>
              </a:lnSpc>
              <a:spcBef>
                <a:spcPts val="1000"/>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9922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88" indent="0">
              <a:buNone/>
              <a:defRPr/>
            </a:lvl2pPr>
            <a:lvl3pPr marL="448175" indent="0">
              <a:buNone/>
              <a:defRPr/>
            </a:lvl3pPr>
            <a:lvl4pPr marL="672263" indent="0">
              <a:buNone/>
              <a:defRPr/>
            </a:lvl4pPr>
            <a:lvl5pPr marL="896350" indent="0">
              <a:buNone/>
              <a:defRPr/>
            </a:lvl5pPr>
          </a:lstStyle>
          <a:p>
            <a:pPr lvl="0"/>
            <a:r>
              <a:rPr lang="en-US"/>
              <a:t>Subhead Segoe UI Regular 20/24. </a:t>
            </a:r>
          </a:p>
        </p:txBody>
      </p:sp>
      <p:sp>
        <p:nvSpPr>
          <p:cNvPr id="8" name="Footer Placeholder 14">
            <a:extLst>
              <a:ext uri="{FF2B5EF4-FFF2-40B4-BE49-F238E27FC236}">
                <a16:creationId xmlns:a16="http://schemas.microsoft.com/office/drawing/2014/main" id="{B96FA1A4-4F82-0A41-B2BA-606A989072D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18783606"/>
      </p:ext>
    </p:extLst>
  </p:cSld>
  <p:clrMapOvr>
    <a:masterClrMapping/>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6"/>
            <a:ext cx="3607487" cy="2540231"/>
          </a:xfrm>
          <a:blipFill>
            <a:blip r:embed="rId3"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cstate="print">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3</a:t>
            </a:r>
          </a:p>
        </p:txBody>
      </p:sp>
      <p:sp>
        <p:nvSpPr>
          <p:cNvPr id="5" name="Text Placeholder 4"/>
          <p:cNvSpPr>
            <a:spLocks noGrp="1"/>
          </p:cNvSpPr>
          <p:nvPr>
            <p:ph type="body" sz="quarter" idx="11" hasCustomPrompt="1"/>
          </p:nvPr>
        </p:nvSpPr>
        <p:spPr>
          <a:xfrm>
            <a:off x="455996"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3"/>
            <a:ext cx="3618381" cy="1187633"/>
          </a:xfrm>
        </p:spPr>
        <p:txBody>
          <a:bodyPr lIns="0" tIns="0" rIns="0" bIns="0"/>
          <a:lstStyle>
            <a:lvl1pPr marL="0" marR="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57635203-BDF2-9A4A-9E34-5C1B452D99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705412818"/>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1FCA0F-FF01-F144-9355-164E9E72B8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680"/>
          <a:stretch/>
        </p:blipFill>
        <p:spPr>
          <a:xfrm>
            <a:off x="2" y="1"/>
            <a:ext cx="12191999" cy="6904695"/>
          </a:xfrm>
          <a:prstGeom prst="rect">
            <a:avLst/>
          </a:prstGeom>
        </p:spPr>
      </p:pic>
      <p:sp>
        <p:nvSpPr>
          <p:cNvPr id="16" name="Rectangle 15">
            <a:extLst>
              <a:ext uri="{FF2B5EF4-FFF2-40B4-BE49-F238E27FC236}">
                <a16:creationId xmlns:a16="http://schemas.microsoft.com/office/drawing/2014/main" id="{C4416207-372D-444F-83EF-DC45736ED1BE}"/>
              </a:ext>
            </a:extLst>
          </p:cNvPr>
          <p:cNvSpPr/>
          <p:nvPr userDrawn="1"/>
        </p:nvSpPr>
        <p:spPr bwMode="auto">
          <a:xfrm>
            <a:off x="0" y="0"/>
            <a:ext cx="12192000" cy="6858000"/>
          </a:xfrm>
          <a:prstGeom prst="rect">
            <a:avLst/>
          </a:prstGeom>
          <a:gradFill>
            <a:gsLst>
              <a:gs pos="0">
                <a:srgbClr val="000000">
                  <a:alpha val="40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Title 2">
            <a:extLst>
              <a:ext uri="{FF2B5EF4-FFF2-40B4-BE49-F238E27FC236}">
                <a16:creationId xmlns:a16="http://schemas.microsoft.com/office/drawing/2014/main" id="{BF21B0A3-E098-B149-B6E7-6480C3EA65B8}"/>
              </a:ext>
            </a:extLst>
          </p:cNvPr>
          <p:cNvSpPr txBox="1">
            <a:spLocks/>
          </p:cNvSpPr>
          <p:nvPr userDrawn="1"/>
        </p:nvSpPr>
        <p:spPr>
          <a:xfrm>
            <a:off x="455996" y="620429"/>
            <a:ext cx="11306469" cy="397545"/>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l" defTabSz="914330" rtl="0" eaLnBrk="1" fontAlgn="auto" latinLnBrk="0" hangingPunct="1">
              <a:lnSpc>
                <a:spcPts val="3137"/>
              </a:lnSpc>
              <a:spcBef>
                <a:spcPct val="0"/>
              </a:spcBef>
              <a:spcAft>
                <a:spcPts val="0"/>
              </a:spcAft>
              <a:buClrTx/>
              <a:buSzTx/>
              <a:buFontTx/>
              <a:buNone/>
              <a:tabLst/>
              <a:defRPr/>
            </a:pPr>
            <a:r>
              <a:rPr lang="en-US" sz="2745">
                <a:solidFill>
                  <a:schemeClr val="bg1"/>
                </a:solidFill>
                <a:latin typeface="Segoe UI Semibold"/>
              </a:rPr>
              <a:t>Photo layout 4</a:t>
            </a:r>
            <a:r>
              <a:rPr kumimoji="0" lang="en-US" sz="2745" b="0" i="0" u="none" strike="noStrike" kern="1200" cap="none" spc="-49" normalizeH="0" baseline="0" noProof="0">
                <a:ln w="3175">
                  <a:noFill/>
                </a:ln>
                <a:solidFill>
                  <a:schemeClr val="bg1"/>
                </a:solidFill>
                <a:effectLst/>
                <a:uLnTx/>
                <a:uFillTx/>
                <a:latin typeface="Segoe UI Semibold"/>
                <a:ea typeface="+mn-ea"/>
                <a:cs typeface="Segoe UI" pitchFamily="34" charset="0"/>
              </a:rPr>
              <a:t>: Quote/blurb and full-bleed image</a:t>
            </a:r>
          </a:p>
        </p:txBody>
      </p:sp>
      <p:sp>
        <p:nvSpPr>
          <p:cNvPr id="18" name="Title 6">
            <a:extLst>
              <a:ext uri="{FF2B5EF4-FFF2-40B4-BE49-F238E27FC236}">
                <a16:creationId xmlns:a16="http://schemas.microsoft.com/office/drawing/2014/main" id="{6438CF78-0F05-6C4D-AF74-BA982569438E}"/>
              </a:ext>
            </a:extLst>
          </p:cNvPr>
          <p:cNvSpPr txBox="1">
            <a:spLocks/>
          </p:cNvSpPr>
          <p:nvPr userDrawn="1"/>
        </p:nvSpPr>
        <p:spPr>
          <a:xfrm>
            <a:off x="406790" y="3029996"/>
            <a:ext cx="6397324" cy="1793104"/>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4800" b="0" kern="1200" cap="none" spc="-50" baseline="0" dirty="0">
                <a:ln w="3175">
                  <a:noFill/>
                </a:ln>
                <a:solidFill>
                  <a:schemeClr val="tx2"/>
                </a:solidFill>
                <a:effectLst/>
                <a:latin typeface="+mj-lt"/>
                <a:ea typeface="+mn-ea"/>
                <a:cs typeface="Segoe UI" pitchFamily="34" charset="0"/>
              </a:defRPr>
            </a:lvl1pPr>
          </a:lstStyle>
          <a:p>
            <a:r>
              <a:rPr lang="en-US" sz="4705">
                <a:solidFill>
                  <a:schemeClr val="bg1"/>
                </a:solidFill>
              </a:rPr>
              <a:t>Insert quote or </a:t>
            </a:r>
          </a:p>
          <a:p>
            <a:r>
              <a:rPr lang="en-US" sz="4705">
                <a:solidFill>
                  <a:schemeClr val="bg1"/>
                </a:solidFill>
              </a:rPr>
              <a:t>blurb here</a:t>
            </a:r>
          </a:p>
        </p:txBody>
      </p:sp>
      <p:sp>
        <p:nvSpPr>
          <p:cNvPr id="19" name="Footer Placeholder 14">
            <a:extLst>
              <a:ext uri="{FF2B5EF4-FFF2-40B4-BE49-F238E27FC236}">
                <a16:creationId xmlns:a16="http://schemas.microsoft.com/office/drawing/2014/main" id="{ADC7F31A-F2D4-C245-A773-8A3CBA2894D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Tree>
    <p:extLst>
      <p:ext uri="{BB962C8B-B14F-4D97-AF65-F5344CB8AC3E}">
        <p14:creationId xmlns:p14="http://schemas.microsoft.com/office/powerpoint/2010/main" val="3405798125"/>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2"/>
            <a:ext cx="4758211" cy="603538"/>
          </a:xfrm>
        </p:spPr>
        <p:txBody>
          <a:bodyPr wrap="square" lIns="0" tIns="0" rIns="0" bIns="0">
            <a:spAutoFit/>
          </a:bodyPr>
          <a:lstStyle>
            <a:lvl1pPr marL="0" indent="0">
              <a:lnSpc>
                <a:spcPts val="2353"/>
              </a:lnSpc>
              <a:buNone/>
              <a:defRPr sz="1961" b="0" i="0">
                <a:solidFill>
                  <a:schemeClr val="tx2"/>
                </a:solidFill>
                <a:latin typeface="+mn-lt"/>
              </a:defRPr>
            </a:lvl1pPr>
            <a:lvl2pPr marL="224088" indent="0">
              <a:buNone/>
              <a:defRPr/>
            </a:lvl2pPr>
            <a:lvl3pPr marL="448175" indent="0">
              <a:buNone/>
              <a:defRPr/>
            </a:lvl3pPr>
            <a:lvl4pPr marL="672263" indent="0">
              <a:buNone/>
              <a:defRPr/>
            </a:lvl4pPr>
            <a:lvl5pPr marL="896350" indent="0">
              <a:buNone/>
              <a:defRPr/>
            </a:lvl5pPr>
          </a:lstStyle>
          <a:p>
            <a:pPr lvl="0"/>
            <a:r>
              <a:rPr lang="pt-BR" err="1"/>
              <a:t>Large</a:t>
            </a:r>
            <a:r>
              <a:rPr lang="pt-BR"/>
              <a:t> </a:t>
            </a:r>
            <a:r>
              <a:rPr lang="pt-BR" err="1"/>
              <a:t>subhead</a:t>
            </a:r>
            <a:r>
              <a:rPr lang="pt-BR"/>
              <a:t> Segoe UI Regular 20/24. Em </a:t>
            </a:r>
            <a:r>
              <a:rPr lang="pt-BR" err="1"/>
              <a:t>volor</a:t>
            </a:r>
            <a:r>
              <a:rPr lang="pt-BR"/>
              <a:t> </a:t>
            </a:r>
            <a:r>
              <a:rPr lang="pt-BR" err="1"/>
              <a:t>resequaectur</a:t>
            </a:r>
            <a:r>
              <a:rPr lang="pt-BR"/>
              <a:t>.</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110" indent="-280110">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75" indent="0">
              <a:buNone/>
              <a:defRPr/>
            </a:lvl3pPr>
            <a:lvl4pPr marL="672263" indent="0">
              <a:buNone/>
              <a:defRPr/>
            </a:lvl4pPr>
            <a:lvl5pPr marL="89635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EEB193F0-C1C4-1A49-A609-18DAD119952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072072199"/>
      </p:ext>
    </p:extLst>
  </p:cSld>
  <p:clrMapOvr>
    <a:masterClrMapping/>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30"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75" indent="0">
              <a:buNone/>
              <a:defRPr/>
            </a:lvl3pPr>
            <a:lvl4pPr marL="672263" indent="0">
              <a:buNone/>
              <a:defRPr/>
            </a:lvl4pPr>
            <a:lvl5pPr marL="896350" indent="0">
              <a:buNone/>
              <a:defRPr/>
            </a:lvl5pPr>
          </a:lstStyle>
          <a:p>
            <a:pPr marL="0" marR="0" lvl="0" indent="0" algn="l" defTabSz="914330"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0AB920A4-88B0-BD4E-8436-BBD6A06E156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93480951"/>
      </p:ext>
    </p:extLst>
  </p:cSld>
  <p:clrMapOvr>
    <a:masterClrMapping/>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84249" y="486948"/>
            <a:ext cx="10869930" cy="6371053"/>
          </a:xfrm>
          <a:prstGeom prst="rect">
            <a:avLst/>
          </a:prstGeom>
        </p:spPr>
      </p:pic>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7"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AD1D6A16-BD47-4247-B8B6-F66FA32C3F1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40205847"/>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30"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75" indent="0">
              <a:buNone/>
              <a:defRPr/>
            </a:lvl3pPr>
            <a:lvl4pPr marL="672263" indent="0">
              <a:buNone/>
              <a:defRPr/>
            </a:lvl4pPr>
            <a:lvl5pPr marL="89635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3"/>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434A88B2-D591-0F4F-B8B4-AC4AE2BA638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455089637"/>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9003603D-C77A-B249-A8BA-82DDB1BAA8D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018699704"/>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Quote_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0667DE5-2A11-CE47-B6DA-2E1C0E6B5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4194" y="-7373383"/>
            <a:ext cx="28362242" cy="16339068"/>
          </a:xfrm>
          <a:prstGeom prst="rect">
            <a:avLst/>
          </a:prstGeom>
        </p:spPr>
      </p:pic>
      <p:sp>
        <p:nvSpPr>
          <p:cNvPr id="6" name="Footer Placeholder 14">
            <a:extLst>
              <a:ext uri="{FF2B5EF4-FFF2-40B4-BE49-F238E27FC236}">
                <a16:creationId xmlns:a16="http://schemas.microsoft.com/office/drawing/2014/main" id="{8150EE78-EACB-9341-A5BB-A97F8F6B8C6D}"/>
              </a:ext>
            </a:extLst>
          </p:cNvPr>
          <p:cNvSpPr>
            <a:spLocks noGrp="1"/>
          </p:cNvSpPr>
          <p:nvPr>
            <p:ph type="ftr" sz="quarter" idx="3"/>
          </p:nvPr>
        </p:nvSpPr>
        <p:spPr>
          <a:xfrm>
            <a:off x="361838" y="6450196"/>
            <a:ext cx="10668060" cy="105619"/>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
        <p:nvSpPr>
          <p:cNvPr id="9" name="Text Placeholder 5">
            <a:extLst>
              <a:ext uri="{FF2B5EF4-FFF2-40B4-BE49-F238E27FC236}">
                <a16:creationId xmlns:a16="http://schemas.microsoft.com/office/drawing/2014/main" id="{A6D898FA-09AF-A249-9918-D95A9AC0F9F1}"/>
              </a:ext>
            </a:extLst>
          </p:cNvPr>
          <p:cNvSpPr>
            <a:spLocks noGrp="1"/>
          </p:cNvSpPr>
          <p:nvPr>
            <p:ph type="body" sz="quarter" idx="10" hasCustomPrompt="1"/>
          </p:nvPr>
        </p:nvSpPr>
        <p:spPr>
          <a:xfrm>
            <a:off x="2082321" y="1581420"/>
            <a:ext cx="7712989" cy="3802291"/>
          </a:xfrm>
        </p:spPr>
        <p:txBody>
          <a:bodyPr/>
          <a:lstStyle>
            <a:lvl1pPr>
              <a:defRPr sz="3921">
                <a:solidFill>
                  <a:schemeClr val="tx2"/>
                </a:solidFill>
                <a:latin typeface="+mj-lt"/>
              </a:defRPr>
            </a:lvl1pPr>
            <a:lvl2pPr>
              <a:defRPr sz="3921">
                <a:solidFill>
                  <a:schemeClr val="accent5"/>
                </a:solidFill>
                <a:latin typeface="+mj-lt"/>
              </a:defRPr>
            </a:lvl2pPr>
            <a:lvl3pPr>
              <a:defRPr sz="3921">
                <a:solidFill>
                  <a:schemeClr val="accent5"/>
                </a:solidFill>
                <a:latin typeface="+mj-lt"/>
              </a:defRPr>
            </a:lvl3pPr>
            <a:lvl4pPr>
              <a:defRPr sz="3921">
                <a:solidFill>
                  <a:schemeClr val="accent5"/>
                </a:solidFill>
                <a:latin typeface="+mj-lt"/>
              </a:defRPr>
            </a:lvl4pPr>
            <a:lvl5pPr>
              <a:defRPr sz="3921">
                <a:solidFill>
                  <a:schemeClr val="accent5"/>
                </a:solidFill>
                <a:latin typeface="+mj-lt"/>
              </a:defRPr>
            </a:lvl5pPr>
          </a:lstStyle>
          <a:p>
            <a:pPr lvl="0"/>
            <a:r>
              <a:rPr lang="en-US"/>
              <a:t>Highlight point in Segoe UI </a:t>
            </a:r>
            <a:r>
              <a:rPr lang="en-US" err="1"/>
              <a:t>Semibold</a:t>
            </a:r>
            <a:r>
              <a:rPr lang="en-US"/>
              <a:t> 30/40 </a:t>
            </a:r>
            <a:r>
              <a:rPr lang="en-US" err="1"/>
              <a:t>Boribus</a:t>
            </a:r>
            <a:r>
              <a:rPr lang="en-US"/>
              <a:t> </a:t>
            </a:r>
            <a:r>
              <a:rPr lang="en-US" err="1"/>
              <a:t>sinctus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omniumus</a:t>
            </a:r>
            <a:r>
              <a:rPr lang="en-US"/>
              <a:t>, sunt </a:t>
            </a:r>
            <a:r>
              <a:rPr lang="en-US" err="1"/>
              <a:t>fuga</a:t>
            </a:r>
            <a:r>
              <a:rPr lang="en-US"/>
              <a:t>.</a:t>
            </a:r>
          </a:p>
        </p:txBody>
      </p:sp>
    </p:spTree>
    <p:extLst>
      <p:ext uri="{BB962C8B-B14F-4D97-AF65-F5344CB8AC3E}">
        <p14:creationId xmlns:p14="http://schemas.microsoft.com/office/powerpoint/2010/main" val="1869807138"/>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ustomer Journey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1</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9" name="Group 168">
            <a:extLst>
              <a:ext uri="{FF2B5EF4-FFF2-40B4-BE49-F238E27FC236}">
                <a16:creationId xmlns:a16="http://schemas.microsoft.com/office/drawing/2014/main" id="{4D6A3FF2-5DB4-41C3-87AD-1A1823DD63A3}"/>
              </a:ext>
            </a:extLst>
          </p:cNvPr>
          <p:cNvGrpSpPr/>
          <p:nvPr userDrawn="1"/>
        </p:nvGrpSpPr>
        <p:grpSpPr>
          <a:xfrm>
            <a:off x="2376195" y="1692214"/>
            <a:ext cx="1882408" cy="244981"/>
            <a:chOff x="2606863" y="1725898"/>
            <a:chExt cx="1920154" cy="249857"/>
          </a:xfrm>
        </p:grpSpPr>
        <p:sp>
          <p:nvSpPr>
            <p:cNvPr id="13" name="Isosceles Triangle 12">
              <a:extLst>
                <a:ext uri="{FF2B5EF4-FFF2-40B4-BE49-F238E27FC236}">
                  <a16:creationId xmlns:a16="http://schemas.microsoft.com/office/drawing/2014/main" id="{320FDC1C-5B02-45C3-813A-D399AD8DC998}"/>
                </a:ext>
              </a:extLst>
            </p:cNvPr>
            <p:cNvSpPr/>
            <p:nvPr/>
          </p:nvSpPr>
          <p:spPr bwMode="auto">
            <a:xfrm rot="5400000">
              <a:off x="4409031"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71511458-2A9E-4A7A-845D-EB15D4AC0DC7}"/>
                </a:ext>
              </a:extLst>
            </p:cNvPr>
            <p:cNvSpPr txBox="1"/>
            <p:nvPr/>
          </p:nvSpPr>
          <p:spPr>
            <a:xfrm>
              <a:off x="2606863" y="1725898"/>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Expressed Interest</a:t>
              </a:r>
            </a:p>
          </p:txBody>
        </p:sp>
      </p:grp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4828847"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7297810"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9720698"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517773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1" name="Text Placeholder 89">
            <a:extLst>
              <a:ext uri="{FF2B5EF4-FFF2-40B4-BE49-F238E27FC236}">
                <a16:creationId xmlns:a16="http://schemas.microsoft.com/office/drawing/2014/main" id="{998B47F1-6999-42DC-B20C-D8070F417596}"/>
              </a:ext>
            </a:extLst>
          </p:cNvPr>
          <p:cNvSpPr>
            <a:spLocks noGrp="1"/>
          </p:cNvSpPr>
          <p:nvPr>
            <p:ph type="body" sz="quarter" idx="14" hasCustomPrompt="1"/>
          </p:nvPr>
        </p:nvSpPr>
        <p:spPr>
          <a:xfrm>
            <a:off x="2732085"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756217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10074838"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9941095"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9941095"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11037032"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11037032"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8" name="Text Placeholder 84">
            <a:extLst>
              <a:ext uri="{FF2B5EF4-FFF2-40B4-BE49-F238E27FC236}">
                <a16:creationId xmlns:a16="http://schemas.microsoft.com/office/drawing/2014/main" id="{2489BBE0-2967-AC4E-863D-F4996C22F470}"/>
              </a:ext>
            </a:extLst>
          </p:cNvPr>
          <p:cNvSpPr>
            <a:spLocks noGrp="1"/>
          </p:cNvSpPr>
          <p:nvPr>
            <p:ph type="body" sz="quarter" idx="42" hasCustomPrompt="1"/>
          </p:nvPr>
        </p:nvSpPr>
        <p:spPr>
          <a:xfrm>
            <a:off x="7534028"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0274CA3B-38E4-974A-B462-A7A60049AAA8}"/>
              </a:ext>
            </a:extLst>
          </p:cNvPr>
          <p:cNvSpPr>
            <a:spLocks noGrp="1"/>
          </p:cNvSpPr>
          <p:nvPr>
            <p:ph type="body" sz="quarter" idx="43" hasCustomPrompt="1"/>
          </p:nvPr>
        </p:nvSpPr>
        <p:spPr>
          <a:xfrm>
            <a:off x="7534028"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BF1AE449-1D50-7040-8A53-59AF87597D41}"/>
              </a:ext>
            </a:extLst>
          </p:cNvPr>
          <p:cNvSpPr>
            <a:spLocks noGrp="1"/>
          </p:cNvSpPr>
          <p:nvPr>
            <p:ph type="body" sz="quarter" idx="44" hasCustomPrompt="1"/>
          </p:nvPr>
        </p:nvSpPr>
        <p:spPr>
          <a:xfrm>
            <a:off x="862996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3306CDB7-83FE-3442-91E1-D05562CCB92B}"/>
              </a:ext>
            </a:extLst>
          </p:cNvPr>
          <p:cNvSpPr>
            <a:spLocks noGrp="1"/>
          </p:cNvSpPr>
          <p:nvPr>
            <p:ph type="body" sz="quarter" idx="45" hasCustomPrompt="1"/>
          </p:nvPr>
        </p:nvSpPr>
        <p:spPr>
          <a:xfrm>
            <a:off x="862996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7261A885-39AE-2E48-BFD9-CDDF412B2245}"/>
              </a:ext>
            </a:extLst>
          </p:cNvPr>
          <p:cNvSpPr>
            <a:spLocks noGrp="1"/>
          </p:cNvSpPr>
          <p:nvPr>
            <p:ph type="body" sz="quarter" idx="46" hasCustomPrompt="1"/>
          </p:nvPr>
        </p:nvSpPr>
        <p:spPr>
          <a:xfrm>
            <a:off x="503963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3" name="Text Placeholder 84">
            <a:extLst>
              <a:ext uri="{FF2B5EF4-FFF2-40B4-BE49-F238E27FC236}">
                <a16:creationId xmlns:a16="http://schemas.microsoft.com/office/drawing/2014/main" id="{81C860E2-878D-344B-B5D0-959B0E5DF2E3}"/>
              </a:ext>
            </a:extLst>
          </p:cNvPr>
          <p:cNvSpPr>
            <a:spLocks noGrp="1"/>
          </p:cNvSpPr>
          <p:nvPr>
            <p:ph type="body" sz="quarter" idx="47" hasCustomPrompt="1"/>
          </p:nvPr>
        </p:nvSpPr>
        <p:spPr>
          <a:xfrm>
            <a:off x="503963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4" name="Text Placeholder 84">
            <a:extLst>
              <a:ext uri="{FF2B5EF4-FFF2-40B4-BE49-F238E27FC236}">
                <a16:creationId xmlns:a16="http://schemas.microsoft.com/office/drawing/2014/main" id="{467EB1ED-2EE8-8E4B-98D7-155AF32106EC}"/>
              </a:ext>
            </a:extLst>
          </p:cNvPr>
          <p:cNvSpPr>
            <a:spLocks noGrp="1"/>
          </p:cNvSpPr>
          <p:nvPr>
            <p:ph type="body" sz="quarter" idx="48" hasCustomPrompt="1"/>
          </p:nvPr>
        </p:nvSpPr>
        <p:spPr>
          <a:xfrm>
            <a:off x="613556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5" name="Text Placeholder 84">
            <a:extLst>
              <a:ext uri="{FF2B5EF4-FFF2-40B4-BE49-F238E27FC236}">
                <a16:creationId xmlns:a16="http://schemas.microsoft.com/office/drawing/2014/main" id="{9B983B7B-9CEB-2A47-9495-1CE4F9189CCB}"/>
              </a:ext>
            </a:extLst>
          </p:cNvPr>
          <p:cNvSpPr>
            <a:spLocks noGrp="1"/>
          </p:cNvSpPr>
          <p:nvPr>
            <p:ph type="body" sz="quarter" idx="49" hasCustomPrompt="1"/>
          </p:nvPr>
        </p:nvSpPr>
        <p:spPr>
          <a:xfrm>
            <a:off x="613556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6" name="Text Placeholder 84">
            <a:extLst>
              <a:ext uri="{FF2B5EF4-FFF2-40B4-BE49-F238E27FC236}">
                <a16:creationId xmlns:a16="http://schemas.microsoft.com/office/drawing/2014/main" id="{9230E1FE-5CA3-9E44-85A4-6F1F730D49C6}"/>
              </a:ext>
            </a:extLst>
          </p:cNvPr>
          <p:cNvSpPr>
            <a:spLocks noGrp="1"/>
          </p:cNvSpPr>
          <p:nvPr>
            <p:ph type="body" sz="quarter" idx="50" hasCustomPrompt="1"/>
          </p:nvPr>
        </p:nvSpPr>
        <p:spPr>
          <a:xfrm>
            <a:off x="259936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7" name="Text Placeholder 84">
            <a:extLst>
              <a:ext uri="{FF2B5EF4-FFF2-40B4-BE49-F238E27FC236}">
                <a16:creationId xmlns:a16="http://schemas.microsoft.com/office/drawing/2014/main" id="{7351CB75-2421-E54E-9D18-3E584F7753AF}"/>
              </a:ext>
            </a:extLst>
          </p:cNvPr>
          <p:cNvSpPr>
            <a:spLocks noGrp="1"/>
          </p:cNvSpPr>
          <p:nvPr>
            <p:ph type="body" sz="quarter" idx="51" hasCustomPrompt="1"/>
          </p:nvPr>
        </p:nvSpPr>
        <p:spPr>
          <a:xfrm>
            <a:off x="259936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1" name="Text Placeholder 84">
            <a:extLst>
              <a:ext uri="{FF2B5EF4-FFF2-40B4-BE49-F238E27FC236}">
                <a16:creationId xmlns:a16="http://schemas.microsoft.com/office/drawing/2014/main" id="{36C377E3-A2B0-4A4C-A0AA-90B481173D79}"/>
              </a:ext>
            </a:extLst>
          </p:cNvPr>
          <p:cNvSpPr>
            <a:spLocks noGrp="1"/>
          </p:cNvSpPr>
          <p:nvPr>
            <p:ph type="body" sz="quarter" idx="52" hasCustomPrompt="1"/>
          </p:nvPr>
        </p:nvSpPr>
        <p:spPr>
          <a:xfrm>
            <a:off x="369529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62" name="Text Placeholder 84">
            <a:extLst>
              <a:ext uri="{FF2B5EF4-FFF2-40B4-BE49-F238E27FC236}">
                <a16:creationId xmlns:a16="http://schemas.microsoft.com/office/drawing/2014/main" id="{3F54F338-67BC-E643-B376-EABD2912737A}"/>
              </a:ext>
            </a:extLst>
          </p:cNvPr>
          <p:cNvSpPr>
            <a:spLocks noGrp="1"/>
          </p:cNvSpPr>
          <p:nvPr>
            <p:ph type="body" sz="quarter" idx="53" hasCustomPrompt="1"/>
          </p:nvPr>
        </p:nvSpPr>
        <p:spPr>
          <a:xfrm>
            <a:off x="369529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5" name="Footer Placeholder 14">
            <a:extLst>
              <a:ext uri="{FF2B5EF4-FFF2-40B4-BE49-F238E27FC236}">
                <a16:creationId xmlns:a16="http://schemas.microsoft.com/office/drawing/2014/main" id="{8B4A5DAD-875D-6648-8039-4CA5F2645ED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3155410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63834"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41116195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stomer Journe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536F87B-C6E0-46E6-B809-77453A320C50}"/>
              </a:ext>
            </a:extLst>
          </p:cNvPr>
          <p:cNvSpPr/>
          <p:nvPr userDrawn="1"/>
        </p:nvSpPr>
        <p:spPr bwMode="auto">
          <a:xfrm>
            <a:off x="9700608" y="137195"/>
            <a:ext cx="1795543" cy="105267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a:extLst>
              <a:ext uri="{FF2B5EF4-FFF2-40B4-BE49-F238E27FC236}">
                <a16:creationId xmlns:a16="http://schemas.microsoft.com/office/drawing/2014/main" id="{562D8918-B8EC-4C16-A6F4-928E7A3C5AC2}"/>
              </a:ext>
            </a:extLst>
          </p:cNvPr>
          <p:cNvSpPr txBox="1"/>
          <p:nvPr userDrawn="1"/>
        </p:nvSpPr>
        <p:spPr>
          <a:xfrm>
            <a:off x="9705470" y="133965"/>
            <a:ext cx="2294080" cy="425400"/>
          </a:xfrm>
          <a:prstGeom prst="rect">
            <a:avLst/>
          </a:prstGeom>
          <a:noFill/>
        </p:spPr>
        <p:txBody>
          <a:bodyPr wrap="square" lIns="179285" tIns="143428" rIns="179285" bIns="143428" rtlCol="0">
            <a:spAutoFit/>
          </a:bodyPr>
          <a:lstStyle/>
          <a:p>
            <a:pPr>
              <a:lnSpc>
                <a:spcPct val="90000"/>
              </a:lnSpc>
              <a:spcAft>
                <a:spcPts val="588"/>
              </a:spcAft>
            </a:pPr>
            <a:r>
              <a:rPr lang="en-US" sz="980" b="1">
                <a:solidFill>
                  <a:srgbClr val="000000"/>
                </a:solidFill>
                <a:latin typeface="+mj-lt"/>
              </a:rPr>
              <a:t>Key</a:t>
            </a:r>
          </a:p>
        </p:txBody>
      </p:sp>
      <p:sp>
        <p:nvSpPr>
          <p:cNvPr id="2" name="Title 1"/>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Customer Journey 2</a:t>
            </a:r>
          </a:p>
        </p:txBody>
      </p:sp>
      <p:cxnSp>
        <p:nvCxnSpPr>
          <p:cNvPr id="6" name="Straight Connector 5">
            <a:extLst>
              <a:ext uri="{FF2B5EF4-FFF2-40B4-BE49-F238E27FC236}">
                <a16:creationId xmlns:a16="http://schemas.microsoft.com/office/drawing/2014/main" id="{C122F1E6-3159-41E3-9E6E-E666F6B2191C}"/>
              </a:ext>
            </a:extLst>
          </p:cNvPr>
          <p:cNvCxnSpPr>
            <a:cxnSpLocks/>
          </p:cNvCxnSpPr>
          <p:nvPr userDrawn="1"/>
        </p:nvCxnSpPr>
        <p:spPr>
          <a:xfrm>
            <a:off x="1999717" y="1826108"/>
            <a:ext cx="10176472" cy="0"/>
          </a:xfrm>
          <a:prstGeom prst="line">
            <a:avLst/>
          </a:prstGeom>
          <a:ln w="6350">
            <a:solidFill>
              <a:schemeClr val="accent3">
                <a:lumMod val="50000"/>
                <a:lumOff val="50000"/>
                <a:alpha val="38000"/>
              </a:schemeClr>
            </a:solidFill>
          </a:ln>
          <a:effectLst/>
        </p:spPr>
        <p:style>
          <a:lnRef idx="2">
            <a:schemeClr val="accent1"/>
          </a:lnRef>
          <a:fillRef idx="0">
            <a:schemeClr val="accent1"/>
          </a:fillRef>
          <a:effectRef idx="1">
            <a:schemeClr val="accent1"/>
          </a:effectRef>
          <a:fontRef idx="minor">
            <a:schemeClr val="tx1"/>
          </a:fontRef>
        </p:style>
      </p:cxnSp>
      <p:grpSp>
        <p:nvGrpSpPr>
          <p:cNvPr id="168" name="Group 167">
            <a:extLst>
              <a:ext uri="{FF2B5EF4-FFF2-40B4-BE49-F238E27FC236}">
                <a16:creationId xmlns:a16="http://schemas.microsoft.com/office/drawing/2014/main" id="{FF4FE381-03DC-45A8-A518-E109158872B0}"/>
              </a:ext>
            </a:extLst>
          </p:cNvPr>
          <p:cNvGrpSpPr/>
          <p:nvPr userDrawn="1"/>
        </p:nvGrpSpPr>
        <p:grpSpPr>
          <a:xfrm>
            <a:off x="2887788" y="1692216"/>
            <a:ext cx="1867105" cy="244981"/>
            <a:chOff x="5073372" y="1725899"/>
            <a:chExt cx="1904544" cy="249857"/>
          </a:xfrm>
        </p:grpSpPr>
        <p:sp>
          <p:nvSpPr>
            <p:cNvPr id="16" name="Isosceles Triangle 15">
              <a:extLst>
                <a:ext uri="{FF2B5EF4-FFF2-40B4-BE49-F238E27FC236}">
                  <a16:creationId xmlns:a16="http://schemas.microsoft.com/office/drawing/2014/main" id="{C78A29B4-0814-4E45-B80A-2808325C7EE7}"/>
                </a:ext>
              </a:extLst>
            </p:cNvPr>
            <p:cNvSpPr/>
            <p:nvPr/>
          </p:nvSpPr>
          <p:spPr bwMode="auto">
            <a:xfrm rot="5400000">
              <a:off x="6859930"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a:extLst>
                <a:ext uri="{FF2B5EF4-FFF2-40B4-BE49-F238E27FC236}">
                  <a16:creationId xmlns:a16="http://schemas.microsoft.com/office/drawing/2014/main" id="{307E8EA1-8539-4F38-911B-5CCF47CEE6FB}"/>
                </a:ext>
              </a:extLst>
            </p:cNvPr>
            <p:cNvSpPr txBox="1"/>
            <p:nvPr/>
          </p:nvSpPr>
          <p:spPr>
            <a:xfrm>
              <a:off x="5073372"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Test &amp; POC</a:t>
              </a:r>
            </a:p>
          </p:txBody>
        </p:sp>
      </p:grpSp>
      <p:grpSp>
        <p:nvGrpSpPr>
          <p:cNvPr id="167" name="Group 166">
            <a:extLst>
              <a:ext uri="{FF2B5EF4-FFF2-40B4-BE49-F238E27FC236}">
                <a16:creationId xmlns:a16="http://schemas.microsoft.com/office/drawing/2014/main" id="{A7BC66CE-A9A8-49B8-BBBF-BB80FAE07569}"/>
              </a:ext>
            </a:extLst>
          </p:cNvPr>
          <p:cNvGrpSpPr/>
          <p:nvPr userDrawn="1"/>
        </p:nvGrpSpPr>
        <p:grpSpPr>
          <a:xfrm>
            <a:off x="5702055" y="1692216"/>
            <a:ext cx="1876594" cy="244981"/>
            <a:chOff x="7515446" y="1725899"/>
            <a:chExt cx="1914224" cy="249857"/>
          </a:xfrm>
        </p:grpSpPr>
        <p:sp>
          <p:nvSpPr>
            <p:cNvPr id="19" name="Isosceles Triangle 18">
              <a:extLst>
                <a:ext uri="{FF2B5EF4-FFF2-40B4-BE49-F238E27FC236}">
                  <a16:creationId xmlns:a16="http://schemas.microsoft.com/office/drawing/2014/main" id="{27D9E95B-7C59-4093-A857-6B209A153017}"/>
                </a:ext>
              </a:extLst>
            </p:cNvPr>
            <p:cNvSpPr/>
            <p:nvPr/>
          </p:nvSpPr>
          <p:spPr bwMode="auto">
            <a:xfrm rot="5400000">
              <a:off x="9311684"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44475DBA-BAF9-4F42-8AC2-E7AAD44B3D87}"/>
                </a:ext>
              </a:extLst>
            </p:cNvPr>
            <p:cNvSpPr txBox="1"/>
            <p:nvPr/>
          </p:nvSpPr>
          <p:spPr>
            <a:xfrm>
              <a:off x="7515446" y="1725899"/>
              <a:ext cx="1831547" cy="249857"/>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Pilot &amp; ROI Analysis</a:t>
              </a:r>
            </a:p>
          </p:txBody>
        </p:sp>
      </p:grpSp>
      <p:grpSp>
        <p:nvGrpSpPr>
          <p:cNvPr id="166" name="Group 165">
            <a:extLst>
              <a:ext uri="{FF2B5EF4-FFF2-40B4-BE49-F238E27FC236}">
                <a16:creationId xmlns:a16="http://schemas.microsoft.com/office/drawing/2014/main" id="{3A64E0F8-D248-4117-8A6E-4C002E8D4544}"/>
              </a:ext>
            </a:extLst>
          </p:cNvPr>
          <p:cNvGrpSpPr/>
          <p:nvPr userDrawn="1"/>
        </p:nvGrpSpPr>
        <p:grpSpPr>
          <a:xfrm>
            <a:off x="8570770" y="1685200"/>
            <a:ext cx="1878543" cy="244981"/>
            <a:chOff x="9944803" y="1718749"/>
            <a:chExt cx="1916212" cy="249858"/>
          </a:xfrm>
        </p:grpSpPr>
        <p:sp>
          <p:nvSpPr>
            <p:cNvPr id="25" name="TextBox 24">
              <a:extLst>
                <a:ext uri="{FF2B5EF4-FFF2-40B4-BE49-F238E27FC236}">
                  <a16:creationId xmlns:a16="http://schemas.microsoft.com/office/drawing/2014/main" id="{C13D5F0A-DAB3-4216-B871-0CB0AE9FBA0E}"/>
                </a:ext>
              </a:extLst>
            </p:cNvPr>
            <p:cNvSpPr txBox="1"/>
            <p:nvPr/>
          </p:nvSpPr>
          <p:spPr>
            <a:xfrm>
              <a:off x="9944803" y="1718749"/>
              <a:ext cx="1831547" cy="249858"/>
            </a:xfrm>
            <a:prstGeom prst="rect">
              <a:avLst/>
            </a:prstGeom>
            <a:solidFill>
              <a:srgbClr val="000000"/>
            </a:solidFill>
          </p:spPr>
          <p:txBody>
            <a:bodyPr wrap="square" lIns="93260" tIns="46630" rIns="93260" bIns="46630" rtlCol="0" anchor="t" anchorCtr="0">
              <a:spAutoFit/>
            </a:bodyPr>
            <a:lstStyle/>
            <a:p>
              <a:pPr algn="ctr" defTabSz="914188">
                <a:defRPr/>
              </a:pPr>
              <a:r>
                <a:rPr lang="en-ZA" sz="980">
                  <a:solidFill>
                    <a:schemeClr val="bg1"/>
                  </a:solidFill>
                  <a:latin typeface="Segoe UI Semibold"/>
                </a:rPr>
                <a:t>Deployment</a:t>
              </a:r>
            </a:p>
          </p:txBody>
        </p:sp>
        <p:sp>
          <p:nvSpPr>
            <p:cNvPr id="26" name="Isosceles Triangle 25">
              <a:extLst>
                <a:ext uri="{FF2B5EF4-FFF2-40B4-BE49-F238E27FC236}">
                  <a16:creationId xmlns:a16="http://schemas.microsoft.com/office/drawing/2014/main" id="{B9942E5F-F164-45A5-8E6A-6C5D7D22490F}"/>
                </a:ext>
              </a:extLst>
            </p:cNvPr>
            <p:cNvSpPr/>
            <p:nvPr userDrawn="1"/>
          </p:nvSpPr>
          <p:spPr bwMode="auto">
            <a:xfrm rot="5400000">
              <a:off x="11743029" y="1818805"/>
              <a:ext cx="148662" cy="87310"/>
            </a:xfrm>
            <a:prstGeom prst="triangl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7">
            <a:extLst>
              <a:ext uri="{FF2B5EF4-FFF2-40B4-BE49-F238E27FC236}">
                <a16:creationId xmlns:a16="http://schemas.microsoft.com/office/drawing/2014/main" id="{C15A942C-8981-45D4-899D-3CFA1DB2EA09}"/>
              </a:ext>
            </a:extLst>
          </p:cNvPr>
          <p:cNvSpPr/>
          <p:nvPr userDrawn="1"/>
        </p:nvSpPr>
        <p:spPr bwMode="auto">
          <a:xfrm>
            <a:off x="9893847" y="505292"/>
            <a:ext cx="115714" cy="11573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0F75F5BD-4B4C-443C-8C49-4E8CFBA4CC32}"/>
              </a:ext>
            </a:extLst>
          </p:cNvPr>
          <p:cNvSpPr/>
          <p:nvPr userDrawn="1"/>
        </p:nvSpPr>
        <p:spPr bwMode="auto">
          <a:xfrm>
            <a:off x="9893847" y="927497"/>
            <a:ext cx="115714" cy="1157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25AAB92-6459-4AA1-B88C-CB69097FCAE4}"/>
              </a:ext>
            </a:extLst>
          </p:cNvPr>
          <p:cNvSpPr/>
          <p:nvPr userDrawn="1"/>
        </p:nvSpPr>
        <p:spPr bwMode="auto">
          <a:xfrm>
            <a:off x="9893847" y="719989"/>
            <a:ext cx="115714" cy="115730"/>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79">
            <a:extLst>
              <a:ext uri="{FF2B5EF4-FFF2-40B4-BE49-F238E27FC236}">
                <a16:creationId xmlns:a16="http://schemas.microsoft.com/office/drawing/2014/main" id="{F15A6A6F-AF2C-40AC-BBA0-A8972900A510}"/>
              </a:ext>
            </a:extLst>
          </p:cNvPr>
          <p:cNvSpPr txBox="1"/>
          <p:nvPr userDrawn="1"/>
        </p:nvSpPr>
        <p:spPr>
          <a:xfrm>
            <a:off x="317080" y="1618342"/>
            <a:ext cx="1821623" cy="561142"/>
          </a:xfrm>
          <a:prstGeom prst="rect">
            <a:avLst/>
          </a:prstGeom>
          <a:noFill/>
        </p:spPr>
        <p:txBody>
          <a:bodyPr wrap="square" lIns="179285" tIns="143428" rIns="179285" bIns="143428" rtlCol="0">
            <a:spAutoFit/>
          </a:bodyPr>
          <a:lstStyle/>
          <a:p>
            <a:pPr>
              <a:lnSpc>
                <a:spcPct val="90000"/>
              </a:lnSpc>
              <a:spcAft>
                <a:spcPts val="588"/>
              </a:spcAft>
            </a:pPr>
            <a:r>
              <a:rPr lang="en-US" sz="980">
                <a:solidFill>
                  <a:schemeClr val="accent2"/>
                </a:solidFill>
                <a:latin typeface="+mn-lt"/>
              </a:rPr>
              <a:t>Customers with direct contact / feedback</a:t>
            </a:r>
          </a:p>
        </p:txBody>
      </p:sp>
      <p:sp>
        <p:nvSpPr>
          <p:cNvPr id="90" name="Text Placeholder 89">
            <a:extLst>
              <a:ext uri="{FF2B5EF4-FFF2-40B4-BE49-F238E27FC236}">
                <a16:creationId xmlns:a16="http://schemas.microsoft.com/office/drawing/2014/main" id="{9FEEE9A7-C24B-4D2D-AF66-5ADBB639B738}"/>
              </a:ext>
            </a:extLst>
          </p:cNvPr>
          <p:cNvSpPr>
            <a:spLocks noGrp="1"/>
          </p:cNvSpPr>
          <p:nvPr userDrawn="1">
            <p:ph type="body" sz="quarter" idx="13" hasCustomPrompt="1"/>
          </p:nvPr>
        </p:nvSpPr>
        <p:spPr>
          <a:xfrm>
            <a:off x="3236677"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2" name="Text Placeholder 89">
            <a:extLst>
              <a:ext uri="{FF2B5EF4-FFF2-40B4-BE49-F238E27FC236}">
                <a16:creationId xmlns:a16="http://schemas.microsoft.com/office/drawing/2014/main" id="{85D263A2-9907-4ED4-93FC-012D22D38F1A}"/>
              </a:ext>
            </a:extLst>
          </p:cNvPr>
          <p:cNvSpPr>
            <a:spLocks noGrp="1"/>
          </p:cNvSpPr>
          <p:nvPr userDrawn="1">
            <p:ph type="body" sz="quarter" idx="15" hasCustomPrompt="1"/>
          </p:nvPr>
        </p:nvSpPr>
        <p:spPr>
          <a:xfrm>
            <a:off x="5966423"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93" name="Text Placeholder 89">
            <a:extLst>
              <a:ext uri="{FF2B5EF4-FFF2-40B4-BE49-F238E27FC236}">
                <a16:creationId xmlns:a16="http://schemas.microsoft.com/office/drawing/2014/main" id="{A6931D49-3D0F-4346-A979-96249B0299D6}"/>
              </a:ext>
            </a:extLst>
          </p:cNvPr>
          <p:cNvSpPr>
            <a:spLocks noGrp="1"/>
          </p:cNvSpPr>
          <p:nvPr userDrawn="1">
            <p:ph type="body" sz="quarter" idx="16" hasCustomPrompt="1"/>
          </p:nvPr>
        </p:nvSpPr>
        <p:spPr>
          <a:xfrm>
            <a:off x="8924911" y="1449727"/>
            <a:ext cx="1167220" cy="305340"/>
          </a:xfrm>
        </p:spPr>
        <p:txBody>
          <a:bodyPr rIns="0"/>
          <a:lstStyle>
            <a:lvl1pPr algn="ctr">
              <a:defRPr sz="784" spc="0">
                <a:latin typeface="Segoe UI Light" panose="020B0502040204020203" pitchFamily="34" charset="0"/>
                <a:cs typeface="Segoe UI Light" panose="020B0502040204020203" pitchFamily="34" charset="0"/>
              </a:defRPr>
            </a:lvl1pPr>
          </a:lstStyle>
          <a:p>
            <a:pPr lvl="0"/>
            <a:r>
              <a:rPr lang="en-US"/>
              <a:t>(6-12 MONTHS)</a:t>
            </a:r>
          </a:p>
        </p:txBody>
      </p:sp>
      <p:sp>
        <p:nvSpPr>
          <p:cNvPr id="164" name="TextBox 163">
            <a:extLst>
              <a:ext uri="{FF2B5EF4-FFF2-40B4-BE49-F238E27FC236}">
                <a16:creationId xmlns:a16="http://schemas.microsoft.com/office/drawing/2014/main" id="{682109EE-FD65-49C6-9CD4-3DD2C201DDEC}"/>
              </a:ext>
            </a:extLst>
          </p:cNvPr>
          <p:cNvSpPr txBox="1"/>
          <p:nvPr userDrawn="1"/>
        </p:nvSpPr>
        <p:spPr>
          <a:xfrm>
            <a:off x="9894499" y="361757"/>
            <a:ext cx="1417142" cy="850773"/>
          </a:xfrm>
          <a:prstGeom prst="rect">
            <a:avLst/>
          </a:prstGeom>
          <a:noFill/>
        </p:spPr>
        <p:txBody>
          <a:bodyPr wrap="square" lIns="179285" tIns="143428" rIns="179285" bIns="143428" numCol="1" rtlCol="0">
            <a:spAutoFit/>
          </a:bodyPr>
          <a:lstStyle/>
          <a:p>
            <a:pPr>
              <a:lnSpc>
                <a:spcPct val="90000"/>
              </a:lnSpc>
              <a:spcAft>
                <a:spcPts val="588"/>
              </a:spcAft>
            </a:pPr>
            <a:r>
              <a:rPr lang="en-US" sz="980" b="1">
                <a:solidFill>
                  <a:srgbClr val="000000"/>
                </a:solidFill>
                <a:latin typeface="+mn-lt"/>
              </a:rPr>
              <a:t>New</a:t>
            </a:r>
            <a:r>
              <a:rPr lang="en-US" sz="980">
                <a:solidFill>
                  <a:srgbClr val="000000"/>
                </a:solidFill>
                <a:latin typeface="+mn-lt"/>
              </a:rPr>
              <a:t> / Progressing</a:t>
            </a:r>
          </a:p>
          <a:p>
            <a:pPr>
              <a:lnSpc>
                <a:spcPct val="90000"/>
              </a:lnSpc>
              <a:spcAft>
                <a:spcPts val="588"/>
              </a:spcAft>
            </a:pPr>
            <a:r>
              <a:rPr lang="en-US" sz="980">
                <a:solidFill>
                  <a:srgbClr val="000000"/>
                </a:solidFill>
                <a:latin typeface="+mn-lt"/>
              </a:rPr>
              <a:t>Active</a:t>
            </a:r>
          </a:p>
          <a:p>
            <a:pPr>
              <a:lnSpc>
                <a:spcPct val="90000"/>
              </a:lnSpc>
              <a:spcAft>
                <a:spcPts val="588"/>
              </a:spcAft>
            </a:pPr>
            <a:r>
              <a:rPr lang="en-US" sz="980">
                <a:solidFill>
                  <a:srgbClr val="000000"/>
                </a:solidFill>
                <a:latin typeface="+mn-lt"/>
              </a:rPr>
              <a:t>Inactive</a:t>
            </a:r>
          </a:p>
        </p:txBody>
      </p:sp>
      <p:sp>
        <p:nvSpPr>
          <p:cNvPr id="186" name="Text Placeholder 84">
            <a:extLst>
              <a:ext uri="{FF2B5EF4-FFF2-40B4-BE49-F238E27FC236}">
                <a16:creationId xmlns:a16="http://schemas.microsoft.com/office/drawing/2014/main" id="{62A551D0-EB6C-4965-959D-8AF7EF72CE78}"/>
              </a:ext>
            </a:extLst>
          </p:cNvPr>
          <p:cNvSpPr>
            <a:spLocks noGrp="1"/>
          </p:cNvSpPr>
          <p:nvPr>
            <p:ph type="body" sz="quarter" idx="37" hasCustomPrompt="1"/>
          </p:nvPr>
        </p:nvSpPr>
        <p:spPr>
          <a:xfrm>
            <a:off x="8791169"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7" name="Text Placeholder 84">
            <a:extLst>
              <a:ext uri="{FF2B5EF4-FFF2-40B4-BE49-F238E27FC236}">
                <a16:creationId xmlns:a16="http://schemas.microsoft.com/office/drawing/2014/main" id="{AAFD6990-C6BE-4E10-AC70-4ACF58B78E60}"/>
              </a:ext>
            </a:extLst>
          </p:cNvPr>
          <p:cNvSpPr>
            <a:spLocks noGrp="1"/>
          </p:cNvSpPr>
          <p:nvPr>
            <p:ph type="body" sz="quarter" idx="38" hasCustomPrompt="1"/>
          </p:nvPr>
        </p:nvSpPr>
        <p:spPr>
          <a:xfrm>
            <a:off x="8791169"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8" name="Text Placeholder 84">
            <a:extLst>
              <a:ext uri="{FF2B5EF4-FFF2-40B4-BE49-F238E27FC236}">
                <a16:creationId xmlns:a16="http://schemas.microsoft.com/office/drawing/2014/main" id="{3BC79D3D-DC94-4E56-8179-ED421A9BA236}"/>
              </a:ext>
            </a:extLst>
          </p:cNvPr>
          <p:cNvSpPr>
            <a:spLocks noGrp="1"/>
          </p:cNvSpPr>
          <p:nvPr>
            <p:ph type="body" sz="quarter" idx="39" hasCustomPrompt="1"/>
          </p:nvPr>
        </p:nvSpPr>
        <p:spPr>
          <a:xfrm>
            <a:off x="9887105"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89" name="Text Placeholder 84">
            <a:extLst>
              <a:ext uri="{FF2B5EF4-FFF2-40B4-BE49-F238E27FC236}">
                <a16:creationId xmlns:a16="http://schemas.microsoft.com/office/drawing/2014/main" id="{9C1D8D91-E249-49AC-BA58-40B28B460E94}"/>
              </a:ext>
            </a:extLst>
          </p:cNvPr>
          <p:cNvSpPr>
            <a:spLocks noGrp="1"/>
          </p:cNvSpPr>
          <p:nvPr>
            <p:ph type="body" sz="quarter" idx="40" hasCustomPrompt="1"/>
          </p:nvPr>
        </p:nvSpPr>
        <p:spPr>
          <a:xfrm>
            <a:off x="9887105"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191" name="Text Placeholder 190">
            <a:extLst>
              <a:ext uri="{FF2B5EF4-FFF2-40B4-BE49-F238E27FC236}">
                <a16:creationId xmlns:a16="http://schemas.microsoft.com/office/drawing/2014/main" id="{094FD516-DEE5-4246-8FC1-FA0947A38832}"/>
              </a:ext>
            </a:extLst>
          </p:cNvPr>
          <p:cNvSpPr>
            <a:spLocks noGrp="1"/>
          </p:cNvSpPr>
          <p:nvPr>
            <p:ph type="body" sz="quarter" idx="41" hasCustomPrompt="1"/>
          </p:nvPr>
        </p:nvSpPr>
        <p:spPr>
          <a:xfrm>
            <a:off x="434206" y="966346"/>
            <a:ext cx="3081460" cy="546753"/>
          </a:xfrm>
        </p:spPr>
        <p:txBody>
          <a:bodyPr/>
          <a:lstStyle>
            <a:lvl1pPr>
              <a:defRPr>
                <a:solidFill>
                  <a:schemeClr val="accent2"/>
                </a:solidFill>
              </a:defRPr>
            </a:lvl1pPr>
          </a:lstStyle>
          <a:p>
            <a:pPr lvl="0"/>
            <a:r>
              <a:rPr lang="en-US"/>
              <a:t>Team</a:t>
            </a:r>
          </a:p>
        </p:txBody>
      </p:sp>
      <p:sp>
        <p:nvSpPr>
          <p:cNvPr id="45" name="Text Placeholder 84">
            <a:extLst>
              <a:ext uri="{FF2B5EF4-FFF2-40B4-BE49-F238E27FC236}">
                <a16:creationId xmlns:a16="http://schemas.microsoft.com/office/drawing/2014/main" id="{5FA01C46-08F5-0348-9467-F9E7C79DC852}"/>
              </a:ext>
            </a:extLst>
          </p:cNvPr>
          <p:cNvSpPr>
            <a:spLocks noGrp="1"/>
          </p:cNvSpPr>
          <p:nvPr>
            <p:ph type="body" sz="quarter" idx="42" hasCustomPrompt="1"/>
          </p:nvPr>
        </p:nvSpPr>
        <p:spPr>
          <a:xfrm>
            <a:off x="5919290"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6" name="Text Placeholder 84">
            <a:extLst>
              <a:ext uri="{FF2B5EF4-FFF2-40B4-BE49-F238E27FC236}">
                <a16:creationId xmlns:a16="http://schemas.microsoft.com/office/drawing/2014/main" id="{9C19669A-7DEE-E745-8584-5DAAFD44D29B}"/>
              </a:ext>
            </a:extLst>
          </p:cNvPr>
          <p:cNvSpPr>
            <a:spLocks noGrp="1"/>
          </p:cNvSpPr>
          <p:nvPr>
            <p:ph type="body" sz="quarter" idx="43" hasCustomPrompt="1"/>
          </p:nvPr>
        </p:nvSpPr>
        <p:spPr>
          <a:xfrm>
            <a:off x="5919290"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7" name="Text Placeholder 84">
            <a:extLst>
              <a:ext uri="{FF2B5EF4-FFF2-40B4-BE49-F238E27FC236}">
                <a16:creationId xmlns:a16="http://schemas.microsoft.com/office/drawing/2014/main" id="{1D89C28D-6ECF-ED4E-93C6-A428DD2E87E0}"/>
              </a:ext>
            </a:extLst>
          </p:cNvPr>
          <p:cNvSpPr>
            <a:spLocks noGrp="1"/>
          </p:cNvSpPr>
          <p:nvPr>
            <p:ph type="body" sz="quarter" idx="44" hasCustomPrompt="1"/>
          </p:nvPr>
        </p:nvSpPr>
        <p:spPr>
          <a:xfrm>
            <a:off x="7015226"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8" name="Text Placeholder 84">
            <a:extLst>
              <a:ext uri="{FF2B5EF4-FFF2-40B4-BE49-F238E27FC236}">
                <a16:creationId xmlns:a16="http://schemas.microsoft.com/office/drawing/2014/main" id="{3F58ED8B-82D1-9A40-BB25-07E50D702710}"/>
              </a:ext>
            </a:extLst>
          </p:cNvPr>
          <p:cNvSpPr>
            <a:spLocks noGrp="1"/>
          </p:cNvSpPr>
          <p:nvPr>
            <p:ph type="body" sz="quarter" idx="45" hasCustomPrompt="1"/>
          </p:nvPr>
        </p:nvSpPr>
        <p:spPr>
          <a:xfrm>
            <a:off x="7015226"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49" name="Text Placeholder 84">
            <a:extLst>
              <a:ext uri="{FF2B5EF4-FFF2-40B4-BE49-F238E27FC236}">
                <a16:creationId xmlns:a16="http://schemas.microsoft.com/office/drawing/2014/main" id="{105A12CA-0989-1E42-B07E-14CD395CBD68}"/>
              </a:ext>
            </a:extLst>
          </p:cNvPr>
          <p:cNvSpPr>
            <a:spLocks noGrp="1"/>
          </p:cNvSpPr>
          <p:nvPr>
            <p:ph type="body" sz="quarter" idx="46" hasCustomPrompt="1"/>
          </p:nvPr>
        </p:nvSpPr>
        <p:spPr>
          <a:xfrm>
            <a:off x="3105512" y="2052841"/>
            <a:ext cx="1011482"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0" name="Text Placeholder 84">
            <a:extLst>
              <a:ext uri="{FF2B5EF4-FFF2-40B4-BE49-F238E27FC236}">
                <a16:creationId xmlns:a16="http://schemas.microsoft.com/office/drawing/2014/main" id="{3EF8955A-57A1-DA4A-A8AE-2BC4C299C8BA}"/>
              </a:ext>
            </a:extLst>
          </p:cNvPr>
          <p:cNvSpPr>
            <a:spLocks noGrp="1"/>
          </p:cNvSpPr>
          <p:nvPr>
            <p:ph type="body" sz="quarter" idx="47" hasCustomPrompt="1"/>
          </p:nvPr>
        </p:nvSpPr>
        <p:spPr>
          <a:xfrm>
            <a:off x="3105512" y="3983516"/>
            <a:ext cx="1011482"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1" name="Text Placeholder 84">
            <a:extLst>
              <a:ext uri="{FF2B5EF4-FFF2-40B4-BE49-F238E27FC236}">
                <a16:creationId xmlns:a16="http://schemas.microsoft.com/office/drawing/2014/main" id="{D2A58219-21A7-5C4F-9021-5707DBD2E068}"/>
              </a:ext>
            </a:extLst>
          </p:cNvPr>
          <p:cNvSpPr>
            <a:spLocks noGrp="1"/>
          </p:cNvSpPr>
          <p:nvPr>
            <p:ph type="body" sz="quarter" idx="48" hasCustomPrompt="1"/>
          </p:nvPr>
        </p:nvSpPr>
        <p:spPr>
          <a:xfrm>
            <a:off x="4201449" y="2052841"/>
            <a:ext cx="1022259" cy="2510816"/>
          </a:xfrm>
        </p:spPr>
        <p:txBody>
          <a:bodyPr tIns="0" bIns="9144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52" name="Text Placeholder 84">
            <a:extLst>
              <a:ext uri="{FF2B5EF4-FFF2-40B4-BE49-F238E27FC236}">
                <a16:creationId xmlns:a16="http://schemas.microsoft.com/office/drawing/2014/main" id="{5C2F02A3-3BE9-CD46-BE78-F32CFC087557}"/>
              </a:ext>
            </a:extLst>
          </p:cNvPr>
          <p:cNvSpPr>
            <a:spLocks noGrp="1"/>
          </p:cNvSpPr>
          <p:nvPr>
            <p:ph type="body" sz="quarter" idx="49" hasCustomPrompt="1"/>
          </p:nvPr>
        </p:nvSpPr>
        <p:spPr>
          <a:xfrm>
            <a:off x="4201449" y="3983516"/>
            <a:ext cx="1022259" cy="2510816"/>
          </a:xfrm>
        </p:spPr>
        <p:txBody>
          <a:bodyPr tIns="0" numCol="1"/>
          <a:lstStyle>
            <a:lvl1pPr marL="0" marR="0" indent="0" algn="l" defTabSz="914330" rtl="0" eaLnBrk="1" fontAlgn="auto" latinLnBrk="0" hangingPunct="1">
              <a:lnSpc>
                <a:spcPct val="150000"/>
              </a:lnSpc>
              <a:spcBef>
                <a:spcPts val="0"/>
              </a:spcBef>
              <a:spcAft>
                <a:spcPts val="0"/>
              </a:spcAft>
              <a:buClrTx/>
              <a:buSzPct val="90000"/>
              <a:buFont typeface="Wingdings" panose="05000000000000000000" pitchFamily="2" charset="2"/>
              <a:buNone/>
              <a:tabLst/>
              <a:defRPr sz="882" spc="0">
                <a:latin typeface="+mn-lt"/>
              </a:defRPr>
            </a:lvl1pPr>
          </a:lstStyle>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r>
              <a:rPr lang="en-US"/>
              <a:t>Lorem ipsum</a:t>
            </a:r>
          </a:p>
          <a:p>
            <a:pPr lvl="0"/>
            <a:endParaRPr lang="en-US"/>
          </a:p>
          <a:p>
            <a:pPr lvl="0"/>
            <a:endParaRPr lang="en-US"/>
          </a:p>
          <a:p>
            <a:pPr lvl="0"/>
            <a:endParaRPr lang="en-US"/>
          </a:p>
          <a:p>
            <a:pPr lvl="0"/>
            <a:endParaRPr lang="en-US"/>
          </a:p>
        </p:txBody>
      </p:sp>
      <p:sp>
        <p:nvSpPr>
          <p:cNvPr id="37" name="Footer Placeholder 14">
            <a:extLst>
              <a:ext uri="{FF2B5EF4-FFF2-40B4-BE49-F238E27FC236}">
                <a16:creationId xmlns:a16="http://schemas.microsoft.com/office/drawing/2014/main" id="{3360ACFE-0451-E343-8284-CD5E5EC95F9F}"/>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3127358097"/>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losing 1">
    <p:bg>
      <p:bgPr>
        <a:solidFill>
          <a:srgbClr val="000000"/>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7C8D99CE-A89F-4B4A-9EEA-350331C59ECB}"/>
              </a:ext>
            </a:extLst>
          </p:cNvPr>
          <p:cNvSpPr txBox="1">
            <a:spLocks/>
          </p:cNvSpPr>
          <p:nvPr userDrawn="1"/>
        </p:nvSpPr>
        <p:spPr>
          <a:xfrm>
            <a:off x="11029898" y="6457776"/>
            <a:ext cx="547741" cy="105542"/>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fld id="{ED1E6006-1853-4FEF-B617-33CADB13B30E}" type="slidenum">
              <a:rPr kumimoji="0" lang="en-US" sz="686" b="0" i="0" u="none" strike="noStrike" kern="1200" cap="none" spc="0" normalizeH="0" baseline="0" noProof="0" smtClean="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rPr>
              <a:pPr marL="0" marR="0" lvl="0" indent="0" algn="r" defTabSz="896350" rtl="0" eaLnBrk="1" fontAlgn="auto" latinLnBrk="0" hangingPunct="1">
                <a:lnSpc>
                  <a:spcPct val="100000"/>
                </a:lnSpc>
                <a:spcBef>
                  <a:spcPts val="980"/>
                </a:spcBef>
                <a:spcAft>
                  <a:spcPts val="0"/>
                </a:spcAft>
                <a:buClrTx/>
                <a:buSzTx/>
                <a:buFont typeface="Arial" panose="020B0604020202020204" pitchFamily="34" charset="0"/>
                <a:buNone/>
                <a:tabLst/>
                <a:defRPr/>
              </a:pPr>
              <a:t>‹#›</a:t>
            </a:fld>
            <a:endParaRPr kumimoji="0" lang="en-US" sz="686" b="0" i="0" u="none" strike="noStrike" kern="1200" cap="none" spc="0" normalizeH="0" baseline="0" noProof="0">
              <a:ln>
                <a:noFill/>
              </a:ln>
              <a:solidFill>
                <a:schemeClr val="bg1">
                  <a:lumMod val="65000"/>
                </a:schemeClr>
              </a:solidFill>
              <a:effectLst/>
              <a:uLnTx/>
              <a:uFillTx/>
              <a:latin typeface="Segoe UI Semilight" panose="020B0402040204020203" pitchFamily="34" charset="0"/>
              <a:ea typeface="Segoe UI Black" panose="020B0A02040204020203" pitchFamily="34" charset="0"/>
              <a:cs typeface="Segoe UI Semilight" panose="020B0402040204020203" pitchFamily="34" charset="0"/>
            </a:endParaRPr>
          </a:p>
        </p:txBody>
      </p:sp>
      <p:sp>
        <p:nvSpPr>
          <p:cNvPr id="11" name="Footer Placeholder 14">
            <a:extLst>
              <a:ext uri="{FF2B5EF4-FFF2-40B4-BE49-F238E27FC236}">
                <a16:creationId xmlns:a16="http://schemas.microsoft.com/office/drawing/2014/main" id="{179DBD01-7AB8-5744-A462-3E767049798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12" name="Title 1">
            <a:extLst>
              <a:ext uri="{FF2B5EF4-FFF2-40B4-BE49-F238E27FC236}">
                <a16:creationId xmlns:a16="http://schemas.microsoft.com/office/drawing/2014/main" id="{E74EA4FE-533E-DF4D-8166-DB36AE8AA236}"/>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3" name="Picture 12">
            <a:extLst>
              <a:ext uri="{FF2B5EF4-FFF2-40B4-BE49-F238E27FC236}">
                <a16:creationId xmlns:a16="http://schemas.microsoft.com/office/drawing/2014/main" id="{05077961-2FD6-3940-805A-CA3DEE90B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pic>
        <p:nvPicPr>
          <p:cNvPr id="19" name="Graphic 18">
            <a:extLst>
              <a:ext uri="{FF2B5EF4-FFF2-40B4-BE49-F238E27FC236}">
                <a16:creationId xmlns:a16="http://schemas.microsoft.com/office/drawing/2014/main" id="{7ECD6077-853C-5B4C-8E6B-767F76DE29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7178" y="-6726971"/>
            <a:ext cx="28362242" cy="16339068"/>
          </a:xfrm>
          <a:prstGeom prst="rect">
            <a:avLst/>
          </a:prstGeom>
        </p:spPr>
      </p:pic>
    </p:spTree>
    <p:extLst>
      <p:ext uri="{BB962C8B-B14F-4D97-AF65-F5344CB8AC3E}">
        <p14:creationId xmlns:p14="http://schemas.microsoft.com/office/powerpoint/2010/main" val="668254691"/>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Closing 2">
    <p:bg>
      <p:bgPr>
        <a:solidFill>
          <a:schemeClr val="tx1"/>
        </a:solidFill>
        <a:effectLst/>
      </p:bgPr>
    </p:bg>
    <p:spTree>
      <p:nvGrpSpPr>
        <p:cNvPr id="1" name=""/>
        <p:cNvGrpSpPr/>
        <p:nvPr/>
      </p:nvGrpSpPr>
      <p:grpSpPr>
        <a:xfrm>
          <a:off x="0" y="0"/>
          <a:ext cx="0" cy="0"/>
          <a:chOff x="0" y="0"/>
          <a:chExt cx="0" cy="0"/>
        </a:xfrm>
      </p:grpSpPr>
      <p:sp>
        <p:nvSpPr>
          <p:cNvPr id="6" name="Footer Placeholder 14">
            <a:extLst>
              <a:ext uri="{FF2B5EF4-FFF2-40B4-BE49-F238E27FC236}">
                <a16:creationId xmlns:a16="http://schemas.microsoft.com/office/drawing/2014/main" id="{DC4E70EA-27A8-384C-9F4A-F141A7C1924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sp>
        <p:nvSpPr>
          <p:cNvPr id="7" name="Title 1">
            <a:extLst>
              <a:ext uri="{FF2B5EF4-FFF2-40B4-BE49-F238E27FC236}">
                <a16:creationId xmlns:a16="http://schemas.microsoft.com/office/drawing/2014/main" id="{8980CB22-9E7A-BA46-8DA8-B793BF0D96AA}"/>
              </a:ext>
            </a:extLst>
          </p:cNvPr>
          <p:cNvSpPr>
            <a:spLocks noGrp="1"/>
          </p:cNvSpPr>
          <p:nvPr>
            <p:ph type="title" hasCustomPrompt="1"/>
          </p:nvPr>
        </p:nvSpPr>
        <p:spPr>
          <a:xfrm>
            <a:off x="605400" y="1994703"/>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8" name="Picture 7">
            <a:extLst>
              <a:ext uri="{FF2B5EF4-FFF2-40B4-BE49-F238E27FC236}">
                <a16:creationId xmlns:a16="http://schemas.microsoft.com/office/drawing/2014/main" id="{8ADE6C32-6733-494C-ACC8-C90CB0E6F2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3193069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losing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12C886-79E5-4B4A-B268-1EFA6320CF28}"/>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a:ext uri="{FF2B5EF4-FFF2-40B4-BE49-F238E27FC236}">
                <a16:creationId xmlns:a16="http://schemas.microsoft.com/office/drawing/2014/main" id="{EBB0B933-C150-DE43-9F4E-3BFC25229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0B46F8C0-1925-2543-974F-28BDAC88D468}"/>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6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084FB6BE-22D4-B948-8892-814E3AEAD02C}"/>
              </a:ext>
            </a:extLst>
          </p:cNvPr>
          <p:cNvSpPr>
            <a:spLocks noGrp="1"/>
          </p:cNvSpPr>
          <p:nvPr>
            <p:ph type="title"/>
          </p:nvPr>
        </p:nvSpPr>
        <p:spPr>
          <a:xfrm>
            <a:off x="455996" y="1845278"/>
            <a:ext cx="7454644" cy="1473396"/>
          </a:xfrm>
        </p:spPr>
        <p:txBody>
          <a:bodyPr/>
          <a:lstStyle/>
          <a:p>
            <a:r>
              <a:rPr lang="en-US">
                <a:solidFill>
                  <a:schemeClr val="bg1"/>
                </a:solidFill>
              </a:rPr>
              <a:t>Thank you.</a:t>
            </a:r>
          </a:p>
        </p:txBody>
      </p:sp>
      <p:sp>
        <p:nvSpPr>
          <p:cNvPr id="12" name="Footer Placeholder 14">
            <a:extLst>
              <a:ext uri="{FF2B5EF4-FFF2-40B4-BE49-F238E27FC236}">
                <a16:creationId xmlns:a16="http://schemas.microsoft.com/office/drawing/2014/main" id="{1124C9E5-B9E9-934A-8C5C-4DDD08F173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bg1"/>
                </a:solidFill>
              </a:defRPr>
            </a:lvl1pPr>
          </a:lstStyle>
          <a:p>
            <a:r>
              <a:rPr lang="en-US"/>
              <a:t>© Microsoft Corporation                                                                                  								</a:t>
            </a:r>
          </a:p>
        </p:txBody>
      </p:sp>
      <p:pic>
        <p:nvPicPr>
          <p:cNvPr id="13" name="Picture 12">
            <a:extLst>
              <a:ext uri="{FF2B5EF4-FFF2-40B4-BE49-F238E27FC236}">
                <a16:creationId xmlns:a16="http://schemas.microsoft.com/office/drawing/2014/main" id="{9C8BA0DB-11C8-B94D-9919-3B04F29EC9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653" y="406597"/>
            <a:ext cx="2266311" cy="569191"/>
          </a:xfrm>
          <a:prstGeom prst="rect">
            <a:avLst/>
          </a:prstGeom>
        </p:spPr>
      </p:pic>
    </p:spTree>
    <p:extLst>
      <p:ext uri="{BB962C8B-B14F-4D97-AF65-F5344CB8AC3E}">
        <p14:creationId xmlns:p14="http://schemas.microsoft.com/office/powerpoint/2010/main" val="19983397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6A1BC2-7137-6B47-BB34-3744101535E1}"/>
              </a:ext>
            </a:extLst>
          </p:cNvPr>
          <p:cNvSpPr>
            <a:spLocks noGrp="1"/>
          </p:cNvSpPr>
          <p:nvPr>
            <p:ph type="title" hasCustomPrompt="1"/>
          </p:nvPr>
        </p:nvSpPr>
        <p:spPr>
          <a:xfrm>
            <a:off x="455996" y="620428"/>
            <a:ext cx="3896437" cy="403137"/>
          </a:xfrm>
        </p:spPr>
        <p:txBody>
          <a:bodyPr wrap="square" lIns="0" tIns="0" rIns="0" bIns="0">
            <a:spAutoFit/>
          </a:bodyPr>
          <a:lstStyle>
            <a:lvl1pPr>
              <a:lnSpc>
                <a:spcPts val="3137"/>
              </a:lnSpc>
              <a:defRPr sz="2745">
                <a:solidFill>
                  <a:schemeClr val="tx1"/>
                </a:solidFill>
              </a:defRPr>
            </a:lvl1pPr>
          </a:lstStyle>
          <a:p>
            <a:r>
              <a:rPr lang="en-US"/>
              <a:t>Blank slide</a:t>
            </a:r>
          </a:p>
        </p:txBody>
      </p:sp>
      <p:sp>
        <p:nvSpPr>
          <p:cNvPr id="11" name="Footer Placeholder 14">
            <a:extLst>
              <a:ext uri="{FF2B5EF4-FFF2-40B4-BE49-F238E27FC236}">
                <a16:creationId xmlns:a16="http://schemas.microsoft.com/office/drawing/2014/main" id="{706007D4-16E8-FF4A-A52E-DFB19E6BBFB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158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6215"/>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22052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7" name="MS logo gray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7" name="Title 1">
            <a:extLst>
              <a:ext uri="{FF2B5EF4-FFF2-40B4-BE49-F238E27FC236}">
                <a16:creationId xmlns:a16="http://schemas.microsoft.com/office/drawing/2014/main" id="{73F74DF1-C002-41AA-B51D-54B87AD39D9F}"/>
              </a:ext>
            </a:extLst>
          </p:cNvPr>
          <p:cNvSpPr>
            <a:spLocks noGrp="1"/>
          </p:cNvSpPr>
          <p:nvPr>
            <p:ph type="title" hasCustomPrompt="1"/>
          </p:nvPr>
        </p:nvSpPr>
        <p:spPr bwMode="auto">
          <a:xfrm>
            <a:off x="269303" y="2077814"/>
            <a:ext cx="6274911" cy="1793104"/>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8" name="Text Placeholder 2">
            <a:extLst>
              <a:ext uri="{FF2B5EF4-FFF2-40B4-BE49-F238E27FC236}">
                <a16:creationId xmlns:a16="http://schemas.microsoft.com/office/drawing/2014/main" id="{3675AB83-8FF3-4BE9-86C3-5C9DF074DC2B}"/>
              </a:ext>
            </a:extLst>
          </p:cNvPr>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tx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66091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8AA57-A82F-45EA-9D4B-2DFC798358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66" y="0"/>
            <a:ext cx="12190271" cy="6858000"/>
          </a:xfrm>
          <a:prstGeom prst="rect">
            <a:avLst/>
          </a:prstGeom>
        </p:spPr>
      </p:pic>
      <p:sp>
        <p:nvSpPr>
          <p:cNvPr id="6" name="Rectangle 5">
            <a:extLst>
              <a:ext uri="{FF2B5EF4-FFF2-40B4-BE49-F238E27FC236}">
                <a16:creationId xmlns:a16="http://schemas.microsoft.com/office/drawing/2014/main" id="{99C29796-77FE-44D6-8A3F-0003CB478BC9}"/>
              </a:ext>
            </a:extLst>
          </p:cNvPr>
          <p:cNvSpPr/>
          <p:nvPr userDrawn="1"/>
        </p:nvSpPr>
        <p:spPr bwMode="auto">
          <a:xfrm flipH="1">
            <a:off x="861" y="-1"/>
            <a:ext cx="12212040" cy="6858000"/>
          </a:xfrm>
          <a:prstGeom prst="rect">
            <a:avLst/>
          </a:prstGeom>
          <a:solidFill>
            <a:srgbClr val="EAEAEA">
              <a:lumMod val="25000"/>
              <a:alpha val="5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56"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3" y="2077814"/>
            <a:ext cx="6274911" cy="1793104"/>
          </a:xfrm>
          <a:noFill/>
        </p:spPr>
        <p:txBody>
          <a:bodyPr lIns="146304" tIns="274320" rIns="146304" bIns="91440" anchor="t" anchorCtr="0"/>
          <a:lstStyle>
            <a:lvl1pPr>
              <a:defRPr sz="4705"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869096"/>
          </a:xfrm>
          <a:no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pic>
        <p:nvPicPr>
          <p:cNvPr id="12" name="Picture 11">
            <a:extLst>
              <a:ext uri="{FF2B5EF4-FFF2-40B4-BE49-F238E27FC236}">
                <a16:creationId xmlns:a16="http://schemas.microsoft.com/office/drawing/2014/main" id="{162BC29F-AC6E-42CD-AC05-4555F89425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Tree>
    <p:extLst>
      <p:ext uri="{BB962C8B-B14F-4D97-AF65-F5344CB8AC3E}">
        <p14:creationId xmlns:p14="http://schemas.microsoft.com/office/powerpoint/2010/main" val="3786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Title with Azure Branding">
    <p:bg>
      <p:bgPr>
        <a:solidFill>
          <a:srgbClr val="41424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6D180-A390-4376-934B-8EAC109E454E}"/>
              </a:ext>
            </a:extLst>
          </p:cNvPr>
          <p:cNvPicPr>
            <a:picLocks noChangeAspect="1"/>
          </p:cNvPicPr>
          <p:nvPr userDrawn="1"/>
        </p:nvPicPr>
        <p:blipFill rotWithShape="1">
          <a:blip r:embed="rId2" cstate="print">
            <a:lum bright="-18000"/>
            <a:alphaModFix amt="20000"/>
            <a:extLst>
              <a:ext uri="{28A0092B-C50C-407E-A947-70E740481C1C}">
                <a14:useLocalDpi xmlns:a14="http://schemas.microsoft.com/office/drawing/2010/main" val="0"/>
              </a:ext>
            </a:extLst>
          </a:blip>
          <a:srcRect t="12321" r="8879"/>
          <a:stretch/>
        </p:blipFill>
        <p:spPr>
          <a:xfrm>
            <a:off x="5663715" y="11463"/>
            <a:ext cx="6288617" cy="5895680"/>
          </a:xfrm>
          <a:prstGeom prst="rect">
            <a:avLst/>
          </a:prstGeom>
        </p:spPr>
      </p:pic>
      <p:pic>
        <p:nvPicPr>
          <p:cNvPr id="6" name="Picture 5">
            <a:extLst>
              <a:ext uri="{FF2B5EF4-FFF2-40B4-BE49-F238E27FC236}">
                <a16:creationId xmlns:a16="http://schemas.microsoft.com/office/drawing/2014/main" id="{A321C092-2CC6-447D-9CBD-A191984DF4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33848" y="261979"/>
            <a:ext cx="1894185" cy="771680"/>
          </a:xfrm>
          <a:prstGeom prst="rect">
            <a:avLst/>
          </a:prstGeom>
        </p:spPr>
      </p:pic>
      <p:sp>
        <p:nvSpPr>
          <p:cNvPr id="7" name="TextBox 6">
            <a:extLst>
              <a:ext uri="{FF2B5EF4-FFF2-40B4-BE49-F238E27FC236}">
                <a16:creationId xmlns:a16="http://schemas.microsoft.com/office/drawing/2014/main" id="{183627E8-E037-41EA-BFE3-8D7F087F9948}"/>
              </a:ext>
            </a:extLst>
          </p:cNvPr>
          <p:cNvSpPr txBox="1"/>
          <p:nvPr userDrawn="1"/>
        </p:nvSpPr>
        <p:spPr>
          <a:xfrm>
            <a:off x="9595738" y="429111"/>
            <a:ext cx="1908381" cy="422423"/>
          </a:xfrm>
          <a:prstGeom prst="rect">
            <a:avLst/>
          </a:prstGeom>
        </p:spPr>
        <p:txBody>
          <a:bodyPr wrap="square" lIns="0" tIns="0" rIns="0" bIns="0" rtlCol="0" anchor="t" anchorCtr="0">
            <a:spAutoFit/>
          </a:bodyPr>
          <a:lstStyle/>
          <a:p>
            <a:pPr algn="r" defTabSz="896350"/>
            <a:r>
              <a:rPr lang="en-US" sz="2745">
                <a:solidFill>
                  <a:srgbClr val="FFFFFF"/>
                </a:solidFill>
                <a:latin typeface="Segoe UI"/>
              </a:rPr>
              <a:t>Azure</a:t>
            </a:r>
          </a:p>
        </p:txBody>
      </p:sp>
      <p:sp>
        <p:nvSpPr>
          <p:cNvPr id="10" name="Title 1">
            <a:extLst>
              <a:ext uri="{FF2B5EF4-FFF2-40B4-BE49-F238E27FC236}">
                <a16:creationId xmlns:a16="http://schemas.microsoft.com/office/drawing/2014/main" id="{E4877291-D843-4701-937D-9B3B84AE05C4}"/>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11" name="Text Placeholder 2">
            <a:extLst>
              <a:ext uri="{FF2B5EF4-FFF2-40B4-BE49-F238E27FC236}">
                <a16:creationId xmlns:a16="http://schemas.microsoft.com/office/drawing/2014/main" id="{C07B4796-CA61-47D2-9317-CA3180727D54}"/>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75466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6858000"/>
          </a:xfrm>
          <a:prstGeom prst="rect">
            <a:avLst/>
          </a:prstGeom>
        </p:spPr>
      </p:pic>
      <p:pic>
        <p:nvPicPr>
          <p:cNvPr id="8" name="MS logo white - 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51633" y="6111775"/>
            <a:ext cx="1423303" cy="304828"/>
          </a:xfrm>
          <a:prstGeom prst="rect">
            <a:avLst/>
          </a:prstGeom>
        </p:spPr>
      </p:pic>
      <p:sp>
        <p:nvSpPr>
          <p:cNvPr id="6" name="Title 1">
            <a:extLst>
              <a:ext uri="{FF2B5EF4-FFF2-40B4-BE49-F238E27FC236}">
                <a16:creationId xmlns:a16="http://schemas.microsoft.com/office/drawing/2014/main" id="{D73CCF1B-563D-4BBE-B0B5-66B76BB205A7}"/>
              </a:ext>
            </a:extLst>
          </p:cNvPr>
          <p:cNvSpPr>
            <a:spLocks noGrp="1"/>
          </p:cNvSpPr>
          <p:nvPr>
            <p:ph type="title" hasCustomPrompt="1"/>
          </p:nvPr>
        </p:nvSpPr>
        <p:spPr bwMode="auto">
          <a:xfrm>
            <a:off x="269303" y="2077814"/>
            <a:ext cx="6274911" cy="1793104"/>
          </a:xfrm>
          <a:solidFill>
            <a:schemeClr val="tx1">
              <a:alpha val="75000"/>
            </a:schemeClr>
          </a:solidFill>
        </p:spPr>
        <p:txBody>
          <a:bodyPr lIns="146304" tIns="91440" rIns="146304" bIns="91440" anchor="t" anchorCtr="0"/>
          <a:lstStyle>
            <a:lvl1pPr>
              <a:defRPr sz="4705" spc="-98" baseline="0">
                <a:solidFill>
                  <a:schemeClr val="bg1"/>
                </a:solidFill>
              </a:defRPr>
            </a:lvl1pPr>
          </a:lstStyle>
          <a:p>
            <a:r>
              <a:rPr lang="en-US"/>
              <a:t>Presentation title</a:t>
            </a:r>
          </a:p>
        </p:txBody>
      </p:sp>
      <p:sp>
        <p:nvSpPr>
          <p:cNvPr id="7" name="Text Placeholder 2">
            <a:extLst>
              <a:ext uri="{FF2B5EF4-FFF2-40B4-BE49-F238E27FC236}">
                <a16:creationId xmlns:a16="http://schemas.microsoft.com/office/drawing/2014/main" id="{18A2AEB2-092A-4958-B61A-A85238ED2217}"/>
              </a:ext>
            </a:extLst>
          </p:cNvPr>
          <p:cNvSpPr>
            <a:spLocks noGrp="1"/>
          </p:cNvSpPr>
          <p:nvPr>
            <p:ph type="body" sz="quarter" idx="14" hasCustomPrompt="1"/>
          </p:nvPr>
        </p:nvSpPr>
        <p:spPr bwMode="auto">
          <a:xfrm>
            <a:off x="267683" y="3877276"/>
            <a:ext cx="6276530" cy="869096"/>
          </a:xfrm>
          <a:solidFill>
            <a:schemeClr val="tx1">
              <a:alpha val="75000"/>
            </a:schemeClr>
          </a:solidFill>
        </p:spPr>
        <p:txBody>
          <a:bodyPr vert="horz" wrap="square" lIns="146304" tIns="91440" rIns="146304" bIns="91440" rtlCol="0" anchor="t" anchorCtr="0">
            <a:noAutofit/>
          </a:bodyPr>
          <a:lstStyle>
            <a:lvl1pPr>
              <a:defRPr lang="en-US" sz="3137" cap="none" spc="0" baseline="0" dirty="0">
                <a:ln w="3175">
                  <a:noFill/>
                </a:ln>
                <a:solidFill>
                  <a:schemeClr val="bg1"/>
                </a:solidFill>
                <a:effectLst/>
                <a:latin typeface="+mn-lt"/>
                <a:cs typeface="Segoe UI" pitchFamily="34" charset="0"/>
              </a:defRPr>
            </a:lvl1pPr>
          </a:lstStyle>
          <a:p>
            <a:pPr lvl="0">
              <a:spcBef>
                <a:spcPct val="0"/>
              </a:spcBef>
            </a:pPr>
            <a:r>
              <a:rPr lang="en-US"/>
              <a:t>Speaker name</a:t>
            </a:r>
          </a:p>
        </p:txBody>
      </p:sp>
    </p:spTree>
    <p:extLst>
      <p:ext uri="{BB962C8B-B14F-4D97-AF65-F5344CB8AC3E}">
        <p14:creationId xmlns:p14="http://schemas.microsoft.com/office/powerpoint/2010/main" val="12952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893371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1605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71817"/>
      </p:ext>
    </p:extLst>
  </p:cSld>
  <p:clrMapOvr>
    <a:masterClrMapping/>
  </p:clrMapOvr>
  <p:transition>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596669"/>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C5632789-E3FF-43EF-8911-587B8AFC4E7F}"/>
              </a:ext>
            </a:extLst>
          </p:cNvPr>
          <p:cNvSpPr>
            <a:spLocks noGrp="1"/>
          </p:cNvSpPr>
          <p:nvPr>
            <p:ph type="pic" sz="quarter" idx="24" hasCustomPrompt="1"/>
          </p:nvPr>
        </p:nvSpPr>
        <p:spPr>
          <a:xfrm>
            <a:off x="4510582" y="3019774"/>
            <a:ext cx="7681418" cy="836383"/>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a:t>Drag picture to placeholder </a:t>
            </a:r>
            <a:br>
              <a:rPr lang="en-US"/>
            </a:br>
            <a:r>
              <a:rPr lang="en-US"/>
              <a:t>or click icon to add</a:t>
            </a:r>
          </a:p>
        </p:txBody>
      </p:sp>
    </p:spTree>
    <p:extLst>
      <p:ext uri="{BB962C8B-B14F-4D97-AF65-F5344CB8AC3E}">
        <p14:creationId xmlns:p14="http://schemas.microsoft.com/office/powerpoint/2010/main" val="3758992524"/>
      </p:ext>
    </p:extLst>
  </p:cSld>
  <p:clrMapOvr>
    <a:masterClrMapping/>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solidFill>
                  <a:schemeClr val="tx2"/>
                </a:solidFill>
                <a:latin typeface="+mn-lt"/>
              </a:defRPr>
            </a:lvl1pPr>
            <a:lvl2pPr marL="250543" indent="0">
              <a:buFont typeface="Wingdings" panose="05000000000000000000" pitchFamily="2" charset="2"/>
              <a:buNone/>
              <a:defRPr sz="2353" b="0"/>
            </a:lvl2pPr>
            <a:lvl3pPr marL="441951" indent="0">
              <a:buFont typeface="Wingdings" panose="05000000000000000000" pitchFamily="2" charset="2"/>
              <a:buNone/>
              <a:tabLst/>
              <a:defRPr sz="2157" b="0"/>
            </a:lvl3pPr>
            <a:lvl4pPr marL="639583" indent="0">
              <a:buFont typeface="Wingdings" panose="05000000000000000000" pitchFamily="2" charset="2"/>
              <a:buNone/>
              <a:defRPr sz="2157" b="0"/>
            </a:lvl4pPr>
            <a:lvl5pPr marL="837217"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3">
            <a:extLst>
              <a:ext uri="{FF2B5EF4-FFF2-40B4-BE49-F238E27FC236}">
                <a16:creationId xmlns:a16="http://schemas.microsoft.com/office/drawing/2014/main" id="{0477D851-BA67-4C4C-9469-2A095A14E6D3}"/>
              </a:ext>
            </a:extLst>
          </p:cNvPr>
          <p:cNvSpPr txBox="1">
            <a:spLocks/>
          </p:cNvSpPr>
          <p:nvPr userDrawn="1"/>
        </p:nvSpPr>
        <p:spPr>
          <a:xfrm>
            <a:off x="4517698" y="1"/>
            <a:ext cx="7674303" cy="6869564"/>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vert="horz" lIns="0" tIns="0" rIns="0" bIns="0" rtlCol="0" anchor="ctr">
            <a:noAutofit/>
          </a:bodyPr>
          <a:lstStyle>
            <a:lvl1pPr marL="0" indent="0" algn="ctr" defTabSz="914132" rtl="0" eaLnBrk="1" latinLnBrk="0" hangingPunct="1">
              <a:lnSpc>
                <a:spcPct val="110000"/>
              </a:lnSpc>
              <a:spcBef>
                <a:spcPts val="1200"/>
              </a:spcBef>
              <a:spcAft>
                <a:spcPts val="600"/>
              </a:spcAft>
              <a:buClr>
                <a:schemeClr val="bg1"/>
              </a:buClr>
              <a:buSzPct val="120000"/>
              <a:buFontTx/>
              <a:buNone/>
              <a:defRPr lang="en-US" sz="2800" b="1" i="0" kern="1200">
                <a:solidFill>
                  <a:srgbClr val="B4009E"/>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10000"/>
              </a:lnSpc>
              <a:spcBef>
                <a:spcPts val="500"/>
              </a:spcBef>
              <a:buClr>
                <a:schemeClr val="tx1"/>
              </a:buClr>
              <a:buFont typeface="Arial"/>
              <a:buChar char="•"/>
              <a:defRPr lang="en-US" sz="1600" b="0" i="0" kern="1200" dirty="0">
                <a:solidFill>
                  <a:schemeClr val="tx1"/>
                </a:solidFill>
                <a:effectLst/>
                <a:latin typeface="Segoe UI" charset="0"/>
                <a:ea typeface="Segoe UI" charset="0"/>
                <a:cs typeface="Segoe UI" charset="0"/>
              </a:defRPr>
            </a:lvl5pPr>
            <a:lvl6pPr marL="187378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marR="0" lvl="0" indent="0" algn="ctr" defTabSz="896088" rtl="0" eaLnBrk="1" fontAlgn="auto" latinLnBrk="0" hangingPunct="1">
              <a:lnSpc>
                <a:spcPct val="110000"/>
              </a:lnSpc>
              <a:spcBef>
                <a:spcPts val="1176"/>
              </a:spcBef>
              <a:spcAft>
                <a:spcPts val="588"/>
              </a:spcAft>
              <a:buClr>
                <a:srgbClr val="E9E9E9"/>
              </a:buClr>
              <a:buSzPct val="120000"/>
              <a:buFontTx/>
              <a:buNone/>
              <a:tabLst/>
              <a:defRPr/>
            </a:pP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Drag picture to placeholder </a:t>
            </a:r>
            <a:b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br>
            <a:r>
              <a:rPr kumimoji="0" lang="en-US" sz="2745" b="1" i="0" u="none" strike="noStrike" kern="1200" cap="none" spc="0" normalizeH="0" baseline="0" noProof="0">
                <a:ln>
                  <a:noFill/>
                </a:ln>
                <a:solidFill>
                  <a:srgbClr val="B4009E"/>
                </a:solidFill>
                <a:effectLst/>
                <a:uLnTx/>
                <a:uFillTx/>
                <a:latin typeface="Segoe UI Semibold" charset="0"/>
                <a:cs typeface="Segoe UI Semibold" charset="0"/>
              </a:rPr>
              <a:t>or click icon to add</a:t>
            </a:r>
          </a:p>
        </p:txBody>
      </p:sp>
    </p:spTree>
    <p:extLst>
      <p:ext uri="{BB962C8B-B14F-4D97-AF65-F5344CB8AC3E}">
        <p14:creationId xmlns:p14="http://schemas.microsoft.com/office/powerpoint/2010/main" val="3485618144"/>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197554"/>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1_Section Title">
    <p:bg>
      <p:bgPr>
        <a:solidFill>
          <a:srgbClr val="41424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solidFill>
                  <a:schemeClr val="bg2"/>
                </a:solidFill>
              </a:defRPr>
            </a:lvl1pPr>
          </a:lstStyle>
          <a:p>
            <a:r>
              <a:rPr lang="en-US"/>
              <a:t>Section title</a:t>
            </a:r>
          </a:p>
        </p:txBody>
      </p:sp>
      <p:pic>
        <p:nvPicPr>
          <p:cNvPr id="3" name="Picture 2">
            <a:extLst>
              <a:ext uri="{FF2B5EF4-FFF2-40B4-BE49-F238E27FC236}">
                <a16:creationId xmlns:a16="http://schemas.microsoft.com/office/drawing/2014/main" id="{BB75D417-3E74-4D06-8C57-E45CDCE9C907}"/>
              </a:ext>
            </a:extLst>
          </p:cNvPr>
          <p:cNvPicPr>
            <a:picLocks noChangeAspect="1"/>
          </p:cNvPicPr>
          <p:nvPr userDrawn="1"/>
        </p:nvPicPr>
        <p:blipFill rotWithShape="1">
          <a:blip r:embed="rId2" cstate="print">
            <a:alphaModFix amt="15000"/>
            <a:extLst>
              <a:ext uri="{28A0092B-C50C-407E-A947-70E740481C1C}">
                <a14:useLocalDpi xmlns:a14="http://schemas.microsoft.com/office/drawing/2010/main" val="0"/>
              </a:ext>
            </a:extLst>
          </a:blip>
          <a:srcRect/>
          <a:stretch/>
        </p:blipFill>
        <p:spPr>
          <a:xfrm rot="16200000">
            <a:off x="5066401" y="-161792"/>
            <a:ext cx="6724142" cy="7047723"/>
          </a:xfrm>
          <a:prstGeom prst="rect">
            <a:avLst/>
          </a:prstGeom>
        </p:spPr>
      </p:pic>
    </p:spTree>
    <p:extLst>
      <p:ext uri="{BB962C8B-B14F-4D97-AF65-F5344CB8AC3E}">
        <p14:creationId xmlns:p14="http://schemas.microsoft.com/office/powerpoint/2010/main" val="2624706441"/>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3"/>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4500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72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065"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7845"/>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1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6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48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5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695852"/>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62207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36879845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1"/>
            <a:ext cx="4482124" cy="467603"/>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88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084540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1859163"/>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778"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218"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4997"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086" indent="0">
              <a:buClr>
                <a:schemeClr val="tx1"/>
              </a:buClr>
              <a:buSzPct val="90000"/>
              <a:buFont typeface="Arial" pitchFamily="34" charset="0"/>
              <a:buNone/>
              <a:defRPr sz="1568"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731973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Section Title w/black overlay">
    <p:bg>
      <p:bgPr>
        <a:solidFill>
          <a:schemeClr val="tx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824"/>
            <a:ext cx="12192000" cy="510524"/>
          </a:xfrm>
        </p:spPr>
        <p:txBody>
          <a:bodyPr/>
          <a:lstStyle>
            <a:lvl1pPr>
              <a:defRPr baseline="0">
                <a:solidFill>
                  <a:schemeClr val="bg1"/>
                </a:solidFill>
              </a:defRPr>
            </a:lvl1pPr>
          </a:lstStyle>
          <a:p>
            <a:r>
              <a:rPr lang="en-US"/>
              <a:t>Click on icon to insert picture, then send to back</a:t>
            </a:r>
          </a:p>
        </p:txBody>
      </p:sp>
      <p:sp>
        <p:nvSpPr>
          <p:cNvPr id="4" name="Title 1"/>
          <p:cNvSpPr>
            <a:spLocks noGrp="1"/>
          </p:cNvSpPr>
          <p:nvPr>
            <p:ph type="title" hasCustomPrompt="1"/>
          </p:nvPr>
        </p:nvSpPr>
        <p:spPr>
          <a:xfrm>
            <a:off x="228601" y="2095501"/>
            <a:ext cx="8991601" cy="2492266"/>
          </a:xfrm>
          <a:prstGeom prst="rect">
            <a:avLst/>
          </a:prstGeom>
          <a:noFill/>
          <a:ln>
            <a:noFill/>
          </a:ln>
        </p:spPr>
        <p:txBody>
          <a:bodyPr lIns="137160" tIns="91440" rIns="137160" bIns="0" anchor="b" anchorCtr="0">
            <a:noAutofit/>
          </a:bodyPr>
          <a:lstStyle>
            <a:lvl1pPr>
              <a:defRPr sz="4800" b="0" i="0" spc="-100" baseline="0">
                <a:solidFill>
                  <a:schemeClr val="bg1"/>
                </a:solidFill>
                <a:latin typeface="+mj-lt"/>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54218930"/>
      </p:ext>
    </p:extLst>
  </p:cSld>
  <p:clrMapOvr>
    <a:masterClrMapping/>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cSld name="A – Blank">
    <p:spTree>
      <p:nvGrpSpPr>
        <p:cNvPr id="1" name="Shape 347"/>
        <p:cNvGrpSpPr/>
        <p:nvPr/>
      </p:nvGrpSpPr>
      <p:grpSpPr>
        <a:xfrm>
          <a:off x="0" y="0"/>
          <a:ext cx="0" cy="0"/>
          <a:chOff x="0" y="0"/>
          <a:chExt cx="0" cy="0"/>
        </a:xfrm>
      </p:grpSpPr>
    </p:spTree>
    <p:extLst>
      <p:ext uri="{BB962C8B-B14F-4D97-AF65-F5344CB8AC3E}">
        <p14:creationId xmlns:p14="http://schemas.microsoft.com/office/powerpoint/2010/main" val="279419581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userDrawn="1">
  <p:cSld name="Title and Text">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56" y="1559"/>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1559"/>
                        <a:ext cx="1556" cy="15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auto">
          <a:xfrm>
            <a:off x="0" y="3"/>
            <a:ext cx="12192000" cy="75179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3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2"/>
          <p:cNvSpPr>
            <a:spLocks noGrp="1"/>
          </p:cNvSpPr>
          <p:nvPr>
            <p:ph type="title"/>
          </p:nvPr>
        </p:nvSpPr>
        <p:spPr>
          <a:xfrm>
            <a:off x="448217" y="-37706"/>
            <a:ext cx="10936849" cy="784600"/>
          </a:xfrm>
        </p:spPr>
        <p:txBody>
          <a:bodyPr/>
          <a:lstStyle>
            <a:lvl1pPr>
              <a:defRPr sz="3920">
                <a:solidFill>
                  <a:schemeClr val="bg1"/>
                </a:solidFill>
              </a:defRPr>
            </a:lvl1pPr>
          </a:lstStyle>
          <a:p>
            <a:r>
              <a:rPr lang="en-US"/>
              <a:t>Click to edit Master title style</a:t>
            </a:r>
          </a:p>
        </p:txBody>
      </p:sp>
    </p:spTree>
    <p:extLst>
      <p:ext uri="{BB962C8B-B14F-4D97-AF65-F5344CB8AC3E}">
        <p14:creationId xmlns:p14="http://schemas.microsoft.com/office/powerpoint/2010/main" val="4190029503"/>
      </p:ext>
    </p:extLst>
  </p:cSld>
  <p:clrMapOvr>
    <a:overrideClrMapping bg1="lt1" tx1="dk1" bg2="lt2" tx2="dk2" accent1="accent1" accent2="accent2" accent3="accent3" accent4="accent4" accent5="accent5" accent6="accent6" hlink="hlink" folHlink="folHlink"/>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Breakthrough">
    <p:bg>
      <p:bgPr>
        <a:solidFill>
          <a:schemeClr val="tx1"/>
        </a:solidFill>
        <a:effectLst/>
      </p:bgPr>
    </p:bg>
    <p:spTree>
      <p:nvGrpSpPr>
        <p:cNvPr id="1" name=""/>
        <p:cNvGrpSpPr/>
        <p:nvPr/>
      </p:nvGrpSpPr>
      <p:grpSpPr>
        <a:xfrm>
          <a:off x="0" y="0"/>
          <a:ext cx="0" cy="0"/>
          <a:chOff x="0" y="0"/>
          <a:chExt cx="0" cy="0"/>
        </a:xfrm>
      </p:grpSpPr>
      <p:sp>
        <p:nvSpPr>
          <p:cNvPr id="74" name="Text Placeholder 63"/>
          <p:cNvSpPr txBox="1">
            <a:spLocks/>
          </p:cNvSpPr>
          <p:nvPr userDrawn="1"/>
        </p:nvSpPr>
        <p:spPr>
          <a:xfrm>
            <a:off x="60760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87" name="Text Placeholder 10"/>
          <p:cNvSpPr>
            <a:spLocks noGrp="1"/>
          </p:cNvSpPr>
          <p:nvPr>
            <p:ph type="body" sz="quarter" idx="20"/>
          </p:nvPr>
        </p:nvSpPr>
        <p:spPr>
          <a:xfrm>
            <a:off x="606847"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useBgFill="1">
        <p:nvSpPr>
          <p:cNvPr id="39" name="Chevron 38"/>
          <p:cNvSpPr/>
          <p:nvPr userDrawn="1"/>
        </p:nvSpPr>
        <p:spPr bwMode="auto">
          <a:xfrm>
            <a:off x="5937427"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46" name="Chevron 45"/>
          <p:cNvSpPr/>
          <p:nvPr userDrawn="1"/>
        </p:nvSpPr>
        <p:spPr bwMode="auto">
          <a:xfrm>
            <a:off x="8978246" y="121969"/>
            <a:ext cx="172939" cy="444191"/>
          </a:xfrm>
          <a:prstGeom prst="chevron">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789" tIns="31789" rIns="31789" bIns="31789" numCol="1" spcCol="0" rtlCol="0" fromWordArt="0" anchor="ctr" anchorCtr="0" forceAA="0" compatLnSpc="1">
            <a:prstTxWarp prst="textNoShape">
              <a:avLst/>
            </a:prstTxWarp>
            <a:noAutofit/>
          </a:bodyPr>
          <a:lstStyle/>
          <a:p>
            <a:pPr algn="ctr" defTabSz="794169" fontAlgn="base">
              <a:spcBef>
                <a:spcPct val="0"/>
              </a:spcBef>
              <a:spcAft>
                <a:spcPct val="0"/>
              </a:spcAft>
            </a:pPr>
            <a:endParaRPr lang="en-US" sz="1596" spc="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 Placeholder 5"/>
          <p:cNvSpPr>
            <a:spLocks noGrp="1"/>
          </p:cNvSpPr>
          <p:nvPr>
            <p:ph type="body" sz="quarter" idx="22" hasCustomPrompt="1"/>
          </p:nvPr>
        </p:nvSpPr>
        <p:spPr>
          <a:xfrm>
            <a:off x="179295" y="0"/>
            <a:ext cx="10757647" cy="657818"/>
          </a:xfrm>
        </p:spPr>
        <p:txBody>
          <a:bodyPr lIns="182880" anchor="ctr" anchorCtr="0">
            <a:noAutofit/>
          </a:bodyPr>
          <a:lstStyle>
            <a:lvl1pPr marL="0" indent="0">
              <a:buNone/>
              <a:defRPr sz="3204" spc="0">
                <a:solidFill>
                  <a:schemeClr val="bg2">
                    <a:lumMod val="75000"/>
                    <a:lumOff val="25000"/>
                  </a:schemeClr>
                </a:solidFill>
              </a:defRPr>
            </a:lvl1pPr>
          </a:lstStyle>
          <a:p>
            <a:pPr lvl="0"/>
            <a:r>
              <a:rPr lang="en-US"/>
              <a:t>Title here</a:t>
            </a:r>
          </a:p>
        </p:txBody>
      </p:sp>
      <p:sp>
        <p:nvSpPr>
          <p:cNvPr id="38" name="Rectangle 37"/>
          <p:cNvSpPr/>
          <p:nvPr userDrawn="1"/>
        </p:nvSpPr>
        <p:spPr bwMode="auto">
          <a:xfrm>
            <a:off x="607608"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PR/</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/AR</a:t>
            </a:r>
          </a:p>
        </p:txBody>
      </p:sp>
      <p:sp>
        <p:nvSpPr>
          <p:cNvPr id="53" name="Rectangle 52"/>
          <p:cNvSpPr/>
          <p:nvPr userDrawn="1"/>
        </p:nvSpPr>
        <p:spPr bwMode="auto">
          <a:xfrm>
            <a:off x="2246041"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GEP</a:t>
            </a:r>
          </a:p>
        </p:txBody>
      </p:sp>
      <p:sp>
        <p:nvSpPr>
          <p:cNvPr id="54" name="Rectangle 53"/>
          <p:cNvSpPr/>
          <p:nvPr userDrawn="1"/>
        </p:nvSpPr>
        <p:spPr bwMode="auto">
          <a:xfrm>
            <a:off x="3884473"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Paid + Social</a:t>
            </a:r>
          </a:p>
        </p:txBody>
      </p:sp>
      <p:sp>
        <p:nvSpPr>
          <p:cNvPr id="55" name="Rectangle 54"/>
          <p:cNvSpPr/>
          <p:nvPr userDrawn="1"/>
        </p:nvSpPr>
        <p:spPr bwMode="auto">
          <a:xfrm>
            <a:off x="5522906"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Events</a:t>
            </a:r>
          </a:p>
        </p:txBody>
      </p:sp>
      <p:sp>
        <p:nvSpPr>
          <p:cNvPr id="56" name="Rectangle 55"/>
          <p:cNvSpPr/>
          <p:nvPr userDrawn="1"/>
        </p:nvSpPr>
        <p:spPr bwMode="auto">
          <a:xfrm>
            <a:off x="7161339"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Partner</a:t>
            </a:r>
          </a:p>
        </p:txBody>
      </p:sp>
      <p:sp>
        <p:nvSpPr>
          <p:cNvPr id="64" name="Rectangle 63"/>
          <p:cNvSpPr/>
          <p:nvPr userDrawn="1"/>
        </p:nvSpPr>
        <p:spPr bwMode="auto">
          <a:xfrm>
            <a:off x="8800320" y="823082"/>
            <a:ext cx="1574502" cy="512250"/>
          </a:xfrm>
          <a:prstGeom prst="rect">
            <a:avLst/>
          </a:prstGeom>
          <a:solidFill>
            <a:schemeClr val="tx2">
              <a:lumMod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673" tIns="31789" rIns="31789" bIns="31789" numCol="1" spcCol="0" rtlCol="0" fromWordArt="0" anchor="t" anchorCtr="0" forceAA="0" compatLnSpc="1">
            <a:prstTxWarp prst="textNoShape">
              <a:avLst/>
            </a:prstTxWarp>
            <a:noAutofit/>
          </a:bodyPr>
          <a:lstStyle/>
          <a:p>
            <a:pPr defTabSz="866629" fontAlgn="base">
              <a:spcBef>
                <a:spcPct val="0"/>
              </a:spcBef>
              <a:spcAft>
                <a:spcPct val="0"/>
              </a:spcAft>
              <a:defRPr/>
            </a:pPr>
            <a:r>
              <a:rPr lang="en-US" sz="1364" spc="0">
                <a:gradFill>
                  <a:gsLst>
                    <a:gs pos="0">
                      <a:schemeClr val="tx1"/>
                    </a:gs>
                    <a:gs pos="100000">
                      <a:schemeClr val="tx1"/>
                    </a:gs>
                  </a:gsLst>
                  <a:lin ang="5400000" scaled="1"/>
                </a:gradFill>
                <a:latin typeface="+mj-lt"/>
              </a:rPr>
              <a:t>Internal </a:t>
            </a:r>
            <a:r>
              <a:rPr lang="en-US" sz="1364" spc="0" err="1">
                <a:gradFill>
                  <a:gsLst>
                    <a:gs pos="0">
                      <a:schemeClr val="tx1"/>
                    </a:gs>
                    <a:gs pos="100000">
                      <a:schemeClr val="tx1"/>
                    </a:gs>
                  </a:gsLst>
                  <a:lin ang="5400000" scaled="1"/>
                </a:gradFill>
                <a:latin typeface="+mj-lt"/>
              </a:rPr>
              <a:t>Comms</a:t>
            </a:r>
            <a:r>
              <a:rPr lang="en-US" sz="1364" spc="0">
                <a:gradFill>
                  <a:gsLst>
                    <a:gs pos="0">
                      <a:schemeClr val="tx1"/>
                    </a:gs>
                    <a:gs pos="100000">
                      <a:schemeClr val="tx1"/>
                    </a:gs>
                  </a:gsLst>
                  <a:lin ang="5400000" scaled="1"/>
                </a:gradFill>
                <a:latin typeface="+mj-lt"/>
              </a:rPr>
              <a:t> + Readiness</a:t>
            </a:r>
          </a:p>
        </p:txBody>
      </p:sp>
      <p:sp>
        <p:nvSpPr>
          <p:cNvPr id="6" name="Rectangle 5"/>
          <p:cNvSpPr/>
          <p:nvPr userDrawn="1"/>
        </p:nvSpPr>
        <p:spPr bwMode="auto">
          <a:xfrm rot="16200000">
            <a:off x="-1454525" y="3046860"/>
            <a:ext cx="3596347" cy="32870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Corporate</a:t>
            </a:r>
          </a:p>
        </p:txBody>
      </p:sp>
      <p:sp>
        <p:nvSpPr>
          <p:cNvPr id="65" name="Rectangle 64"/>
          <p:cNvSpPr/>
          <p:nvPr userDrawn="1"/>
        </p:nvSpPr>
        <p:spPr bwMode="auto">
          <a:xfrm rot="16200000">
            <a:off x="-340220" y="5615893"/>
            <a:ext cx="1367734" cy="32870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1168" tIns="31168" rIns="31168" bIns="31168" numCol="1" spcCol="0" rtlCol="0" fromWordArt="0" anchor="ctr" anchorCtr="0" forceAA="0" compatLnSpc="1">
            <a:prstTxWarp prst="textNoShape">
              <a:avLst/>
            </a:prstTxWarp>
            <a:noAutofit/>
          </a:bodyPr>
          <a:lstStyle/>
          <a:p>
            <a:pPr algn="ctr" defTabSz="623116" fontAlgn="base">
              <a:spcBef>
                <a:spcPct val="0"/>
              </a:spcBef>
              <a:spcAft>
                <a:spcPct val="0"/>
              </a:spcAft>
            </a:pPr>
            <a:r>
              <a:rPr lang="en-US" sz="1364" spc="0">
                <a:gradFill>
                  <a:gsLst>
                    <a:gs pos="0">
                      <a:srgbClr val="FFFFFF"/>
                    </a:gs>
                    <a:gs pos="100000">
                      <a:srgbClr val="FFFFFF"/>
                    </a:gs>
                  </a:gsLst>
                  <a:lin ang="5400000" scaled="0"/>
                </a:gradFill>
                <a:latin typeface="+mj-lt"/>
                <a:ea typeface="Segoe UI" pitchFamily="34" charset="0"/>
                <a:cs typeface="Segoe UI" pitchFamily="34" charset="0"/>
              </a:rPr>
              <a:t>Local Subsidiary</a:t>
            </a:r>
          </a:p>
        </p:txBody>
      </p:sp>
      <p:sp>
        <p:nvSpPr>
          <p:cNvPr id="66" name="Text Placeholder 63"/>
          <p:cNvSpPr txBox="1">
            <a:spLocks/>
          </p:cNvSpPr>
          <p:nvPr userDrawn="1"/>
        </p:nvSpPr>
        <p:spPr>
          <a:xfrm>
            <a:off x="2246803"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67" name="Text Placeholder 10"/>
          <p:cNvSpPr>
            <a:spLocks noGrp="1"/>
          </p:cNvSpPr>
          <p:nvPr>
            <p:ph type="body" sz="quarter" idx="28"/>
          </p:nvPr>
        </p:nvSpPr>
        <p:spPr>
          <a:xfrm>
            <a:off x="2246042"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0" name="Text Placeholder 63"/>
          <p:cNvSpPr txBox="1">
            <a:spLocks/>
          </p:cNvSpPr>
          <p:nvPr userDrawn="1"/>
        </p:nvSpPr>
        <p:spPr>
          <a:xfrm>
            <a:off x="3885998"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3" name="Text Placeholder 10"/>
          <p:cNvSpPr>
            <a:spLocks noGrp="1"/>
          </p:cNvSpPr>
          <p:nvPr>
            <p:ph type="body" sz="quarter" idx="29"/>
          </p:nvPr>
        </p:nvSpPr>
        <p:spPr>
          <a:xfrm>
            <a:off x="3885236"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76" name="Text Placeholder 63"/>
          <p:cNvSpPr txBox="1">
            <a:spLocks/>
          </p:cNvSpPr>
          <p:nvPr userDrawn="1"/>
        </p:nvSpPr>
        <p:spPr>
          <a:xfrm>
            <a:off x="55251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78" name="Text Placeholder 10"/>
          <p:cNvSpPr>
            <a:spLocks noGrp="1"/>
          </p:cNvSpPr>
          <p:nvPr>
            <p:ph type="body" sz="quarter" idx="30"/>
          </p:nvPr>
        </p:nvSpPr>
        <p:spPr>
          <a:xfrm>
            <a:off x="55244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89" name="Text Placeholder 63"/>
          <p:cNvSpPr txBox="1">
            <a:spLocks/>
          </p:cNvSpPr>
          <p:nvPr userDrawn="1"/>
        </p:nvSpPr>
        <p:spPr>
          <a:xfrm>
            <a:off x="7164387"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0" name="Text Placeholder 10"/>
          <p:cNvSpPr>
            <a:spLocks noGrp="1"/>
          </p:cNvSpPr>
          <p:nvPr>
            <p:ph type="body" sz="quarter" idx="31"/>
          </p:nvPr>
        </p:nvSpPr>
        <p:spPr>
          <a:xfrm>
            <a:off x="7163625"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3" name="Text Placeholder 63"/>
          <p:cNvSpPr txBox="1">
            <a:spLocks/>
          </p:cNvSpPr>
          <p:nvPr userDrawn="1"/>
        </p:nvSpPr>
        <p:spPr>
          <a:xfrm>
            <a:off x="8804892" y="1413039"/>
            <a:ext cx="1574502" cy="3584864"/>
          </a:xfrm>
          <a:prstGeom prst="rect">
            <a:avLst/>
          </a:prstGeom>
          <a:solidFill>
            <a:schemeClr val="accent2">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4" name="Text Placeholder 10"/>
          <p:cNvSpPr>
            <a:spLocks noGrp="1"/>
          </p:cNvSpPr>
          <p:nvPr>
            <p:ph type="body" sz="quarter" idx="33"/>
          </p:nvPr>
        </p:nvSpPr>
        <p:spPr>
          <a:xfrm>
            <a:off x="8804130" y="1413039"/>
            <a:ext cx="1574668" cy="3584864"/>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5" name="Text Placeholder 63"/>
          <p:cNvSpPr txBox="1">
            <a:spLocks/>
          </p:cNvSpPr>
          <p:nvPr userDrawn="1"/>
        </p:nvSpPr>
        <p:spPr>
          <a:xfrm>
            <a:off x="607608" y="5096379"/>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6" name="Text Placeholder 10"/>
          <p:cNvSpPr>
            <a:spLocks noGrp="1"/>
          </p:cNvSpPr>
          <p:nvPr>
            <p:ph type="body" sz="quarter" idx="34"/>
          </p:nvPr>
        </p:nvSpPr>
        <p:spPr>
          <a:xfrm>
            <a:off x="606847"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7" name="Text Placeholder 63"/>
          <p:cNvSpPr txBox="1">
            <a:spLocks/>
          </p:cNvSpPr>
          <p:nvPr userDrawn="1"/>
        </p:nvSpPr>
        <p:spPr>
          <a:xfrm>
            <a:off x="2246803" y="5089131"/>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98" name="Text Placeholder 10"/>
          <p:cNvSpPr>
            <a:spLocks noGrp="1"/>
          </p:cNvSpPr>
          <p:nvPr>
            <p:ph type="body" sz="quarter" idx="35"/>
          </p:nvPr>
        </p:nvSpPr>
        <p:spPr>
          <a:xfrm>
            <a:off x="2246042" y="508913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99" name="Text Placeholder 63"/>
          <p:cNvSpPr txBox="1">
            <a:spLocks/>
          </p:cNvSpPr>
          <p:nvPr userDrawn="1"/>
        </p:nvSpPr>
        <p:spPr>
          <a:xfrm>
            <a:off x="3885998"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0" name="Text Placeholder 10"/>
          <p:cNvSpPr>
            <a:spLocks noGrp="1"/>
          </p:cNvSpPr>
          <p:nvPr>
            <p:ph type="body" sz="quarter" idx="36"/>
          </p:nvPr>
        </p:nvSpPr>
        <p:spPr>
          <a:xfrm>
            <a:off x="3885236"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1" name="Text Placeholder 63"/>
          <p:cNvSpPr txBox="1">
            <a:spLocks/>
          </p:cNvSpPr>
          <p:nvPr userDrawn="1"/>
        </p:nvSpPr>
        <p:spPr>
          <a:xfrm>
            <a:off x="5525192"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2" name="Text Placeholder 10"/>
          <p:cNvSpPr>
            <a:spLocks noGrp="1"/>
          </p:cNvSpPr>
          <p:nvPr>
            <p:ph type="body" sz="quarter" idx="37"/>
          </p:nvPr>
        </p:nvSpPr>
        <p:spPr>
          <a:xfrm>
            <a:off x="5524430" y="5081880"/>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3" name="Text Placeholder 63"/>
          <p:cNvSpPr txBox="1">
            <a:spLocks/>
          </p:cNvSpPr>
          <p:nvPr userDrawn="1"/>
        </p:nvSpPr>
        <p:spPr>
          <a:xfrm>
            <a:off x="7164387" y="5074630"/>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4" name="Text Placeholder 10"/>
          <p:cNvSpPr>
            <a:spLocks noGrp="1"/>
          </p:cNvSpPr>
          <p:nvPr>
            <p:ph type="body" sz="quarter" idx="38"/>
          </p:nvPr>
        </p:nvSpPr>
        <p:spPr>
          <a:xfrm>
            <a:off x="7163625"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
        <p:nvSpPr>
          <p:cNvPr id="105" name="Text Placeholder 63"/>
          <p:cNvSpPr txBox="1">
            <a:spLocks/>
          </p:cNvSpPr>
          <p:nvPr userDrawn="1"/>
        </p:nvSpPr>
        <p:spPr>
          <a:xfrm>
            <a:off x="8803581" y="5060132"/>
            <a:ext cx="1574502" cy="1367734"/>
          </a:xfrm>
          <a:prstGeom prst="rect">
            <a:avLst/>
          </a:prstGeom>
          <a:solidFill>
            <a:schemeClr val="accent5">
              <a:alpha val="20000"/>
            </a:schemeClr>
          </a:solidFill>
        </p:spPr>
        <p:txBody>
          <a:bodyPr lIns="77917" tIns="77917" rIns="77917" bIns="77917" numCol="1">
            <a:noAutofit/>
          </a:bodyPr>
          <a:lstStyle>
            <a:lvl1pPr marL="114300" marR="0" indent="-114300" algn="l" defTabSz="648101" rtl="0" eaLnBrk="1" fontAlgn="auto" latinLnBrk="0" hangingPunct="1">
              <a:lnSpc>
                <a:spcPct val="90000"/>
              </a:lnSpc>
              <a:spcBef>
                <a:spcPts val="0"/>
              </a:spcBef>
              <a:spcAft>
                <a:spcPts val="300"/>
              </a:spcAft>
              <a:buClrTx/>
              <a:buSzPct val="90000"/>
              <a:buFont typeface="Arial" panose="020B0604020202020204" pitchFamily="34" charset="0"/>
              <a:buChar char="•"/>
              <a:tabLst/>
              <a:defRPr sz="1000" b="0" kern="1200" spc="-49" baseline="0">
                <a:gradFill>
                  <a:gsLst>
                    <a:gs pos="1250">
                      <a:schemeClr val="bg2"/>
                    </a:gs>
                    <a:gs pos="100000">
                      <a:schemeClr val="bg2"/>
                    </a:gs>
                  </a:gsLst>
                  <a:lin ang="5400000" scaled="0"/>
                </a:gradFill>
                <a:latin typeface="+mn-lt"/>
                <a:ea typeface="+mn-ea"/>
                <a:cs typeface="+mn-cs"/>
              </a:defRPr>
            </a:lvl1pPr>
            <a:lvl2pPr marL="406204" marR="0" indent="-165408" algn="l" defTabSz="648101" rtl="0" eaLnBrk="1" fontAlgn="auto" latinLnBrk="0" hangingPunct="1">
              <a:lnSpc>
                <a:spcPct val="90000"/>
              </a:lnSpc>
              <a:spcBef>
                <a:spcPct val="20000"/>
              </a:spcBef>
              <a:spcAft>
                <a:spcPts val="0"/>
              </a:spcAft>
              <a:buClrTx/>
              <a:buSzPct val="90000"/>
              <a:buFont typeface="Wingdings" pitchFamily="2" charset="2"/>
              <a:buChar char=""/>
              <a:tabLst/>
              <a:defRPr sz="1700" kern="1200" spc="0" baseline="0">
                <a:gradFill>
                  <a:gsLst>
                    <a:gs pos="1250">
                      <a:schemeClr val="bg2"/>
                    </a:gs>
                    <a:gs pos="100000">
                      <a:schemeClr val="bg2"/>
                    </a:gs>
                  </a:gsLst>
                  <a:lin ang="5400000" scaled="0"/>
                </a:gradFill>
                <a:latin typeface="+mn-lt"/>
                <a:ea typeface="+mn-ea"/>
                <a:cs typeface="+mn-cs"/>
              </a:defRPr>
            </a:lvl2pPr>
            <a:lvl3pPr marL="565985"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565985" algn="l"/>
              </a:tabLst>
              <a:defRPr sz="1700" kern="1200" spc="0" baseline="0">
                <a:gradFill>
                  <a:gsLst>
                    <a:gs pos="1250">
                      <a:schemeClr val="bg2"/>
                    </a:gs>
                    <a:gs pos="100000">
                      <a:schemeClr val="bg2"/>
                    </a:gs>
                  </a:gsLst>
                  <a:lin ang="5400000" scaled="0"/>
                </a:gradFill>
                <a:latin typeface="+mn-lt"/>
                <a:ea typeface="+mn-ea"/>
                <a:cs typeface="+mn-cs"/>
              </a:defRPr>
            </a:lvl3pPr>
            <a:lvl4pPr marL="730269" marR="0" indent="-164281" algn="l" defTabSz="648101" rtl="0" eaLnBrk="1" fontAlgn="auto" latinLnBrk="0" hangingPunct="1">
              <a:lnSpc>
                <a:spcPct val="90000"/>
              </a:lnSpc>
              <a:spcBef>
                <a:spcPct val="20000"/>
              </a:spcBef>
              <a:spcAft>
                <a:spcPts val="0"/>
              </a:spcAft>
              <a:buClrTx/>
              <a:buSzPct val="90000"/>
              <a:buFont typeface="Wingdings" pitchFamily="2" charset="2"/>
              <a:buChar char=""/>
              <a:tabLst/>
              <a:defRPr sz="1418" kern="1200" spc="0" baseline="0">
                <a:gradFill>
                  <a:gsLst>
                    <a:gs pos="1250">
                      <a:schemeClr val="bg2"/>
                    </a:gs>
                    <a:gs pos="100000">
                      <a:schemeClr val="bg2"/>
                    </a:gs>
                  </a:gsLst>
                  <a:lin ang="5400000" scaled="0"/>
                </a:gradFill>
                <a:latin typeface="+mn-lt"/>
                <a:ea typeface="+mn-ea"/>
                <a:cs typeface="+mn-cs"/>
              </a:defRPr>
            </a:lvl4pPr>
            <a:lvl5pPr marL="890049" marR="0" indent="-159782" algn="l" defTabSz="648101" rtl="0" eaLnBrk="1" fontAlgn="auto" latinLnBrk="0" hangingPunct="1">
              <a:lnSpc>
                <a:spcPct val="90000"/>
              </a:lnSpc>
              <a:spcBef>
                <a:spcPct val="20000"/>
              </a:spcBef>
              <a:spcAft>
                <a:spcPts val="0"/>
              </a:spcAft>
              <a:buClrTx/>
              <a:buSzPct val="90000"/>
              <a:buFont typeface="Wingdings" pitchFamily="2" charset="2"/>
              <a:buChar char=""/>
              <a:tabLst>
                <a:tab pos="890049" algn="l"/>
              </a:tabLst>
              <a:defRPr sz="1418" kern="1200" spc="0" baseline="0">
                <a:gradFill>
                  <a:gsLst>
                    <a:gs pos="1250">
                      <a:schemeClr val="bg2"/>
                    </a:gs>
                    <a:gs pos="100000">
                      <a:schemeClr val="bg2"/>
                    </a:gs>
                  </a:gsLst>
                  <a:lin ang="5400000" scaled="0"/>
                </a:gradFill>
                <a:latin typeface="+mn-lt"/>
                <a:ea typeface="+mn-ea"/>
                <a:cs typeface="+mn-cs"/>
              </a:defRPr>
            </a:lvl5pPr>
            <a:lvl6pPr marL="178227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6pPr>
            <a:lvl7pPr marL="2106327"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7pPr>
            <a:lvl8pPr marL="2430378"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8pPr>
            <a:lvl9pPr marL="2754429" indent="-162024" algn="l" defTabSz="648101" rtl="0" eaLnBrk="1" latinLnBrk="0" hangingPunct="1">
              <a:spcBef>
                <a:spcPct val="20000"/>
              </a:spcBef>
              <a:buFont typeface="Arial" pitchFamily="34" charset="0"/>
              <a:buChar char="•"/>
              <a:defRPr sz="1418" kern="1200">
                <a:solidFill>
                  <a:schemeClr val="tx1"/>
                </a:solidFill>
                <a:latin typeface="+mn-lt"/>
                <a:ea typeface="+mn-ea"/>
                <a:cs typeface="+mn-cs"/>
              </a:defRPr>
            </a:lvl9pPr>
          </a:lstStyle>
          <a:p>
            <a:pPr marL="93498" indent="-93498">
              <a:spcAft>
                <a:spcPts val="273"/>
              </a:spcAft>
            </a:pPr>
            <a:endParaRPr lang="en-US" sz="750" spc="0">
              <a:gradFill>
                <a:gsLst>
                  <a:gs pos="1250">
                    <a:srgbClr val="292929"/>
                  </a:gs>
                  <a:gs pos="100000">
                    <a:srgbClr val="292929"/>
                  </a:gs>
                </a:gsLst>
                <a:lin ang="5400000" scaled="0"/>
              </a:gradFill>
            </a:endParaRPr>
          </a:p>
        </p:txBody>
      </p:sp>
      <p:sp>
        <p:nvSpPr>
          <p:cNvPr id="106" name="Text Placeholder 10"/>
          <p:cNvSpPr>
            <a:spLocks noGrp="1"/>
          </p:cNvSpPr>
          <p:nvPr>
            <p:ph type="body" sz="quarter" idx="39"/>
          </p:nvPr>
        </p:nvSpPr>
        <p:spPr>
          <a:xfrm>
            <a:off x="8802819" y="5067382"/>
            <a:ext cx="1574668" cy="1558637"/>
          </a:xfrm>
          <a:noFill/>
        </p:spPr>
        <p:txBody>
          <a:bodyPr lIns="91440" tIns="91440" rIns="91440" bIns="91440">
            <a:noAutofit/>
          </a:bodyPr>
          <a:lstStyle>
            <a:lvl1pPr marL="93498" marR="0" indent="-93498" algn="l" defTabSz="552190" rtl="0" eaLnBrk="1" fontAlgn="auto" latinLnBrk="0" hangingPunct="1">
              <a:lnSpc>
                <a:spcPct val="90000"/>
              </a:lnSpc>
              <a:spcBef>
                <a:spcPts val="0"/>
              </a:spcBef>
              <a:spcAft>
                <a:spcPts val="273"/>
              </a:spcAft>
              <a:buClrTx/>
              <a:buSzPct val="90000"/>
              <a:buFont typeface="Arial" pitchFamily="34" charset="0"/>
              <a:buChar char="•"/>
              <a:tabLst/>
              <a:defRPr lang="en-US" sz="750" b="0" spc="0" dirty="0" smtClean="0">
                <a:latin typeface="+mn-lt"/>
              </a:defRPr>
            </a:lvl1pPr>
            <a:lvl2pPr>
              <a:defRPr lang="en-US" dirty="0" smtClean="0"/>
            </a:lvl2pPr>
            <a:lvl3pPr>
              <a:defRPr lang="en-US" dirty="0" smtClean="0"/>
            </a:lvl3pPr>
            <a:lvl4pPr>
              <a:defRPr lang="en-US" dirty="0" smtClean="0"/>
            </a:lvl4pPr>
            <a:lvl5pPr>
              <a:defRPr lang="en-US" dirty="0"/>
            </a:lvl5pPr>
          </a:lstStyle>
          <a:p>
            <a:pPr marL="97385" lvl="0" indent="-97385">
              <a:spcBef>
                <a:spcPts val="0"/>
              </a:spcBef>
              <a:spcAft>
                <a:spcPts val="256"/>
              </a:spcAft>
            </a:pPr>
            <a:r>
              <a:rPr lang="en-US"/>
              <a:t>Click to edit Master text styles</a:t>
            </a:r>
          </a:p>
          <a:p>
            <a:pPr marL="97385" marR="0" lvl="0" indent="-97385" algn="l" defTabSz="552190" rtl="0" eaLnBrk="1" fontAlgn="auto" latinLnBrk="0" hangingPunct="1">
              <a:lnSpc>
                <a:spcPct val="90000"/>
              </a:lnSpc>
              <a:spcBef>
                <a:spcPts val="0"/>
              </a:spcBef>
              <a:spcAft>
                <a:spcPts val="256"/>
              </a:spcAft>
              <a:buClrTx/>
              <a:buSzPct val="90000"/>
              <a:buFont typeface="Arial" pitchFamily="34" charset="0"/>
              <a:buChar char="•"/>
              <a:tabLst/>
              <a:defRPr/>
            </a:pPr>
            <a:endParaRPr lang="en-US"/>
          </a:p>
        </p:txBody>
      </p:sp>
    </p:spTree>
    <p:extLst>
      <p:ext uri="{BB962C8B-B14F-4D97-AF65-F5344CB8AC3E}">
        <p14:creationId xmlns:p14="http://schemas.microsoft.com/office/powerpoint/2010/main" val="2850237920"/>
      </p:ext>
    </p:extLst>
  </p:cSld>
  <p:clrMapOvr>
    <a:masterClrMapping/>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3906-568A-4B48-B78E-48B6C1A39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98D68-4E85-4EE9-9B61-BB05AABBF945}"/>
              </a:ext>
            </a:extLst>
          </p:cNvPr>
          <p:cNvSpPr>
            <a:spLocks noGrp="1"/>
          </p:cNvSpPr>
          <p:nvPr>
            <p:ph sz="half" idx="1"/>
          </p:nvPr>
        </p:nvSpPr>
        <p:spPr>
          <a:xfrm>
            <a:off x="838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1726C7-E292-4586-A57E-3C076A484117}"/>
              </a:ext>
            </a:extLst>
          </p:cNvPr>
          <p:cNvSpPr>
            <a:spLocks noGrp="1"/>
          </p:cNvSpPr>
          <p:nvPr>
            <p:ph sz="half" idx="2"/>
          </p:nvPr>
        </p:nvSpPr>
        <p:spPr>
          <a:xfrm>
            <a:off x="6172200" y="1825626"/>
            <a:ext cx="5181600"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4D37E-CBD0-4F5E-8418-31A0C1E190D4}"/>
              </a:ext>
            </a:extLst>
          </p:cNvPr>
          <p:cNvSpPr>
            <a:spLocks noGrp="1"/>
          </p:cNvSpPr>
          <p:nvPr>
            <p:ph type="dt" sz="half" idx="10"/>
          </p:nvPr>
        </p:nvSpPr>
        <p:spPr/>
        <p:txBody>
          <a:bodyPr/>
          <a:lstStyle/>
          <a:p>
            <a:fld id="{5238BB69-2B6B-4B7C-9ABB-2BDFD74DD4FD}" type="datetimeFigureOut">
              <a:rPr lang="en-US" smtClean="0"/>
              <a:t>5/14/2020</a:t>
            </a:fld>
            <a:endParaRPr lang="en-US"/>
          </a:p>
        </p:txBody>
      </p:sp>
      <p:sp>
        <p:nvSpPr>
          <p:cNvPr id="6" name="Footer Placeholder 5">
            <a:extLst>
              <a:ext uri="{FF2B5EF4-FFF2-40B4-BE49-F238E27FC236}">
                <a16:creationId xmlns:a16="http://schemas.microsoft.com/office/drawing/2014/main" id="{F8D25394-08E6-4DD1-BBD5-A28F8729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97B2E-7EF4-49FE-BCAE-00C8A21C9300}"/>
              </a:ext>
            </a:extLst>
          </p:cNvPr>
          <p:cNvSpPr>
            <a:spLocks noGrp="1"/>
          </p:cNvSpPr>
          <p:nvPr>
            <p:ph type="sldNum" sz="quarter" idx="12"/>
          </p:nvPr>
        </p:nvSpPr>
        <p:spPr/>
        <p:txBody>
          <a:bodyPr/>
          <a:lstStyle/>
          <a:p>
            <a:fld id="{E79A24FA-9563-4E5A-B3C3-9506913AA2BA}" type="slidenum">
              <a:rPr lang="en-US" smtClean="0"/>
              <a:t>‹#›</a:t>
            </a:fld>
            <a:endParaRPr lang="en-US"/>
          </a:p>
        </p:txBody>
      </p:sp>
    </p:spTree>
    <p:extLst>
      <p:ext uri="{BB962C8B-B14F-4D97-AF65-F5344CB8AC3E}">
        <p14:creationId xmlns:p14="http://schemas.microsoft.com/office/powerpoint/2010/main" val="311931515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cSld name="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69878" y="1406528"/>
            <a:ext cx="11655425" cy="1864619"/>
          </a:xfrm>
          <a:prstGeom prst="rect">
            <a:avLst/>
          </a:prstGeom>
        </p:spPr>
        <p:txBody>
          <a:bodyPr/>
          <a:lstStyle>
            <a:lvl1pPr>
              <a:defRPr sz="36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924389"/>
      </p:ext>
    </p:extLst>
  </p:cSld>
  <p:clrMapOvr>
    <a:masterClrMapping/>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35589"/>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65" indent="0">
              <a:buNone/>
              <a:defRPr/>
            </a:lvl3pPr>
            <a:lvl4pPr marL="448130" indent="0">
              <a:buNone/>
              <a:defRPr/>
            </a:lvl4pPr>
            <a:lvl5pPr marL="67219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78262"/>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1663939"/>
            <a:ext cx="3585699" cy="429092"/>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375701015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4008155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6"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729162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
        <p:nvSpPr>
          <p:cNvPr id="12"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3"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062638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3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3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
        <p:nvSpPr>
          <p:cNvPr id="9"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10"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742837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5"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prstClr val="white">
                    <a:alpha val="60000"/>
                  </a:prstClr>
                </a:solidFill>
                <a:latin typeface="Segoe UI Light" panose="020B0502040204020203" pitchFamily="34" charset="0"/>
                <a:cs typeface="Segoe UI Light" panose="020B0502040204020203" pitchFamily="34" charset="0"/>
              </a:rPr>
              <a:t>ANALOG   |   MICROSOFT CONFIDENTIAL</a:t>
            </a:r>
          </a:p>
        </p:txBody>
      </p:sp>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
        <p:nvSpPr>
          <p:cNvPr id="8"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solidFill>
                  <a:schemeClr val="bg1">
                    <a:alpha val="60000"/>
                  </a:schemeClr>
                </a:solidFill>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304032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20" name="Title 1"/>
          <p:cNvSpPr>
            <a:spLocks noGrp="1"/>
          </p:cNvSpPr>
          <p:nvPr>
            <p:ph type="title" hasCustomPrompt="1"/>
          </p:nvPr>
        </p:nvSpPr>
        <p:spPr>
          <a:xfrm>
            <a:off x="0" y="3290323"/>
            <a:ext cx="12192000" cy="225890"/>
          </a:xfrm>
          <a:prstGeom prst="rect">
            <a:avLst/>
          </a:prstGeom>
        </p:spPr>
        <p:txBody>
          <a:bodyP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Thank You</a:t>
            </a:r>
          </a:p>
        </p:txBody>
      </p:sp>
      <p:sp>
        <p:nvSpPr>
          <p:cNvPr id="37" name="Text Placeholder 22"/>
          <p:cNvSpPr>
            <a:spLocks noGrp="1"/>
          </p:cNvSpPr>
          <p:nvPr>
            <p:ph type="body" sz="quarter" idx="19" hasCustomPrompt="1"/>
          </p:nvPr>
        </p:nvSpPr>
        <p:spPr>
          <a:xfrm>
            <a:off x="267185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38" name="Text Placeholder 22"/>
          <p:cNvSpPr>
            <a:spLocks noGrp="1"/>
          </p:cNvSpPr>
          <p:nvPr>
            <p:ph type="body" sz="quarter" idx="20" hasCustomPrompt="1"/>
          </p:nvPr>
        </p:nvSpPr>
        <p:spPr>
          <a:xfrm>
            <a:off x="267185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39" name="Text Placeholder 22"/>
          <p:cNvSpPr>
            <a:spLocks noGrp="1"/>
          </p:cNvSpPr>
          <p:nvPr>
            <p:ph type="body" sz="quarter" idx="21" hasCustomPrompt="1"/>
          </p:nvPr>
        </p:nvSpPr>
        <p:spPr>
          <a:xfrm>
            <a:off x="508739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0" name="Text Placeholder 22"/>
          <p:cNvSpPr>
            <a:spLocks noGrp="1"/>
          </p:cNvSpPr>
          <p:nvPr>
            <p:ph type="body" sz="quarter" idx="22" hasCustomPrompt="1"/>
          </p:nvPr>
        </p:nvSpPr>
        <p:spPr>
          <a:xfrm>
            <a:off x="508739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41" name="Text Placeholder 22"/>
          <p:cNvSpPr>
            <a:spLocks noGrp="1"/>
          </p:cNvSpPr>
          <p:nvPr>
            <p:ph type="body" sz="quarter" idx="23" hasCustomPrompt="1"/>
          </p:nvPr>
        </p:nvSpPr>
        <p:spPr>
          <a:xfrm>
            <a:off x="7502938" y="5648607"/>
            <a:ext cx="2014443" cy="150213"/>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Contributor Name</a:t>
            </a:r>
          </a:p>
        </p:txBody>
      </p:sp>
      <p:sp>
        <p:nvSpPr>
          <p:cNvPr id="42" name="Text Placeholder 22"/>
          <p:cNvSpPr>
            <a:spLocks noGrp="1"/>
          </p:cNvSpPr>
          <p:nvPr>
            <p:ph type="body" sz="quarter" idx="24" hasCustomPrompt="1"/>
          </p:nvPr>
        </p:nvSpPr>
        <p:spPr>
          <a:xfrm>
            <a:off x="7502938" y="5798820"/>
            <a:ext cx="2014443" cy="148912"/>
          </a:xfrm>
          <a:prstGeom prst="rect">
            <a:avLst/>
          </a:prstGeom>
        </p:spPr>
        <p:txBody>
          <a:bodyPr tIns="0" bIns="0"/>
          <a:lstStyle>
            <a:lvl1pPr marL="0" marR="0" indent="0" algn="ctr" defTabSz="914400" rtl="0" eaLnBrk="1" fontAlgn="auto" latinLnBrk="0" hangingPunct="1">
              <a:lnSpc>
                <a:spcPct val="100000"/>
              </a:lnSpc>
              <a:spcBef>
                <a:spcPts val="0"/>
              </a:spcBef>
              <a:spcAft>
                <a:spcPts val="0"/>
              </a:spcAft>
              <a:buClrTx/>
              <a:buSzTx/>
              <a:buFontTx/>
              <a:buNone/>
              <a:tabLst/>
              <a:defRPr sz="900" baseline="0">
                <a:solidFill>
                  <a:srgbClr val="007DFF"/>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emailaddr@microsoft.com</a:t>
            </a:r>
          </a:p>
        </p:txBody>
      </p:sp>
      <p:sp>
        <p:nvSpPr>
          <p:cNvPr id="12"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
        <p:nvSpPr>
          <p:cNvPr id="13" name="Oval 12"/>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3095901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8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5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7"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ANALOG. SCIENCE   |   MICROSOFT CONFIDENTIAL</a:t>
            </a:r>
          </a:p>
        </p:txBody>
      </p:sp>
    </p:spTree>
    <p:extLst>
      <p:ext uri="{BB962C8B-B14F-4D97-AF65-F5344CB8AC3E}">
        <p14:creationId xmlns:p14="http://schemas.microsoft.com/office/powerpoint/2010/main" val="1408177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defRPr lang="en-US" smtClean="0"/>
            </a:lvl1pPr>
          </a:lstStyle>
          <a:p>
            <a:fld id="{F1323F40-5DA8-449B-85D3-1438A492E19B}" type="slidenum">
              <a:rPr lang="en-US" smtClean="0"/>
              <a:pPr/>
              <a:t>‹#›</a:t>
            </a:fld>
            <a:endParaRPr lang="en-US"/>
          </a:p>
        </p:txBody>
      </p:sp>
      <p:sp>
        <p:nvSpPr>
          <p:cNvPr id="4" name="Footer Placeholder 6"/>
          <p:cNvSpPr txBox="1">
            <a:spLocks/>
          </p:cNvSpPr>
          <p:nvPr userDrawn="1"/>
        </p:nvSpPr>
        <p:spPr>
          <a:xfrm>
            <a:off x="111537" y="6481957"/>
            <a:ext cx="2590801" cy="325709"/>
          </a:xfrm>
          <a:prstGeom prst="rect">
            <a:avLst/>
          </a:prstGeom>
          <a:ln>
            <a:no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a:solidFill>
                  <a:schemeClr val="tx1">
                    <a:alpha val="60000"/>
                  </a:schemeClr>
                </a:solidFill>
                <a:latin typeface="Segoe UI Light" panose="020B0502040204020203" pitchFamily="34" charset="0"/>
                <a:cs typeface="Segoe UI Light" panose="020B0502040204020203" pitchFamily="34" charset="0"/>
              </a:rPr>
              <a:t>COGNITION   |   MICROSOFT CONFIDENTIAL</a:t>
            </a:r>
          </a:p>
        </p:txBody>
      </p:sp>
    </p:spTree>
    <p:extLst>
      <p:ext uri="{BB962C8B-B14F-4D97-AF65-F5344CB8AC3E}">
        <p14:creationId xmlns:p14="http://schemas.microsoft.com/office/powerpoint/2010/main" val="529931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0F0F0"/>
        </a:solidFill>
        <a:effectLst/>
      </p:bgPr>
    </p:bg>
    <p:spTree>
      <p:nvGrpSpPr>
        <p:cNvPr id="1" name=""/>
        <p:cNvGrpSpPr/>
        <p:nvPr/>
      </p:nvGrpSpPr>
      <p:grpSpPr>
        <a:xfrm>
          <a:off x="0" y="0"/>
          <a:ext cx="0" cy="0"/>
          <a:chOff x="0" y="0"/>
          <a:chExt cx="0" cy="0"/>
        </a:xfrm>
      </p:grpSpPr>
      <p:sp>
        <p:nvSpPr>
          <p:cNvPr id="6" name="Oval 5"/>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 Placeholder 15"/>
          <p:cNvSpPr>
            <a:spLocks noGrp="1"/>
          </p:cNvSpPr>
          <p:nvPr>
            <p:ph type="body" sz="quarter" idx="11" hasCustomPrompt="1"/>
          </p:nvPr>
        </p:nvSpPr>
        <p:spPr>
          <a:xfrm>
            <a:off x="0" y="5961084"/>
            <a:ext cx="12192000" cy="138492"/>
          </a:xfrm>
          <a:prstGeom prst="rect">
            <a:avLst/>
          </a:prstGeom>
        </p:spPr>
        <p:txBody>
          <a:bodyPr tIns="0" bIns="0"/>
          <a:lstStyle>
            <a:lvl1pPr marL="0" indent="0" algn="ctr">
              <a:lnSpc>
                <a:spcPct val="100000"/>
              </a:lnSpc>
              <a:spcBef>
                <a:spcPts val="0"/>
              </a:spcBef>
              <a:buNone/>
              <a:defRPr sz="1000" baseline="0">
                <a:solidFill>
                  <a:schemeClr val="bg1">
                    <a:lumMod val="50000"/>
                  </a:schemeClr>
                </a:solidFill>
                <a:latin typeface="Segoe UI Light" panose="020B0502040204020203" pitchFamily="34" charset="0"/>
                <a:cs typeface="Segoe UI Light" panose="020B0502040204020203" pitchFamily="34" charset="0"/>
              </a:defRPr>
            </a:lvl1pPr>
            <a:lvl2pPr marL="457200" indent="0" algn="ctr">
              <a:buNone/>
              <a:defRPr>
                <a:solidFill>
                  <a:schemeClr val="bg1"/>
                </a:solidFill>
                <a:latin typeface="Segoe UI Light" panose="020B0502040204020203" pitchFamily="34" charset="0"/>
                <a:cs typeface="Segoe UI Light" panose="020B0502040204020203" pitchFamily="34" charset="0"/>
              </a:defRPr>
            </a:lvl2pPr>
            <a:lvl3pPr marL="914400" indent="0" algn="ctr">
              <a:buNone/>
              <a:defRPr>
                <a:solidFill>
                  <a:schemeClr val="bg1"/>
                </a:solidFill>
                <a:latin typeface="Segoe UI Light" panose="020B0502040204020203" pitchFamily="34" charset="0"/>
                <a:cs typeface="Segoe UI Light" panose="020B0502040204020203" pitchFamily="34" charset="0"/>
              </a:defRPr>
            </a:lvl3pPr>
            <a:lvl4pPr marL="1371600" indent="0" algn="ctr">
              <a:buNone/>
              <a:defRPr>
                <a:solidFill>
                  <a:schemeClr val="bg1"/>
                </a:solidFill>
                <a:latin typeface="Segoe UI Light" panose="020B0502040204020203" pitchFamily="34" charset="0"/>
                <a:cs typeface="Segoe UI Light" panose="020B0502040204020203" pitchFamily="34" charset="0"/>
              </a:defRPr>
            </a:lvl4pPr>
            <a:lvl5pPr marL="1828800" indent="0" algn="ctr">
              <a:buNone/>
              <a:defRPr>
                <a:solidFill>
                  <a:schemeClr val="bg1"/>
                </a:solidFill>
                <a:latin typeface="Segoe UI Light" panose="020B0502040204020203" pitchFamily="34" charset="0"/>
                <a:cs typeface="Segoe UI Light" panose="020B0502040204020203" pitchFamily="34" charset="0"/>
              </a:defRPr>
            </a:lvl5pPr>
          </a:lstStyle>
          <a:p>
            <a:pPr lvl="0"/>
            <a:r>
              <a:rPr lang="en-US"/>
              <a:t>03.01.2017</a:t>
            </a:r>
          </a:p>
        </p:txBody>
      </p:sp>
      <p:sp>
        <p:nvSpPr>
          <p:cNvPr id="28" name="Title 23"/>
          <p:cNvSpPr>
            <a:spLocks noGrp="1"/>
          </p:cNvSpPr>
          <p:nvPr>
            <p:ph type="title" hasCustomPrompt="1"/>
          </p:nvPr>
        </p:nvSpPr>
        <p:spPr>
          <a:xfrm>
            <a:off x="0" y="5771249"/>
            <a:ext cx="12192000" cy="179387"/>
          </a:xfrm>
          <a:prstGeom prst="rect">
            <a:avLst/>
          </a:prstGeom>
        </p:spPr>
        <p:txBody>
          <a:bodyPr tIns="0" bIns="0"/>
          <a:lstStyle>
            <a:lvl1pPr algn="ctr">
              <a:lnSpc>
                <a:spcPct val="100000"/>
              </a:lnSpc>
              <a:defRPr sz="1100">
                <a:solidFill>
                  <a:schemeClr val="tx1"/>
                </a:solidFill>
                <a:latin typeface="Segoe UI Light" panose="020B0502040204020203" pitchFamily="34" charset="0"/>
                <a:cs typeface="Segoe UI Light" panose="020B0502040204020203" pitchFamily="34" charset="0"/>
              </a:defRPr>
            </a:lvl1pPr>
          </a:lstStyle>
          <a:p>
            <a:r>
              <a:rPr lang="en-US"/>
              <a:t>Insert Main Title Here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93082" y="3235419"/>
            <a:ext cx="996620" cy="384048"/>
          </a:xfrm>
          <a:prstGeom prst="rect">
            <a:avLst/>
          </a:prstGeom>
        </p:spPr>
      </p:pic>
    </p:spTree>
    <p:extLst>
      <p:ext uri="{BB962C8B-B14F-4D97-AF65-F5344CB8AC3E}">
        <p14:creationId xmlns:p14="http://schemas.microsoft.com/office/powerpoint/2010/main" val="732491984"/>
      </p:ext>
    </p:extLst>
  </p:cSld>
  <p:clrMapOvr>
    <a:masterClrMapping/>
  </p:clrMapOvr>
  <p:extLst>
    <p:ext uri="{DCECCB84-F9BA-43D5-87BE-67443E8EF086}">
      <p15:sldGuideLst xmlns:p15="http://schemas.microsoft.com/office/powerpoint/2012/main">
        <p15:guide id="1" orient="horz" pos="420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2" name="Text Placeholder 17"/>
          <p:cNvSpPr>
            <a:spLocks noGrp="1"/>
          </p:cNvSpPr>
          <p:nvPr>
            <p:ph type="body" sz="quarter" idx="12" hasCustomPrompt="1"/>
          </p:nvPr>
        </p:nvSpPr>
        <p:spPr>
          <a:xfrm>
            <a:off x="5412712" y="2166270"/>
            <a:ext cx="2028198" cy="3556000"/>
          </a:xfrm>
          <a:prstGeom prst="rect">
            <a:avLst/>
          </a:prstGeom>
        </p:spPr>
        <p:txBody>
          <a:bodyPr/>
          <a:lstStyle>
            <a:lvl1pPr marL="0" indent="0">
              <a:lnSpc>
                <a:spcPts val="1900"/>
              </a:lnSpc>
              <a:spcBef>
                <a:spcPts val="0"/>
              </a:spcBef>
              <a:spcAft>
                <a:spcPts val="1800"/>
              </a:spcAft>
              <a:buNone/>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p:txBody>
      </p:sp>
      <p:sp>
        <p:nvSpPr>
          <p:cNvPr id="23" name="Text Placeholder 17"/>
          <p:cNvSpPr>
            <a:spLocks noGrp="1"/>
          </p:cNvSpPr>
          <p:nvPr>
            <p:ph type="body" sz="quarter" idx="13" hasCustomPrompt="1"/>
          </p:nvPr>
        </p:nvSpPr>
        <p:spPr>
          <a:xfrm>
            <a:off x="5072351" y="216627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25597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cxnSp>
        <p:nvCxnSpPr>
          <p:cNvPr id="24" name="Straight Connector 2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0" name="Text Placeholder 17"/>
          <p:cNvSpPr>
            <a:spLocks noGrp="1"/>
          </p:cNvSpPr>
          <p:nvPr>
            <p:ph type="body" sz="quarter" idx="12" hasCustomPrompt="1"/>
          </p:nvPr>
        </p:nvSpPr>
        <p:spPr>
          <a:xfrm>
            <a:off x="3746026"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1" name="Text Placeholder 17"/>
          <p:cNvSpPr>
            <a:spLocks noGrp="1"/>
          </p:cNvSpPr>
          <p:nvPr>
            <p:ph type="body" sz="quarter" idx="13" hasCustomPrompt="1"/>
          </p:nvPr>
        </p:nvSpPr>
        <p:spPr>
          <a:xfrm>
            <a:off x="3405665"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27" name="Text Placeholder 17"/>
          <p:cNvSpPr>
            <a:spLocks noGrp="1"/>
          </p:cNvSpPr>
          <p:nvPr>
            <p:ph type="body" sz="quarter" idx="14" hasCustomPrompt="1"/>
          </p:nvPr>
        </p:nvSpPr>
        <p:spPr>
          <a:xfrm>
            <a:off x="7078143" y="2059590"/>
            <a:ext cx="2028198" cy="3556000"/>
          </a:xfrm>
          <a:prstGeom prst="rect">
            <a:avLst/>
          </a:prstGeom>
        </p:spPr>
        <p:txBody>
          <a:bodyPr/>
          <a:lstStyle>
            <a:lvl1pPr marL="0" marR="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Lorem Ipsum One</a:t>
            </a:r>
          </a:p>
          <a:p>
            <a:pPr lvl="0"/>
            <a:r>
              <a:rPr lang="en-US"/>
              <a:t>Lorem Ipsum Two</a:t>
            </a:r>
          </a:p>
          <a:p>
            <a:pPr lvl="0"/>
            <a:r>
              <a:rPr lang="en-US"/>
              <a:t>Lorem Ipsum Three</a:t>
            </a:r>
          </a:p>
          <a:p>
            <a:pPr lvl="0"/>
            <a:r>
              <a:rPr lang="en-US"/>
              <a:t>Lorem Ipsum Four</a:t>
            </a:r>
          </a:p>
          <a:p>
            <a:pPr lvl="0"/>
            <a:r>
              <a:rPr lang="en-US"/>
              <a:t>Lorem Ipsum Five</a:t>
            </a:r>
          </a:p>
          <a:p>
            <a:pPr lvl="0"/>
            <a:r>
              <a:rPr lang="en-US"/>
              <a:t>Lorem Ipsum Six</a:t>
            </a:r>
          </a:p>
          <a:p>
            <a:pPr marL="0" marR="0" lvl="0" indent="0" algn="l" defTabSz="914400" rtl="0" eaLnBrk="1" fontAlgn="auto" latinLnBrk="0" hangingPunct="1">
              <a:lnSpc>
                <a:spcPts val="1900"/>
              </a:lnSpc>
              <a:spcBef>
                <a:spcPts val="0"/>
              </a:spcBef>
              <a:spcAft>
                <a:spcPts val="1800"/>
              </a:spcAft>
              <a:buClrTx/>
              <a:buSzTx/>
              <a:buFont typeface="Arial" panose="020B0604020202020204" pitchFamily="34" charset="0"/>
              <a:buNone/>
              <a:tabLst/>
              <a:defRPr/>
            </a:pPr>
            <a:r>
              <a:rPr lang="en-US"/>
              <a:t>Lorem Ipsum Seven</a:t>
            </a:r>
          </a:p>
          <a:p>
            <a:pPr lvl="0"/>
            <a:endParaRPr lang="en-US"/>
          </a:p>
        </p:txBody>
      </p:sp>
      <p:sp>
        <p:nvSpPr>
          <p:cNvPr id="28" name="Text Placeholder 17"/>
          <p:cNvSpPr>
            <a:spLocks noGrp="1"/>
          </p:cNvSpPr>
          <p:nvPr>
            <p:ph type="body" sz="quarter" idx="15" hasCustomPrompt="1"/>
          </p:nvPr>
        </p:nvSpPr>
        <p:spPr>
          <a:xfrm>
            <a:off x="6737782" y="2059590"/>
            <a:ext cx="397164" cy="3556000"/>
          </a:xfrm>
          <a:prstGeom prst="rect">
            <a:avLst/>
          </a:prstGeom>
        </p:spPr>
        <p:txBody>
          <a:bodyPr/>
          <a:lstStyle>
            <a:lvl1pPr marL="0" indent="0" algn="ctr">
              <a:lnSpc>
                <a:spcPts val="1900"/>
              </a:lnSpc>
              <a:spcBef>
                <a:spcPts val="0"/>
              </a:spcBef>
              <a:spcAft>
                <a:spcPts val="1800"/>
              </a:spcAft>
              <a:buNone/>
              <a:defRPr sz="1200" baseline="0">
                <a:solidFill>
                  <a:srgbClr val="007DFF"/>
                </a:solidFill>
                <a:latin typeface="Segoe UI Semibold" panose="020B0702040204020203" pitchFamily="34" charset="0"/>
                <a:cs typeface="Segoe UI Semibold" panose="020B0702040204020203" pitchFamily="34" charset="0"/>
              </a:defRPr>
            </a:lvl1pPr>
            <a:lvl2pPr marL="457200" indent="0">
              <a:buNone/>
              <a:defRPr sz="1200">
                <a:solidFill>
                  <a:schemeClr val="bg1">
                    <a:lumMod val="85000"/>
                  </a:schemeClr>
                </a:solidFill>
                <a:latin typeface="Segoe UI Light" panose="020B0502040204020203" pitchFamily="34" charset="0"/>
                <a:cs typeface="Segoe UI Light" panose="020B0502040204020203" pitchFamily="34" charset="0"/>
              </a:defRPr>
            </a:lvl2pPr>
            <a:lvl3pPr marL="914400" indent="0">
              <a:buNone/>
              <a:defRPr sz="1200">
                <a:solidFill>
                  <a:schemeClr val="bg1">
                    <a:lumMod val="85000"/>
                  </a:schemeClr>
                </a:solidFill>
                <a:latin typeface="Segoe UI Light" panose="020B0502040204020203" pitchFamily="34" charset="0"/>
                <a:cs typeface="Segoe UI Light" panose="020B0502040204020203" pitchFamily="34" charset="0"/>
              </a:defRPr>
            </a:lvl3pPr>
            <a:lvl4pPr marL="1371600" indent="0">
              <a:buNone/>
              <a:defRPr sz="1200">
                <a:solidFill>
                  <a:schemeClr val="bg1">
                    <a:lumMod val="85000"/>
                  </a:schemeClr>
                </a:solidFill>
                <a:latin typeface="Segoe UI Light" panose="020B0502040204020203" pitchFamily="34" charset="0"/>
                <a:cs typeface="Segoe UI Light" panose="020B0502040204020203" pitchFamily="34" charset="0"/>
              </a:defRPr>
            </a:lvl4pPr>
            <a:lvl5pPr marL="1828800" indent="0">
              <a:buNone/>
              <a:defRPr sz="1200">
                <a:solidFill>
                  <a:schemeClr val="bg1">
                    <a:lumMod val="85000"/>
                  </a:schemeClr>
                </a:solidFill>
                <a:latin typeface="Segoe UI Light" panose="020B0502040204020203" pitchFamily="34" charset="0"/>
                <a:cs typeface="Segoe UI Light" panose="020B0502040204020203" pitchFamily="34" charset="0"/>
              </a:defRPr>
            </a:lvl5pPr>
          </a:lstStyle>
          <a:p>
            <a:pPr lvl="0"/>
            <a:r>
              <a:rPr lang="en-US"/>
              <a:t>08</a:t>
            </a:r>
          </a:p>
          <a:p>
            <a:pPr lvl="0"/>
            <a:r>
              <a:rPr lang="en-US"/>
              <a:t>09</a:t>
            </a:r>
          </a:p>
          <a:p>
            <a:pPr lvl="0"/>
            <a:r>
              <a:rPr lang="en-US"/>
              <a:t>10</a:t>
            </a:r>
          </a:p>
          <a:p>
            <a:pPr lvl="0"/>
            <a:r>
              <a:rPr lang="en-US"/>
              <a:t>11</a:t>
            </a:r>
          </a:p>
          <a:p>
            <a:pPr lvl="0"/>
            <a:r>
              <a:rPr lang="en-US"/>
              <a:t>12</a:t>
            </a:r>
          </a:p>
          <a:p>
            <a:pPr lvl="0"/>
            <a:r>
              <a:rPr lang="en-US"/>
              <a:t>13</a:t>
            </a:r>
          </a:p>
          <a:p>
            <a:pPr lvl="0"/>
            <a:r>
              <a:rPr lang="en-US"/>
              <a:t>14</a:t>
            </a:r>
          </a:p>
        </p:txBody>
      </p:sp>
    </p:spTree>
    <p:extLst>
      <p:ext uri="{BB962C8B-B14F-4D97-AF65-F5344CB8AC3E}">
        <p14:creationId xmlns:p14="http://schemas.microsoft.com/office/powerpoint/2010/main" val="151307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352306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4" name="Text Placeholder 22"/>
          <p:cNvSpPr>
            <a:spLocks noGrp="1"/>
          </p:cNvSpPr>
          <p:nvPr>
            <p:ph type="body" sz="quarter" idx="12" hasCustomPrompt="1"/>
          </p:nvPr>
        </p:nvSpPr>
        <p:spPr>
          <a:xfrm>
            <a:off x="3352800" y="1804762"/>
            <a:ext cx="5486400" cy="430610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The languages only differ in their grammar, their pronunciation and their most common words. Everyone realizes why a new common language would be desirable.</a:t>
            </a:r>
          </a:p>
          <a:p>
            <a:pPr lvl="0"/>
            <a:endParaRPr lang="en-US"/>
          </a:p>
        </p:txBody>
      </p:sp>
      <p:cxnSp>
        <p:nvCxnSpPr>
          <p:cNvPr id="30" name="Straight Connector 2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537440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 Titles)">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3264337" y="1803978"/>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4564358" y="1802616"/>
            <a:ext cx="4366482" cy="452198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marL="0" marR="0" lvl="0" indent="0" algn="l" defTabSz="914400" rtl="0" eaLnBrk="1" fontAlgn="auto" latinLnBrk="0" hangingPunct="1">
              <a:lnSpc>
                <a:spcPts val="1600"/>
              </a:lnSpc>
              <a:spcBef>
                <a:spcPts val="0"/>
              </a:spcBef>
              <a:spcAft>
                <a:spcPts val="1800"/>
              </a:spcAft>
              <a:buClrTx/>
              <a:buSzTx/>
              <a:buFontTx/>
              <a:buNone/>
              <a:tabLst/>
              <a:defRPr/>
            </a:pPr>
            <a:r>
              <a:rPr lang="en-US"/>
              <a:t>The European languages are members of the same family. Their separate existence is a myth. For science, music, sport, </a:t>
            </a:r>
            <a:r>
              <a:rPr lang="en-US" err="1"/>
              <a:t>etc</a:t>
            </a:r>
            <a:r>
              <a:rPr lang="en-US"/>
              <a:t>, Europe uses the same vocabulary. </a:t>
            </a:r>
          </a:p>
          <a:p>
            <a:pPr lvl="0"/>
            <a:endParaRPr lang="en-US"/>
          </a:p>
        </p:txBody>
      </p:sp>
      <p:sp>
        <p:nvSpPr>
          <p:cNvPr id="25" name="Vertical Text Placeholder 2"/>
          <p:cNvSpPr>
            <a:spLocks noGrp="1"/>
          </p:cNvSpPr>
          <p:nvPr>
            <p:ph type="body" orient="vert" sz="quarter" idx="14" hasCustomPrompt="1"/>
          </p:nvPr>
        </p:nvSpPr>
        <p:spPr>
          <a:xfrm>
            <a:off x="3264337" y="2633472"/>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6" name="Vertical Text Placeholder 2"/>
          <p:cNvSpPr>
            <a:spLocks noGrp="1"/>
          </p:cNvSpPr>
          <p:nvPr>
            <p:ph type="body" orient="vert" sz="quarter" idx="15" hasCustomPrompt="1"/>
          </p:nvPr>
        </p:nvSpPr>
        <p:spPr>
          <a:xfrm>
            <a:off x="3264337" y="3474720"/>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Vertical Text Placeholder 2"/>
          <p:cNvSpPr>
            <a:spLocks noGrp="1"/>
          </p:cNvSpPr>
          <p:nvPr>
            <p:ph type="body" orient="vert" sz="quarter" idx="16" hasCustomPrompt="1"/>
          </p:nvPr>
        </p:nvSpPr>
        <p:spPr>
          <a:xfrm>
            <a:off x="3264337" y="4306824"/>
            <a:ext cx="1262202" cy="295783"/>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cxnSp>
        <p:nvCxnSpPr>
          <p:cNvPr id="31" name="Straight Connector 30"/>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3"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217724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List">
    <p:spTree>
      <p:nvGrpSpPr>
        <p:cNvPr id="1" name=""/>
        <p:cNvGrpSpPr/>
        <p:nvPr/>
      </p:nvGrpSpPr>
      <p:grpSpPr>
        <a:xfrm>
          <a:off x="0" y="0"/>
          <a:ext cx="0" cy="0"/>
          <a:chOff x="0" y="0"/>
          <a:chExt cx="0" cy="0"/>
        </a:xfrm>
      </p:grpSpPr>
      <p:sp>
        <p:nvSpPr>
          <p:cNvPr id="22" name="Vertical Text Placeholder 2"/>
          <p:cNvSpPr>
            <a:spLocks noGrp="1"/>
          </p:cNvSpPr>
          <p:nvPr>
            <p:ph type="body" orient="vert" sz="quarter" idx="13" hasCustomPrompt="1"/>
          </p:nvPr>
        </p:nvSpPr>
        <p:spPr>
          <a:xfrm>
            <a:off x="1160290"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3" name="Text Placeholder 22"/>
          <p:cNvSpPr>
            <a:spLocks noGrp="1"/>
          </p:cNvSpPr>
          <p:nvPr>
            <p:ph type="body" sz="quarter" idx="12" hasCustomPrompt="1"/>
          </p:nvPr>
        </p:nvSpPr>
        <p:spPr>
          <a:xfrm>
            <a:off x="1160291"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Vertical Text Placeholder 2"/>
          <p:cNvSpPr>
            <a:spLocks noGrp="1"/>
          </p:cNvSpPr>
          <p:nvPr>
            <p:ph type="body" orient="vert" sz="quarter" idx="14" hasCustomPrompt="1"/>
          </p:nvPr>
        </p:nvSpPr>
        <p:spPr>
          <a:xfrm>
            <a:off x="4658476" y="3028702"/>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27" name="Text Placeholder 22"/>
          <p:cNvSpPr>
            <a:spLocks noGrp="1"/>
          </p:cNvSpPr>
          <p:nvPr>
            <p:ph type="body" sz="quarter" idx="15" hasCustomPrompt="1"/>
          </p:nvPr>
        </p:nvSpPr>
        <p:spPr>
          <a:xfrm>
            <a:off x="4658477" y="3332848"/>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0" name="Vertical Text Placeholder 2"/>
          <p:cNvSpPr>
            <a:spLocks noGrp="1"/>
          </p:cNvSpPr>
          <p:nvPr>
            <p:ph type="body" orient="vert" sz="quarter" idx="16" hasCustomPrompt="1"/>
          </p:nvPr>
        </p:nvSpPr>
        <p:spPr>
          <a:xfrm>
            <a:off x="8163016" y="303003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31" name="Text Placeholder 22"/>
          <p:cNvSpPr>
            <a:spLocks noGrp="1"/>
          </p:cNvSpPr>
          <p:nvPr>
            <p:ph type="body" sz="quarter" idx="17" hasCustomPrompt="1"/>
          </p:nvPr>
        </p:nvSpPr>
        <p:spPr>
          <a:xfrm>
            <a:off x="8163017" y="3334181"/>
            <a:ext cx="2779794" cy="12867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cxnSp>
        <p:nvCxnSpPr>
          <p:cNvPr id="35" name="Straight Connector 34"/>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36"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37"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581179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lumn LIst (w Icons)">
    <p:spTree>
      <p:nvGrpSpPr>
        <p:cNvPr id="1" name=""/>
        <p:cNvGrpSpPr/>
        <p:nvPr/>
      </p:nvGrpSpPr>
      <p:grpSpPr>
        <a:xfrm>
          <a:off x="0" y="0"/>
          <a:ext cx="0" cy="0"/>
          <a:chOff x="0" y="0"/>
          <a:chExt cx="0" cy="0"/>
        </a:xfrm>
      </p:grpSpPr>
      <p:sp>
        <p:nvSpPr>
          <p:cNvPr id="27" name="Vertical Text Placeholder 2"/>
          <p:cNvSpPr>
            <a:spLocks noGrp="1"/>
          </p:cNvSpPr>
          <p:nvPr>
            <p:ph type="body" orient="vert" sz="quarter" idx="13" hasCustomPrompt="1"/>
          </p:nvPr>
        </p:nvSpPr>
        <p:spPr>
          <a:xfrm>
            <a:off x="1026940" y="3490158"/>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28" name="Text Placeholder 22"/>
          <p:cNvSpPr>
            <a:spLocks noGrp="1"/>
          </p:cNvSpPr>
          <p:nvPr>
            <p:ph type="body" sz="quarter" idx="12" hasCustomPrompt="1"/>
          </p:nvPr>
        </p:nvSpPr>
        <p:spPr>
          <a:xfrm>
            <a:off x="1026941" y="3765729"/>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1" name="Vertical Text Placeholder 2"/>
          <p:cNvSpPr>
            <a:spLocks noGrp="1"/>
          </p:cNvSpPr>
          <p:nvPr>
            <p:ph type="body" orient="vert" sz="quarter" idx="14" hasCustomPrompt="1"/>
          </p:nvPr>
        </p:nvSpPr>
        <p:spPr>
          <a:xfrm>
            <a:off x="4708602"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2" name="Text Placeholder 22"/>
          <p:cNvSpPr>
            <a:spLocks noGrp="1"/>
          </p:cNvSpPr>
          <p:nvPr>
            <p:ph type="body" sz="quarter" idx="15" hasCustomPrompt="1"/>
          </p:nvPr>
        </p:nvSpPr>
        <p:spPr>
          <a:xfrm>
            <a:off x="4708603"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5" name="Vertical Text Placeholder 2"/>
          <p:cNvSpPr>
            <a:spLocks noGrp="1"/>
          </p:cNvSpPr>
          <p:nvPr>
            <p:ph type="body" orient="vert" sz="quarter" idx="16" hasCustomPrompt="1"/>
          </p:nvPr>
        </p:nvSpPr>
        <p:spPr>
          <a:xfrm>
            <a:off x="8390263" y="3487669"/>
            <a:ext cx="2779794"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36" name="Text Placeholder 22"/>
          <p:cNvSpPr>
            <a:spLocks noGrp="1"/>
          </p:cNvSpPr>
          <p:nvPr>
            <p:ph type="body" sz="quarter" idx="17" hasCustomPrompt="1"/>
          </p:nvPr>
        </p:nvSpPr>
        <p:spPr>
          <a:xfrm>
            <a:off x="8390264" y="3763240"/>
            <a:ext cx="2779794" cy="1286777"/>
          </a:xfrm>
          <a:prstGeom prst="rect">
            <a:avLst/>
          </a:prstGeom>
        </p:spPr>
        <p:txBody>
          <a:bodyPr/>
          <a:lstStyle>
            <a:lvl1pPr marL="0" marR="0" indent="0" algn="ctr"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50" name="Text Placeholder 45"/>
          <p:cNvSpPr>
            <a:spLocks noGrp="1"/>
          </p:cNvSpPr>
          <p:nvPr>
            <p:ph type="body" sz="quarter" idx="19" hasCustomPrompt="1"/>
          </p:nvPr>
        </p:nvSpPr>
        <p:spPr>
          <a:xfrm>
            <a:off x="5680099"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300">
                <a:solidFill>
                  <a:srgbClr val="007EFF"/>
                </a:solidFill>
                <a:latin typeface="Segoe MDL2 Assets" panose="050A0102010101010101" pitchFamily="18" charset="0"/>
              </a:rPr>
              <a:t></a:t>
            </a:r>
            <a:endParaRPr lang="en-US" sz="4300">
              <a:solidFill>
                <a:srgbClr val="007EFF"/>
              </a:solidFill>
            </a:endParaRPr>
          </a:p>
        </p:txBody>
      </p:sp>
      <p:sp>
        <p:nvSpPr>
          <p:cNvPr id="51" name="Text Placeholder 45"/>
          <p:cNvSpPr>
            <a:spLocks noGrp="1"/>
          </p:cNvSpPr>
          <p:nvPr>
            <p:ph type="body" sz="quarter" idx="20" hasCustomPrompt="1"/>
          </p:nvPr>
        </p:nvSpPr>
        <p:spPr>
          <a:xfrm>
            <a:off x="9358763" y="2564555"/>
            <a:ext cx="825722" cy="826294"/>
          </a:xfrm>
          <a:prstGeom prst="rect">
            <a:avLst/>
          </a:prstGeom>
        </p:spPr>
        <p:txBody>
          <a:bodyPr anchor="ctr"/>
          <a:lstStyle>
            <a:lvl1pPr marL="571500" indent="-571500" algn="ctr">
              <a:buFont typeface="Arial" panose="020B0604020202020204" pitchFamily="34" charset="0"/>
              <a:buNone/>
              <a:defRPr lang="en-US" sz="4100" dirty="0">
                <a:solidFill>
                  <a:srgbClr val="007EFF"/>
                </a:solidFill>
                <a:latin typeface="Segoe MDL2 Assets" panose="050A0102010101010101" pitchFamily="18" charset="0"/>
              </a:defRPr>
            </a:lvl1pPr>
          </a:lstStyle>
          <a:p>
            <a:pPr marL="0" lvl="0" indent="0" algn="ctr"/>
            <a:r>
              <a:rPr lang="en-US" sz="4400">
                <a:solidFill>
                  <a:srgbClr val="007EFF"/>
                </a:solidFill>
                <a:latin typeface="Segoe MDL2 Assets" panose="050A0102010101010101" pitchFamily="18" charset="0"/>
              </a:rPr>
              <a:t></a:t>
            </a:r>
            <a:endParaRPr lang="en-US" sz="4400">
              <a:solidFill>
                <a:srgbClr val="007EFF"/>
              </a:solidFill>
            </a:endParaRPr>
          </a:p>
        </p:txBody>
      </p:sp>
      <p:sp>
        <p:nvSpPr>
          <p:cNvPr id="55" name="Text Placeholder 45"/>
          <p:cNvSpPr>
            <a:spLocks noGrp="1"/>
          </p:cNvSpPr>
          <p:nvPr>
            <p:ph type="body" sz="quarter" idx="21" hasCustomPrompt="1"/>
          </p:nvPr>
        </p:nvSpPr>
        <p:spPr>
          <a:xfrm>
            <a:off x="1992162" y="2563224"/>
            <a:ext cx="825722" cy="826294"/>
          </a:xfrm>
          <a:prstGeom prst="rect">
            <a:avLst/>
          </a:prstGeom>
        </p:spPr>
        <p:txBody>
          <a:bodyPr anchor="ctr"/>
          <a:lstStyle>
            <a:lvl1pPr marL="571500" indent="-571500" algn="ctr">
              <a:buFont typeface="Arial" panose="020B0604020202020204" pitchFamily="34" charset="0"/>
              <a:buNone/>
              <a:defRPr lang="en-US" sz="4400" dirty="0">
                <a:solidFill>
                  <a:srgbClr val="007EFF"/>
                </a:solidFill>
                <a:latin typeface="Segoe MDL2 Assets" panose="050A0102010101010101" pitchFamily="18" charset="0"/>
              </a:defRPr>
            </a:lvl1pPr>
          </a:lstStyle>
          <a:p>
            <a:r>
              <a:rPr lang="en-US" sz="4100">
                <a:solidFill>
                  <a:srgbClr val="007EFF"/>
                </a:solidFill>
                <a:latin typeface="Segoe MDL2 Assets" panose="050A0102010101010101" pitchFamily="18" charset="0"/>
              </a:rPr>
              <a:t></a:t>
            </a:r>
          </a:p>
        </p:txBody>
      </p:sp>
      <p:cxnSp>
        <p:nvCxnSpPr>
          <p:cNvPr id="57" name="Straight Connector 56"/>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58"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59"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985649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LIsts">
    <p:bg>
      <p:bgPr>
        <a:solidFill>
          <a:srgbClr val="F0F0F0"/>
        </a:solidFill>
        <a:effectLst/>
      </p:bgPr>
    </p:bg>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54813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plit Image and Text">
    <p:bg>
      <p:bgPr>
        <a:solidFill>
          <a:srgbClr val="F0F0F0"/>
        </a:solidFill>
        <a:effectLst/>
      </p:bgPr>
    </p:bg>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605816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lit Image and Text (w Icons)">
    <p:bg>
      <p:bgPr>
        <a:solidFill>
          <a:srgbClr val="F0F0F0"/>
        </a:solidFill>
        <a:effectLst/>
      </p:bgPr>
    </p:bg>
    <p:spTree>
      <p:nvGrpSpPr>
        <p:cNvPr id="1" name=""/>
        <p:cNvGrpSpPr/>
        <p:nvPr/>
      </p:nvGrpSpPr>
      <p:grpSpPr>
        <a:xfrm>
          <a:off x="0" y="0"/>
          <a:ext cx="0" cy="0"/>
          <a:chOff x="0" y="0"/>
          <a:chExt cx="0" cy="0"/>
        </a:xfrm>
      </p:grpSpPr>
      <p:sp>
        <p:nvSpPr>
          <p:cNvPr id="23" name="Picture Placeholder 17"/>
          <p:cNvSpPr>
            <a:spLocks noGrp="1"/>
          </p:cNvSpPr>
          <p:nvPr>
            <p:ph type="pic" sz="quarter" idx="27"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45" name="Vertical Text Placeholder 2"/>
          <p:cNvSpPr>
            <a:spLocks noGrp="1"/>
          </p:cNvSpPr>
          <p:nvPr>
            <p:ph type="body" orient="vert" sz="quarter" idx="18" hasCustomPrompt="1"/>
          </p:nvPr>
        </p:nvSpPr>
        <p:spPr>
          <a:xfrm>
            <a:off x="7609928" y="1518226"/>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6" name="Text Placeholder 22"/>
          <p:cNvSpPr>
            <a:spLocks noGrp="1"/>
          </p:cNvSpPr>
          <p:nvPr>
            <p:ph type="body" sz="quarter" idx="19" hasCustomPrompt="1"/>
          </p:nvPr>
        </p:nvSpPr>
        <p:spPr>
          <a:xfrm>
            <a:off x="7609928" y="1803322"/>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7" name="Vertical Text Placeholder 2"/>
          <p:cNvSpPr>
            <a:spLocks noGrp="1"/>
          </p:cNvSpPr>
          <p:nvPr>
            <p:ph type="body" orient="vert" sz="quarter" idx="20" hasCustomPrompt="1"/>
          </p:nvPr>
        </p:nvSpPr>
        <p:spPr>
          <a:xfrm>
            <a:off x="7609928" y="2939050"/>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8" name="Text Placeholder 22"/>
          <p:cNvSpPr>
            <a:spLocks noGrp="1"/>
          </p:cNvSpPr>
          <p:nvPr>
            <p:ph type="body" sz="quarter" idx="21" hasCustomPrompt="1"/>
          </p:nvPr>
        </p:nvSpPr>
        <p:spPr>
          <a:xfrm>
            <a:off x="7609928" y="3224146"/>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9" name="Vertical Text Placeholder 2"/>
          <p:cNvSpPr>
            <a:spLocks noGrp="1"/>
          </p:cNvSpPr>
          <p:nvPr>
            <p:ph type="body" orient="vert" sz="quarter" idx="22" hasCustomPrompt="1"/>
          </p:nvPr>
        </p:nvSpPr>
        <p:spPr>
          <a:xfrm>
            <a:off x="7609928" y="4355821"/>
            <a:ext cx="3745149"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50" name="Text Placeholder 22"/>
          <p:cNvSpPr>
            <a:spLocks noGrp="1"/>
          </p:cNvSpPr>
          <p:nvPr>
            <p:ph type="body" sz="quarter" idx="23" hasCustomPrompt="1"/>
          </p:nvPr>
        </p:nvSpPr>
        <p:spPr>
          <a:xfrm>
            <a:off x="7609928" y="4642187"/>
            <a:ext cx="3745903"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Text Placeholder 45"/>
          <p:cNvSpPr>
            <a:spLocks noGrp="1"/>
          </p:cNvSpPr>
          <p:nvPr>
            <p:ph type="body" sz="quarter" idx="24" hasCustomPrompt="1"/>
          </p:nvPr>
        </p:nvSpPr>
        <p:spPr>
          <a:xfrm>
            <a:off x="6959940" y="2939050"/>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
        <p:nvSpPr>
          <p:cNvPr id="55" name="Text Placeholder 45"/>
          <p:cNvSpPr>
            <a:spLocks noGrp="1"/>
          </p:cNvSpPr>
          <p:nvPr>
            <p:ph type="body" sz="quarter" idx="25" hasCustomPrompt="1"/>
          </p:nvPr>
        </p:nvSpPr>
        <p:spPr>
          <a:xfrm>
            <a:off x="6959940" y="4355821"/>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p>
        </p:txBody>
      </p:sp>
      <p:sp>
        <p:nvSpPr>
          <p:cNvPr id="56" name="Text Placeholder 45"/>
          <p:cNvSpPr>
            <a:spLocks noGrp="1"/>
          </p:cNvSpPr>
          <p:nvPr>
            <p:ph type="body" sz="quarter" idx="26" hasCustomPrompt="1"/>
          </p:nvPr>
        </p:nvSpPr>
        <p:spPr>
          <a:xfrm>
            <a:off x="6959940" y="1518226"/>
            <a:ext cx="627784" cy="628219"/>
          </a:xfrm>
          <a:prstGeom prst="rect">
            <a:avLst/>
          </a:prstGeom>
        </p:spPr>
        <p:txBody>
          <a:bodyPr anchor="ctr"/>
          <a:lstStyle>
            <a:lvl1pPr marL="571500" indent="-571500" algn="ctr">
              <a:buFont typeface="Arial" panose="020B0604020202020204" pitchFamily="34" charset="0"/>
              <a:buNone/>
              <a:defRPr lang="en-US" sz="3900" dirty="0">
                <a:solidFill>
                  <a:srgbClr val="007EFF"/>
                </a:solidFill>
                <a:latin typeface="Segoe MDL2 Assets" panose="050A0102010101010101" pitchFamily="18" charset="0"/>
              </a:defRPr>
            </a:lvl1pPr>
          </a:lstStyle>
          <a:p>
            <a:r>
              <a:rPr lang="en-US" sz="3900">
                <a:solidFill>
                  <a:srgbClr val="007EFF"/>
                </a:solidFill>
                <a:latin typeface="Segoe MDL2 Assets" panose="050A0102010101010101" pitchFamily="18" charset="0"/>
              </a:rPr>
              <a:t></a:t>
            </a:r>
            <a:endParaRPr lang="en-US" sz="3900">
              <a:solidFill>
                <a:srgbClr val="007EFF"/>
              </a:solidFill>
            </a:endParaRPr>
          </a:p>
        </p:txBody>
      </p:sp>
    </p:spTree>
    <p:extLst>
      <p:ext uri="{BB962C8B-B14F-4D97-AF65-F5344CB8AC3E}">
        <p14:creationId xmlns:p14="http://schemas.microsoft.com/office/powerpoint/2010/main" val="3057777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One Liner">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userDrawn="1"/>
        </p:nvSpPr>
        <p:spPr>
          <a:xfrm>
            <a:off x="0" y="-250"/>
            <a:ext cx="12192444" cy="685825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p:cNvGrpSpPr/>
          <p:nvPr/>
        </p:nvGrpSpPr>
        <p:grpSpPr>
          <a:xfrm>
            <a:off x="2638097" y="2640120"/>
            <a:ext cx="6915806" cy="1741432"/>
            <a:chOff x="2290490" y="2640120"/>
            <a:chExt cx="7611020" cy="1741432"/>
          </a:xfrm>
        </p:grpSpPr>
        <p:cxnSp>
          <p:nvCxnSpPr>
            <p:cNvPr id="9" name="Straight Connector 8"/>
            <p:cNvCxnSpPr/>
            <p:nvPr/>
          </p:nvCxnSpPr>
          <p:spPr>
            <a:xfrm>
              <a:off x="2290490" y="2640120"/>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2290490" y="4381552"/>
              <a:ext cx="7611020" cy="0"/>
            </a:xfrm>
            <a:prstGeom prst="line">
              <a:avLst/>
            </a:prstGeom>
            <a:ln w="9525">
              <a:solidFill>
                <a:schemeClr val="tx1">
                  <a:alpha val="23000"/>
                </a:schemeClr>
              </a:solidFill>
            </a:ln>
          </p:spPr>
          <p:style>
            <a:lnRef idx="1">
              <a:schemeClr val="accent3"/>
            </a:lnRef>
            <a:fillRef idx="0">
              <a:schemeClr val="accent3"/>
            </a:fillRef>
            <a:effectRef idx="0">
              <a:schemeClr val="accent3"/>
            </a:effectRef>
            <a:fontRef idx="minor">
              <a:schemeClr val="tx1"/>
            </a:fontRef>
          </p:style>
        </p:cxnSp>
      </p:grpSp>
      <p:sp>
        <p:nvSpPr>
          <p:cNvPr id="19" name="Text Placeholder 22"/>
          <p:cNvSpPr>
            <a:spLocks noGrp="1"/>
          </p:cNvSpPr>
          <p:nvPr>
            <p:ph type="body" sz="quarter" idx="20" hasCustomPrompt="1"/>
          </p:nvPr>
        </p:nvSpPr>
        <p:spPr>
          <a:xfrm>
            <a:off x="2826992" y="3168117"/>
            <a:ext cx="6538017" cy="734532"/>
          </a:xfrm>
          <a:prstGeom prst="rect">
            <a:avLst/>
          </a:prstGeom>
        </p:spPr>
        <p:txBody>
          <a:bodyPr/>
          <a:lstStyle>
            <a:lvl1pPr marL="0" marR="0" indent="0" algn="ctr" defTabSz="914400" rtl="0" eaLnBrk="1" fontAlgn="auto" latinLnBrk="0" hangingPunct="1">
              <a:lnSpc>
                <a:spcPts val="2300"/>
              </a:lnSpc>
              <a:spcBef>
                <a:spcPts val="1000"/>
              </a:spcBef>
              <a:spcAft>
                <a:spcPts val="1800"/>
              </a:spcAft>
              <a:buClrTx/>
              <a:buSzTx/>
              <a:buFontTx/>
              <a:buNone/>
              <a:tabLst/>
              <a:defRPr sz="15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96348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Content Below">
    <p:bg>
      <p:bgPr>
        <a:solidFill>
          <a:srgbClr val="F0F0F0"/>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7"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8"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4" name="Text Placeholder 22"/>
          <p:cNvSpPr>
            <a:spLocks noGrp="1"/>
          </p:cNvSpPr>
          <p:nvPr>
            <p:ph type="body" sz="quarter" idx="21" hasCustomPrompt="1"/>
          </p:nvPr>
        </p:nvSpPr>
        <p:spPr>
          <a:xfrm>
            <a:off x="837006" y="1802023"/>
            <a:ext cx="10524414" cy="864977"/>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 Their separate existence is a myth. For science, music, sport. Europe uses the same vocabulary.   </a:t>
            </a:r>
          </a:p>
        </p:txBody>
      </p:sp>
      <p:sp>
        <p:nvSpPr>
          <p:cNvPr id="11" name="Content Placeholder 2"/>
          <p:cNvSpPr>
            <a:spLocks noGrp="1"/>
          </p:cNvSpPr>
          <p:nvPr>
            <p:ph sz="quarter" idx="22" hasCustomPrompt="1"/>
          </p:nvPr>
        </p:nvSpPr>
        <p:spPr>
          <a:xfrm>
            <a:off x="919657" y="2791968"/>
            <a:ext cx="10351008" cy="3273552"/>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423098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1282276"/>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37" name="Text Placeholder 22"/>
          <p:cNvSpPr>
            <a:spLocks noGrp="1"/>
          </p:cNvSpPr>
          <p:nvPr>
            <p:ph type="body" sz="quarter" idx="21" hasCustomPrompt="1"/>
          </p:nvPr>
        </p:nvSpPr>
        <p:spPr>
          <a:xfrm>
            <a:off x="8249124" y="1567372"/>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38" name="Vertical Text Placeholder 2"/>
          <p:cNvSpPr>
            <a:spLocks noGrp="1"/>
          </p:cNvSpPr>
          <p:nvPr>
            <p:ph type="body" orient="vert" sz="quarter" idx="22" hasCustomPrompt="1"/>
          </p:nvPr>
        </p:nvSpPr>
        <p:spPr>
          <a:xfrm>
            <a:off x="8249124" y="2702819"/>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39" name="Text Placeholder 22"/>
          <p:cNvSpPr>
            <a:spLocks noGrp="1"/>
          </p:cNvSpPr>
          <p:nvPr>
            <p:ph type="body" sz="quarter" idx="23" hasCustomPrompt="1"/>
          </p:nvPr>
        </p:nvSpPr>
        <p:spPr>
          <a:xfrm>
            <a:off x="8249124" y="2987915"/>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40" name="Vertical Text Placeholder 2"/>
          <p:cNvSpPr>
            <a:spLocks noGrp="1"/>
          </p:cNvSpPr>
          <p:nvPr>
            <p:ph type="body" orient="vert" sz="quarter" idx="24" hasCustomPrompt="1"/>
          </p:nvPr>
        </p:nvSpPr>
        <p:spPr>
          <a:xfrm>
            <a:off x="8249124" y="4117963"/>
            <a:ext cx="3237788"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1" name="Text Placeholder 22"/>
          <p:cNvSpPr>
            <a:spLocks noGrp="1"/>
          </p:cNvSpPr>
          <p:nvPr>
            <p:ph type="body" sz="quarter" idx="25" hasCustomPrompt="1"/>
          </p:nvPr>
        </p:nvSpPr>
        <p:spPr>
          <a:xfrm>
            <a:off x="8249124" y="4403059"/>
            <a:ext cx="3238440"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a:t>
            </a:r>
          </a:p>
        </p:txBody>
      </p:sp>
      <p:sp>
        <p:nvSpPr>
          <p:cNvPr id="14" name="Content Placeholder 27"/>
          <p:cNvSpPr>
            <a:spLocks noGrp="1"/>
          </p:cNvSpPr>
          <p:nvPr>
            <p:ph sz="quarter" idx="27" hasCustomPrompt="1"/>
          </p:nvPr>
        </p:nvSpPr>
        <p:spPr>
          <a:xfrm>
            <a:off x="691633" y="1279523"/>
            <a:ext cx="6245352" cy="4663440"/>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Tree>
    <p:extLst>
      <p:ext uri="{BB962C8B-B14F-4D97-AF65-F5344CB8AC3E}">
        <p14:creationId xmlns:p14="http://schemas.microsoft.com/office/powerpoint/2010/main" val="3861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sts">
    <p:spTree>
      <p:nvGrpSpPr>
        <p:cNvPr id="1" name=""/>
        <p:cNvGrpSpPr/>
        <p:nvPr/>
      </p:nvGrpSpPr>
      <p:grpSpPr>
        <a:xfrm>
          <a:off x="0" y="0"/>
          <a:ext cx="0" cy="0"/>
          <a:chOff x="0" y="0"/>
          <a:chExt cx="0" cy="0"/>
        </a:xfrm>
      </p:grpSpPr>
      <p:sp>
        <p:nvSpPr>
          <p:cNvPr id="48" name="Vertical Text Placeholder 2"/>
          <p:cNvSpPr>
            <a:spLocks noGrp="1"/>
          </p:cNvSpPr>
          <p:nvPr>
            <p:ph type="body" orient="vert" sz="quarter" idx="13" hasCustomPrompt="1"/>
          </p:nvPr>
        </p:nvSpPr>
        <p:spPr>
          <a:xfrm>
            <a:off x="1292776"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49" name="Text Placeholder 22"/>
          <p:cNvSpPr>
            <a:spLocks noGrp="1"/>
          </p:cNvSpPr>
          <p:nvPr>
            <p:ph type="body" sz="quarter" idx="12" hasCustomPrompt="1"/>
          </p:nvPr>
        </p:nvSpPr>
        <p:spPr>
          <a:xfrm>
            <a:off x="1292776"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0" name="Vertical Text Placeholder 2"/>
          <p:cNvSpPr>
            <a:spLocks noGrp="1"/>
          </p:cNvSpPr>
          <p:nvPr>
            <p:ph type="body" orient="vert" sz="quarter" idx="14" hasCustomPrompt="1"/>
          </p:nvPr>
        </p:nvSpPr>
        <p:spPr>
          <a:xfrm>
            <a:off x="1292776"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1" name="Text Placeholder 22"/>
          <p:cNvSpPr>
            <a:spLocks noGrp="1"/>
          </p:cNvSpPr>
          <p:nvPr>
            <p:ph type="body" sz="quarter" idx="15" hasCustomPrompt="1"/>
          </p:nvPr>
        </p:nvSpPr>
        <p:spPr>
          <a:xfrm>
            <a:off x="1292776"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2" name="Vertical Text Placeholder 2"/>
          <p:cNvSpPr>
            <a:spLocks noGrp="1"/>
          </p:cNvSpPr>
          <p:nvPr>
            <p:ph type="body" orient="vert" sz="quarter" idx="16" hasCustomPrompt="1"/>
          </p:nvPr>
        </p:nvSpPr>
        <p:spPr>
          <a:xfrm>
            <a:off x="1292776"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3" name="Text Placeholder 22"/>
          <p:cNvSpPr>
            <a:spLocks noGrp="1"/>
          </p:cNvSpPr>
          <p:nvPr>
            <p:ph type="body" sz="quarter" idx="17" hasCustomPrompt="1"/>
          </p:nvPr>
        </p:nvSpPr>
        <p:spPr>
          <a:xfrm>
            <a:off x="1292776"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baseline="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4" name="Vertical Text Placeholder 2"/>
          <p:cNvSpPr>
            <a:spLocks noGrp="1"/>
          </p:cNvSpPr>
          <p:nvPr>
            <p:ph type="body" orient="vert" sz="quarter" idx="18" hasCustomPrompt="1"/>
          </p:nvPr>
        </p:nvSpPr>
        <p:spPr>
          <a:xfrm>
            <a:off x="6573804" y="1711700"/>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5" name="Text Placeholder 22"/>
          <p:cNvSpPr>
            <a:spLocks noGrp="1"/>
          </p:cNvSpPr>
          <p:nvPr>
            <p:ph type="body" sz="quarter" idx="19" hasCustomPrompt="1"/>
          </p:nvPr>
        </p:nvSpPr>
        <p:spPr>
          <a:xfrm>
            <a:off x="6573804" y="1991596"/>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6" name="Vertical Text Placeholder 2"/>
          <p:cNvSpPr>
            <a:spLocks noGrp="1"/>
          </p:cNvSpPr>
          <p:nvPr>
            <p:ph type="body" orient="vert" sz="quarter" idx="20" hasCustomPrompt="1"/>
          </p:nvPr>
        </p:nvSpPr>
        <p:spPr>
          <a:xfrm>
            <a:off x="6573804" y="3138955"/>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7" name="Text Placeholder 22"/>
          <p:cNvSpPr>
            <a:spLocks noGrp="1"/>
          </p:cNvSpPr>
          <p:nvPr>
            <p:ph type="body" sz="quarter" idx="21" hasCustomPrompt="1"/>
          </p:nvPr>
        </p:nvSpPr>
        <p:spPr>
          <a:xfrm>
            <a:off x="6573804" y="3419013"/>
            <a:ext cx="4093578"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58" name="Vertical Text Placeholder 2"/>
          <p:cNvSpPr>
            <a:spLocks noGrp="1"/>
          </p:cNvSpPr>
          <p:nvPr>
            <p:ph type="body" orient="vert" sz="quarter" idx="22" hasCustomPrompt="1"/>
          </p:nvPr>
        </p:nvSpPr>
        <p:spPr>
          <a:xfrm>
            <a:off x="6573804" y="4553818"/>
            <a:ext cx="2779794"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a:t>
            </a:r>
          </a:p>
        </p:txBody>
      </p:sp>
      <p:sp>
        <p:nvSpPr>
          <p:cNvPr id="59" name="Text Placeholder 22"/>
          <p:cNvSpPr>
            <a:spLocks noGrp="1"/>
          </p:cNvSpPr>
          <p:nvPr>
            <p:ph type="body" sz="quarter" idx="23" hasCustomPrompt="1"/>
          </p:nvPr>
        </p:nvSpPr>
        <p:spPr>
          <a:xfrm>
            <a:off x="6573804" y="4841496"/>
            <a:ext cx="4093578" cy="1060704"/>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cxnSp>
        <p:nvCxnSpPr>
          <p:cNvPr id="60" name="Straight Connector 5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6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6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076456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Text, Code">
    <p:bg>
      <p:bgPr>
        <a:solidFill>
          <a:srgbClr val="F0F0F0"/>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7643174"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p:cNvSpPr/>
          <p:nvPr userDrawn="1"/>
        </p:nvSpPr>
        <p:spPr>
          <a:xfrm>
            <a:off x="7643176" y="0"/>
            <a:ext cx="454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9" name="Text Placeholder 12"/>
          <p:cNvSpPr>
            <a:spLocks noGrp="1"/>
          </p:cNvSpPr>
          <p:nvPr>
            <p:ph type="body" sz="quarter" idx="11" hasCustomPrompt="1"/>
          </p:nvPr>
        </p:nvSpPr>
        <p:spPr>
          <a:xfrm>
            <a:off x="0" y="326003"/>
            <a:ext cx="7643174" cy="239236"/>
          </a:xfrm>
          <a:prstGeom prst="rect">
            <a:avLst/>
          </a:prstGeom>
        </p:spPr>
        <p:txBody>
          <a:bodyPr anchor="ct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Insert Title Here</a:t>
            </a:r>
          </a:p>
        </p:txBody>
      </p:sp>
      <p:sp>
        <p:nvSpPr>
          <p:cNvPr id="36" name="Vertical Text Placeholder 2"/>
          <p:cNvSpPr>
            <a:spLocks noGrp="1"/>
          </p:cNvSpPr>
          <p:nvPr>
            <p:ph type="body" orient="vert" sz="quarter" idx="20" hasCustomPrompt="1"/>
          </p:nvPr>
        </p:nvSpPr>
        <p:spPr>
          <a:xfrm>
            <a:off x="8249124" y="801014"/>
            <a:ext cx="3237788" cy="308915"/>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CODE</a:t>
            </a:r>
          </a:p>
        </p:txBody>
      </p:sp>
      <p:sp>
        <p:nvSpPr>
          <p:cNvPr id="37" name="Text Placeholder 22"/>
          <p:cNvSpPr>
            <a:spLocks noGrp="1"/>
          </p:cNvSpPr>
          <p:nvPr>
            <p:ph type="body" sz="quarter" idx="21" hasCustomPrompt="1"/>
          </p:nvPr>
        </p:nvSpPr>
        <p:spPr>
          <a:xfrm>
            <a:off x="8249124" y="1086111"/>
            <a:ext cx="3238440" cy="515827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 Define the constructor. </a:t>
            </a:r>
          </a:p>
          <a:p>
            <a:pPr lvl="0"/>
            <a:endParaRPr lang="en-US"/>
          </a:p>
          <a:p>
            <a:pPr lvl="0"/>
            <a:endParaRPr lang="en-US"/>
          </a:p>
        </p:txBody>
      </p:sp>
      <p:sp>
        <p:nvSpPr>
          <p:cNvPr id="14" name="Content Placeholder 27"/>
          <p:cNvSpPr>
            <a:spLocks noGrp="1"/>
          </p:cNvSpPr>
          <p:nvPr>
            <p:ph sz="quarter" idx="27" hasCustomPrompt="1"/>
          </p:nvPr>
        </p:nvSpPr>
        <p:spPr>
          <a:xfrm>
            <a:off x="691633" y="3080085"/>
            <a:ext cx="6245352" cy="3164304"/>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 name="Text Placeholder 2"/>
          <p:cNvSpPr>
            <a:spLocks noGrp="1"/>
          </p:cNvSpPr>
          <p:nvPr>
            <p:ph type="body" sz="quarter" idx="28" hasCustomPrompt="1"/>
          </p:nvPr>
        </p:nvSpPr>
        <p:spPr>
          <a:xfrm>
            <a:off x="690982" y="1085850"/>
            <a:ext cx="6246394" cy="1855871"/>
          </a:xfrm>
          <a:prstGeom prst="rect">
            <a:avLst/>
          </a:prstGeom>
        </p:spPr>
        <p:txBody>
          <a:bodyPr/>
          <a:lstStyle>
            <a:lvl1pPr marL="0" indent="0">
              <a:lnSpc>
                <a:spcPts val="1600"/>
              </a:lnSpc>
              <a:spcBef>
                <a:spcPts val="0"/>
              </a:spcBef>
              <a:spcAft>
                <a:spcPts val="1800"/>
              </a:spcAft>
              <a:buFont typeface="Arial" panose="020B0604020202020204" pitchFamily="34" charset="0"/>
              <a:buNone/>
              <a:defRPr sz="1100">
                <a:latin typeface="Segoe UI Light" panose="020B0502040204020203" pitchFamily="34" charset="0"/>
                <a:cs typeface="Segoe UI Light" panose="020B0502040204020203" pitchFamily="34" charset="0"/>
              </a:defRPr>
            </a:lvl1pPr>
          </a:lstStyle>
          <a:p>
            <a:pPr lvl="0"/>
            <a:r>
              <a:rPr lang="en-US"/>
              <a:t>In et </a:t>
            </a:r>
            <a:r>
              <a:rPr lang="en-US" err="1"/>
              <a:t>nisl</a:t>
            </a:r>
            <a:r>
              <a:rPr lang="en-US"/>
              <a:t> gravida, </a:t>
            </a:r>
            <a:r>
              <a:rPr lang="en-US" err="1"/>
              <a:t>vulputate</a:t>
            </a:r>
            <a:r>
              <a:rPr lang="en-US"/>
              <a:t> </a:t>
            </a:r>
            <a:r>
              <a:rPr lang="en-US" err="1"/>
              <a:t>elit</a:t>
            </a:r>
            <a:r>
              <a:rPr lang="en-US"/>
              <a:t> </a:t>
            </a:r>
            <a:r>
              <a:rPr lang="en-US" err="1"/>
              <a:t>nec</a:t>
            </a:r>
            <a:r>
              <a:rPr lang="en-US"/>
              <a:t>, convallis </a:t>
            </a:r>
            <a:r>
              <a:rPr lang="en-US" err="1"/>
              <a:t>nisl</a:t>
            </a:r>
            <a:r>
              <a:rPr lang="en-US"/>
              <a:t>. </a:t>
            </a:r>
            <a:r>
              <a:rPr lang="en-US" err="1"/>
              <a:t>Donec</a:t>
            </a:r>
            <a:r>
              <a:rPr lang="en-US"/>
              <a:t> </a:t>
            </a:r>
            <a:r>
              <a:rPr lang="en-US" err="1"/>
              <a:t>ultricies</a:t>
            </a:r>
            <a:r>
              <a:rPr lang="en-US"/>
              <a:t>, magna </a:t>
            </a:r>
            <a:r>
              <a:rPr lang="en-US" err="1"/>
              <a:t>quis</a:t>
            </a:r>
            <a:r>
              <a:rPr lang="en-US"/>
              <a:t> </a:t>
            </a:r>
            <a:r>
              <a:rPr lang="en-US" err="1"/>
              <a:t>iaculis</a:t>
            </a:r>
            <a:r>
              <a:rPr lang="en-US"/>
              <a:t> </a:t>
            </a:r>
            <a:r>
              <a:rPr lang="en-US" err="1"/>
              <a:t>venenatis</a:t>
            </a:r>
            <a:r>
              <a:rPr lang="en-US"/>
              <a:t>, ligula </a:t>
            </a:r>
            <a:r>
              <a:rPr lang="en-US" err="1"/>
              <a:t>erat</a:t>
            </a:r>
            <a:r>
              <a:rPr lang="en-US"/>
              <a:t> </a:t>
            </a:r>
            <a:r>
              <a:rPr lang="en-US" err="1"/>
              <a:t>vehicula</a:t>
            </a:r>
            <a:r>
              <a:rPr lang="en-US"/>
              <a:t> </a:t>
            </a:r>
            <a:r>
              <a:rPr lang="en-US" err="1"/>
              <a:t>metus</a:t>
            </a:r>
            <a:r>
              <a:rPr lang="en-US"/>
              <a:t>, </a:t>
            </a:r>
            <a:r>
              <a:rPr lang="en-US" err="1"/>
              <a:t>ut</a:t>
            </a:r>
            <a:r>
              <a:rPr lang="en-US"/>
              <a:t> </a:t>
            </a:r>
            <a:r>
              <a:rPr lang="en-US" err="1"/>
              <a:t>ultrices</a:t>
            </a:r>
            <a:r>
              <a:rPr lang="en-US"/>
              <a:t> ante </a:t>
            </a:r>
            <a:r>
              <a:rPr lang="en-US" err="1"/>
              <a:t>nunc</a:t>
            </a:r>
            <a:r>
              <a:rPr lang="en-US"/>
              <a:t> </a:t>
            </a:r>
            <a:r>
              <a:rPr lang="en-US" err="1"/>
              <a:t>quis</a:t>
            </a:r>
            <a:r>
              <a:rPr lang="en-US"/>
              <a:t> dolor. </a:t>
            </a:r>
            <a:r>
              <a:rPr lang="en-US" err="1"/>
              <a:t>Mauris</a:t>
            </a:r>
            <a:r>
              <a:rPr lang="en-US"/>
              <a:t> </a:t>
            </a:r>
            <a:r>
              <a:rPr lang="en-US" err="1"/>
              <a:t>aliquam</a:t>
            </a:r>
            <a:r>
              <a:rPr lang="en-US"/>
              <a:t> </a:t>
            </a:r>
            <a:r>
              <a:rPr lang="en-US" err="1"/>
              <a:t>tellus</a:t>
            </a:r>
            <a:r>
              <a:rPr lang="en-US"/>
              <a:t> sit </a:t>
            </a:r>
            <a:r>
              <a:rPr lang="en-US" err="1"/>
              <a:t>amet</a:t>
            </a:r>
            <a:r>
              <a:rPr lang="en-US"/>
              <a:t> </a:t>
            </a:r>
            <a:r>
              <a:rPr lang="en-US" err="1"/>
              <a:t>massa</a:t>
            </a:r>
            <a:r>
              <a:rPr lang="en-US"/>
              <a:t> </a:t>
            </a:r>
            <a:r>
              <a:rPr lang="en-US" err="1"/>
              <a:t>elementum</a:t>
            </a:r>
            <a:r>
              <a:rPr lang="en-US"/>
              <a:t>, </a:t>
            </a:r>
            <a:r>
              <a:rPr lang="en-US" err="1"/>
              <a:t>sed</a:t>
            </a:r>
            <a:r>
              <a:rPr lang="en-US"/>
              <a:t> </a:t>
            </a:r>
            <a:r>
              <a:rPr lang="en-US" err="1"/>
              <a:t>mollis</a:t>
            </a:r>
            <a:r>
              <a:rPr lang="en-US"/>
              <a:t> ex </a:t>
            </a:r>
            <a:r>
              <a:rPr lang="en-US" err="1"/>
              <a:t>tempor</a:t>
            </a:r>
            <a:r>
              <a:rPr lang="en-US"/>
              <a:t>. </a:t>
            </a:r>
            <a:r>
              <a:rPr lang="en-US" err="1"/>
              <a:t>Morbi</a:t>
            </a:r>
            <a:r>
              <a:rPr lang="en-US"/>
              <a:t> </a:t>
            </a:r>
            <a:r>
              <a:rPr lang="en-US" err="1"/>
              <a:t>posuere</a:t>
            </a:r>
            <a:r>
              <a:rPr lang="en-US"/>
              <a:t> nisi </a:t>
            </a:r>
            <a:r>
              <a:rPr lang="en-US" err="1"/>
              <a:t>sollicitudin</a:t>
            </a:r>
            <a:r>
              <a:rPr lang="en-US"/>
              <a:t> </a:t>
            </a:r>
            <a:r>
              <a:rPr lang="en-US" err="1"/>
              <a:t>tortor</a:t>
            </a:r>
            <a:r>
              <a:rPr lang="en-US"/>
              <a:t> </a:t>
            </a:r>
            <a:r>
              <a:rPr lang="en-US" err="1"/>
              <a:t>faucibus</a:t>
            </a:r>
            <a:r>
              <a:rPr lang="en-US"/>
              <a:t>, at </a:t>
            </a:r>
            <a:r>
              <a:rPr lang="en-US" err="1"/>
              <a:t>dapibus</a:t>
            </a:r>
            <a:r>
              <a:rPr lang="en-US"/>
              <a:t> </a:t>
            </a:r>
            <a:r>
              <a:rPr lang="en-US" err="1"/>
              <a:t>nibh</a:t>
            </a:r>
            <a:r>
              <a:rPr lang="en-US"/>
              <a:t> convallis. In </a:t>
            </a:r>
            <a:r>
              <a:rPr lang="en-US" err="1"/>
              <a:t>viverra</a:t>
            </a:r>
            <a:r>
              <a:rPr lang="en-US"/>
              <a:t> </a:t>
            </a:r>
            <a:r>
              <a:rPr lang="en-US" err="1"/>
              <a:t>quis</a:t>
            </a:r>
            <a:r>
              <a:rPr lang="en-US"/>
              <a:t> dui a </a:t>
            </a:r>
            <a:r>
              <a:rPr lang="en-US" err="1"/>
              <a:t>pellentesque</a:t>
            </a:r>
            <a:r>
              <a:rPr lang="en-US"/>
              <a:t>. </a:t>
            </a:r>
            <a:r>
              <a:rPr lang="en-US" err="1"/>
              <a:t>Donec</a:t>
            </a:r>
            <a:r>
              <a:rPr lang="en-US"/>
              <a:t> </a:t>
            </a:r>
            <a:r>
              <a:rPr lang="en-US" err="1"/>
              <a:t>imperdiet</a:t>
            </a:r>
            <a:r>
              <a:rPr lang="en-US"/>
              <a:t> </a:t>
            </a:r>
            <a:r>
              <a:rPr lang="en-US" err="1"/>
              <a:t>leo</a:t>
            </a:r>
            <a:r>
              <a:rPr lang="en-US"/>
              <a:t> </a:t>
            </a:r>
            <a:r>
              <a:rPr lang="en-US" err="1"/>
              <a:t>eget</a:t>
            </a:r>
            <a:r>
              <a:rPr lang="en-US"/>
              <a:t> </a:t>
            </a:r>
            <a:r>
              <a:rPr lang="en-US" err="1"/>
              <a:t>nulla</a:t>
            </a:r>
            <a:r>
              <a:rPr lang="en-US"/>
              <a:t> </a:t>
            </a:r>
            <a:r>
              <a:rPr lang="en-US" err="1"/>
              <a:t>laoreet</a:t>
            </a:r>
            <a:r>
              <a:rPr lang="en-US"/>
              <a:t>, et </a:t>
            </a:r>
            <a:r>
              <a:rPr lang="en-US" err="1"/>
              <a:t>ullamcorper</a:t>
            </a:r>
            <a:r>
              <a:rPr lang="en-US"/>
              <a:t> </a:t>
            </a:r>
            <a:r>
              <a:rPr lang="en-US" err="1"/>
              <a:t>tellus</a:t>
            </a:r>
            <a:r>
              <a:rPr lang="en-US"/>
              <a:t> </a:t>
            </a:r>
            <a:r>
              <a:rPr lang="en-US" err="1"/>
              <a:t>finibus</a:t>
            </a:r>
            <a:r>
              <a:rPr lang="en-US"/>
              <a:t>. </a:t>
            </a:r>
            <a:r>
              <a:rPr lang="en-US" err="1"/>
              <a:t>Sed</a:t>
            </a:r>
            <a:r>
              <a:rPr lang="en-US"/>
              <a:t> semper, </a:t>
            </a:r>
            <a:r>
              <a:rPr lang="en-US" err="1"/>
              <a:t>purus</a:t>
            </a:r>
            <a:r>
              <a:rPr lang="en-US"/>
              <a:t> id </a:t>
            </a:r>
            <a:r>
              <a:rPr lang="en-US" err="1"/>
              <a:t>accumsan</a:t>
            </a:r>
            <a:r>
              <a:rPr lang="en-US"/>
              <a:t> </a:t>
            </a:r>
            <a:r>
              <a:rPr lang="en-US" err="1"/>
              <a:t>consequat</a:t>
            </a:r>
            <a:r>
              <a:rPr lang="en-US"/>
              <a:t>, </a:t>
            </a:r>
            <a:r>
              <a:rPr lang="en-US" err="1"/>
              <a:t>purus</a:t>
            </a:r>
            <a:r>
              <a:rPr lang="en-US"/>
              <a:t> </a:t>
            </a:r>
            <a:r>
              <a:rPr lang="en-US" err="1"/>
              <a:t>risus</a:t>
            </a:r>
            <a:r>
              <a:rPr lang="en-US"/>
              <a:t> </a:t>
            </a:r>
            <a:r>
              <a:rPr lang="en-US" err="1"/>
              <a:t>fringilla</a:t>
            </a:r>
            <a:r>
              <a:rPr lang="en-US"/>
              <a:t> </a:t>
            </a:r>
            <a:r>
              <a:rPr lang="en-US" err="1"/>
              <a:t>neque</a:t>
            </a:r>
            <a:r>
              <a:rPr lang="en-US"/>
              <a:t>, at </a:t>
            </a:r>
            <a:r>
              <a:rPr lang="en-US" err="1"/>
              <a:t>sodales</a:t>
            </a:r>
            <a:r>
              <a:rPr lang="en-US"/>
              <a:t> </a:t>
            </a:r>
            <a:r>
              <a:rPr lang="en-US" err="1"/>
              <a:t>arcu</a:t>
            </a:r>
            <a:r>
              <a:rPr lang="en-US"/>
              <a:t> </a:t>
            </a:r>
            <a:r>
              <a:rPr lang="en-US" err="1"/>
              <a:t>leo</a:t>
            </a:r>
            <a:r>
              <a:rPr lang="en-US"/>
              <a:t> ac </a:t>
            </a:r>
            <a:r>
              <a:rPr lang="en-US" err="1"/>
              <a:t>augue</a:t>
            </a:r>
            <a:r>
              <a:rPr lang="en-US"/>
              <a:t>.</a:t>
            </a:r>
          </a:p>
          <a:p>
            <a:pPr lvl="0"/>
            <a:endParaRPr lang="en-US"/>
          </a:p>
        </p:txBody>
      </p:sp>
    </p:spTree>
    <p:extLst>
      <p:ext uri="{BB962C8B-B14F-4D97-AF65-F5344CB8AC3E}">
        <p14:creationId xmlns:p14="http://schemas.microsoft.com/office/powerpoint/2010/main" val="18093804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Content Side by Side">
    <p:spTree>
      <p:nvGrpSpPr>
        <p:cNvPr id="1" name=""/>
        <p:cNvGrpSpPr/>
        <p:nvPr/>
      </p:nvGrpSpPr>
      <p:grpSpPr>
        <a:xfrm>
          <a:off x="0" y="0"/>
          <a:ext cx="0" cy="0"/>
          <a:chOff x="0" y="0"/>
          <a:chExt cx="0" cy="0"/>
        </a:xfrm>
      </p:grpSpPr>
      <p:cxnSp>
        <p:nvCxnSpPr>
          <p:cNvPr id="19" name="Straight Connector 18"/>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1"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9" name="Content Placeholder 27"/>
          <p:cNvSpPr>
            <a:spLocks noGrp="1"/>
          </p:cNvSpPr>
          <p:nvPr>
            <p:ph sz="quarter" idx="27" hasCustomPrompt="1"/>
          </p:nvPr>
        </p:nvSpPr>
        <p:spPr>
          <a:xfrm>
            <a:off x="6570513" y="1554257"/>
            <a:ext cx="4754880" cy="4398686"/>
          </a:xfrm>
          <a:prstGeom prst="rect">
            <a:avLst/>
          </a:prstGeom>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pPr lvl="0"/>
            <a:r>
              <a:rPr lang="en-US"/>
              <a:t>Insert Content Here</a:t>
            </a:r>
          </a:p>
        </p:txBody>
      </p:sp>
      <p:sp>
        <p:nvSpPr>
          <p:cNvPr id="31" name="Text Placeholder 22"/>
          <p:cNvSpPr>
            <a:spLocks noGrp="1"/>
          </p:cNvSpPr>
          <p:nvPr>
            <p:ph type="body" sz="quarter" idx="21" hasCustomPrompt="1"/>
          </p:nvPr>
        </p:nvSpPr>
        <p:spPr>
          <a:xfrm>
            <a:off x="854481" y="1554257"/>
            <a:ext cx="4754880" cy="4398686"/>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sz="1100" baseline="0">
                <a:solidFill>
                  <a:schemeClr val="tx1"/>
                </a:solidFill>
                <a:latin typeface="Segoe UI Light" panose="020B0502040204020203" pitchFamily="34" charset="0"/>
                <a:cs typeface="Segoe UI Light" panose="020B0502040204020203" pitchFamily="34" charset="0"/>
              </a:defRPr>
            </a:lvl1pPr>
            <a:lvl2pPr marL="457200" indent="0">
              <a:lnSpc>
                <a:spcPts val="1600"/>
              </a:lnSpc>
              <a:spcBef>
                <a:spcPts val="1000"/>
              </a:spcBef>
              <a:spcAft>
                <a:spcPts val="1800"/>
              </a:spcAft>
              <a:buFont typeface="Arial" panose="020B0604020202020204" pitchFamily="34" charset="0"/>
              <a:buChar char="•"/>
              <a:defRPr sz="1200">
                <a:solidFill>
                  <a:schemeClr val="tx1"/>
                </a:solidFill>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indent="-182880">
              <a:lnSpc>
                <a:spcPct val="100000"/>
              </a:lnSpc>
            </a:pPr>
            <a:r>
              <a:rPr lang="en-US" sz="1100">
                <a:solidFill>
                  <a:schemeClr val="bg1">
                    <a:lumMod val="85000"/>
                  </a:schemeClr>
                </a:solidFill>
                <a:latin typeface="Segoe UI Light" panose="020B0502040204020203" pitchFamily="34" charset="0"/>
                <a:cs typeface="Segoe UI Light" panose="020B0502040204020203" pitchFamily="34" charset="0"/>
              </a:rPr>
              <a:t>Insert Text Here</a:t>
            </a:r>
          </a:p>
        </p:txBody>
      </p:sp>
    </p:spTree>
    <p:extLst>
      <p:ext uri="{BB962C8B-B14F-4D97-AF65-F5344CB8AC3E}">
        <p14:creationId xmlns:p14="http://schemas.microsoft.com/office/powerpoint/2010/main" val="797164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oryboard">
    <p:spTree>
      <p:nvGrpSpPr>
        <p:cNvPr id="1" name=""/>
        <p:cNvGrpSpPr/>
        <p:nvPr/>
      </p:nvGrpSpPr>
      <p:grpSpPr>
        <a:xfrm>
          <a:off x="0" y="0"/>
          <a:ext cx="0" cy="0"/>
          <a:chOff x="0" y="0"/>
          <a:chExt cx="0" cy="0"/>
        </a:xfrm>
      </p:grpSpPr>
      <p:cxnSp>
        <p:nvCxnSpPr>
          <p:cNvPr id="6" name="Straight Connector 5"/>
          <p:cNvCxnSpPr/>
          <p:nvPr/>
        </p:nvCxnSpPr>
        <p:spPr>
          <a:xfrm>
            <a:off x="77401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59928" y="5115911"/>
            <a:ext cx="13249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5"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19" name="Picture Placeholder 17"/>
          <p:cNvSpPr>
            <a:spLocks noGrp="1"/>
          </p:cNvSpPr>
          <p:nvPr userDrawn="1">
            <p:ph type="pic" sz="quarter" idx="12" hasCustomPrompt="1"/>
          </p:nvPr>
        </p:nvSpPr>
        <p:spPr>
          <a:xfrm>
            <a:off x="774018" y="1912013"/>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0" name="Picture Placeholder 17"/>
          <p:cNvSpPr>
            <a:spLocks noGrp="1"/>
          </p:cNvSpPr>
          <p:nvPr userDrawn="1">
            <p:ph type="pic" sz="quarter" idx="13" hasCustomPrompt="1"/>
          </p:nvPr>
        </p:nvSpPr>
        <p:spPr>
          <a:xfrm>
            <a:off x="6459928" y="1912012"/>
            <a:ext cx="4958054" cy="2788921"/>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Text Placeholder 22"/>
          <p:cNvSpPr>
            <a:spLocks noGrp="1"/>
          </p:cNvSpPr>
          <p:nvPr>
            <p:ph type="body" sz="quarter" idx="19" hasCustomPrompt="1"/>
          </p:nvPr>
        </p:nvSpPr>
        <p:spPr>
          <a:xfrm>
            <a:off x="988997" y="4859970"/>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26" name="Text Placeholder 22"/>
          <p:cNvSpPr>
            <a:spLocks noGrp="1"/>
          </p:cNvSpPr>
          <p:nvPr>
            <p:ph type="body" sz="quarter" idx="20" hasCustomPrompt="1"/>
          </p:nvPr>
        </p:nvSpPr>
        <p:spPr>
          <a:xfrm>
            <a:off x="671696" y="4850572"/>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7" name="Text Placeholder 22"/>
          <p:cNvSpPr>
            <a:spLocks noGrp="1"/>
          </p:cNvSpPr>
          <p:nvPr>
            <p:ph type="body" sz="quarter" idx="21" hasCustomPrompt="1"/>
          </p:nvPr>
        </p:nvSpPr>
        <p:spPr>
          <a:xfrm>
            <a:off x="6359794" y="4852750"/>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8" name="Text Placeholder 22"/>
          <p:cNvSpPr>
            <a:spLocks noGrp="1"/>
          </p:cNvSpPr>
          <p:nvPr>
            <p:ph type="body" sz="quarter" idx="22" hasCustomPrompt="1"/>
          </p:nvPr>
        </p:nvSpPr>
        <p:spPr>
          <a:xfrm>
            <a:off x="6681392" y="4866606"/>
            <a:ext cx="4743075" cy="138843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0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Tree>
    <p:extLst>
      <p:ext uri="{BB962C8B-B14F-4D97-AF65-F5344CB8AC3E}">
        <p14:creationId xmlns:p14="http://schemas.microsoft.com/office/powerpoint/2010/main" val="2280125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2 Image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a:t>Insert Image Here</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2651758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2 Images, Longer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075532" y="1207009"/>
            <a:ext cx="10040937" cy="773112"/>
          </a:xfrm>
          <a:prstGeom prst="rect">
            <a:avLst/>
          </a:prstGeom>
        </p:spPr>
        <p:txBody>
          <a:bodyPr/>
          <a:lstStyle>
            <a:lvl1pPr marL="0" indent="0">
              <a:lnSpc>
                <a:spcPts val="1600"/>
              </a:lnSpc>
              <a:spcBef>
                <a:spcPts val="0"/>
              </a:spcBef>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5"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402336"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 font size 10</a:t>
            </a:r>
          </a:p>
        </p:txBody>
      </p:sp>
      <p:sp>
        <p:nvSpPr>
          <p:cNvPr id="11" name="Text Placeholder 2"/>
          <p:cNvSpPr>
            <a:spLocks noGrp="1"/>
          </p:cNvSpPr>
          <p:nvPr>
            <p:ph type="body" sz="quarter" idx="16" hasCustomPrompt="1"/>
          </p:nvPr>
        </p:nvSpPr>
        <p:spPr>
          <a:xfrm>
            <a:off x="6510528" y="5422392"/>
            <a:ext cx="5303520" cy="1216152"/>
          </a:xfrm>
          <a:prstGeom prst="rect">
            <a:avLst/>
          </a:prstGeom>
        </p:spPr>
        <p:txBody>
          <a:bodyPr/>
          <a:lstStyle>
            <a:lvl1pPr marL="0" indent="0">
              <a:lnSpc>
                <a:spcPts val="1600"/>
              </a:lnSpc>
              <a:spcBef>
                <a:spcPts val="0"/>
              </a:spcBef>
              <a:spcAft>
                <a:spcPts val="1800"/>
              </a:spcAft>
              <a:buNone/>
              <a:defRPr sz="1000" baseline="0">
                <a:latin typeface="Segoe UI Light" panose="020B0502040204020203" pitchFamily="34" charset="0"/>
                <a:cs typeface="Segoe UI Light" panose="020B0502040204020203" pitchFamily="34" charset="0"/>
              </a:defRPr>
            </a:lvl1pPr>
          </a:lstStyle>
          <a:p>
            <a:pPr lvl="0"/>
            <a:r>
              <a:rPr lang="en-US"/>
              <a:t>Longer Sentences: font size 10</a:t>
            </a:r>
          </a:p>
        </p:txBody>
      </p:sp>
    </p:spTree>
    <p:extLst>
      <p:ext uri="{BB962C8B-B14F-4D97-AF65-F5344CB8AC3E}">
        <p14:creationId xmlns:p14="http://schemas.microsoft.com/office/powerpoint/2010/main" val="1928004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2 Videos,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3" name="Text Placeholder 2"/>
          <p:cNvSpPr>
            <a:spLocks noGrp="1"/>
          </p:cNvSpPr>
          <p:nvPr>
            <p:ph type="body" sz="quarter" idx="12" hasCustomPrompt="1"/>
          </p:nvPr>
        </p:nvSpPr>
        <p:spPr>
          <a:xfrm>
            <a:off x="1508759" y="1207009"/>
            <a:ext cx="10040937" cy="773112"/>
          </a:xfrm>
          <a:prstGeom prst="rect">
            <a:avLst/>
          </a:prstGeom>
        </p:spPr>
        <p:txBody>
          <a:bodyPr/>
          <a:lstStyle>
            <a:lvl1pPr marL="0" indent="0">
              <a:lnSpc>
                <a:spcPts val="1600"/>
              </a:lnSpc>
              <a:spcAft>
                <a:spcPts val="1800"/>
              </a:spcAft>
              <a:buNone/>
              <a:defRPr sz="14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0" name="Text Placeholder 2"/>
          <p:cNvSpPr>
            <a:spLocks noGrp="1"/>
          </p:cNvSpPr>
          <p:nvPr>
            <p:ph type="body" sz="quarter" idx="15"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303520" cy="740664"/>
          </a:xfrm>
          <a:prstGeom prst="rect">
            <a:avLst/>
          </a:prstGeom>
        </p:spPr>
        <p:txBody>
          <a:bodyPr/>
          <a:lstStyle>
            <a:lvl1pPr marL="0" indent="0">
              <a:spcBef>
                <a:spcPts val="0"/>
              </a:spcBef>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4" name="Media Placeholder 3"/>
          <p:cNvSpPr>
            <a:spLocks noGrp="1"/>
          </p:cNvSpPr>
          <p:nvPr>
            <p:ph type="media" sz="quarter" idx="17" hasCustomPrompt="1"/>
          </p:nvPr>
        </p:nvSpPr>
        <p:spPr>
          <a:xfrm>
            <a:off x="402336" y="2313432"/>
            <a:ext cx="5303520" cy="298094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1">
                <a:latin typeface="Segoe UI Light" panose="020B0502040204020203" pitchFamily="34" charset="0"/>
                <a:cs typeface="Segoe UI Light" panose="020B0502040204020203" pitchFamily="34" charset="0"/>
              </a:defRPr>
            </a:lvl1pPr>
          </a:lstStyle>
          <a:p>
            <a:r>
              <a:rPr lang="en-US"/>
              <a:t>Insert Video Here</a:t>
            </a:r>
          </a:p>
        </p:txBody>
      </p:sp>
      <p:sp>
        <p:nvSpPr>
          <p:cNvPr id="7" name="Media Placeholder 6"/>
          <p:cNvSpPr>
            <a:spLocks noGrp="1"/>
          </p:cNvSpPr>
          <p:nvPr>
            <p:ph type="media" sz="quarter" idx="18" hasCustomPrompt="1"/>
          </p:nvPr>
        </p:nvSpPr>
        <p:spPr>
          <a:xfrm>
            <a:off x="6510528" y="2313432"/>
            <a:ext cx="5303520" cy="2980944"/>
          </a:xfrm>
          <a:prstGeom prst="rect">
            <a:avLst/>
          </a:prstGeom>
        </p:spPr>
        <p:txBody>
          <a:bodyPr/>
          <a:lstStyle>
            <a:lvl1pPr marL="0" indent="0">
              <a:buNone/>
              <a:defRPr sz="1200" b="1">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Video Here</a:t>
            </a:r>
            <a:endParaRPr lang="en-US"/>
          </a:p>
        </p:txBody>
      </p:sp>
    </p:spTree>
    <p:extLst>
      <p:ext uri="{BB962C8B-B14F-4D97-AF65-F5344CB8AC3E}">
        <p14:creationId xmlns:p14="http://schemas.microsoft.com/office/powerpoint/2010/main" val="99631417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Righ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9" name="Picture Placeholder 4"/>
          <p:cNvSpPr>
            <a:spLocks noGrp="1"/>
          </p:cNvSpPr>
          <p:nvPr>
            <p:ph type="pic" sz="quarter" idx="14" hasCustomPrompt="1"/>
          </p:nvPr>
        </p:nvSpPr>
        <p:spPr>
          <a:xfrm>
            <a:off x="6510528"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0" name="Text Placeholder 2"/>
          <p:cNvSpPr>
            <a:spLocks noGrp="1"/>
          </p:cNvSpPr>
          <p:nvPr>
            <p:ph type="body" sz="quarter" idx="15" hasCustomPrompt="1"/>
          </p:nvPr>
        </p:nvSpPr>
        <p:spPr>
          <a:xfrm>
            <a:off x="65836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1" name="Text Placeholder 2"/>
          <p:cNvSpPr>
            <a:spLocks noGrp="1"/>
          </p:cNvSpPr>
          <p:nvPr>
            <p:ph type="body" sz="quarter" idx="16" hasCustomPrompt="1"/>
          </p:nvPr>
        </p:nvSpPr>
        <p:spPr>
          <a:xfrm>
            <a:off x="6510528" y="5422392"/>
            <a:ext cx="5276088"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2917750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Left, Text">
    <p:spTree>
      <p:nvGrpSpPr>
        <p:cNvPr id="1" name=""/>
        <p:cNvGrpSpPr/>
        <p:nvPr/>
      </p:nvGrpSpPr>
      <p:grpSpPr>
        <a:xfrm>
          <a:off x="0" y="0"/>
          <a:ext cx="0" cy="0"/>
          <a:chOff x="0" y="0"/>
          <a:chExt cx="0" cy="0"/>
        </a:xfrm>
      </p:grpSpPr>
      <p:cxnSp>
        <p:nvCxnSpPr>
          <p:cNvPr id="14" name="Straight Connector 13"/>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SECTION TITLE</a:t>
            </a:r>
          </a:p>
        </p:txBody>
      </p:sp>
      <p:sp>
        <p:nvSpPr>
          <p:cNvPr id="16"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8" name="Picture Placeholder 4"/>
          <p:cNvSpPr>
            <a:spLocks noGrp="1"/>
          </p:cNvSpPr>
          <p:nvPr>
            <p:ph type="pic" sz="quarter" idx="13" hasCustomPrompt="1"/>
          </p:nvPr>
        </p:nvSpPr>
        <p:spPr>
          <a:xfrm>
            <a:off x="402336" y="2313432"/>
            <a:ext cx="5303520" cy="2980944"/>
          </a:xfrm>
          <a:prstGeom prst="rect">
            <a:avLst/>
          </a:prstGeom>
        </p:spPr>
        <p:txBody>
          <a:bodyPr/>
          <a:lstStyle>
            <a:lvl1pPr marL="0" indent="0">
              <a:buNone/>
              <a:defRPr sz="1200" b="1" baseline="0">
                <a:latin typeface="Segoe UI Light" panose="020B0502040204020203" pitchFamily="34" charset="0"/>
                <a:cs typeface="Segoe UI Light" panose="020B0502040204020203" pitchFamily="34" charset="0"/>
              </a:defRPr>
            </a:lvl1pPr>
          </a:lstStyle>
          <a:p>
            <a:r>
              <a:rPr lang="en-US" b="1">
                <a:latin typeface="Segoe UI Light" panose="020B0502040204020203" pitchFamily="34" charset="0"/>
                <a:cs typeface="Segoe UI Light" panose="020B0502040204020203" pitchFamily="34" charset="0"/>
              </a:rPr>
              <a:t>Insert Image Here</a:t>
            </a:r>
            <a:endParaRPr lang="en-US"/>
          </a:p>
        </p:txBody>
      </p:sp>
      <p:sp>
        <p:nvSpPr>
          <p:cNvPr id="12" name="Text Placeholder 2"/>
          <p:cNvSpPr>
            <a:spLocks noGrp="1"/>
          </p:cNvSpPr>
          <p:nvPr>
            <p:ph type="body" sz="quarter" idx="17" hasCustomPrompt="1"/>
          </p:nvPr>
        </p:nvSpPr>
        <p:spPr>
          <a:xfrm>
            <a:off x="402336" y="5422392"/>
            <a:ext cx="5303520" cy="740664"/>
          </a:xfrm>
          <a:prstGeom prst="rect">
            <a:avLst/>
          </a:prstGeom>
        </p:spPr>
        <p:txBody>
          <a:bodyPr/>
          <a:lstStyle>
            <a:lvl1pPr marL="0" indent="0">
              <a:lnSpc>
                <a:spcPts val="1600"/>
              </a:lnSpc>
              <a:spcBef>
                <a:spcPts val="0"/>
              </a:spcBef>
              <a:spcAft>
                <a:spcPts val="1800"/>
              </a:spcAft>
              <a:buNone/>
              <a:defRPr sz="1100" baseline="0">
                <a:latin typeface="Segoe UI Light" panose="020B0502040204020203" pitchFamily="34" charset="0"/>
                <a:cs typeface="Segoe UI Light" panose="020B0502040204020203" pitchFamily="34" charset="0"/>
              </a:defRPr>
            </a:lvl1pPr>
          </a:lstStyle>
          <a:p>
            <a:pPr lvl="0"/>
            <a:r>
              <a:rPr lang="en-US"/>
              <a:t>Lorem Ipsum</a:t>
            </a:r>
          </a:p>
        </p:txBody>
      </p:sp>
      <p:sp>
        <p:nvSpPr>
          <p:cNvPr id="13" name="Text Placeholder 2"/>
          <p:cNvSpPr>
            <a:spLocks noGrp="1"/>
          </p:cNvSpPr>
          <p:nvPr>
            <p:ph type="body" sz="quarter" idx="15" hasCustomPrompt="1"/>
          </p:nvPr>
        </p:nvSpPr>
        <p:spPr>
          <a:xfrm>
            <a:off x="6510528" y="2276856"/>
            <a:ext cx="5020056" cy="3657600"/>
          </a:xfrm>
          <a:prstGeom prst="rect">
            <a:avLst/>
          </a:prstGeom>
        </p:spPr>
        <p:txBody>
          <a:bodyPr/>
          <a:lstStyle>
            <a:lvl1pPr marL="0" indent="0">
              <a:lnSpc>
                <a:spcPts val="1600"/>
              </a:lnSpc>
              <a:spcAft>
                <a:spcPts val="1800"/>
              </a:spcAft>
              <a:buNone/>
              <a:defRPr sz="1200" baseline="0">
                <a:latin typeface="Segoe UI Light" panose="020B0502040204020203" pitchFamily="34" charset="0"/>
                <a:cs typeface="Segoe UI Light" panose="020B0502040204020203" pitchFamily="34" charset="0"/>
              </a:defRPr>
            </a:lvl1pPr>
          </a:lstStyle>
          <a:p>
            <a:pPr lvl="0"/>
            <a:r>
              <a:rPr lang="en-US"/>
              <a:t>Lorem Ipsum</a:t>
            </a:r>
          </a:p>
        </p:txBody>
      </p:sp>
    </p:spTree>
    <p:extLst>
      <p:ext uri="{BB962C8B-B14F-4D97-AF65-F5344CB8AC3E}">
        <p14:creationId xmlns:p14="http://schemas.microsoft.com/office/powerpoint/2010/main" val="18406431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ardware Images and Text">
    <p:spTree>
      <p:nvGrpSpPr>
        <p:cNvPr id="1" name=""/>
        <p:cNvGrpSpPr/>
        <p:nvPr/>
      </p:nvGrpSpPr>
      <p:grpSpPr>
        <a:xfrm>
          <a:off x="0" y="0"/>
          <a:ext cx="0" cy="0"/>
          <a:chOff x="0" y="0"/>
          <a:chExt cx="0" cy="0"/>
        </a:xfrm>
      </p:grpSpPr>
      <p:sp>
        <p:nvSpPr>
          <p:cNvPr id="14" name="Rectangle 13"/>
          <p:cNvSpPr/>
          <p:nvPr userDrawn="1"/>
        </p:nvSpPr>
        <p:spPr>
          <a:xfrm>
            <a:off x="7208874" y="0"/>
            <a:ext cx="49831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Picture Placeholder 17"/>
          <p:cNvSpPr>
            <a:spLocks noGrp="1"/>
          </p:cNvSpPr>
          <p:nvPr>
            <p:ph type="pic" sz="quarter" idx="12" hasCustomPrompt="1"/>
          </p:nvPr>
        </p:nvSpPr>
        <p:spPr>
          <a:xfrm>
            <a:off x="819486" y="875000"/>
            <a:ext cx="5569902" cy="3136392"/>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Text Placeholder 22"/>
          <p:cNvSpPr>
            <a:spLocks noGrp="1"/>
          </p:cNvSpPr>
          <p:nvPr>
            <p:ph type="body" sz="quarter" idx="19" hasCustomPrompt="1"/>
          </p:nvPr>
        </p:nvSpPr>
        <p:spPr>
          <a:xfrm>
            <a:off x="1863476" y="4319734"/>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41" name="Text Placeholder 22"/>
          <p:cNvSpPr>
            <a:spLocks noGrp="1"/>
          </p:cNvSpPr>
          <p:nvPr>
            <p:ph type="body" sz="quarter" idx="20" hasCustomPrompt="1"/>
          </p:nvPr>
        </p:nvSpPr>
        <p:spPr>
          <a:xfrm>
            <a:off x="1863478" y="4634429"/>
            <a:ext cx="4525911" cy="29183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42" name="Text Placeholder 22"/>
          <p:cNvSpPr>
            <a:spLocks noGrp="1"/>
          </p:cNvSpPr>
          <p:nvPr>
            <p:ph type="body" sz="quarter" idx="21" hasCustomPrompt="1"/>
          </p:nvPr>
        </p:nvSpPr>
        <p:spPr>
          <a:xfrm>
            <a:off x="1863476" y="4939338"/>
            <a:ext cx="4525911" cy="1538129"/>
          </a:xfrm>
          <a:prstGeom prst="rect">
            <a:avLst/>
          </a:prstGeom>
        </p:spPr>
        <p:txBody>
          <a:bodyPr/>
          <a:lstStyle>
            <a:lvl1pPr marL="0" marR="0" indent="0" algn="l" defTabSz="914400" rtl="0" eaLnBrk="1" fontAlgn="auto" latinLnBrk="0" hangingPunct="1">
              <a:lnSpc>
                <a:spcPts val="1600"/>
              </a:lnSpc>
              <a:spcBef>
                <a:spcPts val="0"/>
              </a:spcBef>
              <a:spcAft>
                <a:spcPts val="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500"/>
              </a:lnSpc>
              <a:buFont typeface="Arial" panose="020B0604020202020204" pitchFamily="34" charset="0"/>
              <a:buChar char="•"/>
            </a:pPr>
            <a:r>
              <a:rPr lang="en-US" sz="95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500"/>
              </a:lnSpc>
              <a:buFont typeface="Arial" panose="020B0604020202020204" pitchFamily="34" charset="0"/>
              <a:buChar char="•"/>
            </a:pPr>
            <a:endParaRPr lang="en-US" sz="950">
              <a:solidFill>
                <a:schemeClr val="bg1">
                  <a:lumMod val="85000"/>
                </a:schemeClr>
              </a:solidFill>
              <a:latin typeface="Segoe UI Light" panose="020B0502040204020203" pitchFamily="34" charset="0"/>
              <a:cs typeface="Segoe UI Light" panose="020B0502040204020203" pitchFamily="34" charset="0"/>
            </a:endParaRPr>
          </a:p>
        </p:txBody>
      </p:sp>
      <p:sp>
        <p:nvSpPr>
          <p:cNvPr id="48" name="Picture Placeholder 17"/>
          <p:cNvSpPr>
            <a:spLocks noGrp="1"/>
          </p:cNvSpPr>
          <p:nvPr>
            <p:ph type="pic" sz="quarter" idx="22" hasCustomPrompt="1"/>
          </p:nvPr>
        </p:nvSpPr>
        <p:spPr>
          <a:xfrm>
            <a:off x="8034762" y="874998"/>
            <a:ext cx="1647401" cy="2522251"/>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9" name="Picture Placeholder 17"/>
          <p:cNvSpPr>
            <a:spLocks noGrp="1"/>
          </p:cNvSpPr>
          <p:nvPr>
            <p:ph type="pic" sz="quarter" idx="23" hasCustomPrompt="1"/>
          </p:nvPr>
        </p:nvSpPr>
        <p:spPr>
          <a:xfrm>
            <a:off x="9766301" y="874998"/>
            <a:ext cx="1599814" cy="199845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0" name="Picture Placeholder 17"/>
          <p:cNvSpPr>
            <a:spLocks noGrp="1"/>
          </p:cNvSpPr>
          <p:nvPr>
            <p:ph type="pic" sz="quarter" idx="24" hasCustomPrompt="1"/>
          </p:nvPr>
        </p:nvSpPr>
        <p:spPr>
          <a:xfrm>
            <a:off x="8034762" y="3489187"/>
            <a:ext cx="1647401" cy="1679472"/>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1" name="Picture Placeholder 17"/>
          <p:cNvSpPr>
            <a:spLocks noGrp="1"/>
          </p:cNvSpPr>
          <p:nvPr>
            <p:ph type="pic" sz="quarter" idx="25" hasCustomPrompt="1"/>
          </p:nvPr>
        </p:nvSpPr>
        <p:spPr>
          <a:xfrm>
            <a:off x="9766301" y="2957514"/>
            <a:ext cx="1599814" cy="2211146"/>
          </a:xfrm>
          <a:prstGeom prst="rect">
            <a:avLst/>
          </a:prstGeom>
          <a:noFill/>
          <a:ln w="3175">
            <a:solidFill>
              <a:schemeClr val="bg1">
                <a:lumMod val="85000"/>
              </a:schemeClr>
            </a:solidFill>
          </a:ln>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Text Placeholder 4"/>
          <p:cNvSpPr>
            <a:spLocks noGrp="1"/>
          </p:cNvSpPr>
          <p:nvPr>
            <p:ph type="body" sz="quarter" idx="26" hasCustomPrompt="1"/>
          </p:nvPr>
        </p:nvSpPr>
        <p:spPr>
          <a:xfrm>
            <a:off x="804672" y="431973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3" name="Text Placeholder 4"/>
          <p:cNvSpPr>
            <a:spLocks noGrp="1"/>
          </p:cNvSpPr>
          <p:nvPr>
            <p:ph type="body" sz="quarter" idx="27" hasCustomPrompt="1"/>
          </p:nvPr>
        </p:nvSpPr>
        <p:spPr>
          <a:xfrm>
            <a:off x="804672" y="4627114"/>
            <a:ext cx="915640"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25" name="Text Placeholder 4"/>
          <p:cNvSpPr>
            <a:spLocks noGrp="1"/>
          </p:cNvSpPr>
          <p:nvPr>
            <p:ph type="body" sz="quarter" idx="28" hasCustomPrompt="1"/>
          </p:nvPr>
        </p:nvSpPr>
        <p:spPr>
          <a:xfrm>
            <a:off x="803696" y="4926749"/>
            <a:ext cx="916616" cy="291835"/>
          </a:xfrm>
          <a:prstGeom prst="rect">
            <a:avLst/>
          </a:prstGeom>
        </p:spPr>
        <p:txBody>
          <a:bodyPr lIns="0" tIns="0" rIns="0" bIns="0" anchor="ctr"/>
          <a:lstStyle>
            <a:lvl1pPr marL="0" indent="0">
              <a:buNone/>
              <a:defRPr sz="1000">
                <a:latin typeface="Segoe UI Semibold" panose="020B0702040204020203" pitchFamily="34" charset="0"/>
                <a:cs typeface="Segoe UI Semibold" panose="020B0702040204020203" pitchFamily="34" charset="0"/>
              </a:defRPr>
            </a:lvl1pPr>
          </a:lstStyle>
          <a:p>
            <a:pPr lvl="0"/>
            <a:r>
              <a:rPr lang="en-US"/>
              <a:t>TITLE</a:t>
            </a:r>
          </a:p>
        </p:txBody>
      </p:sp>
      <p:sp>
        <p:nvSpPr>
          <p:cNvPr id="7" name="Text Placeholder 6"/>
          <p:cNvSpPr>
            <a:spLocks noGrp="1"/>
          </p:cNvSpPr>
          <p:nvPr>
            <p:ph type="body" sz="quarter" idx="29" hasCustomPrompt="1"/>
          </p:nvPr>
        </p:nvSpPr>
        <p:spPr>
          <a:xfrm>
            <a:off x="7208874" y="411480"/>
            <a:ext cx="4983126"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
        <p:nvSpPr>
          <p:cNvPr id="28" name="Text Placeholder 6"/>
          <p:cNvSpPr>
            <a:spLocks noGrp="1"/>
          </p:cNvSpPr>
          <p:nvPr>
            <p:ph type="body" sz="quarter" idx="30" hasCustomPrompt="1"/>
          </p:nvPr>
        </p:nvSpPr>
        <p:spPr>
          <a:xfrm>
            <a:off x="7299" y="411480"/>
            <a:ext cx="7201573" cy="211944"/>
          </a:xfrm>
          <a:prstGeom prst="rect">
            <a:avLst/>
          </a:prstGeom>
        </p:spPr>
        <p:txBody>
          <a:bodyPr lIns="0" tIns="0" rIns="0" bIns="0" anchor="ctr"/>
          <a:lstStyle>
            <a:lvl1pPr marL="0" indent="0" algn="ctr">
              <a:buNone/>
              <a:defRPr sz="1000">
                <a:latin typeface="+mj-lt"/>
              </a:defRPr>
            </a:lvl1pPr>
          </a:lstStyle>
          <a:p>
            <a:pPr lvl="0"/>
            <a:r>
              <a:rPr lang="en-US"/>
              <a:t>TITLE</a:t>
            </a:r>
          </a:p>
        </p:txBody>
      </p:sp>
    </p:spTree>
    <p:extLst>
      <p:ext uri="{BB962C8B-B14F-4D97-AF65-F5344CB8AC3E}">
        <p14:creationId xmlns:p14="http://schemas.microsoft.com/office/powerpoint/2010/main" val="2769846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Full Screen) ">
    <p:spTree>
      <p:nvGrpSpPr>
        <p:cNvPr id="1" name=""/>
        <p:cNvGrpSpPr/>
        <p:nvPr/>
      </p:nvGrpSpPr>
      <p:grpSpPr>
        <a:xfrm>
          <a:off x="0" y="0"/>
          <a:ext cx="0" cy="0"/>
          <a:chOff x="0" y="0"/>
          <a:chExt cx="0" cy="0"/>
        </a:xfrm>
      </p:grpSpPr>
      <p:sp>
        <p:nvSpPr>
          <p:cNvPr id="13" name="Picture Placeholder 17"/>
          <p:cNvSpPr>
            <a:spLocks noGrp="1"/>
          </p:cNvSpPr>
          <p:nvPr>
            <p:ph type="pic" sz="quarter" idx="10" hasCustomPrompt="1"/>
          </p:nvPr>
        </p:nvSpPr>
        <p:spPr>
          <a:xfrm>
            <a:off x="0" y="0"/>
            <a:ext cx="12191999" cy="6858000"/>
          </a:xfrm>
          <a:prstGeom prst="rect">
            <a:avLst/>
          </a:prstGeom>
          <a:noFill/>
        </p:spPr>
        <p:txBody>
          <a:bodyPr/>
          <a:lstStyle>
            <a:lvl1pPr marL="228600" indent="-228600">
              <a:buNone/>
              <a:defRPr lang="en-US" sz="1200" b="1">
                <a:solidFill>
                  <a:schemeClr val="tx1"/>
                </a:solidFill>
                <a:latin typeface="Segoe UI Light" panose="020B0502040204020203" pitchFamily="34" charset="0"/>
                <a:cs typeface="Segoe UI Light" panose="020B0502040204020203" pitchFamily="34" charset="0"/>
              </a:defRPr>
            </a:lvl1pPr>
          </a:lstStyle>
          <a:p>
            <a:pPr marL="0" lvl="0" indent="0"/>
            <a:r>
              <a:rPr lang="en-US"/>
              <a:t>Insert Image Here</a:t>
            </a:r>
          </a:p>
        </p:txBody>
      </p:sp>
      <p:sp>
        <p:nvSpPr>
          <p:cNvPr id="5" name="Rectangle 4"/>
          <p:cNvSpPr/>
          <p:nvPr/>
        </p:nvSpPr>
        <p:spPr>
          <a:xfrm>
            <a:off x="8248194" y="5426075"/>
            <a:ext cx="3943806" cy="14319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 Placeholder 22"/>
          <p:cNvSpPr>
            <a:spLocks noGrp="1"/>
          </p:cNvSpPr>
          <p:nvPr>
            <p:ph type="body" sz="quarter" idx="19" hasCustomPrompt="1"/>
          </p:nvPr>
        </p:nvSpPr>
        <p:spPr>
          <a:xfrm>
            <a:off x="9343299" y="5524501"/>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 1100</a:t>
            </a:r>
          </a:p>
        </p:txBody>
      </p:sp>
      <p:sp>
        <p:nvSpPr>
          <p:cNvPr id="11" name="Text Placeholder 22"/>
          <p:cNvSpPr>
            <a:spLocks noGrp="1"/>
          </p:cNvSpPr>
          <p:nvPr>
            <p:ph type="body" sz="quarter" idx="22" hasCustomPrompt="1"/>
          </p:nvPr>
        </p:nvSpPr>
        <p:spPr>
          <a:xfrm>
            <a:off x="9343299" y="5784613"/>
            <a:ext cx="2709402" cy="209549"/>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Technology</a:t>
            </a:r>
          </a:p>
        </p:txBody>
      </p:sp>
      <p:sp>
        <p:nvSpPr>
          <p:cNvPr id="12" name="Text Placeholder 22"/>
          <p:cNvSpPr>
            <a:spLocks noGrp="1"/>
          </p:cNvSpPr>
          <p:nvPr>
            <p:ph type="body" sz="quarter" idx="23" hasCustomPrompt="1"/>
          </p:nvPr>
        </p:nvSpPr>
        <p:spPr>
          <a:xfrm>
            <a:off x="9343299" y="6063407"/>
            <a:ext cx="2709402" cy="794593"/>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The camera movement continues steadily. </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A quick textural transition reveals a human eye.</a:t>
            </a:r>
          </a:p>
          <a:p>
            <a:pPr marL="114300" indent="-114300">
              <a:lnSpc>
                <a:spcPts val="1300"/>
              </a:lnSpc>
              <a:buFont typeface="Arial" panose="020B0604020202020204" pitchFamily="34" charset="0"/>
              <a:buChar char="•"/>
            </a:pPr>
            <a:r>
              <a:rPr lang="en-US" sz="900">
                <a:solidFill>
                  <a:schemeClr val="bg1">
                    <a:lumMod val="85000"/>
                  </a:schemeClr>
                </a:solidFill>
                <a:latin typeface="Segoe UI Light" panose="020B0502040204020203" pitchFamily="34" charset="0"/>
                <a:cs typeface="Segoe UI Light" panose="020B0502040204020203" pitchFamily="34" charset="0"/>
              </a:rPr>
              <a:t>Digital elements are quickly drawn over the human eye as to suggest </a:t>
            </a:r>
            <a:r>
              <a:rPr lang="en-US" sz="900" err="1">
                <a:solidFill>
                  <a:schemeClr val="bg1">
                    <a:lumMod val="85000"/>
                  </a:schemeClr>
                </a:solidFill>
                <a:latin typeface="Segoe UI Light" panose="020B0502040204020203" pitchFamily="34" charset="0"/>
                <a:cs typeface="Segoe UI Light" panose="020B0502040204020203" pitchFamily="34" charset="0"/>
              </a:rPr>
              <a:t>biometri</a:t>
            </a:r>
            <a:r>
              <a:rPr lang="en-US" sz="900">
                <a:solidFill>
                  <a:schemeClr val="bg1">
                    <a:lumMod val="85000"/>
                  </a:schemeClr>
                </a:solidFill>
                <a:latin typeface="Segoe UI Light" panose="020B0502040204020203" pitchFamily="34" charset="0"/>
                <a:cs typeface="Segoe UI Light" panose="020B0502040204020203" pitchFamily="34" charset="0"/>
              </a:rPr>
              <a:t>.</a:t>
            </a:r>
          </a:p>
        </p:txBody>
      </p:sp>
      <p:sp>
        <p:nvSpPr>
          <p:cNvPr id="29" name="Text Placeholder 22"/>
          <p:cNvSpPr>
            <a:spLocks noGrp="1"/>
          </p:cNvSpPr>
          <p:nvPr>
            <p:ph type="body" sz="quarter" idx="24" hasCustomPrompt="1"/>
          </p:nvPr>
        </p:nvSpPr>
        <p:spPr>
          <a:xfrm>
            <a:off x="8324394" y="5521560"/>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SHOT NUMBER</a:t>
            </a:r>
          </a:p>
        </p:txBody>
      </p:sp>
      <p:sp>
        <p:nvSpPr>
          <p:cNvPr id="30" name="Text Placeholder 22"/>
          <p:cNvSpPr>
            <a:spLocks noGrp="1"/>
          </p:cNvSpPr>
          <p:nvPr>
            <p:ph type="body" sz="quarter" idx="25" hasCustomPrompt="1"/>
          </p:nvPr>
        </p:nvSpPr>
        <p:spPr>
          <a:xfrm>
            <a:off x="8324394" y="5784643"/>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VO</a:t>
            </a:r>
          </a:p>
        </p:txBody>
      </p:sp>
      <p:sp>
        <p:nvSpPr>
          <p:cNvPr id="31" name="Text Placeholder 22"/>
          <p:cNvSpPr>
            <a:spLocks noGrp="1"/>
          </p:cNvSpPr>
          <p:nvPr>
            <p:ph type="body" sz="quarter" idx="26" hasCustomPrompt="1"/>
          </p:nvPr>
        </p:nvSpPr>
        <p:spPr>
          <a:xfrm>
            <a:off x="8324394" y="6029096"/>
            <a:ext cx="998937" cy="225882"/>
          </a:xfrm>
          <a:prstGeom prst="rect">
            <a:avLst/>
          </a:prstGeom>
        </p:spPr>
        <p:txBody>
          <a:bodyPr tIns="0" bIns="0"/>
          <a:lstStyle>
            <a:lvl1pPr marL="0" marR="0" indent="0" algn="l" defTabSz="914400" rtl="0" eaLnBrk="1" fontAlgn="auto" latinLnBrk="0" hangingPunct="1">
              <a:lnSpc>
                <a:spcPts val="1600"/>
              </a:lnSpc>
              <a:spcBef>
                <a:spcPts val="0"/>
              </a:spcBef>
              <a:spcAft>
                <a:spcPts val="0"/>
              </a:spcAft>
              <a:buClrTx/>
              <a:buSzTx/>
              <a:buFontTx/>
              <a:buNone/>
              <a:tabLst/>
              <a:defRPr sz="900">
                <a:solidFill>
                  <a:schemeClr val="tx1"/>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NOTES</a:t>
            </a:r>
          </a:p>
        </p:txBody>
      </p:sp>
    </p:spTree>
    <p:extLst>
      <p:ext uri="{BB962C8B-B14F-4D97-AF65-F5344CB8AC3E}">
        <p14:creationId xmlns:p14="http://schemas.microsoft.com/office/powerpoint/2010/main" val="56706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Image and Text">
    <p:spTree>
      <p:nvGrpSpPr>
        <p:cNvPr id="1" name=""/>
        <p:cNvGrpSpPr/>
        <p:nvPr/>
      </p:nvGrpSpPr>
      <p:grpSpPr>
        <a:xfrm>
          <a:off x="0" y="0"/>
          <a:ext cx="0" cy="0"/>
          <a:chOff x="0" y="0"/>
          <a:chExt cx="0" cy="0"/>
        </a:xfrm>
      </p:grpSpPr>
      <p:sp>
        <p:nvSpPr>
          <p:cNvPr id="14" name="Picture Placeholder 17"/>
          <p:cNvSpPr>
            <a:spLocks noGrp="1"/>
          </p:cNvSpPr>
          <p:nvPr>
            <p:ph type="pic" sz="quarter" idx="28" hasCustomPrompt="1"/>
          </p:nvPr>
        </p:nvSpPr>
        <p:spPr>
          <a:xfrm>
            <a:off x="0" y="0"/>
            <a:ext cx="6089904" cy="68580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1" name="Rectangle 20"/>
          <p:cNvSpPr/>
          <p:nvPr userDrawn="1"/>
        </p:nvSpPr>
        <p:spPr>
          <a:xfrm>
            <a:off x="6098380" y="0"/>
            <a:ext cx="609362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userDrawn="1"/>
        </p:nvSpPr>
        <p:spPr>
          <a:xfrm>
            <a:off x="0" y="0"/>
            <a:ext cx="6093620"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8" name="Vertical Text Placeholder 2"/>
          <p:cNvSpPr>
            <a:spLocks noGrp="1"/>
          </p:cNvSpPr>
          <p:nvPr>
            <p:ph type="body" orient="vert" sz="quarter" idx="13" hasCustomPrompt="1"/>
          </p:nvPr>
        </p:nvSpPr>
        <p:spPr>
          <a:xfrm>
            <a:off x="0" y="3286001"/>
            <a:ext cx="6093620" cy="285998"/>
          </a:xfrm>
          <a:prstGeom prst="rect">
            <a:avLst/>
          </a:prstGeom>
        </p:spPr>
        <p:txBody>
          <a:bodyPr vert="horz"/>
          <a:lstStyle>
            <a:lvl1pPr marL="0" marR="0" indent="0" algn="ctr"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INSERT TITLE HERE</a:t>
            </a:r>
          </a:p>
        </p:txBody>
      </p:sp>
      <p:sp>
        <p:nvSpPr>
          <p:cNvPr id="39" name="Vertical Text Placeholder 2"/>
          <p:cNvSpPr>
            <a:spLocks noGrp="1"/>
          </p:cNvSpPr>
          <p:nvPr>
            <p:ph type="body" orient="vert" sz="quarter" idx="20" hasCustomPrompt="1"/>
          </p:nvPr>
        </p:nvSpPr>
        <p:spPr>
          <a:xfrm>
            <a:off x="6982124" y="1521002"/>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ONE</a:t>
            </a:r>
          </a:p>
        </p:txBody>
      </p:sp>
      <p:sp>
        <p:nvSpPr>
          <p:cNvPr id="40" name="Text Placeholder 22"/>
          <p:cNvSpPr>
            <a:spLocks noGrp="1"/>
          </p:cNvSpPr>
          <p:nvPr>
            <p:ph type="body" sz="quarter" idx="21" hasCustomPrompt="1"/>
          </p:nvPr>
        </p:nvSpPr>
        <p:spPr>
          <a:xfrm>
            <a:off x="6982126" y="1806098"/>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1" name="Vertical Text Placeholder 2"/>
          <p:cNvSpPr>
            <a:spLocks noGrp="1"/>
          </p:cNvSpPr>
          <p:nvPr>
            <p:ph type="body" orient="vert" sz="quarter" idx="24" hasCustomPrompt="1"/>
          </p:nvPr>
        </p:nvSpPr>
        <p:spPr>
          <a:xfrm>
            <a:off x="6982124" y="2946158"/>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TWO</a:t>
            </a:r>
          </a:p>
        </p:txBody>
      </p:sp>
      <p:sp>
        <p:nvSpPr>
          <p:cNvPr id="42" name="Text Placeholder 22"/>
          <p:cNvSpPr>
            <a:spLocks noGrp="1"/>
          </p:cNvSpPr>
          <p:nvPr>
            <p:ph type="body" sz="quarter" idx="25" hasCustomPrompt="1"/>
          </p:nvPr>
        </p:nvSpPr>
        <p:spPr>
          <a:xfrm>
            <a:off x="6982126" y="3231254"/>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
        <p:nvSpPr>
          <p:cNvPr id="43" name="Vertical Text Placeholder 2"/>
          <p:cNvSpPr>
            <a:spLocks noGrp="1"/>
          </p:cNvSpPr>
          <p:nvPr>
            <p:ph type="body" orient="vert" sz="quarter" idx="26" hasCustomPrompt="1"/>
          </p:nvPr>
        </p:nvSpPr>
        <p:spPr>
          <a:xfrm>
            <a:off x="6982124" y="4364840"/>
            <a:ext cx="4233782" cy="28599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1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LOREM IPSUM THREE</a:t>
            </a:r>
          </a:p>
        </p:txBody>
      </p:sp>
      <p:sp>
        <p:nvSpPr>
          <p:cNvPr id="44" name="Text Placeholder 22"/>
          <p:cNvSpPr>
            <a:spLocks noGrp="1"/>
          </p:cNvSpPr>
          <p:nvPr>
            <p:ph type="body" sz="quarter" idx="27" hasCustomPrompt="1"/>
          </p:nvPr>
        </p:nvSpPr>
        <p:spPr>
          <a:xfrm>
            <a:off x="6982126" y="4643586"/>
            <a:ext cx="4234634" cy="1059363"/>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Lorem ipsum text lorem ipsum text.</a:t>
            </a:r>
          </a:p>
        </p:txBody>
      </p:sp>
    </p:spTree>
    <p:extLst>
      <p:ext uri="{BB962C8B-B14F-4D97-AF65-F5344CB8AC3E}">
        <p14:creationId xmlns:p14="http://schemas.microsoft.com/office/powerpoint/2010/main" val="284427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ireframe">
    <p:spTree>
      <p:nvGrpSpPr>
        <p:cNvPr id="1" name=""/>
        <p:cNvGrpSpPr/>
        <p:nvPr/>
      </p:nvGrpSpPr>
      <p:grpSpPr>
        <a:xfrm>
          <a:off x="0" y="0"/>
          <a:ext cx="0" cy="0"/>
          <a:chOff x="0" y="0"/>
          <a:chExt cx="0" cy="0"/>
        </a:xfrm>
      </p:grpSpPr>
      <p:cxnSp>
        <p:nvCxnSpPr>
          <p:cNvPr id="22" name="Straight Connector 2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8" name="Picture Placeholder 17"/>
          <p:cNvSpPr>
            <a:spLocks noGrp="1"/>
          </p:cNvSpPr>
          <p:nvPr>
            <p:ph type="pic" sz="quarter" idx="13" hasCustomPrompt="1"/>
          </p:nvPr>
        </p:nvSpPr>
        <p:spPr>
          <a:xfrm>
            <a:off x="5217075" y="1659815"/>
            <a:ext cx="6062472" cy="4041648"/>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4" name="Vertical Text Placeholder 2"/>
          <p:cNvSpPr>
            <a:spLocks noGrp="1"/>
          </p:cNvSpPr>
          <p:nvPr>
            <p:ph type="body" orient="vert" sz="quarter" idx="18" hasCustomPrompt="1"/>
          </p:nvPr>
        </p:nvSpPr>
        <p:spPr>
          <a:xfrm>
            <a:off x="658368" y="1679277"/>
            <a:ext cx="2667083" cy="287488"/>
          </a:xfrm>
          <a:prstGeom prst="rect">
            <a:avLst/>
          </a:prstGeom>
        </p:spPr>
        <p:txBody>
          <a:bodyPr vert="horz"/>
          <a:lstStyle>
            <a:lvl1pPr marL="0" marR="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sz="1000" spc="100" baseline="0">
                <a:solidFill>
                  <a:schemeClr val="tx1"/>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OVERVIEW</a:t>
            </a:r>
          </a:p>
        </p:txBody>
      </p:sp>
      <p:sp>
        <p:nvSpPr>
          <p:cNvPr id="35" name="Text Placeholder 22"/>
          <p:cNvSpPr>
            <a:spLocks noGrp="1"/>
          </p:cNvSpPr>
          <p:nvPr>
            <p:ph type="body" sz="quarter" idx="21" hasCustomPrompt="1"/>
          </p:nvPr>
        </p:nvSpPr>
        <p:spPr>
          <a:xfrm>
            <a:off x="658368" y="1928286"/>
            <a:ext cx="3148925" cy="1302999"/>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1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p:txBody>
      </p:sp>
      <p:sp>
        <p:nvSpPr>
          <p:cNvPr id="37" name="Text Placeholder 22"/>
          <p:cNvSpPr>
            <a:spLocks noGrp="1"/>
          </p:cNvSpPr>
          <p:nvPr>
            <p:ph type="body" sz="quarter" idx="22" hasCustomPrompt="1"/>
          </p:nvPr>
        </p:nvSpPr>
        <p:spPr>
          <a:xfrm>
            <a:off x="658368" y="3525391"/>
            <a:ext cx="3148925" cy="2637284"/>
          </a:xfrm>
          <a:prstGeom prst="rect">
            <a:avLst/>
          </a:prstGeom>
        </p:spPr>
        <p:txBody>
          <a:bodyPr/>
          <a:lstStyle>
            <a:lvl1pPr marL="0" marR="0" indent="0" algn="l" defTabSz="914400" rtl="0" eaLnBrk="1" fontAlgn="auto" latinLnBrk="0" hangingPunct="1">
              <a:lnSpc>
                <a:spcPts val="1300"/>
              </a:lnSpc>
              <a:spcBef>
                <a:spcPts val="0"/>
              </a:spcBef>
              <a:spcAft>
                <a:spcPts val="1800"/>
              </a:spcAft>
              <a:buClrTx/>
              <a:buSzTx/>
              <a:buFontTx/>
              <a:buNone/>
              <a:tabLst/>
              <a:defRPr sz="90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The European languages are members of the same family. Their separate existence is a myth. For science, music, sport. Europe uses the same vocabulary.</a:t>
            </a:r>
          </a:p>
          <a:p>
            <a:pPr lvl="0"/>
            <a:endParaRPr lang="en-US"/>
          </a:p>
        </p:txBody>
      </p:sp>
    </p:spTree>
    <p:extLst>
      <p:ext uri="{BB962C8B-B14F-4D97-AF65-F5344CB8AC3E}">
        <p14:creationId xmlns:p14="http://schemas.microsoft.com/office/powerpoint/2010/main" val="4021232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Gri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7"/>
          <p:cNvSpPr>
            <a:spLocks noGrp="1"/>
          </p:cNvSpPr>
          <p:nvPr>
            <p:ph type="pic" sz="quarter" idx="22" hasCustomPrompt="1"/>
          </p:nvPr>
        </p:nvSpPr>
        <p:spPr>
          <a:xfrm>
            <a:off x="0" y="-7375"/>
            <a:ext cx="3194677" cy="361733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5" name="Picture Placeholder 17"/>
          <p:cNvSpPr>
            <a:spLocks noGrp="1"/>
          </p:cNvSpPr>
          <p:nvPr>
            <p:ph type="pic" sz="quarter" idx="23" hasCustomPrompt="1"/>
          </p:nvPr>
        </p:nvSpPr>
        <p:spPr>
          <a:xfrm>
            <a:off x="3238500" y="-13272"/>
            <a:ext cx="5715000" cy="3623247"/>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6" name="Picture Placeholder 17"/>
          <p:cNvSpPr>
            <a:spLocks noGrp="1"/>
          </p:cNvSpPr>
          <p:nvPr>
            <p:ph type="pic" sz="quarter" idx="24" hasCustomPrompt="1"/>
          </p:nvPr>
        </p:nvSpPr>
        <p:spPr>
          <a:xfrm>
            <a:off x="8997323" y="-7375"/>
            <a:ext cx="3194677" cy="2020589"/>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7" name="Picture Placeholder 17"/>
          <p:cNvSpPr>
            <a:spLocks noGrp="1"/>
          </p:cNvSpPr>
          <p:nvPr>
            <p:ph type="pic" sz="quarter" idx="25" hasCustomPrompt="1"/>
          </p:nvPr>
        </p:nvSpPr>
        <p:spPr>
          <a:xfrm>
            <a:off x="8997323" y="2063418"/>
            <a:ext cx="3194678" cy="4799004"/>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8" name="Picture Placeholder 17"/>
          <p:cNvSpPr>
            <a:spLocks noGrp="1"/>
          </p:cNvSpPr>
          <p:nvPr>
            <p:ph type="pic" sz="quarter" idx="26" hasCustomPrompt="1"/>
          </p:nvPr>
        </p:nvSpPr>
        <p:spPr>
          <a:xfrm>
            <a:off x="6833937" y="3652644"/>
            <a:ext cx="211956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29" name="Picture Placeholder 17"/>
          <p:cNvSpPr>
            <a:spLocks noGrp="1"/>
          </p:cNvSpPr>
          <p:nvPr>
            <p:ph type="pic" sz="quarter" idx="27" hasCustomPrompt="1"/>
          </p:nvPr>
        </p:nvSpPr>
        <p:spPr>
          <a:xfrm>
            <a:off x="3952373" y="3652642"/>
            <a:ext cx="2831725"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0" name="Picture Placeholder 17"/>
          <p:cNvSpPr>
            <a:spLocks noGrp="1"/>
          </p:cNvSpPr>
          <p:nvPr>
            <p:ph type="pic" sz="quarter" idx="28" hasCustomPrompt="1"/>
          </p:nvPr>
        </p:nvSpPr>
        <p:spPr>
          <a:xfrm>
            <a:off x="-11739" y="3652641"/>
            <a:ext cx="3914273" cy="3205358"/>
          </a:xfrm>
          <a:prstGeom prst="rect">
            <a:avLst/>
          </a:prstGeom>
          <a:solidFill>
            <a:srgbClr val="F0F0F0"/>
          </a:solid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2" name="Straight Connector 11"/>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14"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1769684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Images">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01</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35" name="Picture Placeholder 17"/>
          <p:cNvSpPr>
            <a:spLocks noGrp="1"/>
          </p:cNvSpPr>
          <p:nvPr>
            <p:ph type="pic" sz="quarter" idx="22" hasCustomPrompt="1"/>
          </p:nvPr>
        </p:nvSpPr>
        <p:spPr>
          <a:xfrm>
            <a:off x="3815817" y="1822448"/>
            <a:ext cx="3173968"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6" name="Picture Placeholder 17"/>
          <p:cNvSpPr>
            <a:spLocks noGrp="1"/>
          </p:cNvSpPr>
          <p:nvPr>
            <p:ph type="pic" sz="quarter" idx="23" hasCustomPrompt="1"/>
          </p:nvPr>
        </p:nvSpPr>
        <p:spPr>
          <a:xfrm>
            <a:off x="7058048" y="1822448"/>
            <a:ext cx="2227164"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7" name="Picture Placeholder 17"/>
          <p:cNvSpPr>
            <a:spLocks noGrp="1"/>
          </p:cNvSpPr>
          <p:nvPr>
            <p:ph type="pic" sz="quarter" idx="24" hasCustomPrompt="1"/>
          </p:nvPr>
        </p:nvSpPr>
        <p:spPr>
          <a:xfrm>
            <a:off x="9353474" y="1822448"/>
            <a:ext cx="2677867" cy="1785358"/>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8" name="Picture Placeholder 17"/>
          <p:cNvSpPr>
            <a:spLocks noGrp="1"/>
          </p:cNvSpPr>
          <p:nvPr>
            <p:ph type="pic" sz="quarter" idx="25" hasCustomPrompt="1"/>
          </p:nvPr>
        </p:nvSpPr>
        <p:spPr>
          <a:xfrm>
            <a:off x="3815818" y="3681413"/>
            <a:ext cx="1830126"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39" name="Picture Placeholder 17"/>
          <p:cNvSpPr>
            <a:spLocks noGrp="1"/>
          </p:cNvSpPr>
          <p:nvPr>
            <p:ph type="pic" sz="quarter" idx="26" hasCustomPrompt="1"/>
          </p:nvPr>
        </p:nvSpPr>
        <p:spPr>
          <a:xfrm>
            <a:off x="5717989" y="3681413"/>
            <a:ext cx="3146105"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0" name="Picture Placeholder 17"/>
          <p:cNvSpPr>
            <a:spLocks noGrp="1"/>
          </p:cNvSpPr>
          <p:nvPr>
            <p:ph type="pic" sz="quarter" idx="27" hasCustomPrompt="1"/>
          </p:nvPr>
        </p:nvSpPr>
        <p:spPr>
          <a:xfrm>
            <a:off x="8936139" y="3681413"/>
            <a:ext cx="1393451"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41" name="Picture Placeholder 17"/>
          <p:cNvSpPr>
            <a:spLocks noGrp="1"/>
          </p:cNvSpPr>
          <p:nvPr>
            <p:ph type="pic" sz="quarter" idx="28" hasCustomPrompt="1"/>
          </p:nvPr>
        </p:nvSpPr>
        <p:spPr>
          <a:xfrm>
            <a:off x="10401635" y="3681413"/>
            <a:ext cx="1380152" cy="176155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4035786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7" name="Straight Connector 16"/>
          <p:cNvCxnSpPr/>
          <p:nvPr userDrawn="1"/>
        </p:nvCxnSpPr>
        <p:spPr>
          <a:xfrm>
            <a:off x="752436" y="2581516"/>
            <a:ext cx="126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Title 1"/>
          <p:cNvSpPr>
            <a:spLocks noGrp="1"/>
          </p:cNvSpPr>
          <p:nvPr userDrawn="1">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0" name="Text Placeholder 12"/>
          <p:cNvSpPr>
            <a:spLocks noGrp="1"/>
          </p:cNvSpPr>
          <p:nvPr userDrawn="1">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
        <p:nvSpPr>
          <p:cNvPr id="23" name="Text Placeholder 22"/>
          <p:cNvSpPr>
            <a:spLocks noGrp="1"/>
          </p:cNvSpPr>
          <p:nvPr userDrawn="1">
            <p:ph type="body" sz="quarter" idx="20" hasCustomPrompt="1"/>
          </p:nvPr>
        </p:nvSpPr>
        <p:spPr>
          <a:xfrm>
            <a:off x="648049" y="2293336"/>
            <a:ext cx="335017" cy="311040"/>
          </a:xfrm>
          <a:prstGeom prst="rect">
            <a:avLst/>
          </a:prstGeom>
        </p:spPr>
        <p:txBody>
          <a:bodyPr anchor="ctr"/>
          <a:lstStyle>
            <a:lvl1pPr marL="0" marR="0" indent="0" algn="ctr" defTabSz="914400" rtl="0" eaLnBrk="1" fontAlgn="auto" latinLnBrk="0" hangingPunct="1">
              <a:lnSpc>
                <a:spcPts val="1600"/>
              </a:lnSpc>
              <a:spcBef>
                <a:spcPts val="0"/>
              </a:spcBef>
              <a:spcAft>
                <a:spcPts val="1800"/>
              </a:spcAft>
              <a:buClrTx/>
              <a:buSzTx/>
              <a:buFontTx/>
              <a:buNone/>
              <a:tabLst/>
              <a:defRPr sz="1000">
                <a:solidFill>
                  <a:srgbClr val="007DFF"/>
                </a:solidFill>
                <a:latin typeface="Segoe UI Semibold" panose="020B0702040204020203" pitchFamily="34" charset="0"/>
                <a:cs typeface="Segoe UI Semibold" panose="020B07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02</a:t>
            </a:r>
          </a:p>
        </p:txBody>
      </p:sp>
      <p:sp>
        <p:nvSpPr>
          <p:cNvPr id="26" name="Text Placeholder 22"/>
          <p:cNvSpPr>
            <a:spLocks noGrp="1"/>
          </p:cNvSpPr>
          <p:nvPr userDrawn="1">
            <p:ph type="body" sz="quarter" idx="19" hasCustomPrompt="1"/>
          </p:nvPr>
        </p:nvSpPr>
        <p:spPr>
          <a:xfrm>
            <a:off x="656214" y="3346815"/>
            <a:ext cx="2587623" cy="1441770"/>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950">
                <a:solidFill>
                  <a:schemeClr val="tx1">
                    <a:lumMod val="65000"/>
                    <a:lumOff val="35000"/>
                  </a:schemeClr>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Everyone realizes why the European languages are members of the same family. Their separate existence is a myth. For science, music, sport. Europe uses the same vocabulary.</a:t>
            </a:r>
          </a:p>
        </p:txBody>
      </p:sp>
      <p:sp>
        <p:nvSpPr>
          <p:cNvPr id="27" name="Text Placeholder 22"/>
          <p:cNvSpPr>
            <a:spLocks noGrp="1"/>
          </p:cNvSpPr>
          <p:nvPr userDrawn="1">
            <p:ph type="body" sz="quarter" idx="21" hasCustomPrompt="1"/>
          </p:nvPr>
        </p:nvSpPr>
        <p:spPr>
          <a:xfrm>
            <a:off x="658368" y="2671482"/>
            <a:ext cx="2986146" cy="675333"/>
          </a:xfrm>
          <a:prstGeom prst="rect">
            <a:avLst/>
          </a:prstGeom>
        </p:spPr>
        <p:txBody>
          <a:bodyPr/>
          <a:lstStyle>
            <a:lvl1pPr marL="0" marR="0" indent="0" algn="l" defTabSz="914400" rtl="0" eaLnBrk="1" fontAlgn="auto" latinLnBrk="0" hangingPunct="1">
              <a:lnSpc>
                <a:spcPts val="2200"/>
              </a:lnSpc>
              <a:spcBef>
                <a:spcPts val="0"/>
              </a:spcBef>
              <a:spcAft>
                <a:spcPts val="0"/>
              </a:spcAft>
              <a:buClrTx/>
              <a:buSzTx/>
              <a:buFontTx/>
              <a:buNone/>
              <a:tabLst/>
              <a:defRPr sz="200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Lorem Ipsum</a:t>
            </a:r>
          </a:p>
          <a:p>
            <a:pPr lvl="0"/>
            <a:r>
              <a:rPr lang="en-US"/>
              <a:t>Title Text</a:t>
            </a:r>
          </a:p>
        </p:txBody>
      </p:sp>
      <p:sp>
        <p:nvSpPr>
          <p:cNvPr id="25" name="Picture Placeholder 17"/>
          <p:cNvSpPr>
            <a:spLocks noGrp="1"/>
          </p:cNvSpPr>
          <p:nvPr>
            <p:ph type="pic" sz="quarter" idx="22" hasCustomPrompt="1"/>
          </p:nvPr>
        </p:nvSpPr>
        <p:spPr>
          <a:xfrm>
            <a:off x="4381065" y="1739831"/>
            <a:ext cx="6982247" cy="3927514"/>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Tree>
    <p:extLst>
      <p:ext uri="{BB962C8B-B14F-4D97-AF65-F5344CB8AC3E}">
        <p14:creationId xmlns:p14="http://schemas.microsoft.com/office/powerpoint/2010/main" val="3763031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Split Grid">
    <p:spTree>
      <p:nvGrpSpPr>
        <p:cNvPr id="1" name=""/>
        <p:cNvGrpSpPr/>
        <p:nvPr/>
      </p:nvGrpSpPr>
      <p:grpSpPr>
        <a:xfrm>
          <a:off x="0" y="0"/>
          <a:ext cx="0" cy="0"/>
          <a:chOff x="0" y="0"/>
          <a:chExt cx="0" cy="0"/>
        </a:xfrm>
      </p:grpSpPr>
      <p:sp>
        <p:nvSpPr>
          <p:cNvPr id="13" name="Picture Placeholder 17"/>
          <p:cNvSpPr>
            <a:spLocks noGrp="1"/>
          </p:cNvSpPr>
          <p:nvPr>
            <p:ph type="pic" sz="quarter" idx="22" hasCustomPrompt="1"/>
          </p:nvPr>
        </p:nvSpPr>
        <p:spPr>
          <a:xfrm>
            <a:off x="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7" name="Picture Placeholder 17"/>
          <p:cNvSpPr>
            <a:spLocks noGrp="1"/>
          </p:cNvSpPr>
          <p:nvPr>
            <p:ph type="pic" sz="quarter" idx="23" hasCustomPrompt="1"/>
          </p:nvPr>
        </p:nvSpPr>
        <p:spPr>
          <a:xfrm>
            <a:off x="6096000" y="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8" name="Picture Placeholder 17"/>
          <p:cNvSpPr>
            <a:spLocks noGrp="1"/>
          </p:cNvSpPr>
          <p:nvPr>
            <p:ph type="pic" sz="quarter" idx="24" hasCustomPrompt="1"/>
          </p:nvPr>
        </p:nvSpPr>
        <p:spPr>
          <a:xfrm>
            <a:off x="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19" name="Picture Placeholder 17"/>
          <p:cNvSpPr>
            <a:spLocks noGrp="1"/>
          </p:cNvSpPr>
          <p:nvPr>
            <p:ph type="pic" sz="quarter" idx="25" hasCustomPrompt="1"/>
          </p:nvPr>
        </p:nvSpPr>
        <p:spPr>
          <a:xfrm>
            <a:off x="6096000" y="3429000"/>
            <a:ext cx="6096000" cy="3429000"/>
          </a:xfrm>
          <a:prstGeom prst="rect">
            <a:avLst/>
          </a:prstGeom>
          <a:noFill/>
        </p:spPr>
        <p:txBody>
          <a:bodyPr/>
          <a:lstStyle>
            <a:lvl1pPr marL="0" indent="0">
              <a:buNone/>
              <a:defRPr sz="8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20" name="Straight Connector 19"/>
          <p:cNvCxnSpPr/>
          <p:nvPr userDrawn="1"/>
        </p:nvCxnSpPr>
        <p:spPr>
          <a:xfrm>
            <a:off x="6004799" y="625746"/>
            <a:ext cx="182402" cy="0"/>
          </a:xfrm>
          <a:prstGeom prst="line">
            <a:avLst/>
          </a:prstGeom>
          <a:ln w="9525">
            <a:solidFill>
              <a:schemeClr val="tx1"/>
            </a:solidFill>
          </a:ln>
        </p:spPr>
        <p:style>
          <a:lnRef idx="1">
            <a:schemeClr val="accent3"/>
          </a:lnRef>
          <a:fillRef idx="0">
            <a:schemeClr val="accent3"/>
          </a:fillRef>
          <a:effectRef idx="0">
            <a:schemeClr val="accent3"/>
          </a:effectRef>
          <a:fontRef idx="minor">
            <a:schemeClr val="tx1"/>
          </a:fontRef>
        </p:style>
      </p:cxnSp>
      <p:sp>
        <p:nvSpPr>
          <p:cNvPr id="21" name="Title 1"/>
          <p:cNvSpPr>
            <a:spLocks noGrp="1"/>
          </p:cNvSpPr>
          <p:nvPr>
            <p:ph type="title" hasCustomPrompt="1"/>
          </p:nvPr>
        </p:nvSpPr>
        <p:spPr>
          <a:xfrm>
            <a:off x="0" y="315419"/>
            <a:ext cx="12192000" cy="162865"/>
          </a:xfrm>
          <a:prstGeom prst="rect">
            <a:avLst/>
          </a:prstGeom>
        </p:spPr>
        <p:txBody>
          <a:bodyPr/>
          <a:lstStyle>
            <a:lvl1pPr algn="ctr">
              <a:defRPr sz="1000" spc="300">
                <a:solidFill>
                  <a:schemeClr val="tx1"/>
                </a:solidFill>
                <a:latin typeface="Segoe UI Semilight" panose="020B0402040204020203" pitchFamily="34" charset="0"/>
                <a:cs typeface="Segoe UI Semilight" panose="020B0402040204020203" pitchFamily="34" charset="0"/>
              </a:defRPr>
            </a:lvl1pPr>
          </a:lstStyle>
          <a:p>
            <a:r>
              <a:rPr lang="en-US"/>
              <a:t>MAIN TITLE</a:t>
            </a:r>
          </a:p>
        </p:txBody>
      </p:sp>
      <p:sp>
        <p:nvSpPr>
          <p:cNvPr id="22" name="Text Placeholder 12"/>
          <p:cNvSpPr>
            <a:spLocks noGrp="1"/>
          </p:cNvSpPr>
          <p:nvPr>
            <p:ph type="body" sz="quarter" idx="11" hasCustomPrompt="1"/>
          </p:nvPr>
        </p:nvSpPr>
        <p:spPr>
          <a:xfrm>
            <a:off x="0" y="698023"/>
            <a:ext cx="12192000" cy="304785"/>
          </a:xfrm>
          <a:prstGeom prst="rect">
            <a:avLst/>
          </a:prstGeom>
        </p:spPr>
        <p:txBody>
          <a:bodyPr/>
          <a:lstStyle>
            <a:lvl1pPr marL="0" indent="0" algn="ctr">
              <a:buNone/>
              <a:defRPr sz="1800" baseline="0">
                <a:solidFill>
                  <a:schemeClr val="tx1"/>
                </a:solidFill>
                <a:latin typeface="Segoe UI Light" panose="020B0502040204020203" pitchFamily="34" charset="0"/>
                <a:cs typeface="Segoe UI Light" panose="020B0502040204020203" pitchFamily="34" charset="0"/>
              </a:defRPr>
            </a:lvl1pPr>
          </a:lstStyle>
          <a:p>
            <a:pPr lvl="0"/>
            <a:r>
              <a:rPr lang="en-US"/>
              <a:t>Page Title Here</a:t>
            </a:r>
          </a:p>
        </p:txBody>
      </p:sp>
    </p:spTree>
    <p:extLst>
      <p:ext uri="{BB962C8B-B14F-4D97-AF65-F5344CB8AC3E}">
        <p14:creationId xmlns:p14="http://schemas.microsoft.com/office/powerpoint/2010/main" val="81885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p:cNvSpPr>
            <a:spLocks noGrp="1"/>
          </p:cNvSpPr>
          <p:nvPr>
            <p:ph type="media" sz="quarter" idx="11" hasCustomPrompt="1"/>
          </p:nvPr>
        </p:nvSpPr>
        <p:spPr>
          <a:xfrm>
            <a:off x="0" y="0"/>
            <a:ext cx="12192000" cy="6858000"/>
          </a:xfrm>
          <a:prstGeom prst="rect">
            <a:avLst/>
          </a:prstGeom>
          <a:noFill/>
        </p:spPr>
        <p:txBody>
          <a:bodyPr/>
          <a:lstStyle>
            <a:lvl1pPr marL="0" indent="0">
              <a:buNone/>
              <a:defRPr sz="1200" b="1" baseline="0">
                <a:solidFill>
                  <a:schemeClr val="tx1"/>
                </a:solidFill>
                <a:latin typeface="Segoe UI Light" panose="020B0502040204020203" pitchFamily="34" charset="0"/>
                <a:cs typeface="Segoe UI Light" panose="020B0502040204020203" pitchFamily="34" charset="0"/>
              </a:defRPr>
            </a:lvl1pPr>
          </a:lstStyle>
          <a:p>
            <a:r>
              <a:rPr lang="en-US"/>
              <a:t>Insert Video Here</a:t>
            </a:r>
          </a:p>
        </p:txBody>
      </p:sp>
    </p:spTree>
    <p:extLst>
      <p:ext uri="{BB962C8B-B14F-4D97-AF65-F5344CB8AC3E}">
        <p14:creationId xmlns:p14="http://schemas.microsoft.com/office/powerpoint/2010/main" val="20486185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0" y="3290323"/>
            <a:ext cx="12192000" cy="225890"/>
          </a:xfrm>
          <a:prstGeom prst="rect">
            <a:avLst/>
          </a:prstGeom>
        </p:spPr>
        <p:txBody>
          <a:bodyPr anchor="ctr"/>
          <a:lstStyle>
            <a:lvl1pPr algn="ctr">
              <a:defRPr sz="1200" baseline="0">
                <a:solidFill>
                  <a:schemeClr val="tx1"/>
                </a:solidFill>
                <a:latin typeface="Segoe UI Light" panose="020B0502040204020203" pitchFamily="34" charset="0"/>
                <a:cs typeface="Segoe UI Light" panose="020B0502040204020203" pitchFamily="34" charset="0"/>
              </a:defRPr>
            </a:lvl1pPr>
          </a:lstStyle>
          <a:p>
            <a:r>
              <a:rPr lang="en-US"/>
              <a:t>Insert Title Here</a:t>
            </a:r>
          </a:p>
        </p:txBody>
      </p:sp>
      <p:sp>
        <p:nvSpPr>
          <p:cNvPr id="9" name="Oval 8"/>
          <p:cNvSpPr/>
          <p:nvPr userDrawn="1"/>
        </p:nvSpPr>
        <p:spPr>
          <a:xfrm>
            <a:off x="4428805" y="1726518"/>
            <a:ext cx="3334390" cy="3334390"/>
          </a:xfrm>
          <a:prstGeom prst="ellipse">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ndParaRPr>
          </a:p>
        </p:txBody>
      </p:sp>
    </p:spTree>
    <p:extLst>
      <p:ext uri="{BB962C8B-B14F-4D97-AF65-F5344CB8AC3E}">
        <p14:creationId xmlns:p14="http://schemas.microsoft.com/office/powerpoint/2010/main" val="2029387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reak Slide (w Image)">
    <p:spTree>
      <p:nvGrpSpPr>
        <p:cNvPr id="1" name=""/>
        <p:cNvGrpSpPr/>
        <p:nvPr/>
      </p:nvGrpSpPr>
      <p:grpSpPr>
        <a:xfrm>
          <a:off x="0" y="0"/>
          <a:ext cx="0" cy="0"/>
          <a:chOff x="0" y="0"/>
          <a:chExt cx="0" cy="0"/>
        </a:xfrm>
      </p:grpSpPr>
      <p:sp>
        <p:nvSpPr>
          <p:cNvPr id="11" name="Picture Placeholder 17"/>
          <p:cNvSpPr>
            <a:spLocks noGrp="1"/>
          </p:cNvSpPr>
          <p:nvPr>
            <p:ph type="pic" sz="quarter" idx="22" hasCustomPrompt="1"/>
          </p:nvPr>
        </p:nvSpPr>
        <p:spPr>
          <a:xfrm>
            <a:off x="0" y="0"/>
            <a:ext cx="12192000" cy="6858000"/>
          </a:xfrm>
          <a:prstGeom prst="rect">
            <a:avLst/>
          </a:prstGeom>
          <a:solidFill>
            <a:srgbClr val="F0F0F0"/>
          </a:solid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sp>
        <p:nvSpPr>
          <p:cNvPr id="5" name="Rectangle 4"/>
          <p:cNvSpPr/>
          <p:nvPr userDrawn="1"/>
        </p:nvSpPr>
        <p:spPr>
          <a:xfrm>
            <a:off x="0" y="0"/>
            <a:ext cx="12192000"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7" name="Picture 1"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29000" cy="381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hasCustomPrompt="1"/>
          </p:nvPr>
        </p:nvSpPr>
        <p:spPr>
          <a:xfrm>
            <a:off x="0" y="3206929"/>
            <a:ext cx="12192000" cy="444143"/>
          </a:xfrm>
          <a:prstGeom prst="rect">
            <a:avLst/>
          </a:prstGeom>
        </p:spPr>
        <p:txBody>
          <a:bodyPr/>
          <a:lstStyle>
            <a:lvl1pPr algn="ctr">
              <a:lnSpc>
                <a:spcPct val="100000"/>
              </a:lnSpc>
              <a:defRPr sz="2400" baseline="0">
                <a:solidFill>
                  <a:schemeClr val="tx1"/>
                </a:solidFill>
                <a:latin typeface="Segoe UI Semibold" panose="020B0702040204020203" pitchFamily="34" charset="0"/>
                <a:cs typeface="Segoe UI Semibold" panose="020B0702040204020203" pitchFamily="34" charset="0"/>
              </a:defRPr>
            </a:lvl1pPr>
          </a:lstStyle>
          <a:p>
            <a:r>
              <a:rPr lang="en-US"/>
              <a:t>{ INSERT TITLE HERE }</a:t>
            </a:r>
          </a:p>
        </p:txBody>
      </p:sp>
    </p:spTree>
    <p:extLst>
      <p:ext uri="{BB962C8B-B14F-4D97-AF65-F5344CB8AC3E}">
        <p14:creationId xmlns:p14="http://schemas.microsoft.com/office/powerpoint/2010/main" val="3691913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and Text Footer">
    <p:spTree>
      <p:nvGrpSpPr>
        <p:cNvPr id="1" name=""/>
        <p:cNvGrpSpPr/>
        <p:nvPr/>
      </p:nvGrpSpPr>
      <p:grpSpPr>
        <a:xfrm>
          <a:off x="0" y="0"/>
          <a:ext cx="0" cy="0"/>
          <a:chOff x="0" y="0"/>
          <a:chExt cx="0" cy="0"/>
        </a:xfrm>
      </p:grpSpPr>
      <p:sp>
        <p:nvSpPr>
          <p:cNvPr id="5" name="Rectangle 4"/>
          <p:cNvSpPr/>
          <p:nvPr userDrawn="1"/>
        </p:nvSpPr>
        <p:spPr>
          <a:xfrm>
            <a:off x="0" y="5562600"/>
            <a:ext cx="12192000" cy="12954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icture Placeholder 17"/>
          <p:cNvSpPr>
            <a:spLocks noGrp="1"/>
          </p:cNvSpPr>
          <p:nvPr userDrawn="1">
            <p:ph type="pic" sz="quarter" idx="22" hasCustomPrompt="1"/>
          </p:nvPr>
        </p:nvSpPr>
        <p:spPr>
          <a:xfrm>
            <a:off x="0" y="0"/>
            <a:ext cx="12192000" cy="5562600"/>
          </a:xfrm>
          <a:prstGeom prst="rect">
            <a:avLst/>
          </a:prstGeom>
          <a:noFill/>
        </p:spPr>
        <p:txBody>
          <a:bodyPr/>
          <a:lstStyle>
            <a:lvl1pPr marL="0" indent="0">
              <a:buNone/>
              <a:defRPr sz="1200" b="1">
                <a:solidFill>
                  <a:schemeClr val="tx1"/>
                </a:solidFill>
                <a:latin typeface="Segoe UI Light" panose="020B0502040204020203" pitchFamily="34" charset="0"/>
                <a:cs typeface="Segoe UI Light" panose="020B0502040204020203" pitchFamily="34" charset="0"/>
              </a:defRPr>
            </a:lvl1pPr>
          </a:lstStyle>
          <a:p>
            <a:r>
              <a:rPr lang="en-US"/>
              <a:t>Insert Image Here</a:t>
            </a:r>
          </a:p>
        </p:txBody>
      </p:sp>
      <p:cxnSp>
        <p:nvCxnSpPr>
          <p:cNvPr id="18" name="Straight Connector 17"/>
          <p:cNvCxnSpPr/>
          <p:nvPr userDrawn="1"/>
        </p:nvCxnSpPr>
        <p:spPr>
          <a:xfrm>
            <a:off x="6099552" y="5912599"/>
            <a:ext cx="0" cy="60164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2"/>
          <p:cNvSpPr>
            <a:spLocks noGrp="1"/>
          </p:cNvSpPr>
          <p:nvPr>
            <p:ph type="body" sz="quarter" idx="21" hasCustomPrompt="1"/>
          </p:nvPr>
        </p:nvSpPr>
        <p:spPr>
          <a:xfrm>
            <a:off x="6342224" y="6063719"/>
            <a:ext cx="5745458" cy="292795"/>
          </a:xfrm>
          <a:prstGeom prst="rect">
            <a:avLst/>
          </a:prstGeom>
        </p:spPr>
        <p:txBody>
          <a:bodyPr/>
          <a:lstStyle>
            <a:lvl1pPr marL="0" marR="0" indent="0" algn="l" defTabSz="914400" rtl="0" eaLnBrk="1" fontAlgn="auto" latinLnBrk="0" hangingPunct="1">
              <a:lnSpc>
                <a:spcPts val="1600"/>
              </a:lnSpc>
              <a:spcBef>
                <a:spcPts val="0"/>
              </a:spcBef>
              <a:spcAft>
                <a:spcPts val="1800"/>
              </a:spcAft>
              <a:buClrTx/>
              <a:buSzTx/>
              <a:buFontTx/>
              <a:buNone/>
              <a:tabLst/>
              <a:defRPr sz="1200" baseline="0">
                <a:solidFill>
                  <a:schemeClr val="tx1"/>
                </a:solidFill>
                <a:latin typeface="Segoe UI Light" panose="020B0502040204020203" pitchFamily="34" charset="0"/>
                <a:cs typeface="Segoe UI Light" panose="020B0502040204020203" pitchFamily="34" charset="0"/>
              </a:defRPr>
            </a:lvl1pPr>
            <a:lvl2pPr marL="457200" indent="0">
              <a:buFontTx/>
              <a:buNone/>
              <a:defRPr sz="1200">
                <a:latin typeface="Segoe UI Light" panose="020B0502040204020203" pitchFamily="34" charset="0"/>
                <a:cs typeface="Segoe UI Light" panose="020B0502040204020203" pitchFamily="34" charset="0"/>
              </a:defRPr>
            </a:lvl2pPr>
            <a:lvl3pPr marL="914400" indent="0">
              <a:buFontTx/>
              <a:buNone/>
              <a:defRPr sz="1200">
                <a:latin typeface="Segoe UI Light" panose="020B0502040204020203" pitchFamily="34" charset="0"/>
                <a:cs typeface="Segoe UI Light" panose="020B0502040204020203" pitchFamily="34" charset="0"/>
              </a:defRPr>
            </a:lvl3pPr>
            <a:lvl4pPr marL="1371600" indent="0">
              <a:buFontTx/>
              <a:buNone/>
              <a:defRPr sz="1200">
                <a:latin typeface="Segoe UI Light" panose="020B0502040204020203" pitchFamily="34" charset="0"/>
                <a:cs typeface="Segoe UI Light" panose="020B0502040204020203" pitchFamily="34" charset="0"/>
              </a:defRPr>
            </a:lvl4pPr>
            <a:lvl5pPr marL="1828800" indent="0">
              <a:buFontTx/>
              <a:buNone/>
              <a:defRPr sz="1200">
                <a:latin typeface="Segoe UI Light" panose="020B0502040204020203" pitchFamily="34" charset="0"/>
                <a:cs typeface="Segoe UI Light" panose="020B0502040204020203" pitchFamily="34" charset="0"/>
              </a:defRPr>
            </a:lvl5pPr>
          </a:lstStyle>
          <a:p>
            <a:pPr lvl="0"/>
            <a:r>
              <a:rPr lang="en-US"/>
              <a:t>Insert Text Here</a:t>
            </a:r>
          </a:p>
        </p:txBody>
      </p:sp>
      <p:sp>
        <p:nvSpPr>
          <p:cNvPr id="20" name="Vertical Text Placeholder 2"/>
          <p:cNvSpPr>
            <a:spLocks noGrp="1"/>
          </p:cNvSpPr>
          <p:nvPr>
            <p:ph type="body" orient="vert" sz="quarter" idx="20" hasCustomPrompt="1"/>
          </p:nvPr>
        </p:nvSpPr>
        <p:spPr>
          <a:xfrm>
            <a:off x="3419475" y="6058230"/>
            <a:ext cx="2453715" cy="285998"/>
          </a:xfrm>
          <a:prstGeom prst="rect">
            <a:avLst/>
          </a:prstGeom>
        </p:spPr>
        <p:txBody>
          <a:bodyPr vert="horz"/>
          <a:lstStyle>
            <a:lvl1pPr marL="0" marR="0" indent="0" algn="r" defTabSz="914400" rtl="0" eaLnBrk="1" fontAlgn="auto" latinLnBrk="0" hangingPunct="1">
              <a:lnSpc>
                <a:spcPts val="1700"/>
              </a:lnSpc>
              <a:spcBef>
                <a:spcPts val="1000"/>
              </a:spcBef>
              <a:spcAft>
                <a:spcPts val="0"/>
              </a:spcAft>
              <a:buClrTx/>
              <a:buSzTx/>
              <a:buFont typeface="Arial" panose="020B0604020202020204" pitchFamily="34" charset="0"/>
              <a:buNone/>
              <a:tabLst/>
              <a:defRPr sz="1200" spc="100" baseline="0">
                <a:solidFill>
                  <a:srgbClr val="007DFF"/>
                </a:solidFill>
                <a:latin typeface="Segoe UI Semibold" panose="020B0702040204020203" pitchFamily="34" charset="0"/>
                <a:cs typeface="Segoe UI Semibold" panose="020B0702040204020203" pitchFamily="34" charset="0"/>
              </a:defRPr>
            </a:lvl1pPr>
            <a:lvl2pPr>
              <a:defRPr sz="1100">
                <a:solidFill>
                  <a:schemeClr val="bg1"/>
                </a:solidFill>
                <a:latin typeface="Segoe UI Semibold" panose="020B0702040204020203" pitchFamily="34" charset="0"/>
                <a:cs typeface="Segoe UI Semibold" panose="020B0702040204020203" pitchFamily="34" charset="0"/>
              </a:defRPr>
            </a:lvl2pPr>
            <a:lvl3pPr>
              <a:defRPr sz="1100">
                <a:solidFill>
                  <a:schemeClr val="bg1"/>
                </a:solidFill>
                <a:latin typeface="Segoe UI Semibold" panose="020B0702040204020203" pitchFamily="34" charset="0"/>
                <a:cs typeface="Segoe UI Semibold" panose="020B0702040204020203" pitchFamily="34" charset="0"/>
              </a:defRPr>
            </a:lvl3pPr>
            <a:lvl4pPr>
              <a:defRPr sz="1100">
                <a:solidFill>
                  <a:schemeClr val="bg1"/>
                </a:solidFill>
                <a:latin typeface="Segoe UI Semibold" panose="020B0702040204020203" pitchFamily="34" charset="0"/>
                <a:cs typeface="Segoe UI Semibold" panose="020B0702040204020203" pitchFamily="34" charset="0"/>
              </a:defRPr>
            </a:lvl4pPr>
            <a:lvl5pPr>
              <a:defRPr sz="1100">
                <a:solidFill>
                  <a:schemeClr val="bg1"/>
                </a:solidFill>
                <a:latin typeface="Segoe UI Semibold" panose="020B0702040204020203" pitchFamily="34" charset="0"/>
                <a:cs typeface="Segoe UI Semibold" panose="020B0702040204020203" pitchFamily="34" charset="0"/>
              </a:defRPr>
            </a:lvl5pPr>
          </a:lstStyle>
          <a:p>
            <a:pPr lvl="0"/>
            <a:r>
              <a:rPr lang="en-US"/>
              <a:t>TITLE</a:t>
            </a:r>
          </a:p>
        </p:txBody>
      </p:sp>
    </p:spTree>
    <p:extLst>
      <p:ext uri="{BB962C8B-B14F-4D97-AF65-F5344CB8AC3E}">
        <p14:creationId xmlns:p14="http://schemas.microsoft.com/office/powerpoint/2010/main" val="175617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ne liner/Quote">
    <p:bg>
      <p:bgPr>
        <a:solidFill>
          <a:srgbClr val="007DFF"/>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33550" y="2533651"/>
            <a:ext cx="8724900" cy="1790700"/>
          </a:xfrm>
          <a:prstGeom prst="rect">
            <a:avLst/>
          </a:prstGeom>
        </p:spPr>
        <p:txBody>
          <a:bodyPr anchor="ctr"/>
          <a:lstStyle>
            <a:lvl1pPr algn="ctr">
              <a:lnSpc>
                <a:spcPts val="3000"/>
              </a:lnSpc>
              <a:defRPr sz="2000">
                <a:solidFill>
                  <a:schemeClr val="bg1"/>
                </a:solidFill>
                <a:latin typeface="Segoe UI Light" panose="020B0502040204020203" pitchFamily="34" charset="0"/>
                <a:cs typeface="Segoe UI Light" panose="020B0502040204020203" pitchFamily="34" charset="0"/>
              </a:defRPr>
            </a:lvl1pPr>
          </a:lstStyle>
          <a:p>
            <a:r>
              <a:rPr lang="en-US"/>
              <a:t>Insert Text Here</a:t>
            </a:r>
          </a:p>
        </p:txBody>
      </p:sp>
    </p:spTree>
    <p:extLst>
      <p:ext uri="{BB962C8B-B14F-4D97-AF65-F5344CB8AC3E}">
        <p14:creationId xmlns:p14="http://schemas.microsoft.com/office/powerpoint/2010/main" val="22931497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50.xml"/><Relationship Id="rId21" Type="http://schemas.openxmlformats.org/officeDocument/2006/relationships/slideLayout" Target="../slideLayouts/slideLayout445.xml"/><Relationship Id="rId42" Type="http://schemas.openxmlformats.org/officeDocument/2006/relationships/slideLayout" Target="../slideLayouts/slideLayout466.xml"/><Relationship Id="rId47" Type="http://schemas.openxmlformats.org/officeDocument/2006/relationships/slideLayout" Target="../slideLayouts/slideLayout471.xml"/><Relationship Id="rId63" Type="http://schemas.openxmlformats.org/officeDocument/2006/relationships/slideLayout" Target="../slideLayouts/slideLayout487.xml"/><Relationship Id="rId68" Type="http://schemas.openxmlformats.org/officeDocument/2006/relationships/slideLayout" Target="../slideLayouts/slideLayout492.xml"/><Relationship Id="rId84" Type="http://schemas.openxmlformats.org/officeDocument/2006/relationships/slideLayout" Target="../slideLayouts/slideLayout508.xml"/><Relationship Id="rId89" Type="http://schemas.openxmlformats.org/officeDocument/2006/relationships/slideLayout" Target="../slideLayouts/slideLayout513.xml"/><Relationship Id="rId16" Type="http://schemas.openxmlformats.org/officeDocument/2006/relationships/slideLayout" Target="../slideLayouts/slideLayout440.xml"/><Relationship Id="rId107" Type="http://schemas.openxmlformats.org/officeDocument/2006/relationships/slideLayout" Target="../slideLayouts/slideLayout531.xml"/><Relationship Id="rId11" Type="http://schemas.openxmlformats.org/officeDocument/2006/relationships/slideLayout" Target="../slideLayouts/slideLayout435.xml"/><Relationship Id="rId32" Type="http://schemas.openxmlformats.org/officeDocument/2006/relationships/slideLayout" Target="../slideLayouts/slideLayout456.xml"/><Relationship Id="rId37" Type="http://schemas.openxmlformats.org/officeDocument/2006/relationships/slideLayout" Target="../slideLayouts/slideLayout461.xml"/><Relationship Id="rId53" Type="http://schemas.openxmlformats.org/officeDocument/2006/relationships/slideLayout" Target="../slideLayouts/slideLayout477.xml"/><Relationship Id="rId58" Type="http://schemas.openxmlformats.org/officeDocument/2006/relationships/slideLayout" Target="../slideLayouts/slideLayout482.xml"/><Relationship Id="rId74" Type="http://schemas.openxmlformats.org/officeDocument/2006/relationships/slideLayout" Target="../slideLayouts/slideLayout498.xml"/><Relationship Id="rId79" Type="http://schemas.openxmlformats.org/officeDocument/2006/relationships/slideLayout" Target="../slideLayouts/slideLayout503.xml"/><Relationship Id="rId102" Type="http://schemas.openxmlformats.org/officeDocument/2006/relationships/slideLayout" Target="../slideLayouts/slideLayout526.xml"/><Relationship Id="rId5" Type="http://schemas.openxmlformats.org/officeDocument/2006/relationships/slideLayout" Target="../slideLayouts/slideLayout429.xml"/><Relationship Id="rId90" Type="http://schemas.openxmlformats.org/officeDocument/2006/relationships/slideLayout" Target="../slideLayouts/slideLayout514.xml"/><Relationship Id="rId95" Type="http://schemas.openxmlformats.org/officeDocument/2006/relationships/slideLayout" Target="../slideLayouts/slideLayout519.xml"/><Relationship Id="rId22" Type="http://schemas.openxmlformats.org/officeDocument/2006/relationships/slideLayout" Target="../slideLayouts/slideLayout446.xml"/><Relationship Id="rId27" Type="http://schemas.openxmlformats.org/officeDocument/2006/relationships/slideLayout" Target="../slideLayouts/slideLayout451.xml"/><Relationship Id="rId43" Type="http://schemas.openxmlformats.org/officeDocument/2006/relationships/slideLayout" Target="../slideLayouts/slideLayout467.xml"/><Relationship Id="rId48" Type="http://schemas.openxmlformats.org/officeDocument/2006/relationships/slideLayout" Target="../slideLayouts/slideLayout472.xml"/><Relationship Id="rId64" Type="http://schemas.openxmlformats.org/officeDocument/2006/relationships/slideLayout" Target="../slideLayouts/slideLayout488.xml"/><Relationship Id="rId69" Type="http://schemas.openxmlformats.org/officeDocument/2006/relationships/slideLayout" Target="../slideLayouts/slideLayout493.xml"/><Relationship Id="rId80" Type="http://schemas.openxmlformats.org/officeDocument/2006/relationships/slideLayout" Target="../slideLayouts/slideLayout504.xml"/><Relationship Id="rId85" Type="http://schemas.openxmlformats.org/officeDocument/2006/relationships/slideLayout" Target="../slideLayouts/slideLayout509.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33" Type="http://schemas.openxmlformats.org/officeDocument/2006/relationships/slideLayout" Target="../slideLayouts/slideLayout457.xml"/><Relationship Id="rId38" Type="http://schemas.openxmlformats.org/officeDocument/2006/relationships/slideLayout" Target="../slideLayouts/slideLayout462.xml"/><Relationship Id="rId59" Type="http://schemas.openxmlformats.org/officeDocument/2006/relationships/slideLayout" Target="../slideLayouts/slideLayout483.xml"/><Relationship Id="rId103" Type="http://schemas.openxmlformats.org/officeDocument/2006/relationships/slideLayout" Target="../slideLayouts/slideLayout527.xml"/><Relationship Id="rId108" Type="http://schemas.openxmlformats.org/officeDocument/2006/relationships/theme" Target="../theme/theme10.xml"/><Relationship Id="rId20" Type="http://schemas.openxmlformats.org/officeDocument/2006/relationships/slideLayout" Target="../slideLayouts/slideLayout444.xml"/><Relationship Id="rId41" Type="http://schemas.openxmlformats.org/officeDocument/2006/relationships/slideLayout" Target="../slideLayouts/slideLayout465.xml"/><Relationship Id="rId54" Type="http://schemas.openxmlformats.org/officeDocument/2006/relationships/slideLayout" Target="../slideLayouts/slideLayout478.xml"/><Relationship Id="rId62" Type="http://schemas.openxmlformats.org/officeDocument/2006/relationships/slideLayout" Target="../slideLayouts/slideLayout486.xml"/><Relationship Id="rId70" Type="http://schemas.openxmlformats.org/officeDocument/2006/relationships/slideLayout" Target="../slideLayouts/slideLayout494.xml"/><Relationship Id="rId75" Type="http://schemas.openxmlformats.org/officeDocument/2006/relationships/slideLayout" Target="../slideLayouts/slideLayout499.xml"/><Relationship Id="rId83" Type="http://schemas.openxmlformats.org/officeDocument/2006/relationships/slideLayout" Target="../slideLayouts/slideLayout507.xml"/><Relationship Id="rId88" Type="http://schemas.openxmlformats.org/officeDocument/2006/relationships/slideLayout" Target="../slideLayouts/slideLayout512.xml"/><Relationship Id="rId91" Type="http://schemas.openxmlformats.org/officeDocument/2006/relationships/slideLayout" Target="../slideLayouts/slideLayout515.xml"/><Relationship Id="rId96" Type="http://schemas.openxmlformats.org/officeDocument/2006/relationships/slideLayout" Target="../slideLayouts/slideLayout520.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5" Type="http://schemas.openxmlformats.org/officeDocument/2006/relationships/slideLayout" Target="../slideLayouts/slideLayout439.xml"/><Relationship Id="rId23" Type="http://schemas.openxmlformats.org/officeDocument/2006/relationships/slideLayout" Target="../slideLayouts/slideLayout447.xml"/><Relationship Id="rId28" Type="http://schemas.openxmlformats.org/officeDocument/2006/relationships/slideLayout" Target="../slideLayouts/slideLayout452.xml"/><Relationship Id="rId36" Type="http://schemas.openxmlformats.org/officeDocument/2006/relationships/slideLayout" Target="../slideLayouts/slideLayout460.xml"/><Relationship Id="rId49" Type="http://schemas.openxmlformats.org/officeDocument/2006/relationships/slideLayout" Target="../slideLayouts/slideLayout473.xml"/><Relationship Id="rId57" Type="http://schemas.openxmlformats.org/officeDocument/2006/relationships/slideLayout" Target="../slideLayouts/slideLayout481.xml"/><Relationship Id="rId106" Type="http://schemas.openxmlformats.org/officeDocument/2006/relationships/slideLayout" Target="../slideLayouts/slideLayout530.xml"/><Relationship Id="rId10" Type="http://schemas.openxmlformats.org/officeDocument/2006/relationships/slideLayout" Target="../slideLayouts/slideLayout434.xml"/><Relationship Id="rId31" Type="http://schemas.openxmlformats.org/officeDocument/2006/relationships/slideLayout" Target="../slideLayouts/slideLayout455.xml"/><Relationship Id="rId44" Type="http://schemas.openxmlformats.org/officeDocument/2006/relationships/slideLayout" Target="../slideLayouts/slideLayout468.xml"/><Relationship Id="rId52" Type="http://schemas.openxmlformats.org/officeDocument/2006/relationships/slideLayout" Target="../slideLayouts/slideLayout476.xml"/><Relationship Id="rId60" Type="http://schemas.openxmlformats.org/officeDocument/2006/relationships/slideLayout" Target="../slideLayouts/slideLayout484.xml"/><Relationship Id="rId65" Type="http://schemas.openxmlformats.org/officeDocument/2006/relationships/slideLayout" Target="../slideLayouts/slideLayout489.xml"/><Relationship Id="rId73" Type="http://schemas.openxmlformats.org/officeDocument/2006/relationships/slideLayout" Target="../slideLayouts/slideLayout497.xml"/><Relationship Id="rId78" Type="http://schemas.openxmlformats.org/officeDocument/2006/relationships/slideLayout" Target="../slideLayouts/slideLayout502.xml"/><Relationship Id="rId81" Type="http://schemas.openxmlformats.org/officeDocument/2006/relationships/slideLayout" Target="../slideLayouts/slideLayout505.xml"/><Relationship Id="rId86" Type="http://schemas.openxmlformats.org/officeDocument/2006/relationships/slideLayout" Target="../slideLayouts/slideLayout510.xml"/><Relationship Id="rId94" Type="http://schemas.openxmlformats.org/officeDocument/2006/relationships/slideLayout" Target="../slideLayouts/slideLayout518.xml"/><Relationship Id="rId99" Type="http://schemas.openxmlformats.org/officeDocument/2006/relationships/slideLayout" Target="../slideLayouts/slideLayout523.xml"/><Relationship Id="rId101" Type="http://schemas.openxmlformats.org/officeDocument/2006/relationships/slideLayout" Target="../slideLayouts/slideLayout525.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3" Type="http://schemas.openxmlformats.org/officeDocument/2006/relationships/slideLayout" Target="../slideLayouts/slideLayout437.xml"/><Relationship Id="rId18" Type="http://schemas.openxmlformats.org/officeDocument/2006/relationships/slideLayout" Target="../slideLayouts/slideLayout442.xml"/><Relationship Id="rId39" Type="http://schemas.openxmlformats.org/officeDocument/2006/relationships/slideLayout" Target="../slideLayouts/slideLayout463.xml"/><Relationship Id="rId34" Type="http://schemas.openxmlformats.org/officeDocument/2006/relationships/slideLayout" Target="../slideLayouts/slideLayout458.xml"/><Relationship Id="rId50" Type="http://schemas.openxmlformats.org/officeDocument/2006/relationships/slideLayout" Target="../slideLayouts/slideLayout474.xml"/><Relationship Id="rId55" Type="http://schemas.openxmlformats.org/officeDocument/2006/relationships/slideLayout" Target="../slideLayouts/slideLayout479.xml"/><Relationship Id="rId76" Type="http://schemas.openxmlformats.org/officeDocument/2006/relationships/slideLayout" Target="../slideLayouts/slideLayout500.xml"/><Relationship Id="rId97" Type="http://schemas.openxmlformats.org/officeDocument/2006/relationships/slideLayout" Target="../slideLayouts/slideLayout521.xml"/><Relationship Id="rId104" Type="http://schemas.openxmlformats.org/officeDocument/2006/relationships/slideLayout" Target="../slideLayouts/slideLayout528.xml"/><Relationship Id="rId7" Type="http://schemas.openxmlformats.org/officeDocument/2006/relationships/slideLayout" Target="../slideLayouts/slideLayout431.xml"/><Relationship Id="rId71" Type="http://schemas.openxmlformats.org/officeDocument/2006/relationships/slideLayout" Target="../slideLayouts/slideLayout495.xml"/><Relationship Id="rId92" Type="http://schemas.openxmlformats.org/officeDocument/2006/relationships/slideLayout" Target="../slideLayouts/slideLayout516.xml"/><Relationship Id="rId2" Type="http://schemas.openxmlformats.org/officeDocument/2006/relationships/slideLayout" Target="../slideLayouts/slideLayout426.xml"/><Relationship Id="rId29" Type="http://schemas.openxmlformats.org/officeDocument/2006/relationships/slideLayout" Target="../slideLayouts/slideLayout453.xml"/><Relationship Id="rId24" Type="http://schemas.openxmlformats.org/officeDocument/2006/relationships/slideLayout" Target="../slideLayouts/slideLayout448.xml"/><Relationship Id="rId40" Type="http://schemas.openxmlformats.org/officeDocument/2006/relationships/slideLayout" Target="../slideLayouts/slideLayout464.xml"/><Relationship Id="rId45" Type="http://schemas.openxmlformats.org/officeDocument/2006/relationships/slideLayout" Target="../slideLayouts/slideLayout469.xml"/><Relationship Id="rId66" Type="http://schemas.openxmlformats.org/officeDocument/2006/relationships/slideLayout" Target="../slideLayouts/slideLayout490.xml"/><Relationship Id="rId87" Type="http://schemas.openxmlformats.org/officeDocument/2006/relationships/slideLayout" Target="../slideLayouts/slideLayout511.xml"/><Relationship Id="rId61" Type="http://schemas.openxmlformats.org/officeDocument/2006/relationships/slideLayout" Target="../slideLayouts/slideLayout485.xml"/><Relationship Id="rId82" Type="http://schemas.openxmlformats.org/officeDocument/2006/relationships/slideLayout" Target="../slideLayouts/slideLayout506.xml"/><Relationship Id="rId19" Type="http://schemas.openxmlformats.org/officeDocument/2006/relationships/slideLayout" Target="../slideLayouts/slideLayout443.xml"/><Relationship Id="rId14" Type="http://schemas.openxmlformats.org/officeDocument/2006/relationships/slideLayout" Target="../slideLayouts/slideLayout438.xml"/><Relationship Id="rId30" Type="http://schemas.openxmlformats.org/officeDocument/2006/relationships/slideLayout" Target="../slideLayouts/slideLayout454.xml"/><Relationship Id="rId35" Type="http://schemas.openxmlformats.org/officeDocument/2006/relationships/slideLayout" Target="../slideLayouts/slideLayout459.xml"/><Relationship Id="rId56" Type="http://schemas.openxmlformats.org/officeDocument/2006/relationships/slideLayout" Target="../slideLayouts/slideLayout480.xml"/><Relationship Id="rId77" Type="http://schemas.openxmlformats.org/officeDocument/2006/relationships/slideLayout" Target="../slideLayouts/slideLayout501.xml"/><Relationship Id="rId100" Type="http://schemas.openxmlformats.org/officeDocument/2006/relationships/slideLayout" Target="../slideLayouts/slideLayout524.xml"/><Relationship Id="rId105" Type="http://schemas.openxmlformats.org/officeDocument/2006/relationships/slideLayout" Target="../slideLayouts/slideLayout529.xml"/><Relationship Id="rId8" Type="http://schemas.openxmlformats.org/officeDocument/2006/relationships/slideLayout" Target="../slideLayouts/slideLayout432.xml"/><Relationship Id="rId51" Type="http://schemas.openxmlformats.org/officeDocument/2006/relationships/slideLayout" Target="../slideLayouts/slideLayout475.xml"/><Relationship Id="rId72" Type="http://schemas.openxmlformats.org/officeDocument/2006/relationships/slideLayout" Target="../slideLayouts/slideLayout496.xml"/><Relationship Id="rId93" Type="http://schemas.openxmlformats.org/officeDocument/2006/relationships/slideLayout" Target="../slideLayouts/slideLayout517.xml"/><Relationship Id="rId98" Type="http://schemas.openxmlformats.org/officeDocument/2006/relationships/slideLayout" Target="../slideLayouts/slideLayout522.xml"/><Relationship Id="rId3" Type="http://schemas.openxmlformats.org/officeDocument/2006/relationships/slideLayout" Target="../slideLayouts/slideLayout427.xml"/><Relationship Id="rId25" Type="http://schemas.openxmlformats.org/officeDocument/2006/relationships/slideLayout" Target="../slideLayouts/slideLayout449.xml"/><Relationship Id="rId46" Type="http://schemas.openxmlformats.org/officeDocument/2006/relationships/slideLayout" Target="../slideLayouts/slideLayout470.xml"/><Relationship Id="rId67" Type="http://schemas.openxmlformats.org/officeDocument/2006/relationships/slideLayout" Target="../slideLayouts/slideLayout49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9" Type="http://schemas.openxmlformats.org/officeDocument/2006/relationships/slideLayout" Target="../slideLayouts/slideLayout560.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image" Target="../media/image34.png"/><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theme" Target="../theme/theme1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8" Type="http://schemas.openxmlformats.org/officeDocument/2006/relationships/slideLayout" Target="../slideLayouts/slideLayout539.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20" Type="http://schemas.openxmlformats.org/officeDocument/2006/relationships/slideLayout" Target="../slideLayouts/slideLayout551.xml"/><Relationship Id="rId41" Type="http://schemas.openxmlformats.org/officeDocument/2006/relationships/slideLayout" Target="../slideLayouts/slideLayout5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2.xml"/><Relationship Id="rId13" Type="http://schemas.openxmlformats.org/officeDocument/2006/relationships/slideLayout" Target="../slideLayouts/slideLayout587.xml"/><Relationship Id="rId18" Type="http://schemas.openxmlformats.org/officeDocument/2006/relationships/slideLayout" Target="../slideLayouts/slideLayout592.xml"/><Relationship Id="rId26" Type="http://schemas.openxmlformats.org/officeDocument/2006/relationships/theme" Target="../theme/theme12.xml"/><Relationship Id="rId3" Type="http://schemas.openxmlformats.org/officeDocument/2006/relationships/slideLayout" Target="../slideLayouts/slideLayout577.xml"/><Relationship Id="rId21" Type="http://schemas.openxmlformats.org/officeDocument/2006/relationships/slideLayout" Target="../slideLayouts/slideLayout595.xml"/><Relationship Id="rId7" Type="http://schemas.openxmlformats.org/officeDocument/2006/relationships/slideLayout" Target="../slideLayouts/slideLayout581.xml"/><Relationship Id="rId12" Type="http://schemas.openxmlformats.org/officeDocument/2006/relationships/slideLayout" Target="../slideLayouts/slideLayout586.xml"/><Relationship Id="rId17" Type="http://schemas.openxmlformats.org/officeDocument/2006/relationships/slideLayout" Target="../slideLayouts/slideLayout591.xml"/><Relationship Id="rId25" Type="http://schemas.openxmlformats.org/officeDocument/2006/relationships/slideLayout" Target="../slideLayouts/slideLayout599.xml"/><Relationship Id="rId2" Type="http://schemas.openxmlformats.org/officeDocument/2006/relationships/slideLayout" Target="../slideLayouts/slideLayout576.xml"/><Relationship Id="rId16" Type="http://schemas.openxmlformats.org/officeDocument/2006/relationships/slideLayout" Target="../slideLayouts/slideLayout590.xml"/><Relationship Id="rId20" Type="http://schemas.openxmlformats.org/officeDocument/2006/relationships/slideLayout" Target="../slideLayouts/slideLayout594.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24" Type="http://schemas.openxmlformats.org/officeDocument/2006/relationships/slideLayout" Target="../slideLayouts/slideLayout598.xml"/><Relationship Id="rId5" Type="http://schemas.openxmlformats.org/officeDocument/2006/relationships/slideLayout" Target="../slideLayouts/slideLayout579.xml"/><Relationship Id="rId15" Type="http://schemas.openxmlformats.org/officeDocument/2006/relationships/slideLayout" Target="../slideLayouts/slideLayout589.xml"/><Relationship Id="rId23" Type="http://schemas.openxmlformats.org/officeDocument/2006/relationships/slideLayout" Target="../slideLayouts/slideLayout597.xml"/><Relationship Id="rId10" Type="http://schemas.openxmlformats.org/officeDocument/2006/relationships/slideLayout" Target="../slideLayouts/slideLayout584.xml"/><Relationship Id="rId19" Type="http://schemas.openxmlformats.org/officeDocument/2006/relationships/slideLayout" Target="../slideLayouts/slideLayout593.xml"/><Relationship Id="rId4" Type="http://schemas.openxmlformats.org/officeDocument/2006/relationships/slideLayout" Target="../slideLayouts/slideLayout578.xml"/><Relationship Id="rId9" Type="http://schemas.openxmlformats.org/officeDocument/2006/relationships/slideLayout" Target="../slideLayouts/slideLayout583.xml"/><Relationship Id="rId14" Type="http://schemas.openxmlformats.org/officeDocument/2006/relationships/slideLayout" Target="../slideLayouts/slideLayout588.xml"/><Relationship Id="rId22" Type="http://schemas.openxmlformats.org/officeDocument/2006/relationships/slideLayout" Target="../slideLayouts/slideLayout596.xml"/><Relationship Id="rId27"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theme" Target="../theme/theme2.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4.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4.emf"/><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heme" Target="../theme/theme5.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theme" Target="../theme/theme6.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3.xml"/><Relationship Id="rId21" Type="http://schemas.openxmlformats.org/officeDocument/2006/relationships/slideLayout" Target="../slideLayouts/slideLayout178.xml"/><Relationship Id="rId42" Type="http://schemas.openxmlformats.org/officeDocument/2006/relationships/slideLayout" Target="../slideLayouts/slideLayout199.xml"/><Relationship Id="rId47" Type="http://schemas.openxmlformats.org/officeDocument/2006/relationships/slideLayout" Target="../slideLayouts/slideLayout204.xml"/><Relationship Id="rId63" Type="http://schemas.openxmlformats.org/officeDocument/2006/relationships/slideLayout" Target="../slideLayouts/slideLayout220.xml"/><Relationship Id="rId68" Type="http://schemas.openxmlformats.org/officeDocument/2006/relationships/slideLayout" Target="../slideLayouts/slideLayout225.xml"/><Relationship Id="rId84" Type="http://schemas.openxmlformats.org/officeDocument/2006/relationships/slideLayout" Target="../slideLayouts/slideLayout241.xml"/><Relationship Id="rId16" Type="http://schemas.openxmlformats.org/officeDocument/2006/relationships/slideLayout" Target="../slideLayouts/slideLayout173.xml"/><Relationship Id="rId11" Type="http://schemas.openxmlformats.org/officeDocument/2006/relationships/slideLayout" Target="../slideLayouts/slideLayout168.xml"/><Relationship Id="rId32" Type="http://schemas.openxmlformats.org/officeDocument/2006/relationships/slideLayout" Target="../slideLayouts/slideLayout189.xml"/><Relationship Id="rId37" Type="http://schemas.openxmlformats.org/officeDocument/2006/relationships/slideLayout" Target="../slideLayouts/slideLayout194.xml"/><Relationship Id="rId53" Type="http://schemas.openxmlformats.org/officeDocument/2006/relationships/slideLayout" Target="../slideLayouts/slideLayout210.xml"/><Relationship Id="rId58" Type="http://schemas.openxmlformats.org/officeDocument/2006/relationships/slideLayout" Target="../slideLayouts/slideLayout215.xml"/><Relationship Id="rId74" Type="http://schemas.openxmlformats.org/officeDocument/2006/relationships/slideLayout" Target="../slideLayouts/slideLayout231.xml"/><Relationship Id="rId79" Type="http://schemas.openxmlformats.org/officeDocument/2006/relationships/slideLayout" Target="../slideLayouts/slideLayout236.xml"/><Relationship Id="rId5" Type="http://schemas.openxmlformats.org/officeDocument/2006/relationships/slideLayout" Target="../slideLayouts/slideLayout162.xml"/><Relationship Id="rId19" Type="http://schemas.openxmlformats.org/officeDocument/2006/relationships/slideLayout" Target="../slideLayouts/slideLayout17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35" Type="http://schemas.openxmlformats.org/officeDocument/2006/relationships/slideLayout" Target="../slideLayouts/slideLayout192.xml"/><Relationship Id="rId43" Type="http://schemas.openxmlformats.org/officeDocument/2006/relationships/slideLayout" Target="../slideLayouts/slideLayout200.xml"/><Relationship Id="rId48" Type="http://schemas.openxmlformats.org/officeDocument/2006/relationships/slideLayout" Target="../slideLayouts/slideLayout205.xml"/><Relationship Id="rId56" Type="http://schemas.openxmlformats.org/officeDocument/2006/relationships/slideLayout" Target="../slideLayouts/slideLayout213.xml"/><Relationship Id="rId64" Type="http://schemas.openxmlformats.org/officeDocument/2006/relationships/slideLayout" Target="../slideLayouts/slideLayout221.xml"/><Relationship Id="rId69" Type="http://schemas.openxmlformats.org/officeDocument/2006/relationships/slideLayout" Target="../slideLayouts/slideLayout226.xml"/><Relationship Id="rId77" Type="http://schemas.openxmlformats.org/officeDocument/2006/relationships/slideLayout" Target="../slideLayouts/slideLayout234.xml"/><Relationship Id="rId8" Type="http://schemas.openxmlformats.org/officeDocument/2006/relationships/slideLayout" Target="../slideLayouts/slideLayout165.xml"/><Relationship Id="rId51" Type="http://schemas.openxmlformats.org/officeDocument/2006/relationships/slideLayout" Target="../slideLayouts/slideLayout208.xml"/><Relationship Id="rId72" Type="http://schemas.openxmlformats.org/officeDocument/2006/relationships/slideLayout" Target="../slideLayouts/slideLayout229.xml"/><Relationship Id="rId80" Type="http://schemas.openxmlformats.org/officeDocument/2006/relationships/slideLayout" Target="../slideLayouts/slideLayout237.xml"/><Relationship Id="rId85" Type="http://schemas.openxmlformats.org/officeDocument/2006/relationships/slideLayout" Target="../slideLayouts/slideLayout242.xml"/><Relationship Id="rId3" Type="http://schemas.openxmlformats.org/officeDocument/2006/relationships/slideLayout" Target="../slideLayouts/slideLayout160.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slideLayout" Target="../slideLayouts/slideLayout190.xml"/><Relationship Id="rId38" Type="http://schemas.openxmlformats.org/officeDocument/2006/relationships/slideLayout" Target="../slideLayouts/slideLayout195.xml"/><Relationship Id="rId46" Type="http://schemas.openxmlformats.org/officeDocument/2006/relationships/slideLayout" Target="../slideLayouts/slideLayout203.xml"/><Relationship Id="rId59" Type="http://schemas.openxmlformats.org/officeDocument/2006/relationships/slideLayout" Target="../slideLayouts/slideLayout216.xml"/><Relationship Id="rId67" Type="http://schemas.openxmlformats.org/officeDocument/2006/relationships/slideLayout" Target="../slideLayouts/slideLayout224.xml"/><Relationship Id="rId20" Type="http://schemas.openxmlformats.org/officeDocument/2006/relationships/slideLayout" Target="../slideLayouts/slideLayout177.xml"/><Relationship Id="rId41" Type="http://schemas.openxmlformats.org/officeDocument/2006/relationships/slideLayout" Target="../slideLayouts/slideLayout198.xml"/><Relationship Id="rId54" Type="http://schemas.openxmlformats.org/officeDocument/2006/relationships/slideLayout" Target="../slideLayouts/slideLayout211.xml"/><Relationship Id="rId62" Type="http://schemas.openxmlformats.org/officeDocument/2006/relationships/slideLayout" Target="../slideLayouts/slideLayout219.xml"/><Relationship Id="rId70" Type="http://schemas.openxmlformats.org/officeDocument/2006/relationships/slideLayout" Target="../slideLayouts/slideLayout227.xml"/><Relationship Id="rId75" Type="http://schemas.openxmlformats.org/officeDocument/2006/relationships/slideLayout" Target="../slideLayouts/slideLayout232.xml"/><Relationship Id="rId83" Type="http://schemas.openxmlformats.org/officeDocument/2006/relationships/slideLayout" Target="../slideLayouts/slideLayout240.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36" Type="http://schemas.openxmlformats.org/officeDocument/2006/relationships/slideLayout" Target="../slideLayouts/slideLayout193.xml"/><Relationship Id="rId49" Type="http://schemas.openxmlformats.org/officeDocument/2006/relationships/slideLayout" Target="../slideLayouts/slideLayout206.xml"/><Relationship Id="rId57" Type="http://schemas.openxmlformats.org/officeDocument/2006/relationships/slideLayout" Target="../slideLayouts/slideLayout214.xml"/><Relationship Id="rId10" Type="http://schemas.openxmlformats.org/officeDocument/2006/relationships/slideLayout" Target="../slideLayouts/slideLayout167.xml"/><Relationship Id="rId31" Type="http://schemas.openxmlformats.org/officeDocument/2006/relationships/slideLayout" Target="../slideLayouts/slideLayout188.xml"/><Relationship Id="rId44" Type="http://schemas.openxmlformats.org/officeDocument/2006/relationships/slideLayout" Target="../slideLayouts/slideLayout201.xml"/><Relationship Id="rId52" Type="http://schemas.openxmlformats.org/officeDocument/2006/relationships/slideLayout" Target="../slideLayouts/slideLayout209.xml"/><Relationship Id="rId60" Type="http://schemas.openxmlformats.org/officeDocument/2006/relationships/slideLayout" Target="../slideLayouts/slideLayout217.xml"/><Relationship Id="rId65" Type="http://schemas.openxmlformats.org/officeDocument/2006/relationships/slideLayout" Target="../slideLayouts/slideLayout222.xml"/><Relationship Id="rId73" Type="http://schemas.openxmlformats.org/officeDocument/2006/relationships/slideLayout" Target="../slideLayouts/slideLayout230.xml"/><Relationship Id="rId78" Type="http://schemas.openxmlformats.org/officeDocument/2006/relationships/slideLayout" Target="../slideLayouts/slideLayout235.xml"/><Relationship Id="rId81" Type="http://schemas.openxmlformats.org/officeDocument/2006/relationships/slideLayout" Target="../slideLayouts/slideLayout238.xml"/><Relationship Id="rId86" Type="http://schemas.openxmlformats.org/officeDocument/2006/relationships/theme" Target="../theme/theme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9" Type="http://schemas.openxmlformats.org/officeDocument/2006/relationships/slideLayout" Target="../slideLayouts/slideLayout196.xml"/><Relationship Id="rId34" Type="http://schemas.openxmlformats.org/officeDocument/2006/relationships/slideLayout" Target="../slideLayouts/slideLayout191.xml"/><Relationship Id="rId50" Type="http://schemas.openxmlformats.org/officeDocument/2006/relationships/slideLayout" Target="../slideLayouts/slideLayout207.xml"/><Relationship Id="rId55" Type="http://schemas.openxmlformats.org/officeDocument/2006/relationships/slideLayout" Target="../slideLayouts/slideLayout212.xml"/><Relationship Id="rId76" Type="http://schemas.openxmlformats.org/officeDocument/2006/relationships/slideLayout" Target="../slideLayouts/slideLayout233.xml"/><Relationship Id="rId7" Type="http://schemas.openxmlformats.org/officeDocument/2006/relationships/slideLayout" Target="../slideLayouts/slideLayout164.xml"/><Relationship Id="rId71" Type="http://schemas.openxmlformats.org/officeDocument/2006/relationships/slideLayout" Target="../slideLayouts/slideLayout228.xml"/><Relationship Id="rId2" Type="http://schemas.openxmlformats.org/officeDocument/2006/relationships/slideLayout" Target="../slideLayouts/slideLayout159.xml"/><Relationship Id="rId29" Type="http://schemas.openxmlformats.org/officeDocument/2006/relationships/slideLayout" Target="../slideLayouts/slideLayout186.xml"/><Relationship Id="rId24" Type="http://schemas.openxmlformats.org/officeDocument/2006/relationships/slideLayout" Target="../slideLayouts/slideLayout181.xml"/><Relationship Id="rId40" Type="http://schemas.openxmlformats.org/officeDocument/2006/relationships/slideLayout" Target="../slideLayouts/slideLayout197.xml"/><Relationship Id="rId45" Type="http://schemas.openxmlformats.org/officeDocument/2006/relationships/slideLayout" Target="../slideLayouts/slideLayout202.xml"/><Relationship Id="rId66" Type="http://schemas.openxmlformats.org/officeDocument/2006/relationships/slideLayout" Target="../slideLayouts/slideLayout223.xml"/><Relationship Id="rId61" Type="http://schemas.openxmlformats.org/officeDocument/2006/relationships/slideLayout" Target="../slideLayouts/slideLayout218.xml"/><Relationship Id="rId82" Type="http://schemas.openxmlformats.org/officeDocument/2006/relationships/slideLayout" Target="../slideLayouts/slideLayout239.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68.xml"/><Relationship Id="rId21" Type="http://schemas.openxmlformats.org/officeDocument/2006/relationships/slideLayout" Target="../slideLayouts/slideLayout263.xml"/><Relationship Id="rId42" Type="http://schemas.openxmlformats.org/officeDocument/2006/relationships/slideLayout" Target="../slideLayouts/slideLayout284.xml"/><Relationship Id="rId47" Type="http://schemas.openxmlformats.org/officeDocument/2006/relationships/slideLayout" Target="../slideLayouts/slideLayout289.xml"/><Relationship Id="rId63" Type="http://schemas.openxmlformats.org/officeDocument/2006/relationships/slideLayout" Target="../slideLayouts/slideLayout305.xml"/><Relationship Id="rId68" Type="http://schemas.openxmlformats.org/officeDocument/2006/relationships/slideLayout" Target="../slideLayouts/slideLayout310.xml"/><Relationship Id="rId84" Type="http://schemas.openxmlformats.org/officeDocument/2006/relationships/slideLayout" Target="../slideLayouts/slideLayout326.xml"/><Relationship Id="rId89" Type="http://schemas.openxmlformats.org/officeDocument/2006/relationships/slideLayout" Target="../slideLayouts/slideLayout331.xml"/><Relationship Id="rId16" Type="http://schemas.openxmlformats.org/officeDocument/2006/relationships/slideLayout" Target="../slideLayouts/slideLayout258.xml"/><Relationship Id="rId11" Type="http://schemas.openxmlformats.org/officeDocument/2006/relationships/slideLayout" Target="../slideLayouts/slideLayout253.xml"/><Relationship Id="rId32" Type="http://schemas.openxmlformats.org/officeDocument/2006/relationships/slideLayout" Target="../slideLayouts/slideLayout274.xml"/><Relationship Id="rId37" Type="http://schemas.openxmlformats.org/officeDocument/2006/relationships/slideLayout" Target="../slideLayouts/slideLayout279.xml"/><Relationship Id="rId53" Type="http://schemas.openxmlformats.org/officeDocument/2006/relationships/slideLayout" Target="../slideLayouts/slideLayout295.xml"/><Relationship Id="rId58" Type="http://schemas.openxmlformats.org/officeDocument/2006/relationships/slideLayout" Target="../slideLayouts/slideLayout300.xml"/><Relationship Id="rId74" Type="http://schemas.openxmlformats.org/officeDocument/2006/relationships/slideLayout" Target="../slideLayouts/slideLayout316.xml"/><Relationship Id="rId79" Type="http://schemas.openxmlformats.org/officeDocument/2006/relationships/slideLayout" Target="../slideLayouts/slideLayout321.xml"/><Relationship Id="rId5" Type="http://schemas.openxmlformats.org/officeDocument/2006/relationships/slideLayout" Target="../slideLayouts/slideLayout247.xml"/><Relationship Id="rId90" Type="http://schemas.openxmlformats.org/officeDocument/2006/relationships/slideLayout" Target="../slideLayouts/slideLayout332.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 Id="rId43" Type="http://schemas.openxmlformats.org/officeDocument/2006/relationships/slideLayout" Target="../slideLayouts/slideLayout285.xml"/><Relationship Id="rId48" Type="http://schemas.openxmlformats.org/officeDocument/2006/relationships/slideLayout" Target="../slideLayouts/slideLayout290.xml"/><Relationship Id="rId56" Type="http://schemas.openxmlformats.org/officeDocument/2006/relationships/slideLayout" Target="../slideLayouts/slideLayout298.xml"/><Relationship Id="rId64" Type="http://schemas.openxmlformats.org/officeDocument/2006/relationships/slideLayout" Target="../slideLayouts/slideLayout306.xml"/><Relationship Id="rId69" Type="http://schemas.openxmlformats.org/officeDocument/2006/relationships/slideLayout" Target="../slideLayouts/slideLayout311.xml"/><Relationship Id="rId77" Type="http://schemas.openxmlformats.org/officeDocument/2006/relationships/slideLayout" Target="../slideLayouts/slideLayout319.xml"/><Relationship Id="rId8" Type="http://schemas.openxmlformats.org/officeDocument/2006/relationships/slideLayout" Target="../slideLayouts/slideLayout250.xml"/><Relationship Id="rId51" Type="http://schemas.openxmlformats.org/officeDocument/2006/relationships/slideLayout" Target="../slideLayouts/slideLayout293.xml"/><Relationship Id="rId72" Type="http://schemas.openxmlformats.org/officeDocument/2006/relationships/slideLayout" Target="../slideLayouts/slideLayout314.xml"/><Relationship Id="rId80" Type="http://schemas.openxmlformats.org/officeDocument/2006/relationships/slideLayout" Target="../slideLayouts/slideLayout322.xml"/><Relationship Id="rId85" Type="http://schemas.openxmlformats.org/officeDocument/2006/relationships/slideLayout" Target="../slideLayouts/slideLayout327.xml"/><Relationship Id="rId3" Type="http://schemas.openxmlformats.org/officeDocument/2006/relationships/slideLayout" Target="../slideLayouts/slideLayout245.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38" Type="http://schemas.openxmlformats.org/officeDocument/2006/relationships/slideLayout" Target="../slideLayouts/slideLayout280.xml"/><Relationship Id="rId46" Type="http://schemas.openxmlformats.org/officeDocument/2006/relationships/slideLayout" Target="../slideLayouts/slideLayout288.xml"/><Relationship Id="rId59" Type="http://schemas.openxmlformats.org/officeDocument/2006/relationships/slideLayout" Target="../slideLayouts/slideLayout301.xml"/><Relationship Id="rId67" Type="http://schemas.openxmlformats.org/officeDocument/2006/relationships/slideLayout" Target="../slideLayouts/slideLayout309.xml"/><Relationship Id="rId20" Type="http://schemas.openxmlformats.org/officeDocument/2006/relationships/slideLayout" Target="../slideLayouts/slideLayout262.xml"/><Relationship Id="rId41" Type="http://schemas.openxmlformats.org/officeDocument/2006/relationships/slideLayout" Target="../slideLayouts/slideLayout283.xml"/><Relationship Id="rId54" Type="http://schemas.openxmlformats.org/officeDocument/2006/relationships/slideLayout" Target="../slideLayouts/slideLayout296.xml"/><Relationship Id="rId62" Type="http://schemas.openxmlformats.org/officeDocument/2006/relationships/slideLayout" Target="../slideLayouts/slideLayout304.xml"/><Relationship Id="rId70" Type="http://schemas.openxmlformats.org/officeDocument/2006/relationships/slideLayout" Target="../slideLayouts/slideLayout312.xml"/><Relationship Id="rId75" Type="http://schemas.openxmlformats.org/officeDocument/2006/relationships/slideLayout" Target="../slideLayouts/slideLayout317.xml"/><Relationship Id="rId83" Type="http://schemas.openxmlformats.org/officeDocument/2006/relationships/slideLayout" Target="../slideLayouts/slideLayout325.xml"/><Relationship Id="rId88" Type="http://schemas.openxmlformats.org/officeDocument/2006/relationships/slideLayout" Target="../slideLayouts/slideLayout330.xml"/><Relationship Id="rId91" Type="http://schemas.openxmlformats.org/officeDocument/2006/relationships/slideLayout" Target="../slideLayouts/slideLayout333.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slideLayout" Target="../slideLayouts/slideLayout278.xml"/><Relationship Id="rId49" Type="http://schemas.openxmlformats.org/officeDocument/2006/relationships/slideLayout" Target="../slideLayouts/slideLayout291.xml"/><Relationship Id="rId57" Type="http://schemas.openxmlformats.org/officeDocument/2006/relationships/slideLayout" Target="../slideLayouts/slideLayout299.xml"/><Relationship Id="rId10" Type="http://schemas.openxmlformats.org/officeDocument/2006/relationships/slideLayout" Target="../slideLayouts/slideLayout252.xml"/><Relationship Id="rId31" Type="http://schemas.openxmlformats.org/officeDocument/2006/relationships/slideLayout" Target="../slideLayouts/slideLayout273.xml"/><Relationship Id="rId44" Type="http://schemas.openxmlformats.org/officeDocument/2006/relationships/slideLayout" Target="../slideLayouts/slideLayout286.xml"/><Relationship Id="rId52" Type="http://schemas.openxmlformats.org/officeDocument/2006/relationships/slideLayout" Target="../slideLayouts/slideLayout294.xml"/><Relationship Id="rId60" Type="http://schemas.openxmlformats.org/officeDocument/2006/relationships/slideLayout" Target="../slideLayouts/slideLayout302.xml"/><Relationship Id="rId65" Type="http://schemas.openxmlformats.org/officeDocument/2006/relationships/slideLayout" Target="../slideLayouts/slideLayout307.xml"/><Relationship Id="rId73" Type="http://schemas.openxmlformats.org/officeDocument/2006/relationships/slideLayout" Target="../slideLayouts/slideLayout315.xml"/><Relationship Id="rId78" Type="http://schemas.openxmlformats.org/officeDocument/2006/relationships/slideLayout" Target="../slideLayouts/slideLayout320.xml"/><Relationship Id="rId81" Type="http://schemas.openxmlformats.org/officeDocument/2006/relationships/slideLayout" Target="../slideLayouts/slideLayout323.xml"/><Relationship Id="rId86" Type="http://schemas.openxmlformats.org/officeDocument/2006/relationships/slideLayout" Target="../slideLayouts/slideLayout328.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39" Type="http://schemas.openxmlformats.org/officeDocument/2006/relationships/slideLayout" Target="../slideLayouts/slideLayout281.xml"/><Relationship Id="rId34" Type="http://schemas.openxmlformats.org/officeDocument/2006/relationships/slideLayout" Target="../slideLayouts/slideLayout276.xml"/><Relationship Id="rId50" Type="http://schemas.openxmlformats.org/officeDocument/2006/relationships/slideLayout" Target="../slideLayouts/slideLayout292.xml"/><Relationship Id="rId55" Type="http://schemas.openxmlformats.org/officeDocument/2006/relationships/slideLayout" Target="../slideLayouts/slideLayout297.xml"/><Relationship Id="rId76" Type="http://schemas.openxmlformats.org/officeDocument/2006/relationships/slideLayout" Target="../slideLayouts/slideLayout318.xml"/><Relationship Id="rId7" Type="http://schemas.openxmlformats.org/officeDocument/2006/relationships/slideLayout" Target="../slideLayouts/slideLayout249.xml"/><Relationship Id="rId71" Type="http://schemas.openxmlformats.org/officeDocument/2006/relationships/slideLayout" Target="../slideLayouts/slideLayout313.xml"/><Relationship Id="rId92" Type="http://schemas.openxmlformats.org/officeDocument/2006/relationships/theme" Target="../theme/theme8.xml"/><Relationship Id="rId2" Type="http://schemas.openxmlformats.org/officeDocument/2006/relationships/slideLayout" Target="../slideLayouts/slideLayout244.xml"/><Relationship Id="rId29" Type="http://schemas.openxmlformats.org/officeDocument/2006/relationships/slideLayout" Target="../slideLayouts/slideLayout271.xml"/><Relationship Id="rId24" Type="http://schemas.openxmlformats.org/officeDocument/2006/relationships/slideLayout" Target="../slideLayouts/slideLayout266.xml"/><Relationship Id="rId40" Type="http://schemas.openxmlformats.org/officeDocument/2006/relationships/slideLayout" Target="../slideLayouts/slideLayout282.xml"/><Relationship Id="rId45" Type="http://schemas.openxmlformats.org/officeDocument/2006/relationships/slideLayout" Target="../slideLayouts/slideLayout287.xml"/><Relationship Id="rId66" Type="http://schemas.openxmlformats.org/officeDocument/2006/relationships/slideLayout" Target="../slideLayouts/slideLayout308.xml"/><Relationship Id="rId87" Type="http://schemas.openxmlformats.org/officeDocument/2006/relationships/slideLayout" Target="../slideLayouts/slideLayout329.xml"/><Relationship Id="rId61" Type="http://schemas.openxmlformats.org/officeDocument/2006/relationships/slideLayout" Target="../slideLayouts/slideLayout303.xml"/><Relationship Id="rId82" Type="http://schemas.openxmlformats.org/officeDocument/2006/relationships/slideLayout" Target="../slideLayouts/slideLayout324.xml"/><Relationship Id="rId19" Type="http://schemas.openxmlformats.org/officeDocument/2006/relationships/slideLayout" Target="../slideLayouts/slideLayout261.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59.xml"/><Relationship Id="rId21" Type="http://schemas.openxmlformats.org/officeDocument/2006/relationships/slideLayout" Target="../slideLayouts/slideLayout354.xml"/><Relationship Id="rId42" Type="http://schemas.openxmlformats.org/officeDocument/2006/relationships/slideLayout" Target="../slideLayouts/slideLayout375.xml"/><Relationship Id="rId47" Type="http://schemas.openxmlformats.org/officeDocument/2006/relationships/slideLayout" Target="../slideLayouts/slideLayout380.xml"/><Relationship Id="rId63" Type="http://schemas.openxmlformats.org/officeDocument/2006/relationships/slideLayout" Target="../slideLayouts/slideLayout396.xml"/><Relationship Id="rId68" Type="http://schemas.openxmlformats.org/officeDocument/2006/relationships/slideLayout" Target="../slideLayouts/slideLayout401.xml"/><Relationship Id="rId84" Type="http://schemas.openxmlformats.org/officeDocument/2006/relationships/slideLayout" Target="../slideLayouts/slideLayout417.xml"/><Relationship Id="rId89" Type="http://schemas.openxmlformats.org/officeDocument/2006/relationships/slideLayout" Target="../slideLayouts/slideLayout422.xml"/><Relationship Id="rId16" Type="http://schemas.openxmlformats.org/officeDocument/2006/relationships/slideLayout" Target="../slideLayouts/slideLayout349.xml"/><Relationship Id="rId11" Type="http://schemas.openxmlformats.org/officeDocument/2006/relationships/slideLayout" Target="../slideLayouts/slideLayout344.xml"/><Relationship Id="rId32" Type="http://schemas.openxmlformats.org/officeDocument/2006/relationships/slideLayout" Target="../slideLayouts/slideLayout365.xml"/><Relationship Id="rId37" Type="http://schemas.openxmlformats.org/officeDocument/2006/relationships/slideLayout" Target="../slideLayouts/slideLayout370.xml"/><Relationship Id="rId53" Type="http://schemas.openxmlformats.org/officeDocument/2006/relationships/slideLayout" Target="../slideLayouts/slideLayout386.xml"/><Relationship Id="rId58" Type="http://schemas.openxmlformats.org/officeDocument/2006/relationships/slideLayout" Target="../slideLayouts/slideLayout391.xml"/><Relationship Id="rId74" Type="http://schemas.openxmlformats.org/officeDocument/2006/relationships/slideLayout" Target="../slideLayouts/slideLayout407.xml"/><Relationship Id="rId79" Type="http://schemas.openxmlformats.org/officeDocument/2006/relationships/slideLayout" Target="../slideLayouts/slideLayout412.xml"/><Relationship Id="rId5" Type="http://schemas.openxmlformats.org/officeDocument/2006/relationships/slideLayout" Target="../slideLayouts/slideLayout338.xml"/><Relationship Id="rId90" Type="http://schemas.openxmlformats.org/officeDocument/2006/relationships/slideLayout" Target="../slideLayouts/slideLayout423.xml"/><Relationship Id="rId14" Type="http://schemas.openxmlformats.org/officeDocument/2006/relationships/slideLayout" Target="../slideLayouts/slideLayout347.xml"/><Relationship Id="rId22" Type="http://schemas.openxmlformats.org/officeDocument/2006/relationships/slideLayout" Target="../slideLayouts/slideLayout355.xml"/><Relationship Id="rId27" Type="http://schemas.openxmlformats.org/officeDocument/2006/relationships/slideLayout" Target="../slideLayouts/slideLayout360.xml"/><Relationship Id="rId30" Type="http://schemas.openxmlformats.org/officeDocument/2006/relationships/slideLayout" Target="../slideLayouts/slideLayout363.xml"/><Relationship Id="rId35" Type="http://schemas.openxmlformats.org/officeDocument/2006/relationships/slideLayout" Target="../slideLayouts/slideLayout368.xml"/><Relationship Id="rId43" Type="http://schemas.openxmlformats.org/officeDocument/2006/relationships/slideLayout" Target="../slideLayouts/slideLayout376.xml"/><Relationship Id="rId48" Type="http://schemas.openxmlformats.org/officeDocument/2006/relationships/slideLayout" Target="../slideLayouts/slideLayout381.xml"/><Relationship Id="rId56" Type="http://schemas.openxmlformats.org/officeDocument/2006/relationships/slideLayout" Target="../slideLayouts/slideLayout389.xml"/><Relationship Id="rId64" Type="http://schemas.openxmlformats.org/officeDocument/2006/relationships/slideLayout" Target="../slideLayouts/slideLayout397.xml"/><Relationship Id="rId69" Type="http://schemas.openxmlformats.org/officeDocument/2006/relationships/slideLayout" Target="../slideLayouts/slideLayout402.xml"/><Relationship Id="rId77" Type="http://schemas.openxmlformats.org/officeDocument/2006/relationships/slideLayout" Target="../slideLayouts/slideLayout410.xml"/><Relationship Id="rId8" Type="http://schemas.openxmlformats.org/officeDocument/2006/relationships/slideLayout" Target="../slideLayouts/slideLayout341.xml"/><Relationship Id="rId51" Type="http://schemas.openxmlformats.org/officeDocument/2006/relationships/slideLayout" Target="../slideLayouts/slideLayout384.xml"/><Relationship Id="rId72" Type="http://schemas.openxmlformats.org/officeDocument/2006/relationships/slideLayout" Target="../slideLayouts/slideLayout405.xml"/><Relationship Id="rId80" Type="http://schemas.openxmlformats.org/officeDocument/2006/relationships/slideLayout" Target="../slideLayouts/slideLayout413.xml"/><Relationship Id="rId85" Type="http://schemas.openxmlformats.org/officeDocument/2006/relationships/slideLayout" Target="../slideLayouts/slideLayout418.xml"/><Relationship Id="rId3" Type="http://schemas.openxmlformats.org/officeDocument/2006/relationships/slideLayout" Target="../slideLayouts/slideLayout336.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5" Type="http://schemas.openxmlformats.org/officeDocument/2006/relationships/slideLayout" Target="../slideLayouts/slideLayout358.xml"/><Relationship Id="rId33" Type="http://schemas.openxmlformats.org/officeDocument/2006/relationships/slideLayout" Target="../slideLayouts/slideLayout366.xml"/><Relationship Id="rId38" Type="http://schemas.openxmlformats.org/officeDocument/2006/relationships/slideLayout" Target="../slideLayouts/slideLayout371.xml"/><Relationship Id="rId46" Type="http://schemas.openxmlformats.org/officeDocument/2006/relationships/slideLayout" Target="../slideLayouts/slideLayout379.xml"/><Relationship Id="rId59" Type="http://schemas.openxmlformats.org/officeDocument/2006/relationships/slideLayout" Target="../slideLayouts/slideLayout392.xml"/><Relationship Id="rId67" Type="http://schemas.openxmlformats.org/officeDocument/2006/relationships/slideLayout" Target="../slideLayouts/slideLayout400.xml"/><Relationship Id="rId20" Type="http://schemas.openxmlformats.org/officeDocument/2006/relationships/slideLayout" Target="../slideLayouts/slideLayout353.xml"/><Relationship Id="rId41" Type="http://schemas.openxmlformats.org/officeDocument/2006/relationships/slideLayout" Target="../slideLayouts/slideLayout374.xml"/><Relationship Id="rId54" Type="http://schemas.openxmlformats.org/officeDocument/2006/relationships/slideLayout" Target="../slideLayouts/slideLayout387.xml"/><Relationship Id="rId62" Type="http://schemas.openxmlformats.org/officeDocument/2006/relationships/slideLayout" Target="../slideLayouts/slideLayout395.xml"/><Relationship Id="rId70" Type="http://schemas.openxmlformats.org/officeDocument/2006/relationships/slideLayout" Target="../slideLayouts/slideLayout403.xml"/><Relationship Id="rId75" Type="http://schemas.openxmlformats.org/officeDocument/2006/relationships/slideLayout" Target="../slideLayouts/slideLayout408.xml"/><Relationship Id="rId83" Type="http://schemas.openxmlformats.org/officeDocument/2006/relationships/slideLayout" Target="../slideLayouts/slideLayout416.xml"/><Relationship Id="rId88" Type="http://schemas.openxmlformats.org/officeDocument/2006/relationships/slideLayout" Target="../slideLayouts/slideLayout421.xml"/><Relationship Id="rId91" Type="http://schemas.openxmlformats.org/officeDocument/2006/relationships/slideLayout" Target="../slideLayouts/slideLayout424.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5" Type="http://schemas.openxmlformats.org/officeDocument/2006/relationships/slideLayout" Target="../slideLayouts/slideLayout348.xml"/><Relationship Id="rId23" Type="http://schemas.openxmlformats.org/officeDocument/2006/relationships/slideLayout" Target="../slideLayouts/slideLayout356.xml"/><Relationship Id="rId28" Type="http://schemas.openxmlformats.org/officeDocument/2006/relationships/slideLayout" Target="../slideLayouts/slideLayout361.xml"/><Relationship Id="rId36" Type="http://schemas.openxmlformats.org/officeDocument/2006/relationships/slideLayout" Target="../slideLayouts/slideLayout369.xml"/><Relationship Id="rId49" Type="http://schemas.openxmlformats.org/officeDocument/2006/relationships/slideLayout" Target="../slideLayouts/slideLayout382.xml"/><Relationship Id="rId57" Type="http://schemas.openxmlformats.org/officeDocument/2006/relationships/slideLayout" Target="../slideLayouts/slideLayout390.xml"/><Relationship Id="rId10" Type="http://schemas.openxmlformats.org/officeDocument/2006/relationships/slideLayout" Target="../slideLayouts/slideLayout343.xml"/><Relationship Id="rId31" Type="http://schemas.openxmlformats.org/officeDocument/2006/relationships/slideLayout" Target="../slideLayouts/slideLayout364.xml"/><Relationship Id="rId44" Type="http://schemas.openxmlformats.org/officeDocument/2006/relationships/slideLayout" Target="../slideLayouts/slideLayout377.xml"/><Relationship Id="rId52" Type="http://schemas.openxmlformats.org/officeDocument/2006/relationships/slideLayout" Target="../slideLayouts/slideLayout385.xml"/><Relationship Id="rId60" Type="http://schemas.openxmlformats.org/officeDocument/2006/relationships/slideLayout" Target="../slideLayouts/slideLayout393.xml"/><Relationship Id="rId65" Type="http://schemas.openxmlformats.org/officeDocument/2006/relationships/slideLayout" Target="../slideLayouts/slideLayout398.xml"/><Relationship Id="rId73" Type="http://schemas.openxmlformats.org/officeDocument/2006/relationships/slideLayout" Target="../slideLayouts/slideLayout406.xml"/><Relationship Id="rId78" Type="http://schemas.openxmlformats.org/officeDocument/2006/relationships/slideLayout" Target="../slideLayouts/slideLayout411.xml"/><Relationship Id="rId81" Type="http://schemas.openxmlformats.org/officeDocument/2006/relationships/slideLayout" Target="../slideLayouts/slideLayout414.xml"/><Relationship Id="rId86" Type="http://schemas.openxmlformats.org/officeDocument/2006/relationships/slideLayout" Target="../slideLayouts/slideLayout419.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9" Type="http://schemas.openxmlformats.org/officeDocument/2006/relationships/slideLayout" Target="../slideLayouts/slideLayout372.xml"/><Relationship Id="rId34" Type="http://schemas.openxmlformats.org/officeDocument/2006/relationships/slideLayout" Target="../slideLayouts/slideLayout367.xml"/><Relationship Id="rId50" Type="http://schemas.openxmlformats.org/officeDocument/2006/relationships/slideLayout" Target="../slideLayouts/slideLayout383.xml"/><Relationship Id="rId55" Type="http://schemas.openxmlformats.org/officeDocument/2006/relationships/slideLayout" Target="../slideLayouts/slideLayout388.xml"/><Relationship Id="rId76" Type="http://schemas.openxmlformats.org/officeDocument/2006/relationships/slideLayout" Target="../slideLayouts/slideLayout409.xml"/><Relationship Id="rId7" Type="http://schemas.openxmlformats.org/officeDocument/2006/relationships/slideLayout" Target="../slideLayouts/slideLayout340.xml"/><Relationship Id="rId71" Type="http://schemas.openxmlformats.org/officeDocument/2006/relationships/slideLayout" Target="../slideLayouts/slideLayout404.xml"/><Relationship Id="rId92" Type="http://schemas.openxmlformats.org/officeDocument/2006/relationships/theme" Target="../theme/theme9.xml"/><Relationship Id="rId2" Type="http://schemas.openxmlformats.org/officeDocument/2006/relationships/slideLayout" Target="../slideLayouts/slideLayout335.xml"/><Relationship Id="rId29" Type="http://schemas.openxmlformats.org/officeDocument/2006/relationships/slideLayout" Target="../slideLayouts/slideLayout362.xml"/><Relationship Id="rId24" Type="http://schemas.openxmlformats.org/officeDocument/2006/relationships/slideLayout" Target="../slideLayouts/slideLayout357.xml"/><Relationship Id="rId40" Type="http://schemas.openxmlformats.org/officeDocument/2006/relationships/slideLayout" Target="../slideLayouts/slideLayout373.xml"/><Relationship Id="rId45" Type="http://schemas.openxmlformats.org/officeDocument/2006/relationships/slideLayout" Target="../slideLayouts/slideLayout378.xml"/><Relationship Id="rId66" Type="http://schemas.openxmlformats.org/officeDocument/2006/relationships/slideLayout" Target="../slideLayouts/slideLayout399.xml"/><Relationship Id="rId87" Type="http://schemas.openxmlformats.org/officeDocument/2006/relationships/slideLayout" Target="../slideLayouts/slideLayout420.xml"/><Relationship Id="rId61" Type="http://schemas.openxmlformats.org/officeDocument/2006/relationships/slideLayout" Target="../slideLayouts/slideLayout394.xml"/><Relationship Id="rId82" Type="http://schemas.openxmlformats.org/officeDocument/2006/relationships/slideLayout" Target="../slideLayouts/slideLayout415.xml"/><Relationship Id="rId19" Type="http://schemas.openxmlformats.org/officeDocument/2006/relationships/slideLayout" Target="../slideLayouts/slideLayout3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2375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6" r:id="rId14"/>
    <p:sldLayoutId id="2147483704" r:id="rId15"/>
    <p:sldLayoutId id="2147483705" r:id="rId16"/>
    <p:sldLayoutId id="2147483722" r:id="rId17"/>
    <p:sldLayoutId id="2147483723" r:id="rId18"/>
    <p:sldLayoutId id="2147483727" r:id="rId19"/>
    <p:sldLayoutId id="2147483724" r:id="rId20"/>
    <p:sldLayoutId id="2147483725" r:id="rId21"/>
    <p:sldLayoutId id="2147483706" r:id="rId22"/>
    <p:sldLayoutId id="2147483707" r:id="rId23"/>
    <p:sldLayoutId id="2147483708"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586544318"/>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3" r:id="rId11"/>
    <p:sldLayoutId id="2147484372" r:id="rId12"/>
    <p:sldLayoutId id="2147484373" r:id="rId13"/>
    <p:sldLayoutId id="2147484374" r:id="rId14"/>
    <p:sldLayoutId id="2147484375" r:id="rId15"/>
    <p:sldLayoutId id="2147484376" r:id="rId16"/>
    <p:sldLayoutId id="2147484377" r:id="rId17"/>
    <p:sldLayoutId id="2147484378" r:id="rId18"/>
    <p:sldLayoutId id="2147484379" r:id="rId19"/>
    <p:sldLayoutId id="2147484380" r:id="rId20"/>
    <p:sldLayoutId id="2147484381" r:id="rId21"/>
    <p:sldLayoutId id="2147484382"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 id="2147484439" r:id="rId73"/>
    <p:sldLayoutId id="2147484440" r:id="rId74"/>
    <p:sldLayoutId id="2147484441" r:id="rId75"/>
    <p:sldLayoutId id="2147484442" r:id="rId76"/>
    <p:sldLayoutId id="2147484443" r:id="rId77"/>
    <p:sldLayoutId id="2147484444" r:id="rId78"/>
    <p:sldLayoutId id="2147484445" r:id="rId79"/>
    <p:sldLayoutId id="2147484448" r:id="rId80"/>
    <p:sldLayoutId id="2147484449" r:id="rId81"/>
    <p:sldLayoutId id="2147484450" r:id="rId82"/>
    <p:sldLayoutId id="2147484451" r:id="rId83"/>
    <p:sldLayoutId id="2147484452" r:id="rId84"/>
    <p:sldLayoutId id="2147484453" r:id="rId85"/>
    <p:sldLayoutId id="2147484454" r:id="rId86"/>
    <p:sldLayoutId id="2147484455" r:id="rId87"/>
    <p:sldLayoutId id="2147484456" r:id="rId88"/>
    <p:sldLayoutId id="2147484457" r:id="rId89"/>
    <p:sldLayoutId id="2147484458" r:id="rId90"/>
    <p:sldLayoutId id="2147484459" r:id="rId91"/>
    <p:sldLayoutId id="2147484460" r:id="rId92"/>
    <p:sldLayoutId id="2147484461" r:id="rId93"/>
    <p:sldLayoutId id="2147484462" r:id="rId94"/>
    <p:sldLayoutId id="2147484463" r:id="rId95"/>
    <p:sldLayoutId id="2147484464" r:id="rId96"/>
    <p:sldLayoutId id="2147484465" r:id="rId97"/>
    <p:sldLayoutId id="2147484466" r:id="rId98"/>
    <p:sldLayoutId id="2147484467" r:id="rId99"/>
    <p:sldLayoutId id="2147484468" r:id="rId100"/>
    <p:sldLayoutId id="2147484469" r:id="rId101"/>
    <p:sldLayoutId id="2147484470" r:id="rId102"/>
    <p:sldLayoutId id="2147484471" r:id="rId103"/>
    <p:sldLayoutId id="2147484472" r:id="rId104"/>
    <p:sldLayoutId id="2147484473" r:id="rId105"/>
    <p:sldLayoutId id="2147484474" r:id="rId106"/>
    <p:sldLayoutId id="2147484475" r:id="rId107"/>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69517671"/>
      </p:ext>
    </p:extLst>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 id="2147484493" r:id="rId12"/>
    <p:sldLayoutId id="2147484494" r:id="rId13"/>
    <p:sldLayoutId id="2147484495" r:id="rId14"/>
    <p:sldLayoutId id="2147484496" r:id="rId15"/>
    <p:sldLayoutId id="2147484497" r:id="rId16"/>
    <p:sldLayoutId id="2147484498" r:id="rId17"/>
    <p:sldLayoutId id="2147484499" r:id="rId18"/>
    <p:sldLayoutId id="2147484500" r:id="rId19"/>
    <p:sldLayoutId id="2147484501" r:id="rId20"/>
    <p:sldLayoutId id="2147484502" r:id="rId21"/>
    <p:sldLayoutId id="2147484503" r:id="rId22"/>
    <p:sldLayoutId id="2147484504" r:id="rId23"/>
    <p:sldLayoutId id="2147484505" r:id="rId24"/>
    <p:sldLayoutId id="2147484506" r:id="rId25"/>
    <p:sldLayoutId id="2147484507"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Lst>
  <p:transition>
    <p:fade/>
  </p:transition>
  <p:hf sldNum="0" hdr="0" dt="0"/>
  <p:txStyles>
    <p:titleStyle>
      <a:lvl1pPr algn="l" defTabSz="91433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30"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824" indent="0" algn="l" defTabSz="91433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30"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119266509"/>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 id="2147484548" r:id="rId23"/>
    <p:sldLayoutId id="2147484550" r:id="rId24"/>
    <p:sldLayoutId id="2147484551" r:id="rId25"/>
  </p:sldLayoutIdLst>
  <p:transition>
    <p:fade/>
  </p:transition>
  <p:hf sldNum="0" hdr="0" ftr="0" dt="0"/>
  <p:txStyles>
    <p:titleStyle>
      <a:lvl1pPr algn="l" defTabSz="914330"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88"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75"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63"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50" marR="0" indent="0" algn="l" defTabSz="914330"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409"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74"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40"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905" indent="-228583" algn="l" defTabSz="91433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30" rtl="0" eaLnBrk="1" latinLnBrk="0" hangingPunct="1">
        <a:defRPr sz="1765" kern="1200">
          <a:solidFill>
            <a:schemeClr val="tx1"/>
          </a:solidFill>
          <a:latin typeface="+mn-lt"/>
          <a:ea typeface="+mn-ea"/>
          <a:cs typeface="+mn-cs"/>
        </a:defRPr>
      </a:lvl1pPr>
      <a:lvl2pPr marL="457165" algn="l" defTabSz="914330" rtl="0" eaLnBrk="1" latinLnBrk="0" hangingPunct="1">
        <a:defRPr sz="1765" kern="1200">
          <a:solidFill>
            <a:schemeClr val="tx1"/>
          </a:solidFill>
          <a:latin typeface="+mn-lt"/>
          <a:ea typeface="+mn-ea"/>
          <a:cs typeface="+mn-cs"/>
        </a:defRPr>
      </a:lvl2pPr>
      <a:lvl3pPr marL="914330" algn="l" defTabSz="914330" rtl="0" eaLnBrk="1" latinLnBrk="0" hangingPunct="1">
        <a:defRPr sz="1765" kern="1200">
          <a:solidFill>
            <a:schemeClr val="tx1"/>
          </a:solidFill>
          <a:latin typeface="+mn-lt"/>
          <a:ea typeface="+mn-ea"/>
          <a:cs typeface="+mn-cs"/>
        </a:defRPr>
      </a:lvl3pPr>
      <a:lvl4pPr marL="1371495" algn="l" defTabSz="914330" rtl="0" eaLnBrk="1" latinLnBrk="0" hangingPunct="1">
        <a:defRPr sz="1765" kern="1200">
          <a:solidFill>
            <a:schemeClr val="tx1"/>
          </a:solidFill>
          <a:latin typeface="+mn-lt"/>
          <a:ea typeface="+mn-ea"/>
          <a:cs typeface="+mn-cs"/>
        </a:defRPr>
      </a:lvl4pPr>
      <a:lvl5pPr marL="1828661" algn="l" defTabSz="914330" rtl="0" eaLnBrk="1" latinLnBrk="0" hangingPunct="1">
        <a:defRPr sz="1765" kern="1200">
          <a:solidFill>
            <a:schemeClr val="tx1"/>
          </a:solidFill>
          <a:latin typeface="+mn-lt"/>
          <a:ea typeface="+mn-ea"/>
          <a:cs typeface="+mn-cs"/>
        </a:defRPr>
      </a:lvl5pPr>
      <a:lvl6pPr marL="2285827" algn="l" defTabSz="914330" rtl="0" eaLnBrk="1" latinLnBrk="0" hangingPunct="1">
        <a:defRPr sz="1765" kern="1200">
          <a:solidFill>
            <a:schemeClr val="tx1"/>
          </a:solidFill>
          <a:latin typeface="+mn-lt"/>
          <a:ea typeface="+mn-ea"/>
          <a:cs typeface="+mn-cs"/>
        </a:defRPr>
      </a:lvl6pPr>
      <a:lvl7pPr marL="2742991" algn="l" defTabSz="914330" rtl="0" eaLnBrk="1" latinLnBrk="0" hangingPunct="1">
        <a:defRPr sz="1765" kern="1200">
          <a:solidFill>
            <a:schemeClr val="tx1"/>
          </a:solidFill>
          <a:latin typeface="+mn-lt"/>
          <a:ea typeface="+mn-ea"/>
          <a:cs typeface="+mn-cs"/>
        </a:defRPr>
      </a:lvl7pPr>
      <a:lvl8pPr marL="3200156" algn="l" defTabSz="914330" rtl="0" eaLnBrk="1" latinLnBrk="0" hangingPunct="1">
        <a:defRPr sz="1765" kern="1200">
          <a:solidFill>
            <a:schemeClr val="tx1"/>
          </a:solidFill>
          <a:latin typeface="+mn-lt"/>
          <a:ea typeface="+mn-ea"/>
          <a:cs typeface="+mn-cs"/>
        </a:defRPr>
      </a:lvl8pPr>
      <a:lvl9pPr marL="3657323" algn="l" defTabSz="91433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687050" y="6477467"/>
            <a:ext cx="1400632" cy="325709"/>
          </a:xfrm>
          <a:prstGeom prst="rect">
            <a:avLst/>
          </a:prstGeom>
          <a:ln>
            <a:noFill/>
          </a:ln>
        </p:spPr>
        <p:txBody>
          <a:bodyPr anchor="ctr"/>
          <a:lstStyle>
            <a:lvl1pPr algn="r">
              <a:defRPr lang="en-US" sz="750" spc="20" smtClean="0">
                <a:solidFill>
                  <a:schemeClr val="tx1">
                    <a:alpha val="60000"/>
                  </a:schemeClr>
                </a:solidFill>
                <a:latin typeface="Segoe UI Light" panose="020B0502040204020203" pitchFamily="34" charset="0"/>
                <a:cs typeface="Segoe UI Light" panose="020B0502040204020203" pitchFamily="34" charset="0"/>
              </a:defRPr>
            </a:lvl1pPr>
          </a:lstStyle>
          <a:p>
            <a:fld id="{F1323F40-5DA8-449B-85D3-1438A492E19B}" type="slidenum">
              <a:rPr lang="en-US" smtClean="0"/>
              <a:pPr/>
              <a:t>‹#›</a:t>
            </a:fld>
            <a:endParaRPr lang="en-US"/>
          </a:p>
        </p:txBody>
      </p:sp>
    </p:spTree>
    <p:extLst>
      <p:ext uri="{BB962C8B-B14F-4D97-AF65-F5344CB8AC3E}">
        <p14:creationId xmlns:p14="http://schemas.microsoft.com/office/powerpoint/2010/main" val="25324754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992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5/14/2020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67921153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5400000">
            <a:off x="9187079" y="3012390"/>
            <a:ext cx="6858623" cy="833218"/>
          </a:xfrm>
          <a:prstGeom prst="rect">
            <a:avLst/>
          </a:prstGeom>
        </p:spPr>
      </p:pic>
    </p:spTree>
    <p:extLst>
      <p:ext uri="{BB962C8B-B14F-4D97-AF65-F5344CB8AC3E}">
        <p14:creationId xmlns:p14="http://schemas.microsoft.com/office/powerpoint/2010/main" val="418323754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Lst>
  <p:transition>
    <p:fade/>
  </p:transition>
  <p:txStyles>
    <p:titleStyle>
      <a:lvl1pPr algn="l" defTabSz="914362" rtl="0" eaLnBrk="1" latinLnBrk="0" hangingPunct="1">
        <a:lnSpc>
          <a:spcPct val="90000"/>
        </a:lnSpc>
        <a:spcBef>
          <a:spcPct val="0"/>
        </a:spcBef>
        <a:buNone/>
        <a:defRPr lang="en-US" sz="4706"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5"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0"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8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2" kern="1200" spc="0" baseline="0">
          <a:gradFill>
            <a:gsLst>
              <a:gs pos="1250">
                <a:schemeClr val="tx1"/>
              </a:gs>
              <a:gs pos="100000">
                <a:schemeClr val="tx1"/>
              </a:gs>
            </a:gsLst>
            <a:lin ang="5400000" scaled="0"/>
          </a:gradFill>
          <a:latin typeface="+mn-lt"/>
          <a:ea typeface="+mn-ea"/>
          <a:cs typeface="+mn-cs"/>
        </a:defRPr>
      </a:lvl3pPr>
      <a:lvl4pPr marL="896381"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76" marR="0" indent="-224095" algn="l" defTabSz="91436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494"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75"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56"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38" indent="-228591" algn="l" defTabSz="9143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2" rtl="0" eaLnBrk="1" latinLnBrk="0" hangingPunct="1">
        <a:defRPr sz="1765" kern="1200">
          <a:solidFill>
            <a:schemeClr val="tx1"/>
          </a:solidFill>
          <a:latin typeface="+mn-lt"/>
          <a:ea typeface="+mn-ea"/>
          <a:cs typeface="+mn-cs"/>
        </a:defRPr>
      </a:lvl1pPr>
      <a:lvl2pPr marL="457181" algn="l" defTabSz="914362" rtl="0" eaLnBrk="1" latinLnBrk="0" hangingPunct="1">
        <a:defRPr sz="1765" kern="1200">
          <a:solidFill>
            <a:schemeClr val="tx1"/>
          </a:solidFill>
          <a:latin typeface="+mn-lt"/>
          <a:ea typeface="+mn-ea"/>
          <a:cs typeface="+mn-cs"/>
        </a:defRPr>
      </a:lvl2pPr>
      <a:lvl3pPr marL="914362" algn="l" defTabSz="914362" rtl="0" eaLnBrk="1" latinLnBrk="0" hangingPunct="1">
        <a:defRPr sz="1765" kern="1200">
          <a:solidFill>
            <a:schemeClr val="tx1"/>
          </a:solidFill>
          <a:latin typeface="+mn-lt"/>
          <a:ea typeface="+mn-ea"/>
          <a:cs typeface="+mn-cs"/>
        </a:defRPr>
      </a:lvl3pPr>
      <a:lvl4pPr marL="1371543" algn="l" defTabSz="914362" rtl="0" eaLnBrk="1" latinLnBrk="0" hangingPunct="1">
        <a:defRPr sz="1765" kern="1200">
          <a:solidFill>
            <a:schemeClr val="tx1"/>
          </a:solidFill>
          <a:latin typeface="+mn-lt"/>
          <a:ea typeface="+mn-ea"/>
          <a:cs typeface="+mn-cs"/>
        </a:defRPr>
      </a:lvl4pPr>
      <a:lvl5pPr marL="1828723" algn="l" defTabSz="914362" rtl="0" eaLnBrk="1" latinLnBrk="0" hangingPunct="1">
        <a:defRPr sz="1765" kern="1200">
          <a:solidFill>
            <a:schemeClr val="tx1"/>
          </a:solidFill>
          <a:latin typeface="+mn-lt"/>
          <a:ea typeface="+mn-ea"/>
          <a:cs typeface="+mn-cs"/>
        </a:defRPr>
      </a:lvl5pPr>
      <a:lvl6pPr marL="2285904" algn="l" defTabSz="914362" rtl="0" eaLnBrk="1" latinLnBrk="0" hangingPunct="1">
        <a:defRPr sz="1765" kern="1200">
          <a:solidFill>
            <a:schemeClr val="tx1"/>
          </a:solidFill>
          <a:latin typeface="+mn-lt"/>
          <a:ea typeface="+mn-ea"/>
          <a:cs typeface="+mn-cs"/>
        </a:defRPr>
      </a:lvl6pPr>
      <a:lvl7pPr marL="2743084" algn="l" defTabSz="914362" rtl="0" eaLnBrk="1" latinLnBrk="0" hangingPunct="1">
        <a:defRPr sz="1765" kern="1200">
          <a:solidFill>
            <a:schemeClr val="tx1"/>
          </a:solidFill>
          <a:latin typeface="+mn-lt"/>
          <a:ea typeface="+mn-ea"/>
          <a:cs typeface="+mn-cs"/>
        </a:defRPr>
      </a:lvl7pPr>
      <a:lvl8pPr marL="3200265" algn="l" defTabSz="914362" rtl="0" eaLnBrk="1" latinLnBrk="0" hangingPunct="1">
        <a:defRPr sz="1765" kern="1200">
          <a:solidFill>
            <a:schemeClr val="tx1"/>
          </a:solidFill>
          <a:latin typeface="+mn-lt"/>
          <a:ea typeface="+mn-ea"/>
          <a:cs typeface="+mn-cs"/>
        </a:defRPr>
      </a:lvl8pPr>
      <a:lvl9pPr marL="3657447" algn="l" defTabSz="9143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0978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6E36078-F0D7-41C0-A98A-34F1FF9B4067}"/>
              </a:ext>
            </a:extLst>
          </p:cNvPr>
          <p:cNvGrpSpPr/>
          <p:nvPr userDrawn="1"/>
        </p:nvGrpSpPr>
        <p:grpSpPr>
          <a:xfrm rot="5400000">
            <a:off x="9480483" y="2855496"/>
            <a:ext cx="5903170" cy="192182"/>
            <a:chOff x="-1" y="-415111"/>
            <a:chExt cx="6020687" cy="81820"/>
          </a:xfrm>
        </p:grpSpPr>
        <p:sp>
          <p:nvSpPr>
            <p:cNvPr id="7" name="Rectangle 6">
              <a:extLst>
                <a:ext uri="{FF2B5EF4-FFF2-40B4-BE49-F238E27FC236}">
                  <a16:creationId xmlns:a16="http://schemas.microsoft.com/office/drawing/2014/main" id="{E1525ACE-57A9-4532-B949-9F3145F3109A}"/>
                </a:ext>
              </a:extLst>
            </p:cNvPr>
            <p:cNvSpPr/>
            <p:nvPr/>
          </p:nvSpPr>
          <p:spPr bwMode="auto">
            <a:xfrm>
              <a:off x="-1" y="-415111"/>
              <a:ext cx="1078130" cy="415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137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207</a:t>
              </a:r>
            </a:p>
          </p:txBody>
        </p:sp>
        <p:sp>
          <p:nvSpPr>
            <p:cNvPr id="8" name="Rectangle 7">
              <a:extLst>
                <a:ext uri="{FF2B5EF4-FFF2-40B4-BE49-F238E27FC236}">
                  <a16:creationId xmlns:a16="http://schemas.microsoft.com/office/drawing/2014/main" id="{EB5698BB-7C97-45FE-8000-590E6E8AC8FB}"/>
                </a:ext>
              </a:extLst>
            </p:cNvPr>
            <p:cNvSpPr/>
            <p:nvPr/>
          </p:nvSpPr>
          <p:spPr bwMode="auto">
            <a:xfrm>
              <a:off x="-1" y="-374841"/>
              <a:ext cx="539065" cy="41550"/>
            </a:xfrm>
            <a:prstGeom prst="rect">
              <a:avLst/>
            </a:prstGeom>
            <a:solidFill>
              <a:srgbClr val="0060A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96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167</a:t>
              </a:r>
            </a:p>
          </p:txBody>
        </p:sp>
        <p:sp>
          <p:nvSpPr>
            <p:cNvPr id="9" name="Rectangle 8">
              <a:extLst>
                <a:ext uri="{FF2B5EF4-FFF2-40B4-BE49-F238E27FC236}">
                  <a16:creationId xmlns:a16="http://schemas.microsoft.com/office/drawing/2014/main" id="{6B43D21C-E247-4F12-B6BD-ADC01E7F39E5}"/>
                </a:ext>
              </a:extLst>
            </p:cNvPr>
            <p:cNvSpPr/>
            <p:nvPr/>
          </p:nvSpPr>
          <p:spPr bwMode="auto">
            <a:xfrm>
              <a:off x="539064" y="-374841"/>
              <a:ext cx="539065" cy="41550"/>
            </a:xfrm>
            <a:prstGeom prst="rect">
              <a:avLst/>
            </a:prstGeom>
            <a:solidFill>
              <a:srgbClr val="1928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40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116</a:t>
              </a:r>
            </a:p>
          </p:txBody>
        </p:sp>
        <p:sp>
          <p:nvSpPr>
            <p:cNvPr id="10" name="Rectangle 9">
              <a:extLst>
                <a:ext uri="{FF2B5EF4-FFF2-40B4-BE49-F238E27FC236}">
                  <a16:creationId xmlns:a16="http://schemas.microsoft.com/office/drawing/2014/main" id="{ED8A131B-B7AD-40FD-9964-25FB97E50CEF}"/>
                </a:ext>
              </a:extLst>
            </p:cNvPr>
            <p:cNvSpPr/>
            <p:nvPr/>
          </p:nvSpPr>
          <p:spPr bwMode="auto">
            <a:xfrm>
              <a:off x="1121819" y="-415111"/>
              <a:ext cx="1078131" cy="4155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51</a:t>
              </a:r>
            </a:p>
          </p:txBody>
        </p:sp>
        <p:sp>
          <p:nvSpPr>
            <p:cNvPr id="11" name="Rectangle 10">
              <a:extLst>
                <a:ext uri="{FF2B5EF4-FFF2-40B4-BE49-F238E27FC236}">
                  <a16:creationId xmlns:a16="http://schemas.microsoft.com/office/drawing/2014/main" id="{AC162A0D-F522-4F74-A444-462F89CCD003}"/>
                </a:ext>
              </a:extLst>
            </p:cNvPr>
            <p:cNvSpPr/>
            <p:nvPr/>
          </p:nvSpPr>
          <p:spPr bwMode="auto">
            <a:xfrm>
              <a:off x="1121819" y="-374841"/>
              <a:ext cx="539065" cy="41550"/>
            </a:xfrm>
            <a:prstGeom prst="rect">
              <a:avLst/>
            </a:prstGeom>
            <a:solidFill>
              <a:srgbClr val="F899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248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153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29</a:t>
              </a:r>
            </a:p>
          </p:txBody>
        </p:sp>
        <p:sp>
          <p:nvSpPr>
            <p:cNvPr id="12" name="Rectangle 11">
              <a:extLst>
                <a:ext uri="{FF2B5EF4-FFF2-40B4-BE49-F238E27FC236}">
                  <a16:creationId xmlns:a16="http://schemas.microsoft.com/office/drawing/2014/main" id="{239A8846-617E-4112-B7AD-7F10D8E53D6C}"/>
                </a:ext>
              </a:extLst>
            </p:cNvPr>
            <p:cNvSpPr/>
            <p:nvPr/>
          </p:nvSpPr>
          <p:spPr bwMode="auto">
            <a:xfrm>
              <a:off x="1660884" y="-374841"/>
              <a:ext cx="539065" cy="41550"/>
            </a:xfrm>
            <a:prstGeom prst="rect">
              <a:avLst/>
            </a:prstGeom>
            <a:solidFill>
              <a:srgbClr val="EF44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239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68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50</a:t>
              </a:r>
            </a:p>
          </p:txBody>
        </p:sp>
        <p:sp>
          <p:nvSpPr>
            <p:cNvPr id="13" name="Rectangle 12">
              <a:extLst>
                <a:ext uri="{FF2B5EF4-FFF2-40B4-BE49-F238E27FC236}">
                  <a16:creationId xmlns:a16="http://schemas.microsoft.com/office/drawing/2014/main" id="{36A92BE1-3B07-4B0D-881F-18B15A3FCFF4}"/>
                </a:ext>
              </a:extLst>
            </p:cNvPr>
            <p:cNvSpPr/>
            <p:nvPr/>
          </p:nvSpPr>
          <p:spPr bwMode="auto">
            <a:xfrm>
              <a:off x="2199949" y="-374841"/>
              <a:ext cx="539065" cy="41550"/>
            </a:xfrm>
            <a:prstGeom prst="rect">
              <a:avLst/>
            </a:prstGeom>
            <a:solidFill>
              <a:srgbClr val="FBC1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251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193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a:t>
              </a:r>
            </a:p>
          </p:txBody>
        </p:sp>
        <p:sp>
          <p:nvSpPr>
            <p:cNvPr id="14" name="Rectangle 13">
              <a:extLst>
                <a:ext uri="{FF2B5EF4-FFF2-40B4-BE49-F238E27FC236}">
                  <a16:creationId xmlns:a16="http://schemas.microsoft.com/office/drawing/2014/main" id="{BF7CAE23-7C7C-4E21-B5E0-C9AE0A015D77}"/>
                </a:ext>
              </a:extLst>
            </p:cNvPr>
            <p:cNvSpPr/>
            <p:nvPr/>
          </p:nvSpPr>
          <p:spPr bwMode="auto">
            <a:xfrm>
              <a:off x="2739015" y="-374841"/>
              <a:ext cx="539065" cy="41550"/>
            </a:xfrm>
            <a:prstGeom prst="rect">
              <a:avLst/>
            </a:prstGeom>
            <a:solidFill>
              <a:srgbClr val="FFD8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216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0</a:t>
              </a:r>
            </a:p>
          </p:txBody>
        </p:sp>
        <p:sp>
          <p:nvSpPr>
            <p:cNvPr id="15" name="Rectangle 14">
              <a:extLst>
                <a:ext uri="{FF2B5EF4-FFF2-40B4-BE49-F238E27FC236}">
                  <a16:creationId xmlns:a16="http://schemas.microsoft.com/office/drawing/2014/main" id="{C4A06A75-69E2-4425-8804-387DED59EA2E}"/>
                </a:ext>
              </a:extLst>
            </p:cNvPr>
            <p:cNvSpPr/>
            <p:nvPr/>
          </p:nvSpPr>
          <p:spPr bwMode="auto">
            <a:xfrm>
              <a:off x="3278080" y="-374841"/>
              <a:ext cx="539065" cy="41550"/>
            </a:xfrm>
            <a:prstGeom prst="rect">
              <a:avLst/>
            </a:prstGeom>
            <a:solidFill>
              <a:srgbClr val="FFF2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242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102</a:t>
              </a:r>
            </a:p>
          </p:txBody>
        </p:sp>
        <p:sp>
          <p:nvSpPr>
            <p:cNvPr id="16" name="Rectangle 15">
              <a:extLst>
                <a:ext uri="{FF2B5EF4-FFF2-40B4-BE49-F238E27FC236}">
                  <a16:creationId xmlns:a16="http://schemas.microsoft.com/office/drawing/2014/main" id="{F02CC011-6D8F-43EC-BFDE-2187F35EE822}"/>
                </a:ext>
              </a:extLst>
            </p:cNvPr>
            <p:cNvSpPr/>
            <p:nvPr/>
          </p:nvSpPr>
          <p:spPr bwMode="auto">
            <a:xfrm>
              <a:off x="3864425" y="-415111"/>
              <a:ext cx="1078131" cy="41550"/>
            </a:xfrm>
            <a:prstGeom prst="rect">
              <a:avLst/>
            </a:prstGeom>
            <a:solidFill>
              <a:srgbClr val="4F50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79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80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79</a:t>
              </a:r>
            </a:p>
          </p:txBody>
        </p:sp>
        <p:sp>
          <p:nvSpPr>
            <p:cNvPr id="17" name="Rectangle 16">
              <a:extLst>
                <a:ext uri="{FF2B5EF4-FFF2-40B4-BE49-F238E27FC236}">
                  <a16:creationId xmlns:a16="http://schemas.microsoft.com/office/drawing/2014/main" id="{DD4ED002-B840-4BE9-8BDC-19D68C9CB88C}"/>
                </a:ext>
              </a:extLst>
            </p:cNvPr>
            <p:cNvSpPr/>
            <p:nvPr/>
          </p:nvSpPr>
          <p:spPr bwMode="auto">
            <a:xfrm>
              <a:off x="3864425" y="-374841"/>
              <a:ext cx="539065" cy="41550"/>
            </a:xfrm>
            <a:prstGeom prst="rect">
              <a:avLst/>
            </a:prstGeom>
            <a:solidFill>
              <a:srgbClr val="7578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117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120 </a:t>
              </a:r>
              <a:r>
                <a:rPr kumimoji="0" lang="en-US" sz="294"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123</a:t>
              </a:r>
            </a:p>
          </p:txBody>
        </p:sp>
        <p:sp>
          <p:nvSpPr>
            <p:cNvPr id="18" name="Rectangle 17">
              <a:extLst>
                <a:ext uri="{FF2B5EF4-FFF2-40B4-BE49-F238E27FC236}">
                  <a16:creationId xmlns:a16="http://schemas.microsoft.com/office/drawing/2014/main" id="{A15776BA-12B5-4501-B416-66A3D642344B}"/>
                </a:ext>
              </a:extLst>
            </p:cNvPr>
            <p:cNvSpPr/>
            <p:nvPr/>
          </p:nvSpPr>
          <p:spPr bwMode="auto">
            <a:xfrm>
              <a:off x="4403490" y="-374841"/>
              <a:ext cx="539065" cy="41550"/>
            </a:xfrm>
            <a:prstGeom prst="rect">
              <a:avLst/>
            </a:prstGeom>
            <a:solidFill>
              <a:srgbClr val="B7B7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183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182</a:t>
              </a:r>
            </a:p>
          </p:txBody>
        </p:sp>
        <p:sp>
          <p:nvSpPr>
            <p:cNvPr id="19" name="Rectangle 18">
              <a:extLst>
                <a:ext uri="{FF2B5EF4-FFF2-40B4-BE49-F238E27FC236}">
                  <a16:creationId xmlns:a16="http://schemas.microsoft.com/office/drawing/2014/main" id="{EFFA4665-56AC-4516-980B-4A684F51BBAF}"/>
                </a:ext>
              </a:extLst>
            </p:cNvPr>
            <p:cNvSpPr/>
            <p:nvPr/>
          </p:nvSpPr>
          <p:spPr bwMode="auto">
            <a:xfrm>
              <a:off x="4942555" y="-374841"/>
              <a:ext cx="539065" cy="41550"/>
            </a:xfrm>
            <a:prstGeom prst="rect">
              <a:avLst/>
            </a:prstGeom>
            <a:solidFill>
              <a:srgbClr val="CDCEC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206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204</a:t>
              </a:r>
            </a:p>
          </p:txBody>
        </p:sp>
        <p:sp>
          <p:nvSpPr>
            <p:cNvPr id="20" name="Rectangle 19">
              <a:extLst>
                <a:ext uri="{FF2B5EF4-FFF2-40B4-BE49-F238E27FC236}">
                  <a16:creationId xmlns:a16="http://schemas.microsoft.com/office/drawing/2014/main" id="{B93BB0C0-397C-40AD-9E95-4EB8307FD4A4}"/>
                </a:ext>
              </a:extLst>
            </p:cNvPr>
            <p:cNvSpPr/>
            <p:nvPr/>
          </p:nvSpPr>
          <p:spPr bwMode="auto">
            <a:xfrm>
              <a:off x="5481621" y="-374841"/>
              <a:ext cx="539065" cy="4155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G:</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 255 </a:t>
              </a:r>
              <a:r>
                <a:rPr kumimoji="0" lang="en-US" sz="294" b="1" i="0" u="none" strike="noStrike" kern="1200" cap="none" spc="0" normalizeH="0" baseline="0" noProof="0">
                  <a:ln>
                    <a:noFill/>
                  </a:ln>
                  <a:gradFill>
                    <a:gsLst>
                      <a:gs pos="22537">
                        <a:srgbClr val="353535"/>
                      </a:gs>
                      <a:gs pos="75000">
                        <a:srgbClr val="353535"/>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B: </a:t>
              </a:r>
              <a:r>
                <a:rPr kumimoji="0" lang="en-US" sz="294" b="0" i="0" u="none" strike="noStrike" kern="1200" cap="none" spc="0" normalizeH="0" baseline="0" noProof="0">
                  <a:ln>
                    <a:noFill/>
                  </a:ln>
                  <a:gradFill>
                    <a:gsLst>
                      <a:gs pos="22537">
                        <a:srgbClr val="353535"/>
                      </a:gs>
                      <a:gs pos="75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255</a:t>
              </a:r>
            </a:p>
          </p:txBody>
        </p:sp>
      </p:grpSp>
    </p:spTree>
    <p:extLst>
      <p:ext uri="{BB962C8B-B14F-4D97-AF65-F5344CB8AC3E}">
        <p14:creationId xmlns:p14="http://schemas.microsoft.com/office/powerpoint/2010/main" val="34599762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4" r:id="rId19"/>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137" kern="1200" spc="0" baseline="0" dirty="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Courier New" panose="02070309020205020404" pitchFamily="49" charset="0"/>
        <a:buChar char="o"/>
        <a:tabLst/>
        <a:defRPr lang="en-US" sz="2353" kern="1200" spc="0" baseline="0" dirty="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lang="en-US" sz="1961" kern="1200" spc="0" baseline="0" dirty="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Ø"/>
        <a:tabLst/>
        <a:defRPr lang="en-US" sz="1961" kern="1200" spc="0" baseline="0" dirty="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v"/>
        <a:tabLst/>
        <a:defRPr lang="en-US" sz="1961" kern="1200" spc="0" baseline="0" dirty="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
        <p:nvSpPr>
          <p:cNvPr id="5" name="Text Placeholder 13">
            <a:extLst>
              <a:ext uri="{FF2B5EF4-FFF2-40B4-BE49-F238E27FC236}">
                <a16:creationId xmlns:a16="http://schemas.microsoft.com/office/drawing/2014/main" id="{A8F19FC4-6C65-4B18-923A-50E5415A1EE9}"/>
              </a:ext>
            </a:extLst>
          </p:cNvPr>
          <p:cNvSpPr txBox="1">
            <a:spLocks/>
          </p:cNvSpPr>
          <p:nvPr/>
        </p:nvSpPr>
        <p:spPr>
          <a:xfrm>
            <a:off x="10191751" y="6351458"/>
            <a:ext cx="1746704" cy="189043"/>
          </a:xfrm>
          <a:prstGeom prst="rect">
            <a:avLst/>
          </a:prstGeom>
          <a:effectLst/>
        </p:spPr>
        <p:txBody>
          <a:bodyPr lIns="0" tIns="0" rIns="0" bIns="0" anchor="b" anchorCtr="0"/>
          <a:lstStyle>
            <a:lvl1pPr marL="0" indent="0" algn="l" defTabSz="914400" rtl="0" eaLnBrk="1" latinLnBrk="0" hangingPunct="1">
              <a:lnSpc>
                <a:spcPct val="100000"/>
              </a:lnSpc>
              <a:spcBef>
                <a:spcPts val="0"/>
              </a:spcBef>
              <a:buFontTx/>
              <a:buNone/>
              <a:defRPr sz="1000" b="0" kern="1200">
                <a:solidFill>
                  <a:schemeClr val="bg1"/>
                </a:solidFill>
                <a:latin typeface="Akkurat Pro"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7619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583" b="0" i="0" u="none" strike="noStrike" kern="1200" cap="none" spc="0" normalizeH="0" baseline="0" noProof="0" smtClean="0">
                <a:ln>
                  <a:noFill/>
                </a:ln>
                <a:solidFill>
                  <a:schemeClr val="tx1"/>
                </a:solidFill>
                <a:effectLst/>
                <a:uLnTx/>
                <a:uFillTx/>
                <a:latin typeface="Segoe UI"/>
                <a:ea typeface="+mn-ea"/>
                <a:cs typeface="Segoe UI" panose="020B0502040204020203" pitchFamily="34" charset="0"/>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583" b="0" i="0" u="none" strike="noStrike" kern="1200" cap="none" spc="0" normalizeH="0" baseline="0" noProof="0">
              <a:ln>
                <a:noFill/>
              </a:ln>
              <a:solidFill>
                <a:schemeClr val="tx1"/>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2490084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 id="2147484085" r:id="rId30"/>
    <p:sldLayoutId id="2147484086" r:id="rId31"/>
    <p:sldLayoutId id="2147484087" r:id="rId32"/>
    <p:sldLayoutId id="2147484088" r:id="rId33"/>
    <p:sldLayoutId id="2147484089" r:id="rId34"/>
    <p:sldLayoutId id="2147484090" r:id="rId35"/>
    <p:sldLayoutId id="2147484091" r:id="rId36"/>
    <p:sldLayoutId id="2147484092" r:id="rId37"/>
    <p:sldLayoutId id="2147484093" r:id="rId38"/>
    <p:sldLayoutId id="2147484094" r:id="rId39"/>
    <p:sldLayoutId id="2147484095" r:id="rId40"/>
    <p:sldLayoutId id="2147484096" r:id="rId41"/>
    <p:sldLayoutId id="2147484097" r:id="rId42"/>
    <p:sldLayoutId id="2147484098" r:id="rId43"/>
    <p:sldLayoutId id="2147484099" r:id="rId44"/>
    <p:sldLayoutId id="2147484100" r:id="rId45"/>
    <p:sldLayoutId id="2147484101" r:id="rId46"/>
    <p:sldLayoutId id="2147484102" r:id="rId47"/>
    <p:sldLayoutId id="2147484103" r:id="rId48"/>
    <p:sldLayoutId id="2147484104" r:id="rId49"/>
    <p:sldLayoutId id="2147484105" r:id="rId50"/>
    <p:sldLayoutId id="2147484106" r:id="rId51"/>
    <p:sldLayoutId id="2147484107" r:id="rId52"/>
    <p:sldLayoutId id="2147484108" r:id="rId53"/>
    <p:sldLayoutId id="2147484109" r:id="rId54"/>
    <p:sldLayoutId id="2147484110" r:id="rId55"/>
    <p:sldLayoutId id="2147484111" r:id="rId56"/>
    <p:sldLayoutId id="2147484112" r:id="rId57"/>
    <p:sldLayoutId id="2147484113" r:id="rId58"/>
    <p:sldLayoutId id="2147484114" r:id="rId59"/>
    <p:sldLayoutId id="2147484115" r:id="rId60"/>
    <p:sldLayoutId id="2147484116" r:id="rId61"/>
    <p:sldLayoutId id="2147484117" r:id="rId62"/>
    <p:sldLayoutId id="2147484118" r:id="rId63"/>
    <p:sldLayoutId id="2147484119" r:id="rId64"/>
    <p:sldLayoutId id="2147484120" r:id="rId65"/>
    <p:sldLayoutId id="2147484121" r:id="rId66"/>
    <p:sldLayoutId id="2147484122" r:id="rId67"/>
    <p:sldLayoutId id="2147484123" r:id="rId68"/>
    <p:sldLayoutId id="2147484124" r:id="rId69"/>
    <p:sldLayoutId id="2147484125" r:id="rId70"/>
    <p:sldLayoutId id="2147484126" r:id="rId71"/>
    <p:sldLayoutId id="2147484127" r:id="rId72"/>
    <p:sldLayoutId id="2147484128" r:id="rId73"/>
    <p:sldLayoutId id="2147484129" r:id="rId74"/>
    <p:sldLayoutId id="2147484130" r:id="rId75"/>
    <p:sldLayoutId id="2147484131" r:id="rId76"/>
    <p:sldLayoutId id="2147484132" r:id="rId77"/>
    <p:sldLayoutId id="2147484133" r:id="rId78"/>
    <p:sldLayoutId id="2147484134" r:id="rId79"/>
    <p:sldLayoutId id="2147484135" r:id="rId80"/>
    <p:sldLayoutId id="2147484136" r:id="rId81"/>
    <p:sldLayoutId id="2147484137" r:id="rId82"/>
    <p:sldLayoutId id="2147484138" r:id="rId83"/>
    <p:sldLayoutId id="2147484139" r:id="rId84"/>
    <p:sldLayoutId id="2147484140" r:id="rId85"/>
  </p:sldLayoutIdLst>
  <p:hf sldNum="0" hdr="0" ftr="0" dt="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3594180975"/>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 id="2147484176" r:id="rId35"/>
    <p:sldLayoutId id="2147484177" r:id="rId36"/>
    <p:sldLayoutId id="2147484178" r:id="rId37"/>
    <p:sldLayoutId id="2147484179" r:id="rId38"/>
    <p:sldLayoutId id="2147484180" r:id="rId39"/>
    <p:sldLayoutId id="2147484181" r:id="rId40"/>
    <p:sldLayoutId id="2147484182" r:id="rId41"/>
    <p:sldLayoutId id="2147484183" r:id="rId42"/>
    <p:sldLayoutId id="2147484184" r:id="rId43"/>
    <p:sldLayoutId id="2147484185" r:id="rId44"/>
    <p:sldLayoutId id="2147484186" r:id="rId45"/>
    <p:sldLayoutId id="2147484187" r:id="rId46"/>
    <p:sldLayoutId id="2147484188" r:id="rId47"/>
    <p:sldLayoutId id="2147484189" r:id="rId48"/>
    <p:sldLayoutId id="2147484190" r:id="rId49"/>
    <p:sldLayoutId id="2147484191" r:id="rId50"/>
    <p:sldLayoutId id="2147484192" r:id="rId51"/>
    <p:sldLayoutId id="2147484193" r:id="rId52"/>
    <p:sldLayoutId id="2147484194" r:id="rId53"/>
    <p:sldLayoutId id="2147484195" r:id="rId54"/>
    <p:sldLayoutId id="2147484196" r:id="rId55"/>
    <p:sldLayoutId id="2147484197" r:id="rId56"/>
    <p:sldLayoutId id="2147484198" r:id="rId57"/>
    <p:sldLayoutId id="2147484199" r:id="rId58"/>
    <p:sldLayoutId id="2147484200" r:id="rId59"/>
    <p:sldLayoutId id="2147484201" r:id="rId60"/>
    <p:sldLayoutId id="2147484202" r:id="rId61"/>
    <p:sldLayoutId id="2147484203" r:id="rId62"/>
    <p:sldLayoutId id="2147484204" r:id="rId63"/>
    <p:sldLayoutId id="2147484205" r:id="rId64"/>
    <p:sldLayoutId id="2147484206" r:id="rId65"/>
    <p:sldLayoutId id="2147484207" r:id="rId66"/>
    <p:sldLayoutId id="2147484208" r:id="rId67"/>
    <p:sldLayoutId id="2147484209" r:id="rId68"/>
    <p:sldLayoutId id="2147484210" r:id="rId69"/>
    <p:sldLayoutId id="2147484211" r:id="rId70"/>
    <p:sldLayoutId id="2147484212" r:id="rId71"/>
    <p:sldLayoutId id="2147484213" r:id="rId72"/>
    <p:sldLayoutId id="2147484214" r:id="rId73"/>
    <p:sldLayoutId id="2147484215" r:id="rId74"/>
    <p:sldLayoutId id="2147484216" r:id="rId75"/>
    <p:sldLayoutId id="2147484217" r:id="rId76"/>
    <p:sldLayoutId id="2147484218" r:id="rId77"/>
    <p:sldLayoutId id="2147484219" r:id="rId78"/>
    <p:sldLayoutId id="2147484220" r:id="rId79"/>
    <p:sldLayoutId id="2147484221" r:id="rId80"/>
    <p:sldLayoutId id="2147484222" r:id="rId81"/>
    <p:sldLayoutId id="2147484223" r:id="rId82"/>
    <p:sldLayoutId id="2147484224" r:id="rId83"/>
    <p:sldLayoutId id="2147484225" r:id="rId84"/>
    <p:sldLayoutId id="2147484226" r:id="rId85"/>
    <p:sldLayoutId id="2147484227" r:id="rId86"/>
    <p:sldLayoutId id="2147484228" r:id="rId87"/>
    <p:sldLayoutId id="2147484229" r:id="rId88"/>
    <p:sldLayoutId id="2147484230" r:id="rId89"/>
    <p:sldLayoutId id="2147484231" r:id="rId90"/>
    <p:sldLayoutId id="2147484232"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108A-F7B1-46E6-AA94-B0756C4588BD}"/>
              </a:ext>
            </a:extLst>
          </p:cNvPr>
          <p:cNvSpPr>
            <a:spLocks noGrp="1"/>
          </p:cNvSpPr>
          <p:nvPr>
            <p:ph type="title"/>
          </p:nvPr>
        </p:nvSpPr>
        <p:spPr>
          <a:xfrm>
            <a:off x="254000" y="257768"/>
            <a:ext cx="11681146" cy="1266233"/>
          </a:xfrm>
          <a:prstGeom prst="rect">
            <a:avLst/>
          </a:prstGeom>
        </p:spPr>
        <p:txBody>
          <a:bodyPr vert="horz" lIns="0" tIns="0" rIns="0" bIns="0" rtlCol="0" anchor="t" anchorCtr="0">
            <a:normAutofit/>
          </a:bodyPr>
          <a:lstStyle/>
          <a:p>
            <a:r>
              <a:rPr lang="en-US"/>
              <a:t>Page Title</a:t>
            </a:r>
          </a:p>
        </p:txBody>
      </p:sp>
      <p:sp>
        <p:nvSpPr>
          <p:cNvPr id="6" name="Text Placeholder 5">
            <a:extLst>
              <a:ext uri="{FF2B5EF4-FFF2-40B4-BE49-F238E27FC236}">
                <a16:creationId xmlns:a16="http://schemas.microsoft.com/office/drawing/2014/main" id="{0E1B353F-B971-4FFA-BC22-BA9FB1245894}"/>
              </a:ext>
            </a:extLst>
          </p:cNvPr>
          <p:cNvSpPr>
            <a:spLocks noGrp="1"/>
          </p:cNvSpPr>
          <p:nvPr>
            <p:ph type="body" idx="1"/>
          </p:nvPr>
        </p:nvSpPr>
        <p:spPr>
          <a:xfrm>
            <a:off x="254000" y="1779508"/>
            <a:ext cx="11681145" cy="4316493"/>
          </a:xfrm>
          <a:prstGeom prst="rect">
            <a:avLst/>
          </a:prstGeom>
        </p:spPr>
        <p:txBody>
          <a:bodyPr vert="horz" lIns="0" tIns="0" rIns="0" bIns="0" rtlCol="0">
            <a:normAutofit/>
          </a:bodyPr>
          <a:lstStyle/>
          <a:p>
            <a:pPr lvl="0"/>
            <a:r>
              <a:rPr lang="en-US"/>
              <a:t>Header</a:t>
            </a:r>
          </a:p>
          <a:p>
            <a:pPr lvl="1"/>
            <a:r>
              <a:rPr lang="en-US"/>
              <a:t>Large Body</a:t>
            </a:r>
          </a:p>
          <a:p>
            <a:pPr lvl="2"/>
            <a:r>
              <a:rPr lang="en-US"/>
              <a:t>Body Copy</a:t>
            </a:r>
          </a:p>
          <a:p>
            <a:pPr lvl="3"/>
            <a:r>
              <a:rPr lang="en-US"/>
              <a:t>Detail</a:t>
            </a:r>
          </a:p>
        </p:txBody>
      </p:sp>
    </p:spTree>
    <p:extLst>
      <p:ext uri="{BB962C8B-B14F-4D97-AF65-F5344CB8AC3E}">
        <p14:creationId xmlns:p14="http://schemas.microsoft.com/office/powerpoint/2010/main" val="184955362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 id="2147484253" r:id="rId19"/>
    <p:sldLayoutId id="2147484254" r:id="rId20"/>
    <p:sldLayoutId id="2147484255" r:id="rId21"/>
    <p:sldLayoutId id="2147484256" r:id="rId22"/>
    <p:sldLayoutId id="2147484257" r:id="rId23"/>
    <p:sldLayoutId id="2147484258" r:id="rId24"/>
    <p:sldLayoutId id="2147484259" r:id="rId25"/>
    <p:sldLayoutId id="2147484260" r:id="rId26"/>
    <p:sldLayoutId id="2147484261" r:id="rId27"/>
    <p:sldLayoutId id="2147484262" r:id="rId28"/>
    <p:sldLayoutId id="2147484263" r:id="rId29"/>
    <p:sldLayoutId id="2147484264" r:id="rId30"/>
    <p:sldLayoutId id="2147484265" r:id="rId31"/>
    <p:sldLayoutId id="2147484266" r:id="rId32"/>
    <p:sldLayoutId id="2147484267" r:id="rId33"/>
    <p:sldLayoutId id="2147484268" r:id="rId34"/>
    <p:sldLayoutId id="2147484269" r:id="rId35"/>
    <p:sldLayoutId id="2147484270" r:id="rId36"/>
    <p:sldLayoutId id="2147484271" r:id="rId37"/>
    <p:sldLayoutId id="2147484272" r:id="rId38"/>
    <p:sldLayoutId id="2147484273" r:id="rId39"/>
    <p:sldLayoutId id="2147484274" r:id="rId40"/>
    <p:sldLayoutId id="2147484275" r:id="rId41"/>
    <p:sldLayoutId id="2147484276" r:id="rId42"/>
    <p:sldLayoutId id="2147484277" r:id="rId43"/>
    <p:sldLayoutId id="2147484278" r:id="rId44"/>
    <p:sldLayoutId id="2147484279" r:id="rId45"/>
    <p:sldLayoutId id="2147484280" r:id="rId46"/>
    <p:sldLayoutId id="2147484281" r:id="rId47"/>
    <p:sldLayoutId id="2147484282" r:id="rId48"/>
    <p:sldLayoutId id="2147484283" r:id="rId49"/>
    <p:sldLayoutId id="2147484284" r:id="rId50"/>
    <p:sldLayoutId id="2147484285" r:id="rId51"/>
    <p:sldLayoutId id="2147484286" r:id="rId52"/>
    <p:sldLayoutId id="2147484287" r:id="rId53"/>
    <p:sldLayoutId id="2147484288" r:id="rId54"/>
    <p:sldLayoutId id="2147484289" r:id="rId55"/>
    <p:sldLayoutId id="2147484290" r:id="rId56"/>
    <p:sldLayoutId id="2147484291" r:id="rId57"/>
    <p:sldLayoutId id="2147484292" r:id="rId58"/>
    <p:sldLayoutId id="2147484293" r:id="rId59"/>
    <p:sldLayoutId id="2147484294" r:id="rId60"/>
    <p:sldLayoutId id="2147484295" r:id="rId61"/>
    <p:sldLayoutId id="2147484296" r:id="rId62"/>
    <p:sldLayoutId id="2147484297" r:id="rId63"/>
    <p:sldLayoutId id="2147484298" r:id="rId64"/>
    <p:sldLayoutId id="2147484299" r:id="rId65"/>
    <p:sldLayoutId id="2147484300" r:id="rId66"/>
    <p:sldLayoutId id="2147484301" r:id="rId67"/>
    <p:sldLayoutId id="2147484302" r:id="rId68"/>
    <p:sldLayoutId id="2147484303" r:id="rId69"/>
    <p:sldLayoutId id="2147484304" r:id="rId70"/>
    <p:sldLayoutId id="2147484305" r:id="rId71"/>
    <p:sldLayoutId id="2147484306" r:id="rId72"/>
    <p:sldLayoutId id="2147484307" r:id="rId73"/>
    <p:sldLayoutId id="2147484308" r:id="rId74"/>
    <p:sldLayoutId id="2147484309" r:id="rId75"/>
    <p:sldLayoutId id="2147484310" r:id="rId76"/>
    <p:sldLayoutId id="2147484311" r:id="rId77"/>
    <p:sldLayoutId id="2147484312" r:id="rId78"/>
    <p:sldLayoutId id="2147484313" r:id="rId79"/>
    <p:sldLayoutId id="2147484314" r:id="rId80"/>
    <p:sldLayoutId id="2147484315" r:id="rId81"/>
    <p:sldLayoutId id="2147484316" r:id="rId82"/>
    <p:sldLayoutId id="2147484317" r:id="rId83"/>
    <p:sldLayoutId id="2147484318" r:id="rId84"/>
    <p:sldLayoutId id="2147484319" r:id="rId85"/>
    <p:sldLayoutId id="2147484320" r:id="rId86"/>
    <p:sldLayoutId id="2147484321" r:id="rId87"/>
    <p:sldLayoutId id="2147484322" r:id="rId88"/>
    <p:sldLayoutId id="2147484323" r:id="rId89"/>
    <p:sldLayoutId id="2147484324" r:id="rId90"/>
    <p:sldLayoutId id="2147484326" r:id="rId91"/>
  </p:sldLayoutIdLst>
  <p:hf sldNum="0" hdr="0" ftr="0"/>
  <p:txStyles>
    <p:titleStyle>
      <a:lvl1pPr algn="l" defTabSz="761970" rtl="0" eaLnBrk="1" latinLnBrk="0" hangingPunct="1">
        <a:lnSpc>
          <a:spcPct val="88000"/>
        </a:lnSpc>
        <a:spcBef>
          <a:spcPct val="0"/>
        </a:spcBef>
        <a:buNone/>
        <a:defRPr sz="4000" kern="1200">
          <a:solidFill>
            <a:schemeClr val="tx1"/>
          </a:solidFill>
          <a:latin typeface="+mj-lt"/>
          <a:ea typeface="+mj-ea"/>
          <a:cs typeface="+mj-cs"/>
        </a:defRPr>
      </a:lvl1pPr>
    </p:titleStyle>
    <p:bodyStyle>
      <a:lvl1pPr marL="0" indent="0" algn="l" defTabSz="761970" rtl="0" eaLnBrk="1" latinLnBrk="0" hangingPunct="1">
        <a:lnSpc>
          <a:spcPct val="112000"/>
        </a:lnSpc>
        <a:spcBef>
          <a:spcPts val="0"/>
        </a:spcBef>
        <a:spcAft>
          <a:spcPts val="833"/>
        </a:spcAft>
        <a:buFont typeface="Arial" panose="020B0604020202020204" pitchFamily="34" charset="0"/>
        <a:buNone/>
        <a:defRPr lang="en-US" sz="1667" b="1" kern="1200" dirty="0">
          <a:solidFill>
            <a:schemeClr val="tx1"/>
          </a:solidFill>
          <a:latin typeface="+mn-lt"/>
          <a:ea typeface="+mn-ea"/>
          <a:cs typeface="+mn-cs"/>
        </a:defRPr>
      </a:lvl1pPr>
      <a:lvl2pPr marL="0" indent="0" algn="l" defTabSz="761970" rtl="0" eaLnBrk="1" latinLnBrk="0" hangingPunct="1">
        <a:lnSpc>
          <a:spcPct val="112000"/>
        </a:lnSpc>
        <a:spcBef>
          <a:spcPts val="0"/>
        </a:spcBef>
        <a:spcAft>
          <a:spcPts val="833"/>
        </a:spcAft>
        <a:buFont typeface="Arial" panose="020B0604020202020204" pitchFamily="34" charset="0"/>
        <a:buNone/>
        <a:defRPr lang="en-US" sz="1667" b="0" kern="1200" dirty="0">
          <a:solidFill>
            <a:schemeClr val="tx1"/>
          </a:solidFill>
          <a:latin typeface="+mn-lt"/>
          <a:ea typeface="+mn-ea"/>
          <a:cs typeface="+mn-cs"/>
        </a:defRPr>
      </a:lvl2pPr>
      <a:lvl3pPr marL="0" indent="0" algn="l" defTabSz="761970" rtl="0" eaLnBrk="1" latinLnBrk="0" hangingPunct="1">
        <a:lnSpc>
          <a:spcPct val="112000"/>
        </a:lnSpc>
        <a:spcBef>
          <a:spcPts val="0"/>
        </a:spcBef>
        <a:spcAft>
          <a:spcPts val="833"/>
        </a:spcAft>
        <a:buFont typeface="Arial" panose="020B0604020202020204" pitchFamily="34" charset="0"/>
        <a:buNone/>
        <a:defRPr lang="en-US" sz="1167" b="0" kern="1200" dirty="0">
          <a:solidFill>
            <a:schemeClr val="tx1"/>
          </a:solidFill>
          <a:latin typeface="+mn-lt"/>
          <a:ea typeface="+mn-ea"/>
          <a:cs typeface="+mn-cs"/>
        </a:defRPr>
      </a:lvl3pPr>
      <a:lvl4pPr marL="0" indent="0" algn="l" defTabSz="761970" rtl="0" eaLnBrk="1" latinLnBrk="0" hangingPunct="1">
        <a:lnSpc>
          <a:spcPct val="112000"/>
        </a:lnSpc>
        <a:spcBef>
          <a:spcPts val="0"/>
        </a:spcBef>
        <a:spcAft>
          <a:spcPts val="833"/>
        </a:spcAft>
        <a:buFont typeface="Arial" panose="020B0604020202020204" pitchFamily="34" charset="0"/>
        <a:buNone/>
        <a:defRPr lang="en-US" sz="833" kern="1200" dirty="0">
          <a:solidFill>
            <a:schemeClr val="bg1">
              <a:lumMod val="65000"/>
            </a:schemeClr>
          </a:solidFill>
          <a:latin typeface="+mn-lt"/>
          <a:ea typeface="+mn-ea"/>
          <a:cs typeface="+mn-cs"/>
        </a:defRPr>
      </a:lvl4pPr>
      <a:lvl5pPr marL="0" indent="0" algn="l" defTabSz="761970" rtl="0" eaLnBrk="1" latinLnBrk="0" hangingPunct="1">
        <a:lnSpc>
          <a:spcPct val="112000"/>
        </a:lnSpc>
        <a:spcBef>
          <a:spcPts val="0"/>
        </a:spcBef>
        <a:spcAft>
          <a:spcPts val="500"/>
        </a:spcAft>
        <a:buFont typeface="Arial" panose="020B0604020202020204" pitchFamily="34" charset="0"/>
        <a:buNone/>
        <a:defRPr lang="en-US" sz="833" kern="1200" dirty="0">
          <a:solidFill>
            <a:schemeClr val="bg1">
              <a:lumMod val="65000"/>
            </a:schemeClr>
          </a:solidFill>
          <a:latin typeface="+mn-lt"/>
          <a:ea typeface="+mn-ea"/>
          <a:cs typeface="+mn-cs"/>
        </a:defRPr>
      </a:lvl5pPr>
      <a:lvl6pPr marL="0" indent="0" algn="l" defTabSz="761970" rtl="0" eaLnBrk="1" latinLnBrk="0" hangingPunct="1">
        <a:lnSpc>
          <a:spcPct val="112000"/>
        </a:lnSpc>
        <a:spcBef>
          <a:spcPts val="0"/>
        </a:spcBef>
        <a:spcAft>
          <a:spcPts val="500"/>
        </a:spcAft>
        <a:buFont typeface="Arial" panose="020B0604020202020204" pitchFamily="34" charset="0"/>
        <a:buNone/>
        <a:defRPr sz="750" kern="1200" baseline="0">
          <a:solidFill>
            <a:schemeClr val="bg1">
              <a:lumMod val="65000"/>
            </a:schemeClr>
          </a:solidFill>
          <a:latin typeface="Segoe UI" panose="020B0502040204020203" pitchFamily="34" charset="0"/>
          <a:ea typeface="+mn-ea"/>
          <a:cs typeface="Segoe UI" panose="020B0502040204020203" pitchFamily="34" charset="0"/>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4608">
          <p15:clr>
            <a:srgbClr val="F26B43"/>
          </p15:clr>
        </p15:guide>
        <p15:guide id="3" orient="horz" pos="192">
          <p15:clr>
            <a:srgbClr val="F26B43"/>
          </p15:clr>
        </p15:guide>
        <p15:guide id="4" pos="9024">
          <p15:clr>
            <a:srgbClr val="F26B43"/>
          </p15:clr>
        </p15:guide>
        <p15:guide id="5" orient="horz" pos="1344">
          <p15:clr>
            <a:srgbClr val="F26B43"/>
          </p15:clr>
        </p15:guide>
        <p15:guide id="6" pos="4512">
          <p15:clr>
            <a:srgbClr val="F26B43"/>
          </p15:clr>
        </p15:guide>
        <p15:guide id="7" pos="4704">
          <p15:clr>
            <a:srgbClr val="F26B43"/>
          </p15:clr>
        </p15:guide>
        <p15:guide id="8" orient="horz" pos="1152">
          <p15:clr>
            <a:srgbClr val="F26B43"/>
          </p15:clr>
        </p15:guide>
        <p15:guide id="9" pos="3192">
          <p15:clr>
            <a:srgbClr val="F26B43"/>
          </p15:clr>
        </p15:guide>
        <p15:guide id="10" pos="3000">
          <p15:clr>
            <a:srgbClr val="F26B43"/>
          </p15:clr>
        </p15:guide>
        <p15:guide id="11" orient="horz" pos="3648">
          <p15:clr>
            <a:srgbClr val="F26B43"/>
          </p15:clr>
        </p15:guide>
        <p15:guide id="12" orient="horz" pos="2304">
          <p15:clr>
            <a:srgbClr val="F26B43"/>
          </p15:clr>
        </p15:guide>
        <p15:guide id="13" orient="horz" pos="3456">
          <p15:clr>
            <a:srgbClr val="F26B43"/>
          </p15:clr>
        </p15:guide>
        <p15:guide id="14" orient="horz" pos="2496">
          <p15:clr>
            <a:srgbClr val="F26B43"/>
          </p15:clr>
        </p15:guide>
        <p15:guide id="15" orient="horz" pos="4800">
          <p15:clr>
            <a:srgbClr val="F26B43"/>
          </p15:clr>
        </p15:guide>
        <p15:guide id="16" pos="6024">
          <p15:clr>
            <a:srgbClr val="F26B43"/>
          </p15:clr>
        </p15:guide>
        <p15:guide id="17" pos="6192">
          <p15:clr>
            <a:srgbClr val="F26B43"/>
          </p15:clr>
        </p15:guide>
        <p15:guide id="18" pos="1488">
          <p15:clr>
            <a:srgbClr val="F26B43"/>
          </p15:clr>
        </p15:guide>
        <p15:guide id="19" pos="1680">
          <p15:clr>
            <a:srgbClr val="F26B43"/>
          </p15:clr>
        </p15:guide>
        <p15:guide id="20" pos="7512">
          <p15:clr>
            <a:srgbClr val="F26B43"/>
          </p15:clr>
        </p15:guide>
        <p15:guide id="21" pos="7704">
          <p15:clr>
            <a:srgbClr val="F26B43"/>
          </p15:clr>
        </p15:guide>
        <p15:guide id="22" orient="horz" pos="49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4.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jpe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4.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2.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1" Type="http://schemas.openxmlformats.org/officeDocument/2006/relationships/slideLayout" Target="../slideLayouts/slideLayout104.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1.mp4"/><Relationship Id="rId7" Type="http://schemas.openxmlformats.org/officeDocument/2006/relationships/slideLayout" Target="../slideLayouts/slideLayout103.xml"/><Relationship Id="rId2" Type="http://schemas.openxmlformats.org/officeDocument/2006/relationships/video" Target="file:///C:\Users\hasawhne\OneDrive%20-%20Microsoft\Papers\Papers\Tutorials\CSE576_UW-Spring2020\MyStuff\Videos\wott-or1.mp4" TargetMode="External"/><Relationship Id="rId1" Type="http://schemas.microsoft.com/office/2007/relationships/media" Target="file:///C:\Users\hasawhne\OneDrive%20-%20Microsoft\Papers\Papers\Tutorials\CSE576_UW-Spring2020\MyStuff\Videos\wott-or1.mp4" TargetMode="External"/><Relationship Id="rId6" Type="http://schemas.openxmlformats.org/officeDocument/2006/relationships/video" Target="file:///C:\Users\hasawhne\OneDrive%20-%20Microsoft\Papers\Papers\Tutorials\CSE576_UW-Spring2020\MyStuff\Videos\seq00_i.mp4" TargetMode="External"/><Relationship Id="rId5" Type="http://schemas.microsoft.com/office/2007/relationships/media" Target="file:///C:\Users\hasawhne\OneDrive%20-%20Microsoft\Papers\Papers\Tutorials\CSE576_UW-Spring2020\MyStuff\Videos\seq00_i.mp4" TargetMode="External"/><Relationship Id="rId10" Type="http://schemas.openxmlformats.org/officeDocument/2006/relationships/image" Target="../media/image80.png"/><Relationship Id="rId4" Type="http://schemas.openxmlformats.org/officeDocument/2006/relationships/video" Target="../media/media1.mp4"/><Relationship Id="rId9" Type="http://schemas.openxmlformats.org/officeDocument/2006/relationships/image" Target="../media/image79.png"/></Relationships>
</file>

<file path=ppt/slides/_rels/slide20.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gif"/><Relationship Id="rId1" Type="http://schemas.openxmlformats.org/officeDocument/2006/relationships/slideLayout" Target="../slideLayouts/slideLayout104.xml"/><Relationship Id="rId5" Type="http://schemas.openxmlformats.org/officeDocument/2006/relationships/hyperlink" Target="https://en.wikipedia.org/wiki/Barberpole_illusion" TargetMode="External"/><Relationship Id="rId4" Type="http://schemas.openxmlformats.org/officeDocument/2006/relationships/image" Target="../media/image97.gif"/></Relationships>
</file>

<file path=ppt/slides/_rels/slide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94.png"/><Relationship Id="rId7" Type="http://schemas.openxmlformats.org/officeDocument/2006/relationships/image" Target="../media/image121.png"/><Relationship Id="rId2" Type="http://schemas.openxmlformats.org/officeDocument/2006/relationships/image" Target="../media/image93.png"/><Relationship Id="rId1" Type="http://schemas.openxmlformats.org/officeDocument/2006/relationships/slideLayout" Target="../slideLayouts/slideLayout10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6.png"/><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2.bin"/><Relationship Id="rId4" Type="http://schemas.openxmlformats.org/officeDocument/2006/relationships/image" Target="../media/image120.jpe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79.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127.jpeg"/><Relationship Id="rId2" Type="http://schemas.openxmlformats.org/officeDocument/2006/relationships/video" Target="../media/media1.mp4"/><Relationship Id="rId16" Type="http://schemas.openxmlformats.org/officeDocument/2006/relationships/image" Target="../media/image130.png"/><Relationship Id="rId1" Type="http://schemas.microsoft.com/office/2007/relationships/media" Target="../media/media1.mp4"/><Relationship Id="rId6" Type="http://schemas.openxmlformats.org/officeDocument/2006/relationships/video" Target="../media/media4.mp4"/><Relationship Id="rId11" Type="http://schemas.openxmlformats.org/officeDocument/2006/relationships/image" Target="../media/image126.jpeg"/><Relationship Id="rId5" Type="http://schemas.microsoft.com/office/2007/relationships/media" Target="../media/media4.mp4"/><Relationship Id="rId15" Type="http://schemas.openxmlformats.org/officeDocument/2006/relationships/image" Target="../media/image129.png"/><Relationship Id="rId10" Type="http://schemas.openxmlformats.org/officeDocument/2006/relationships/image" Target="../media/image125.jpeg"/><Relationship Id="rId4" Type="http://schemas.openxmlformats.org/officeDocument/2006/relationships/video" Target="../media/media3.mp4"/><Relationship Id="rId9" Type="http://schemas.openxmlformats.org/officeDocument/2006/relationships/slideLayout" Target="../slideLayouts/slideLayout108.xml"/><Relationship Id="rId14" Type="http://schemas.openxmlformats.org/officeDocument/2006/relationships/image" Target="../media/image1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4.xml"/><Relationship Id="rId4" Type="http://schemas.openxmlformats.org/officeDocument/2006/relationships/image" Target="../media/image134.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0F136-A450-4529-B22C-DAA73E9716D2}"/>
              </a:ext>
            </a:extLst>
          </p:cNvPr>
          <p:cNvSpPr>
            <a:spLocks noGrp="1"/>
          </p:cNvSpPr>
          <p:nvPr>
            <p:ph type="sldNum" sz="quarter" idx="4294967295"/>
          </p:nvPr>
        </p:nvSpPr>
        <p:spPr>
          <a:xfrm>
            <a:off x="10791825" y="6477000"/>
            <a:ext cx="1400175" cy="3254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23F40-5DA8-449B-85D3-1438A492E19B}" type="slidenum">
              <a:rPr kumimoji="0" lang="en-US" sz="750" b="0" i="0" u="none" strike="noStrike" kern="1200" cap="none" spc="20" normalizeH="0" baseline="0" noProof="0" smtClean="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50" b="0" i="0" u="none" strike="noStrike" kern="1200" cap="none" spc="20" normalizeH="0" baseline="0" noProof="0">
              <a:ln>
                <a:noFill/>
              </a:ln>
              <a:solidFill>
                <a:prstClr val="black">
                  <a:alpha val="60000"/>
                </a:prstClr>
              </a:solidFill>
              <a:effectLst/>
              <a:uLnTx/>
              <a:uFillTx/>
              <a:latin typeface="Segoe UI Light" panose="020B0502040204020203" pitchFamily="34" charset="0"/>
              <a:ea typeface="+mn-ea"/>
              <a:cs typeface="Segoe UI Light" panose="020B0502040204020203" pitchFamily="34" charset="0"/>
            </a:endParaRPr>
          </a:p>
        </p:txBody>
      </p:sp>
      <p:sp>
        <p:nvSpPr>
          <p:cNvPr id="5" name="Title 3">
            <a:extLst>
              <a:ext uri="{FF2B5EF4-FFF2-40B4-BE49-F238E27FC236}">
                <a16:creationId xmlns:a16="http://schemas.microsoft.com/office/drawing/2014/main" id="{21F3A273-DBE7-481E-BF86-BA822E1DF953}"/>
              </a:ext>
            </a:extLst>
          </p:cNvPr>
          <p:cNvSpPr txBox="1">
            <a:spLocks/>
          </p:cNvSpPr>
          <p:nvPr/>
        </p:nvSpPr>
        <p:spPr>
          <a:xfrm>
            <a:off x="721121" y="700709"/>
            <a:ext cx="10684559" cy="5236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Visual Motion Estimation</a:t>
            </a:r>
          </a:p>
          <a:p>
            <a:endParaRPr lang="en-US"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Harpreet S Sawhney</a:t>
            </a:r>
          </a:p>
          <a:p>
            <a:endParaRPr lang="en-US" sz="24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Microsoft / Vision &amp; Mixed Reality</a:t>
            </a: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baseline="-25000" dirty="0">
              <a:latin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07CAE34-03A9-4612-9655-09C2944B4B63}"/>
              </a:ext>
            </a:extLst>
          </p:cNvPr>
          <p:cNvSpPr txBox="1">
            <a:spLocks/>
          </p:cNvSpPr>
          <p:nvPr/>
        </p:nvSpPr>
        <p:spPr>
          <a:xfrm>
            <a:off x="751458" y="5973941"/>
            <a:ext cx="2453911" cy="3967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May 14</a:t>
            </a:r>
            <a:r>
              <a:rPr lang="en-US" sz="1800" baseline="30000" dirty="0">
                <a:latin typeface="Calibri" panose="020F0502020204030204" pitchFamily="34" charset="0"/>
                <a:cs typeface="Calibri" panose="020F0502020204030204" pitchFamily="34" charset="0"/>
              </a:rPr>
              <a:t>th</a:t>
            </a:r>
            <a:r>
              <a:rPr lang="en-US" sz="1800" dirty="0">
                <a:latin typeface="Calibri" panose="020F0502020204030204" pitchFamily="34" charset="0"/>
                <a:cs typeface="Calibri" panose="020F0502020204030204" pitchFamily="34" charset="0"/>
              </a:rPr>
              <a:t> , 2020</a:t>
            </a:r>
          </a:p>
        </p:txBody>
      </p:sp>
    </p:spTree>
    <p:extLst>
      <p:ext uri="{BB962C8B-B14F-4D97-AF65-F5344CB8AC3E}">
        <p14:creationId xmlns:p14="http://schemas.microsoft.com/office/powerpoint/2010/main" val="326525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EE57-505C-4E4B-B6AE-454CAA8DD288}"/>
              </a:ext>
            </a:extLst>
          </p:cNvPr>
          <p:cNvSpPr>
            <a:spLocks noGrp="1"/>
          </p:cNvSpPr>
          <p:nvPr>
            <p:ph type="title"/>
          </p:nvPr>
        </p:nvSpPr>
        <p:spPr>
          <a:xfrm>
            <a:off x="94382" y="53527"/>
            <a:ext cx="10571998" cy="568514"/>
          </a:xfrm>
        </p:spPr>
        <p:txBody>
          <a:bodyPr/>
          <a:lstStyle/>
          <a:p>
            <a:r>
              <a:rPr lang="en-US" dirty="0"/>
              <a:t>Motion Field</a:t>
            </a:r>
            <a:r>
              <a:rPr lang="en-US" b="0" dirty="0"/>
              <a:t> : Induced by Camera Motion</a:t>
            </a:r>
          </a:p>
        </p:txBody>
      </p:sp>
      <p:sp>
        <p:nvSpPr>
          <p:cNvPr id="3" name="Content Placeholder 2">
            <a:extLst>
              <a:ext uri="{FF2B5EF4-FFF2-40B4-BE49-F238E27FC236}">
                <a16:creationId xmlns:a16="http://schemas.microsoft.com/office/drawing/2014/main" id="{D80D4E52-7DC0-4708-82EE-E05E83D1B5F6}"/>
              </a:ext>
            </a:extLst>
          </p:cNvPr>
          <p:cNvSpPr>
            <a:spLocks noGrp="1"/>
          </p:cNvSpPr>
          <p:nvPr>
            <p:ph idx="1"/>
          </p:nvPr>
        </p:nvSpPr>
        <p:spPr>
          <a:xfrm>
            <a:off x="318051" y="6164423"/>
            <a:ext cx="11539331" cy="479885"/>
          </a:xfrm>
        </p:spPr>
        <p:txBody>
          <a:bodyPr/>
          <a:lstStyle/>
          <a:p>
            <a:endParaRPr lang="en-US" dirty="0"/>
          </a:p>
        </p:txBody>
      </p:sp>
      <p:sp>
        <p:nvSpPr>
          <p:cNvPr id="4" name="TextBox 3">
            <a:extLst>
              <a:ext uri="{FF2B5EF4-FFF2-40B4-BE49-F238E27FC236}">
                <a16:creationId xmlns:a16="http://schemas.microsoft.com/office/drawing/2014/main" id="{2F12B483-29E1-4D00-86BD-E34380C840DD}"/>
              </a:ext>
            </a:extLst>
          </p:cNvPr>
          <p:cNvSpPr txBox="1"/>
          <p:nvPr/>
        </p:nvSpPr>
        <p:spPr>
          <a:xfrm>
            <a:off x="4397828" y="740096"/>
            <a:ext cx="2706190" cy="369332"/>
          </a:xfrm>
          <a:prstGeom prst="rect">
            <a:avLst/>
          </a:prstGeom>
          <a:noFill/>
        </p:spPr>
        <p:txBody>
          <a:bodyPr wrap="none" rtlCol="0">
            <a:spAutoFit/>
          </a:bodyPr>
          <a:lstStyle/>
          <a:p>
            <a:r>
              <a:rPr lang="en-US" dirty="0"/>
              <a:t>3D Rotations : Pan / Tilt</a:t>
            </a:r>
          </a:p>
        </p:txBody>
      </p:sp>
      <p:pic>
        <p:nvPicPr>
          <p:cNvPr id="5" name="Picture 4">
            <a:extLst>
              <a:ext uri="{FF2B5EF4-FFF2-40B4-BE49-F238E27FC236}">
                <a16:creationId xmlns:a16="http://schemas.microsoft.com/office/drawing/2014/main" id="{54CC9928-7085-4B65-B221-E030B672C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140657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EBF3-8443-46FC-88CA-8B39CB39FC88}"/>
              </a:ext>
            </a:extLst>
          </p:cNvPr>
          <p:cNvSpPr>
            <a:spLocks noGrp="1"/>
          </p:cNvSpPr>
          <p:nvPr>
            <p:ph type="title"/>
          </p:nvPr>
        </p:nvSpPr>
        <p:spPr/>
        <p:txBody>
          <a:bodyPr/>
          <a:lstStyle/>
          <a:p>
            <a:r>
              <a:rPr lang="en-US" dirty="0"/>
              <a:t>3D Translations</a:t>
            </a:r>
          </a:p>
        </p:txBody>
      </p:sp>
      <p:sp>
        <p:nvSpPr>
          <p:cNvPr id="3" name="Content Placeholder 2">
            <a:extLst>
              <a:ext uri="{FF2B5EF4-FFF2-40B4-BE49-F238E27FC236}">
                <a16:creationId xmlns:a16="http://schemas.microsoft.com/office/drawing/2014/main" id="{D34C491C-7175-4DCB-AD11-4DBD723987E3}"/>
              </a:ext>
            </a:extLst>
          </p:cNvPr>
          <p:cNvSpPr>
            <a:spLocks noGrp="1"/>
          </p:cNvSpPr>
          <p:nvPr>
            <p:ph idx="1"/>
          </p:nvPr>
        </p:nvSpPr>
        <p:spPr>
          <a:xfrm>
            <a:off x="318051" y="6305266"/>
            <a:ext cx="11539331" cy="339043"/>
          </a:xfrm>
        </p:spPr>
        <p:txBody>
          <a:bodyPr>
            <a:normAutofit lnSpcReduction="10000"/>
          </a:bodyPr>
          <a:lstStyle/>
          <a:p>
            <a:endParaRPr lang="en-US" dirty="0"/>
          </a:p>
        </p:txBody>
      </p:sp>
      <p:pic>
        <p:nvPicPr>
          <p:cNvPr id="4" name="Picture 3">
            <a:extLst>
              <a:ext uri="{FF2B5EF4-FFF2-40B4-BE49-F238E27FC236}">
                <a16:creationId xmlns:a16="http://schemas.microsoft.com/office/drawing/2014/main" id="{261CDBCB-A9CB-4DF6-9BBA-9F822A94B731}"/>
              </a:ext>
            </a:extLst>
          </p:cNvPr>
          <p:cNvPicPr>
            <a:picLocks noChangeAspect="1"/>
          </p:cNvPicPr>
          <p:nvPr/>
        </p:nvPicPr>
        <p:blipFill rotWithShape="1">
          <a:blip r:embed="rId2"/>
          <a:srcRect l="15253" t="4842" r="15330" b="4743"/>
          <a:stretch/>
        </p:blipFill>
        <p:spPr>
          <a:xfrm>
            <a:off x="2286000" y="731520"/>
            <a:ext cx="7329091" cy="5519059"/>
          </a:xfrm>
          <a:prstGeom prst="rect">
            <a:avLst/>
          </a:prstGeom>
        </p:spPr>
      </p:pic>
    </p:spTree>
    <p:extLst>
      <p:ext uri="{BB962C8B-B14F-4D97-AF65-F5344CB8AC3E}">
        <p14:creationId xmlns:p14="http://schemas.microsoft.com/office/powerpoint/2010/main" val="61621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6EBF3-8443-46FC-88CA-8B39CB39FC88}"/>
              </a:ext>
            </a:extLst>
          </p:cNvPr>
          <p:cNvSpPr>
            <a:spLocks noGrp="1"/>
          </p:cNvSpPr>
          <p:nvPr>
            <p:ph type="title"/>
          </p:nvPr>
        </p:nvSpPr>
        <p:spPr/>
        <p:txBody>
          <a:bodyPr/>
          <a:lstStyle/>
          <a:p>
            <a:r>
              <a:rPr lang="en-US" dirty="0"/>
              <a:t>3D Translations</a:t>
            </a:r>
          </a:p>
        </p:txBody>
      </p:sp>
      <p:sp>
        <p:nvSpPr>
          <p:cNvPr id="3" name="Content Placeholder 2">
            <a:extLst>
              <a:ext uri="{FF2B5EF4-FFF2-40B4-BE49-F238E27FC236}">
                <a16:creationId xmlns:a16="http://schemas.microsoft.com/office/drawing/2014/main" id="{D34C491C-7175-4DCB-AD11-4DBD723987E3}"/>
              </a:ext>
            </a:extLst>
          </p:cNvPr>
          <p:cNvSpPr>
            <a:spLocks noGrp="1"/>
          </p:cNvSpPr>
          <p:nvPr>
            <p:ph idx="1"/>
          </p:nvPr>
        </p:nvSpPr>
        <p:spPr>
          <a:xfrm>
            <a:off x="318051" y="6305266"/>
            <a:ext cx="11539331" cy="339043"/>
          </a:xfrm>
        </p:spPr>
        <p:txBody>
          <a:bodyPr>
            <a:normAutofit lnSpcReduction="10000"/>
          </a:bodyPr>
          <a:lstStyle/>
          <a:p>
            <a:endParaRPr lang="en-US" dirty="0"/>
          </a:p>
        </p:txBody>
      </p:sp>
      <p:pic>
        <p:nvPicPr>
          <p:cNvPr id="5" name="Picture 4">
            <a:extLst>
              <a:ext uri="{FF2B5EF4-FFF2-40B4-BE49-F238E27FC236}">
                <a16:creationId xmlns:a16="http://schemas.microsoft.com/office/drawing/2014/main" id="{778C7E98-BEAD-4D5A-B74A-0E9750FC40C7}"/>
              </a:ext>
            </a:extLst>
          </p:cNvPr>
          <p:cNvPicPr>
            <a:picLocks noChangeAspect="1"/>
          </p:cNvPicPr>
          <p:nvPr/>
        </p:nvPicPr>
        <p:blipFill rotWithShape="1">
          <a:blip r:embed="rId2"/>
          <a:srcRect l="15252" t="5043" r="15254" b="4942"/>
          <a:stretch/>
        </p:blipFill>
        <p:spPr>
          <a:xfrm>
            <a:off x="2286000" y="731520"/>
            <a:ext cx="7337221" cy="549464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61E1CF7-7F16-46AC-9D91-92F8DDBA9B21}"/>
                  </a:ext>
                </a:extLst>
              </p:cNvPr>
              <p:cNvSpPr txBox="1"/>
              <p:nvPr/>
            </p:nvSpPr>
            <p:spPr>
              <a:xfrm>
                <a:off x="9726305" y="2365613"/>
                <a:ext cx="1568891" cy="6166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𝑦</m:t>
                              </m:r>
                            </m:sub>
                          </m:sSub>
                        </m:num>
                        <m:den>
                          <m:r>
                            <a:rPr lang="en-US" b="0" i="1" smtClean="0">
                              <a:latin typeface="Cambria Math" panose="02040503050406030204" pitchFamily="18" charset="0"/>
                            </a:rPr>
                            <m:t>𝑍</m:t>
                          </m:r>
                        </m:den>
                      </m:f>
                    </m:oMath>
                  </m:oMathPara>
                </a14:m>
                <a:endParaRPr lang="en-US" dirty="0"/>
              </a:p>
            </p:txBody>
          </p:sp>
        </mc:Choice>
        <mc:Fallback xmlns="">
          <p:sp>
            <p:nvSpPr>
              <p:cNvPr id="6" name="TextBox 5">
                <a:extLst>
                  <a:ext uri="{FF2B5EF4-FFF2-40B4-BE49-F238E27FC236}">
                    <a16:creationId xmlns:a16="http://schemas.microsoft.com/office/drawing/2014/main" id="{261E1CF7-7F16-46AC-9D91-92F8DDBA9B21}"/>
                  </a:ext>
                </a:extLst>
              </p:cNvPr>
              <p:cNvSpPr txBox="1">
                <a:spLocks noRot="1" noChangeAspect="1" noMove="1" noResize="1" noEditPoints="1" noAdjustHandles="1" noChangeArrowheads="1" noChangeShapeType="1" noTextEdit="1"/>
              </p:cNvSpPr>
              <p:nvPr/>
            </p:nvSpPr>
            <p:spPr>
              <a:xfrm>
                <a:off x="9726305" y="2365613"/>
                <a:ext cx="1568891" cy="6166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0A59CC9-C315-468F-8757-43E30939805D}"/>
                  </a:ext>
                </a:extLst>
              </p:cNvPr>
              <p:cNvSpPr txBox="1"/>
              <p:nvPr/>
            </p:nvSpPr>
            <p:spPr>
              <a:xfrm>
                <a:off x="9762699" y="3689446"/>
                <a:ext cx="1800621"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𝑦</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𝑧</m:t>
                              </m:r>
                            </m:sub>
                          </m:sSub>
                        </m:num>
                        <m:den>
                          <m:r>
                            <a:rPr lang="en-US" b="0" i="1" smtClean="0">
                              <a:latin typeface="Cambria Math" panose="02040503050406030204" pitchFamily="18" charset="0"/>
                            </a:rPr>
                            <m:t>𝑍</m:t>
                          </m:r>
                        </m:den>
                      </m:f>
                    </m:oMath>
                  </m:oMathPara>
                </a14:m>
                <a:endParaRPr lang="en-US" dirty="0"/>
              </a:p>
            </p:txBody>
          </p:sp>
        </mc:Choice>
        <mc:Fallback xmlns="">
          <p:sp>
            <p:nvSpPr>
              <p:cNvPr id="7" name="TextBox 6">
                <a:extLst>
                  <a:ext uri="{FF2B5EF4-FFF2-40B4-BE49-F238E27FC236}">
                    <a16:creationId xmlns:a16="http://schemas.microsoft.com/office/drawing/2014/main" id="{10A59CC9-C315-468F-8757-43E30939805D}"/>
                  </a:ext>
                </a:extLst>
              </p:cNvPr>
              <p:cNvSpPr txBox="1">
                <a:spLocks noRot="1" noChangeAspect="1" noMove="1" noResize="1" noEditPoints="1" noAdjustHandles="1" noChangeArrowheads="1" noChangeShapeType="1" noTextEdit="1"/>
              </p:cNvSpPr>
              <p:nvPr/>
            </p:nvSpPr>
            <p:spPr>
              <a:xfrm>
                <a:off x="9762699" y="3689446"/>
                <a:ext cx="1800621" cy="6090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29973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E30C-03BD-490F-992F-2BFDAA39A019}"/>
              </a:ext>
            </a:extLst>
          </p:cNvPr>
          <p:cNvSpPr>
            <a:spLocks noGrp="1"/>
          </p:cNvSpPr>
          <p:nvPr>
            <p:ph type="title"/>
          </p:nvPr>
        </p:nvSpPr>
        <p:spPr/>
        <p:txBody>
          <a:bodyPr/>
          <a:lstStyle/>
          <a:p>
            <a:r>
              <a:rPr lang="en-US" dirty="0"/>
              <a:t>Sparse Correspondences versus Dense Optical Flow</a:t>
            </a:r>
          </a:p>
        </p:txBody>
      </p:sp>
      <p:sp>
        <p:nvSpPr>
          <p:cNvPr id="3" name="Content Placeholder 2">
            <a:extLst>
              <a:ext uri="{FF2B5EF4-FFF2-40B4-BE49-F238E27FC236}">
                <a16:creationId xmlns:a16="http://schemas.microsoft.com/office/drawing/2014/main" id="{AF89FAD1-4832-4AE3-BDD2-4D5AB436D436}"/>
              </a:ext>
            </a:extLst>
          </p:cNvPr>
          <p:cNvSpPr>
            <a:spLocks noGrp="1"/>
          </p:cNvSpPr>
          <p:nvPr>
            <p:ph idx="1"/>
          </p:nvPr>
        </p:nvSpPr>
        <p:spPr>
          <a:xfrm>
            <a:off x="318051" y="5445457"/>
            <a:ext cx="4485961" cy="441277"/>
          </a:xfrm>
        </p:spPr>
        <p:txBody>
          <a:bodyPr/>
          <a:lstStyle/>
          <a:p>
            <a:pPr marL="0" indent="0" algn="ctr">
              <a:buNone/>
            </a:pPr>
            <a:r>
              <a:rPr lang="en-US" dirty="0"/>
              <a:t>2D Flow Vectors</a:t>
            </a:r>
          </a:p>
        </p:txBody>
      </p:sp>
      <p:pic>
        <p:nvPicPr>
          <p:cNvPr id="7170" name="Picture 2" descr="Learning to Estimate Robot Motion and Find Unexpected Objects from ...">
            <a:extLst>
              <a:ext uri="{FF2B5EF4-FFF2-40B4-BE49-F238E27FC236}">
                <a16:creationId xmlns:a16="http://schemas.microsoft.com/office/drawing/2014/main" id="{288ED5C0-3260-4EC4-A9D5-B36B9B3E4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52" y="1577595"/>
            <a:ext cx="4342760" cy="32598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Toolbox to Visualize Dense Image Correspondences | Heidelberg ...">
            <a:extLst>
              <a:ext uri="{FF2B5EF4-FFF2-40B4-BE49-F238E27FC236}">
                <a16:creationId xmlns:a16="http://schemas.microsoft.com/office/drawing/2014/main" id="{ECAD29B9-0422-4438-8B9A-B5AE68022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644" y="1459315"/>
            <a:ext cx="4231217" cy="344129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55D2E25-E785-4401-ADB3-052050649A96}"/>
              </a:ext>
            </a:extLst>
          </p:cNvPr>
          <p:cNvSpPr txBox="1">
            <a:spLocks/>
          </p:cNvSpPr>
          <p:nvPr/>
        </p:nvSpPr>
        <p:spPr>
          <a:xfrm>
            <a:off x="7000905" y="5398685"/>
            <a:ext cx="4485961" cy="441277"/>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Hue (Angle) – Saturation (Length) Visualization</a:t>
            </a:r>
          </a:p>
        </p:txBody>
      </p:sp>
    </p:spTree>
    <p:extLst>
      <p:ext uri="{BB962C8B-B14F-4D97-AF65-F5344CB8AC3E}">
        <p14:creationId xmlns:p14="http://schemas.microsoft.com/office/powerpoint/2010/main" val="4291523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Computing Optical Flow</a:t>
            </a:r>
          </a:p>
        </p:txBody>
      </p:sp>
      <p:sp>
        <p:nvSpPr>
          <p:cNvPr id="3" name="Content Placeholder 2">
            <a:extLst>
              <a:ext uri="{FF2B5EF4-FFF2-40B4-BE49-F238E27FC236}">
                <a16:creationId xmlns:a16="http://schemas.microsoft.com/office/drawing/2014/main" id="{8B4CC6D6-8AC9-492E-A67F-29933A13D865}"/>
              </a:ext>
            </a:extLst>
          </p:cNvPr>
          <p:cNvSpPr>
            <a:spLocks noGrp="1"/>
          </p:cNvSpPr>
          <p:nvPr>
            <p:ph idx="1"/>
          </p:nvPr>
        </p:nvSpPr>
        <p:spPr>
          <a:xfrm>
            <a:off x="488949" y="3407908"/>
            <a:ext cx="11539331" cy="498546"/>
          </a:xfrm>
        </p:spPr>
        <p:txBody>
          <a:bodyPr/>
          <a:lstStyle/>
          <a:p>
            <a:pPr marL="0" indent="0" algn="ctr">
              <a:buNone/>
            </a:pPr>
            <a:r>
              <a:rPr lang="en-US" dirty="0"/>
              <a:t>Brightness Constancy:  Appearance of a point / patch remains constant under small motions</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12">
                <a:extLst>
                  <a:ext uri="{FF2B5EF4-FFF2-40B4-BE49-F238E27FC236}">
                    <a16:creationId xmlns:a16="http://schemas.microsoft.com/office/drawing/2014/main" id="{46A90F92-02FB-4A40-9931-C077AE6ED46E}"/>
                  </a:ext>
                </a:extLst>
              </p:cNvPr>
              <p:cNvSpPr txBox="1"/>
              <p:nvPr/>
            </p:nvSpPr>
            <p:spPr bwMode="auto">
              <a:xfrm>
                <a:off x="4096106" y="3804252"/>
                <a:ext cx="4651375" cy="517525"/>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Θ</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8" name="Object 12">
                <a:extLst>
                  <a:ext uri="{FF2B5EF4-FFF2-40B4-BE49-F238E27FC236}">
                    <a16:creationId xmlns:a16="http://schemas.microsoft.com/office/drawing/2014/main" id="{46A90F92-02FB-4A40-9931-C077AE6ED46E}"/>
                  </a:ext>
                </a:extLst>
              </p:cNvPr>
              <p:cNvSpPr txBox="1">
                <a:spLocks noRot="1" noChangeAspect="1" noMove="1" noResize="1" noEditPoints="1" noAdjustHandles="1" noChangeArrowheads="1" noChangeShapeType="1" noTextEdit="1"/>
              </p:cNvSpPr>
              <p:nvPr/>
            </p:nvSpPr>
            <p:spPr bwMode="auto">
              <a:xfrm>
                <a:off x="4096106" y="3804252"/>
                <a:ext cx="4651375" cy="517525"/>
              </a:xfrm>
              <a:prstGeom prst="rect">
                <a:avLst/>
              </a:prstGeom>
              <a:blipFill>
                <a:blip r:embed="rId8"/>
                <a:stretch>
                  <a:fillRect/>
                </a:stretch>
              </a:blipFill>
              <a:ln>
                <a:noFill/>
              </a:ln>
              <a:effectLst/>
            </p:spPr>
            <p:txBody>
              <a:bodyPr/>
              <a:lstStyle/>
              <a:p>
                <a:r>
                  <a:rPr lang="en-US">
                    <a:noFill/>
                  </a:rPr>
                  <a:t> </a:t>
                </a:r>
              </a:p>
            </p:txBody>
          </p:sp>
        </mc:Fallback>
      </mc:AlternateContent>
      <p:grpSp>
        <p:nvGrpSpPr>
          <p:cNvPr id="29" name="Group 23">
            <a:extLst>
              <a:ext uri="{FF2B5EF4-FFF2-40B4-BE49-F238E27FC236}">
                <a16:creationId xmlns:a16="http://schemas.microsoft.com/office/drawing/2014/main" id="{F14C1928-FD9B-4393-ABAC-736FEF25FB34}"/>
              </a:ext>
            </a:extLst>
          </p:cNvPr>
          <p:cNvGrpSpPr>
            <a:grpSpLocks/>
          </p:cNvGrpSpPr>
          <p:nvPr/>
        </p:nvGrpSpPr>
        <p:grpSpPr bwMode="auto">
          <a:xfrm>
            <a:off x="547396" y="4171950"/>
            <a:ext cx="5820066" cy="1952625"/>
            <a:chOff x="1659" y="2628"/>
            <a:chExt cx="2352" cy="1230"/>
          </a:xfrm>
        </p:grpSpPr>
        <p:sp>
          <p:nvSpPr>
            <p:cNvPr id="30" name="Text Box 14">
              <a:extLst>
                <a:ext uri="{FF2B5EF4-FFF2-40B4-BE49-F238E27FC236}">
                  <a16:creationId xmlns:a16="http://schemas.microsoft.com/office/drawing/2014/main" id="{74DCE16D-2A6C-4C67-A86C-64801B4F8072}"/>
                </a:ext>
              </a:extLst>
            </p:cNvPr>
            <p:cNvSpPr txBox="1">
              <a:spLocks noChangeArrowheads="1"/>
            </p:cNvSpPr>
            <p:nvPr/>
          </p:nvSpPr>
          <p:spPr bwMode="auto">
            <a:xfrm>
              <a:off x="1659" y="3108"/>
              <a:ext cx="960" cy="750"/>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0" dirty="0">
                  <a:latin typeface="Arial" panose="020B0604020202020204" pitchFamily="34" charset="0"/>
                </a:rPr>
                <a:t> Images separated </a:t>
              </a:r>
            </a:p>
            <a:p>
              <a:pPr algn="ctr"/>
              <a:r>
                <a:rPr lang="en-US" altLang="en-US" sz="1800" b="0" dirty="0">
                  <a:latin typeface="Arial" panose="020B0604020202020204" pitchFamily="34" charset="0"/>
                </a:rPr>
                <a:t>by </a:t>
              </a:r>
            </a:p>
            <a:p>
              <a:pPr algn="ctr"/>
              <a:r>
                <a:rPr lang="en-US" altLang="en-US" sz="1800" b="0" dirty="0">
                  <a:latin typeface="Arial" panose="020B0604020202020204" pitchFamily="34" charset="0"/>
                </a:rPr>
                <a:t>time, space, </a:t>
              </a:r>
            </a:p>
            <a:p>
              <a:pPr algn="ctr"/>
              <a:r>
                <a:rPr lang="en-US" altLang="en-US" sz="1800" b="0" dirty="0">
                  <a:latin typeface="Arial" panose="020B0604020202020204" pitchFamily="34" charset="0"/>
                </a:rPr>
                <a:t>sensor types</a:t>
              </a:r>
            </a:p>
          </p:txBody>
        </p:sp>
        <p:sp>
          <p:nvSpPr>
            <p:cNvPr id="31" name="Line 18">
              <a:extLst>
                <a:ext uri="{FF2B5EF4-FFF2-40B4-BE49-F238E27FC236}">
                  <a16:creationId xmlns:a16="http://schemas.microsoft.com/office/drawing/2014/main" id="{3CA12D07-5DDD-4A85-983C-4381E2CDCFB2}"/>
                </a:ext>
              </a:extLst>
            </p:cNvPr>
            <p:cNvSpPr>
              <a:spLocks noChangeShapeType="1"/>
            </p:cNvSpPr>
            <p:nvPr/>
          </p:nvSpPr>
          <p:spPr bwMode="auto">
            <a:xfrm flipV="1">
              <a:off x="2331" y="2628"/>
              <a:ext cx="960" cy="48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9">
              <a:extLst>
                <a:ext uri="{FF2B5EF4-FFF2-40B4-BE49-F238E27FC236}">
                  <a16:creationId xmlns:a16="http://schemas.microsoft.com/office/drawing/2014/main" id="{C145B2C5-1C3D-4CD3-B0F8-E8A290987FAC}"/>
                </a:ext>
              </a:extLst>
            </p:cNvPr>
            <p:cNvSpPr>
              <a:spLocks noChangeShapeType="1"/>
            </p:cNvSpPr>
            <p:nvPr/>
          </p:nvSpPr>
          <p:spPr bwMode="auto">
            <a:xfrm flipV="1">
              <a:off x="2331" y="2676"/>
              <a:ext cx="1680" cy="43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46877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Computing Optical Flow</a:t>
            </a:r>
          </a:p>
        </p:txBody>
      </p:sp>
      <p:sp>
        <p:nvSpPr>
          <p:cNvPr id="3" name="Content Placeholder 2">
            <a:extLst>
              <a:ext uri="{FF2B5EF4-FFF2-40B4-BE49-F238E27FC236}">
                <a16:creationId xmlns:a16="http://schemas.microsoft.com/office/drawing/2014/main" id="{8B4CC6D6-8AC9-492E-A67F-29933A13D865}"/>
              </a:ext>
            </a:extLst>
          </p:cNvPr>
          <p:cNvSpPr>
            <a:spLocks noGrp="1"/>
          </p:cNvSpPr>
          <p:nvPr>
            <p:ph idx="1"/>
          </p:nvPr>
        </p:nvSpPr>
        <p:spPr>
          <a:xfrm>
            <a:off x="488949" y="3407908"/>
            <a:ext cx="11539331" cy="498546"/>
          </a:xfrm>
        </p:spPr>
        <p:txBody>
          <a:bodyPr/>
          <a:lstStyle/>
          <a:p>
            <a:pPr marL="0" indent="0" algn="ctr">
              <a:buNone/>
            </a:pPr>
            <a:r>
              <a:rPr lang="en-US" dirty="0"/>
              <a:t>Brightness Constancy:  Appearance of a point / patch remains constant under small motions</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12">
                <a:extLst>
                  <a:ext uri="{FF2B5EF4-FFF2-40B4-BE49-F238E27FC236}">
                    <a16:creationId xmlns:a16="http://schemas.microsoft.com/office/drawing/2014/main" id="{46A90F92-02FB-4A40-9931-C077AE6ED46E}"/>
                  </a:ext>
                </a:extLst>
              </p:cNvPr>
              <p:cNvSpPr txBox="1"/>
              <p:nvPr/>
            </p:nvSpPr>
            <p:spPr bwMode="auto">
              <a:xfrm>
                <a:off x="4096106" y="3804252"/>
                <a:ext cx="4651375" cy="517525"/>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Θ</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8" name="Object 12">
                <a:extLst>
                  <a:ext uri="{FF2B5EF4-FFF2-40B4-BE49-F238E27FC236}">
                    <a16:creationId xmlns:a16="http://schemas.microsoft.com/office/drawing/2014/main" id="{46A90F92-02FB-4A40-9931-C077AE6ED46E}"/>
                  </a:ext>
                </a:extLst>
              </p:cNvPr>
              <p:cNvSpPr txBox="1">
                <a:spLocks noRot="1" noChangeAspect="1" noMove="1" noResize="1" noEditPoints="1" noAdjustHandles="1" noChangeArrowheads="1" noChangeShapeType="1" noTextEdit="1"/>
              </p:cNvSpPr>
              <p:nvPr/>
            </p:nvSpPr>
            <p:spPr bwMode="auto">
              <a:xfrm>
                <a:off x="4096106" y="3804252"/>
                <a:ext cx="4651375" cy="517525"/>
              </a:xfrm>
              <a:prstGeom prst="rect">
                <a:avLst/>
              </a:prstGeom>
              <a:blipFill>
                <a:blip r:embed="rId8"/>
                <a:stretch>
                  <a:fillRect/>
                </a:stretch>
              </a:blipFill>
              <a:ln>
                <a:noFill/>
              </a:ln>
              <a:effectLst/>
            </p:spPr>
            <p:txBody>
              <a:bodyPr/>
              <a:lstStyle/>
              <a:p>
                <a:r>
                  <a:rPr lang="en-US">
                    <a:noFill/>
                  </a:rPr>
                  <a:t> </a:t>
                </a:r>
              </a:p>
            </p:txBody>
          </p:sp>
        </mc:Fallback>
      </mc:AlternateContent>
      <p:sp>
        <p:nvSpPr>
          <p:cNvPr id="30" name="Text Box 14">
            <a:extLst>
              <a:ext uri="{FF2B5EF4-FFF2-40B4-BE49-F238E27FC236}">
                <a16:creationId xmlns:a16="http://schemas.microsoft.com/office/drawing/2014/main" id="{74DCE16D-2A6C-4C67-A86C-64801B4F8072}"/>
              </a:ext>
            </a:extLst>
          </p:cNvPr>
          <p:cNvSpPr txBox="1">
            <a:spLocks noChangeArrowheads="1"/>
          </p:cNvSpPr>
          <p:nvPr/>
        </p:nvSpPr>
        <p:spPr bwMode="auto">
          <a:xfrm>
            <a:off x="547396" y="4933950"/>
            <a:ext cx="2375537" cy="119062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0" dirty="0">
                <a:solidFill>
                  <a:schemeClr val="accent3"/>
                </a:solidFill>
                <a:latin typeface="Arial" panose="020B0604020202020204" pitchFamily="34" charset="0"/>
              </a:rPr>
              <a:t> Images separated </a:t>
            </a:r>
          </a:p>
          <a:p>
            <a:pPr algn="ctr"/>
            <a:r>
              <a:rPr lang="en-US" altLang="en-US" sz="1800" b="0" dirty="0">
                <a:solidFill>
                  <a:schemeClr val="accent3"/>
                </a:solidFill>
                <a:latin typeface="Arial" panose="020B0604020202020204" pitchFamily="34" charset="0"/>
              </a:rPr>
              <a:t>by </a:t>
            </a:r>
          </a:p>
          <a:p>
            <a:pPr algn="ctr"/>
            <a:r>
              <a:rPr lang="en-US" altLang="en-US" sz="1800" b="0" dirty="0">
                <a:solidFill>
                  <a:schemeClr val="accent3"/>
                </a:solidFill>
                <a:latin typeface="Arial" panose="020B0604020202020204" pitchFamily="34" charset="0"/>
              </a:rPr>
              <a:t>time, space, </a:t>
            </a:r>
          </a:p>
          <a:p>
            <a:pPr algn="ctr"/>
            <a:r>
              <a:rPr lang="en-US" altLang="en-US" sz="1800" b="0" dirty="0">
                <a:solidFill>
                  <a:schemeClr val="accent3"/>
                </a:solidFill>
                <a:latin typeface="Arial" panose="020B0604020202020204" pitchFamily="34" charset="0"/>
              </a:rPr>
              <a:t>sensor types</a:t>
            </a:r>
          </a:p>
        </p:txBody>
      </p:sp>
      <p:sp>
        <p:nvSpPr>
          <p:cNvPr id="31" name="Line 18">
            <a:extLst>
              <a:ext uri="{FF2B5EF4-FFF2-40B4-BE49-F238E27FC236}">
                <a16:creationId xmlns:a16="http://schemas.microsoft.com/office/drawing/2014/main" id="{3CA12D07-5DDD-4A85-983C-4381E2CDCFB2}"/>
              </a:ext>
            </a:extLst>
          </p:cNvPr>
          <p:cNvSpPr>
            <a:spLocks noChangeShapeType="1"/>
          </p:cNvSpPr>
          <p:nvPr/>
        </p:nvSpPr>
        <p:spPr bwMode="auto">
          <a:xfrm flipV="1">
            <a:off x="2210272" y="4171950"/>
            <a:ext cx="2375537" cy="7620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9">
            <a:extLst>
              <a:ext uri="{FF2B5EF4-FFF2-40B4-BE49-F238E27FC236}">
                <a16:creationId xmlns:a16="http://schemas.microsoft.com/office/drawing/2014/main" id="{C145B2C5-1C3D-4CD3-B0F8-E8A290987FAC}"/>
              </a:ext>
            </a:extLst>
          </p:cNvPr>
          <p:cNvSpPr>
            <a:spLocks noChangeShapeType="1"/>
          </p:cNvSpPr>
          <p:nvPr/>
        </p:nvSpPr>
        <p:spPr bwMode="auto">
          <a:xfrm flipV="1">
            <a:off x="2210272" y="4248150"/>
            <a:ext cx="4157190" cy="6858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23">
            <a:extLst>
              <a:ext uri="{FF2B5EF4-FFF2-40B4-BE49-F238E27FC236}">
                <a16:creationId xmlns:a16="http://schemas.microsoft.com/office/drawing/2014/main" id="{C22456E2-9001-4E6F-BBFC-6F52376AF686}"/>
              </a:ext>
            </a:extLst>
          </p:cNvPr>
          <p:cNvGrpSpPr>
            <a:grpSpLocks/>
          </p:cNvGrpSpPr>
          <p:nvPr/>
        </p:nvGrpSpPr>
        <p:grpSpPr bwMode="auto">
          <a:xfrm>
            <a:off x="5123218" y="4188885"/>
            <a:ext cx="1365250" cy="1720851"/>
            <a:chOff x="3188" y="2628"/>
            <a:chExt cx="860" cy="1084"/>
          </a:xfrm>
        </p:grpSpPr>
        <p:sp>
          <p:nvSpPr>
            <p:cNvPr id="20" name="Text Box 14">
              <a:extLst>
                <a:ext uri="{FF2B5EF4-FFF2-40B4-BE49-F238E27FC236}">
                  <a16:creationId xmlns:a16="http://schemas.microsoft.com/office/drawing/2014/main" id="{4F687EAA-735B-4ED9-BF34-C6CDF8169C81}"/>
                </a:ext>
              </a:extLst>
            </p:cNvPr>
            <p:cNvSpPr txBox="1">
              <a:spLocks noChangeArrowheads="1"/>
            </p:cNvSpPr>
            <p:nvPr/>
          </p:nvSpPr>
          <p:spPr bwMode="auto">
            <a:xfrm>
              <a:off x="3188" y="3135"/>
              <a:ext cx="860" cy="57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b="0">
                  <a:solidFill>
                    <a:schemeClr val="accent3"/>
                  </a:solidFill>
                  <a:latin typeface="Arial" panose="020B0604020202020204" pitchFamily="34" charset="0"/>
                </a:defRPr>
              </a:lvl1pPr>
            </a:lstStyle>
            <a:p>
              <a:r>
                <a:rPr lang="en-US" altLang="en-US" dirty="0">
                  <a:solidFill>
                    <a:schemeClr val="tx1"/>
                  </a:solidFill>
                </a:rPr>
                <a:t> Reference </a:t>
              </a:r>
            </a:p>
            <a:p>
              <a:r>
                <a:rPr lang="en-US" altLang="en-US" dirty="0">
                  <a:solidFill>
                    <a:schemeClr val="tx1"/>
                  </a:solidFill>
                </a:rPr>
                <a:t>Coordinate</a:t>
              </a:r>
            </a:p>
            <a:p>
              <a:r>
                <a:rPr lang="en-US" altLang="en-US" dirty="0">
                  <a:solidFill>
                    <a:schemeClr val="tx1"/>
                  </a:solidFill>
                </a:rPr>
                <a:t>System</a:t>
              </a:r>
            </a:p>
          </p:txBody>
        </p:sp>
        <p:sp>
          <p:nvSpPr>
            <p:cNvPr id="21" name="Line 19">
              <a:extLst>
                <a:ext uri="{FF2B5EF4-FFF2-40B4-BE49-F238E27FC236}">
                  <a16:creationId xmlns:a16="http://schemas.microsoft.com/office/drawing/2014/main" id="{A7EE906F-8259-454A-8705-073C05461F57}"/>
                </a:ext>
              </a:extLst>
            </p:cNvPr>
            <p:cNvSpPr>
              <a:spLocks noChangeShapeType="1"/>
            </p:cNvSpPr>
            <p:nvPr/>
          </p:nvSpPr>
          <p:spPr bwMode="auto">
            <a:xfrm flipH="1" flipV="1">
              <a:off x="3251" y="2628"/>
              <a:ext cx="288" cy="48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0861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Computing Optical Flow</a:t>
            </a:r>
          </a:p>
        </p:txBody>
      </p:sp>
      <p:sp>
        <p:nvSpPr>
          <p:cNvPr id="3" name="Content Placeholder 2">
            <a:extLst>
              <a:ext uri="{FF2B5EF4-FFF2-40B4-BE49-F238E27FC236}">
                <a16:creationId xmlns:a16="http://schemas.microsoft.com/office/drawing/2014/main" id="{8B4CC6D6-8AC9-492E-A67F-29933A13D865}"/>
              </a:ext>
            </a:extLst>
          </p:cNvPr>
          <p:cNvSpPr>
            <a:spLocks noGrp="1"/>
          </p:cNvSpPr>
          <p:nvPr>
            <p:ph idx="1"/>
          </p:nvPr>
        </p:nvSpPr>
        <p:spPr>
          <a:xfrm>
            <a:off x="488949" y="3407908"/>
            <a:ext cx="11539331" cy="498546"/>
          </a:xfrm>
        </p:spPr>
        <p:txBody>
          <a:bodyPr/>
          <a:lstStyle/>
          <a:p>
            <a:pPr marL="0" indent="0" algn="ctr">
              <a:buNone/>
            </a:pPr>
            <a:r>
              <a:rPr lang="en-US" dirty="0"/>
              <a:t>Brightness Constancy:  Appearance of a point / patch remains constant under small motions</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12">
                <a:extLst>
                  <a:ext uri="{FF2B5EF4-FFF2-40B4-BE49-F238E27FC236}">
                    <a16:creationId xmlns:a16="http://schemas.microsoft.com/office/drawing/2014/main" id="{46A90F92-02FB-4A40-9931-C077AE6ED46E}"/>
                  </a:ext>
                </a:extLst>
              </p:cNvPr>
              <p:cNvSpPr txBox="1"/>
              <p:nvPr/>
            </p:nvSpPr>
            <p:spPr bwMode="auto">
              <a:xfrm>
                <a:off x="4096106" y="3804252"/>
                <a:ext cx="4651375" cy="517525"/>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Θ</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8" name="Object 12">
                <a:extLst>
                  <a:ext uri="{FF2B5EF4-FFF2-40B4-BE49-F238E27FC236}">
                    <a16:creationId xmlns:a16="http://schemas.microsoft.com/office/drawing/2014/main" id="{46A90F92-02FB-4A40-9931-C077AE6ED46E}"/>
                  </a:ext>
                </a:extLst>
              </p:cNvPr>
              <p:cNvSpPr txBox="1">
                <a:spLocks noRot="1" noChangeAspect="1" noMove="1" noResize="1" noEditPoints="1" noAdjustHandles="1" noChangeArrowheads="1" noChangeShapeType="1" noTextEdit="1"/>
              </p:cNvSpPr>
              <p:nvPr/>
            </p:nvSpPr>
            <p:spPr bwMode="auto">
              <a:xfrm>
                <a:off x="4096106" y="3804252"/>
                <a:ext cx="4651375" cy="517525"/>
              </a:xfrm>
              <a:prstGeom prst="rect">
                <a:avLst/>
              </a:prstGeom>
              <a:blipFill>
                <a:blip r:embed="rId8"/>
                <a:stretch>
                  <a:fillRect/>
                </a:stretch>
              </a:blipFill>
              <a:ln>
                <a:noFill/>
              </a:ln>
              <a:effectLst/>
            </p:spPr>
            <p:txBody>
              <a:bodyPr/>
              <a:lstStyle/>
              <a:p>
                <a:r>
                  <a:rPr lang="en-US">
                    <a:noFill/>
                  </a:rPr>
                  <a:t> </a:t>
                </a:r>
              </a:p>
            </p:txBody>
          </p:sp>
        </mc:Fallback>
      </mc:AlternateContent>
      <p:sp>
        <p:nvSpPr>
          <p:cNvPr id="30" name="Text Box 14">
            <a:extLst>
              <a:ext uri="{FF2B5EF4-FFF2-40B4-BE49-F238E27FC236}">
                <a16:creationId xmlns:a16="http://schemas.microsoft.com/office/drawing/2014/main" id="{74DCE16D-2A6C-4C67-A86C-64801B4F8072}"/>
              </a:ext>
            </a:extLst>
          </p:cNvPr>
          <p:cNvSpPr txBox="1">
            <a:spLocks noChangeArrowheads="1"/>
          </p:cNvSpPr>
          <p:nvPr/>
        </p:nvSpPr>
        <p:spPr bwMode="auto">
          <a:xfrm>
            <a:off x="547396" y="4933950"/>
            <a:ext cx="2375537" cy="119062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0" dirty="0">
                <a:solidFill>
                  <a:schemeClr val="accent3"/>
                </a:solidFill>
                <a:latin typeface="Arial" panose="020B0604020202020204" pitchFamily="34" charset="0"/>
              </a:rPr>
              <a:t> Images separated </a:t>
            </a:r>
          </a:p>
          <a:p>
            <a:pPr algn="ctr"/>
            <a:r>
              <a:rPr lang="en-US" altLang="en-US" sz="1800" b="0" dirty="0">
                <a:solidFill>
                  <a:schemeClr val="accent3"/>
                </a:solidFill>
                <a:latin typeface="Arial" panose="020B0604020202020204" pitchFamily="34" charset="0"/>
              </a:rPr>
              <a:t>by </a:t>
            </a:r>
          </a:p>
          <a:p>
            <a:pPr algn="ctr"/>
            <a:r>
              <a:rPr lang="en-US" altLang="en-US" sz="1800" b="0" dirty="0">
                <a:solidFill>
                  <a:schemeClr val="accent3"/>
                </a:solidFill>
                <a:latin typeface="Arial" panose="020B0604020202020204" pitchFamily="34" charset="0"/>
              </a:rPr>
              <a:t>time, space, </a:t>
            </a:r>
          </a:p>
          <a:p>
            <a:pPr algn="ctr"/>
            <a:r>
              <a:rPr lang="en-US" altLang="en-US" sz="1800" b="0" dirty="0">
                <a:solidFill>
                  <a:schemeClr val="accent3"/>
                </a:solidFill>
                <a:latin typeface="Arial" panose="020B0604020202020204" pitchFamily="34" charset="0"/>
              </a:rPr>
              <a:t>sensor types</a:t>
            </a:r>
          </a:p>
        </p:txBody>
      </p:sp>
      <p:sp>
        <p:nvSpPr>
          <p:cNvPr id="31" name="Line 18">
            <a:extLst>
              <a:ext uri="{FF2B5EF4-FFF2-40B4-BE49-F238E27FC236}">
                <a16:creationId xmlns:a16="http://schemas.microsoft.com/office/drawing/2014/main" id="{3CA12D07-5DDD-4A85-983C-4381E2CDCFB2}"/>
              </a:ext>
            </a:extLst>
          </p:cNvPr>
          <p:cNvSpPr>
            <a:spLocks noChangeShapeType="1"/>
          </p:cNvSpPr>
          <p:nvPr/>
        </p:nvSpPr>
        <p:spPr bwMode="auto">
          <a:xfrm flipV="1">
            <a:off x="2210272" y="4171950"/>
            <a:ext cx="2375537" cy="7620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9">
            <a:extLst>
              <a:ext uri="{FF2B5EF4-FFF2-40B4-BE49-F238E27FC236}">
                <a16:creationId xmlns:a16="http://schemas.microsoft.com/office/drawing/2014/main" id="{C145B2C5-1C3D-4CD3-B0F8-E8A290987FAC}"/>
              </a:ext>
            </a:extLst>
          </p:cNvPr>
          <p:cNvSpPr>
            <a:spLocks noChangeShapeType="1"/>
          </p:cNvSpPr>
          <p:nvPr/>
        </p:nvSpPr>
        <p:spPr bwMode="auto">
          <a:xfrm flipV="1">
            <a:off x="2210272" y="4248150"/>
            <a:ext cx="4157190" cy="6858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23">
            <a:extLst>
              <a:ext uri="{FF2B5EF4-FFF2-40B4-BE49-F238E27FC236}">
                <a16:creationId xmlns:a16="http://schemas.microsoft.com/office/drawing/2014/main" id="{C22456E2-9001-4E6F-BBFC-6F52376AF686}"/>
              </a:ext>
            </a:extLst>
          </p:cNvPr>
          <p:cNvGrpSpPr>
            <a:grpSpLocks/>
          </p:cNvGrpSpPr>
          <p:nvPr/>
        </p:nvGrpSpPr>
        <p:grpSpPr bwMode="auto">
          <a:xfrm>
            <a:off x="5123218" y="4188885"/>
            <a:ext cx="1365250" cy="1720851"/>
            <a:chOff x="3188" y="2628"/>
            <a:chExt cx="860" cy="1084"/>
          </a:xfrm>
        </p:grpSpPr>
        <p:sp>
          <p:nvSpPr>
            <p:cNvPr id="20" name="Text Box 14">
              <a:extLst>
                <a:ext uri="{FF2B5EF4-FFF2-40B4-BE49-F238E27FC236}">
                  <a16:creationId xmlns:a16="http://schemas.microsoft.com/office/drawing/2014/main" id="{4F687EAA-735B-4ED9-BF34-C6CDF8169C81}"/>
                </a:ext>
              </a:extLst>
            </p:cNvPr>
            <p:cNvSpPr txBox="1">
              <a:spLocks noChangeArrowheads="1"/>
            </p:cNvSpPr>
            <p:nvPr/>
          </p:nvSpPr>
          <p:spPr bwMode="auto">
            <a:xfrm>
              <a:off x="3188" y="3135"/>
              <a:ext cx="860" cy="57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b="0">
                  <a:solidFill>
                    <a:schemeClr val="accent3"/>
                  </a:solidFill>
                  <a:latin typeface="Arial" panose="020B0604020202020204" pitchFamily="34" charset="0"/>
                </a:defRPr>
              </a:lvl1pPr>
            </a:lstStyle>
            <a:p>
              <a:r>
                <a:rPr lang="en-US" altLang="en-US" dirty="0"/>
                <a:t> Reference </a:t>
              </a:r>
            </a:p>
            <a:p>
              <a:r>
                <a:rPr lang="en-US" altLang="en-US" dirty="0"/>
                <a:t>Coordinate</a:t>
              </a:r>
            </a:p>
            <a:p>
              <a:r>
                <a:rPr lang="en-US" altLang="en-US" dirty="0"/>
                <a:t>System</a:t>
              </a:r>
            </a:p>
          </p:txBody>
        </p:sp>
        <p:sp>
          <p:nvSpPr>
            <p:cNvPr id="21" name="Line 19">
              <a:extLst>
                <a:ext uri="{FF2B5EF4-FFF2-40B4-BE49-F238E27FC236}">
                  <a16:creationId xmlns:a16="http://schemas.microsoft.com/office/drawing/2014/main" id="{A7EE906F-8259-454A-8705-073C05461F57}"/>
                </a:ext>
              </a:extLst>
            </p:cNvPr>
            <p:cNvSpPr>
              <a:spLocks noChangeShapeType="1"/>
            </p:cNvSpPr>
            <p:nvPr/>
          </p:nvSpPr>
          <p:spPr bwMode="auto">
            <a:xfrm flipH="1" flipV="1">
              <a:off x="3251" y="2628"/>
              <a:ext cx="288" cy="480"/>
            </a:xfrm>
            <a:prstGeom prst="line">
              <a:avLst/>
            </a:prstGeom>
            <a:noFill/>
            <a:ln w="19050">
              <a:solidFill>
                <a:schemeClr val="bg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 name="Group 22">
            <a:extLst>
              <a:ext uri="{FF2B5EF4-FFF2-40B4-BE49-F238E27FC236}">
                <a16:creationId xmlns:a16="http://schemas.microsoft.com/office/drawing/2014/main" id="{4AAE79E5-2C1B-4E14-8FB5-AB24460F342E}"/>
              </a:ext>
            </a:extLst>
          </p:cNvPr>
          <p:cNvGrpSpPr>
            <a:grpSpLocks/>
          </p:cNvGrpSpPr>
          <p:nvPr/>
        </p:nvGrpSpPr>
        <p:grpSpPr bwMode="auto">
          <a:xfrm>
            <a:off x="6488471" y="4160836"/>
            <a:ext cx="2027239" cy="1408113"/>
            <a:chOff x="3072" y="2658"/>
            <a:chExt cx="1277" cy="887"/>
          </a:xfrm>
          <a:solidFill>
            <a:schemeClr val="bg2"/>
          </a:solidFill>
        </p:grpSpPr>
        <p:sp>
          <p:nvSpPr>
            <p:cNvPr id="23" name="Text Box 15">
              <a:extLst>
                <a:ext uri="{FF2B5EF4-FFF2-40B4-BE49-F238E27FC236}">
                  <a16:creationId xmlns:a16="http://schemas.microsoft.com/office/drawing/2014/main" id="{4F5C3B8A-7B52-452C-ADB8-BC79168ABEF3}"/>
                </a:ext>
              </a:extLst>
            </p:cNvPr>
            <p:cNvSpPr txBox="1">
              <a:spLocks noChangeArrowheads="1"/>
            </p:cNvSpPr>
            <p:nvPr/>
          </p:nvSpPr>
          <p:spPr bwMode="auto">
            <a:xfrm>
              <a:off x="3740" y="3138"/>
              <a:ext cx="609" cy="4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0" dirty="0">
                  <a:latin typeface="Arial" panose="020B0604020202020204" pitchFamily="34" charset="0"/>
                </a:rPr>
                <a:t> Optical</a:t>
              </a:r>
            </a:p>
            <a:p>
              <a:pPr algn="ctr"/>
              <a:r>
                <a:rPr lang="en-US" altLang="en-US" dirty="0">
                  <a:latin typeface="Arial" panose="020B0604020202020204" pitchFamily="34" charset="0"/>
                </a:rPr>
                <a:t>Flow</a:t>
              </a:r>
              <a:endParaRPr lang="en-US" altLang="en-US" sz="1800" b="0" dirty="0">
                <a:latin typeface="Arial" panose="020B0604020202020204" pitchFamily="34" charset="0"/>
              </a:endParaRPr>
            </a:p>
          </p:txBody>
        </p:sp>
        <p:sp>
          <p:nvSpPr>
            <p:cNvPr id="24" name="Line 20">
              <a:extLst>
                <a:ext uri="{FF2B5EF4-FFF2-40B4-BE49-F238E27FC236}">
                  <a16:creationId xmlns:a16="http://schemas.microsoft.com/office/drawing/2014/main" id="{7ADBC523-01D0-45C9-97C2-60F6971D8A2C}"/>
                </a:ext>
              </a:extLst>
            </p:cNvPr>
            <p:cNvSpPr>
              <a:spLocks noChangeShapeType="1"/>
            </p:cNvSpPr>
            <p:nvPr/>
          </p:nvSpPr>
          <p:spPr bwMode="auto">
            <a:xfrm flipH="1" flipV="1">
              <a:off x="3072" y="2658"/>
              <a:ext cx="720" cy="480"/>
            </a:xfrm>
            <a:prstGeom prst="line">
              <a:avLst/>
            </a:prstGeom>
            <a:grp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extLst>
      <p:ext uri="{BB962C8B-B14F-4D97-AF65-F5344CB8AC3E}">
        <p14:creationId xmlns:p14="http://schemas.microsoft.com/office/powerpoint/2010/main" val="166992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Computing Optical Flow</a:t>
            </a:r>
          </a:p>
        </p:txBody>
      </p:sp>
      <p:sp>
        <p:nvSpPr>
          <p:cNvPr id="3" name="Content Placeholder 2">
            <a:extLst>
              <a:ext uri="{FF2B5EF4-FFF2-40B4-BE49-F238E27FC236}">
                <a16:creationId xmlns:a16="http://schemas.microsoft.com/office/drawing/2014/main" id="{8B4CC6D6-8AC9-492E-A67F-29933A13D865}"/>
              </a:ext>
            </a:extLst>
          </p:cNvPr>
          <p:cNvSpPr>
            <a:spLocks noGrp="1"/>
          </p:cNvSpPr>
          <p:nvPr>
            <p:ph idx="1"/>
          </p:nvPr>
        </p:nvSpPr>
        <p:spPr>
          <a:xfrm>
            <a:off x="488949" y="3407908"/>
            <a:ext cx="11539331" cy="498546"/>
          </a:xfrm>
        </p:spPr>
        <p:txBody>
          <a:bodyPr/>
          <a:lstStyle/>
          <a:p>
            <a:pPr marL="0" indent="0" algn="ctr">
              <a:buNone/>
            </a:pPr>
            <a:r>
              <a:rPr lang="en-US" dirty="0"/>
              <a:t>Brightness Constancy:  Appearance of a point / patch remains constant under small motions</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12">
                <a:extLst>
                  <a:ext uri="{FF2B5EF4-FFF2-40B4-BE49-F238E27FC236}">
                    <a16:creationId xmlns:a16="http://schemas.microsoft.com/office/drawing/2014/main" id="{46A90F92-02FB-4A40-9931-C077AE6ED46E}"/>
                  </a:ext>
                </a:extLst>
              </p:cNvPr>
              <p:cNvSpPr txBox="1"/>
              <p:nvPr/>
            </p:nvSpPr>
            <p:spPr bwMode="auto">
              <a:xfrm>
                <a:off x="4096106" y="3804252"/>
                <a:ext cx="4651375" cy="517525"/>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Θ</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8" name="Object 12">
                <a:extLst>
                  <a:ext uri="{FF2B5EF4-FFF2-40B4-BE49-F238E27FC236}">
                    <a16:creationId xmlns:a16="http://schemas.microsoft.com/office/drawing/2014/main" id="{46A90F92-02FB-4A40-9931-C077AE6ED46E}"/>
                  </a:ext>
                </a:extLst>
              </p:cNvPr>
              <p:cNvSpPr txBox="1">
                <a:spLocks noRot="1" noChangeAspect="1" noMove="1" noResize="1" noEditPoints="1" noAdjustHandles="1" noChangeArrowheads="1" noChangeShapeType="1" noTextEdit="1"/>
              </p:cNvSpPr>
              <p:nvPr/>
            </p:nvSpPr>
            <p:spPr bwMode="auto">
              <a:xfrm>
                <a:off x="4096106" y="3804252"/>
                <a:ext cx="4651375" cy="517525"/>
              </a:xfrm>
              <a:prstGeom prst="rect">
                <a:avLst/>
              </a:prstGeom>
              <a:blipFill>
                <a:blip r:embed="rId8"/>
                <a:stretch>
                  <a:fillRect/>
                </a:stretch>
              </a:blipFill>
              <a:ln>
                <a:noFill/>
              </a:ln>
              <a:effectLst/>
            </p:spPr>
            <p:txBody>
              <a:bodyPr/>
              <a:lstStyle/>
              <a:p>
                <a:r>
                  <a:rPr lang="en-US">
                    <a:noFill/>
                  </a:rPr>
                  <a:t> </a:t>
                </a:r>
              </a:p>
            </p:txBody>
          </p:sp>
        </mc:Fallback>
      </mc:AlternateContent>
      <p:sp>
        <p:nvSpPr>
          <p:cNvPr id="30" name="Text Box 14">
            <a:extLst>
              <a:ext uri="{FF2B5EF4-FFF2-40B4-BE49-F238E27FC236}">
                <a16:creationId xmlns:a16="http://schemas.microsoft.com/office/drawing/2014/main" id="{74DCE16D-2A6C-4C67-A86C-64801B4F8072}"/>
              </a:ext>
            </a:extLst>
          </p:cNvPr>
          <p:cNvSpPr txBox="1">
            <a:spLocks noChangeArrowheads="1"/>
          </p:cNvSpPr>
          <p:nvPr/>
        </p:nvSpPr>
        <p:spPr bwMode="auto">
          <a:xfrm>
            <a:off x="547396" y="4933950"/>
            <a:ext cx="2375537" cy="1190625"/>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0" dirty="0">
                <a:solidFill>
                  <a:schemeClr val="accent3"/>
                </a:solidFill>
                <a:latin typeface="Arial" panose="020B0604020202020204" pitchFamily="34" charset="0"/>
              </a:rPr>
              <a:t> Images separated </a:t>
            </a:r>
          </a:p>
          <a:p>
            <a:pPr algn="ctr"/>
            <a:r>
              <a:rPr lang="en-US" altLang="en-US" sz="1800" b="0" dirty="0">
                <a:solidFill>
                  <a:schemeClr val="accent3"/>
                </a:solidFill>
                <a:latin typeface="Arial" panose="020B0604020202020204" pitchFamily="34" charset="0"/>
              </a:rPr>
              <a:t>by </a:t>
            </a:r>
          </a:p>
          <a:p>
            <a:pPr algn="ctr"/>
            <a:r>
              <a:rPr lang="en-US" altLang="en-US" sz="1800" b="0" dirty="0">
                <a:solidFill>
                  <a:schemeClr val="accent3"/>
                </a:solidFill>
                <a:latin typeface="Arial" panose="020B0604020202020204" pitchFamily="34" charset="0"/>
              </a:rPr>
              <a:t>time, space, </a:t>
            </a:r>
          </a:p>
          <a:p>
            <a:pPr algn="ctr"/>
            <a:r>
              <a:rPr lang="en-US" altLang="en-US" sz="1800" b="0" dirty="0">
                <a:solidFill>
                  <a:schemeClr val="accent3"/>
                </a:solidFill>
                <a:latin typeface="Arial" panose="020B0604020202020204" pitchFamily="34" charset="0"/>
              </a:rPr>
              <a:t>sensor types</a:t>
            </a:r>
          </a:p>
        </p:txBody>
      </p:sp>
      <p:sp>
        <p:nvSpPr>
          <p:cNvPr id="31" name="Line 18">
            <a:extLst>
              <a:ext uri="{FF2B5EF4-FFF2-40B4-BE49-F238E27FC236}">
                <a16:creationId xmlns:a16="http://schemas.microsoft.com/office/drawing/2014/main" id="{3CA12D07-5DDD-4A85-983C-4381E2CDCFB2}"/>
              </a:ext>
            </a:extLst>
          </p:cNvPr>
          <p:cNvSpPr>
            <a:spLocks noChangeShapeType="1"/>
          </p:cNvSpPr>
          <p:nvPr/>
        </p:nvSpPr>
        <p:spPr bwMode="auto">
          <a:xfrm flipV="1">
            <a:off x="2210272" y="4171950"/>
            <a:ext cx="2375537" cy="7620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19">
            <a:extLst>
              <a:ext uri="{FF2B5EF4-FFF2-40B4-BE49-F238E27FC236}">
                <a16:creationId xmlns:a16="http://schemas.microsoft.com/office/drawing/2014/main" id="{C145B2C5-1C3D-4CD3-B0F8-E8A290987FAC}"/>
              </a:ext>
            </a:extLst>
          </p:cNvPr>
          <p:cNvSpPr>
            <a:spLocks noChangeShapeType="1"/>
          </p:cNvSpPr>
          <p:nvPr/>
        </p:nvSpPr>
        <p:spPr bwMode="auto">
          <a:xfrm flipV="1">
            <a:off x="2210272" y="4248150"/>
            <a:ext cx="4157190" cy="685800"/>
          </a:xfrm>
          <a:prstGeom prst="line">
            <a:avLst/>
          </a:prstGeom>
          <a:noFill/>
          <a:ln w="19050">
            <a:solidFill>
              <a:schemeClr val="bg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23">
            <a:extLst>
              <a:ext uri="{FF2B5EF4-FFF2-40B4-BE49-F238E27FC236}">
                <a16:creationId xmlns:a16="http://schemas.microsoft.com/office/drawing/2014/main" id="{C22456E2-9001-4E6F-BBFC-6F52376AF686}"/>
              </a:ext>
            </a:extLst>
          </p:cNvPr>
          <p:cNvGrpSpPr>
            <a:grpSpLocks/>
          </p:cNvGrpSpPr>
          <p:nvPr/>
        </p:nvGrpSpPr>
        <p:grpSpPr bwMode="auto">
          <a:xfrm>
            <a:off x="5123218" y="4188885"/>
            <a:ext cx="1365250" cy="1720851"/>
            <a:chOff x="3188" y="2628"/>
            <a:chExt cx="860" cy="1084"/>
          </a:xfrm>
        </p:grpSpPr>
        <p:sp>
          <p:nvSpPr>
            <p:cNvPr id="20" name="Text Box 14">
              <a:extLst>
                <a:ext uri="{FF2B5EF4-FFF2-40B4-BE49-F238E27FC236}">
                  <a16:creationId xmlns:a16="http://schemas.microsoft.com/office/drawing/2014/main" id="{4F687EAA-735B-4ED9-BF34-C6CDF8169C81}"/>
                </a:ext>
              </a:extLst>
            </p:cNvPr>
            <p:cNvSpPr txBox="1">
              <a:spLocks noChangeArrowheads="1"/>
            </p:cNvSpPr>
            <p:nvPr/>
          </p:nvSpPr>
          <p:spPr bwMode="auto">
            <a:xfrm>
              <a:off x="3188" y="3135"/>
              <a:ext cx="860" cy="57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defRPr b="0">
                  <a:solidFill>
                    <a:schemeClr val="accent3"/>
                  </a:solidFill>
                  <a:latin typeface="Arial" panose="020B0604020202020204" pitchFamily="34" charset="0"/>
                </a:defRPr>
              </a:lvl1pPr>
            </a:lstStyle>
            <a:p>
              <a:r>
                <a:rPr lang="en-US" altLang="en-US" dirty="0"/>
                <a:t> Reference </a:t>
              </a:r>
            </a:p>
            <a:p>
              <a:r>
                <a:rPr lang="en-US" altLang="en-US" dirty="0"/>
                <a:t>Coordinate</a:t>
              </a:r>
            </a:p>
            <a:p>
              <a:r>
                <a:rPr lang="en-US" altLang="en-US" dirty="0"/>
                <a:t>System</a:t>
              </a:r>
            </a:p>
          </p:txBody>
        </p:sp>
        <p:sp>
          <p:nvSpPr>
            <p:cNvPr id="21" name="Line 19">
              <a:extLst>
                <a:ext uri="{FF2B5EF4-FFF2-40B4-BE49-F238E27FC236}">
                  <a16:creationId xmlns:a16="http://schemas.microsoft.com/office/drawing/2014/main" id="{A7EE906F-8259-454A-8705-073C05461F57}"/>
                </a:ext>
              </a:extLst>
            </p:cNvPr>
            <p:cNvSpPr>
              <a:spLocks noChangeShapeType="1"/>
            </p:cNvSpPr>
            <p:nvPr/>
          </p:nvSpPr>
          <p:spPr bwMode="auto">
            <a:xfrm flipH="1" flipV="1">
              <a:off x="3251" y="2628"/>
              <a:ext cx="288" cy="480"/>
            </a:xfrm>
            <a:prstGeom prst="line">
              <a:avLst/>
            </a:prstGeom>
            <a:noFill/>
            <a:ln w="19050">
              <a:solidFill>
                <a:schemeClr val="bg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 name="Text Box 21">
            <a:extLst>
              <a:ext uri="{FF2B5EF4-FFF2-40B4-BE49-F238E27FC236}">
                <a16:creationId xmlns:a16="http://schemas.microsoft.com/office/drawing/2014/main" id="{D54413DA-ADA0-41C8-9668-93281A2B97D8}"/>
              </a:ext>
            </a:extLst>
          </p:cNvPr>
          <p:cNvSpPr txBox="1">
            <a:spLocks noChangeArrowheads="1"/>
          </p:cNvSpPr>
          <p:nvPr/>
        </p:nvSpPr>
        <p:spPr bwMode="auto">
          <a:xfrm>
            <a:off x="9227904" y="4927599"/>
            <a:ext cx="1365250" cy="641350"/>
          </a:xfrm>
          <a:prstGeom prst="rect">
            <a:avLst/>
          </a:prstGeom>
          <a:noFill/>
          <a:ln>
            <a:noFill/>
          </a:ln>
          <a:effectLst/>
        </p:spPr>
        <p:txBody>
          <a:bodyPr wrap="none">
            <a:spAutoFit/>
          </a:bodyPr>
          <a:lstStyle/>
          <a:p>
            <a:pPr algn="ctr"/>
            <a:r>
              <a:rPr lang="en-US" altLang="en-US" sz="1800" b="0" dirty="0">
                <a:latin typeface="Arial" panose="020B0604020202020204" pitchFamily="34" charset="0"/>
              </a:rPr>
              <a:t> Flow</a:t>
            </a:r>
          </a:p>
          <a:p>
            <a:pPr algn="ctr"/>
            <a:r>
              <a:rPr lang="en-US" altLang="en-US" sz="1800" b="0" dirty="0">
                <a:latin typeface="Arial" panose="020B0604020202020204" pitchFamily="34" charset="0"/>
              </a:rPr>
              <a:t>Parameters</a:t>
            </a:r>
          </a:p>
        </p:txBody>
      </p:sp>
      <p:sp>
        <p:nvSpPr>
          <p:cNvPr id="6" name="Text Box 15">
            <a:extLst>
              <a:ext uri="{FF2B5EF4-FFF2-40B4-BE49-F238E27FC236}">
                <a16:creationId xmlns:a16="http://schemas.microsoft.com/office/drawing/2014/main" id="{2D0BF17C-6495-4331-ACCB-73DEDA749F59}"/>
              </a:ext>
            </a:extLst>
          </p:cNvPr>
          <p:cNvSpPr txBox="1">
            <a:spLocks noChangeArrowheads="1"/>
          </p:cNvSpPr>
          <p:nvPr/>
        </p:nvSpPr>
        <p:spPr bwMode="auto">
          <a:xfrm>
            <a:off x="7548922" y="4922836"/>
            <a:ext cx="966788" cy="6461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0" dirty="0">
                <a:solidFill>
                  <a:schemeClr val="bg1">
                    <a:lumMod val="50000"/>
                    <a:lumOff val="50000"/>
                  </a:schemeClr>
                </a:solidFill>
                <a:latin typeface="Arial" panose="020B0604020202020204" pitchFamily="34" charset="0"/>
              </a:rPr>
              <a:t> Optical</a:t>
            </a:r>
          </a:p>
          <a:p>
            <a:pPr algn="ctr"/>
            <a:r>
              <a:rPr lang="en-US" altLang="en-US" dirty="0">
                <a:solidFill>
                  <a:schemeClr val="bg1">
                    <a:lumMod val="50000"/>
                    <a:lumOff val="50000"/>
                  </a:schemeClr>
                </a:solidFill>
                <a:latin typeface="Arial" panose="020B0604020202020204" pitchFamily="34" charset="0"/>
              </a:rPr>
              <a:t>Flow</a:t>
            </a:r>
            <a:endParaRPr lang="en-US" altLang="en-US" sz="1800" b="0" dirty="0">
              <a:solidFill>
                <a:schemeClr val="bg1">
                  <a:lumMod val="50000"/>
                  <a:lumOff val="50000"/>
                </a:schemeClr>
              </a:solidFill>
              <a:latin typeface="Arial" panose="020B0604020202020204" pitchFamily="34" charset="0"/>
            </a:endParaRPr>
          </a:p>
        </p:txBody>
      </p:sp>
      <p:sp>
        <p:nvSpPr>
          <p:cNvPr id="8" name="Line 20">
            <a:extLst>
              <a:ext uri="{FF2B5EF4-FFF2-40B4-BE49-F238E27FC236}">
                <a16:creationId xmlns:a16="http://schemas.microsoft.com/office/drawing/2014/main" id="{D19A3006-286C-4D65-9824-FEDFCB7BD9D0}"/>
              </a:ext>
            </a:extLst>
          </p:cNvPr>
          <p:cNvSpPr>
            <a:spLocks noChangeShapeType="1"/>
          </p:cNvSpPr>
          <p:nvPr/>
        </p:nvSpPr>
        <p:spPr bwMode="auto">
          <a:xfrm flipH="1" flipV="1">
            <a:off x="6488471" y="4160836"/>
            <a:ext cx="1143001" cy="762000"/>
          </a:xfrm>
          <a:prstGeom prst="line">
            <a:avLst/>
          </a:prstGeom>
          <a:solidFill>
            <a:schemeClr val="bg2"/>
          </a:solidFill>
          <a:ln w="19050">
            <a:solidFill>
              <a:schemeClr val="tx1">
                <a:lumMod val="50000"/>
              </a:schemeClr>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Line 20">
            <a:extLst>
              <a:ext uri="{FF2B5EF4-FFF2-40B4-BE49-F238E27FC236}">
                <a16:creationId xmlns:a16="http://schemas.microsoft.com/office/drawing/2014/main" id="{9CCECD81-C319-47FD-94BF-8DF5716430A8}"/>
              </a:ext>
            </a:extLst>
          </p:cNvPr>
          <p:cNvSpPr>
            <a:spLocks noChangeShapeType="1"/>
          </p:cNvSpPr>
          <p:nvPr/>
        </p:nvSpPr>
        <p:spPr bwMode="auto">
          <a:xfrm flipH="1" flipV="1">
            <a:off x="7004884" y="4188885"/>
            <a:ext cx="2872102" cy="804863"/>
          </a:xfrm>
          <a:prstGeom prst="line">
            <a:avLst/>
          </a:prstGeom>
          <a:solidFill>
            <a:schemeClr val="bg2"/>
          </a:solidFill>
          <a:ln w="1905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99464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Computing Optical Flow:  Basic Constraint</a:t>
            </a:r>
          </a:p>
        </p:txBody>
      </p:sp>
      <p:sp>
        <p:nvSpPr>
          <p:cNvPr id="3" name="Content Placeholder 2">
            <a:extLst>
              <a:ext uri="{FF2B5EF4-FFF2-40B4-BE49-F238E27FC236}">
                <a16:creationId xmlns:a16="http://schemas.microsoft.com/office/drawing/2014/main" id="{8B4CC6D6-8AC9-492E-A67F-29933A13D865}"/>
              </a:ext>
            </a:extLst>
          </p:cNvPr>
          <p:cNvSpPr>
            <a:spLocks noGrp="1"/>
          </p:cNvSpPr>
          <p:nvPr>
            <p:ph idx="1"/>
          </p:nvPr>
        </p:nvSpPr>
        <p:spPr>
          <a:xfrm>
            <a:off x="488949" y="3407908"/>
            <a:ext cx="11539331" cy="498546"/>
          </a:xfrm>
        </p:spPr>
        <p:txBody>
          <a:bodyPr/>
          <a:lstStyle/>
          <a:p>
            <a:pPr marL="0" indent="0" algn="ctr">
              <a:buNone/>
            </a:pPr>
            <a:r>
              <a:rPr lang="en-US" dirty="0"/>
              <a:t>Brightness Constancy:  Appearance of a point / patch remains constant under small motions</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12">
                <a:extLst>
                  <a:ext uri="{FF2B5EF4-FFF2-40B4-BE49-F238E27FC236}">
                    <a16:creationId xmlns:a16="http://schemas.microsoft.com/office/drawing/2014/main" id="{46A90F92-02FB-4A40-9931-C077AE6ED46E}"/>
                  </a:ext>
                </a:extLst>
              </p:cNvPr>
              <p:cNvSpPr txBox="1"/>
              <p:nvPr/>
            </p:nvSpPr>
            <p:spPr bwMode="auto">
              <a:xfrm>
                <a:off x="3977652" y="3778882"/>
                <a:ext cx="4651375" cy="517525"/>
              </a:xfrm>
              <a:prstGeom prst="rect">
                <a:avLst/>
              </a:prstGeom>
              <a:noFill/>
              <a:ln>
                <a:noFill/>
              </a:ln>
              <a:effectLst/>
            </p:spPr>
            <p:txBody>
              <a:bodyPr>
                <a:normAutofit fontScale="92500"/>
              </a:bodyPr>
              <a:lstStyle/>
              <a:p>
                <a:pP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𝑡</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r>
                            <m:rPr>
                              <m:sty m:val="p"/>
                            </m:rPr>
                            <a:rPr lang="en-US" i="1">
                              <a:solidFill>
                                <a:schemeClr val="tx1"/>
                              </a:solidFill>
                              <a:latin typeface="Cambria Math" panose="02040503050406030204" pitchFamily="18" charset="0"/>
                            </a:rPr>
                            <m:t>Θ</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−1)=</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28" name="Object 12">
                <a:extLst>
                  <a:ext uri="{FF2B5EF4-FFF2-40B4-BE49-F238E27FC236}">
                    <a16:creationId xmlns:a16="http://schemas.microsoft.com/office/drawing/2014/main" id="{46A90F92-02FB-4A40-9931-C077AE6ED46E}"/>
                  </a:ext>
                </a:extLst>
              </p:cNvPr>
              <p:cNvSpPr txBox="1">
                <a:spLocks noRot="1" noChangeAspect="1" noMove="1" noResize="1" noEditPoints="1" noAdjustHandles="1" noChangeArrowheads="1" noChangeShapeType="1" noTextEdit="1"/>
              </p:cNvSpPr>
              <p:nvPr/>
            </p:nvSpPr>
            <p:spPr bwMode="auto">
              <a:xfrm>
                <a:off x="3977652" y="3778882"/>
                <a:ext cx="4651375" cy="517525"/>
              </a:xfrm>
              <a:prstGeom prst="rect">
                <a:avLst/>
              </a:prstGeom>
              <a:blipFill>
                <a:blip r:embed="rId8"/>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5ACC4E87-1A75-405C-BCF3-C00257A563DA}"/>
                  </a:ext>
                </a:extLst>
              </p:cNvPr>
              <p:cNvSpPr txBox="1">
                <a:spLocks/>
              </p:cNvSpPr>
              <p:nvPr/>
            </p:nvSpPr>
            <p:spPr>
              <a:xfrm>
                <a:off x="2136914" y="4759088"/>
                <a:ext cx="8435284" cy="1148013"/>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Using Taylor series expansion and rearranging terms (dropping t for simplicity)</a:t>
                </a:r>
              </a:p>
              <a:p>
                <a:pPr marL="0" indent="0" algn="ctr">
                  <a:buNone/>
                </a:pPr>
                <a14:m>
                  <m:oMath xmlns:m="http://schemas.openxmlformats.org/officeDocument/2006/math">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𝑝</m:t>
                            </m:r>
                          </m:e>
                        </m:d>
                      </m:e>
                    </m:d>
                    <m:r>
                      <a:rPr lang="en-US" b="0" i="1" smtClean="0">
                        <a:solidFill>
                          <a:schemeClr val="tx1"/>
                        </a:solidFill>
                        <a:latin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pPr marL="0" indent="0" algn="ctr">
                  <a:buNone/>
                </a:pP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𝛿</m:t>
                    </m:r>
                    <m:r>
                      <a:rPr lang="en-US" b="0" i="1" smtClean="0">
                        <a:solidFill>
                          <a:schemeClr val="tx1"/>
                        </a:solidFill>
                        <a:latin typeface="Cambria Math" panose="02040503050406030204" pitchFamily="18" charset="0"/>
                        <a:ea typeface="Cambria Math" panose="02040503050406030204" pitchFamily="18" charset="0"/>
                      </a:rPr>
                      <m:t>𝐼</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pPr marL="0" indent="0" algn="ctr">
                  <a:buNone/>
                </a:pPr>
                <a:endParaRPr lang="en-US" dirty="0"/>
              </a:p>
              <a:p>
                <a:pPr marL="0" indent="0" algn="ctr">
                  <a:buNone/>
                </a:pPr>
                <a:endParaRPr lang="en-US" dirty="0"/>
              </a:p>
              <a:p>
                <a:pPr marL="0" indent="0" algn="ctr">
                  <a:buFont typeface="Courier New" panose="02070309020205020404" pitchFamily="49" charset="0"/>
                  <a:buNone/>
                </a:pPr>
                <a:endParaRPr lang="en-US" dirty="0"/>
              </a:p>
              <a:p>
                <a:pPr marL="0" indent="0" algn="ctr">
                  <a:buFont typeface="Courier New" panose="02070309020205020404" pitchFamily="49" charset="0"/>
                  <a:buNone/>
                </a:pPr>
                <a:endParaRPr lang="en-US" dirty="0"/>
              </a:p>
              <a:p>
                <a:pPr marL="0" indent="0" algn="ctr">
                  <a:buFont typeface="Courier New" panose="02070309020205020404" pitchFamily="49" charset="0"/>
                  <a:buNone/>
                </a:pPr>
                <a:endParaRPr lang="en-US" dirty="0"/>
              </a:p>
            </p:txBody>
          </p:sp>
        </mc:Choice>
        <mc:Fallback xmlns="">
          <p:sp>
            <p:nvSpPr>
              <p:cNvPr id="23" name="Content Placeholder 2">
                <a:extLst>
                  <a:ext uri="{FF2B5EF4-FFF2-40B4-BE49-F238E27FC236}">
                    <a16:creationId xmlns:a16="http://schemas.microsoft.com/office/drawing/2014/main" id="{5ACC4E87-1A75-405C-BCF3-C00257A563DA}"/>
                  </a:ext>
                </a:extLst>
              </p:cNvPr>
              <p:cNvSpPr txBox="1">
                <a:spLocks noRot="1" noChangeAspect="1" noMove="1" noResize="1" noEditPoints="1" noAdjustHandles="1" noChangeArrowheads="1" noChangeShapeType="1" noTextEdit="1"/>
              </p:cNvSpPr>
              <p:nvPr/>
            </p:nvSpPr>
            <p:spPr>
              <a:xfrm>
                <a:off x="2136914" y="4759088"/>
                <a:ext cx="8435284" cy="1148013"/>
              </a:xfrm>
              <a:prstGeom prst="rect">
                <a:avLst/>
              </a:prstGeom>
              <a:blipFill>
                <a:blip r:embed="rId9"/>
                <a:stretch>
                  <a:fillRect/>
                </a:stretch>
              </a:blipFill>
              <a:effectLst>
                <a:outerShdw blurRad="50800" dir="14400000">
                  <a:srgbClr val="000000">
                    <a:alpha val="40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391207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E580-6A51-4AD9-AB7A-D2BD58A7CE35}"/>
              </a:ext>
            </a:extLst>
          </p:cNvPr>
          <p:cNvSpPr>
            <a:spLocks noGrp="1"/>
          </p:cNvSpPr>
          <p:nvPr>
            <p:ph type="title"/>
          </p:nvPr>
        </p:nvSpPr>
        <p:spPr/>
        <p:txBody>
          <a:bodyPr/>
          <a:lstStyle/>
          <a:p>
            <a:r>
              <a:rPr lang="en-US" dirty="0"/>
              <a:t>Computing Optical Flow:  Basic Constraint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D97DF7-99E0-4D77-8551-E814D91E416A}"/>
                  </a:ext>
                </a:extLst>
              </p:cNvPr>
              <p:cNvSpPr>
                <a:spLocks noGrp="1"/>
              </p:cNvSpPr>
              <p:nvPr>
                <p:ph idx="1"/>
              </p:nvPr>
            </p:nvSpPr>
            <p:spPr>
              <a:xfrm>
                <a:off x="147430" y="1386510"/>
                <a:ext cx="11539331" cy="1794013"/>
              </a:xfrm>
            </p:spPr>
            <p:txBody>
              <a:bodyPr/>
              <a:lstStyle/>
              <a:p>
                <a:pPr marL="0" indent="0" algn="ctr">
                  <a:buFont typeface="Courier New" panose="02070309020205020404" pitchFamily="49" charset="0"/>
                  <a:buNone/>
                </a:pPr>
                <a:r>
                  <a:rPr lang="en-US" dirty="0"/>
                  <a:t>Using Taylor series expansion and rearranging terms (dropping t for simplicity)</a:t>
                </a:r>
              </a:p>
              <a:p>
                <a:pPr marL="0" indent="0" algn="ctr">
                  <a:buNone/>
                </a:pPr>
                <a14:m>
                  <m:oMath xmlns:m="http://schemas.openxmlformats.org/officeDocument/2006/math">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𝑝</m:t>
                            </m:r>
                          </m:e>
                        </m:d>
                      </m:e>
                    </m:d>
                    <m:r>
                      <a:rPr lang="en-US" b="0" i="1" smtClean="0">
                        <a:solidFill>
                          <a:schemeClr val="tx1"/>
                        </a:solidFill>
                        <a:latin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pPr marL="0" indent="0" algn="ctr">
                  <a:buNone/>
                </a:pP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𝛿</m:t>
                    </m:r>
                    <m:r>
                      <a:rPr lang="en-US" b="0" i="1" smtClean="0">
                        <a:solidFill>
                          <a:schemeClr val="tx1"/>
                        </a:solidFill>
                        <a:latin typeface="Cambria Math" panose="02040503050406030204" pitchFamily="18" charset="0"/>
                        <a:ea typeface="Cambria Math" panose="02040503050406030204" pitchFamily="18" charset="0"/>
                      </a:rPr>
                      <m:t>𝐼</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endParaRPr lang="en-US" dirty="0"/>
              </a:p>
            </p:txBody>
          </p:sp>
        </mc:Choice>
        <mc:Fallback xmlns="">
          <p:sp>
            <p:nvSpPr>
              <p:cNvPr id="3" name="Content Placeholder 2">
                <a:extLst>
                  <a:ext uri="{FF2B5EF4-FFF2-40B4-BE49-F238E27FC236}">
                    <a16:creationId xmlns:a16="http://schemas.microsoft.com/office/drawing/2014/main" id="{0AD97DF7-99E0-4D77-8551-E814D91E416A}"/>
                  </a:ext>
                </a:extLst>
              </p:cNvPr>
              <p:cNvSpPr>
                <a:spLocks noGrp="1" noRot="1" noChangeAspect="1" noMove="1" noResize="1" noEditPoints="1" noAdjustHandles="1" noChangeArrowheads="1" noChangeShapeType="1" noTextEdit="1"/>
              </p:cNvSpPr>
              <p:nvPr>
                <p:ph idx="1"/>
              </p:nvPr>
            </p:nvSpPr>
            <p:spPr>
              <a:xfrm>
                <a:off x="147430" y="1386510"/>
                <a:ext cx="11539331" cy="1794013"/>
              </a:xfrm>
              <a:blipFill>
                <a:blip r:embed="rId3"/>
                <a:stretch>
                  <a:fillRect/>
                </a:stretch>
              </a:blipFill>
            </p:spPr>
            <p:txBody>
              <a:bodyPr/>
              <a:lstStyle/>
              <a:p>
                <a:r>
                  <a:rPr lang="en-US">
                    <a:noFill/>
                  </a:rPr>
                  <a:t> </a:t>
                </a:r>
              </a:p>
            </p:txBody>
          </p:sp>
        </mc:Fallback>
      </mc:AlternateContent>
      <p:sp>
        <p:nvSpPr>
          <p:cNvPr id="5" name="Rectangle 5">
            <a:extLst>
              <a:ext uri="{FF2B5EF4-FFF2-40B4-BE49-F238E27FC236}">
                <a16:creationId xmlns:a16="http://schemas.microsoft.com/office/drawing/2014/main" id="{F025E037-8C98-4EF2-8B41-9066969FD03D}"/>
              </a:ext>
            </a:extLst>
          </p:cNvPr>
          <p:cNvSpPr>
            <a:spLocks noChangeArrowheads="1"/>
          </p:cNvSpPr>
          <p:nvPr/>
        </p:nvSpPr>
        <p:spPr bwMode="auto">
          <a:xfrm>
            <a:off x="505239" y="3180523"/>
            <a:ext cx="10949609" cy="713960"/>
          </a:xfrm>
          <a:prstGeom prst="rect">
            <a:avLst/>
          </a:prstGeom>
          <a:noFill/>
          <a:ln w="9525">
            <a:noFill/>
            <a:miter lim="800000"/>
            <a:headEnd/>
            <a:tailEnd/>
          </a:ln>
        </p:spPr>
        <p:txBody>
          <a:bodyPr/>
          <a:lstStyle/>
          <a:p>
            <a:pPr algn="ctr">
              <a:spcBef>
                <a:spcPct val="20000"/>
              </a:spcBef>
            </a:pPr>
            <a:r>
              <a:rPr lang="en-US" sz="2000" b="0" dirty="0">
                <a:latin typeface="Calibri" panose="020F0502020204030204" pitchFamily="34" charset="0"/>
                <a:cs typeface="Calibri" panose="020F0502020204030204" pitchFamily="34" charset="0"/>
              </a:rPr>
              <a:t>The component of the flow perpendicular to the gradient (i.e., parallel to the edge) is unknown!</a:t>
            </a:r>
          </a:p>
        </p:txBody>
      </p:sp>
      <mc:AlternateContent xmlns:mc="http://schemas.openxmlformats.org/markup-compatibility/2006" xmlns:a14="http://schemas.microsoft.com/office/drawing/2010/main">
        <mc:Choice Requires="a14">
          <p:sp>
            <p:nvSpPr>
              <p:cNvPr id="6" name="Object 8">
                <a:extLst>
                  <a:ext uri="{FF2B5EF4-FFF2-40B4-BE49-F238E27FC236}">
                    <a16:creationId xmlns:a16="http://schemas.microsoft.com/office/drawing/2014/main" id="{481ABCB2-1F30-4B2B-8679-4FD30450C283}"/>
                  </a:ext>
                </a:extLst>
              </p:cNvPr>
              <p:cNvSpPr txBox="1"/>
              <p:nvPr/>
            </p:nvSpPr>
            <p:spPr bwMode="auto">
              <a:xfrm>
                <a:off x="3632200" y="5562600"/>
                <a:ext cx="1752600" cy="387350"/>
              </a:xfrm>
              <a:prstGeom prst="rect">
                <a:avLst/>
              </a:prstGeom>
              <a:noFill/>
              <a:ln>
                <a:noFill/>
              </a:ln>
              <a:extLst>
                <a:ext uri="{909E8E84-426E-40dd-AFC4-6F175D3DCCD1}">
                  <a14:hiddenFill xmlns="">
                    <a:solidFill>
                      <a:srgbClr val="FFFF00"/>
                    </a:solidFill>
                  </a14:hiddenFill>
                </a:ext>
                <a:ext uri="{91240B29-F687-4f45-9708-019B960494DF}">
                  <a14:hiddenLine xmlns="" w="38100">
                    <a:solidFill>
                      <a:schemeClr val="accent2"/>
                    </a:solidFill>
                    <a:miter lim="800000"/>
                    <a:headEnd/>
                    <a:tailEnd/>
                  </a14:hiddenLine>
                </a:ext>
              </a:extLst>
            </p:spPr>
            <p:txBody>
              <a:bodyPr>
                <a:normAutofit/>
              </a:bodyPr>
              <a:lstStyle/>
              <a:p>
                <a:pPr/>
                <a14:m>
                  <m:oMathPara xmlns:m="http://schemas.openxmlformats.org/officeDocument/2006/math">
                    <m:oMathParaPr>
                      <m:jc m:val="left"/>
                    </m:oMathParaPr>
                    <m:oMath xmlns:m="http://schemas.openxmlformats.org/officeDocument/2006/math">
                      <m:r>
                        <m:rPr>
                          <m:sty m:val="p"/>
                        </m:rP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𝐼</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𝑢</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𝑣</m:t>
                      </m:r>
                      <m:r>
                        <a:rPr lang="en-US" i="1">
                          <a:solidFill>
                            <a:srgbClr val="000000"/>
                          </a:solidFill>
                          <a:latin typeface="Cambria Math" panose="02040503050406030204" pitchFamily="18" charset="0"/>
                        </a:rPr>
                        <m:t>′)=0</m:t>
                      </m:r>
                    </m:oMath>
                  </m:oMathPara>
                </a14:m>
                <a:endParaRPr lang="en-US"/>
              </a:p>
            </p:txBody>
          </p:sp>
        </mc:Choice>
        <mc:Fallback xmlns="">
          <p:sp>
            <p:nvSpPr>
              <p:cNvPr id="6" name="Object 8">
                <a:extLst>
                  <a:ext uri="{FF2B5EF4-FFF2-40B4-BE49-F238E27FC236}">
                    <a16:creationId xmlns:a16="http://schemas.microsoft.com/office/drawing/2014/main" id="{481ABCB2-1F30-4B2B-8679-4FD30450C283}"/>
                  </a:ext>
                </a:extLst>
              </p:cNvPr>
              <p:cNvSpPr txBox="1">
                <a:spLocks noRot="1" noChangeAspect="1" noMove="1" noResize="1" noEditPoints="1" noAdjustHandles="1" noChangeArrowheads="1" noChangeShapeType="1" noTextEdit="1"/>
              </p:cNvSpPr>
              <p:nvPr/>
            </p:nvSpPr>
            <p:spPr bwMode="auto">
              <a:xfrm>
                <a:off x="3632200" y="5562600"/>
                <a:ext cx="1752600" cy="387350"/>
              </a:xfrm>
              <a:prstGeom prst="rect">
                <a:avLst/>
              </a:prstGeom>
              <a:blipFill>
                <a:blip r:embed="rId4"/>
                <a:stretch>
                  <a:fillRect b="-11111"/>
                </a:stretch>
              </a:blip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solidFill>
                      <a:schemeClr val="accent2"/>
                    </a:solidFill>
                    <a:miter lim="800000"/>
                    <a:headEnd/>
                    <a:tailEnd/>
                  </a14:hiddenLine>
                </a:ext>
              </a:extLst>
            </p:spPr>
            <p:txBody>
              <a:bodyPr/>
              <a:lstStyle/>
              <a:p>
                <a:r>
                  <a:rPr lang="en-US">
                    <a:noFill/>
                  </a:rPr>
                  <a:t> </a:t>
                </a:r>
              </a:p>
            </p:txBody>
          </p:sp>
        </mc:Fallback>
      </mc:AlternateContent>
      <p:sp>
        <p:nvSpPr>
          <p:cNvPr id="7" name="Line 9">
            <a:extLst>
              <a:ext uri="{FF2B5EF4-FFF2-40B4-BE49-F238E27FC236}">
                <a16:creationId xmlns:a16="http://schemas.microsoft.com/office/drawing/2014/main" id="{10999CDB-2230-4DE0-8ACD-8CD871F000DC}"/>
              </a:ext>
            </a:extLst>
          </p:cNvPr>
          <p:cNvSpPr>
            <a:spLocks noChangeShapeType="1"/>
          </p:cNvSpPr>
          <p:nvPr/>
        </p:nvSpPr>
        <p:spPr bwMode="auto">
          <a:xfrm>
            <a:off x="5461000" y="5029200"/>
            <a:ext cx="1371600" cy="1371600"/>
          </a:xfrm>
          <a:prstGeom prst="line">
            <a:avLst/>
          </a:prstGeom>
          <a:noFill/>
          <a:ln w="254000">
            <a:solidFill>
              <a:schemeClr val="tx1"/>
            </a:solidFill>
            <a:round/>
            <a:headEnd/>
            <a:tailEnd/>
          </a:ln>
        </p:spPr>
        <p:txBody>
          <a:bodyPr/>
          <a:lstStyle/>
          <a:p>
            <a:endParaRPr lang="en-US"/>
          </a:p>
        </p:txBody>
      </p:sp>
      <p:sp>
        <p:nvSpPr>
          <p:cNvPr id="8" name="Line 10">
            <a:extLst>
              <a:ext uri="{FF2B5EF4-FFF2-40B4-BE49-F238E27FC236}">
                <a16:creationId xmlns:a16="http://schemas.microsoft.com/office/drawing/2014/main" id="{5F5B167B-49A5-4F1E-8B3B-C737B55B04E4}"/>
              </a:ext>
            </a:extLst>
          </p:cNvPr>
          <p:cNvSpPr>
            <a:spLocks noChangeShapeType="1"/>
          </p:cNvSpPr>
          <p:nvPr/>
        </p:nvSpPr>
        <p:spPr bwMode="auto">
          <a:xfrm flipV="1">
            <a:off x="6223000" y="4953000"/>
            <a:ext cx="685800" cy="685800"/>
          </a:xfrm>
          <a:prstGeom prst="line">
            <a:avLst/>
          </a:prstGeom>
          <a:noFill/>
          <a:ln w="9525">
            <a:solidFill>
              <a:schemeClr val="tx1"/>
            </a:solidFill>
            <a:round/>
            <a:headEnd/>
            <a:tailEnd type="triangle" w="med" len="med"/>
          </a:ln>
        </p:spPr>
        <p:txBody>
          <a:bodyPr/>
          <a:lstStyle/>
          <a:p>
            <a:endParaRPr lang="en-US"/>
          </a:p>
        </p:txBody>
      </p:sp>
      <p:sp>
        <p:nvSpPr>
          <p:cNvPr id="9" name="Line 11">
            <a:extLst>
              <a:ext uri="{FF2B5EF4-FFF2-40B4-BE49-F238E27FC236}">
                <a16:creationId xmlns:a16="http://schemas.microsoft.com/office/drawing/2014/main" id="{8742715D-7D4A-4796-8890-E2BD255217F2}"/>
              </a:ext>
            </a:extLst>
          </p:cNvPr>
          <p:cNvSpPr>
            <a:spLocks noChangeShapeType="1"/>
          </p:cNvSpPr>
          <p:nvPr/>
        </p:nvSpPr>
        <p:spPr bwMode="auto">
          <a:xfrm>
            <a:off x="6223000" y="5638800"/>
            <a:ext cx="1447800" cy="152400"/>
          </a:xfrm>
          <a:prstGeom prst="line">
            <a:avLst/>
          </a:prstGeom>
          <a:noFill/>
          <a:ln w="9525">
            <a:solidFill>
              <a:schemeClr val="tx1"/>
            </a:solidFill>
            <a:round/>
            <a:headEnd/>
            <a:tailEnd type="triangle" w="med" len="med"/>
          </a:ln>
        </p:spPr>
        <p:txBody>
          <a:bodyPr/>
          <a:lstStyle/>
          <a:p>
            <a:endParaRPr lang="en-US"/>
          </a:p>
        </p:txBody>
      </p:sp>
      <p:sp>
        <p:nvSpPr>
          <p:cNvPr id="10" name="Text Box 12">
            <a:extLst>
              <a:ext uri="{FF2B5EF4-FFF2-40B4-BE49-F238E27FC236}">
                <a16:creationId xmlns:a16="http://schemas.microsoft.com/office/drawing/2014/main" id="{98A90CF1-0C93-46CD-9DE1-419797BDFD4C}"/>
              </a:ext>
            </a:extLst>
          </p:cNvPr>
          <p:cNvSpPr txBox="1">
            <a:spLocks noChangeArrowheads="1"/>
          </p:cNvSpPr>
          <p:nvPr/>
        </p:nvSpPr>
        <p:spPr bwMode="auto">
          <a:xfrm>
            <a:off x="6908800" y="6245225"/>
            <a:ext cx="692150" cy="366713"/>
          </a:xfrm>
          <a:prstGeom prst="rect">
            <a:avLst/>
          </a:prstGeom>
          <a:noFill/>
          <a:ln w="9525">
            <a:noFill/>
            <a:miter lim="800000"/>
            <a:headEnd/>
            <a:tailEnd/>
          </a:ln>
        </p:spPr>
        <p:txBody>
          <a:bodyPr wrap="none">
            <a:spAutoFit/>
          </a:bodyPr>
          <a:lstStyle/>
          <a:p>
            <a:r>
              <a:rPr lang="en-US" sz="1800" b="0"/>
              <a:t>edge</a:t>
            </a:r>
          </a:p>
        </p:txBody>
      </p:sp>
      <p:sp>
        <p:nvSpPr>
          <p:cNvPr id="11" name="Text Box 13">
            <a:extLst>
              <a:ext uri="{FF2B5EF4-FFF2-40B4-BE49-F238E27FC236}">
                <a16:creationId xmlns:a16="http://schemas.microsoft.com/office/drawing/2014/main" id="{DF1D32B8-084E-4D66-AB34-254817BFE857}"/>
              </a:ext>
            </a:extLst>
          </p:cNvPr>
          <p:cNvSpPr txBox="1">
            <a:spLocks noChangeArrowheads="1"/>
          </p:cNvSpPr>
          <p:nvPr/>
        </p:nvSpPr>
        <p:spPr bwMode="auto">
          <a:xfrm>
            <a:off x="7213600" y="4949825"/>
            <a:ext cx="641350" cy="366713"/>
          </a:xfrm>
          <a:prstGeom prst="rect">
            <a:avLst/>
          </a:prstGeom>
          <a:noFill/>
          <a:ln w="9525">
            <a:noFill/>
            <a:miter lim="800000"/>
            <a:headEnd/>
            <a:tailEnd/>
          </a:ln>
        </p:spPr>
        <p:txBody>
          <a:bodyPr wrap="none">
            <a:spAutoFit/>
          </a:bodyPr>
          <a:lstStyle/>
          <a:p>
            <a:r>
              <a:rPr lang="en-US" sz="1800" b="0"/>
              <a:t>(</a:t>
            </a:r>
            <a:r>
              <a:rPr lang="en-US" sz="1800" b="0" i="1"/>
              <a:t>u</a:t>
            </a:r>
            <a:r>
              <a:rPr lang="en-US" sz="1800" b="0"/>
              <a:t>,</a:t>
            </a:r>
            <a:r>
              <a:rPr lang="en-US" sz="1800" b="0" i="1"/>
              <a:t>v</a:t>
            </a:r>
            <a:r>
              <a:rPr lang="en-US" sz="1800" b="0"/>
              <a:t>)</a:t>
            </a:r>
          </a:p>
        </p:txBody>
      </p:sp>
      <p:sp>
        <p:nvSpPr>
          <p:cNvPr id="12" name="Line 14">
            <a:extLst>
              <a:ext uri="{FF2B5EF4-FFF2-40B4-BE49-F238E27FC236}">
                <a16:creationId xmlns:a16="http://schemas.microsoft.com/office/drawing/2014/main" id="{5E98C9E9-3E93-403C-9135-A0452A030599}"/>
              </a:ext>
            </a:extLst>
          </p:cNvPr>
          <p:cNvSpPr>
            <a:spLocks noChangeShapeType="1"/>
          </p:cNvSpPr>
          <p:nvPr/>
        </p:nvSpPr>
        <p:spPr bwMode="auto">
          <a:xfrm>
            <a:off x="7289800" y="5334000"/>
            <a:ext cx="381000" cy="457200"/>
          </a:xfrm>
          <a:prstGeom prst="line">
            <a:avLst/>
          </a:prstGeom>
          <a:noFill/>
          <a:ln w="9525">
            <a:solidFill>
              <a:schemeClr val="tx1"/>
            </a:solidFill>
            <a:round/>
            <a:headEnd/>
            <a:tailEnd type="triangle" w="med" len="med"/>
          </a:ln>
        </p:spPr>
        <p:txBody>
          <a:bodyPr/>
          <a:lstStyle/>
          <a:p>
            <a:endParaRPr lang="en-US"/>
          </a:p>
        </p:txBody>
      </p:sp>
      <p:sp>
        <p:nvSpPr>
          <p:cNvPr id="13" name="Text Box 15">
            <a:extLst>
              <a:ext uri="{FF2B5EF4-FFF2-40B4-BE49-F238E27FC236}">
                <a16:creationId xmlns:a16="http://schemas.microsoft.com/office/drawing/2014/main" id="{7F673A06-0F9D-491B-8737-CE65EA77C47A}"/>
              </a:ext>
            </a:extLst>
          </p:cNvPr>
          <p:cNvSpPr txBox="1">
            <a:spLocks noChangeArrowheads="1"/>
          </p:cNvSpPr>
          <p:nvPr/>
        </p:nvSpPr>
        <p:spPr bwMode="auto">
          <a:xfrm>
            <a:off x="7639050" y="5559425"/>
            <a:ext cx="742950" cy="366713"/>
          </a:xfrm>
          <a:prstGeom prst="rect">
            <a:avLst/>
          </a:prstGeom>
          <a:noFill/>
          <a:ln w="9525">
            <a:noFill/>
            <a:miter lim="800000"/>
            <a:headEnd/>
            <a:tailEnd/>
          </a:ln>
        </p:spPr>
        <p:txBody>
          <a:bodyPr wrap="none">
            <a:spAutoFit/>
          </a:bodyPr>
          <a:lstStyle/>
          <a:p>
            <a:r>
              <a:rPr lang="en-US" sz="1800" b="0"/>
              <a:t>(</a:t>
            </a:r>
            <a:r>
              <a:rPr lang="en-US" sz="1800" b="0" i="1"/>
              <a:t>u</a:t>
            </a:r>
            <a:r>
              <a:rPr lang="en-US" sz="1800" b="0"/>
              <a:t>’,</a:t>
            </a:r>
            <a:r>
              <a:rPr lang="en-US" sz="1800" b="0" i="1"/>
              <a:t>v</a:t>
            </a:r>
            <a:r>
              <a:rPr lang="en-US" sz="1800" b="0"/>
              <a:t>’)</a:t>
            </a:r>
          </a:p>
        </p:txBody>
      </p:sp>
      <p:sp>
        <p:nvSpPr>
          <p:cNvPr id="14" name="Line 16">
            <a:extLst>
              <a:ext uri="{FF2B5EF4-FFF2-40B4-BE49-F238E27FC236}">
                <a16:creationId xmlns:a16="http://schemas.microsoft.com/office/drawing/2014/main" id="{7001BD79-0029-4D27-98CD-6D9DFE663996}"/>
              </a:ext>
            </a:extLst>
          </p:cNvPr>
          <p:cNvSpPr>
            <a:spLocks noChangeShapeType="1"/>
          </p:cNvSpPr>
          <p:nvPr/>
        </p:nvSpPr>
        <p:spPr bwMode="auto">
          <a:xfrm flipV="1">
            <a:off x="6223000" y="5334000"/>
            <a:ext cx="1066800" cy="304800"/>
          </a:xfrm>
          <a:prstGeom prst="line">
            <a:avLst/>
          </a:prstGeom>
          <a:noFill/>
          <a:ln w="9525">
            <a:solidFill>
              <a:schemeClr val="tx1"/>
            </a:solidFill>
            <a:round/>
            <a:headEnd/>
            <a:tailEnd type="triangle" w="med" len="med"/>
          </a:ln>
        </p:spPr>
        <p:txBody>
          <a:bodyPr/>
          <a:lstStyle/>
          <a:p>
            <a:endParaRPr lang="en-US"/>
          </a:p>
        </p:txBody>
      </p:sp>
      <p:sp>
        <p:nvSpPr>
          <p:cNvPr id="15" name="Text Box 17">
            <a:extLst>
              <a:ext uri="{FF2B5EF4-FFF2-40B4-BE49-F238E27FC236}">
                <a16:creationId xmlns:a16="http://schemas.microsoft.com/office/drawing/2014/main" id="{63132BF6-1B12-4927-A136-8211C0AE34D0}"/>
              </a:ext>
            </a:extLst>
          </p:cNvPr>
          <p:cNvSpPr txBox="1">
            <a:spLocks noChangeArrowheads="1"/>
          </p:cNvSpPr>
          <p:nvPr/>
        </p:nvSpPr>
        <p:spPr bwMode="auto">
          <a:xfrm>
            <a:off x="6223000" y="4568825"/>
            <a:ext cx="1009650" cy="366713"/>
          </a:xfrm>
          <a:prstGeom prst="rect">
            <a:avLst/>
          </a:prstGeom>
          <a:noFill/>
          <a:ln w="9525">
            <a:noFill/>
            <a:miter lim="800000"/>
            <a:headEnd/>
            <a:tailEnd/>
          </a:ln>
        </p:spPr>
        <p:txBody>
          <a:bodyPr wrap="none">
            <a:spAutoFit/>
          </a:bodyPr>
          <a:lstStyle/>
          <a:p>
            <a:r>
              <a:rPr lang="en-US" sz="1800" b="0"/>
              <a:t>gradient</a:t>
            </a:r>
          </a:p>
        </p:txBody>
      </p:sp>
      <p:sp>
        <p:nvSpPr>
          <p:cNvPr id="16" name="Text Box 18">
            <a:extLst>
              <a:ext uri="{FF2B5EF4-FFF2-40B4-BE49-F238E27FC236}">
                <a16:creationId xmlns:a16="http://schemas.microsoft.com/office/drawing/2014/main" id="{1CEE7DC3-C6D4-4457-9033-E72E478600EC}"/>
              </a:ext>
            </a:extLst>
          </p:cNvPr>
          <p:cNvSpPr txBox="1">
            <a:spLocks noChangeArrowheads="1"/>
          </p:cNvSpPr>
          <p:nvPr/>
        </p:nvSpPr>
        <p:spPr bwMode="auto">
          <a:xfrm>
            <a:off x="6756400" y="5805488"/>
            <a:ext cx="1250950" cy="366712"/>
          </a:xfrm>
          <a:prstGeom prst="rect">
            <a:avLst/>
          </a:prstGeom>
          <a:noFill/>
          <a:ln w="9525">
            <a:noFill/>
            <a:miter lim="800000"/>
            <a:headEnd/>
            <a:tailEnd/>
          </a:ln>
        </p:spPr>
        <p:txBody>
          <a:bodyPr wrap="none">
            <a:spAutoFit/>
          </a:bodyPr>
          <a:lstStyle/>
          <a:p>
            <a:r>
              <a:rPr lang="en-US" sz="1800" b="0"/>
              <a:t>(</a:t>
            </a:r>
            <a:r>
              <a:rPr lang="en-US" sz="1800" b="0" i="1"/>
              <a:t>u</a:t>
            </a:r>
            <a:r>
              <a:rPr lang="en-US" sz="1800" b="0"/>
              <a:t>+</a:t>
            </a:r>
            <a:r>
              <a:rPr lang="en-US" sz="1800" b="0" i="1"/>
              <a:t>u</a:t>
            </a:r>
            <a:r>
              <a:rPr lang="en-US" sz="1800" b="0"/>
              <a:t>’,</a:t>
            </a:r>
            <a:r>
              <a:rPr lang="en-US" sz="1800" b="0" i="1"/>
              <a:t>v</a:t>
            </a:r>
            <a:r>
              <a:rPr lang="en-US" sz="1800" b="0"/>
              <a:t>+</a:t>
            </a:r>
            <a:r>
              <a:rPr lang="en-US" sz="1800" b="0" i="1"/>
              <a:t>v</a:t>
            </a:r>
            <a:r>
              <a:rPr lang="en-US" sz="1800" b="0"/>
              <a:t>’)</a:t>
            </a:r>
          </a:p>
        </p:txBody>
      </p:sp>
      <p:sp>
        <p:nvSpPr>
          <p:cNvPr id="17" name="Rectangle 19">
            <a:extLst>
              <a:ext uri="{FF2B5EF4-FFF2-40B4-BE49-F238E27FC236}">
                <a16:creationId xmlns:a16="http://schemas.microsoft.com/office/drawing/2014/main" id="{BA235A7F-60F5-4BCC-B022-595B107D46D9}"/>
              </a:ext>
            </a:extLst>
          </p:cNvPr>
          <p:cNvSpPr>
            <a:spLocks noChangeArrowheads="1"/>
          </p:cNvSpPr>
          <p:nvPr/>
        </p:nvSpPr>
        <p:spPr bwMode="auto">
          <a:xfrm>
            <a:off x="584200" y="5222875"/>
            <a:ext cx="4021138" cy="701675"/>
          </a:xfrm>
          <a:prstGeom prst="rect">
            <a:avLst/>
          </a:prstGeom>
          <a:noFill/>
          <a:ln w="9525">
            <a:noFill/>
            <a:miter lim="800000"/>
            <a:headEnd/>
            <a:tailEnd/>
          </a:ln>
        </p:spPr>
        <p:txBody>
          <a:bodyPr wrap="none">
            <a:spAutoFit/>
          </a:bodyPr>
          <a:lstStyle/>
          <a:p>
            <a:pPr lvl="1">
              <a:spcBef>
                <a:spcPct val="20000"/>
              </a:spcBef>
            </a:pPr>
            <a:r>
              <a:rPr lang="en-US" sz="2000" b="0" dirty="0"/>
              <a:t>If (</a:t>
            </a:r>
            <a:r>
              <a:rPr lang="en-US" sz="2000" b="0" i="1" dirty="0"/>
              <a:t>u</a:t>
            </a:r>
            <a:r>
              <a:rPr lang="en-US" sz="2000" b="0" dirty="0"/>
              <a:t>, </a:t>
            </a:r>
            <a:r>
              <a:rPr lang="en-US" sz="2000" b="0" i="1" dirty="0"/>
              <a:t>v</a:t>
            </a:r>
            <a:r>
              <a:rPr lang="en-US" sz="2000" b="0" dirty="0"/>
              <a:t>) satisfies the equation, </a:t>
            </a:r>
            <a:br>
              <a:rPr lang="en-US" sz="2000" b="0" dirty="0"/>
            </a:br>
            <a:r>
              <a:rPr lang="en-US" sz="2000" b="0" dirty="0"/>
              <a:t>so does (</a:t>
            </a:r>
            <a:r>
              <a:rPr lang="en-US" sz="2000" b="0" i="1" dirty="0" err="1"/>
              <a:t>u+u</a:t>
            </a:r>
            <a:r>
              <a:rPr lang="en-US" sz="2000" b="0" i="1" dirty="0"/>
              <a:t>’</a:t>
            </a:r>
            <a:r>
              <a:rPr lang="en-US" sz="2000" b="0" dirty="0"/>
              <a:t>, </a:t>
            </a:r>
            <a:r>
              <a:rPr lang="en-US" sz="2000" b="0" i="1" dirty="0" err="1"/>
              <a:t>v+v</a:t>
            </a:r>
            <a:r>
              <a:rPr lang="en-US" sz="2000" b="0" i="1" dirty="0"/>
              <a:t>’</a:t>
            </a:r>
            <a:r>
              <a:rPr lang="en-US" sz="2000" b="0" dirty="0"/>
              <a:t>) if</a:t>
            </a:r>
            <a:r>
              <a:rPr lang="en-US" sz="2000" dirty="0"/>
              <a:t> </a:t>
            </a:r>
          </a:p>
        </p:txBody>
      </p:sp>
    </p:spTree>
    <p:extLst>
      <p:ext uri="{BB962C8B-B14F-4D97-AF65-F5344CB8AC3E}">
        <p14:creationId xmlns:p14="http://schemas.microsoft.com/office/powerpoint/2010/main" val="5900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animBg="1"/>
      <p:bldP spid="13" grpId="0"/>
      <p:bldP spid="14" grpId="0" animBg="1"/>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1358EFF-D1EC-49F7-A5FA-3FB264018A5E}"/>
              </a:ext>
            </a:extLst>
          </p:cNvPr>
          <p:cNvSpPr>
            <a:spLocks noGrp="1" noChangeArrowheads="1"/>
          </p:cNvSpPr>
          <p:nvPr>
            <p:ph type="ctrTitle"/>
          </p:nvPr>
        </p:nvSpPr>
        <p:spPr>
          <a:xfrm>
            <a:off x="1676400" y="-762000"/>
            <a:ext cx="8458200" cy="2362200"/>
          </a:xfrm>
        </p:spPr>
        <p:txBody>
          <a:bodyPr anchor="ctr"/>
          <a:lstStyle/>
          <a:p>
            <a:r>
              <a:rPr lang="en-US" altLang="en-US" sz="2800"/>
              <a:t>Information Content in Dynamic Imagery</a:t>
            </a:r>
            <a:br>
              <a:rPr lang="en-US" altLang="en-US" sz="2800"/>
            </a:br>
            <a:r>
              <a:rPr lang="en-US" altLang="en-US" sz="2000" i="1">
                <a:solidFill>
                  <a:srgbClr val="FF0000"/>
                </a:solidFill>
              </a:rPr>
              <a:t>...extract information behind pixel data...</a:t>
            </a:r>
            <a:endParaRPr lang="en-US" altLang="en-US" sz="2800"/>
          </a:p>
        </p:txBody>
      </p:sp>
      <p:grpSp>
        <p:nvGrpSpPr>
          <p:cNvPr id="237578" name="Group 10">
            <a:extLst>
              <a:ext uri="{FF2B5EF4-FFF2-40B4-BE49-F238E27FC236}">
                <a16:creationId xmlns:a16="http://schemas.microsoft.com/office/drawing/2014/main" id="{AF1C8D0C-62DF-4254-8CD4-08BCA5EB8422}"/>
              </a:ext>
            </a:extLst>
          </p:cNvPr>
          <p:cNvGrpSpPr>
            <a:grpSpLocks/>
          </p:cNvGrpSpPr>
          <p:nvPr/>
        </p:nvGrpSpPr>
        <p:grpSpPr bwMode="auto">
          <a:xfrm>
            <a:off x="8403742" y="3802063"/>
            <a:ext cx="2590800" cy="990600"/>
            <a:chOff x="4005" y="2656"/>
            <a:chExt cx="1632" cy="624"/>
          </a:xfrm>
        </p:grpSpPr>
        <p:sp>
          <p:nvSpPr>
            <p:cNvPr id="237579" name="Oval 11">
              <a:extLst>
                <a:ext uri="{FF2B5EF4-FFF2-40B4-BE49-F238E27FC236}">
                  <a16:creationId xmlns:a16="http://schemas.microsoft.com/office/drawing/2014/main" id="{B0055E76-9444-4EB3-B63C-1E69C9DE9AEE}"/>
                </a:ext>
              </a:extLst>
            </p:cNvPr>
            <p:cNvSpPr>
              <a:spLocks noChangeArrowheads="1"/>
            </p:cNvSpPr>
            <p:nvPr/>
          </p:nvSpPr>
          <p:spPr bwMode="auto">
            <a:xfrm>
              <a:off x="4005" y="2656"/>
              <a:ext cx="1632" cy="624"/>
            </a:xfrm>
            <a:prstGeom prst="ellipse">
              <a:avLst/>
            </a:prstGeom>
            <a:solidFill>
              <a:schemeClr val="accent1">
                <a:lumMod val="90000"/>
                <a:alpha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80" name="Text Box 12">
              <a:extLst>
                <a:ext uri="{FF2B5EF4-FFF2-40B4-BE49-F238E27FC236}">
                  <a16:creationId xmlns:a16="http://schemas.microsoft.com/office/drawing/2014/main" id="{31B5D722-07B7-4205-B3DE-4E319ABE8D93}"/>
                </a:ext>
              </a:extLst>
            </p:cNvPr>
            <p:cNvSpPr txBox="1">
              <a:spLocks noChangeArrowheads="1"/>
            </p:cNvSpPr>
            <p:nvPr/>
          </p:nvSpPr>
          <p:spPr bwMode="auto">
            <a:xfrm>
              <a:off x="4476" y="2747"/>
              <a:ext cx="779" cy="407"/>
            </a:xfrm>
            <a:prstGeom prst="rect">
              <a:avLst/>
            </a:prstGeom>
            <a:no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stStyle>
            <a:p>
              <a:pPr algn="ctr"/>
              <a:r>
                <a:rPr lang="en-US" altLang="en-US" dirty="0"/>
                <a:t>Scene </a:t>
              </a:r>
            </a:p>
            <a:p>
              <a:pPr algn="ctr"/>
              <a:r>
                <a:rPr lang="en-US" altLang="en-US" dirty="0"/>
                <a:t>Geometry</a:t>
              </a:r>
            </a:p>
          </p:txBody>
        </p:sp>
      </p:grpSp>
      <p:grpSp>
        <p:nvGrpSpPr>
          <p:cNvPr id="237583" name="Group 15">
            <a:extLst>
              <a:ext uri="{FF2B5EF4-FFF2-40B4-BE49-F238E27FC236}">
                <a16:creationId xmlns:a16="http://schemas.microsoft.com/office/drawing/2014/main" id="{F01A9C09-25AE-4810-AB31-537BDAF5D349}"/>
              </a:ext>
            </a:extLst>
          </p:cNvPr>
          <p:cNvGrpSpPr>
            <a:grpSpLocks/>
          </p:cNvGrpSpPr>
          <p:nvPr/>
        </p:nvGrpSpPr>
        <p:grpSpPr bwMode="auto">
          <a:xfrm>
            <a:off x="4326972" y="3810795"/>
            <a:ext cx="2590800" cy="990600"/>
            <a:chOff x="1966" y="2447"/>
            <a:chExt cx="1632" cy="624"/>
          </a:xfrm>
        </p:grpSpPr>
        <p:sp>
          <p:nvSpPr>
            <p:cNvPr id="237584" name="Oval 16">
              <a:extLst>
                <a:ext uri="{FF2B5EF4-FFF2-40B4-BE49-F238E27FC236}">
                  <a16:creationId xmlns:a16="http://schemas.microsoft.com/office/drawing/2014/main" id="{F372EF70-E142-41A8-B318-080D20973BC1}"/>
                </a:ext>
              </a:extLst>
            </p:cNvPr>
            <p:cNvSpPr>
              <a:spLocks noChangeArrowheads="1"/>
            </p:cNvSpPr>
            <p:nvPr/>
          </p:nvSpPr>
          <p:spPr bwMode="auto">
            <a:xfrm>
              <a:off x="1966" y="2447"/>
              <a:ext cx="1632" cy="624"/>
            </a:xfrm>
            <a:prstGeom prst="ellipse">
              <a:avLst/>
            </a:prstGeom>
            <a:solidFill>
              <a:schemeClr val="accent1">
                <a:lumMod val="90000"/>
                <a:alpha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85" name="Text Box 17">
              <a:extLst>
                <a:ext uri="{FF2B5EF4-FFF2-40B4-BE49-F238E27FC236}">
                  <a16:creationId xmlns:a16="http://schemas.microsoft.com/office/drawing/2014/main" id="{15E1140C-120B-4C7E-B00E-99FEBFCA9082}"/>
                </a:ext>
              </a:extLst>
            </p:cNvPr>
            <p:cNvSpPr txBox="1">
              <a:spLocks noChangeArrowheads="1"/>
            </p:cNvSpPr>
            <p:nvPr/>
          </p:nvSpPr>
          <p:spPr bwMode="auto">
            <a:xfrm>
              <a:off x="2380" y="2544"/>
              <a:ext cx="868" cy="404"/>
            </a:xfrm>
            <a:prstGeom prst="rect">
              <a:avLst/>
            </a:prstGeom>
            <a:no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stStyle>
            <a:p>
              <a:r>
                <a:rPr lang="en-US" altLang="en-US" dirty="0"/>
                <a:t>Temporal</a:t>
              </a:r>
            </a:p>
            <a:p>
              <a:r>
                <a:rPr lang="en-US" altLang="en-US" dirty="0"/>
                <a:t>Persistence</a:t>
              </a:r>
            </a:p>
          </p:txBody>
        </p:sp>
      </p:grpSp>
      <p:grpSp>
        <p:nvGrpSpPr>
          <p:cNvPr id="237586" name="Group 18">
            <a:extLst>
              <a:ext uri="{FF2B5EF4-FFF2-40B4-BE49-F238E27FC236}">
                <a16:creationId xmlns:a16="http://schemas.microsoft.com/office/drawing/2014/main" id="{7CFAB690-FCB8-48FF-B347-CE297D5D3E99}"/>
              </a:ext>
            </a:extLst>
          </p:cNvPr>
          <p:cNvGrpSpPr>
            <a:grpSpLocks/>
          </p:cNvGrpSpPr>
          <p:nvPr/>
        </p:nvGrpSpPr>
        <p:grpSpPr bwMode="auto">
          <a:xfrm>
            <a:off x="2136776" y="4953001"/>
            <a:ext cx="8643938" cy="1852613"/>
            <a:chOff x="386" y="3120"/>
            <a:chExt cx="5445" cy="1167"/>
          </a:xfrm>
        </p:grpSpPr>
        <p:sp>
          <p:nvSpPr>
            <p:cNvPr id="237587" name="Line 19">
              <a:extLst>
                <a:ext uri="{FF2B5EF4-FFF2-40B4-BE49-F238E27FC236}">
                  <a16:creationId xmlns:a16="http://schemas.microsoft.com/office/drawing/2014/main" id="{247849F3-22CE-46FE-A1F8-4AAAC5048533}"/>
                </a:ext>
              </a:extLst>
            </p:cNvPr>
            <p:cNvSpPr>
              <a:spLocks noChangeShapeType="1"/>
            </p:cNvSpPr>
            <p:nvPr/>
          </p:nvSpPr>
          <p:spPr bwMode="auto">
            <a:xfrm flipV="1">
              <a:off x="2976" y="3456"/>
              <a:ext cx="0" cy="40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88" name="Text Box 20">
              <a:extLst>
                <a:ext uri="{FF2B5EF4-FFF2-40B4-BE49-F238E27FC236}">
                  <a16:creationId xmlns:a16="http://schemas.microsoft.com/office/drawing/2014/main" id="{AFF76051-5960-4B4E-BD1D-3163E95FD3ED}"/>
                </a:ext>
              </a:extLst>
            </p:cNvPr>
            <p:cNvSpPr txBox="1">
              <a:spLocks noChangeArrowheads="1"/>
            </p:cNvSpPr>
            <p:nvPr/>
          </p:nvSpPr>
          <p:spPr bwMode="auto">
            <a:xfrm>
              <a:off x="4224" y="3120"/>
              <a:ext cx="1161"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latin typeface="Arial" panose="020B0604020202020204" pitchFamily="34" charset="0"/>
                </a:rPr>
                <a:t>Layers with 2D/3D</a:t>
              </a:r>
            </a:p>
            <a:p>
              <a:r>
                <a:rPr lang="en-US" altLang="en-US" sz="1600" dirty="0">
                  <a:latin typeface="Arial" panose="020B0604020202020204" pitchFamily="34" charset="0"/>
                </a:rPr>
                <a:t>Scene Models</a:t>
              </a:r>
            </a:p>
          </p:txBody>
        </p:sp>
        <p:sp>
          <p:nvSpPr>
            <p:cNvPr id="237589" name="Text Box 21">
              <a:extLst>
                <a:ext uri="{FF2B5EF4-FFF2-40B4-BE49-F238E27FC236}">
                  <a16:creationId xmlns:a16="http://schemas.microsoft.com/office/drawing/2014/main" id="{7EA82B38-410C-4832-8381-853FC1F7B25B}"/>
                </a:ext>
              </a:extLst>
            </p:cNvPr>
            <p:cNvSpPr txBox="1">
              <a:spLocks noChangeArrowheads="1"/>
            </p:cNvSpPr>
            <p:nvPr/>
          </p:nvSpPr>
          <p:spPr bwMode="auto">
            <a:xfrm>
              <a:off x="480" y="3216"/>
              <a:ext cx="11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dirty="0">
                  <a:latin typeface="Arial" panose="020B0604020202020204" pitchFamily="34" charset="0"/>
                </a:rPr>
                <a:t>Layers &amp; Mosaics</a:t>
              </a:r>
            </a:p>
          </p:txBody>
        </p:sp>
        <p:sp>
          <p:nvSpPr>
            <p:cNvPr id="237590" name="Text Box 22">
              <a:extLst>
                <a:ext uri="{FF2B5EF4-FFF2-40B4-BE49-F238E27FC236}">
                  <a16:creationId xmlns:a16="http://schemas.microsoft.com/office/drawing/2014/main" id="{093DCAEB-4704-4948-A89F-C48C0569E195}"/>
                </a:ext>
              </a:extLst>
            </p:cNvPr>
            <p:cNvSpPr txBox="1">
              <a:spLocks noChangeArrowheads="1"/>
            </p:cNvSpPr>
            <p:nvPr/>
          </p:nvSpPr>
          <p:spPr bwMode="auto">
            <a:xfrm>
              <a:off x="386" y="3880"/>
              <a:ext cx="5445" cy="407"/>
            </a:xfrm>
            <a:prstGeom prst="rect">
              <a:avLst/>
            </a:prstGeom>
            <a:solidFill>
              <a:schemeClr val="accent1">
                <a:lumMod val="90000"/>
                <a:alpha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stStyle>
            <a:p>
              <a:pPr algn="ctr"/>
              <a:r>
                <a:rPr lang="en-US" altLang="en-US" dirty="0"/>
                <a:t>Motion Analysis provides</a:t>
              </a:r>
            </a:p>
            <a:p>
              <a:pPr algn="ctr"/>
              <a:r>
                <a:rPr lang="en-US" altLang="en-US" dirty="0"/>
                <a:t>Compact Representation for Manipulation &amp; Recognition of Scene Content</a:t>
              </a:r>
            </a:p>
          </p:txBody>
        </p:sp>
        <p:sp>
          <p:nvSpPr>
            <p:cNvPr id="237591" name="Text Box 23">
              <a:extLst>
                <a:ext uri="{FF2B5EF4-FFF2-40B4-BE49-F238E27FC236}">
                  <a16:creationId xmlns:a16="http://schemas.microsoft.com/office/drawing/2014/main" id="{873EE129-BB6E-44D8-B8B6-0C214F6F5EE9}"/>
                </a:ext>
              </a:extLst>
            </p:cNvPr>
            <p:cNvSpPr txBox="1">
              <a:spLocks noChangeArrowheads="1"/>
            </p:cNvSpPr>
            <p:nvPr/>
          </p:nvSpPr>
          <p:spPr bwMode="auto">
            <a:xfrm>
              <a:off x="2160" y="3120"/>
              <a:ext cx="1631"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err="1">
                  <a:latin typeface="Arial" panose="020B0604020202020204" pitchFamily="34" charset="0"/>
                </a:rPr>
                <a:t>Segment,Track,Fingerprint</a:t>
              </a:r>
              <a:endParaRPr lang="en-US" altLang="en-US" sz="1600" dirty="0">
                <a:latin typeface="Arial" panose="020B0604020202020204" pitchFamily="34" charset="0"/>
              </a:endParaRPr>
            </a:p>
            <a:p>
              <a:r>
                <a:rPr lang="en-US" altLang="en-US" sz="1600" dirty="0">
                  <a:latin typeface="Arial" panose="020B0604020202020204" pitchFamily="34" charset="0"/>
                </a:rPr>
                <a:t>Moving Objects</a:t>
              </a:r>
            </a:p>
          </p:txBody>
        </p:sp>
        <p:sp>
          <p:nvSpPr>
            <p:cNvPr id="237592" name="Line 24">
              <a:extLst>
                <a:ext uri="{FF2B5EF4-FFF2-40B4-BE49-F238E27FC236}">
                  <a16:creationId xmlns:a16="http://schemas.microsoft.com/office/drawing/2014/main" id="{A204DB9F-4D35-4C4C-A3A7-FD8B8B19A78B}"/>
                </a:ext>
              </a:extLst>
            </p:cNvPr>
            <p:cNvSpPr>
              <a:spLocks noChangeShapeType="1"/>
            </p:cNvSpPr>
            <p:nvPr/>
          </p:nvSpPr>
          <p:spPr bwMode="auto">
            <a:xfrm flipH="1" flipV="1">
              <a:off x="1536" y="3456"/>
              <a:ext cx="1440" cy="40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7593" name="Line 25">
              <a:extLst>
                <a:ext uri="{FF2B5EF4-FFF2-40B4-BE49-F238E27FC236}">
                  <a16:creationId xmlns:a16="http://schemas.microsoft.com/office/drawing/2014/main" id="{48EFA3FD-BFCC-497E-B7FC-EEC436A02884}"/>
                </a:ext>
              </a:extLst>
            </p:cNvPr>
            <p:cNvSpPr>
              <a:spLocks noChangeShapeType="1"/>
            </p:cNvSpPr>
            <p:nvPr/>
          </p:nvSpPr>
          <p:spPr bwMode="auto">
            <a:xfrm flipV="1">
              <a:off x="2976" y="3456"/>
              <a:ext cx="1248" cy="40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 name="wott-or1">
            <a:hlinkClick r:id="" action="ppaction://media"/>
            <a:extLst>
              <a:ext uri="{FF2B5EF4-FFF2-40B4-BE49-F238E27FC236}">
                <a16:creationId xmlns:a16="http://schemas.microsoft.com/office/drawing/2014/main" id="{B2AFEEC5-A31C-4774-82C9-4295BDF04BDE}"/>
              </a:ext>
            </a:extLst>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612776" y="1363663"/>
            <a:ext cx="3012200" cy="2259150"/>
          </a:xfrm>
          <a:prstGeom prst="rect">
            <a:avLst/>
          </a:prstGeom>
        </p:spPr>
      </p:pic>
      <p:grpSp>
        <p:nvGrpSpPr>
          <p:cNvPr id="27" name="Group 10">
            <a:extLst>
              <a:ext uri="{FF2B5EF4-FFF2-40B4-BE49-F238E27FC236}">
                <a16:creationId xmlns:a16="http://schemas.microsoft.com/office/drawing/2014/main" id="{5A5BB2E5-49F9-43D2-9AAA-77948BA4458D}"/>
              </a:ext>
            </a:extLst>
          </p:cNvPr>
          <p:cNvGrpSpPr>
            <a:grpSpLocks/>
          </p:cNvGrpSpPr>
          <p:nvPr/>
        </p:nvGrpSpPr>
        <p:grpSpPr bwMode="auto">
          <a:xfrm>
            <a:off x="847172" y="3852069"/>
            <a:ext cx="2590800" cy="990600"/>
            <a:chOff x="4005" y="2656"/>
            <a:chExt cx="1632" cy="624"/>
          </a:xfrm>
        </p:grpSpPr>
        <p:sp>
          <p:nvSpPr>
            <p:cNvPr id="28" name="Oval 11">
              <a:extLst>
                <a:ext uri="{FF2B5EF4-FFF2-40B4-BE49-F238E27FC236}">
                  <a16:creationId xmlns:a16="http://schemas.microsoft.com/office/drawing/2014/main" id="{1F06A9BD-9E34-48F9-B727-E3D3FD785393}"/>
                </a:ext>
              </a:extLst>
            </p:cNvPr>
            <p:cNvSpPr>
              <a:spLocks noChangeArrowheads="1"/>
            </p:cNvSpPr>
            <p:nvPr/>
          </p:nvSpPr>
          <p:spPr bwMode="auto">
            <a:xfrm>
              <a:off x="4005" y="2656"/>
              <a:ext cx="1632" cy="624"/>
            </a:xfrm>
            <a:prstGeom prst="ellipse">
              <a:avLst/>
            </a:prstGeom>
            <a:solidFill>
              <a:schemeClr val="accent1">
                <a:lumMod val="90000"/>
                <a:alpha val="50000"/>
              </a:scheme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Text Box 12">
              <a:extLst>
                <a:ext uri="{FF2B5EF4-FFF2-40B4-BE49-F238E27FC236}">
                  <a16:creationId xmlns:a16="http://schemas.microsoft.com/office/drawing/2014/main" id="{D1245E99-1745-4D6C-BBA6-7F5E4D1B9D35}"/>
                </a:ext>
              </a:extLst>
            </p:cNvPr>
            <p:cNvSpPr txBox="1">
              <a:spLocks noChangeArrowheads="1"/>
            </p:cNvSpPr>
            <p:nvPr/>
          </p:nvSpPr>
          <p:spPr bwMode="auto">
            <a:xfrm>
              <a:off x="4330" y="2739"/>
              <a:ext cx="89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Arial" panose="020B0604020202020204" pitchFamily="34" charset="0"/>
                </a:rPr>
                <a:t>Foreground</a:t>
              </a:r>
            </a:p>
            <a:p>
              <a:r>
                <a:rPr lang="en-US" altLang="en-US" dirty="0">
                  <a:latin typeface="Arial" panose="020B0604020202020204" pitchFamily="34" charset="0"/>
                </a:rPr>
                <a:t>Background</a:t>
              </a:r>
            </a:p>
          </p:txBody>
        </p:sp>
      </p:grpSp>
      <p:pic>
        <p:nvPicPr>
          <p:cNvPr id="3" name="fg">
            <a:hlinkClick r:id="" action="ppaction://media"/>
            <a:extLst>
              <a:ext uri="{FF2B5EF4-FFF2-40B4-BE49-F238E27FC236}">
                <a16:creationId xmlns:a16="http://schemas.microsoft.com/office/drawing/2014/main" id="{6D3DD321-EDB1-40BA-98C3-7B65B5D8022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985073" y="1316762"/>
            <a:ext cx="3213151" cy="2190785"/>
          </a:xfrm>
          <a:prstGeom prst="rect">
            <a:avLst/>
          </a:prstGeom>
        </p:spPr>
      </p:pic>
      <p:pic>
        <p:nvPicPr>
          <p:cNvPr id="4" name="seq00_i">
            <a:hlinkClick r:id="" action="ppaction://media"/>
            <a:extLst>
              <a:ext uri="{FF2B5EF4-FFF2-40B4-BE49-F238E27FC236}">
                <a16:creationId xmlns:a16="http://schemas.microsoft.com/office/drawing/2014/main" id="{6E8EBCDF-34EF-4CB4-A9CD-4D8B94CA04D9}"/>
              </a:ext>
            </a:extLst>
          </p:cNvPr>
          <p:cNvPicPr>
            <a:picLocks noChangeAspect="1"/>
          </p:cNvPicPr>
          <p:nvPr>
            <a:videoFile r:link="rId6"/>
            <p:extLst>
              <p:ext uri="{DAA4B4D4-6D71-4841-9C94-3DE7FCFB9230}">
                <p14:media xmlns:p14="http://schemas.microsoft.com/office/powerpoint/2010/main" r:link="rId5"/>
              </p:ext>
            </p:extLst>
          </p:nvPr>
        </p:nvPicPr>
        <p:blipFill>
          <a:blip r:embed="rId10"/>
          <a:stretch>
            <a:fillRect/>
          </a:stretch>
        </p:blipFill>
        <p:spPr>
          <a:xfrm>
            <a:off x="3962401" y="1375638"/>
            <a:ext cx="3495408" cy="2190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7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5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C324-E498-483B-9799-A2DA67E1375C}"/>
              </a:ext>
            </a:extLst>
          </p:cNvPr>
          <p:cNvSpPr>
            <a:spLocks noGrp="1"/>
          </p:cNvSpPr>
          <p:nvPr>
            <p:ph type="title"/>
          </p:nvPr>
        </p:nvSpPr>
        <p:spPr/>
        <p:txBody>
          <a:bodyPr/>
          <a:lstStyle/>
          <a:p>
            <a:r>
              <a:rPr lang="en-US" dirty="0"/>
              <a:t>The Aperture Problem in Motion</a:t>
            </a:r>
          </a:p>
        </p:txBody>
      </p:sp>
      <p:pic>
        <p:nvPicPr>
          <p:cNvPr id="5" name="Content Placeholder 4" descr="A picture containing drawing&#10;&#10;Description automatically generated">
            <a:extLst>
              <a:ext uri="{FF2B5EF4-FFF2-40B4-BE49-F238E27FC236}">
                <a16:creationId xmlns:a16="http://schemas.microsoft.com/office/drawing/2014/main" id="{99B90110-AC51-46D7-B941-796661D81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096" y="934967"/>
            <a:ext cx="2932927" cy="1833080"/>
          </a:xfrm>
        </p:spPr>
      </p:pic>
      <p:sp>
        <p:nvSpPr>
          <p:cNvPr id="7" name="TextBox 6">
            <a:extLst>
              <a:ext uri="{FF2B5EF4-FFF2-40B4-BE49-F238E27FC236}">
                <a16:creationId xmlns:a16="http://schemas.microsoft.com/office/drawing/2014/main" id="{0FDBF826-2436-47A1-A7D7-2C7FCD054CFB}"/>
              </a:ext>
            </a:extLst>
          </p:cNvPr>
          <p:cNvSpPr txBox="1"/>
          <p:nvPr/>
        </p:nvSpPr>
        <p:spPr>
          <a:xfrm>
            <a:off x="4063447" y="1311964"/>
            <a:ext cx="6134928" cy="939774"/>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defTabSz="457200">
              <a:spcBef>
                <a:spcPct val="0"/>
              </a:spcBef>
              <a:buNone/>
              <a:defRPr sz="2800" b="0">
                <a:solidFill>
                  <a:srgbClr val="FEFEFE"/>
                </a:solidFill>
                <a:latin typeface="Calibri" panose="020F0502020204030204" pitchFamily="34" charset="0"/>
                <a:ea typeface="+mj-ea"/>
                <a:cs typeface="Calibri" panose="020F050202020403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t>An example of the </a:t>
            </a:r>
            <a:r>
              <a:rPr lang="en-US" sz="1800" dirty="0" err="1"/>
              <a:t>barberpole</a:t>
            </a:r>
            <a:r>
              <a:rPr lang="en-US" sz="1800" dirty="0"/>
              <a:t> illusion. The grating is actually drifting downwards and to the right at 45 degrees, but its motion is captured by the elongated axis of the aperture.</a:t>
            </a:r>
          </a:p>
        </p:txBody>
      </p:sp>
      <p:pic>
        <p:nvPicPr>
          <p:cNvPr id="9" name="Picture 8" descr="A picture containing table, sitting, small, white&#10;&#10;Description automatically generated">
            <a:extLst>
              <a:ext uri="{FF2B5EF4-FFF2-40B4-BE49-F238E27FC236}">
                <a16:creationId xmlns:a16="http://schemas.microsoft.com/office/drawing/2014/main" id="{E8044355-1CC4-4CF0-8768-6F281CE6C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042" y="2728292"/>
            <a:ext cx="1143000" cy="2286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399103E5-5A3C-4710-BCC9-A11269DCA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540" y="4733651"/>
            <a:ext cx="2438400" cy="1524000"/>
          </a:xfrm>
          <a:prstGeom prst="rect">
            <a:avLst/>
          </a:prstGeom>
        </p:spPr>
      </p:pic>
      <p:sp>
        <p:nvSpPr>
          <p:cNvPr id="17" name="TextBox 16">
            <a:extLst>
              <a:ext uri="{FF2B5EF4-FFF2-40B4-BE49-F238E27FC236}">
                <a16:creationId xmlns:a16="http://schemas.microsoft.com/office/drawing/2014/main" id="{BCF8D551-C702-4B08-A087-772808819F92}"/>
              </a:ext>
            </a:extLst>
          </p:cNvPr>
          <p:cNvSpPr txBox="1"/>
          <p:nvPr/>
        </p:nvSpPr>
        <p:spPr>
          <a:xfrm>
            <a:off x="4662695" y="5803660"/>
            <a:ext cx="6134928" cy="369332"/>
          </a:xfrm>
          <a:prstGeom prst="rect">
            <a:avLst/>
          </a:prstGeom>
          <a:noFill/>
        </p:spPr>
        <p:txBody>
          <a:bodyPr wrap="square">
            <a:spAutoFit/>
          </a:bodyPr>
          <a:lstStyle/>
          <a:p>
            <a:r>
              <a:rPr lang="en-US" dirty="0">
                <a:solidFill>
                  <a:srgbClr val="FFFF00"/>
                </a:solidFill>
                <a:hlinkClick r:id="rId5">
                  <a:extLst>
                    <a:ext uri="{A12FA001-AC4F-418D-AE19-62706E023703}">
                      <ahyp:hlinkClr xmlns:ahyp="http://schemas.microsoft.com/office/drawing/2018/hyperlinkcolor" val="tx"/>
                    </a:ext>
                  </a:extLst>
                </a:hlinkClick>
              </a:rPr>
              <a:t>https://en.wikipedia.org/wiki/Barberpole_illusion</a:t>
            </a:r>
            <a:endParaRPr lang="en-US" dirty="0">
              <a:solidFill>
                <a:srgbClr val="FFFF00"/>
              </a:solidFill>
            </a:endParaRPr>
          </a:p>
        </p:txBody>
      </p:sp>
    </p:spTree>
    <p:extLst>
      <p:ext uri="{BB962C8B-B14F-4D97-AF65-F5344CB8AC3E}">
        <p14:creationId xmlns:p14="http://schemas.microsoft.com/office/powerpoint/2010/main" val="492756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2F4A7-16BA-49D7-8D3C-A52BCA16A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349539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FE551-D2FF-46D4-B813-12A639A88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2448859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3326DD-1DE2-42F8-84CC-8D00D6B81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175497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E449B-06C7-4C94-89DD-3216D6412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68" y="1469217"/>
            <a:ext cx="5229263" cy="3919566"/>
          </a:xfrm>
          <a:prstGeom prst="rect">
            <a:avLst/>
          </a:prstGeom>
        </p:spPr>
      </p:pic>
    </p:spTree>
    <p:extLst>
      <p:ext uri="{BB962C8B-B14F-4D97-AF65-F5344CB8AC3E}">
        <p14:creationId xmlns:p14="http://schemas.microsoft.com/office/powerpoint/2010/main" val="3762742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Solving the aperture problem</a:t>
            </a:r>
          </a:p>
        </p:txBody>
      </p:sp>
      <p:sp>
        <p:nvSpPr>
          <p:cNvPr id="1653763" name="Rectangle 3"/>
          <p:cNvSpPr>
            <a:spLocks noGrp="1" noChangeArrowheads="1"/>
          </p:cNvSpPr>
          <p:nvPr>
            <p:ph type="body" idx="1"/>
          </p:nvPr>
        </p:nvSpPr>
        <p:spPr/>
        <p:txBody>
          <a:bodyPr/>
          <a:lstStyle/>
          <a:p>
            <a:pPr>
              <a:buFontTx/>
              <a:buChar char="•"/>
            </a:pPr>
            <a:r>
              <a:rPr lang="en-US" sz="2400" dirty="0"/>
              <a:t>How to get more equations for a pixel?</a:t>
            </a:r>
          </a:p>
          <a:p>
            <a:pPr>
              <a:buFontTx/>
              <a:buChar char="•"/>
            </a:pPr>
            <a:r>
              <a:rPr lang="en-US" sz="2400" b="1" dirty="0"/>
              <a:t>Spatial coherence constraint:</a:t>
            </a:r>
            <a:r>
              <a:rPr lang="en-US" sz="2400" dirty="0"/>
              <a:t>  assume the pixel’s neighbors have the same (</a:t>
            </a:r>
            <a:r>
              <a:rPr lang="en-US" sz="2400" dirty="0" err="1"/>
              <a:t>u,v</a:t>
            </a:r>
            <a:r>
              <a:rPr lang="en-US" sz="2400" dirty="0"/>
              <a:t>)</a:t>
            </a:r>
          </a:p>
          <a:p>
            <a:pPr lvl="1"/>
            <a:r>
              <a:rPr lang="en-US" sz="1800" dirty="0"/>
              <a:t>E.g., if we use a 5x5 window, that gives us 25 equations per pixel</a:t>
            </a:r>
          </a:p>
        </p:txBody>
      </p:sp>
      <p:sp>
        <p:nvSpPr>
          <p:cNvPr id="25606" name="Rectangle 13"/>
          <p:cNvSpPr>
            <a:spLocks noChangeArrowheads="1"/>
          </p:cNvSpPr>
          <p:nvPr/>
        </p:nvSpPr>
        <p:spPr bwMode="auto">
          <a:xfrm>
            <a:off x="561561" y="5234105"/>
            <a:ext cx="11459817" cy="584775"/>
          </a:xfrm>
          <a:prstGeom prst="rect">
            <a:avLst/>
          </a:prstGeom>
          <a:noFill/>
          <a:ln w="9525">
            <a:noFill/>
            <a:miter lim="800000"/>
            <a:headEnd/>
            <a:tailEnd/>
          </a:ln>
        </p:spPr>
        <p:txBody>
          <a:bodyPr wrap="square">
            <a:spAutoFit/>
          </a:bodyPr>
          <a:lstStyle/>
          <a:p>
            <a:r>
              <a:rPr lang="en-US" sz="1600" dirty="0"/>
              <a:t>B. Lucas and T. </a:t>
            </a:r>
            <a:r>
              <a:rPr lang="en-US" sz="1600" dirty="0" err="1"/>
              <a:t>Kanade</a:t>
            </a:r>
            <a:r>
              <a:rPr lang="en-US" sz="1600" dirty="0"/>
              <a:t>. </a:t>
            </a:r>
            <a:r>
              <a:rPr lang="en-US" sz="1600" dirty="0">
                <a:solidFill>
                  <a:srgbClr val="FFFF00"/>
                </a:solidFill>
                <a:hlinkClick r:id="" action="ppaction://noaction">
                  <a:extLst>
                    <a:ext uri="{A12FA001-AC4F-418D-AE19-62706E023703}">
                      <ahyp:hlinkClr xmlns:ahyp="http://schemas.microsoft.com/office/drawing/2018/hyperlinkcolor" val="tx"/>
                    </a:ext>
                  </a:extLst>
                </a:hlinkClick>
              </a:rPr>
              <a:t>An iterative image registration technique with an application to</a:t>
            </a:r>
          </a:p>
          <a:p>
            <a:r>
              <a:rPr lang="en-US" sz="1600" dirty="0">
                <a:solidFill>
                  <a:srgbClr val="FFFF00"/>
                </a:solidFill>
                <a:hlinkClick r:id="" action="ppaction://noaction">
                  <a:extLst>
                    <a:ext uri="{A12FA001-AC4F-418D-AE19-62706E023703}">
                      <ahyp:hlinkClr xmlns:ahyp="http://schemas.microsoft.com/office/drawing/2018/hyperlinkcolor" val="tx"/>
                    </a:ext>
                  </a:extLst>
                </a:hlinkClick>
              </a:rPr>
              <a:t>stereo vision</a:t>
            </a:r>
            <a:r>
              <a:rPr lang="en-US" sz="1600" dirty="0">
                <a:solidFill>
                  <a:srgbClr val="5F5F5F"/>
                </a:solidFill>
                <a:hlinkClick r:id="" action="ppaction://noaction">
                  <a:extLst>
                    <a:ext uri="{A12FA001-AC4F-418D-AE19-62706E023703}">
                      <ahyp:hlinkClr xmlns:ahyp="http://schemas.microsoft.com/office/drawing/2018/hyperlinkcolor" val="tx"/>
                    </a:ext>
                  </a:extLst>
                </a:hlinkClick>
              </a:rPr>
              <a:t>.</a:t>
            </a:r>
            <a:r>
              <a:rPr lang="en-US" sz="1600" dirty="0"/>
              <a:t> In </a:t>
            </a:r>
            <a:r>
              <a:rPr lang="en-US" sz="1600" i="1" dirty="0"/>
              <a:t>Proceedings of the International Joint Conference on Artificial Intelligence</a:t>
            </a:r>
            <a:r>
              <a:rPr lang="en-US" sz="1600" dirty="0"/>
              <a:t>, pp. 674–679, 1981.</a:t>
            </a:r>
          </a:p>
        </p:txBody>
      </p:sp>
      <mc:AlternateContent xmlns:mc="http://schemas.openxmlformats.org/markup-compatibility/2006" xmlns:a14="http://schemas.microsoft.com/office/drawing/2010/main">
        <mc:Choice Requires="a14">
          <p:sp>
            <p:nvSpPr>
              <p:cNvPr id="2" name="Object 1"/>
              <p:cNvSpPr txBox="1"/>
              <p:nvPr/>
            </p:nvSpPr>
            <p:spPr bwMode="auto">
              <a:xfrm>
                <a:off x="4086225" y="2514601"/>
                <a:ext cx="4019550" cy="600075"/>
              </a:xfrm>
              <a:prstGeom prst="rect">
                <a:avLst/>
              </a:prstGeom>
              <a:noFill/>
              <a:ln>
                <a:noFill/>
              </a:ln>
              <a:extLst>
                <a:ext uri="{909E8E84-426E-40dd-AFC4-6F175D3DCCD1}">
                  <a14:hiddenFill xmlns="">
                    <a:solidFill>
                      <a:srgbClr val="FFFF00"/>
                    </a:solidFill>
                  </a14:hiddenFill>
                </a:ext>
                <a:ext uri="{91240B29-F687-4f45-9708-019B960494DF}">
                  <a14:hiddenLine xmlns="" w="38100">
                    <a:solidFill>
                      <a:schemeClr val="accent2"/>
                    </a:solidFill>
                    <a:miter lim="800000"/>
                    <a:headEnd/>
                    <a:tailEnd/>
                  </a14:hiddenLine>
                </a:ext>
              </a:extLst>
            </p:spPr>
            <p:txBody>
              <a:bodyPr>
                <a:normAutofit/>
              </a:bodyPr>
              <a:lstStyle/>
              <a:p>
                <a:pPr/>
                <a14:m>
                  <m:oMathPara xmlns:m="http://schemas.openxmlformats.org/officeDocument/2006/math">
                    <m:oMathParaPr>
                      <m:jc m:val="left"/>
                    </m:oMathParaPr>
                    <m:oMath xmlns:m="http://schemas.openxmlformats.org/officeDocument/2006/math">
                      <m:r>
                        <m:rPr>
                          <m:sty m:val="p"/>
                        </m:rPr>
                        <a:rPr lang="en-US" sz="2400" i="1" smtClean="0">
                          <a:solidFill>
                            <a:schemeClr val="tx1"/>
                          </a:solidFill>
                          <a:latin typeface="Cambria Math" panose="02040503050406030204" pitchFamily="18" charset="0"/>
                        </a:rPr>
                        <m:t>∇</m:t>
                      </m:r>
                      <m:r>
                        <a:rPr lang="en-US" sz="2400" i="1" smtClean="0">
                          <a:solidFill>
                            <a:schemeClr val="tx1"/>
                          </a:solidFill>
                          <a:latin typeface="Cambria Math" panose="02040503050406030204" pitchFamily="18" charset="0"/>
                        </a:rPr>
                        <m:t>𝐼</m:t>
                      </m:r>
                      <m:r>
                        <a:rPr lang="en-US" sz="2400" i="1" smtClean="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𝐱</m:t>
                          </m:r>
                        </m:e>
                        <m:sub>
                          <m:r>
                            <a:rPr lang="en-US" sz="2400" i="1">
                              <a:solidFill>
                                <a:schemeClr val="tx1"/>
                              </a:solidFill>
                              <a:latin typeface="Cambria Math" panose="02040503050406030204" pitchFamily="18" charset="0"/>
                            </a:rPr>
                            <m:t>𝑖</m:t>
                          </m:r>
                        </m:sub>
                      </m:sSub>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𝑣</m:t>
                      </m:r>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𝐼</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𝐱</m:t>
                          </m:r>
                        </m:e>
                        <m:sub>
                          <m:r>
                            <a:rPr lang="en-US" sz="2400" i="1">
                              <a:solidFill>
                                <a:schemeClr val="tx1"/>
                              </a:solidFill>
                              <a:latin typeface="Cambria Math" panose="02040503050406030204" pitchFamily="18" charset="0"/>
                            </a:rPr>
                            <m:t>𝑖</m:t>
                          </m:r>
                        </m:sub>
                      </m:sSub>
                      <m:r>
                        <a:rPr lang="en-US" sz="2400" i="1">
                          <a:solidFill>
                            <a:schemeClr val="tx1"/>
                          </a:solidFill>
                          <a:latin typeface="Cambria Math" panose="02040503050406030204" pitchFamily="18" charset="0"/>
                        </a:rPr>
                        <m:t>)=0</m:t>
                      </m:r>
                    </m:oMath>
                  </m:oMathPara>
                </a14:m>
                <a:endParaRPr lang="en-US" sz="2400" dirty="0">
                  <a:solidFill>
                    <a:schemeClr val="tx1"/>
                  </a:solidFill>
                </a:endParaRPr>
              </a:p>
            </p:txBody>
          </p:sp>
        </mc:Choice>
        <mc:Fallback xmlns="">
          <p:sp>
            <p:nvSpPr>
              <p:cNvPr id="2" name="Object 1"/>
              <p:cNvSpPr txBox="1">
                <a:spLocks noRot="1" noChangeAspect="1" noMove="1" noResize="1" noEditPoints="1" noAdjustHandles="1" noChangeArrowheads="1" noChangeShapeType="1" noTextEdit="1"/>
              </p:cNvSpPr>
              <p:nvPr/>
            </p:nvSpPr>
            <p:spPr bwMode="auto">
              <a:xfrm>
                <a:off x="4086225" y="2514601"/>
                <a:ext cx="4019550" cy="600075"/>
              </a:xfrm>
              <a:prstGeom prst="rect">
                <a:avLst/>
              </a:prstGeom>
              <a:blipFill>
                <a:blip r:embed="rId3"/>
                <a:stretch>
                  <a:fillRect l="-303"/>
                </a:stretch>
              </a:blip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solidFill>
                      <a:schemeClr val="accent2"/>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2"/>
              <p:cNvSpPr txBox="1"/>
              <p:nvPr/>
            </p:nvSpPr>
            <p:spPr>
              <a:xfrm>
                <a:off x="3974582" y="3507271"/>
                <a:ext cx="4242835" cy="1519237"/>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m>
                            <m:mPr>
                              <m:plcHide m:val="on"/>
                              <m:mcs>
                                <m:mc>
                                  <m:mcPr>
                                    <m:count m:val="2"/>
                                    <m:mcJc m:val="center"/>
                                  </m:mcPr>
                                </m:mc>
                              </m:mcs>
                              <m:ctrlPr>
                                <a:rPr lang="en-US" sz="2000" i="1">
                                  <a:solidFill>
                                    <a:schemeClr val="tx1"/>
                                  </a:solidFill>
                                  <a:latin typeface="Cambria Math" panose="02040503050406030204" pitchFamily="18" charset="0"/>
                                </a:rPr>
                              </m:ctrlPr>
                            </m:mP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mr>
                            <m:mr>
                              <m:e>
                                <m:r>
                                  <a:rPr lang="en-US" sz="2000" i="1">
                                    <a:solidFill>
                                      <a:schemeClr val="tx1"/>
                                    </a:solidFill>
                                    <a:latin typeface="Cambria Math" panose="02040503050406030204" pitchFamily="18" charset="0"/>
                                  </a:rPr>
                                  <m:t>⋮</m:t>
                                </m:r>
                              </m:e>
                              <m:e>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mr>
                          </m:m>
                        </m:e>
                      </m:d>
                      <m:r>
                        <a:rPr lang="en-US" sz="2000" i="1">
                          <a:solidFill>
                            <a:schemeClr val="tx1"/>
                          </a:solidFill>
                          <a:latin typeface="Cambria Math" panose="02040503050406030204" pitchFamily="18" charset="0"/>
                        </a:rPr>
                        <m:t> </m:t>
                      </m:r>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r>
                                  <a:rPr lang="en-US" sz="2000" i="1">
                                    <a:solidFill>
                                      <a:schemeClr val="tx1"/>
                                    </a:solidFill>
                                    <a:latin typeface="Cambria Math" panose="02040503050406030204" pitchFamily="18" charset="0"/>
                                  </a:rPr>
                                  <m:t>𝑢</m:t>
                                </m:r>
                              </m:e>
                            </m:mr>
                            <m:mr>
                              <m:e>
                                <m:r>
                                  <a:rPr lang="en-US" sz="2000" i="1">
                                    <a:solidFill>
                                      <a:schemeClr val="tx1"/>
                                    </a:solidFill>
                                    <a:latin typeface="Cambria Math" panose="02040503050406030204" pitchFamily="18" charset="0"/>
                                  </a:rPr>
                                  <m:t>𝑣</m:t>
                                </m:r>
                              </m:e>
                            </m:mr>
                          </m:m>
                        </m:e>
                      </m:d>
                      <m:r>
                        <a:rPr lang="en-US" sz="2000" i="1">
                          <a:solidFill>
                            <a:schemeClr val="tx1"/>
                          </a:solidFill>
                          <a:latin typeface="Cambria Math" panose="02040503050406030204" pitchFamily="18" charset="0"/>
                        </a:rPr>
                        <m:t>=−</m:t>
                      </m:r>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mr>
                            <m:mr>
                              <m:e>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mr>
                          </m:m>
                        </m:e>
                      </m:d>
                    </m:oMath>
                  </m:oMathPara>
                </a14:m>
                <a:endParaRPr lang="en-US" sz="2000" dirty="0">
                  <a:solidFill>
                    <a:schemeClr val="tx1"/>
                  </a:solidFill>
                </a:endParaRPr>
              </a:p>
            </p:txBody>
          </p:sp>
        </mc:Choice>
        <mc:Fallback xmlns="">
          <p:sp>
            <p:nvSpPr>
              <p:cNvPr id="3" name="Object 2"/>
              <p:cNvSpPr txBox="1">
                <a:spLocks noRot="1" noChangeAspect="1" noMove="1" noResize="1" noEditPoints="1" noAdjustHandles="1" noChangeArrowheads="1" noChangeShapeType="1" noTextEdit="1"/>
              </p:cNvSpPr>
              <p:nvPr/>
            </p:nvSpPr>
            <p:spPr>
              <a:xfrm>
                <a:off x="3974582" y="3507271"/>
                <a:ext cx="4242835" cy="1519237"/>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00278ED-7012-4C2D-9380-3AB1B641355C}"/>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3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3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37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763" grpId="0" build="p"/>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Lucas-Kanade flow</a:t>
            </a:r>
          </a:p>
        </p:txBody>
      </p:sp>
      <p:sp>
        <p:nvSpPr>
          <p:cNvPr id="29699" name="Rectangle 3"/>
          <p:cNvSpPr>
            <a:spLocks noGrp="1" noChangeArrowheads="1"/>
          </p:cNvSpPr>
          <p:nvPr>
            <p:ph type="body" idx="1"/>
          </p:nvPr>
        </p:nvSpPr>
        <p:spPr>
          <a:xfrm>
            <a:off x="2209800" y="914401"/>
            <a:ext cx="7772400" cy="506413"/>
          </a:xfrm>
        </p:spPr>
        <p:txBody>
          <a:bodyPr/>
          <a:lstStyle/>
          <a:p>
            <a:pPr>
              <a:buFont typeface="Arial" panose="020B0604020202020204" pitchFamily="34" charset="0"/>
              <a:buChar char="•"/>
            </a:pPr>
            <a:r>
              <a:rPr lang="en-US" sz="2400" dirty="0"/>
              <a:t>Linear least squares problem:</a:t>
            </a:r>
          </a:p>
        </p:txBody>
      </p:sp>
      <p:sp>
        <p:nvSpPr>
          <p:cNvPr id="1864719" name="Rectangle 15"/>
          <p:cNvSpPr>
            <a:spLocks noChangeArrowheads="1"/>
          </p:cNvSpPr>
          <p:nvPr/>
        </p:nvSpPr>
        <p:spPr bwMode="auto">
          <a:xfrm>
            <a:off x="2915478" y="5638801"/>
            <a:ext cx="3276600" cy="1019175"/>
          </a:xfrm>
          <a:prstGeom prst="rect">
            <a:avLst/>
          </a:prstGeom>
          <a:noFill/>
          <a:ln w="9525">
            <a:noFill/>
            <a:miter lim="800000"/>
            <a:headEnd/>
            <a:tailEnd/>
          </a:ln>
        </p:spPr>
        <p:txBody>
          <a:bodyPr/>
          <a:lstStyle/>
          <a:p>
            <a:pPr marL="742950" lvl="1" indent="-285750" algn="ctr">
              <a:spcBef>
                <a:spcPct val="20000"/>
              </a:spcBef>
            </a:pPr>
            <a:r>
              <a:rPr lang="en-US" dirty="0"/>
              <a:t>(summations are over all pixels in the window)</a:t>
            </a:r>
          </a:p>
        </p:txBody>
      </p:sp>
      <p:sp>
        <p:nvSpPr>
          <p:cNvPr id="1864721" name="Rectangle 17"/>
          <p:cNvSpPr>
            <a:spLocks noChangeArrowheads="1"/>
          </p:cNvSpPr>
          <p:nvPr/>
        </p:nvSpPr>
        <p:spPr bwMode="auto">
          <a:xfrm>
            <a:off x="2209800" y="3302001"/>
            <a:ext cx="7772400" cy="506413"/>
          </a:xfrm>
          <a:prstGeom prst="rect">
            <a:avLst/>
          </a:prstGeom>
          <a:noFill/>
          <a:ln w="9525">
            <a:noFill/>
            <a:miter lim="800000"/>
            <a:headEnd/>
            <a:tailEnd/>
          </a:ln>
        </p:spPr>
        <p:txBody>
          <a:bodyPr/>
          <a:lstStyle/>
          <a:p>
            <a:pPr marL="342900" indent="-342900">
              <a:spcBef>
                <a:spcPct val="20000"/>
              </a:spcBef>
              <a:buFont typeface="Arial" panose="020B0604020202020204" pitchFamily="34" charset="0"/>
              <a:buChar char="•"/>
            </a:pPr>
            <a:r>
              <a:rPr lang="en-US" dirty="0"/>
              <a:t>Solution given by</a:t>
            </a:r>
          </a:p>
        </p:txBody>
      </p:sp>
      <mc:AlternateContent xmlns:mc="http://schemas.openxmlformats.org/markup-compatibility/2006" xmlns:a14="http://schemas.microsoft.com/office/drawing/2010/main">
        <mc:Choice Requires="a14">
          <p:sp>
            <p:nvSpPr>
              <p:cNvPr id="2" name="Object 1"/>
              <p:cNvSpPr txBox="1"/>
              <p:nvPr/>
            </p:nvSpPr>
            <p:spPr bwMode="auto">
              <a:xfrm>
                <a:off x="3068638" y="1401763"/>
                <a:ext cx="4455284" cy="173037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m>
                            <m:mPr>
                              <m:plcHide m:val="on"/>
                              <m:mcs>
                                <m:mc>
                                  <m:mcPr>
                                    <m:count m:val="2"/>
                                    <m:mcJc m:val="center"/>
                                  </m:mcPr>
                                </m:mc>
                              </m:mcs>
                              <m:ctrlPr>
                                <a:rPr lang="en-US" sz="2000" i="1">
                                  <a:solidFill>
                                    <a:schemeClr val="tx1"/>
                                  </a:solidFill>
                                  <a:latin typeface="Cambria Math" panose="02040503050406030204" pitchFamily="18" charset="0"/>
                                </a:rPr>
                              </m:ctrlPr>
                            </m:mP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mr>
                            <m:mr>
                              <m:e>
                                <m:r>
                                  <a:rPr lang="en-US" sz="2000" i="1">
                                    <a:solidFill>
                                      <a:schemeClr val="tx1"/>
                                    </a:solidFill>
                                    <a:latin typeface="Cambria Math" panose="02040503050406030204" pitchFamily="18" charset="0"/>
                                  </a:rPr>
                                  <m:t>⋮</m:t>
                                </m:r>
                              </m:e>
                              <m:e>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mr>
                          </m:m>
                        </m:e>
                      </m:d>
                      <m:r>
                        <a:rPr lang="en-US" sz="2000" i="1">
                          <a:solidFill>
                            <a:schemeClr val="tx1"/>
                          </a:solidFill>
                          <a:latin typeface="Cambria Math" panose="02040503050406030204" pitchFamily="18" charset="0"/>
                        </a:rPr>
                        <m:t> </m:t>
                      </m:r>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r>
                                  <a:rPr lang="en-US" sz="2000" i="1">
                                    <a:solidFill>
                                      <a:schemeClr val="tx1"/>
                                    </a:solidFill>
                                    <a:latin typeface="Cambria Math" panose="02040503050406030204" pitchFamily="18" charset="0"/>
                                  </a:rPr>
                                  <m:t>𝑢</m:t>
                                </m:r>
                              </m:e>
                            </m:mr>
                            <m:mr>
                              <m:e>
                                <m:r>
                                  <a:rPr lang="en-US" sz="2000" i="1">
                                    <a:solidFill>
                                      <a:schemeClr val="tx1"/>
                                    </a:solidFill>
                                    <a:latin typeface="Cambria Math" panose="02040503050406030204" pitchFamily="18" charset="0"/>
                                  </a:rPr>
                                  <m:t>𝑣</m:t>
                                </m:r>
                              </m:e>
                            </m:mr>
                          </m:m>
                        </m:e>
                      </m:d>
                      <m:r>
                        <a:rPr lang="en-US" sz="2000" i="1">
                          <a:solidFill>
                            <a:schemeClr val="tx1"/>
                          </a:solidFill>
                          <a:latin typeface="Cambria Math" panose="02040503050406030204" pitchFamily="18" charset="0"/>
                        </a:rPr>
                        <m:t>=−</m:t>
                      </m:r>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2</m:t>
                                    </m:r>
                                  </m:sub>
                                </m:sSub>
                                <m:r>
                                  <a:rPr lang="en-US" sz="2000" i="1">
                                    <a:solidFill>
                                      <a:schemeClr val="tx1"/>
                                    </a:solidFill>
                                    <a:latin typeface="Cambria Math" panose="02040503050406030204" pitchFamily="18" charset="0"/>
                                  </a:rPr>
                                  <m:t>)</m:t>
                                </m:r>
                              </m:e>
                            </m:mr>
                            <m:mr>
                              <m:e>
                                <m:r>
                                  <a:rPr lang="en-US" sz="2000" i="1">
                                    <a:solidFill>
                                      <a:schemeClr val="tx1"/>
                                    </a:solidFill>
                                    <a:latin typeface="Cambria Math" panose="02040503050406030204" pitchFamily="18" charset="0"/>
                                  </a:rPr>
                                  <m:t>⋮</m:t>
                                </m:r>
                              </m:e>
                            </m:mr>
                            <m:mr>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𝐱</m:t>
                                    </m:r>
                                  </m:e>
                                  <m:sub>
                                    <m:r>
                                      <a:rPr lang="en-US" sz="2000" i="1">
                                        <a:solidFill>
                                          <a:schemeClr val="tx1"/>
                                        </a:solidFill>
                                        <a:latin typeface="Cambria Math" panose="02040503050406030204" pitchFamily="18" charset="0"/>
                                      </a:rPr>
                                      <m:t>𝑛</m:t>
                                    </m:r>
                                  </m:sub>
                                </m:sSub>
                                <m:r>
                                  <a:rPr lang="en-US" sz="2000" i="1">
                                    <a:solidFill>
                                      <a:schemeClr val="tx1"/>
                                    </a:solidFill>
                                    <a:latin typeface="Cambria Math" panose="02040503050406030204" pitchFamily="18" charset="0"/>
                                  </a:rPr>
                                  <m:t>)</m:t>
                                </m:r>
                              </m:e>
                            </m:mr>
                          </m:m>
                        </m:e>
                      </m:d>
                    </m:oMath>
                  </m:oMathPara>
                </a14:m>
                <a:endParaRPr lang="en-US" sz="2000" dirty="0">
                  <a:solidFill>
                    <a:schemeClr val="tx1"/>
                  </a:solidFill>
                </a:endParaRPr>
              </a:p>
            </p:txBody>
          </p:sp>
        </mc:Choice>
        <mc:Fallback xmlns="">
          <p:sp>
            <p:nvSpPr>
              <p:cNvPr id="2" name="Object 1"/>
              <p:cNvSpPr txBox="1">
                <a:spLocks noRot="1" noChangeAspect="1" noMove="1" noResize="1" noEditPoints="1" noAdjustHandles="1" noChangeArrowheads="1" noChangeShapeType="1" noTextEdit="1"/>
              </p:cNvSpPr>
              <p:nvPr/>
            </p:nvSpPr>
            <p:spPr bwMode="auto">
              <a:xfrm>
                <a:off x="3068638" y="1401763"/>
                <a:ext cx="4455284" cy="1730375"/>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3"/>
              <p:cNvSpPr txBox="1"/>
              <p:nvPr/>
            </p:nvSpPr>
            <p:spPr>
              <a:xfrm>
                <a:off x="7742792" y="1676401"/>
                <a:ext cx="2239409" cy="100544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limLow>
                        <m:limLowPr>
                          <m:ctrlPr>
                            <a:rPr lang="en-US" sz="2000" i="1" smtClean="0">
                              <a:solidFill>
                                <a:schemeClr val="tx1"/>
                              </a:solidFill>
                              <a:latin typeface="Cambria Math" panose="02040503050406030204" pitchFamily="18" charset="0"/>
                            </a:rPr>
                          </m:ctrlPr>
                        </m:limLowPr>
                        <m:e>
                          <m:r>
                            <a:rPr lang="en-US" sz="2000" i="1">
                              <a:solidFill>
                                <a:schemeClr val="tx1"/>
                              </a:solidFill>
                              <a:latin typeface="Cambria Math" panose="02040503050406030204" pitchFamily="18" charset="0"/>
                            </a:rPr>
                            <m:t>𝐀</m:t>
                          </m:r>
                        </m:e>
                        <m:lim>
                          <m:r>
                            <a:rPr lang="en-US" sz="2000" i="1">
                              <a:solidFill>
                                <a:schemeClr val="tx1"/>
                              </a:solidFill>
                              <a:latin typeface="Cambria Math" panose="02040503050406030204" pitchFamily="18" charset="0"/>
                            </a:rPr>
                            <m:t>𝑛</m:t>
                          </m:r>
                          <m:r>
                            <a:rPr lang="en-US" sz="2000" i="1">
                              <a:solidFill>
                                <a:schemeClr val="tx1"/>
                              </a:solidFill>
                              <a:latin typeface="Cambria Math" panose="02040503050406030204" pitchFamily="18" charset="0"/>
                            </a:rPr>
                            <m:t>×2</m:t>
                          </m:r>
                        </m:lim>
                      </m:limLow>
                      <m:limLow>
                        <m:limLowPr>
                          <m:ctrlPr>
                            <a:rPr lang="en-US" sz="2000" i="1">
                              <a:solidFill>
                                <a:schemeClr val="tx1"/>
                              </a:solidFill>
                              <a:latin typeface="Cambria Math" panose="02040503050406030204" pitchFamily="18" charset="0"/>
                            </a:rPr>
                          </m:ctrlPr>
                        </m:limLowPr>
                        <m:e>
                          <m:r>
                            <a:rPr lang="en-US" sz="2000" i="1">
                              <a:solidFill>
                                <a:schemeClr val="tx1"/>
                              </a:solidFill>
                              <a:latin typeface="Cambria Math" panose="02040503050406030204" pitchFamily="18" charset="0"/>
                            </a:rPr>
                            <m:t>𝐝</m:t>
                          </m:r>
                        </m:e>
                        <m:lim>
                          <m:r>
                            <a:rPr lang="en-US" sz="2000" i="1">
                              <a:solidFill>
                                <a:schemeClr val="tx1"/>
                              </a:solidFill>
                              <a:latin typeface="Cambria Math" panose="02040503050406030204" pitchFamily="18" charset="0"/>
                            </a:rPr>
                            <m:t>2×1</m:t>
                          </m:r>
                        </m:lim>
                      </m:limLow>
                      <m:r>
                        <a:rPr lang="en-US" sz="2000" i="1">
                          <a:solidFill>
                            <a:schemeClr val="tx1"/>
                          </a:solidFill>
                          <a:latin typeface="Cambria Math" panose="02040503050406030204" pitchFamily="18" charset="0"/>
                        </a:rPr>
                        <m:t>=</m:t>
                      </m:r>
                      <m:limLow>
                        <m:limLowPr>
                          <m:ctrlPr>
                            <a:rPr lang="en-US" sz="2000" i="1">
                              <a:solidFill>
                                <a:schemeClr val="tx1"/>
                              </a:solidFill>
                              <a:latin typeface="Cambria Math" panose="02040503050406030204" pitchFamily="18" charset="0"/>
                            </a:rPr>
                          </m:ctrlPr>
                        </m:limLowPr>
                        <m:e>
                          <m:r>
                            <a:rPr lang="en-US" sz="2000" i="1">
                              <a:solidFill>
                                <a:schemeClr val="tx1"/>
                              </a:solidFill>
                              <a:latin typeface="Cambria Math" panose="02040503050406030204" pitchFamily="18" charset="0"/>
                            </a:rPr>
                            <m:t>𝐛</m:t>
                          </m:r>
                        </m:e>
                        <m:lim>
                          <m:r>
                            <a:rPr lang="en-US" sz="2000" i="1">
                              <a:solidFill>
                                <a:schemeClr val="tx1"/>
                              </a:solidFill>
                              <a:latin typeface="Cambria Math" panose="02040503050406030204" pitchFamily="18" charset="0"/>
                            </a:rPr>
                            <m:t>𝑛</m:t>
                          </m:r>
                          <m:r>
                            <a:rPr lang="en-US" sz="2000" i="1">
                              <a:solidFill>
                                <a:schemeClr val="tx1"/>
                              </a:solidFill>
                              <a:latin typeface="Cambria Math" panose="02040503050406030204" pitchFamily="18" charset="0"/>
                            </a:rPr>
                            <m:t>×1</m:t>
                          </m:r>
                        </m:lim>
                      </m:limLow>
                    </m:oMath>
                  </m:oMathPara>
                </a14:m>
                <a:endParaRPr lang="en-US" sz="2000" dirty="0">
                  <a:solidFill>
                    <a:schemeClr val="tx1"/>
                  </a:solidFill>
                </a:endParaRPr>
              </a:p>
            </p:txBody>
          </p:sp>
        </mc:Choice>
        <mc:Fallback xmlns="">
          <p:sp>
            <p:nvSpPr>
              <p:cNvPr id="4" name="Object 3"/>
              <p:cNvSpPr txBox="1">
                <a:spLocks noRot="1" noChangeAspect="1" noMove="1" noResize="1" noEditPoints="1" noAdjustHandles="1" noChangeArrowheads="1" noChangeShapeType="1" noTextEdit="1"/>
              </p:cNvSpPr>
              <p:nvPr/>
            </p:nvSpPr>
            <p:spPr>
              <a:xfrm>
                <a:off x="7742792" y="1676401"/>
                <a:ext cx="2239409" cy="10054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4"/>
              <p:cNvSpPr txBox="1"/>
              <p:nvPr/>
            </p:nvSpPr>
            <p:spPr>
              <a:xfrm>
                <a:off x="5029200" y="3276601"/>
                <a:ext cx="2110054" cy="50641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𝐀</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𝐝</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𝐀</m:t>
                          </m:r>
                        </m:e>
                        <m:sup>
                          <m:r>
                            <a:rPr lang="en-US" i="1">
                              <a:solidFill>
                                <a:srgbClr val="000000"/>
                              </a:solidFill>
                              <a:latin typeface="Cambria Math" panose="02040503050406030204" pitchFamily="18" charset="0"/>
                            </a:rPr>
                            <m:t>𝑇</m:t>
                          </m:r>
                        </m:sup>
                      </m:sSup>
                      <m:r>
                        <a:rPr lang="en-US" i="1">
                          <a:solidFill>
                            <a:srgbClr val="000000"/>
                          </a:solidFill>
                          <a:latin typeface="Cambria Math" panose="02040503050406030204" pitchFamily="18" charset="0"/>
                        </a:rPr>
                        <m:t>𝐛</m:t>
                      </m:r>
                    </m:oMath>
                  </m:oMathPara>
                </a14:m>
                <a:endParaRPr lang="en-US" dirty="0"/>
              </a:p>
            </p:txBody>
          </p:sp>
        </mc:Choice>
        <mc:Fallback xmlns="">
          <p:sp>
            <p:nvSpPr>
              <p:cNvPr id="5" name="Object 4"/>
              <p:cNvSpPr txBox="1">
                <a:spLocks noRot="1" noChangeAspect="1" noMove="1" noResize="1" noEditPoints="1" noAdjustHandles="1" noChangeArrowheads="1" noChangeShapeType="1" noTextEdit="1"/>
              </p:cNvSpPr>
              <p:nvPr/>
            </p:nvSpPr>
            <p:spPr>
              <a:xfrm>
                <a:off x="5029200" y="3276601"/>
                <a:ext cx="2110054" cy="506413"/>
              </a:xfrm>
              <a:prstGeom prst="rect">
                <a:avLst/>
              </a:prstGeom>
              <a:blipFill>
                <a:blip r:embed="rId5"/>
                <a:stretch>
                  <a:fillRect l="-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5"/>
              <p:cNvSpPr txBox="1"/>
              <p:nvPr/>
            </p:nvSpPr>
            <p:spPr>
              <a:xfrm>
                <a:off x="2590800" y="3936854"/>
                <a:ext cx="4724401" cy="109234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d>
                        <m:dPr>
                          <m:begChr m:val="["/>
                          <m:endChr m:val="]"/>
                          <m:ctrlPr>
                            <a:rPr lang="en-US" sz="2000" i="1" smtClean="0">
                              <a:solidFill>
                                <a:schemeClr val="tx1"/>
                              </a:solidFill>
                              <a:latin typeface="Cambria Math" panose="02040503050406030204" pitchFamily="18" charset="0"/>
                            </a:rPr>
                          </m:ctrlPr>
                        </m:dPr>
                        <m:e>
                          <m:m>
                            <m:mPr>
                              <m:plcHide m:val="on"/>
                              <m:mcs>
                                <m:mc>
                                  <m:mcPr>
                                    <m:count m:val="2"/>
                                    <m:mcJc m:val="center"/>
                                  </m:mcPr>
                                </m:mc>
                              </m:mcs>
                              <m:ctrlPr>
                                <a:rPr lang="en-US" sz="2000" i="1">
                                  <a:solidFill>
                                    <a:schemeClr val="tx1"/>
                                  </a:solidFill>
                                  <a:latin typeface="Cambria Math" panose="02040503050406030204" pitchFamily="18" charset="0"/>
                                </a:rPr>
                              </m:ctrlPr>
                            </m:mPr>
                            <m:mr>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e>
                                </m:nary>
                              </m:e>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e>
                                </m:nary>
                              </m:e>
                            </m:mr>
                            <m:mr>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e>
                                </m:nary>
                              </m:e>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e>
                                </m:nary>
                              </m:e>
                            </m:mr>
                          </m:m>
                        </m:e>
                      </m:d>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r>
                                  <a:rPr lang="en-US" sz="2000" i="1">
                                    <a:solidFill>
                                      <a:schemeClr val="tx1"/>
                                    </a:solidFill>
                                    <a:latin typeface="Cambria Math" panose="02040503050406030204" pitchFamily="18" charset="0"/>
                                  </a:rPr>
                                  <m:t>𝑢</m:t>
                                </m:r>
                              </m:e>
                            </m:mr>
                            <m:mr>
                              <m:e>
                                <m:r>
                                  <a:rPr lang="en-US" sz="2000" i="1">
                                    <a:solidFill>
                                      <a:schemeClr val="tx1"/>
                                    </a:solidFill>
                                    <a:latin typeface="Cambria Math" panose="02040503050406030204" pitchFamily="18" charset="0"/>
                                  </a:rPr>
                                  <m:t>𝑣</m:t>
                                </m:r>
                              </m:e>
                            </m:mr>
                          </m:m>
                        </m:e>
                      </m:d>
                      <m:r>
                        <a:rPr lang="en-US" sz="2000" i="1">
                          <a:solidFill>
                            <a:schemeClr val="tx1"/>
                          </a:solidFill>
                          <a:latin typeface="Cambria Math" panose="02040503050406030204" pitchFamily="18" charset="0"/>
                        </a:rPr>
                        <m:t>=−</m:t>
                      </m:r>
                      <m:d>
                        <m:dPr>
                          <m:begChr m:val="["/>
                          <m:endChr m:val="]"/>
                          <m:ctrlPr>
                            <a:rPr lang="en-US" sz="2000" i="1">
                              <a:solidFill>
                                <a:schemeClr val="tx1"/>
                              </a:solidFill>
                              <a:latin typeface="Cambria Math" panose="02040503050406030204" pitchFamily="18" charset="0"/>
                            </a:rPr>
                          </m:ctrlPr>
                        </m:dPr>
                        <m:e>
                          <m:m>
                            <m:mPr>
                              <m:plcHide m:val="on"/>
                              <m:mcs>
                                <m:mc>
                                  <m:mcPr>
                                    <m:count m:val="1"/>
                                    <m:mcJc m:val="center"/>
                                  </m:mcPr>
                                </m:mc>
                              </m:mcs>
                              <m:ctrlPr>
                                <a:rPr lang="en-US" sz="2000" i="1">
                                  <a:solidFill>
                                    <a:schemeClr val="tx1"/>
                                  </a:solidFill>
                                  <a:latin typeface="Cambria Math" panose="02040503050406030204" pitchFamily="18" charset="0"/>
                                </a:rPr>
                              </m:ctrlPr>
                            </m:mPr>
                            <m:mr>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𝑥</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e>
                                </m:nary>
                              </m:e>
                            </m:mr>
                            <m:mr>
                              <m:e>
                                <m:nary>
                                  <m:naryPr>
                                    <m:chr m:val="∑"/>
                                    <m:subHide m:val="on"/>
                                    <m:supHide m:val="on"/>
                                    <m:ctrlPr>
                                      <a:rPr lang="en-US" sz="2000" i="1">
                                        <a:solidFill>
                                          <a:schemeClr val="tx1"/>
                                        </a:solidFill>
                                        <a:latin typeface="Cambria Math" panose="02040503050406030204" pitchFamily="18" charset="0"/>
                                      </a:rPr>
                                    </m:ctrlPr>
                                  </m:naryPr>
                                  <m:sub/>
                                  <m:sup/>
                                  <m:e>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𝑦</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𝐼</m:t>
                                        </m:r>
                                      </m:e>
                                      <m:sub>
                                        <m:r>
                                          <a:rPr lang="en-US" sz="2000" i="1">
                                            <a:solidFill>
                                              <a:schemeClr val="tx1"/>
                                            </a:solidFill>
                                            <a:latin typeface="Cambria Math" panose="02040503050406030204" pitchFamily="18" charset="0"/>
                                          </a:rPr>
                                          <m:t>𝑡</m:t>
                                        </m:r>
                                      </m:sub>
                                    </m:sSub>
                                  </m:e>
                                </m:nary>
                              </m:e>
                            </m:mr>
                          </m:m>
                        </m:e>
                      </m:d>
                    </m:oMath>
                  </m:oMathPara>
                </a14:m>
                <a:endParaRPr lang="en-US" sz="2000" dirty="0">
                  <a:solidFill>
                    <a:schemeClr val="tx1"/>
                  </a:solidFill>
                </a:endParaRPr>
              </a:p>
            </p:txBody>
          </p:sp>
        </mc:Choice>
        <mc:Fallback xmlns="">
          <p:sp>
            <p:nvSpPr>
              <p:cNvPr id="6" name="Object 5"/>
              <p:cNvSpPr txBox="1">
                <a:spLocks noRot="1" noChangeAspect="1" noMove="1" noResize="1" noEditPoints="1" noAdjustHandles="1" noChangeArrowheads="1" noChangeShapeType="1" noTextEdit="1"/>
              </p:cNvSpPr>
              <p:nvPr/>
            </p:nvSpPr>
            <p:spPr>
              <a:xfrm>
                <a:off x="2590800" y="3936854"/>
                <a:ext cx="4724401" cy="1092347"/>
              </a:xfrm>
              <a:prstGeom prst="rect">
                <a:avLst/>
              </a:prstGeom>
              <a:blipFill>
                <a:blip r:embed="rId6"/>
                <a:stretch>
                  <a:fillRect b="-41899"/>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4770E56-5474-F640-9E8F-FB400429D7BA}"/>
              </a:ext>
            </a:extLst>
          </p:cNvPr>
          <p:cNvSpPr/>
          <p:nvPr/>
        </p:nvSpPr>
        <p:spPr>
          <a:xfrm>
            <a:off x="7467600" y="3905072"/>
            <a:ext cx="3200400" cy="707886"/>
          </a:xfrm>
          <a:prstGeom prst="rect">
            <a:avLst/>
          </a:prstGeom>
        </p:spPr>
        <p:txBody>
          <a:bodyPr wrap="square">
            <a:spAutoFit/>
          </a:bodyPr>
          <a:lstStyle/>
          <a:p>
            <a:pPr algn="ctr"/>
            <a:r>
              <a:rPr lang="en-US" sz="2000" dirty="0"/>
              <a:t>M</a:t>
            </a:r>
            <a:r>
              <a:rPr lang="en-US" sz="2000" i="1" dirty="0"/>
              <a:t> = </a:t>
            </a:r>
            <a:r>
              <a:rPr lang="en-US" sz="2000" dirty="0"/>
              <a:t>A</a:t>
            </a:r>
            <a:r>
              <a:rPr lang="en-US" sz="2000" i="1" baseline="30000" dirty="0"/>
              <a:t>T</a:t>
            </a:r>
            <a:r>
              <a:rPr lang="en-US" sz="2000" dirty="0"/>
              <a:t>A is the second moment matrix!</a:t>
            </a:r>
          </a:p>
        </p:txBody>
      </p:sp>
      <p:sp>
        <p:nvSpPr>
          <p:cNvPr id="7" name="TextBox 6">
            <a:extLst>
              <a:ext uri="{FF2B5EF4-FFF2-40B4-BE49-F238E27FC236}">
                <a16:creationId xmlns:a16="http://schemas.microsoft.com/office/drawing/2014/main" id="{C659ED68-3A3C-430B-8C63-F3E49FA9CF28}"/>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363103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647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71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2362200" y="5410200"/>
            <a:ext cx="3124200" cy="533400"/>
          </a:xfrm>
          <a:prstGeom prst="rightArrowCallout">
            <a:avLst>
              <a:gd name="adj1" fmla="val 25000"/>
              <a:gd name="adj2" fmla="val 24093"/>
              <a:gd name="adj3" fmla="val 95043"/>
              <a:gd name="adj4" fmla="val 75662"/>
            </a:avLst>
          </a:prstGeom>
          <a:solidFill>
            <a:srgbClr val="C0C0C0"/>
          </a:solidFill>
          <a:ln w="9525">
            <a:solidFill>
              <a:schemeClr val="tx1"/>
            </a:solidFill>
            <a:miter lim="800000"/>
            <a:headEnd/>
            <a:tailEnd/>
          </a:ln>
        </p:spPr>
        <p:txBody>
          <a:bodyPr wrap="none" anchor="ctr"/>
          <a:lstStyle/>
          <a:p>
            <a:endParaRPr lang="en-US"/>
          </a:p>
        </p:txBody>
      </p:sp>
      <p:sp>
        <p:nvSpPr>
          <p:cNvPr id="31747" name="Rectangle 3"/>
          <p:cNvSpPr>
            <a:spLocks noGrp="1" noChangeArrowheads="1"/>
          </p:cNvSpPr>
          <p:nvPr>
            <p:ph type="title"/>
          </p:nvPr>
        </p:nvSpPr>
        <p:spPr/>
        <p:txBody>
          <a:bodyPr/>
          <a:lstStyle/>
          <a:p>
            <a:r>
              <a:rPr lang="en-US" dirty="0"/>
              <a:t>Recall: Structure / Second Moment Matrix</a:t>
            </a:r>
            <a:endParaRPr lang="ru-RU" dirty="0"/>
          </a:p>
        </p:txBody>
      </p:sp>
      <p:sp>
        <p:nvSpPr>
          <p:cNvPr id="31748" name="Rectangle 4"/>
          <p:cNvSpPr>
            <a:spLocks noChangeArrowheads="1"/>
          </p:cNvSpPr>
          <p:nvPr/>
        </p:nvSpPr>
        <p:spPr bwMode="auto">
          <a:xfrm>
            <a:off x="5562600" y="2057400"/>
            <a:ext cx="4343400" cy="4343400"/>
          </a:xfrm>
          <a:prstGeom prst="rect">
            <a:avLst/>
          </a:prstGeom>
          <a:solidFill>
            <a:srgbClr val="F38F67"/>
          </a:solidFill>
          <a:ln w="9525">
            <a:solidFill>
              <a:schemeClr val="tx1"/>
            </a:solidFill>
            <a:miter lim="800000"/>
            <a:headEnd/>
            <a:tailEnd/>
          </a:ln>
        </p:spPr>
        <p:txBody>
          <a:bodyPr wrap="none" anchor="ctr"/>
          <a:lstStyle/>
          <a:p>
            <a:endParaRPr lang="en-US">
              <a:solidFill>
                <a:schemeClr val="bg1"/>
              </a:solidFill>
            </a:endParaRPr>
          </a:p>
        </p:txBody>
      </p:sp>
      <p:sp>
        <p:nvSpPr>
          <p:cNvPr id="31749" name="Rectangle 5"/>
          <p:cNvSpPr>
            <a:spLocks noChangeArrowheads="1"/>
          </p:cNvSpPr>
          <p:nvPr/>
        </p:nvSpPr>
        <p:spPr bwMode="auto">
          <a:xfrm>
            <a:off x="9296400" y="6400800"/>
            <a:ext cx="762000" cy="369332"/>
          </a:xfrm>
          <a:prstGeom prst="rect">
            <a:avLst/>
          </a:prstGeom>
          <a:noFill/>
          <a:ln w="9525">
            <a:noFill/>
            <a:miter lim="800000"/>
            <a:headEnd/>
            <a:tailEnd/>
          </a:ln>
        </p:spPr>
        <p:txBody>
          <a:bodyPr>
            <a:spAutoFit/>
          </a:bodyPr>
          <a:lstStyle/>
          <a:p>
            <a:pPr algn="ctr" eaLnBrk="1" hangingPunct="1"/>
            <a:r>
              <a:rPr lang="ru-RU">
                <a:latin typeface="Times New Roman" pitchFamily="18" charset="0"/>
                <a:cs typeface="Times New Roman" pitchFamily="18" charset="0"/>
                <a:sym typeface="Symbol" pitchFamily="18" charset="2"/>
              </a:rPr>
              <a:t></a:t>
            </a:r>
            <a:r>
              <a:rPr lang="en-US" baseline="-25000">
                <a:latin typeface="Times New Roman" pitchFamily="18" charset="0"/>
                <a:cs typeface="Times New Roman" pitchFamily="18" charset="0"/>
                <a:sym typeface="Symbol" pitchFamily="18" charset="2"/>
              </a:rPr>
              <a:t>1</a:t>
            </a:r>
            <a:endParaRPr lang="ru-RU" baseline="-25000">
              <a:latin typeface="Times New Roman" pitchFamily="18" charset="0"/>
              <a:cs typeface="Times New Roman" pitchFamily="18" charset="0"/>
              <a:sym typeface="Symbol" pitchFamily="18" charset="2"/>
            </a:endParaRPr>
          </a:p>
        </p:txBody>
      </p:sp>
      <p:sp>
        <p:nvSpPr>
          <p:cNvPr id="31750" name="Rectangle 6"/>
          <p:cNvSpPr>
            <a:spLocks noChangeArrowheads="1"/>
          </p:cNvSpPr>
          <p:nvPr/>
        </p:nvSpPr>
        <p:spPr bwMode="auto">
          <a:xfrm>
            <a:off x="4648200" y="2133600"/>
            <a:ext cx="1066800" cy="369332"/>
          </a:xfrm>
          <a:prstGeom prst="rect">
            <a:avLst/>
          </a:prstGeom>
          <a:noFill/>
          <a:ln w="9525">
            <a:noFill/>
            <a:miter lim="800000"/>
            <a:headEnd/>
            <a:tailEnd/>
          </a:ln>
        </p:spPr>
        <p:txBody>
          <a:bodyPr>
            <a:spAutoFit/>
          </a:bodyPr>
          <a:lstStyle/>
          <a:p>
            <a:pPr algn="ctr" eaLnBrk="1" hangingPunct="1"/>
            <a:r>
              <a:rPr lang="ru-RU">
                <a:latin typeface="Times New Roman" pitchFamily="18" charset="0"/>
                <a:cs typeface="Times New Roman" pitchFamily="18" charset="0"/>
                <a:sym typeface="Symbol" pitchFamily="18" charset="2"/>
              </a:rPr>
              <a:t></a:t>
            </a:r>
            <a:r>
              <a:rPr lang="en-US" baseline="-25000">
                <a:latin typeface="Times New Roman" pitchFamily="18" charset="0"/>
                <a:cs typeface="Times New Roman" pitchFamily="18" charset="0"/>
                <a:sym typeface="Symbol" pitchFamily="18" charset="2"/>
              </a:rPr>
              <a:t>2</a:t>
            </a:r>
            <a:endParaRPr lang="ru-RU" baseline="-25000">
              <a:latin typeface="Times New Roman" pitchFamily="18" charset="0"/>
              <a:cs typeface="Times New Roman" pitchFamily="18" charset="0"/>
              <a:sym typeface="Symbol" pitchFamily="18" charset="2"/>
            </a:endParaRPr>
          </a:p>
        </p:txBody>
      </p:sp>
      <p:sp>
        <p:nvSpPr>
          <p:cNvPr id="31751" name="Freeform 7"/>
          <p:cNvSpPr>
            <a:spLocks/>
          </p:cNvSpPr>
          <p:nvPr/>
        </p:nvSpPr>
        <p:spPr bwMode="auto">
          <a:xfrm>
            <a:off x="6019800" y="2057400"/>
            <a:ext cx="3886200" cy="3937000"/>
          </a:xfrm>
          <a:custGeom>
            <a:avLst/>
            <a:gdLst>
              <a:gd name="T0" fmla="*/ 0 w 2448"/>
              <a:gd name="T1" fmla="*/ 2147483647 h 2480"/>
              <a:gd name="T2" fmla="*/ 2147483647 w 2448"/>
              <a:gd name="T3" fmla="*/ 0 h 2480"/>
              <a:gd name="T4" fmla="*/ 2147483647 w 2448"/>
              <a:gd name="T5" fmla="*/ 0 h 2480"/>
              <a:gd name="T6" fmla="*/ 2147483647 w 2448"/>
              <a:gd name="T7" fmla="*/ 2147483647 h 2480"/>
              <a:gd name="T8" fmla="*/ 2147483647 w 2448"/>
              <a:gd name="T9" fmla="*/ 2147483647 h 2480"/>
              <a:gd name="T10" fmla="*/ 0 w 2448"/>
              <a:gd name="T11" fmla="*/ 2147483647 h 2480"/>
              <a:gd name="T12" fmla="*/ 0 60000 65536"/>
              <a:gd name="T13" fmla="*/ 0 60000 65536"/>
              <a:gd name="T14" fmla="*/ 0 60000 65536"/>
              <a:gd name="T15" fmla="*/ 0 60000 65536"/>
              <a:gd name="T16" fmla="*/ 0 60000 65536"/>
              <a:gd name="T17" fmla="*/ 0 60000 65536"/>
              <a:gd name="T18" fmla="*/ 0 w 2448"/>
              <a:gd name="T19" fmla="*/ 0 h 2480"/>
              <a:gd name="T20" fmla="*/ 2448 w 2448"/>
              <a:gd name="T21" fmla="*/ 2480 h 2480"/>
            </a:gdLst>
            <a:ahLst/>
            <a:cxnLst>
              <a:cxn ang="T12">
                <a:pos x="T0" y="T1"/>
              </a:cxn>
              <a:cxn ang="T13">
                <a:pos x="T2" y="T3"/>
              </a:cxn>
              <a:cxn ang="T14">
                <a:pos x="T4" y="T5"/>
              </a:cxn>
              <a:cxn ang="T15">
                <a:pos x="T6" y="T7"/>
              </a:cxn>
              <a:cxn ang="T16">
                <a:pos x="T8" y="T9"/>
              </a:cxn>
              <a:cxn ang="T17">
                <a:pos x="T10" y="T11"/>
              </a:cxn>
            </a:cxnLst>
            <a:rect l="T18" t="T19" r="T20" b="T21"/>
            <a:pathLst>
              <a:path w="2448" h="2480">
                <a:moveTo>
                  <a:pt x="0" y="1920"/>
                </a:moveTo>
                <a:lnTo>
                  <a:pt x="672" y="0"/>
                </a:lnTo>
                <a:lnTo>
                  <a:pt x="2448" y="0"/>
                </a:lnTo>
                <a:lnTo>
                  <a:pt x="2448" y="1872"/>
                </a:lnTo>
                <a:lnTo>
                  <a:pt x="555" y="2480"/>
                </a:lnTo>
                <a:lnTo>
                  <a:pt x="0" y="1920"/>
                </a:lnTo>
                <a:close/>
              </a:path>
            </a:pathLst>
          </a:custGeom>
          <a:solidFill>
            <a:schemeClr val="accent1"/>
          </a:solidFill>
          <a:ln w="9525">
            <a:solidFill>
              <a:schemeClr val="tx1"/>
            </a:solidFill>
            <a:round/>
            <a:headEnd/>
            <a:tailEnd/>
          </a:ln>
        </p:spPr>
        <p:txBody>
          <a:bodyPr/>
          <a:lstStyle/>
          <a:p>
            <a:endParaRPr lang="en-US"/>
          </a:p>
        </p:txBody>
      </p:sp>
      <p:sp>
        <p:nvSpPr>
          <p:cNvPr id="31752" name="AutoShape 8"/>
          <p:cNvSpPr>
            <a:spLocks noChangeArrowheads="1"/>
          </p:cNvSpPr>
          <p:nvPr/>
        </p:nvSpPr>
        <p:spPr bwMode="auto">
          <a:xfrm>
            <a:off x="5562601" y="4648200"/>
            <a:ext cx="1749425" cy="1752600"/>
          </a:xfrm>
          <a:prstGeom prst="rtTriangle">
            <a:avLst/>
          </a:prstGeom>
          <a:solidFill>
            <a:srgbClr val="B2B2B2"/>
          </a:solidFill>
          <a:ln w="9525">
            <a:solidFill>
              <a:schemeClr val="tx1"/>
            </a:solidFill>
            <a:miter lim="800000"/>
            <a:headEnd/>
            <a:tailEnd/>
          </a:ln>
        </p:spPr>
        <p:txBody>
          <a:bodyPr wrap="none" anchor="ctr"/>
          <a:lstStyle/>
          <a:p>
            <a:endParaRPr lang="en-US"/>
          </a:p>
        </p:txBody>
      </p:sp>
      <p:sp>
        <p:nvSpPr>
          <p:cNvPr id="31753" name="Rectangle 9"/>
          <p:cNvSpPr>
            <a:spLocks noChangeArrowheads="1"/>
          </p:cNvSpPr>
          <p:nvPr/>
        </p:nvSpPr>
        <p:spPr bwMode="auto">
          <a:xfrm>
            <a:off x="7086600" y="2667001"/>
            <a:ext cx="2667000" cy="1261884"/>
          </a:xfrm>
          <a:prstGeom prst="rect">
            <a:avLst/>
          </a:prstGeom>
          <a:noFill/>
          <a:ln w="9525">
            <a:noFill/>
            <a:miter lim="800000"/>
            <a:headEnd/>
            <a:tailEnd/>
          </a:ln>
        </p:spPr>
        <p:txBody>
          <a:bodyPr>
            <a:spAutoFit/>
          </a:bodyPr>
          <a:lstStyle/>
          <a:p>
            <a:pPr eaLnBrk="1" hangingPunct="1"/>
            <a:r>
              <a:rPr lang="en-US" dirty="0">
                <a:solidFill>
                  <a:srgbClr val="0033CC"/>
                </a:solidFill>
                <a:latin typeface="Times New Roman" pitchFamily="18" charset="0"/>
                <a:cs typeface="Times New Roman" pitchFamily="18" charset="0"/>
                <a:sym typeface="Symbol" pitchFamily="18" charset="2"/>
              </a:rPr>
              <a:t>“Corner” /</a:t>
            </a:r>
          </a:p>
          <a:p>
            <a:pPr eaLnBrk="1" hangingPunct="1"/>
            <a:r>
              <a:rPr lang="en-US" dirty="0">
                <a:solidFill>
                  <a:srgbClr val="0033CC"/>
                </a:solidFill>
                <a:latin typeface="Times New Roman" pitchFamily="18" charset="0"/>
                <a:cs typeface="Times New Roman" pitchFamily="18" charset="0"/>
                <a:sym typeface="Symbol" pitchFamily="18" charset="2"/>
              </a:rPr>
              <a:t>Texture / Multiple Edges</a:t>
            </a:r>
            <a:br>
              <a:rPr lang="en-US" dirty="0">
                <a:latin typeface="Times New Roman" pitchFamily="18" charset="0"/>
                <a:cs typeface="Times New Roman" pitchFamily="18" charset="0"/>
                <a:sym typeface="Symbol" pitchFamily="18" charset="2"/>
              </a:rPr>
            </a:b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1</a:t>
            </a:r>
            <a:r>
              <a:rPr lang="en-US" sz="2000" b="1" dirty="0">
                <a:solidFill>
                  <a:schemeClr val="bg1"/>
                </a:solidFill>
                <a:latin typeface="Times New Roman" pitchFamily="18" charset="0"/>
                <a:cs typeface="Times New Roman" pitchFamily="18" charset="0"/>
                <a:sym typeface="Symbol" pitchFamily="18" charset="2"/>
              </a:rPr>
              <a:t> and </a:t>
            </a: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2</a:t>
            </a:r>
            <a:r>
              <a:rPr lang="en-US" sz="2000" b="1" dirty="0">
                <a:solidFill>
                  <a:schemeClr val="bg1"/>
                </a:solidFill>
                <a:latin typeface="Times New Roman" pitchFamily="18" charset="0"/>
                <a:cs typeface="Times New Roman" pitchFamily="18" charset="0"/>
                <a:sym typeface="Symbol" pitchFamily="18" charset="2"/>
              </a:rPr>
              <a:t> are large,</a:t>
            </a:r>
            <a:br>
              <a:rPr lang="en-US" sz="2000" b="1" dirty="0">
                <a:solidFill>
                  <a:schemeClr val="bg1"/>
                </a:solidFill>
                <a:latin typeface="Times New Roman" pitchFamily="18" charset="0"/>
                <a:cs typeface="Times New Roman" pitchFamily="18" charset="0"/>
                <a:sym typeface="Symbol" pitchFamily="18" charset="2"/>
              </a:rPr>
            </a:br>
            <a:r>
              <a:rPr lang="en-US" sz="2000" b="1" dirty="0">
                <a:solidFill>
                  <a:schemeClr val="bg1"/>
                </a:solidFill>
                <a:latin typeface="Times New Roman" pitchFamily="18" charset="0"/>
                <a:cs typeface="Times New Roman" pitchFamily="18" charset="0"/>
                <a:sym typeface="Symbol" pitchFamily="18" charset="2"/>
              </a:rPr>
              <a:t> </a:t>
            </a: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1 </a:t>
            </a:r>
            <a:r>
              <a:rPr lang="en-US" b="1" dirty="0">
                <a:solidFill>
                  <a:schemeClr val="bg1"/>
                </a:solidFill>
                <a:latin typeface="Times New Roman" pitchFamily="18" charset="0"/>
                <a:cs typeface="Times New Roman" pitchFamily="18" charset="0"/>
                <a:sym typeface="Symbol" pitchFamily="18" charset="2"/>
              </a:rPr>
              <a:t>~ </a:t>
            </a: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2</a:t>
            </a:r>
            <a:endParaRPr lang="ru-RU" sz="2000" b="1" dirty="0">
              <a:solidFill>
                <a:schemeClr val="bg1"/>
              </a:solidFill>
              <a:latin typeface="Times New Roman" pitchFamily="18" charset="0"/>
              <a:cs typeface="Times New Roman" pitchFamily="18" charset="0"/>
              <a:sym typeface="Symbol" pitchFamily="18" charset="2"/>
            </a:endParaRPr>
          </a:p>
        </p:txBody>
      </p:sp>
      <p:sp>
        <p:nvSpPr>
          <p:cNvPr id="31754" name="Rectangle 10"/>
          <p:cNvSpPr>
            <a:spLocks noChangeArrowheads="1"/>
          </p:cNvSpPr>
          <p:nvPr/>
        </p:nvSpPr>
        <p:spPr bwMode="auto">
          <a:xfrm>
            <a:off x="2438400" y="5410200"/>
            <a:ext cx="2362200" cy="400110"/>
          </a:xfrm>
          <a:prstGeom prst="rect">
            <a:avLst/>
          </a:prstGeom>
          <a:noFill/>
          <a:ln w="9525">
            <a:noFill/>
            <a:miter lim="800000"/>
            <a:headEnd/>
            <a:tailEnd/>
          </a:ln>
        </p:spPr>
        <p:txBody>
          <a:bodyPr>
            <a:spAutoFit/>
          </a:bodyPr>
          <a:lstStyle/>
          <a:p>
            <a:pPr eaLnBrk="1" hangingPunct="1"/>
            <a:r>
              <a:rPr lang="ru-RU" b="1">
                <a:solidFill>
                  <a:schemeClr val="bg1"/>
                </a:solidFill>
                <a:latin typeface="Calibri" panose="020F0502020204030204" pitchFamily="34" charset="0"/>
                <a:cs typeface="Calibri" panose="020F0502020204030204" pitchFamily="34" charset="0"/>
                <a:sym typeface="Symbol" pitchFamily="18" charset="2"/>
              </a:rPr>
              <a:t></a:t>
            </a:r>
            <a:r>
              <a:rPr lang="en-US" b="1" baseline="-25000">
                <a:solidFill>
                  <a:schemeClr val="bg1"/>
                </a:solidFill>
                <a:latin typeface="Calibri" panose="020F0502020204030204" pitchFamily="34" charset="0"/>
                <a:cs typeface="Calibri" panose="020F0502020204030204" pitchFamily="34" charset="0"/>
                <a:sym typeface="Symbol" pitchFamily="18" charset="2"/>
              </a:rPr>
              <a:t>1</a:t>
            </a:r>
            <a:r>
              <a:rPr lang="en-US" sz="2000" b="1">
                <a:solidFill>
                  <a:schemeClr val="bg1"/>
                </a:solidFill>
                <a:latin typeface="Calibri" panose="020F0502020204030204" pitchFamily="34" charset="0"/>
                <a:cs typeface="Calibri" panose="020F0502020204030204" pitchFamily="34" charset="0"/>
                <a:sym typeface="Symbol" pitchFamily="18" charset="2"/>
              </a:rPr>
              <a:t> and </a:t>
            </a:r>
            <a:r>
              <a:rPr lang="ru-RU" b="1">
                <a:solidFill>
                  <a:schemeClr val="bg1"/>
                </a:solidFill>
                <a:latin typeface="Calibri" panose="020F0502020204030204" pitchFamily="34" charset="0"/>
                <a:cs typeface="Calibri" panose="020F0502020204030204" pitchFamily="34" charset="0"/>
                <a:sym typeface="Symbol" pitchFamily="18" charset="2"/>
              </a:rPr>
              <a:t></a:t>
            </a:r>
            <a:r>
              <a:rPr lang="en-US" b="1" baseline="-25000">
                <a:solidFill>
                  <a:schemeClr val="bg1"/>
                </a:solidFill>
                <a:latin typeface="Calibri" panose="020F0502020204030204" pitchFamily="34" charset="0"/>
                <a:cs typeface="Calibri" panose="020F0502020204030204" pitchFamily="34" charset="0"/>
                <a:sym typeface="Symbol" pitchFamily="18" charset="2"/>
              </a:rPr>
              <a:t>2</a:t>
            </a:r>
            <a:r>
              <a:rPr lang="en-US" sz="2000" b="1">
                <a:solidFill>
                  <a:schemeClr val="bg1"/>
                </a:solidFill>
                <a:latin typeface="Calibri" panose="020F0502020204030204" pitchFamily="34" charset="0"/>
                <a:cs typeface="Calibri" panose="020F0502020204030204" pitchFamily="34" charset="0"/>
                <a:sym typeface="Symbol" pitchFamily="18" charset="2"/>
              </a:rPr>
              <a:t> are small</a:t>
            </a:r>
            <a:endParaRPr lang="ru-RU" sz="2000" b="1">
              <a:solidFill>
                <a:schemeClr val="bg1"/>
              </a:solidFill>
              <a:latin typeface="Calibri" panose="020F0502020204030204" pitchFamily="34" charset="0"/>
              <a:cs typeface="Calibri" panose="020F0502020204030204" pitchFamily="34" charset="0"/>
              <a:sym typeface="Symbol" pitchFamily="18" charset="2"/>
            </a:endParaRPr>
          </a:p>
        </p:txBody>
      </p:sp>
      <p:sp>
        <p:nvSpPr>
          <p:cNvPr id="31755" name="Rectangle 11"/>
          <p:cNvSpPr>
            <a:spLocks noChangeArrowheads="1"/>
          </p:cNvSpPr>
          <p:nvPr/>
        </p:nvSpPr>
        <p:spPr bwMode="auto">
          <a:xfrm>
            <a:off x="8686800" y="5410200"/>
            <a:ext cx="1295400" cy="677108"/>
          </a:xfrm>
          <a:prstGeom prst="rect">
            <a:avLst/>
          </a:prstGeom>
          <a:noFill/>
          <a:ln w="9525">
            <a:noFill/>
            <a:miter lim="800000"/>
            <a:headEnd/>
            <a:tailEnd/>
          </a:ln>
        </p:spPr>
        <p:txBody>
          <a:bodyPr>
            <a:spAutoFit/>
          </a:bodyPr>
          <a:lstStyle/>
          <a:p>
            <a:pPr eaLnBrk="1" hangingPunct="1"/>
            <a:r>
              <a:rPr lang="en-US" dirty="0">
                <a:solidFill>
                  <a:srgbClr val="0033CC"/>
                </a:solidFill>
                <a:latin typeface="Times New Roman" pitchFamily="18" charset="0"/>
                <a:cs typeface="Times New Roman" pitchFamily="18" charset="0"/>
                <a:sym typeface="Symbol" pitchFamily="18" charset="2"/>
              </a:rPr>
              <a:t>“Edge” </a:t>
            </a:r>
            <a:br>
              <a:rPr lang="en-US" dirty="0">
                <a:latin typeface="Times New Roman" pitchFamily="18" charset="0"/>
                <a:cs typeface="Times New Roman" pitchFamily="18" charset="0"/>
                <a:sym typeface="Symbol" pitchFamily="18" charset="2"/>
              </a:rPr>
            </a:b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1</a:t>
            </a:r>
            <a:r>
              <a:rPr lang="en-US" sz="2000" b="1" dirty="0">
                <a:solidFill>
                  <a:schemeClr val="bg1"/>
                </a:solidFill>
                <a:latin typeface="Times New Roman" pitchFamily="18" charset="0"/>
                <a:cs typeface="Times New Roman" pitchFamily="18" charset="0"/>
                <a:sym typeface="Symbol" pitchFamily="18" charset="2"/>
              </a:rPr>
              <a:t> &gt;&gt; </a:t>
            </a: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2</a:t>
            </a:r>
            <a:endParaRPr lang="ru-RU" sz="2000" b="1" dirty="0">
              <a:solidFill>
                <a:schemeClr val="bg1"/>
              </a:solidFill>
              <a:latin typeface="Times New Roman" pitchFamily="18" charset="0"/>
              <a:cs typeface="Times New Roman" pitchFamily="18" charset="0"/>
              <a:sym typeface="Symbol" pitchFamily="18" charset="2"/>
            </a:endParaRPr>
          </a:p>
        </p:txBody>
      </p:sp>
      <p:sp>
        <p:nvSpPr>
          <p:cNvPr id="31756" name="Rectangle 12"/>
          <p:cNvSpPr>
            <a:spLocks noChangeArrowheads="1"/>
          </p:cNvSpPr>
          <p:nvPr/>
        </p:nvSpPr>
        <p:spPr bwMode="auto">
          <a:xfrm>
            <a:off x="5638800" y="2209800"/>
            <a:ext cx="1295400" cy="677108"/>
          </a:xfrm>
          <a:prstGeom prst="rect">
            <a:avLst/>
          </a:prstGeom>
          <a:noFill/>
          <a:ln w="9525">
            <a:noFill/>
            <a:miter lim="800000"/>
            <a:headEnd/>
            <a:tailEnd/>
          </a:ln>
        </p:spPr>
        <p:txBody>
          <a:bodyPr>
            <a:spAutoFit/>
          </a:bodyPr>
          <a:lstStyle/>
          <a:p>
            <a:pPr eaLnBrk="1" hangingPunct="1"/>
            <a:r>
              <a:rPr lang="en-US" dirty="0">
                <a:solidFill>
                  <a:srgbClr val="0033CC"/>
                </a:solidFill>
                <a:latin typeface="Times New Roman" pitchFamily="18" charset="0"/>
                <a:cs typeface="Times New Roman" pitchFamily="18" charset="0"/>
                <a:sym typeface="Symbol" pitchFamily="18" charset="2"/>
              </a:rPr>
              <a:t>“Edge” </a:t>
            </a:r>
            <a:br>
              <a:rPr lang="en-US" dirty="0">
                <a:latin typeface="Times New Roman" pitchFamily="18" charset="0"/>
                <a:cs typeface="Times New Roman" pitchFamily="18" charset="0"/>
                <a:sym typeface="Symbol" pitchFamily="18" charset="2"/>
              </a:rPr>
            </a:b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2</a:t>
            </a:r>
            <a:r>
              <a:rPr lang="en-US" sz="2000" b="1" dirty="0">
                <a:solidFill>
                  <a:schemeClr val="bg1"/>
                </a:solidFill>
                <a:latin typeface="Times New Roman" pitchFamily="18" charset="0"/>
                <a:cs typeface="Times New Roman" pitchFamily="18" charset="0"/>
                <a:sym typeface="Symbol" pitchFamily="18" charset="2"/>
              </a:rPr>
              <a:t> &gt;&gt; </a:t>
            </a:r>
            <a:r>
              <a:rPr lang="ru-RU" b="1" dirty="0">
                <a:solidFill>
                  <a:schemeClr val="bg1"/>
                </a:solidFill>
                <a:latin typeface="Times New Roman" pitchFamily="18" charset="0"/>
                <a:cs typeface="Times New Roman" pitchFamily="18" charset="0"/>
                <a:sym typeface="Symbol" pitchFamily="18" charset="2"/>
              </a:rPr>
              <a:t></a:t>
            </a:r>
            <a:r>
              <a:rPr lang="en-US" b="1" baseline="-25000" dirty="0">
                <a:solidFill>
                  <a:schemeClr val="bg1"/>
                </a:solidFill>
                <a:latin typeface="Times New Roman" pitchFamily="18" charset="0"/>
                <a:cs typeface="Times New Roman" pitchFamily="18" charset="0"/>
                <a:sym typeface="Symbol" pitchFamily="18" charset="2"/>
              </a:rPr>
              <a:t>1</a:t>
            </a:r>
            <a:endParaRPr lang="ru-RU" sz="2000" b="1" dirty="0">
              <a:solidFill>
                <a:schemeClr val="bg1"/>
              </a:solidFill>
              <a:latin typeface="Times New Roman" pitchFamily="18" charset="0"/>
              <a:cs typeface="Times New Roman" pitchFamily="18" charset="0"/>
              <a:sym typeface="Symbol" pitchFamily="18" charset="2"/>
            </a:endParaRPr>
          </a:p>
        </p:txBody>
      </p:sp>
      <p:sp>
        <p:nvSpPr>
          <p:cNvPr id="31757" name="Rectangle 13"/>
          <p:cNvSpPr>
            <a:spLocks noChangeArrowheads="1"/>
          </p:cNvSpPr>
          <p:nvPr/>
        </p:nvSpPr>
        <p:spPr bwMode="auto">
          <a:xfrm>
            <a:off x="5486400" y="5486401"/>
            <a:ext cx="1219200" cy="646331"/>
          </a:xfrm>
          <a:prstGeom prst="rect">
            <a:avLst/>
          </a:prstGeom>
          <a:noFill/>
          <a:ln w="9525">
            <a:noFill/>
            <a:miter lim="800000"/>
            <a:headEnd/>
            <a:tailEnd/>
          </a:ln>
        </p:spPr>
        <p:txBody>
          <a:bodyPr>
            <a:spAutoFit/>
          </a:bodyPr>
          <a:lstStyle/>
          <a:p>
            <a:pPr algn="ctr" eaLnBrk="1" hangingPunct="1"/>
            <a:r>
              <a:rPr lang="en-US">
                <a:solidFill>
                  <a:srgbClr val="0033CC"/>
                </a:solidFill>
                <a:latin typeface="Times New Roman" pitchFamily="18" charset="0"/>
                <a:cs typeface="Times New Roman" pitchFamily="18" charset="0"/>
                <a:sym typeface="Symbol" pitchFamily="18" charset="2"/>
              </a:rPr>
              <a:t>“Flat” region</a:t>
            </a:r>
            <a:endParaRPr lang="ru-RU">
              <a:solidFill>
                <a:srgbClr val="0033CC"/>
              </a:solidFill>
              <a:latin typeface="Times New Roman" pitchFamily="18" charset="0"/>
              <a:cs typeface="Times New Roman" pitchFamily="18" charset="0"/>
              <a:sym typeface="Symbol" pitchFamily="18" charset="2"/>
            </a:endParaRPr>
          </a:p>
        </p:txBody>
      </p:sp>
      <p:sp>
        <p:nvSpPr>
          <p:cNvPr id="31758" name="Text Box 14"/>
          <p:cNvSpPr txBox="1">
            <a:spLocks noChangeArrowheads="1"/>
          </p:cNvSpPr>
          <p:nvPr/>
        </p:nvSpPr>
        <p:spPr bwMode="auto">
          <a:xfrm>
            <a:off x="100613" y="787400"/>
            <a:ext cx="11796525" cy="461665"/>
          </a:xfrm>
          <a:prstGeom prst="rect">
            <a:avLst/>
          </a:prstGeom>
          <a:noFill/>
          <a:ln w="9525">
            <a:noFill/>
            <a:miter lim="800000"/>
            <a:headEnd/>
            <a:tailEnd/>
          </a:ln>
        </p:spPr>
        <p:txBody>
          <a:bodyPr wrap="square">
            <a:spAutoFit/>
          </a:bodyPr>
          <a:lstStyle/>
          <a:p>
            <a:pPr>
              <a:spcBef>
                <a:spcPct val="50000"/>
              </a:spcBef>
            </a:pPr>
            <a:r>
              <a:rPr lang="en-US" sz="2400" dirty="0">
                <a:latin typeface="Calibri" panose="020F0502020204030204" pitchFamily="34" charset="0"/>
                <a:cs typeface="Calibri" panose="020F0502020204030204" pitchFamily="34" charset="0"/>
              </a:rPr>
              <a:t>Estimation of optical flow is well-conditioned precisely for regions with multiple orientations:</a:t>
            </a:r>
            <a:endParaRPr lang="ru-RU" sz="2400" dirty="0">
              <a:latin typeface="Calibri" panose="020F0502020204030204" pitchFamily="34" charset="0"/>
              <a:cs typeface="Calibri" panose="020F0502020204030204" pitchFamily="34" charset="0"/>
            </a:endParaRPr>
          </a:p>
        </p:txBody>
      </p:sp>
      <p:sp>
        <p:nvSpPr>
          <p:cNvPr id="31759" name="Oval 15"/>
          <p:cNvSpPr>
            <a:spLocks noChangeArrowheads="1"/>
          </p:cNvSpPr>
          <p:nvPr/>
        </p:nvSpPr>
        <p:spPr bwMode="auto">
          <a:xfrm>
            <a:off x="8665916" y="2229266"/>
            <a:ext cx="609600" cy="638175"/>
          </a:xfrm>
          <a:prstGeom prst="ellipse">
            <a:avLst/>
          </a:prstGeom>
          <a:solidFill>
            <a:srgbClr val="000099"/>
          </a:solidFill>
          <a:ln w="9525">
            <a:solidFill>
              <a:schemeClr val="tx1"/>
            </a:solidFill>
            <a:round/>
            <a:headEnd/>
            <a:tailEnd/>
          </a:ln>
        </p:spPr>
        <p:txBody>
          <a:bodyPr wrap="none" anchor="ctr"/>
          <a:lstStyle/>
          <a:p>
            <a:endParaRPr lang="en-US"/>
          </a:p>
        </p:txBody>
      </p:sp>
      <p:sp>
        <p:nvSpPr>
          <p:cNvPr id="31760" name="Oval 16"/>
          <p:cNvSpPr>
            <a:spLocks noChangeArrowheads="1"/>
          </p:cNvSpPr>
          <p:nvPr/>
        </p:nvSpPr>
        <p:spPr bwMode="auto">
          <a:xfrm>
            <a:off x="5708650" y="2133601"/>
            <a:ext cx="927100" cy="125413"/>
          </a:xfrm>
          <a:prstGeom prst="ellipse">
            <a:avLst/>
          </a:prstGeom>
          <a:solidFill>
            <a:srgbClr val="000099"/>
          </a:solidFill>
          <a:ln w="9525">
            <a:solidFill>
              <a:schemeClr val="tx1"/>
            </a:solidFill>
            <a:round/>
            <a:headEnd/>
            <a:tailEnd/>
          </a:ln>
        </p:spPr>
        <p:txBody>
          <a:bodyPr wrap="none" anchor="ctr"/>
          <a:lstStyle/>
          <a:p>
            <a:endParaRPr lang="en-US"/>
          </a:p>
        </p:txBody>
      </p:sp>
      <p:sp>
        <p:nvSpPr>
          <p:cNvPr id="31761" name="Oval 17"/>
          <p:cNvSpPr>
            <a:spLocks noChangeArrowheads="1"/>
          </p:cNvSpPr>
          <p:nvPr/>
        </p:nvSpPr>
        <p:spPr bwMode="auto">
          <a:xfrm>
            <a:off x="5791200" y="5257800"/>
            <a:ext cx="152400" cy="152400"/>
          </a:xfrm>
          <a:prstGeom prst="ellipse">
            <a:avLst/>
          </a:prstGeom>
          <a:solidFill>
            <a:srgbClr val="000099"/>
          </a:solidFill>
          <a:ln w="9525">
            <a:solidFill>
              <a:schemeClr val="tx1"/>
            </a:solidFill>
            <a:round/>
            <a:headEnd/>
            <a:tailEnd/>
          </a:ln>
        </p:spPr>
        <p:txBody>
          <a:bodyPr wrap="none" anchor="ctr"/>
          <a:lstStyle/>
          <a:p>
            <a:endParaRPr lang="en-US"/>
          </a:p>
        </p:txBody>
      </p:sp>
      <p:sp>
        <p:nvSpPr>
          <p:cNvPr id="31762" name="Oval 18"/>
          <p:cNvSpPr>
            <a:spLocks noChangeArrowheads="1"/>
          </p:cNvSpPr>
          <p:nvPr/>
        </p:nvSpPr>
        <p:spPr bwMode="auto">
          <a:xfrm rot="5542000">
            <a:off x="8174832" y="5861844"/>
            <a:ext cx="927100" cy="125413"/>
          </a:xfrm>
          <a:prstGeom prst="ellipse">
            <a:avLst/>
          </a:prstGeom>
          <a:solidFill>
            <a:srgbClr val="000099"/>
          </a:solidFill>
          <a:ln w="9525">
            <a:solidFill>
              <a:schemeClr val="tx1"/>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528815B8-046A-49F1-AD48-CAFB3129C8DF}"/>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5756-B095-4187-B58E-1A69FA91B85D}"/>
              </a:ext>
            </a:extLst>
          </p:cNvPr>
          <p:cNvSpPr>
            <a:spLocks noGrp="1"/>
          </p:cNvSpPr>
          <p:nvPr>
            <p:ph type="title"/>
          </p:nvPr>
        </p:nvSpPr>
        <p:spPr/>
        <p:txBody>
          <a:bodyPr/>
          <a:lstStyle/>
          <a:p>
            <a:r>
              <a:rPr lang="en-US" dirty="0"/>
              <a:t>Aligned Images with Flow Warping</a:t>
            </a:r>
          </a:p>
        </p:txBody>
      </p:sp>
      <p:sp>
        <p:nvSpPr>
          <p:cNvPr id="3" name="Content Placeholder 2">
            <a:extLst>
              <a:ext uri="{FF2B5EF4-FFF2-40B4-BE49-F238E27FC236}">
                <a16:creationId xmlns:a16="http://schemas.microsoft.com/office/drawing/2014/main" id="{C66FCA7E-5B6C-4AFE-8F2A-344A203A7553}"/>
              </a:ext>
            </a:extLst>
          </p:cNvPr>
          <p:cNvSpPr>
            <a:spLocks noGrp="1"/>
          </p:cNvSpPr>
          <p:nvPr>
            <p:ph idx="1"/>
          </p:nvPr>
        </p:nvSpPr>
        <p:spPr>
          <a:xfrm>
            <a:off x="318052" y="5908813"/>
            <a:ext cx="4876800" cy="735496"/>
          </a:xfrm>
        </p:spPr>
        <p:txBody>
          <a:bodyPr/>
          <a:lstStyle/>
          <a:p>
            <a:pPr marL="0" indent="0" algn="ctr">
              <a:buNone/>
            </a:pPr>
            <a:r>
              <a:rPr lang="en-US" dirty="0"/>
              <a:t>Original Pair</a:t>
            </a:r>
          </a:p>
        </p:txBody>
      </p:sp>
      <p:pic>
        <p:nvPicPr>
          <p:cNvPr id="8" name="Picture 7">
            <a:extLst>
              <a:ext uri="{FF2B5EF4-FFF2-40B4-BE49-F238E27FC236}">
                <a16:creationId xmlns:a16="http://schemas.microsoft.com/office/drawing/2014/main" id="{1DCCD488-059A-4288-BB58-1DE7718EC62B}"/>
              </a:ext>
            </a:extLst>
          </p:cNvPr>
          <p:cNvPicPr>
            <a:picLocks noChangeAspect="1"/>
          </p:cNvPicPr>
          <p:nvPr/>
        </p:nvPicPr>
        <p:blipFill>
          <a:blip r:embed="rId2"/>
          <a:stretch>
            <a:fillRect/>
          </a:stretch>
        </p:blipFill>
        <p:spPr>
          <a:xfrm>
            <a:off x="318051" y="791818"/>
            <a:ext cx="4876800" cy="4876800"/>
          </a:xfrm>
          <a:prstGeom prst="rect">
            <a:avLst/>
          </a:prstGeom>
        </p:spPr>
      </p:pic>
      <p:pic>
        <p:nvPicPr>
          <p:cNvPr id="9" name="Picture 8">
            <a:extLst>
              <a:ext uri="{FF2B5EF4-FFF2-40B4-BE49-F238E27FC236}">
                <a16:creationId xmlns:a16="http://schemas.microsoft.com/office/drawing/2014/main" id="{8AD72197-AA4E-484F-A278-56CE5F26F039}"/>
              </a:ext>
            </a:extLst>
          </p:cNvPr>
          <p:cNvPicPr>
            <a:picLocks noChangeAspect="1"/>
          </p:cNvPicPr>
          <p:nvPr/>
        </p:nvPicPr>
        <p:blipFill>
          <a:blip r:embed="rId3"/>
          <a:stretch>
            <a:fillRect/>
          </a:stretch>
        </p:blipFill>
        <p:spPr>
          <a:xfrm>
            <a:off x="6018144" y="791818"/>
            <a:ext cx="4876800" cy="4876800"/>
          </a:xfrm>
          <a:prstGeom prst="rect">
            <a:avLst/>
          </a:prstGeom>
        </p:spPr>
      </p:pic>
      <p:sp>
        <p:nvSpPr>
          <p:cNvPr id="10" name="Content Placeholder 2">
            <a:extLst>
              <a:ext uri="{FF2B5EF4-FFF2-40B4-BE49-F238E27FC236}">
                <a16:creationId xmlns:a16="http://schemas.microsoft.com/office/drawing/2014/main" id="{0C0FDE3C-EE46-4347-9B2C-F962DD15D153}"/>
              </a:ext>
            </a:extLst>
          </p:cNvPr>
          <p:cNvSpPr txBox="1">
            <a:spLocks/>
          </p:cNvSpPr>
          <p:nvPr/>
        </p:nvSpPr>
        <p:spPr>
          <a:xfrm>
            <a:off x="6018144" y="5859118"/>
            <a:ext cx="4876800" cy="735496"/>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Flow Aligned Pair</a:t>
            </a:r>
          </a:p>
        </p:txBody>
      </p:sp>
    </p:spTree>
    <p:extLst>
      <p:ext uri="{BB962C8B-B14F-4D97-AF65-F5344CB8AC3E}">
        <p14:creationId xmlns:p14="http://schemas.microsoft.com/office/powerpoint/2010/main" val="1742058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5756-B095-4187-B58E-1A69FA91B85D}"/>
              </a:ext>
            </a:extLst>
          </p:cNvPr>
          <p:cNvSpPr>
            <a:spLocks noGrp="1"/>
          </p:cNvSpPr>
          <p:nvPr>
            <p:ph type="title"/>
          </p:nvPr>
        </p:nvSpPr>
        <p:spPr/>
        <p:txBody>
          <a:bodyPr/>
          <a:lstStyle/>
          <a:p>
            <a:r>
              <a:rPr lang="en-US" dirty="0"/>
              <a:t>Aligned Images with Flow Warping</a:t>
            </a:r>
          </a:p>
        </p:txBody>
      </p:sp>
      <p:sp>
        <p:nvSpPr>
          <p:cNvPr id="3" name="Content Placeholder 2">
            <a:extLst>
              <a:ext uri="{FF2B5EF4-FFF2-40B4-BE49-F238E27FC236}">
                <a16:creationId xmlns:a16="http://schemas.microsoft.com/office/drawing/2014/main" id="{C66FCA7E-5B6C-4AFE-8F2A-344A203A7553}"/>
              </a:ext>
            </a:extLst>
          </p:cNvPr>
          <p:cNvSpPr>
            <a:spLocks noGrp="1"/>
          </p:cNvSpPr>
          <p:nvPr>
            <p:ph idx="1"/>
          </p:nvPr>
        </p:nvSpPr>
        <p:spPr>
          <a:xfrm>
            <a:off x="318052" y="5908813"/>
            <a:ext cx="4876800" cy="735496"/>
          </a:xfrm>
        </p:spPr>
        <p:txBody>
          <a:bodyPr/>
          <a:lstStyle/>
          <a:p>
            <a:pPr marL="0" indent="0" algn="ctr">
              <a:buNone/>
            </a:pPr>
            <a:r>
              <a:rPr lang="en-US" dirty="0"/>
              <a:t>Original Pair</a:t>
            </a:r>
          </a:p>
        </p:txBody>
      </p:sp>
      <p:sp>
        <p:nvSpPr>
          <p:cNvPr id="10" name="Content Placeholder 2">
            <a:extLst>
              <a:ext uri="{FF2B5EF4-FFF2-40B4-BE49-F238E27FC236}">
                <a16:creationId xmlns:a16="http://schemas.microsoft.com/office/drawing/2014/main" id="{0C0FDE3C-EE46-4347-9B2C-F962DD15D153}"/>
              </a:ext>
            </a:extLst>
          </p:cNvPr>
          <p:cNvSpPr txBox="1">
            <a:spLocks/>
          </p:cNvSpPr>
          <p:nvPr/>
        </p:nvSpPr>
        <p:spPr>
          <a:xfrm>
            <a:off x="6018144" y="5859118"/>
            <a:ext cx="4876800" cy="735496"/>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Flow Aligned Pair</a:t>
            </a:r>
          </a:p>
        </p:txBody>
      </p:sp>
      <p:pic>
        <p:nvPicPr>
          <p:cNvPr id="4" name="Picture 3">
            <a:extLst>
              <a:ext uri="{FF2B5EF4-FFF2-40B4-BE49-F238E27FC236}">
                <a16:creationId xmlns:a16="http://schemas.microsoft.com/office/drawing/2014/main" id="{ECC7D8AF-B2A6-4E90-B925-ACD0FA7E5A0C}"/>
              </a:ext>
            </a:extLst>
          </p:cNvPr>
          <p:cNvPicPr>
            <a:picLocks noChangeAspect="1"/>
          </p:cNvPicPr>
          <p:nvPr/>
        </p:nvPicPr>
        <p:blipFill>
          <a:blip r:embed="rId2"/>
          <a:stretch>
            <a:fillRect/>
          </a:stretch>
        </p:blipFill>
        <p:spPr>
          <a:xfrm>
            <a:off x="320040" y="795528"/>
            <a:ext cx="4876800" cy="4876800"/>
          </a:xfrm>
          <a:prstGeom prst="rect">
            <a:avLst/>
          </a:prstGeom>
        </p:spPr>
      </p:pic>
      <p:pic>
        <p:nvPicPr>
          <p:cNvPr id="5" name="Picture 4">
            <a:extLst>
              <a:ext uri="{FF2B5EF4-FFF2-40B4-BE49-F238E27FC236}">
                <a16:creationId xmlns:a16="http://schemas.microsoft.com/office/drawing/2014/main" id="{37B1111B-615D-4FA7-9286-3DA8EEFD9153}"/>
              </a:ext>
            </a:extLst>
          </p:cNvPr>
          <p:cNvPicPr>
            <a:picLocks noChangeAspect="1"/>
          </p:cNvPicPr>
          <p:nvPr/>
        </p:nvPicPr>
        <p:blipFill>
          <a:blip r:embed="rId3"/>
          <a:stretch>
            <a:fillRect/>
          </a:stretch>
        </p:blipFill>
        <p:spPr>
          <a:xfrm>
            <a:off x="6016752" y="795528"/>
            <a:ext cx="4876800" cy="4876800"/>
          </a:xfrm>
          <a:prstGeom prst="rect">
            <a:avLst/>
          </a:prstGeom>
        </p:spPr>
      </p:pic>
    </p:spTree>
    <p:extLst>
      <p:ext uri="{BB962C8B-B14F-4D97-AF65-F5344CB8AC3E}">
        <p14:creationId xmlns:p14="http://schemas.microsoft.com/office/powerpoint/2010/main" val="242316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Motion is a powerful perceptual cue</a:t>
            </a:r>
          </a:p>
        </p:txBody>
      </p:sp>
      <p:sp>
        <p:nvSpPr>
          <p:cNvPr id="12291" name="Rectangle 3"/>
          <p:cNvSpPr>
            <a:spLocks noGrp="1" noChangeArrowheads="1"/>
          </p:cNvSpPr>
          <p:nvPr>
            <p:ph type="body" idx="1"/>
          </p:nvPr>
        </p:nvSpPr>
        <p:spPr/>
        <p:txBody>
          <a:bodyPr/>
          <a:lstStyle/>
          <a:p>
            <a:pPr>
              <a:buFontTx/>
              <a:buChar char="•"/>
            </a:pPr>
            <a:r>
              <a:rPr lang="en-US" dirty="0"/>
              <a:t>Sometimes, it is the only cue</a:t>
            </a:r>
          </a:p>
        </p:txBody>
      </p:sp>
      <p:pic>
        <p:nvPicPr>
          <p:cNvPr id="3" name="rotrac.mov">
            <a:hlinkClick r:id="" action="ppaction://media"/>
            <a:extLst>
              <a:ext uri="{FF2B5EF4-FFF2-40B4-BE49-F238E27FC236}">
                <a16:creationId xmlns:a16="http://schemas.microsoft.com/office/drawing/2014/main" id="{A61F6257-80C2-EE4C-8A10-AAC22D6351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0200" y="1854200"/>
            <a:ext cx="4013200" cy="4013200"/>
          </a:xfrm>
          <a:prstGeom prst="rect">
            <a:avLst/>
          </a:prstGeom>
        </p:spPr>
      </p:pic>
      <p:sp>
        <p:nvSpPr>
          <p:cNvPr id="2" name="TextBox 1">
            <a:extLst>
              <a:ext uri="{FF2B5EF4-FFF2-40B4-BE49-F238E27FC236}">
                <a16:creationId xmlns:a16="http://schemas.microsoft.com/office/drawing/2014/main" id="{E1416993-4CA9-4C2E-9FCB-33624596F670}"/>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033E-CB97-462B-BCDB-958782F33C8B}"/>
              </a:ext>
            </a:extLst>
          </p:cNvPr>
          <p:cNvSpPr>
            <a:spLocks noGrp="1"/>
          </p:cNvSpPr>
          <p:nvPr>
            <p:ph type="title"/>
          </p:nvPr>
        </p:nvSpPr>
        <p:spPr/>
        <p:txBody>
          <a:bodyPr/>
          <a:lstStyle/>
          <a:p>
            <a:r>
              <a:rPr lang="en-US" dirty="0"/>
              <a:t>Limitation of Optical Flow:  Small Motion Assumption</a:t>
            </a:r>
          </a:p>
        </p:txBody>
      </p:sp>
      <p:pic>
        <p:nvPicPr>
          <p:cNvPr id="5" name="Picture 3">
            <a:extLst>
              <a:ext uri="{FF2B5EF4-FFF2-40B4-BE49-F238E27FC236}">
                <a16:creationId xmlns:a16="http://schemas.microsoft.com/office/drawing/2014/main" id="{C288D153-3F57-4C28-9197-3B8926B412E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739" y="1127168"/>
            <a:ext cx="3108802" cy="20891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a:extLst>
              <a:ext uri="{FF2B5EF4-FFF2-40B4-BE49-F238E27FC236}">
                <a16:creationId xmlns:a16="http://schemas.microsoft.com/office/drawing/2014/main" id="{7C6BAC12-29F0-4263-A581-AE545F4BE8C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39" y="1125894"/>
            <a:ext cx="3125755" cy="209673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FB3BB116-85F6-431C-BC12-DEA275740137}"/>
                  </a:ext>
                </a:extLst>
              </p:cNvPr>
              <p:cNvSpPr txBox="1"/>
              <p:nvPr/>
            </p:nvSpPr>
            <p:spPr bwMode="auto">
              <a:xfrm>
                <a:off x="1689488" y="1524905"/>
                <a:ext cx="1137987"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𝑝</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9" name="Object 5">
                <a:extLst>
                  <a:ext uri="{FF2B5EF4-FFF2-40B4-BE49-F238E27FC236}">
                    <a16:creationId xmlns:a16="http://schemas.microsoft.com/office/drawing/2014/main" id="{FB3BB116-85F6-431C-BC12-DEA275740137}"/>
                  </a:ext>
                </a:extLst>
              </p:cNvPr>
              <p:cNvSpPr txBox="1">
                <a:spLocks noRot="1" noChangeAspect="1" noMove="1" noResize="1" noEditPoints="1" noAdjustHandles="1" noChangeArrowheads="1" noChangeShapeType="1" noTextEdit="1"/>
              </p:cNvSpPr>
              <p:nvPr/>
            </p:nvSpPr>
            <p:spPr bwMode="auto">
              <a:xfrm>
                <a:off x="1689488" y="1524905"/>
                <a:ext cx="1137987" cy="621395"/>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bject 6">
                <a:extLst>
                  <a:ext uri="{FF2B5EF4-FFF2-40B4-BE49-F238E27FC236}">
                    <a16:creationId xmlns:a16="http://schemas.microsoft.com/office/drawing/2014/main" id="{297B7C02-2E36-4F51-8A93-CED8C86EE731}"/>
                  </a:ext>
                </a:extLst>
              </p:cNvPr>
              <p:cNvSpPr txBox="1"/>
              <p:nvPr/>
            </p:nvSpPr>
            <p:spPr bwMode="auto">
              <a:xfrm>
                <a:off x="9401527" y="1467365"/>
                <a:ext cx="1097723" cy="6213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𝑝</m:t>
                      </m:r>
                      <m:r>
                        <a:rPr lang="en-US" i="1">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1" name="Object 6">
                <a:extLst>
                  <a:ext uri="{FF2B5EF4-FFF2-40B4-BE49-F238E27FC236}">
                    <a16:creationId xmlns:a16="http://schemas.microsoft.com/office/drawing/2014/main" id="{297B7C02-2E36-4F51-8A93-CED8C86EE731}"/>
                  </a:ext>
                </a:extLst>
              </p:cNvPr>
              <p:cNvSpPr txBox="1">
                <a:spLocks noRot="1" noChangeAspect="1" noMove="1" noResize="1" noEditPoints="1" noAdjustHandles="1" noChangeArrowheads="1" noChangeShapeType="1" noTextEdit="1"/>
              </p:cNvSpPr>
              <p:nvPr/>
            </p:nvSpPr>
            <p:spPr bwMode="auto">
              <a:xfrm>
                <a:off x="9401527" y="1467365"/>
                <a:ext cx="1097723" cy="621395"/>
              </a:xfrm>
              <a:prstGeom prst="rect">
                <a:avLst/>
              </a:prstGeom>
              <a:blipFill>
                <a:blip r:embed="rId5"/>
                <a:stretch>
                  <a:fillRect/>
                </a:stretch>
              </a:blipFill>
              <a:ln>
                <a:noFill/>
              </a:ln>
              <a:effectLst/>
            </p:spPr>
            <p:txBody>
              <a:bodyPr/>
              <a:lstStyle/>
              <a:p>
                <a:r>
                  <a:rPr lang="en-US">
                    <a:noFill/>
                  </a:rPr>
                  <a:t> </a:t>
                </a:r>
              </a:p>
            </p:txBody>
          </p:sp>
        </mc:Fallback>
      </mc:AlternateContent>
      <p:sp>
        <p:nvSpPr>
          <p:cNvPr id="13" name="Line 7">
            <a:extLst>
              <a:ext uri="{FF2B5EF4-FFF2-40B4-BE49-F238E27FC236}">
                <a16:creationId xmlns:a16="http://schemas.microsoft.com/office/drawing/2014/main" id="{C2E0A261-6735-428F-A959-064632FD9B2A}"/>
              </a:ext>
            </a:extLst>
          </p:cNvPr>
          <p:cNvSpPr>
            <a:spLocks noChangeShapeType="1"/>
          </p:cNvSpPr>
          <p:nvPr/>
        </p:nvSpPr>
        <p:spPr bwMode="auto">
          <a:xfrm flipH="1" flipV="1">
            <a:off x="7296539" y="2436388"/>
            <a:ext cx="2237828" cy="1829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 name="Line 8">
            <a:extLst>
              <a:ext uri="{FF2B5EF4-FFF2-40B4-BE49-F238E27FC236}">
                <a16:creationId xmlns:a16="http://schemas.microsoft.com/office/drawing/2014/main" id="{A8826E83-6C14-491D-82AC-AEA54894E72A}"/>
              </a:ext>
            </a:extLst>
          </p:cNvPr>
          <p:cNvSpPr>
            <a:spLocks noChangeShapeType="1"/>
          </p:cNvSpPr>
          <p:nvPr/>
        </p:nvSpPr>
        <p:spPr bwMode="auto">
          <a:xfrm flipV="1">
            <a:off x="2267338" y="2985081"/>
            <a:ext cx="2034389" cy="91494"/>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mc:AlternateContent xmlns:mc="http://schemas.openxmlformats.org/markup-compatibility/2006" xmlns:a14="http://schemas.microsoft.com/office/drawing/2010/main">
        <mc:Choice Requires="a14">
          <p:sp>
            <p:nvSpPr>
              <p:cNvPr id="17" name="Object 9">
                <a:extLst>
                  <a:ext uri="{FF2B5EF4-FFF2-40B4-BE49-F238E27FC236}">
                    <a16:creationId xmlns:a16="http://schemas.microsoft.com/office/drawing/2014/main" id="{64F90B4E-9EF2-4B83-BEE2-E0BA54F91ACD}"/>
                  </a:ext>
                </a:extLst>
              </p:cNvPr>
              <p:cNvSpPr txBox="1"/>
              <p:nvPr/>
            </p:nvSpPr>
            <p:spPr bwMode="auto">
              <a:xfrm>
                <a:off x="9507889" y="2400245"/>
                <a:ext cx="402640" cy="51084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oMath>
                  </m:oMathPara>
                </a14:m>
                <a:endParaRPr lang="en-US" dirty="0">
                  <a:solidFill>
                    <a:schemeClr val="tx1"/>
                  </a:solidFill>
                </a:endParaRPr>
              </a:p>
            </p:txBody>
          </p:sp>
        </mc:Choice>
        <mc:Fallback xmlns="">
          <p:sp>
            <p:nvSpPr>
              <p:cNvPr id="17" name="Object 9">
                <a:extLst>
                  <a:ext uri="{FF2B5EF4-FFF2-40B4-BE49-F238E27FC236}">
                    <a16:creationId xmlns:a16="http://schemas.microsoft.com/office/drawing/2014/main" id="{64F90B4E-9EF2-4B83-BEE2-E0BA54F91ACD}"/>
                  </a:ext>
                </a:extLst>
              </p:cNvPr>
              <p:cNvSpPr txBox="1">
                <a:spLocks noRot="1" noChangeAspect="1" noMove="1" noResize="1" noEditPoints="1" noAdjustHandles="1" noChangeArrowheads="1" noChangeShapeType="1" noTextEdit="1"/>
              </p:cNvSpPr>
              <p:nvPr/>
            </p:nvSpPr>
            <p:spPr bwMode="auto">
              <a:xfrm>
                <a:off x="9507889" y="2400245"/>
                <a:ext cx="402640" cy="510840"/>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bject 10">
                <a:extLst>
                  <a:ext uri="{FF2B5EF4-FFF2-40B4-BE49-F238E27FC236}">
                    <a16:creationId xmlns:a16="http://schemas.microsoft.com/office/drawing/2014/main" id="{37CE3634-8812-4B08-9F0B-CDFDCAC606ED}"/>
                  </a:ext>
                </a:extLst>
              </p:cNvPr>
              <p:cNvSpPr txBox="1"/>
              <p:nvPr/>
            </p:nvSpPr>
            <p:spPr bwMode="auto">
              <a:xfrm>
                <a:off x="1454021" y="2693445"/>
                <a:ext cx="1748304" cy="58327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𝑢</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𝑝</m:t>
                      </m:r>
                      <m:r>
                        <a:rPr lang="en-US"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19" name="Object 10">
                <a:extLst>
                  <a:ext uri="{FF2B5EF4-FFF2-40B4-BE49-F238E27FC236}">
                    <a16:creationId xmlns:a16="http://schemas.microsoft.com/office/drawing/2014/main" id="{37CE3634-8812-4B08-9F0B-CDFDCAC606ED}"/>
                  </a:ext>
                </a:extLst>
              </p:cNvPr>
              <p:cNvSpPr txBox="1">
                <a:spLocks noRot="1" noChangeAspect="1" noMove="1" noResize="1" noEditPoints="1" noAdjustHandles="1" noChangeArrowheads="1" noChangeShapeType="1" noTextEdit="1"/>
              </p:cNvSpPr>
              <p:nvPr/>
            </p:nvSpPr>
            <p:spPr bwMode="auto">
              <a:xfrm>
                <a:off x="1454021" y="2693445"/>
                <a:ext cx="1748304" cy="583272"/>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5ACC4E87-1A75-405C-BCF3-C00257A563DA}"/>
                  </a:ext>
                </a:extLst>
              </p:cNvPr>
              <p:cNvSpPr txBox="1">
                <a:spLocks/>
              </p:cNvSpPr>
              <p:nvPr/>
            </p:nvSpPr>
            <p:spPr>
              <a:xfrm>
                <a:off x="2012097" y="3959112"/>
                <a:ext cx="8435284" cy="1148013"/>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2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Courier New" panose="02070309020205020404" pitchFamily="49" charset="0"/>
                  <a:buNone/>
                </a:pPr>
                <a:r>
                  <a:rPr lang="en-US" dirty="0"/>
                  <a:t>Using Taylor series expansion and rearranging terms (dropping t for simplicity)</a:t>
                </a:r>
              </a:p>
              <a:p>
                <a:pPr marL="0" indent="0" algn="ctr">
                  <a:buNone/>
                </a:pPr>
                <a14:m>
                  <m:oMath xmlns:m="http://schemas.openxmlformats.org/officeDocument/2006/math">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b="0" i="1" smtClean="0">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𝐼</m:t>
                            </m:r>
                          </m:e>
                          <m:sub>
                            <m:r>
                              <a:rPr lang="en-US" i="1">
                                <a:solidFill>
                                  <a:schemeClr val="tx1"/>
                                </a:solidFill>
                                <a:latin typeface="Cambria Math" panose="02040503050406030204" pitchFamily="18" charset="0"/>
                              </a:rPr>
                              <m:t>1</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𝑝</m:t>
                            </m:r>
                          </m:e>
                        </m:d>
                      </m:e>
                    </m:d>
                    <m:r>
                      <a:rPr lang="en-US" b="0" i="1" smtClean="0">
                        <a:solidFill>
                          <a:schemeClr val="tx1"/>
                        </a:solidFill>
                        <a:latin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pPr marL="0" indent="0" algn="ctr">
                  <a:buNone/>
                </a:pP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𝛿</m:t>
                    </m:r>
                    <m:r>
                      <a:rPr lang="en-US" b="0" i="1" smtClean="0">
                        <a:solidFill>
                          <a:schemeClr val="tx1"/>
                        </a:solidFill>
                        <a:latin typeface="Cambria Math" panose="02040503050406030204" pitchFamily="18" charset="0"/>
                        <a:ea typeface="Cambria Math" panose="02040503050406030204" pitchFamily="18" charset="0"/>
                      </a:rPr>
                      <m:t>𝐼</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r>
                      <m:rPr>
                        <m:sty m:val="p"/>
                      </m:rPr>
                      <a:rPr lang="en-US" b="0" i="1" smtClean="0">
                        <a:solidFill>
                          <a:schemeClr val="tx1"/>
                        </a:solidFill>
                        <a:latin typeface="Cambria Math" panose="02040503050406030204" pitchFamily="18" charset="0"/>
                        <a:ea typeface="Cambria Math" panose="02040503050406030204" pitchFamily="18" charset="0"/>
                      </a:rPr>
                      <m:t>∇</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𝐼</m:t>
                        </m:r>
                      </m:e>
                      <m:sub>
                        <m:r>
                          <a:rPr lang="en-US" b="0" i="1" smtClean="0">
                            <a:solidFill>
                              <a:schemeClr val="tx1"/>
                            </a:solidFill>
                            <a:latin typeface="Cambria Math" panose="02040503050406030204" pitchFamily="18" charset="0"/>
                            <a:ea typeface="Cambria Math" panose="02040503050406030204" pitchFamily="18" charset="0"/>
                          </a:rPr>
                          <m:t>1</m:t>
                        </m:r>
                      </m:sub>
                    </m:sSub>
                    <m:r>
                      <a:rPr lang="en-US" b="0" i="1" smtClean="0">
                        <a:solidFill>
                          <a:schemeClr val="tx1"/>
                        </a:solidFill>
                        <a:latin typeface="Cambria Math" panose="02040503050406030204" pitchFamily="18" charset="0"/>
                        <a:ea typeface="Cambria Math" panose="02040503050406030204" pitchFamily="18" charset="0"/>
                      </a:rPr>
                      <m:t> </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𝑝</m:t>
                        </m:r>
                        <m:r>
                          <a:rPr lang="en-US" b="0" i="1" smtClean="0">
                            <a:solidFill>
                              <a:schemeClr val="tx1"/>
                            </a:solidFill>
                            <a:latin typeface="Cambria Math" panose="02040503050406030204" pitchFamily="18" charset="0"/>
                            <a:ea typeface="Cambria Math" panose="02040503050406030204" pitchFamily="18" charset="0"/>
                          </a:rPr>
                          <m:t>)</m:t>
                        </m:r>
                      </m:e>
                      <m:sup>
                        <m:r>
                          <a:rPr lang="en-US" b="0" i="1" smtClean="0">
                            <a:solidFill>
                              <a:schemeClr val="tx1"/>
                            </a:solidFill>
                            <a:latin typeface="Cambria Math" panose="02040503050406030204" pitchFamily="18" charset="0"/>
                            <a:ea typeface="Cambria Math" panose="02040503050406030204" pitchFamily="18" charset="0"/>
                          </a:rPr>
                          <m:t>𝑇</m:t>
                        </m:r>
                      </m:sup>
                    </m:sSup>
                  </m:oMath>
                </a14:m>
                <a:r>
                  <a:rPr lang="en-US" dirty="0"/>
                  <a:t> </a:t>
                </a:r>
                <a14:m>
                  <m:oMath xmlns:m="http://schemas.openxmlformats.org/officeDocument/2006/math">
                    <m:r>
                      <a:rPr lang="en-US" i="1">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𝑝</m:t>
                        </m:r>
                        <m:r>
                          <a:rPr lang="en-US" i="1">
                            <a:latin typeface="Cambria Math" panose="02040503050406030204" pitchFamily="18" charset="0"/>
                          </a:rPr>
                          <m:t>;</m:t>
                        </m:r>
                        <m:r>
                          <m:rPr>
                            <m:sty m:val="p"/>
                          </m:rPr>
                          <a:rPr lang="en-US" i="1">
                            <a:latin typeface="Cambria Math" panose="02040503050406030204" pitchFamily="18" charset="0"/>
                          </a:rPr>
                          <m:t>Θ</m:t>
                        </m:r>
                      </m:e>
                    </m:d>
                  </m:oMath>
                </a14:m>
                <a:r>
                  <a:rPr lang="en-US" dirty="0"/>
                  <a:t> = 0</a:t>
                </a:r>
              </a:p>
              <a:p>
                <a:pPr marL="0" indent="0" algn="ctr">
                  <a:buNone/>
                </a:pPr>
                <a:endParaRPr lang="en-US" dirty="0"/>
              </a:p>
              <a:p>
                <a:pPr marL="0" indent="0" algn="ctr">
                  <a:buNone/>
                </a:pPr>
                <a:endParaRPr lang="en-US" dirty="0"/>
              </a:p>
              <a:p>
                <a:pPr marL="0" indent="0" algn="ctr">
                  <a:buFont typeface="Courier New" panose="02070309020205020404" pitchFamily="49" charset="0"/>
                  <a:buNone/>
                </a:pPr>
                <a:endParaRPr lang="en-US" dirty="0"/>
              </a:p>
              <a:p>
                <a:pPr marL="0" indent="0" algn="ctr">
                  <a:buFont typeface="Courier New" panose="02070309020205020404" pitchFamily="49" charset="0"/>
                  <a:buNone/>
                </a:pPr>
                <a:endParaRPr lang="en-US" dirty="0"/>
              </a:p>
              <a:p>
                <a:pPr marL="0" indent="0" algn="ctr">
                  <a:buFont typeface="Courier New" panose="02070309020205020404" pitchFamily="49" charset="0"/>
                  <a:buNone/>
                </a:pPr>
                <a:endParaRPr lang="en-US" dirty="0"/>
              </a:p>
            </p:txBody>
          </p:sp>
        </mc:Choice>
        <mc:Fallback xmlns="">
          <p:sp>
            <p:nvSpPr>
              <p:cNvPr id="23" name="Content Placeholder 2">
                <a:extLst>
                  <a:ext uri="{FF2B5EF4-FFF2-40B4-BE49-F238E27FC236}">
                    <a16:creationId xmlns:a16="http://schemas.microsoft.com/office/drawing/2014/main" id="{5ACC4E87-1A75-405C-BCF3-C00257A563DA}"/>
                  </a:ext>
                </a:extLst>
              </p:cNvPr>
              <p:cNvSpPr txBox="1">
                <a:spLocks noRot="1" noChangeAspect="1" noMove="1" noResize="1" noEditPoints="1" noAdjustHandles="1" noChangeArrowheads="1" noChangeShapeType="1" noTextEdit="1"/>
              </p:cNvSpPr>
              <p:nvPr/>
            </p:nvSpPr>
            <p:spPr>
              <a:xfrm>
                <a:off x="2012097" y="3959112"/>
                <a:ext cx="8435284" cy="1148013"/>
              </a:xfrm>
              <a:prstGeom prst="rect">
                <a:avLst/>
              </a:prstGeom>
              <a:blipFill>
                <a:blip r:embed="rId8"/>
                <a:stretch>
                  <a:fillRect/>
                </a:stretch>
              </a:blipFill>
              <a:effectLst>
                <a:outerShdw blurRad="50800" dir="14400000">
                  <a:srgbClr val="000000">
                    <a:alpha val="40000"/>
                  </a:srgbClr>
                </a:outerShdw>
              </a:effectLst>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AB5DFF20-2FEB-4326-916D-FCF849879004}"/>
              </a:ext>
            </a:extLst>
          </p:cNvPr>
          <p:cNvSpPr>
            <a:spLocks noGrp="1"/>
          </p:cNvSpPr>
          <p:nvPr>
            <p:ph idx="1"/>
          </p:nvPr>
        </p:nvSpPr>
        <p:spPr>
          <a:xfrm>
            <a:off x="326334" y="5233804"/>
            <a:ext cx="11539331" cy="1570669"/>
          </a:xfrm>
        </p:spPr>
        <p:txBody>
          <a:bodyPr/>
          <a:lstStyle/>
          <a:p>
            <a:pPr marL="0" indent="0" algn="ctr">
              <a:buNone/>
            </a:pPr>
            <a:r>
              <a:rPr lang="en-US" dirty="0"/>
              <a:t>Valid only for small motions  &lt; 1 pixel or so</a:t>
            </a:r>
          </a:p>
          <a:p>
            <a:pPr marL="0" indent="0" algn="ctr">
              <a:buNone/>
            </a:pPr>
            <a:endParaRPr lang="en-US" dirty="0"/>
          </a:p>
          <a:p>
            <a:pPr marL="0" indent="0" algn="ctr">
              <a:buNone/>
            </a:pPr>
            <a:r>
              <a:rPr lang="en-US" dirty="0"/>
              <a:t>So how do we handle larger motions?</a:t>
            </a:r>
          </a:p>
        </p:txBody>
      </p:sp>
    </p:spTree>
    <p:extLst>
      <p:ext uri="{BB962C8B-B14F-4D97-AF65-F5344CB8AC3E}">
        <p14:creationId xmlns:p14="http://schemas.microsoft.com/office/powerpoint/2010/main" val="941950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3">
            <a:extLst>
              <a:ext uri="{FF2B5EF4-FFF2-40B4-BE49-F238E27FC236}">
                <a16:creationId xmlns:a16="http://schemas.microsoft.com/office/drawing/2014/main" id="{B7379F83-815F-4063-AD7C-1310C6D0F141}"/>
              </a:ext>
            </a:extLst>
          </p:cNvPr>
          <p:cNvSpPr>
            <a:spLocks noGrp="1" noChangeArrowheads="1"/>
          </p:cNvSpPr>
          <p:nvPr>
            <p:ph type="body" idx="1"/>
          </p:nvPr>
        </p:nvSpPr>
        <p:spPr>
          <a:xfrm>
            <a:off x="503853" y="1534885"/>
            <a:ext cx="10786188" cy="5245359"/>
          </a:xfrm>
          <a:noFill/>
          <a:ln/>
        </p:spPr>
        <p:txBody>
          <a:bodyPr vert="horz" lIns="92075" tIns="46038" rIns="92075" bIns="46038" rtlCol="0" anchor="t" anchorCtr="0">
            <a:normAutofit fontScale="92500" lnSpcReduction="10000"/>
          </a:bodyPr>
          <a:lstStyle/>
          <a:p>
            <a:pPr>
              <a:lnSpc>
                <a:spcPct val="90000"/>
              </a:lnSpc>
            </a:pPr>
            <a:r>
              <a:rPr lang="en-US" altLang="en-US" sz="2000" dirty="0">
                <a:solidFill>
                  <a:srgbClr val="FFC000"/>
                </a:solidFill>
              </a:rPr>
              <a:t>Parametric motion models</a:t>
            </a:r>
            <a:r>
              <a:rPr lang="en-US" altLang="en-US" sz="2000" i="1" dirty="0">
                <a:solidFill>
                  <a:srgbClr val="FFC000"/>
                </a:solidFill>
              </a:rPr>
              <a:t>  </a:t>
            </a:r>
          </a:p>
          <a:p>
            <a:pPr lvl="1">
              <a:lnSpc>
                <a:spcPct val="90000"/>
              </a:lnSpc>
            </a:pPr>
            <a:r>
              <a:rPr lang="en-US" altLang="en-US" sz="1800" dirty="0"/>
              <a:t>2D translation, affine, projective, 3D pose</a:t>
            </a:r>
            <a:r>
              <a:rPr lang="en-US" altLang="en-US" sz="1800" i="1" dirty="0"/>
              <a:t> </a:t>
            </a:r>
            <a:endParaRPr lang="en-US" altLang="en-US" i="1" dirty="0">
              <a:solidFill>
                <a:schemeClr val="accent1"/>
              </a:solidFill>
            </a:endParaRPr>
          </a:p>
          <a:p>
            <a:pPr lvl="1">
              <a:lnSpc>
                <a:spcPct val="90000"/>
              </a:lnSpc>
            </a:pPr>
            <a:endParaRPr lang="en-US" altLang="en-US" i="1" dirty="0">
              <a:solidFill>
                <a:schemeClr val="accent1"/>
              </a:solidFill>
            </a:endParaRPr>
          </a:p>
          <a:p>
            <a:pPr>
              <a:lnSpc>
                <a:spcPct val="90000"/>
              </a:lnSpc>
            </a:pPr>
            <a:r>
              <a:rPr lang="en-US" altLang="en-US" sz="2100" dirty="0">
                <a:solidFill>
                  <a:srgbClr val="FFC000"/>
                </a:solidFill>
              </a:rPr>
              <a:t>Piecewise parametric motion models</a:t>
            </a:r>
          </a:p>
          <a:p>
            <a:pPr lvl="1">
              <a:lnSpc>
                <a:spcPct val="90000"/>
              </a:lnSpc>
            </a:pPr>
            <a:r>
              <a:rPr lang="en-US" altLang="en-US" sz="1800" dirty="0"/>
              <a:t>2D parametric motion/structure layers</a:t>
            </a:r>
            <a:endParaRPr lang="en-US" altLang="en-US" i="1" dirty="0">
              <a:solidFill>
                <a:schemeClr val="accent1"/>
              </a:solidFill>
            </a:endParaRPr>
          </a:p>
          <a:p>
            <a:pPr lvl="1">
              <a:lnSpc>
                <a:spcPct val="90000"/>
              </a:lnSpc>
            </a:pPr>
            <a:endParaRPr lang="en-US" altLang="en-US" i="1" dirty="0">
              <a:solidFill>
                <a:schemeClr val="accent1"/>
              </a:solidFill>
            </a:endParaRPr>
          </a:p>
          <a:p>
            <a:pPr>
              <a:lnSpc>
                <a:spcPct val="90000"/>
              </a:lnSpc>
            </a:pPr>
            <a:r>
              <a:rPr lang="en-US" altLang="en-US" sz="2100" dirty="0">
                <a:solidFill>
                  <a:srgbClr val="FFC000"/>
                </a:solidFill>
              </a:rPr>
              <a:t>Quasi-parametric</a:t>
            </a:r>
          </a:p>
          <a:p>
            <a:pPr lvl="1">
              <a:lnSpc>
                <a:spcPct val="90000"/>
              </a:lnSpc>
            </a:pPr>
            <a:r>
              <a:rPr lang="en-US" altLang="en-US" sz="1800" dirty="0"/>
              <a:t>3D R, T &amp; depth per pixel</a:t>
            </a:r>
            <a:endParaRPr lang="en-US" altLang="en-US" i="1" dirty="0">
              <a:solidFill>
                <a:schemeClr val="accent1"/>
              </a:solidFill>
            </a:endParaRPr>
          </a:p>
          <a:p>
            <a:pPr lvl="1">
              <a:lnSpc>
                <a:spcPct val="90000"/>
              </a:lnSpc>
            </a:pPr>
            <a:r>
              <a:rPr lang="en-US" altLang="en-US" sz="1800" dirty="0"/>
              <a:t>Plane + parallax</a:t>
            </a:r>
            <a:endParaRPr lang="en-US" altLang="en-US" i="1" dirty="0">
              <a:solidFill>
                <a:schemeClr val="accent1"/>
              </a:solidFill>
            </a:endParaRPr>
          </a:p>
          <a:p>
            <a:pPr lvl="1">
              <a:lnSpc>
                <a:spcPct val="90000"/>
              </a:lnSpc>
            </a:pPr>
            <a:endParaRPr lang="en-US" altLang="en-US" dirty="0">
              <a:solidFill>
                <a:schemeClr val="accent1"/>
              </a:solidFill>
            </a:endParaRPr>
          </a:p>
          <a:p>
            <a:pPr>
              <a:lnSpc>
                <a:spcPct val="90000"/>
              </a:lnSpc>
            </a:pPr>
            <a:r>
              <a:rPr lang="en-US" altLang="en-US" sz="2100" dirty="0">
                <a:solidFill>
                  <a:srgbClr val="FFC000"/>
                </a:solidFill>
              </a:rPr>
              <a:t>Piecewise quasi-parametric motion models</a:t>
            </a:r>
          </a:p>
          <a:p>
            <a:pPr lvl="1">
              <a:lnSpc>
                <a:spcPct val="90000"/>
              </a:lnSpc>
            </a:pPr>
            <a:r>
              <a:rPr lang="en-US" altLang="en-US" sz="1800" dirty="0"/>
              <a:t>2D parametric layers + parallax per layer</a:t>
            </a:r>
            <a:endParaRPr lang="en-US" altLang="en-US" i="1" dirty="0">
              <a:solidFill>
                <a:schemeClr val="accent1"/>
              </a:solidFill>
            </a:endParaRPr>
          </a:p>
          <a:p>
            <a:pPr lvl="1">
              <a:lnSpc>
                <a:spcPct val="90000"/>
              </a:lnSpc>
            </a:pPr>
            <a:endParaRPr lang="en-US" altLang="en-US" sz="1800" dirty="0"/>
          </a:p>
          <a:p>
            <a:pPr>
              <a:lnSpc>
                <a:spcPct val="90000"/>
              </a:lnSpc>
            </a:pPr>
            <a:r>
              <a:rPr lang="en-US" altLang="en-US" sz="2100" dirty="0">
                <a:solidFill>
                  <a:srgbClr val="FFC000"/>
                </a:solidFill>
              </a:rPr>
              <a:t>Non-parametric</a:t>
            </a:r>
          </a:p>
          <a:p>
            <a:pPr lvl="1">
              <a:lnSpc>
                <a:spcPct val="90000"/>
              </a:lnSpc>
            </a:pPr>
            <a:r>
              <a:rPr lang="en-US" altLang="en-US" sz="1800" dirty="0"/>
              <a:t>Optic flow: 2D vector per pixel</a:t>
            </a:r>
            <a:endParaRPr lang="en-US" altLang="en-US" i="1" dirty="0">
              <a:solidFill>
                <a:schemeClr val="accent1"/>
              </a:solidFill>
            </a:endParaRPr>
          </a:p>
        </p:txBody>
      </p:sp>
      <p:sp>
        <p:nvSpPr>
          <p:cNvPr id="239620" name="Rectangle 4">
            <a:extLst>
              <a:ext uri="{FF2B5EF4-FFF2-40B4-BE49-F238E27FC236}">
                <a16:creationId xmlns:a16="http://schemas.microsoft.com/office/drawing/2014/main" id="{AA7E8572-C1BD-44F7-B7E6-B0DD5F3FD92E}"/>
              </a:ext>
            </a:extLst>
          </p:cNvPr>
          <p:cNvSpPr>
            <a:spLocks noGrp="1" noChangeArrowheads="1"/>
          </p:cNvSpPr>
          <p:nvPr>
            <p:ph type="title"/>
          </p:nvPr>
        </p:nvSpPr>
        <p:spPr>
          <a:xfrm>
            <a:off x="2516395" y="77756"/>
            <a:ext cx="7772400" cy="1279849"/>
          </a:xfrm>
        </p:spPr>
        <p:txBody>
          <a:bodyPr/>
          <a:lstStyle/>
          <a:p>
            <a:pPr algn="ctr"/>
            <a:r>
              <a:rPr lang="en-US" altLang="en-US" dirty="0"/>
              <a:t>A Hierarchy of Models</a:t>
            </a:r>
            <a:br>
              <a:rPr lang="en-US" altLang="en-US" dirty="0"/>
            </a:br>
            <a:br>
              <a:rPr lang="en-US" altLang="en-US" dirty="0"/>
            </a:br>
            <a:r>
              <a:rPr lang="en-US" altLang="en-US" sz="1800" i="1" dirty="0">
                <a:solidFill>
                  <a:srgbClr val="FF9900"/>
                </a:solidFill>
              </a:rPr>
              <a:t>Taxonomy by </a:t>
            </a:r>
            <a:r>
              <a:rPr lang="en-US" altLang="en-US" sz="1800" i="1" dirty="0" err="1">
                <a:solidFill>
                  <a:srgbClr val="FF9900"/>
                </a:solidFill>
              </a:rPr>
              <a:t>Bergen,Anandan</a:t>
            </a:r>
            <a:r>
              <a:rPr lang="en-US" altLang="en-US" sz="1800" i="1" dirty="0">
                <a:solidFill>
                  <a:srgbClr val="FF9900"/>
                </a:solidFill>
              </a:rPr>
              <a:t> et al.’92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3C9B4A92-2805-4659-B6E1-FCD96DF299FE}"/>
              </a:ext>
            </a:extLst>
          </p:cNvPr>
          <p:cNvSpPr>
            <a:spLocks noGrp="1" noChangeArrowheads="1"/>
          </p:cNvSpPr>
          <p:nvPr>
            <p:ph type="title"/>
          </p:nvPr>
        </p:nvSpPr>
        <p:spPr>
          <a:xfrm>
            <a:off x="367004" y="76199"/>
            <a:ext cx="11190514" cy="685800"/>
          </a:xfrm>
        </p:spPr>
        <p:txBody>
          <a:bodyPr/>
          <a:lstStyle/>
          <a:p>
            <a:r>
              <a:rPr lang="en-US" altLang="en-US" sz="2400" dirty="0"/>
              <a:t>Large Motions: Iterative Coarse-to-fine Pyramid based Motion Estimation</a:t>
            </a:r>
            <a:r>
              <a:rPr lang="en-US" altLang="en-US" sz="2400" dirty="0">
                <a:solidFill>
                  <a:schemeClr val="bg1"/>
                </a:solidFill>
              </a:rPr>
              <a:t> Primer</a:t>
            </a:r>
            <a:endParaRPr lang="en-US" altLang="en-US" sz="2400" dirty="0"/>
          </a:p>
        </p:txBody>
      </p:sp>
      <p:grpSp>
        <p:nvGrpSpPr>
          <p:cNvPr id="258051" name="Group 3">
            <a:extLst>
              <a:ext uri="{FF2B5EF4-FFF2-40B4-BE49-F238E27FC236}">
                <a16:creationId xmlns:a16="http://schemas.microsoft.com/office/drawing/2014/main" id="{9755A3F7-3B1C-4FEA-9A49-B1FFF2487803}"/>
              </a:ext>
            </a:extLst>
          </p:cNvPr>
          <p:cNvGrpSpPr>
            <a:grpSpLocks/>
          </p:cNvGrpSpPr>
          <p:nvPr/>
        </p:nvGrpSpPr>
        <p:grpSpPr bwMode="auto">
          <a:xfrm>
            <a:off x="1752600" y="3657600"/>
            <a:ext cx="8610600" cy="1803400"/>
            <a:chOff x="144" y="2304"/>
            <a:chExt cx="5424" cy="1136"/>
          </a:xfrm>
        </p:grpSpPr>
        <p:pic>
          <p:nvPicPr>
            <p:cNvPr id="258052" name="Picture 4">
              <a:extLst>
                <a:ext uri="{FF2B5EF4-FFF2-40B4-BE49-F238E27FC236}">
                  <a16:creationId xmlns:a16="http://schemas.microsoft.com/office/drawing/2014/main" id="{1DE2828E-A615-4A7B-A2FE-B009E680F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2352"/>
              <a:ext cx="1568" cy="1088"/>
            </a:xfrm>
            <a:prstGeom prst="rect">
              <a:avLst/>
            </a:prstGeom>
            <a:noFill/>
            <a:extLst>
              <a:ext uri="{909E8E84-426E-40DD-AFC4-6F175D3DCCD1}">
                <a14:hiddenFill xmlns:a14="http://schemas.microsoft.com/office/drawing/2010/main">
                  <a:solidFill>
                    <a:srgbClr val="FFFFFF"/>
                  </a:solidFill>
                </a14:hiddenFill>
              </a:ext>
            </a:extLst>
          </p:spPr>
        </p:pic>
        <p:pic>
          <p:nvPicPr>
            <p:cNvPr id="258053" name="Picture 5">
              <a:extLst>
                <a:ext uri="{FF2B5EF4-FFF2-40B4-BE49-F238E27FC236}">
                  <a16:creationId xmlns:a16="http://schemas.microsoft.com/office/drawing/2014/main" id="{729411D2-EF2F-4E3C-8F3D-B48C2B59D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2304"/>
              <a:ext cx="1536" cy="10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8054" name="Group 6">
            <a:extLst>
              <a:ext uri="{FF2B5EF4-FFF2-40B4-BE49-F238E27FC236}">
                <a16:creationId xmlns:a16="http://schemas.microsoft.com/office/drawing/2014/main" id="{0896D138-FB22-489B-BF01-6E0DEB7ECF6A}"/>
              </a:ext>
            </a:extLst>
          </p:cNvPr>
          <p:cNvGrpSpPr>
            <a:grpSpLocks/>
          </p:cNvGrpSpPr>
          <p:nvPr/>
        </p:nvGrpSpPr>
        <p:grpSpPr bwMode="auto">
          <a:xfrm>
            <a:off x="3733800" y="4191001"/>
            <a:ext cx="6096000" cy="2492375"/>
            <a:chOff x="1392" y="2640"/>
            <a:chExt cx="3840" cy="1570"/>
          </a:xfrm>
        </p:grpSpPr>
        <p:graphicFrame>
          <p:nvGraphicFramePr>
            <p:cNvPr id="258055" name="Object 7">
              <a:extLst>
                <a:ext uri="{FF2B5EF4-FFF2-40B4-BE49-F238E27FC236}">
                  <a16:creationId xmlns:a16="http://schemas.microsoft.com/office/drawing/2014/main" id="{FDB1F737-5ED0-4335-A235-45D8C226DFAB}"/>
                </a:ext>
              </a:extLst>
            </p:cNvPr>
            <p:cNvGraphicFramePr>
              <a:graphicFrameLocks noChangeAspect="1"/>
            </p:cNvGraphicFramePr>
            <p:nvPr/>
          </p:nvGraphicFramePr>
          <p:xfrm>
            <a:off x="1584" y="3742"/>
            <a:ext cx="2928" cy="468"/>
          </p:xfrm>
          <a:graphic>
            <a:graphicData uri="http://schemas.openxmlformats.org/presentationml/2006/ole">
              <mc:AlternateContent xmlns:mc="http://schemas.openxmlformats.org/markup-compatibility/2006">
                <mc:Choice xmlns:v="urn:schemas-microsoft-com:vml" Requires="v">
                  <p:oleObj spid="_x0000_s2050" name="Equation" r:id="rId5" imgW="2527200" imgH="406080" progId="Equation.3">
                    <p:embed/>
                  </p:oleObj>
                </mc:Choice>
                <mc:Fallback>
                  <p:oleObj name="Equation" r:id="rId5" imgW="2527200" imgH="406080" progId="Equation.3">
                    <p:embed/>
                    <p:pic>
                      <p:nvPicPr>
                        <p:cNvPr id="258055" name="Object 7">
                          <a:extLst>
                            <a:ext uri="{FF2B5EF4-FFF2-40B4-BE49-F238E27FC236}">
                              <a16:creationId xmlns:a16="http://schemas.microsoft.com/office/drawing/2014/main" id="{FDB1F737-5ED0-4335-A235-45D8C226D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4" y="3742"/>
                          <a:ext cx="2928" cy="468"/>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8056" name="Line 8">
              <a:extLst>
                <a:ext uri="{FF2B5EF4-FFF2-40B4-BE49-F238E27FC236}">
                  <a16:creationId xmlns:a16="http://schemas.microsoft.com/office/drawing/2014/main" id="{E1B5EC69-DA6A-420D-A4C0-F0D5828FEFD3}"/>
                </a:ext>
              </a:extLst>
            </p:cNvPr>
            <p:cNvSpPr>
              <a:spLocks noChangeShapeType="1"/>
            </p:cNvSpPr>
            <p:nvPr/>
          </p:nvSpPr>
          <p:spPr bwMode="auto">
            <a:xfrm flipH="1" flipV="1">
              <a:off x="1392" y="2880"/>
              <a:ext cx="912" cy="864"/>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57" name="Line 9">
              <a:extLst>
                <a:ext uri="{FF2B5EF4-FFF2-40B4-BE49-F238E27FC236}">
                  <a16:creationId xmlns:a16="http://schemas.microsoft.com/office/drawing/2014/main" id="{9412DEFC-D0E4-46A2-9F31-AD3B20623E09}"/>
                </a:ext>
              </a:extLst>
            </p:cNvPr>
            <p:cNvSpPr>
              <a:spLocks noChangeShapeType="1"/>
            </p:cNvSpPr>
            <p:nvPr/>
          </p:nvSpPr>
          <p:spPr bwMode="auto">
            <a:xfrm flipV="1">
              <a:off x="2976" y="2832"/>
              <a:ext cx="2256" cy="912"/>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8058" name="Group 10">
              <a:extLst>
                <a:ext uri="{FF2B5EF4-FFF2-40B4-BE49-F238E27FC236}">
                  <a16:creationId xmlns:a16="http://schemas.microsoft.com/office/drawing/2014/main" id="{D1DDF537-B584-46DE-9548-98142AB6040F}"/>
                </a:ext>
              </a:extLst>
            </p:cNvPr>
            <p:cNvGrpSpPr>
              <a:grpSpLocks/>
            </p:cNvGrpSpPr>
            <p:nvPr/>
          </p:nvGrpSpPr>
          <p:grpSpPr bwMode="auto">
            <a:xfrm>
              <a:off x="2208" y="2640"/>
              <a:ext cx="1392" cy="819"/>
              <a:chOff x="2208" y="2640"/>
              <a:chExt cx="1392" cy="819"/>
            </a:xfrm>
          </p:grpSpPr>
          <p:sp>
            <p:nvSpPr>
              <p:cNvPr id="258059" name="Rectangle 11">
                <a:extLst>
                  <a:ext uri="{FF2B5EF4-FFF2-40B4-BE49-F238E27FC236}">
                    <a16:creationId xmlns:a16="http://schemas.microsoft.com/office/drawing/2014/main" id="{5B4BF1BA-B2CB-437D-93B8-6AACFFB57007}"/>
                  </a:ext>
                </a:extLst>
              </p:cNvPr>
              <p:cNvSpPr>
                <a:spLocks noChangeArrowheads="1"/>
              </p:cNvSpPr>
              <p:nvPr/>
            </p:nvSpPr>
            <p:spPr bwMode="auto">
              <a:xfrm>
                <a:off x="2208" y="2688"/>
                <a:ext cx="1392" cy="768"/>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60" name="Text Box 12">
                <a:extLst>
                  <a:ext uri="{FF2B5EF4-FFF2-40B4-BE49-F238E27FC236}">
                    <a16:creationId xmlns:a16="http://schemas.microsoft.com/office/drawing/2014/main" id="{F3DF734D-2911-495B-9501-B3361D990705}"/>
                  </a:ext>
                </a:extLst>
              </p:cNvPr>
              <p:cNvSpPr txBox="1">
                <a:spLocks noChangeArrowheads="1"/>
              </p:cNvSpPr>
              <p:nvPr/>
            </p:nvSpPr>
            <p:spPr bwMode="auto">
              <a:xfrm>
                <a:off x="2304" y="2640"/>
                <a:ext cx="114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solidFill>
                      <a:schemeClr val="bg1"/>
                    </a:solidFill>
                    <a:latin typeface="Arial" panose="020B0604020202020204" pitchFamily="34" charset="0"/>
                  </a:rPr>
                  <a:t>{ R, T, d(p) }</a:t>
                </a:r>
              </a:p>
            </p:txBody>
          </p:sp>
          <p:sp>
            <p:nvSpPr>
              <p:cNvPr id="258061" name="Text Box 13">
                <a:extLst>
                  <a:ext uri="{FF2B5EF4-FFF2-40B4-BE49-F238E27FC236}">
                    <a16:creationId xmlns:a16="http://schemas.microsoft.com/office/drawing/2014/main" id="{264DAAFD-B32F-4BF8-8962-09E0D3678F6E}"/>
                  </a:ext>
                </a:extLst>
              </p:cNvPr>
              <p:cNvSpPr txBox="1">
                <a:spLocks noChangeArrowheads="1"/>
              </p:cNvSpPr>
              <p:nvPr/>
            </p:nvSpPr>
            <p:spPr bwMode="auto">
              <a:xfrm>
                <a:off x="2304" y="2880"/>
                <a:ext cx="11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solidFill>
                      <a:schemeClr val="bg1"/>
                    </a:solidFill>
                    <a:latin typeface="Arial" panose="020B0604020202020204" pitchFamily="34" charset="0"/>
                  </a:rPr>
                  <a:t>{ H, e, k(p) }</a:t>
                </a:r>
              </a:p>
            </p:txBody>
          </p:sp>
          <p:sp>
            <p:nvSpPr>
              <p:cNvPr id="258062" name="Text Box 14">
                <a:extLst>
                  <a:ext uri="{FF2B5EF4-FFF2-40B4-BE49-F238E27FC236}">
                    <a16:creationId xmlns:a16="http://schemas.microsoft.com/office/drawing/2014/main" id="{BCA22B45-6ED6-4A23-BB18-BD183700897F}"/>
                  </a:ext>
                </a:extLst>
              </p:cNvPr>
              <p:cNvSpPr txBox="1">
                <a:spLocks noChangeArrowheads="1"/>
              </p:cNvSpPr>
              <p:nvPr/>
            </p:nvSpPr>
            <p:spPr bwMode="auto">
              <a:xfrm>
                <a:off x="2208" y="3168"/>
                <a:ext cx="134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solidFill>
                      <a:schemeClr val="bg1"/>
                    </a:solidFill>
                    <a:latin typeface="Arial" panose="020B0604020202020204" pitchFamily="34" charset="0"/>
                  </a:rPr>
                  <a:t>{ dx(p), dy(p) }</a:t>
                </a:r>
              </a:p>
            </p:txBody>
          </p:sp>
        </p:grpSp>
        <p:sp>
          <p:nvSpPr>
            <p:cNvPr id="258063" name="Line 15">
              <a:extLst>
                <a:ext uri="{FF2B5EF4-FFF2-40B4-BE49-F238E27FC236}">
                  <a16:creationId xmlns:a16="http://schemas.microsoft.com/office/drawing/2014/main" id="{205CD9EB-0F70-4A61-9DF7-1C6E47039765}"/>
                </a:ext>
              </a:extLst>
            </p:cNvPr>
            <p:cNvSpPr>
              <a:spLocks noChangeShapeType="1"/>
            </p:cNvSpPr>
            <p:nvPr/>
          </p:nvSpPr>
          <p:spPr bwMode="auto">
            <a:xfrm flipH="1" flipV="1">
              <a:off x="2928" y="3456"/>
              <a:ext cx="1152" cy="288"/>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8064" name="Group 16">
            <a:extLst>
              <a:ext uri="{FF2B5EF4-FFF2-40B4-BE49-F238E27FC236}">
                <a16:creationId xmlns:a16="http://schemas.microsoft.com/office/drawing/2014/main" id="{30AF20BB-9470-4F5E-B8E2-35FF1D4A3779}"/>
              </a:ext>
            </a:extLst>
          </p:cNvPr>
          <p:cNvGrpSpPr>
            <a:grpSpLocks/>
          </p:cNvGrpSpPr>
          <p:nvPr/>
        </p:nvGrpSpPr>
        <p:grpSpPr bwMode="auto">
          <a:xfrm>
            <a:off x="2209800" y="1676400"/>
            <a:ext cx="7620000" cy="1919288"/>
            <a:chOff x="432" y="1056"/>
            <a:chExt cx="4800" cy="1209"/>
          </a:xfrm>
        </p:grpSpPr>
        <p:pic>
          <p:nvPicPr>
            <p:cNvPr id="258065" name="Picture 17">
              <a:extLst>
                <a:ext uri="{FF2B5EF4-FFF2-40B4-BE49-F238E27FC236}">
                  <a16:creationId xmlns:a16="http://schemas.microsoft.com/office/drawing/2014/main" id="{F7294D9C-5B15-4CE1-9767-E14E0EBBF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632"/>
              <a:ext cx="912" cy="633"/>
            </a:xfrm>
            <a:prstGeom prst="rect">
              <a:avLst/>
            </a:prstGeom>
            <a:noFill/>
            <a:extLst>
              <a:ext uri="{909E8E84-426E-40DD-AFC4-6F175D3DCCD1}">
                <a14:hiddenFill xmlns:a14="http://schemas.microsoft.com/office/drawing/2010/main">
                  <a:solidFill>
                    <a:srgbClr val="FFFFFF"/>
                  </a:solidFill>
                </a14:hiddenFill>
              </a:ext>
            </a:extLst>
          </p:spPr>
        </p:pic>
        <p:pic>
          <p:nvPicPr>
            <p:cNvPr id="258066" name="Picture 18">
              <a:extLst>
                <a:ext uri="{FF2B5EF4-FFF2-40B4-BE49-F238E27FC236}">
                  <a16:creationId xmlns:a16="http://schemas.microsoft.com/office/drawing/2014/main" id="{8B6F74D3-A715-4256-A27F-A051AA942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104"/>
              <a:ext cx="576" cy="400"/>
            </a:xfrm>
            <a:prstGeom prst="rect">
              <a:avLst/>
            </a:prstGeom>
            <a:noFill/>
            <a:extLst>
              <a:ext uri="{909E8E84-426E-40DD-AFC4-6F175D3DCCD1}">
                <a14:hiddenFill xmlns:a14="http://schemas.microsoft.com/office/drawing/2010/main">
                  <a:solidFill>
                    <a:srgbClr val="FFFFFF"/>
                  </a:solidFill>
                </a14:hiddenFill>
              </a:ext>
            </a:extLst>
          </p:spPr>
        </p:pic>
        <p:pic>
          <p:nvPicPr>
            <p:cNvPr id="258067" name="Picture 19">
              <a:extLst>
                <a:ext uri="{FF2B5EF4-FFF2-40B4-BE49-F238E27FC236}">
                  <a16:creationId xmlns:a16="http://schemas.microsoft.com/office/drawing/2014/main" id="{8557FC67-4808-44DC-A4D2-E1F4E3452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 y="1584"/>
              <a:ext cx="864" cy="612"/>
            </a:xfrm>
            <a:prstGeom prst="rect">
              <a:avLst/>
            </a:prstGeom>
            <a:noFill/>
            <a:extLst>
              <a:ext uri="{909E8E84-426E-40DD-AFC4-6F175D3DCCD1}">
                <a14:hiddenFill xmlns:a14="http://schemas.microsoft.com/office/drawing/2010/main">
                  <a:solidFill>
                    <a:srgbClr val="FFFFFF"/>
                  </a:solidFill>
                </a14:hiddenFill>
              </a:ext>
            </a:extLst>
          </p:spPr>
        </p:pic>
        <p:pic>
          <p:nvPicPr>
            <p:cNvPr id="258068" name="Picture 20">
              <a:extLst>
                <a:ext uri="{FF2B5EF4-FFF2-40B4-BE49-F238E27FC236}">
                  <a16:creationId xmlns:a16="http://schemas.microsoft.com/office/drawing/2014/main" id="{2CDCA88A-0A1F-4A09-BB21-25F5AD27F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1056"/>
              <a:ext cx="576" cy="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8069" name="Group 21">
            <a:extLst>
              <a:ext uri="{FF2B5EF4-FFF2-40B4-BE49-F238E27FC236}">
                <a16:creationId xmlns:a16="http://schemas.microsoft.com/office/drawing/2014/main" id="{6833BA7C-76AA-4E3D-B9F8-E7B50BD4386F}"/>
              </a:ext>
            </a:extLst>
          </p:cNvPr>
          <p:cNvGrpSpPr>
            <a:grpSpLocks/>
          </p:cNvGrpSpPr>
          <p:nvPr/>
        </p:nvGrpSpPr>
        <p:grpSpPr bwMode="auto">
          <a:xfrm>
            <a:off x="6172200" y="1066800"/>
            <a:ext cx="2854325" cy="3200400"/>
            <a:chOff x="2928" y="672"/>
            <a:chExt cx="1798" cy="2016"/>
          </a:xfrm>
        </p:grpSpPr>
        <p:grpSp>
          <p:nvGrpSpPr>
            <p:cNvPr id="258070" name="Group 22">
              <a:extLst>
                <a:ext uri="{FF2B5EF4-FFF2-40B4-BE49-F238E27FC236}">
                  <a16:creationId xmlns:a16="http://schemas.microsoft.com/office/drawing/2014/main" id="{F77F6282-94C6-43D2-B6CF-757CFEA782B2}"/>
                </a:ext>
              </a:extLst>
            </p:cNvPr>
            <p:cNvGrpSpPr>
              <a:grpSpLocks/>
            </p:cNvGrpSpPr>
            <p:nvPr/>
          </p:nvGrpSpPr>
          <p:grpSpPr bwMode="auto">
            <a:xfrm>
              <a:off x="2928" y="672"/>
              <a:ext cx="1798" cy="2016"/>
              <a:chOff x="2928" y="672"/>
              <a:chExt cx="1798" cy="2016"/>
            </a:xfrm>
          </p:grpSpPr>
          <p:grpSp>
            <p:nvGrpSpPr>
              <p:cNvPr id="258071" name="Group 23">
                <a:extLst>
                  <a:ext uri="{FF2B5EF4-FFF2-40B4-BE49-F238E27FC236}">
                    <a16:creationId xmlns:a16="http://schemas.microsoft.com/office/drawing/2014/main" id="{5B8E6FCF-28D5-47C4-939B-D167F9570C74}"/>
                  </a:ext>
                </a:extLst>
              </p:cNvPr>
              <p:cNvGrpSpPr>
                <a:grpSpLocks/>
              </p:cNvGrpSpPr>
              <p:nvPr/>
            </p:nvGrpSpPr>
            <p:grpSpPr bwMode="auto">
              <a:xfrm>
                <a:off x="3312" y="672"/>
                <a:ext cx="1414" cy="384"/>
                <a:chOff x="3312" y="672"/>
                <a:chExt cx="1414" cy="384"/>
              </a:xfrm>
            </p:grpSpPr>
            <p:sp>
              <p:nvSpPr>
                <p:cNvPr id="258072" name="Rectangle 24">
                  <a:extLst>
                    <a:ext uri="{FF2B5EF4-FFF2-40B4-BE49-F238E27FC236}">
                      <a16:creationId xmlns:a16="http://schemas.microsoft.com/office/drawing/2014/main" id="{82252F34-7C8D-425B-868C-23FBF0EDC367}"/>
                    </a:ext>
                  </a:extLst>
                </p:cNvPr>
                <p:cNvSpPr>
                  <a:spLocks noChangeArrowheads="1"/>
                </p:cNvSpPr>
                <p:nvPr/>
              </p:nvSpPr>
              <p:spPr bwMode="auto">
                <a:xfrm>
                  <a:off x="3312" y="672"/>
                  <a:ext cx="1152"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73" name="Rectangle 25">
                  <a:extLst>
                    <a:ext uri="{FF2B5EF4-FFF2-40B4-BE49-F238E27FC236}">
                      <a16:creationId xmlns:a16="http://schemas.microsoft.com/office/drawing/2014/main" id="{F0F8F1EB-6261-437F-A26F-423129E2E129}"/>
                    </a:ext>
                  </a:extLst>
                </p:cNvPr>
                <p:cNvSpPr>
                  <a:spLocks noChangeArrowheads="1"/>
                </p:cNvSpPr>
                <p:nvPr/>
              </p:nvSpPr>
              <p:spPr bwMode="auto">
                <a:xfrm>
                  <a:off x="3360" y="720"/>
                  <a:ext cx="13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dirty="0">
                      <a:solidFill>
                        <a:schemeClr val="bg1"/>
                      </a:solidFill>
                      <a:latin typeface="Arial" panose="020B0604020202020204" pitchFamily="34" charset="0"/>
                    </a:rPr>
                    <a:t>dx(p) </a:t>
                  </a:r>
                  <a:r>
                    <a:rPr lang="en-US" altLang="en-US" sz="2400" dirty="0" err="1">
                      <a:solidFill>
                        <a:schemeClr val="bg1"/>
                      </a:solidFill>
                      <a:latin typeface="Arial" panose="020B0604020202020204" pitchFamily="34" charset="0"/>
                    </a:rPr>
                    <a:t>dy</a:t>
                  </a:r>
                  <a:r>
                    <a:rPr lang="en-US" altLang="en-US" sz="2400" dirty="0">
                      <a:solidFill>
                        <a:schemeClr val="bg1"/>
                      </a:solidFill>
                      <a:latin typeface="Arial" panose="020B0604020202020204" pitchFamily="34" charset="0"/>
                    </a:rPr>
                    <a:t>(p)</a:t>
                  </a:r>
                </a:p>
              </p:txBody>
            </p:sp>
          </p:grpSp>
          <p:grpSp>
            <p:nvGrpSpPr>
              <p:cNvPr id="258074" name="Group 26">
                <a:extLst>
                  <a:ext uri="{FF2B5EF4-FFF2-40B4-BE49-F238E27FC236}">
                    <a16:creationId xmlns:a16="http://schemas.microsoft.com/office/drawing/2014/main" id="{67408A21-C52D-4EE3-98A7-4DBE112EF191}"/>
                  </a:ext>
                </a:extLst>
              </p:cNvPr>
              <p:cNvGrpSpPr>
                <a:grpSpLocks/>
              </p:cNvGrpSpPr>
              <p:nvPr/>
            </p:nvGrpSpPr>
            <p:grpSpPr bwMode="auto">
              <a:xfrm>
                <a:off x="3312" y="1152"/>
                <a:ext cx="745" cy="432"/>
                <a:chOff x="3312" y="1152"/>
                <a:chExt cx="745" cy="432"/>
              </a:xfrm>
            </p:grpSpPr>
            <p:sp>
              <p:nvSpPr>
                <p:cNvPr id="258075" name="AutoShape 27">
                  <a:extLst>
                    <a:ext uri="{FF2B5EF4-FFF2-40B4-BE49-F238E27FC236}">
                      <a16:creationId xmlns:a16="http://schemas.microsoft.com/office/drawing/2014/main" id="{1E4399EE-4242-46A6-85B3-0D0CB51DF5AE}"/>
                    </a:ext>
                  </a:extLst>
                </p:cNvPr>
                <p:cNvSpPr>
                  <a:spLocks noChangeArrowheads="1"/>
                </p:cNvSpPr>
                <p:nvPr/>
              </p:nvSpPr>
              <p:spPr bwMode="auto">
                <a:xfrm>
                  <a:off x="3360" y="1152"/>
                  <a:ext cx="672" cy="432"/>
                </a:xfrm>
                <a:prstGeom prst="wave">
                  <a:avLst>
                    <a:gd name="adj1" fmla="val 13005"/>
                    <a:gd name="adj2" fmla="val 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76" name="Rectangle 28">
                  <a:extLst>
                    <a:ext uri="{FF2B5EF4-FFF2-40B4-BE49-F238E27FC236}">
                      <a16:creationId xmlns:a16="http://schemas.microsoft.com/office/drawing/2014/main" id="{54F7874C-720A-45E3-A029-6B50F74ED5B3}"/>
                    </a:ext>
                  </a:extLst>
                </p:cNvPr>
                <p:cNvSpPr>
                  <a:spLocks noChangeArrowheads="1"/>
                </p:cNvSpPr>
                <p:nvPr/>
              </p:nvSpPr>
              <p:spPr bwMode="auto">
                <a:xfrm>
                  <a:off x="3312" y="1200"/>
                  <a:ext cx="74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solidFill>
                        <a:schemeClr val="bg1"/>
                      </a:solidFill>
                      <a:latin typeface="Arial" panose="020B0604020202020204" pitchFamily="34" charset="0"/>
                    </a:rPr>
                    <a:t>Warper</a:t>
                  </a:r>
                </a:p>
              </p:txBody>
            </p:sp>
          </p:grpSp>
          <p:sp>
            <p:nvSpPr>
              <p:cNvPr id="258077" name="Line 29">
                <a:extLst>
                  <a:ext uri="{FF2B5EF4-FFF2-40B4-BE49-F238E27FC236}">
                    <a16:creationId xmlns:a16="http://schemas.microsoft.com/office/drawing/2014/main" id="{8AAA6EEC-87DC-40E0-A8BB-794503823093}"/>
                  </a:ext>
                </a:extLst>
              </p:cNvPr>
              <p:cNvSpPr>
                <a:spLocks noChangeShapeType="1"/>
              </p:cNvSpPr>
              <p:nvPr/>
            </p:nvSpPr>
            <p:spPr bwMode="auto">
              <a:xfrm flipV="1">
                <a:off x="2928" y="1488"/>
                <a:ext cx="624" cy="120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78" name="Line 30">
                <a:extLst>
                  <a:ext uri="{FF2B5EF4-FFF2-40B4-BE49-F238E27FC236}">
                    <a16:creationId xmlns:a16="http://schemas.microsoft.com/office/drawing/2014/main" id="{636ABB1C-6555-4762-BDEE-BF4B5F7EE2A6}"/>
                  </a:ext>
                </a:extLst>
              </p:cNvPr>
              <p:cNvSpPr>
                <a:spLocks noChangeShapeType="1"/>
              </p:cNvSpPr>
              <p:nvPr/>
            </p:nvSpPr>
            <p:spPr bwMode="auto">
              <a:xfrm flipH="1">
                <a:off x="4032" y="1344"/>
                <a:ext cx="480" cy="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8079" name="Line 31">
              <a:extLst>
                <a:ext uri="{FF2B5EF4-FFF2-40B4-BE49-F238E27FC236}">
                  <a16:creationId xmlns:a16="http://schemas.microsoft.com/office/drawing/2014/main" id="{81F1851F-FC1C-45BE-A886-D9BA44ED0DE7}"/>
                </a:ext>
              </a:extLst>
            </p:cNvPr>
            <p:cNvSpPr>
              <a:spLocks noChangeShapeType="1"/>
            </p:cNvSpPr>
            <p:nvPr/>
          </p:nvSpPr>
          <p:spPr bwMode="auto">
            <a:xfrm>
              <a:off x="3648" y="1056"/>
              <a:ext cx="0" cy="144"/>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8080" name="Group 32">
            <a:extLst>
              <a:ext uri="{FF2B5EF4-FFF2-40B4-BE49-F238E27FC236}">
                <a16:creationId xmlns:a16="http://schemas.microsoft.com/office/drawing/2014/main" id="{87EFD21B-D6E4-4CC9-A6D0-7190CEC08381}"/>
              </a:ext>
            </a:extLst>
          </p:cNvPr>
          <p:cNvGrpSpPr>
            <a:grpSpLocks/>
          </p:cNvGrpSpPr>
          <p:nvPr/>
        </p:nvGrpSpPr>
        <p:grpSpPr bwMode="auto">
          <a:xfrm>
            <a:off x="3352800" y="1371600"/>
            <a:ext cx="3505200" cy="2895600"/>
            <a:chOff x="1152" y="864"/>
            <a:chExt cx="2208" cy="1824"/>
          </a:xfrm>
        </p:grpSpPr>
        <p:grpSp>
          <p:nvGrpSpPr>
            <p:cNvPr id="258081" name="Group 33">
              <a:extLst>
                <a:ext uri="{FF2B5EF4-FFF2-40B4-BE49-F238E27FC236}">
                  <a16:creationId xmlns:a16="http://schemas.microsoft.com/office/drawing/2014/main" id="{85AB2322-BBE7-488F-8A58-E06B901B86A5}"/>
                </a:ext>
              </a:extLst>
            </p:cNvPr>
            <p:cNvGrpSpPr>
              <a:grpSpLocks/>
            </p:cNvGrpSpPr>
            <p:nvPr/>
          </p:nvGrpSpPr>
          <p:grpSpPr bwMode="auto">
            <a:xfrm>
              <a:off x="1152" y="864"/>
              <a:ext cx="2208" cy="634"/>
              <a:chOff x="1152" y="864"/>
              <a:chExt cx="2208" cy="634"/>
            </a:xfrm>
          </p:grpSpPr>
          <p:grpSp>
            <p:nvGrpSpPr>
              <p:cNvPr id="258082" name="Group 34">
                <a:extLst>
                  <a:ext uri="{FF2B5EF4-FFF2-40B4-BE49-F238E27FC236}">
                    <a16:creationId xmlns:a16="http://schemas.microsoft.com/office/drawing/2014/main" id="{AEA56ACA-177C-4CB9-AAFC-DF697AC80A8F}"/>
                  </a:ext>
                </a:extLst>
              </p:cNvPr>
              <p:cNvGrpSpPr>
                <a:grpSpLocks/>
              </p:cNvGrpSpPr>
              <p:nvPr/>
            </p:nvGrpSpPr>
            <p:grpSpPr bwMode="auto">
              <a:xfrm>
                <a:off x="1968" y="1056"/>
                <a:ext cx="336" cy="442"/>
                <a:chOff x="1968" y="1056"/>
                <a:chExt cx="336" cy="442"/>
              </a:xfrm>
            </p:grpSpPr>
            <p:sp>
              <p:nvSpPr>
                <p:cNvPr id="258083" name="Oval 35">
                  <a:extLst>
                    <a:ext uri="{FF2B5EF4-FFF2-40B4-BE49-F238E27FC236}">
                      <a16:creationId xmlns:a16="http://schemas.microsoft.com/office/drawing/2014/main" id="{9D2F7573-105E-431C-8214-790BF8B7457B}"/>
                    </a:ext>
                  </a:extLst>
                </p:cNvPr>
                <p:cNvSpPr>
                  <a:spLocks noChangeArrowheads="1"/>
                </p:cNvSpPr>
                <p:nvPr/>
              </p:nvSpPr>
              <p:spPr bwMode="auto">
                <a:xfrm>
                  <a:off x="1968" y="1152"/>
                  <a:ext cx="336" cy="3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84" name="Rectangle 36">
                  <a:extLst>
                    <a:ext uri="{FF2B5EF4-FFF2-40B4-BE49-F238E27FC236}">
                      <a16:creationId xmlns:a16="http://schemas.microsoft.com/office/drawing/2014/main" id="{D60640C4-8B73-499E-8F36-C2F9B64789CB}"/>
                    </a:ext>
                  </a:extLst>
                </p:cNvPr>
                <p:cNvSpPr>
                  <a:spLocks noChangeArrowheads="1"/>
                </p:cNvSpPr>
                <p:nvPr/>
              </p:nvSpPr>
              <p:spPr bwMode="auto">
                <a:xfrm>
                  <a:off x="1968" y="1056"/>
                  <a:ext cx="27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solidFill>
                        <a:schemeClr val="bg1"/>
                      </a:solidFill>
                      <a:latin typeface="Arial" panose="020B0604020202020204" pitchFamily="34" charset="0"/>
                    </a:rPr>
                    <a:t> </a:t>
                  </a:r>
                  <a:r>
                    <a:rPr lang="en-US" altLang="en-US" sz="4000">
                      <a:solidFill>
                        <a:schemeClr val="bg1"/>
                      </a:solidFill>
                      <a:latin typeface="Arial" panose="020B0604020202020204" pitchFamily="34" charset="0"/>
                    </a:rPr>
                    <a:t>-</a:t>
                  </a:r>
                  <a:endParaRPr lang="en-US" altLang="en-US" sz="2400">
                    <a:solidFill>
                      <a:schemeClr val="bg1"/>
                    </a:solidFill>
                    <a:latin typeface="Arial" panose="020B0604020202020204" pitchFamily="34" charset="0"/>
                  </a:endParaRPr>
                </a:p>
              </p:txBody>
            </p:sp>
          </p:grpSp>
          <p:sp>
            <p:nvSpPr>
              <p:cNvPr id="258085" name="Line 37">
                <a:extLst>
                  <a:ext uri="{FF2B5EF4-FFF2-40B4-BE49-F238E27FC236}">
                    <a16:creationId xmlns:a16="http://schemas.microsoft.com/office/drawing/2014/main" id="{1546F52E-D6A3-4D30-A40C-C3087CFE5CCD}"/>
                  </a:ext>
                </a:extLst>
              </p:cNvPr>
              <p:cNvSpPr>
                <a:spLocks noChangeShapeType="1"/>
              </p:cNvSpPr>
              <p:nvPr/>
            </p:nvSpPr>
            <p:spPr bwMode="auto">
              <a:xfrm>
                <a:off x="1152" y="1296"/>
                <a:ext cx="816" cy="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86" name="Line 38">
                <a:extLst>
                  <a:ext uri="{FF2B5EF4-FFF2-40B4-BE49-F238E27FC236}">
                    <a16:creationId xmlns:a16="http://schemas.microsoft.com/office/drawing/2014/main" id="{CBD11C32-6713-4688-BBB9-C0985F3058CA}"/>
                  </a:ext>
                </a:extLst>
              </p:cNvPr>
              <p:cNvSpPr>
                <a:spLocks noChangeShapeType="1"/>
              </p:cNvSpPr>
              <p:nvPr/>
            </p:nvSpPr>
            <p:spPr bwMode="auto">
              <a:xfrm flipH="1">
                <a:off x="2304" y="1296"/>
                <a:ext cx="1056" cy="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87" name="Line 39">
                <a:extLst>
                  <a:ext uri="{FF2B5EF4-FFF2-40B4-BE49-F238E27FC236}">
                    <a16:creationId xmlns:a16="http://schemas.microsoft.com/office/drawing/2014/main" id="{856114DA-97A7-4AAF-B755-FE12BB9B492E}"/>
                  </a:ext>
                </a:extLst>
              </p:cNvPr>
              <p:cNvSpPr>
                <a:spLocks noChangeShapeType="1"/>
              </p:cNvSpPr>
              <p:nvPr/>
            </p:nvSpPr>
            <p:spPr bwMode="auto">
              <a:xfrm>
                <a:off x="2160" y="864"/>
                <a:ext cx="1152" cy="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88" name="Line 40">
                <a:extLst>
                  <a:ext uri="{FF2B5EF4-FFF2-40B4-BE49-F238E27FC236}">
                    <a16:creationId xmlns:a16="http://schemas.microsoft.com/office/drawing/2014/main" id="{58A515EA-C210-43AA-ACBF-2D057F1E167E}"/>
                  </a:ext>
                </a:extLst>
              </p:cNvPr>
              <p:cNvSpPr>
                <a:spLocks noChangeShapeType="1"/>
              </p:cNvSpPr>
              <p:nvPr/>
            </p:nvSpPr>
            <p:spPr bwMode="auto">
              <a:xfrm flipV="1">
                <a:off x="2160" y="864"/>
                <a:ext cx="0" cy="288"/>
              </a:xfrm>
              <a:prstGeom prst="line">
                <a:avLst/>
              </a:prstGeom>
              <a:noFill/>
              <a:ln w="317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8089" name="Line 41">
              <a:extLst>
                <a:ext uri="{FF2B5EF4-FFF2-40B4-BE49-F238E27FC236}">
                  <a16:creationId xmlns:a16="http://schemas.microsoft.com/office/drawing/2014/main" id="{F0C829AF-0C86-4C60-873F-6F930FC52130}"/>
                </a:ext>
              </a:extLst>
            </p:cNvPr>
            <p:cNvSpPr>
              <a:spLocks noChangeShapeType="1"/>
            </p:cNvSpPr>
            <p:nvPr/>
          </p:nvSpPr>
          <p:spPr bwMode="auto">
            <a:xfrm>
              <a:off x="2112" y="1488"/>
              <a:ext cx="720" cy="1200"/>
            </a:xfrm>
            <a:prstGeom prst="line">
              <a:avLst/>
            </a:prstGeom>
            <a:noFill/>
            <a:ln w="31750">
              <a:solidFill>
                <a:srgbClr val="FF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8091" name="Freeform 43">
            <a:extLst>
              <a:ext uri="{FF2B5EF4-FFF2-40B4-BE49-F238E27FC236}">
                <a16:creationId xmlns:a16="http://schemas.microsoft.com/office/drawing/2014/main" id="{3FEFDC25-42D8-42C9-9E8E-2526365ACC3C}"/>
              </a:ext>
            </a:extLst>
          </p:cNvPr>
          <p:cNvSpPr>
            <a:spLocks/>
          </p:cNvSpPr>
          <p:nvPr/>
        </p:nvSpPr>
        <p:spPr bwMode="auto">
          <a:xfrm>
            <a:off x="3352800" y="2286000"/>
            <a:ext cx="596900" cy="762000"/>
          </a:xfrm>
          <a:custGeom>
            <a:avLst/>
            <a:gdLst>
              <a:gd name="T0" fmla="*/ 0 w 376"/>
              <a:gd name="T1" fmla="*/ 0 h 480"/>
              <a:gd name="T2" fmla="*/ 336 w 376"/>
              <a:gd name="T3" fmla="*/ 144 h 480"/>
              <a:gd name="T4" fmla="*/ 240 w 376"/>
              <a:gd name="T5" fmla="*/ 480 h 480"/>
            </a:gdLst>
            <a:ahLst/>
            <a:cxnLst>
              <a:cxn ang="0">
                <a:pos x="T0" y="T1"/>
              </a:cxn>
              <a:cxn ang="0">
                <a:pos x="T2" y="T3"/>
              </a:cxn>
              <a:cxn ang="0">
                <a:pos x="T4" y="T5"/>
              </a:cxn>
            </a:cxnLst>
            <a:rect l="0" t="0" r="r" b="b"/>
            <a:pathLst>
              <a:path w="376" h="480">
                <a:moveTo>
                  <a:pt x="0" y="0"/>
                </a:moveTo>
                <a:cubicBezTo>
                  <a:pt x="148" y="32"/>
                  <a:pt x="296" y="64"/>
                  <a:pt x="336" y="144"/>
                </a:cubicBezTo>
                <a:cubicBezTo>
                  <a:pt x="376" y="224"/>
                  <a:pt x="308" y="352"/>
                  <a:pt x="240" y="480"/>
                </a:cubicBezTo>
              </a:path>
            </a:pathLst>
          </a:custGeom>
          <a:noFill/>
          <a:ln w="31750" cap="flat" cmpd="sng">
            <a:solidFill>
              <a:srgbClr val="FF99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092" name="Freeform 44">
            <a:extLst>
              <a:ext uri="{FF2B5EF4-FFF2-40B4-BE49-F238E27FC236}">
                <a16:creationId xmlns:a16="http://schemas.microsoft.com/office/drawing/2014/main" id="{DD88CB09-5138-4814-848C-32DDD4D7DBD2}"/>
              </a:ext>
            </a:extLst>
          </p:cNvPr>
          <p:cNvSpPr>
            <a:spLocks/>
          </p:cNvSpPr>
          <p:nvPr/>
        </p:nvSpPr>
        <p:spPr bwMode="auto">
          <a:xfrm>
            <a:off x="3657600" y="3276600"/>
            <a:ext cx="1016000" cy="1371600"/>
          </a:xfrm>
          <a:custGeom>
            <a:avLst/>
            <a:gdLst>
              <a:gd name="T0" fmla="*/ 0 w 640"/>
              <a:gd name="T1" fmla="*/ 0 h 864"/>
              <a:gd name="T2" fmla="*/ 576 w 640"/>
              <a:gd name="T3" fmla="*/ 288 h 864"/>
              <a:gd name="T4" fmla="*/ 384 w 640"/>
              <a:gd name="T5" fmla="*/ 864 h 864"/>
            </a:gdLst>
            <a:ahLst/>
            <a:cxnLst>
              <a:cxn ang="0">
                <a:pos x="T0" y="T1"/>
              </a:cxn>
              <a:cxn ang="0">
                <a:pos x="T2" y="T3"/>
              </a:cxn>
              <a:cxn ang="0">
                <a:pos x="T4" y="T5"/>
              </a:cxn>
            </a:cxnLst>
            <a:rect l="0" t="0" r="r" b="b"/>
            <a:pathLst>
              <a:path w="640" h="864">
                <a:moveTo>
                  <a:pt x="0" y="0"/>
                </a:moveTo>
                <a:cubicBezTo>
                  <a:pt x="256" y="72"/>
                  <a:pt x="512" y="144"/>
                  <a:pt x="576" y="288"/>
                </a:cubicBezTo>
                <a:cubicBezTo>
                  <a:pt x="640" y="432"/>
                  <a:pt x="512" y="648"/>
                  <a:pt x="384" y="864"/>
                </a:cubicBezTo>
              </a:path>
            </a:pathLst>
          </a:custGeom>
          <a:noFill/>
          <a:ln w="31750" cap="flat" cmpd="sng">
            <a:solidFill>
              <a:srgbClr val="FF99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3" name="Object 12">
                <a:extLst>
                  <a:ext uri="{FF2B5EF4-FFF2-40B4-BE49-F238E27FC236}">
                    <a16:creationId xmlns:a16="http://schemas.microsoft.com/office/drawing/2014/main" id="{6D2070BF-564A-4669-B60D-69DE5FB27069}"/>
                  </a:ext>
                </a:extLst>
              </p:cNvPr>
              <p:cNvSpPr txBox="1"/>
              <p:nvPr/>
            </p:nvSpPr>
            <p:spPr bwMode="auto">
              <a:xfrm>
                <a:off x="3617913" y="5905502"/>
                <a:ext cx="4651375" cy="517525"/>
              </a:xfrm>
              <a:prstGeom prst="rect">
                <a:avLst/>
              </a:prstGeom>
              <a:noFill/>
              <a:ln>
                <a:noFill/>
              </a:ln>
              <a:effectLst/>
            </p:spPr>
            <p:txBody>
              <a:bodyPr>
                <a:noAutofit/>
              </a:bodyPr>
              <a:lstStyle/>
              <a:p>
                <a:pPr/>
                <a14:m>
                  <m:oMathPara xmlns:m="http://schemas.openxmlformats.org/officeDocument/2006/math">
                    <m:oMathParaPr>
                      <m:jc m:val="center"/>
                    </m:oMathParaPr>
                    <m:oMath xmlns:m="http://schemas.openxmlformats.org/officeDocument/2006/math">
                      <m:func>
                        <m:funcPr>
                          <m:ctrlPr>
                            <a:rPr lang="en-US" sz="2000" i="1" smtClean="0">
                              <a:solidFill>
                                <a:schemeClr val="tx1"/>
                              </a:solidFill>
                              <a:latin typeface="Cambria Math" panose="02040503050406030204" pitchFamily="18" charset="0"/>
                            </a:rPr>
                          </m:ctrlPr>
                        </m:funcPr>
                        <m:fName>
                          <m:limLow>
                            <m:limLowPr>
                              <m:ctrlPr>
                                <a:rPr lang="en-US" sz="2000" i="1" smtClean="0">
                                  <a:solidFill>
                                    <a:schemeClr val="tx1"/>
                                  </a:solidFill>
                                  <a:latin typeface="Cambria Math" panose="02040503050406030204" pitchFamily="18" charset="0"/>
                                </a:rPr>
                              </m:ctrlPr>
                            </m:limLowPr>
                            <m:e>
                              <m:r>
                                <m:rPr>
                                  <m:sty m:val="p"/>
                                </m:rPr>
                                <a:rPr lang="en-US" sz="2000" i="0" smtClean="0">
                                  <a:solidFill>
                                    <a:schemeClr val="tx1"/>
                                  </a:solidFill>
                                  <a:latin typeface="Cambria Math" panose="02040503050406030204" pitchFamily="18" charset="0"/>
                                </a:rPr>
                                <m:t>min</m:t>
                              </m:r>
                            </m:e>
                            <m:lim>
                              <m:r>
                                <a:rPr lang="en-US" sz="2000" i="1" smtClean="0">
                                  <a:solidFill>
                                    <a:schemeClr val="tx1"/>
                                  </a:solidFill>
                                  <a:latin typeface="Cambria Math" panose="02040503050406030204" pitchFamily="18" charset="0"/>
                                  <a:ea typeface="Cambria Math" panose="02040503050406030204" pitchFamily="18" charset="0"/>
                                </a:rPr>
                                <m:t>𝜃</m:t>
                              </m:r>
                            </m:lim>
                          </m:limLow>
                          <m:r>
                            <a:rPr lang="en-US" sz="2000" b="0" i="1" smtClean="0">
                              <a:solidFill>
                                <a:schemeClr val="tx1"/>
                              </a:solidFill>
                              <a:latin typeface="Cambria Math" panose="02040503050406030204" pitchFamily="18" charset="0"/>
                            </a:rPr>
                            <m:t> </m:t>
                          </m:r>
                          <m:nary>
                            <m:naryPr>
                              <m:chr m:val="∑"/>
                              <m:supHide m:val="on"/>
                              <m:ctrlPr>
                                <a:rPr lang="en-US" sz="2000" b="0" i="1" smtClean="0">
                                  <a:solidFill>
                                    <a:schemeClr val="tx1"/>
                                  </a:solidFill>
                                  <a:latin typeface="Cambria Math" panose="02040503050406030204" pitchFamily="18" charset="0"/>
                                </a:rPr>
                              </m:ctrlPr>
                            </m:naryPr>
                            <m:sub>
                              <m:r>
                                <m:rPr>
                                  <m:brk m:alnAt="7"/>
                                </m:rPr>
                                <a:rPr lang="en-US" sz="2000" b="0" i="1" smtClean="0">
                                  <a:solidFill>
                                    <a:schemeClr val="tx1"/>
                                  </a:solidFill>
                                  <a:latin typeface="Cambria Math" panose="02040503050406030204" pitchFamily="18" charset="0"/>
                                </a:rPr>
                                <m:t>𝑝</m:t>
                              </m:r>
                            </m:sub>
                            <m:sup/>
                            <m:e>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r>
                                    <a:rPr lang="en-US" sz="2000" i="1">
                                      <a:latin typeface="Cambria Math" panose="02040503050406030204" pitchFamily="18" charset="0"/>
                                    </a:rPr>
                                    <m:t>𝐼</m:t>
                                  </m:r>
                                </m:e>
                                <m:sub>
                                  <m:r>
                                    <a:rPr lang="en-US" sz="2000" i="1">
                                      <a:latin typeface="Cambria Math" panose="02040503050406030204" pitchFamily="18" charset="0"/>
                                    </a:rPr>
                                    <m:t>2</m:t>
                                  </m:r>
                                </m:sub>
                              </m:sSub>
                              <m:d>
                                <m:dPr>
                                  <m:ctrlPr>
                                    <a:rPr lang="en-US" sz="2000" i="1">
                                      <a:latin typeface="Cambria Math" panose="02040503050406030204" pitchFamily="18" charset="0"/>
                                    </a:rPr>
                                  </m:ctrlPr>
                                </m:dPr>
                                <m:e>
                                  <m:r>
                                    <a:rPr lang="en-US" sz="2000" i="1">
                                      <a:latin typeface="Cambria Math" panose="02040503050406030204" pitchFamily="18" charset="0"/>
                                    </a:rPr>
                                    <m:t>𝑝</m:t>
                                  </m:r>
                                </m:e>
                              </m:d>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1</m:t>
                                  </m:r>
                                </m:sub>
                              </m:sSub>
                              <m:r>
                                <a:rPr lang="en-US" sz="2000" i="1">
                                  <a:latin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a:rPr lang="en-US" sz="2000" i="1">
                                  <a:latin typeface="Cambria Math" panose="02040503050406030204" pitchFamily="18" charset="0"/>
                                </a:rPr>
                                <m:t>𝑢</m:t>
                              </m:r>
                              <m:r>
                                <a:rPr lang="en-US" sz="2000" i="1">
                                  <a:latin typeface="Cambria Math" panose="02040503050406030204" pitchFamily="18" charset="0"/>
                                </a:rPr>
                                <m:t>(</m:t>
                              </m:r>
                              <m:r>
                                <a:rPr lang="en-US" sz="2000" i="1">
                                  <a:latin typeface="Cambria Math" panose="02040503050406030204" pitchFamily="18" charset="0"/>
                                </a:rPr>
                                <m:t>𝑝</m:t>
                              </m:r>
                              <m:r>
                                <a:rPr lang="en-US" sz="2000" i="1">
                                  <a:latin typeface="Cambria Math" panose="02040503050406030204" pitchFamily="18" charset="0"/>
                                </a:rPr>
                                <m:t>;</m:t>
                              </m:r>
                              <m:r>
                                <m:rPr>
                                  <m:sty m:val="p"/>
                                </m:rPr>
                                <a:rPr lang="en-US" sz="2000" i="1">
                                  <a:latin typeface="Cambria Math" panose="02040503050406030204" pitchFamily="18" charset="0"/>
                                </a:rPr>
                                <m:t>Θ</m:t>
                              </m:r>
                              <m:r>
                                <a:rPr lang="en-US" sz="2000" i="1">
                                  <a:latin typeface="Cambria Math" panose="02040503050406030204" pitchFamily="18" charset="0"/>
                                </a:rPr>
                                <m:t>))</m:t>
                              </m:r>
                            </m:e>
                          </m:nary>
                        </m:fName>
                        <m:e>
                          <m:r>
                            <a:rPr lang="en-US" sz="2000" b="0" i="1" baseline="30000" smtClean="0">
                              <a:solidFill>
                                <a:schemeClr val="tx1"/>
                              </a:solidFill>
                              <a:latin typeface="Cambria Math" panose="02040503050406030204" pitchFamily="18" charset="0"/>
                            </a:rPr>
                            <m:t>2</m:t>
                          </m:r>
                        </m:e>
                      </m:func>
                    </m:oMath>
                  </m:oMathPara>
                </a14:m>
                <a:endParaRPr lang="en-US" sz="2000" dirty="0">
                  <a:solidFill>
                    <a:schemeClr val="tx1"/>
                  </a:solidFill>
                </a:endParaRPr>
              </a:p>
            </p:txBody>
          </p:sp>
        </mc:Choice>
        <mc:Fallback xmlns="">
          <p:sp>
            <p:nvSpPr>
              <p:cNvPr id="3" name="Object 12">
                <a:extLst>
                  <a:ext uri="{FF2B5EF4-FFF2-40B4-BE49-F238E27FC236}">
                    <a16:creationId xmlns:a16="http://schemas.microsoft.com/office/drawing/2014/main" id="{6D2070BF-564A-4669-B60D-69DE5FB27069}"/>
                  </a:ext>
                </a:extLst>
              </p:cNvPr>
              <p:cNvSpPr txBox="1">
                <a:spLocks noRot="1" noChangeAspect="1" noMove="1" noResize="1" noEditPoints="1" noAdjustHandles="1" noChangeArrowheads="1" noChangeShapeType="1" noTextEdit="1"/>
              </p:cNvSpPr>
              <p:nvPr/>
            </p:nvSpPr>
            <p:spPr bwMode="auto">
              <a:xfrm>
                <a:off x="3617913" y="5905502"/>
                <a:ext cx="4651375" cy="517525"/>
              </a:xfrm>
              <a:prstGeom prst="rect">
                <a:avLst/>
              </a:prstGeom>
              <a:blipFill>
                <a:blip r:embed="rId7"/>
                <a:stretch>
                  <a:fillRect b="-57647"/>
                </a:stretch>
              </a:blipFill>
              <a:ln>
                <a:noFill/>
              </a:ln>
              <a:effectLst/>
            </p:spPr>
            <p:txBody>
              <a:bodyPr/>
              <a:lstStyle/>
              <a:p>
                <a:r>
                  <a:rPr lang="en-US">
                    <a:noFill/>
                  </a:rPr>
                  <a:t> </a:t>
                </a:r>
              </a:p>
            </p:txBody>
          </p:sp>
        </mc:Fallback>
      </mc:AlternateContent>
      <p:grpSp>
        <p:nvGrpSpPr>
          <p:cNvPr id="48" name="Group 33">
            <a:extLst>
              <a:ext uri="{FF2B5EF4-FFF2-40B4-BE49-F238E27FC236}">
                <a16:creationId xmlns:a16="http://schemas.microsoft.com/office/drawing/2014/main" id="{10884F80-CD4C-400B-9946-ED58D1C67345}"/>
              </a:ext>
            </a:extLst>
          </p:cNvPr>
          <p:cNvGrpSpPr>
            <a:grpSpLocks/>
          </p:cNvGrpSpPr>
          <p:nvPr/>
        </p:nvGrpSpPr>
        <p:grpSpPr bwMode="auto">
          <a:xfrm>
            <a:off x="133350" y="1828800"/>
            <a:ext cx="1736725" cy="2967135"/>
            <a:chOff x="2489" y="1287"/>
            <a:chExt cx="1094" cy="1449"/>
          </a:xfrm>
        </p:grpSpPr>
        <p:sp>
          <p:nvSpPr>
            <p:cNvPr id="50" name="Text Box 35">
              <a:extLst>
                <a:ext uri="{FF2B5EF4-FFF2-40B4-BE49-F238E27FC236}">
                  <a16:creationId xmlns:a16="http://schemas.microsoft.com/office/drawing/2014/main" id="{12079C66-91A9-42E8-AC80-FB8B94C29E10}"/>
                </a:ext>
              </a:extLst>
            </p:cNvPr>
            <p:cNvSpPr txBox="1">
              <a:spLocks noChangeArrowheads="1"/>
            </p:cNvSpPr>
            <p:nvPr/>
          </p:nvSpPr>
          <p:spPr bwMode="auto">
            <a:xfrm>
              <a:off x="2490" y="2463"/>
              <a:ext cx="852"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defPPr>
                <a:defRPr lang="en-US"/>
              </a:defPPr>
              <a:lvl1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FFC000"/>
                  </a:solidFill>
                  <a:latin typeface="Calibri" panose="020F0502020204030204" pitchFamily="34" charset="0"/>
                  <a:cs typeface="Calibri" panose="020F050202020403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r>
                <a:rPr lang="en-US" altLang="en-US" dirty="0"/>
                <a:t>u=5 pixels</a:t>
              </a:r>
            </a:p>
          </p:txBody>
        </p:sp>
        <p:sp>
          <p:nvSpPr>
            <p:cNvPr id="51" name="Text Box 36">
              <a:extLst>
                <a:ext uri="{FF2B5EF4-FFF2-40B4-BE49-F238E27FC236}">
                  <a16:creationId xmlns:a16="http://schemas.microsoft.com/office/drawing/2014/main" id="{24E25F7F-CB40-4EFA-8172-2CCED1659D28}"/>
                </a:ext>
              </a:extLst>
            </p:cNvPr>
            <p:cNvSpPr txBox="1">
              <a:spLocks noChangeArrowheads="1"/>
            </p:cNvSpPr>
            <p:nvPr/>
          </p:nvSpPr>
          <p:spPr bwMode="auto">
            <a:xfrm>
              <a:off x="2489" y="1831"/>
              <a:ext cx="965"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defPPr>
                <a:defRPr lang="en-US"/>
              </a:defPPr>
              <a:lvl1pPr eaLnBrk="0" hangingPunct="0">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FFC000"/>
                  </a:solidFill>
                  <a:latin typeface="Calibri" panose="020F0502020204030204" pitchFamily="34" charset="0"/>
                  <a:cs typeface="Calibri" panose="020F050202020403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r>
                <a:rPr lang="en-US" altLang="en-US" dirty="0"/>
                <a:t>u=2.5 pixels</a:t>
              </a:r>
            </a:p>
          </p:txBody>
        </p:sp>
        <p:sp>
          <p:nvSpPr>
            <p:cNvPr id="52" name="Text Box 37">
              <a:extLst>
                <a:ext uri="{FF2B5EF4-FFF2-40B4-BE49-F238E27FC236}">
                  <a16:creationId xmlns:a16="http://schemas.microsoft.com/office/drawing/2014/main" id="{0D9C9024-58AC-44AD-825B-48A81198F253}"/>
                </a:ext>
              </a:extLst>
            </p:cNvPr>
            <p:cNvSpPr txBox="1">
              <a:spLocks noChangeArrowheads="1"/>
            </p:cNvSpPr>
            <p:nvPr/>
          </p:nvSpPr>
          <p:spPr bwMode="auto">
            <a:xfrm>
              <a:off x="2489" y="1287"/>
              <a:ext cx="1094"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ial" panose="020B0604020202020204" pitchFamily="34" charset="0"/>
                </a:defRPr>
              </a:lvl9pPr>
            </a:lstStyle>
            <a:p>
              <a:pPr eaLnBrk="0" hangingPunct="0">
                <a:buClrTx/>
                <a:buFontTx/>
                <a:buNone/>
              </a:pPr>
              <a:r>
                <a:rPr lang="en-US" altLang="en-US" sz="2200" dirty="0">
                  <a:solidFill>
                    <a:srgbClr val="FFC000"/>
                  </a:solidFill>
                  <a:latin typeface="Calibri" panose="020F0502020204030204" pitchFamily="34" charset="0"/>
                  <a:cs typeface="Calibri" panose="020F0502020204030204" pitchFamily="34" charset="0"/>
                </a:rPr>
                <a:t>u=1.25 pixels</a:t>
              </a:r>
            </a:p>
          </p:txBody>
        </p:sp>
      </p:grpSp>
      <p:sp>
        <p:nvSpPr>
          <p:cNvPr id="4" name="TextBox 3">
            <a:extLst>
              <a:ext uri="{FF2B5EF4-FFF2-40B4-BE49-F238E27FC236}">
                <a16:creationId xmlns:a16="http://schemas.microsoft.com/office/drawing/2014/main" id="{5CA1E47E-298D-4327-8E68-C1F95A33BA3E}"/>
              </a:ext>
            </a:extLst>
          </p:cNvPr>
          <p:cNvSpPr txBox="1"/>
          <p:nvPr/>
        </p:nvSpPr>
        <p:spPr>
          <a:xfrm>
            <a:off x="3925915" y="2362200"/>
            <a:ext cx="453970" cy="369332"/>
          </a:xfrm>
          <a:prstGeom prst="rect">
            <a:avLst/>
          </a:prstGeom>
          <a:noFill/>
        </p:spPr>
        <p:txBody>
          <a:bodyPr wrap="none" rtlCol="0">
            <a:spAutoFit/>
          </a:bodyPr>
          <a:lstStyle/>
          <a:p>
            <a:r>
              <a:rPr lang="en-US" dirty="0"/>
              <a:t>2X</a:t>
            </a:r>
          </a:p>
        </p:txBody>
      </p:sp>
      <p:sp>
        <p:nvSpPr>
          <p:cNvPr id="54" name="TextBox 53">
            <a:extLst>
              <a:ext uri="{FF2B5EF4-FFF2-40B4-BE49-F238E27FC236}">
                <a16:creationId xmlns:a16="http://schemas.microsoft.com/office/drawing/2014/main" id="{B9006657-EB70-4FBC-9672-E21F8D16D050}"/>
              </a:ext>
            </a:extLst>
          </p:cNvPr>
          <p:cNvSpPr txBox="1"/>
          <p:nvPr/>
        </p:nvSpPr>
        <p:spPr>
          <a:xfrm>
            <a:off x="4617671" y="3568741"/>
            <a:ext cx="453970" cy="369332"/>
          </a:xfrm>
          <a:prstGeom prst="rect">
            <a:avLst/>
          </a:prstGeom>
          <a:noFill/>
        </p:spPr>
        <p:txBody>
          <a:bodyPr wrap="none" rtlCol="0">
            <a:spAutoFit/>
          </a:bodyPr>
          <a:lstStyle/>
          <a:p>
            <a:r>
              <a:rPr lang="en-US" dirty="0"/>
              <a:t>2X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80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80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80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80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80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80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80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additive="repl">
                                        <p:cTn id="34" dur="1" fill="hold">
                                          <p:stCondLst>
                                            <p:cond delay="0"/>
                                          </p:stCondLst>
                                        </p:cTn>
                                        <p:tgtEl>
                                          <p:spTgt spid="48"/>
                                        </p:tgtEl>
                                        <p:attrNameLst>
                                          <p:attrName>style.visibility</p:attrName>
                                        </p:attrNameLst>
                                      </p:cBhvr>
                                      <p:to>
                                        <p:strVal val="visible"/>
                                      </p:to>
                                    </p:set>
                                    <p:animEffect transition="in" filter="wipe(down)">
                                      <p:cBhvr additive="repl">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358A-D7E1-44EF-8D73-6CBE67F1CA11}"/>
              </a:ext>
            </a:extLst>
          </p:cNvPr>
          <p:cNvSpPr>
            <a:spLocks noGrp="1"/>
          </p:cNvSpPr>
          <p:nvPr>
            <p:ph type="title"/>
          </p:nvPr>
        </p:nvSpPr>
        <p:spPr/>
        <p:txBody>
          <a:bodyPr/>
          <a:lstStyle/>
          <a:p>
            <a:r>
              <a:rPr lang="en-US" dirty="0">
                <a:solidFill>
                  <a:schemeClr val="tx1"/>
                </a:solidFill>
              </a:rPr>
              <a:t>Optical Flow VFX:         </a:t>
            </a:r>
            <a:r>
              <a:rPr lang="en-US" sz="2000" b="0" i="0" cap="all" dirty="0">
                <a:solidFill>
                  <a:schemeClr val="tx1"/>
                </a:solidFill>
                <a:effectLst/>
                <a:latin typeface="Khand"/>
              </a:rPr>
              <a:t>PAINTING THE AFTERLIFE IN </a:t>
            </a:r>
            <a:r>
              <a:rPr lang="en-US" sz="2000" b="1" i="0" cap="all" dirty="0">
                <a:solidFill>
                  <a:schemeClr val="tx1"/>
                </a:solidFill>
                <a:effectLst/>
                <a:latin typeface="Khand"/>
              </a:rPr>
              <a:t>WHAT DREAMS MAY COME</a:t>
            </a:r>
            <a:endParaRPr lang="en-US" sz="2400" dirty="0">
              <a:solidFill>
                <a:schemeClr val="tx1"/>
              </a:solidFill>
            </a:endParaRPr>
          </a:p>
        </p:txBody>
      </p:sp>
      <p:sp>
        <p:nvSpPr>
          <p:cNvPr id="3" name="Content Placeholder 2">
            <a:extLst>
              <a:ext uri="{FF2B5EF4-FFF2-40B4-BE49-F238E27FC236}">
                <a16:creationId xmlns:a16="http://schemas.microsoft.com/office/drawing/2014/main" id="{710B994B-ECC1-4EE8-BDF1-B6F25E5AA688}"/>
              </a:ext>
            </a:extLst>
          </p:cNvPr>
          <p:cNvSpPr>
            <a:spLocks noGrp="1"/>
          </p:cNvSpPr>
          <p:nvPr>
            <p:ph idx="1"/>
          </p:nvPr>
        </p:nvSpPr>
        <p:spPr>
          <a:xfrm>
            <a:off x="318051" y="5822301"/>
            <a:ext cx="11539331" cy="822007"/>
          </a:xfrm>
        </p:spPr>
        <p:txBody>
          <a:bodyPr>
            <a:normAutofit/>
          </a:bodyPr>
          <a:lstStyle/>
          <a:p>
            <a:pPr marL="0" indent="0" algn="ctr">
              <a:buNone/>
            </a:pPr>
            <a:r>
              <a:rPr lang="en-US" i="0" dirty="0">
                <a:effectLst/>
                <a:latin typeface="Open Sans"/>
              </a:rPr>
              <a:t>The final shot was enabled with extensive development of tracking techniques, optical flow and a specialized particles tool to produce the painterly effects.</a:t>
            </a:r>
          </a:p>
          <a:p>
            <a:pPr algn="ctr"/>
            <a:endParaRPr lang="en-US" dirty="0"/>
          </a:p>
        </p:txBody>
      </p:sp>
      <p:pic>
        <p:nvPicPr>
          <p:cNvPr id="4" name="Picture 3">
            <a:extLst>
              <a:ext uri="{FF2B5EF4-FFF2-40B4-BE49-F238E27FC236}">
                <a16:creationId xmlns:a16="http://schemas.microsoft.com/office/drawing/2014/main" id="{22C34F3D-F559-4732-8B6B-2D7590054395}"/>
              </a:ext>
            </a:extLst>
          </p:cNvPr>
          <p:cNvPicPr>
            <a:picLocks noChangeAspect="1"/>
          </p:cNvPicPr>
          <p:nvPr/>
        </p:nvPicPr>
        <p:blipFill>
          <a:blip r:embed="rId2"/>
          <a:stretch>
            <a:fillRect/>
          </a:stretch>
        </p:blipFill>
        <p:spPr>
          <a:xfrm>
            <a:off x="0" y="1704391"/>
            <a:ext cx="5343323" cy="3772678"/>
          </a:xfrm>
          <a:prstGeom prst="rect">
            <a:avLst/>
          </a:prstGeom>
        </p:spPr>
      </p:pic>
      <p:pic>
        <p:nvPicPr>
          <p:cNvPr id="5" name="Picture 4">
            <a:extLst>
              <a:ext uri="{FF2B5EF4-FFF2-40B4-BE49-F238E27FC236}">
                <a16:creationId xmlns:a16="http://schemas.microsoft.com/office/drawing/2014/main" id="{34C51B85-1DE6-4210-AA3B-473FD1975BC8}"/>
              </a:ext>
            </a:extLst>
          </p:cNvPr>
          <p:cNvPicPr>
            <a:picLocks noChangeAspect="1"/>
          </p:cNvPicPr>
          <p:nvPr/>
        </p:nvPicPr>
        <p:blipFill>
          <a:blip r:embed="rId3"/>
          <a:stretch>
            <a:fillRect/>
          </a:stretch>
        </p:blipFill>
        <p:spPr>
          <a:xfrm>
            <a:off x="5382930" y="1704391"/>
            <a:ext cx="6603798" cy="3772677"/>
          </a:xfrm>
          <a:prstGeom prst="rect">
            <a:avLst/>
          </a:prstGeom>
        </p:spPr>
      </p:pic>
    </p:spTree>
    <p:extLst>
      <p:ext uri="{BB962C8B-B14F-4D97-AF65-F5344CB8AC3E}">
        <p14:creationId xmlns:p14="http://schemas.microsoft.com/office/powerpoint/2010/main" val="1916984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749164B2-E895-44E1-8A8E-A58A69A86C9C}"/>
              </a:ext>
            </a:extLst>
          </p:cNvPr>
          <p:cNvSpPr>
            <a:spLocks noChangeArrowheads="1"/>
          </p:cNvSpPr>
          <p:nvPr/>
        </p:nvSpPr>
        <p:spPr bwMode="auto">
          <a:xfrm>
            <a:off x="152400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3200" b="1">
                <a:solidFill>
                  <a:schemeClr val="accent2"/>
                </a:solidFill>
                <a:latin typeface="Comic Sans MS" panose="030F0702030302020204" pitchFamily="66" charset="0"/>
              </a:defRPr>
            </a:lvl1pPr>
            <a:lvl2pPr>
              <a:defRPr sz="3200" b="1">
                <a:solidFill>
                  <a:schemeClr val="accent2"/>
                </a:solidFill>
                <a:latin typeface="Comic Sans MS" panose="030F0702030302020204" pitchFamily="66" charset="0"/>
              </a:defRPr>
            </a:lvl2pPr>
            <a:lvl3pPr>
              <a:defRPr sz="3200" b="1">
                <a:solidFill>
                  <a:schemeClr val="accent2"/>
                </a:solidFill>
                <a:latin typeface="Comic Sans MS" panose="030F0702030302020204" pitchFamily="66" charset="0"/>
              </a:defRPr>
            </a:lvl3pPr>
            <a:lvl4pPr>
              <a:defRPr sz="3200" b="1">
                <a:solidFill>
                  <a:schemeClr val="accent2"/>
                </a:solidFill>
                <a:latin typeface="Comic Sans MS" panose="030F0702030302020204" pitchFamily="66" charset="0"/>
              </a:defRPr>
            </a:lvl4pPr>
            <a:lvl5pPr>
              <a:defRPr sz="3200" b="1">
                <a:solidFill>
                  <a:schemeClr val="accent2"/>
                </a:solidFill>
                <a:latin typeface="Comic Sans MS" panose="030F0702030302020204" pitchFamily="66" charset="0"/>
              </a:defRPr>
            </a:lvl5pPr>
            <a:lvl6pPr marL="457200" algn="ctr" eaLnBrk="0" fontAlgn="base" hangingPunct="0">
              <a:spcBef>
                <a:spcPct val="0"/>
              </a:spcBef>
              <a:spcAft>
                <a:spcPct val="0"/>
              </a:spcAft>
              <a:defRPr sz="3200" b="1">
                <a:solidFill>
                  <a:schemeClr val="accent2"/>
                </a:solidFill>
                <a:latin typeface="Comic Sans MS" panose="030F0702030302020204" pitchFamily="66" charset="0"/>
              </a:defRPr>
            </a:lvl6pPr>
            <a:lvl7pPr marL="914400" algn="ctr" eaLnBrk="0" fontAlgn="base" hangingPunct="0">
              <a:spcBef>
                <a:spcPct val="0"/>
              </a:spcBef>
              <a:spcAft>
                <a:spcPct val="0"/>
              </a:spcAft>
              <a:defRPr sz="3200" b="1">
                <a:solidFill>
                  <a:schemeClr val="accent2"/>
                </a:solidFill>
                <a:latin typeface="Comic Sans MS" panose="030F0702030302020204" pitchFamily="66" charset="0"/>
              </a:defRPr>
            </a:lvl7pPr>
            <a:lvl8pPr marL="1371600" algn="ctr" eaLnBrk="0" fontAlgn="base" hangingPunct="0">
              <a:spcBef>
                <a:spcPct val="0"/>
              </a:spcBef>
              <a:spcAft>
                <a:spcPct val="0"/>
              </a:spcAft>
              <a:defRPr sz="3200" b="1">
                <a:solidFill>
                  <a:schemeClr val="accent2"/>
                </a:solidFill>
                <a:latin typeface="Comic Sans MS" panose="030F0702030302020204" pitchFamily="66" charset="0"/>
              </a:defRPr>
            </a:lvl8pPr>
            <a:lvl9pPr marL="1828800" algn="ctr" eaLnBrk="0" fontAlgn="base" hangingPunct="0">
              <a:spcBef>
                <a:spcPct val="0"/>
              </a:spcBef>
              <a:spcAft>
                <a:spcPct val="0"/>
              </a:spcAft>
              <a:defRPr sz="3200" b="1">
                <a:solidFill>
                  <a:schemeClr val="accent2"/>
                </a:solidFill>
                <a:latin typeface="Comic Sans MS" panose="030F0702030302020204" pitchFamily="66" charset="0"/>
              </a:defRPr>
            </a:lvl9pPr>
          </a:lstStyle>
          <a:p>
            <a:r>
              <a:rPr lang="en-US" altLang="en-US" sz="2800" dirty="0"/>
              <a:t>Separation of Moving Pixels into Layers</a:t>
            </a:r>
            <a:br>
              <a:rPr lang="en-US" altLang="en-US" dirty="0"/>
            </a:br>
            <a:r>
              <a:rPr lang="en-US" altLang="en-US" sz="1800" dirty="0">
                <a:solidFill>
                  <a:srgbClr val="FFC000"/>
                </a:solidFill>
              </a:rPr>
              <a:t>...</a:t>
            </a:r>
            <a:r>
              <a:rPr lang="en-US" altLang="en-US" sz="1800" i="1" dirty="0">
                <a:solidFill>
                  <a:srgbClr val="FFC000"/>
                </a:solidFill>
              </a:rPr>
              <a:t>motion and scene structure analysis...</a:t>
            </a:r>
            <a:endParaRPr lang="en-US" altLang="en-US" sz="2400" i="1" dirty="0">
              <a:solidFill>
                <a:srgbClr val="FFC000"/>
              </a:solidFill>
            </a:endParaRPr>
          </a:p>
        </p:txBody>
      </p:sp>
      <p:grpSp>
        <p:nvGrpSpPr>
          <p:cNvPr id="347139" name="Group 3">
            <a:extLst>
              <a:ext uri="{FF2B5EF4-FFF2-40B4-BE49-F238E27FC236}">
                <a16:creationId xmlns:a16="http://schemas.microsoft.com/office/drawing/2014/main" id="{54B1780B-7443-4588-B14D-01F6DFA84F22}"/>
              </a:ext>
            </a:extLst>
          </p:cNvPr>
          <p:cNvGrpSpPr>
            <a:grpSpLocks/>
          </p:cNvGrpSpPr>
          <p:nvPr/>
        </p:nvGrpSpPr>
        <p:grpSpPr bwMode="auto">
          <a:xfrm>
            <a:off x="3886200" y="1079500"/>
            <a:ext cx="4330700" cy="1511300"/>
            <a:chOff x="1348" y="1060"/>
            <a:chExt cx="2728" cy="952"/>
          </a:xfrm>
        </p:grpSpPr>
        <p:sp>
          <p:nvSpPr>
            <p:cNvPr id="347140" name="Rectangle 4">
              <a:extLst>
                <a:ext uri="{FF2B5EF4-FFF2-40B4-BE49-F238E27FC236}">
                  <a16:creationId xmlns:a16="http://schemas.microsoft.com/office/drawing/2014/main" id="{E56A303C-B954-43CF-8D5C-82BF54457F1E}"/>
                </a:ext>
              </a:extLst>
            </p:cNvPr>
            <p:cNvSpPr>
              <a:spLocks noChangeArrowheads="1"/>
            </p:cNvSpPr>
            <p:nvPr/>
          </p:nvSpPr>
          <p:spPr bwMode="auto">
            <a:xfrm>
              <a:off x="1348" y="1060"/>
              <a:ext cx="2728" cy="952"/>
            </a:xfrm>
            <a:prstGeom prst="rect">
              <a:avLst/>
            </a:prstGeom>
            <a:pattFill prst="dkUpDiag">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7141" name="Group 5">
              <a:extLst>
                <a:ext uri="{FF2B5EF4-FFF2-40B4-BE49-F238E27FC236}">
                  <a16:creationId xmlns:a16="http://schemas.microsoft.com/office/drawing/2014/main" id="{C0AAD45E-453C-42CB-83FD-AE047D992783}"/>
                </a:ext>
              </a:extLst>
            </p:cNvPr>
            <p:cNvGrpSpPr>
              <a:grpSpLocks/>
            </p:cNvGrpSpPr>
            <p:nvPr/>
          </p:nvGrpSpPr>
          <p:grpSpPr bwMode="auto">
            <a:xfrm>
              <a:off x="2693" y="1436"/>
              <a:ext cx="1105" cy="576"/>
              <a:chOff x="2693" y="1436"/>
              <a:chExt cx="1105" cy="576"/>
            </a:xfrm>
          </p:grpSpPr>
          <p:sp>
            <p:nvSpPr>
              <p:cNvPr id="347142" name="Rectangle 6">
                <a:extLst>
                  <a:ext uri="{FF2B5EF4-FFF2-40B4-BE49-F238E27FC236}">
                    <a16:creationId xmlns:a16="http://schemas.microsoft.com/office/drawing/2014/main" id="{CB182051-3F3C-4552-B263-740E3DE6B581}"/>
                  </a:ext>
                </a:extLst>
              </p:cNvPr>
              <p:cNvSpPr>
                <a:spLocks noChangeArrowheads="1"/>
              </p:cNvSpPr>
              <p:nvPr/>
            </p:nvSpPr>
            <p:spPr bwMode="auto">
              <a:xfrm>
                <a:off x="3481" y="1644"/>
                <a:ext cx="317" cy="201"/>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43" name="Rectangle 7">
                <a:extLst>
                  <a:ext uri="{FF2B5EF4-FFF2-40B4-BE49-F238E27FC236}">
                    <a16:creationId xmlns:a16="http://schemas.microsoft.com/office/drawing/2014/main" id="{522F6DA0-3190-49B8-BBD2-FE93B9DC9AB3}"/>
                  </a:ext>
                </a:extLst>
              </p:cNvPr>
              <p:cNvSpPr>
                <a:spLocks noChangeArrowheads="1"/>
              </p:cNvSpPr>
              <p:nvPr/>
            </p:nvSpPr>
            <p:spPr bwMode="auto">
              <a:xfrm>
                <a:off x="2693" y="1436"/>
                <a:ext cx="780" cy="409"/>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44" name="Oval 8">
                <a:extLst>
                  <a:ext uri="{FF2B5EF4-FFF2-40B4-BE49-F238E27FC236}">
                    <a16:creationId xmlns:a16="http://schemas.microsoft.com/office/drawing/2014/main" id="{3A60863B-B562-4B12-94EC-DF23150C63E7}"/>
                  </a:ext>
                </a:extLst>
              </p:cNvPr>
              <p:cNvSpPr>
                <a:spLocks noChangeArrowheads="1"/>
              </p:cNvSpPr>
              <p:nvPr/>
            </p:nvSpPr>
            <p:spPr bwMode="auto">
              <a:xfrm>
                <a:off x="2878" y="1853"/>
                <a:ext cx="224" cy="159"/>
              </a:xfrm>
              <a:prstGeom prst="ellipse">
                <a:avLst/>
              </a:prstGeom>
              <a:solidFill>
                <a:srgbClr val="00AE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45" name="Oval 9">
                <a:extLst>
                  <a:ext uri="{FF2B5EF4-FFF2-40B4-BE49-F238E27FC236}">
                    <a16:creationId xmlns:a16="http://schemas.microsoft.com/office/drawing/2014/main" id="{E8AFE021-F7A4-461E-BE5D-B0A9DBB6AFA9}"/>
                  </a:ext>
                </a:extLst>
              </p:cNvPr>
              <p:cNvSpPr>
                <a:spLocks noChangeArrowheads="1"/>
              </p:cNvSpPr>
              <p:nvPr/>
            </p:nvSpPr>
            <p:spPr bwMode="auto">
              <a:xfrm>
                <a:off x="3342" y="1853"/>
                <a:ext cx="224" cy="159"/>
              </a:xfrm>
              <a:prstGeom prst="ellipse">
                <a:avLst/>
              </a:prstGeom>
              <a:solidFill>
                <a:srgbClr val="00AE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7146" name="Group 10">
              <a:extLst>
                <a:ext uri="{FF2B5EF4-FFF2-40B4-BE49-F238E27FC236}">
                  <a16:creationId xmlns:a16="http://schemas.microsoft.com/office/drawing/2014/main" id="{EC4C262B-75D9-48BE-85B4-7FB53088807A}"/>
                </a:ext>
              </a:extLst>
            </p:cNvPr>
            <p:cNvGrpSpPr>
              <a:grpSpLocks/>
            </p:cNvGrpSpPr>
            <p:nvPr/>
          </p:nvGrpSpPr>
          <p:grpSpPr bwMode="auto">
            <a:xfrm>
              <a:off x="1759" y="1327"/>
              <a:ext cx="648" cy="685"/>
              <a:chOff x="1759" y="1327"/>
              <a:chExt cx="648" cy="685"/>
            </a:xfrm>
          </p:grpSpPr>
          <p:sp>
            <p:nvSpPr>
              <p:cNvPr id="347147" name="AutoShape 11">
                <a:extLst>
                  <a:ext uri="{FF2B5EF4-FFF2-40B4-BE49-F238E27FC236}">
                    <a16:creationId xmlns:a16="http://schemas.microsoft.com/office/drawing/2014/main" id="{6CEBE042-3910-4051-B651-DC1A782BBFA5}"/>
                  </a:ext>
                </a:extLst>
              </p:cNvPr>
              <p:cNvSpPr>
                <a:spLocks noChangeArrowheads="1"/>
              </p:cNvSpPr>
              <p:nvPr/>
            </p:nvSpPr>
            <p:spPr bwMode="auto">
              <a:xfrm rot="16200000">
                <a:off x="1801" y="1561"/>
                <a:ext cx="544" cy="358"/>
              </a:xfrm>
              <a:prstGeom prst="homePlate">
                <a:avLst>
                  <a:gd name="adj" fmla="val 76407"/>
                </a:avLst>
              </a:prstGeom>
              <a:solidFill>
                <a:srgbClr val="DC008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48" name="AutoShape 12">
                <a:extLst>
                  <a:ext uri="{FF2B5EF4-FFF2-40B4-BE49-F238E27FC236}">
                    <a16:creationId xmlns:a16="http://schemas.microsoft.com/office/drawing/2014/main" id="{51EEEBFE-053C-4B8F-80A1-4AAD9F8A9939}"/>
                  </a:ext>
                </a:extLst>
              </p:cNvPr>
              <p:cNvSpPr>
                <a:spLocks noChangeArrowheads="1"/>
              </p:cNvSpPr>
              <p:nvPr/>
            </p:nvSpPr>
            <p:spPr bwMode="auto">
              <a:xfrm rot="840000">
                <a:off x="1759" y="1327"/>
                <a:ext cx="648" cy="351"/>
              </a:xfrm>
              <a:prstGeom prst="star16">
                <a:avLst>
                  <a:gd name="adj" fmla="val 37500"/>
                </a:avLst>
              </a:prstGeom>
              <a:solidFill>
                <a:srgbClr val="DC008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7149" name="Line 13">
              <a:extLst>
                <a:ext uri="{FF2B5EF4-FFF2-40B4-BE49-F238E27FC236}">
                  <a16:creationId xmlns:a16="http://schemas.microsoft.com/office/drawing/2014/main" id="{38679314-F13D-4231-B07E-5A38201BB0B1}"/>
                </a:ext>
              </a:extLst>
            </p:cNvPr>
            <p:cNvSpPr>
              <a:spLocks noChangeShapeType="1"/>
            </p:cNvSpPr>
            <p:nvPr/>
          </p:nvSpPr>
          <p:spPr bwMode="auto">
            <a:xfrm>
              <a:off x="2898" y="1640"/>
              <a:ext cx="37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50" name="Line 14">
              <a:extLst>
                <a:ext uri="{FF2B5EF4-FFF2-40B4-BE49-F238E27FC236}">
                  <a16:creationId xmlns:a16="http://schemas.microsoft.com/office/drawing/2014/main" id="{EFCF36C2-4ECF-4DC0-873F-64DB879409B7}"/>
                </a:ext>
              </a:extLst>
            </p:cNvPr>
            <p:cNvSpPr>
              <a:spLocks noChangeShapeType="1"/>
            </p:cNvSpPr>
            <p:nvPr/>
          </p:nvSpPr>
          <p:spPr bwMode="auto">
            <a:xfrm>
              <a:off x="1963" y="1473"/>
              <a:ext cx="246"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151" name="Line 15">
              <a:extLst>
                <a:ext uri="{FF2B5EF4-FFF2-40B4-BE49-F238E27FC236}">
                  <a16:creationId xmlns:a16="http://schemas.microsoft.com/office/drawing/2014/main" id="{CDEC716C-B05A-4CC1-872E-F621CD5D5A81}"/>
                </a:ext>
              </a:extLst>
            </p:cNvPr>
            <p:cNvSpPr>
              <a:spLocks noChangeShapeType="1"/>
            </p:cNvSpPr>
            <p:nvPr/>
          </p:nvSpPr>
          <p:spPr bwMode="auto">
            <a:xfrm>
              <a:off x="2334" y="1223"/>
              <a:ext cx="756" cy="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7152" name="Group 16">
            <a:extLst>
              <a:ext uri="{FF2B5EF4-FFF2-40B4-BE49-F238E27FC236}">
                <a16:creationId xmlns:a16="http://schemas.microsoft.com/office/drawing/2014/main" id="{6B5674E7-5F76-4927-AE51-5AE19CC484A9}"/>
              </a:ext>
            </a:extLst>
          </p:cNvPr>
          <p:cNvGrpSpPr>
            <a:grpSpLocks/>
          </p:cNvGrpSpPr>
          <p:nvPr/>
        </p:nvGrpSpPr>
        <p:grpSpPr bwMode="auto">
          <a:xfrm>
            <a:off x="1524000" y="4254500"/>
            <a:ext cx="9144000" cy="1765300"/>
            <a:chOff x="0" y="2496"/>
            <a:chExt cx="5760" cy="1112"/>
          </a:xfrm>
        </p:grpSpPr>
        <p:sp>
          <p:nvSpPr>
            <p:cNvPr id="347153" name="Rectangle 17">
              <a:extLst>
                <a:ext uri="{FF2B5EF4-FFF2-40B4-BE49-F238E27FC236}">
                  <a16:creationId xmlns:a16="http://schemas.microsoft.com/office/drawing/2014/main" id="{01146AA3-8F72-48E4-90DD-63BD6DDD200D}"/>
                </a:ext>
              </a:extLst>
            </p:cNvPr>
            <p:cNvSpPr>
              <a:spLocks noChangeArrowheads="1"/>
            </p:cNvSpPr>
            <p:nvPr/>
          </p:nvSpPr>
          <p:spPr bwMode="auto">
            <a:xfrm>
              <a:off x="1191" y="3039"/>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1400">
                  <a:latin typeface="Arial" panose="020B0604020202020204" pitchFamily="34" charset="0"/>
                </a:rPr>
                <a:t>  </a:t>
              </a:r>
            </a:p>
          </p:txBody>
        </p:sp>
        <p:sp>
          <p:nvSpPr>
            <p:cNvPr id="347154" name="Rectangle 18">
              <a:extLst>
                <a:ext uri="{FF2B5EF4-FFF2-40B4-BE49-F238E27FC236}">
                  <a16:creationId xmlns:a16="http://schemas.microsoft.com/office/drawing/2014/main" id="{D4840FD7-39A9-41DE-B02C-3AE52FEB3507}"/>
                </a:ext>
              </a:extLst>
            </p:cNvPr>
            <p:cNvSpPr>
              <a:spLocks noChangeArrowheads="1"/>
            </p:cNvSpPr>
            <p:nvPr/>
          </p:nvSpPr>
          <p:spPr bwMode="auto">
            <a:xfrm>
              <a:off x="0" y="2496"/>
              <a:ext cx="5760"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2000">
                  <a:latin typeface="Arial" panose="020B0604020202020204" pitchFamily="34" charset="0"/>
                </a:rPr>
                <a:t>Separate </a:t>
              </a:r>
              <a:r>
                <a:rPr lang="en-US" altLang="en-US" sz="2000">
                  <a:solidFill>
                    <a:schemeClr val="accent2"/>
                  </a:solidFill>
                  <a:latin typeface="Arial" panose="020B0604020202020204" pitchFamily="34" charset="0"/>
                </a:rPr>
                <a:t>coherent</a:t>
              </a:r>
              <a:r>
                <a:rPr lang="en-US" altLang="en-US" sz="2000">
                  <a:latin typeface="Arial" panose="020B0604020202020204" pitchFamily="34" charset="0"/>
                </a:rPr>
                <a:t> &amp; </a:t>
              </a:r>
              <a:r>
                <a:rPr lang="en-US" altLang="en-US" sz="2000">
                  <a:solidFill>
                    <a:schemeClr val="accent2"/>
                  </a:solidFill>
                  <a:latin typeface="Arial" panose="020B0604020202020204" pitchFamily="34" charset="0"/>
                </a:rPr>
                <a:t>significant</a:t>
              </a:r>
              <a:r>
                <a:rPr lang="en-US" altLang="en-US" sz="2000">
                  <a:latin typeface="Arial" panose="020B0604020202020204" pitchFamily="34" charset="0"/>
                </a:rPr>
                <a:t> motion &amp; structure components </a:t>
              </a:r>
            </a:p>
            <a:p>
              <a:pPr algn="l">
                <a:spcBef>
                  <a:spcPct val="50000"/>
                </a:spcBef>
                <a:buFontTx/>
                <a:buChar char="•"/>
              </a:pPr>
              <a:r>
                <a:rPr lang="en-US" altLang="en-US" sz="2000">
                  <a:latin typeface="Arial" panose="020B0604020202020204" pitchFamily="34" charset="0"/>
                </a:rPr>
                <a:t>  </a:t>
              </a:r>
              <a:r>
                <a:rPr lang="en-US" altLang="en-US" sz="2000">
                  <a:solidFill>
                    <a:schemeClr val="accent2"/>
                  </a:solidFill>
                  <a:latin typeface="Arial" panose="020B0604020202020204" pitchFamily="34" charset="0"/>
                </a:rPr>
                <a:t>Coherence :</a:t>
              </a:r>
              <a:r>
                <a:rPr lang="en-US" altLang="en-US" sz="2000">
                  <a:solidFill>
                    <a:schemeClr val="hlink"/>
                  </a:solidFill>
                  <a:latin typeface="Arial" panose="020B0604020202020204" pitchFamily="34" charset="0"/>
                </a:rPr>
                <a:t>  </a:t>
              </a:r>
              <a:r>
                <a:rPr lang="en-US" altLang="en-US" sz="2000">
                  <a:solidFill>
                    <a:schemeClr val="tx2"/>
                  </a:solidFill>
                  <a:latin typeface="Arial" panose="020B0604020202020204" pitchFamily="34" charset="0"/>
                </a:rPr>
                <a:t>Align images using 2D/3D models of motion and 	structure</a:t>
              </a:r>
            </a:p>
            <a:p>
              <a:pPr algn="l">
                <a:spcBef>
                  <a:spcPct val="50000"/>
                </a:spcBef>
              </a:pPr>
              <a:r>
                <a:rPr lang="en-US" altLang="en-US" sz="2000">
                  <a:solidFill>
                    <a:schemeClr val="tx2"/>
                  </a:solidFill>
                  <a:latin typeface="Arial" panose="020B0604020202020204" pitchFamily="34" charset="0"/>
                </a:rPr>
                <a:t>                         Separate backgrounds and moving objects with layers</a:t>
              </a:r>
            </a:p>
            <a:p>
              <a:pPr algn="l">
                <a:spcBef>
                  <a:spcPct val="50000"/>
                </a:spcBef>
                <a:buFontTx/>
                <a:buChar char="•"/>
              </a:pPr>
              <a:r>
                <a:rPr lang="en-US" altLang="en-US" sz="2000">
                  <a:solidFill>
                    <a:schemeClr val="tx2"/>
                  </a:solidFill>
                  <a:latin typeface="Arial" panose="020B0604020202020204" pitchFamily="34" charset="0"/>
                </a:rPr>
                <a:t>  </a:t>
              </a:r>
              <a:r>
                <a:rPr lang="en-US" altLang="en-US" sz="2000">
                  <a:solidFill>
                    <a:schemeClr val="accent2"/>
                  </a:solidFill>
                  <a:latin typeface="Arial" panose="020B0604020202020204" pitchFamily="34" charset="0"/>
                </a:rPr>
                <a:t>Significance :</a:t>
              </a:r>
              <a:r>
                <a:rPr lang="en-US" altLang="en-US" sz="2000">
                  <a:solidFill>
                    <a:schemeClr val="hlink"/>
                  </a:solidFill>
                  <a:latin typeface="Arial" panose="020B0604020202020204" pitchFamily="34" charset="0"/>
                </a:rPr>
                <a:t> </a:t>
              </a:r>
              <a:r>
                <a:rPr lang="en-US" altLang="en-US" sz="2000">
                  <a:solidFill>
                    <a:schemeClr val="tx2"/>
                  </a:solidFill>
                  <a:latin typeface="Arial" panose="020B0604020202020204" pitchFamily="34" charset="0"/>
                </a:rPr>
                <a:t>Regions of support for various motion &amp; structure components</a:t>
              </a:r>
            </a:p>
          </p:txBody>
        </p:sp>
      </p:grpSp>
      <p:sp>
        <p:nvSpPr>
          <p:cNvPr id="347155" name="Text Box 19">
            <a:extLst>
              <a:ext uri="{FF2B5EF4-FFF2-40B4-BE49-F238E27FC236}">
                <a16:creationId xmlns:a16="http://schemas.microsoft.com/office/drawing/2014/main" id="{95828F14-4E5E-47D3-8C8C-B4ACA5E8B753}"/>
              </a:ext>
            </a:extLst>
          </p:cNvPr>
          <p:cNvSpPr txBox="1">
            <a:spLocks noChangeArrowheads="1"/>
          </p:cNvSpPr>
          <p:nvPr/>
        </p:nvSpPr>
        <p:spPr bwMode="auto">
          <a:xfrm>
            <a:off x="3000375" y="2898775"/>
            <a:ext cx="5198859" cy="923330"/>
          </a:xfrm>
          <a:prstGeom prst="rect">
            <a:avLst/>
          </a:prstGeom>
          <a:solidFill>
            <a:schemeClr val="bg1">
              <a:lumMod val="85000"/>
              <a:lumOff val="15000"/>
              <a:alpha val="50000"/>
            </a:schemeClr>
          </a:solidFill>
          <a:ln>
            <a:noFill/>
          </a:ln>
          <a:effectLst/>
        </p:spPr>
        <p:txBody>
          <a:bodyPr wrap="none">
            <a:spAutoFit/>
          </a:bodyPr>
          <a:lstStyle/>
          <a:p>
            <a:pPr algn="ctr"/>
            <a:r>
              <a:rPr lang="en-US" altLang="en-US" dirty="0"/>
              <a:t>Unknown pixel assignments to objects </a:t>
            </a:r>
          </a:p>
          <a:p>
            <a:pPr algn="ctr"/>
            <a:r>
              <a:rPr lang="en-US" altLang="en-US" dirty="0"/>
              <a:t>                     &amp; </a:t>
            </a:r>
          </a:p>
          <a:p>
            <a:pPr algn="ctr"/>
            <a:r>
              <a:rPr lang="en-US" altLang="en-US" dirty="0"/>
              <a:t>                 Unknown object motion/structure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71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7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5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546" name="Group 2">
            <a:extLst>
              <a:ext uri="{FF2B5EF4-FFF2-40B4-BE49-F238E27FC236}">
                <a16:creationId xmlns:a16="http://schemas.microsoft.com/office/drawing/2014/main" id="{E3827D3F-2D60-47AE-BD17-21EABB83B6D8}"/>
              </a:ext>
            </a:extLst>
          </p:cNvPr>
          <p:cNvGrpSpPr>
            <a:grpSpLocks/>
          </p:cNvGrpSpPr>
          <p:nvPr/>
        </p:nvGrpSpPr>
        <p:grpSpPr bwMode="auto">
          <a:xfrm>
            <a:off x="2378075" y="1758950"/>
            <a:ext cx="1968500" cy="1206500"/>
            <a:chOff x="538" y="1108"/>
            <a:chExt cx="1240" cy="760"/>
          </a:xfrm>
        </p:grpSpPr>
        <p:sp>
          <p:nvSpPr>
            <p:cNvPr id="364547" name="Rectangle 3">
              <a:extLst>
                <a:ext uri="{FF2B5EF4-FFF2-40B4-BE49-F238E27FC236}">
                  <a16:creationId xmlns:a16="http://schemas.microsoft.com/office/drawing/2014/main" id="{F312050B-46CA-4789-9937-DDCA70D57928}"/>
                </a:ext>
              </a:extLst>
            </p:cNvPr>
            <p:cNvSpPr>
              <a:spLocks noChangeArrowheads="1"/>
            </p:cNvSpPr>
            <p:nvPr/>
          </p:nvSpPr>
          <p:spPr bwMode="auto">
            <a:xfrm>
              <a:off x="538" y="1108"/>
              <a:ext cx="1240" cy="760"/>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48" name="Rectangle 4">
              <a:extLst>
                <a:ext uri="{FF2B5EF4-FFF2-40B4-BE49-F238E27FC236}">
                  <a16:creationId xmlns:a16="http://schemas.microsoft.com/office/drawing/2014/main" id="{D02C317B-DBEB-4C3D-8B59-FFE3EEFF5F09}"/>
                </a:ext>
              </a:extLst>
            </p:cNvPr>
            <p:cNvSpPr>
              <a:spLocks noChangeArrowheads="1"/>
            </p:cNvSpPr>
            <p:nvPr/>
          </p:nvSpPr>
          <p:spPr bwMode="auto">
            <a:xfrm>
              <a:off x="553" y="1225"/>
              <a:ext cx="1149" cy="522"/>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dirty="0">
                  <a:solidFill>
                    <a:srgbClr val="FFFF00"/>
                  </a:solidFill>
                  <a:latin typeface="Arial" panose="020B0604020202020204" pitchFamily="34" charset="0"/>
                </a:rPr>
                <a:t>Scale and motion </a:t>
              </a:r>
            </a:p>
            <a:p>
              <a:r>
                <a:rPr lang="en-US" altLang="en-US" sz="1600" dirty="0">
                  <a:solidFill>
                    <a:srgbClr val="FFFF00"/>
                  </a:solidFill>
                  <a:latin typeface="Arial" panose="020B0604020202020204" pitchFamily="34" charset="0"/>
                </a:rPr>
                <a:t>parameters initial</a:t>
              </a:r>
            </a:p>
            <a:p>
              <a:r>
                <a:rPr lang="en-US" altLang="en-US" sz="1600" dirty="0">
                  <a:solidFill>
                    <a:srgbClr val="FFFF00"/>
                  </a:solidFill>
                  <a:latin typeface="Arial" panose="020B0604020202020204" pitchFamily="34" charset="0"/>
                </a:rPr>
                <a:t>estimates</a:t>
              </a:r>
            </a:p>
          </p:txBody>
        </p:sp>
      </p:grpSp>
      <p:sp>
        <p:nvSpPr>
          <p:cNvPr id="364551" name="Rectangle 7">
            <a:extLst>
              <a:ext uri="{FF2B5EF4-FFF2-40B4-BE49-F238E27FC236}">
                <a16:creationId xmlns:a16="http://schemas.microsoft.com/office/drawing/2014/main" id="{6F6674C7-4607-4B2E-9BD9-C186530A54BA}"/>
              </a:ext>
            </a:extLst>
          </p:cNvPr>
          <p:cNvSpPr>
            <a:spLocks noChangeArrowheads="1"/>
          </p:cNvSpPr>
          <p:nvPr/>
        </p:nvSpPr>
        <p:spPr bwMode="auto">
          <a:xfrm>
            <a:off x="5761039" y="1894990"/>
            <a:ext cx="1587500" cy="1074738"/>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dirty="0">
                <a:solidFill>
                  <a:srgbClr val="FFFF00"/>
                </a:solidFill>
                <a:latin typeface="Arial" panose="020B0604020202020204" pitchFamily="34" charset="0"/>
              </a:rPr>
              <a:t>E-step:</a:t>
            </a:r>
          </a:p>
          <a:p>
            <a:r>
              <a:rPr lang="en-US" altLang="en-US" sz="1600" dirty="0">
                <a:solidFill>
                  <a:srgbClr val="FFFF00"/>
                </a:solidFill>
                <a:latin typeface="Arial" panose="020B0604020202020204" pitchFamily="34" charset="0"/>
              </a:rPr>
              <a:t>computation of </a:t>
            </a:r>
          </a:p>
          <a:p>
            <a:r>
              <a:rPr lang="en-US" altLang="en-US" sz="1600" dirty="0">
                <a:solidFill>
                  <a:srgbClr val="FFFF00"/>
                </a:solidFill>
                <a:latin typeface="Arial" panose="020B0604020202020204" pitchFamily="34" charset="0"/>
              </a:rPr>
              <a:t>ownership</a:t>
            </a:r>
          </a:p>
          <a:p>
            <a:r>
              <a:rPr lang="en-US" altLang="en-US" sz="1600" dirty="0" err="1">
                <a:solidFill>
                  <a:srgbClr val="FFFF00"/>
                </a:solidFill>
                <a:latin typeface="Arial" panose="020B0604020202020204" pitchFamily="34" charset="0"/>
              </a:rPr>
              <a:t>probabilitities</a:t>
            </a:r>
            <a:endParaRPr lang="en-US" altLang="en-US" sz="1600" dirty="0">
              <a:solidFill>
                <a:srgbClr val="FFFF00"/>
              </a:solidFill>
              <a:latin typeface="Arial" panose="020B0604020202020204" pitchFamily="34" charset="0"/>
            </a:endParaRPr>
          </a:p>
        </p:txBody>
      </p:sp>
      <p:grpSp>
        <p:nvGrpSpPr>
          <p:cNvPr id="364552" name="Group 8">
            <a:extLst>
              <a:ext uri="{FF2B5EF4-FFF2-40B4-BE49-F238E27FC236}">
                <a16:creationId xmlns:a16="http://schemas.microsoft.com/office/drawing/2014/main" id="{5734D1F9-0852-4911-8113-1ECEE7DFFFFB}"/>
              </a:ext>
            </a:extLst>
          </p:cNvPr>
          <p:cNvGrpSpPr>
            <a:grpSpLocks/>
          </p:cNvGrpSpPr>
          <p:nvPr/>
        </p:nvGrpSpPr>
        <p:grpSpPr bwMode="auto">
          <a:xfrm>
            <a:off x="8229601" y="1752601"/>
            <a:ext cx="1978025" cy="1236663"/>
            <a:chOff x="4230" y="1123"/>
            <a:chExt cx="1240" cy="760"/>
          </a:xfrm>
          <a:solidFill>
            <a:schemeClr val="bg2"/>
          </a:solidFill>
        </p:grpSpPr>
        <p:sp>
          <p:nvSpPr>
            <p:cNvPr id="364553" name="Rectangle 9">
              <a:extLst>
                <a:ext uri="{FF2B5EF4-FFF2-40B4-BE49-F238E27FC236}">
                  <a16:creationId xmlns:a16="http://schemas.microsoft.com/office/drawing/2014/main" id="{C39AEDA2-6A8C-4019-B895-76062F841F88}"/>
                </a:ext>
              </a:extLst>
            </p:cNvPr>
            <p:cNvSpPr>
              <a:spLocks noChangeArrowheads="1"/>
            </p:cNvSpPr>
            <p:nvPr/>
          </p:nvSpPr>
          <p:spPr bwMode="auto">
            <a:xfrm>
              <a:off x="4230" y="1123"/>
              <a:ext cx="1240" cy="760"/>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54" name="Rectangle 10">
              <a:extLst>
                <a:ext uri="{FF2B5EF4-FFF2-40B4-BE49-F238E27FC236}">
                  <a16:creationId xmlns:a16="http://schemas.microsoft.com/office/drawing/2014/main" id="{2159A8EC-EFB8-46F7-976E-C0852B2AA40C}"/>
                </a:ext>
              </a:extLst>
            </p:cNvPr>
            <p:cNvSpPr>
              <a:spLocks noChangeArrowheads="1"/>
            </p:cNvSpPr>
            <p:nvPr/>
          </p:nvSpPr>
          <p:spPr bwMode="auto">
            <a:xfrm>
              <a:off x="4313" y="1163"/>
              <a:ext cx="1086" cy="660"/>
            </a:xfrm>
            <a:prstGeom prst="rect">
              <a:avLst/>
            </a:prstGeom>
            <a:gr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dirty="0">
                  <a:solidFill>
                    <a:srgbClr val="FFFF00"/>
                  </a:solidFill>
                  <a:latin typeface="Arial" panose="020B0604020202020204" pitchFamily="34" charset="0"/>
                </a:rPr>
                <a:t>M-step:</a:t>
              </a:r>
            </a:p>
            <a:p>
              <a:r>
                <a:rPr lang="en-US" altLang="en-US" sz="1600" dirty="0">
                  <a:solidFill>
                    <a:srgbClr val="FFFF00"/>
                  </a:solidFill>
                  <a:latin typeface="Arial" panose="020B0604020202020204" pitchFamily="34" charset="0"/>
                </a:rPr>
                <a:t>computation of</a:t>
              </a:r>
            </a:p>
            <a:p>
              <a:r>
                <a:rPr lang="en-US" altLang="en-US" sz="1600" dirty="0">
                  <a:solidFill>
                    <a:srgbClr val="FFFF00"/>
                  </a:solidFill>
                  <a:latin typeface="Arial" panose="020B0604020202020204" pitchFamily="34" charset="0"/>
                </a:rPr>
                <a:t>motion and scale</a:t>
              </a:r>
            </a:p>
            <a:p>
              <a:r>
                <a:rPr lang="en-US" altLang="en-US" sz="1600" dirty="0">
                  <a:solidFill>
                    <a:srgbClr val="FFFF00"/>
                  </a:solidFill>
                  <a:latin typeface="Arial" panose="020B0604020202020204" pitchFamily="34" charset="0"/>
                </a:rPr>
                <a:t>parameters</a:t>
              </a:r>
              <a:endParaRPr lang="en-US" altLang="en-US" sz="1600" dirty="0">
                <a:solidFill>
                  <a:schemeClr val="accent2"/>
                </a:solidFill>
                <a:latin typeface="Arial" panose="020B0604020202020204" pitchFamily="34" charset="0"/>
              </a:endParaRPr>
            </a:p>
          </p:txBody>
        </p:sp>
      </p:grpSp>
      <p:grpSp>
        <p:nvGrpSpPr>
          <p:cNvPr id="364555" name="Group 11">
            <a:extLst>
              <a:ext uri="{FF2B5EF4-FFF2-40B4-BE49-F238E27FC236}">
                <a16:creationId xmlns:a16="http://schemas.microsoft.com/office/drawing/2014/main" id="{45D81D2B-7A4E-4D96-9184-53530071ACB3}"/>
              </a:ext>
            </a:extLst>
          </p:cNvPr>
          <p:cNvGrpSpPr>
            <a:grpSpLocks/>
          </p:cNvGrpSpPr>
          <p:nvPr/>
        </p:nvGrpSpPr>
        <p:grpSpPr bwMode="auto">
          <a:xfrm>
            <a:off x="6878637" y="3962400"/>
            <a:ext cx="2043332" cy="1219200"/>
            <a:chOff x="3398" y="2515"/>
            <a:chExt cx="1244" cy="760"/>
          </a:xfrm>
        </p:grpSpPr>
        <p:sp>
          <p:nvSpPr>
            <p:cNvPr id="364556" name="Rectangle 12">
              <a:extLst>
                <a:ext uri="{FF2B5EF4-FFF2-40B4-BE49-F238E27FC236}">
                  <a16:creationId xmlns:a16="http://schemas.microsoft.com/office/drawing/2014/main" id="{9121F189-5208-48A9-98A3-B26009597991}"/>
                </a:ext>
              </a:extLst>
            </p:cNvPr>
            <p:cNvSpPr>
              <a:spLocks noChangeArrowheads="1"/>
            </p:cNvSpPr>
            <p:nvPr/>
          </p:nvSpPr>
          <p:spPr bwMode="auto">
            <a:xfrm>
              <a:off x="3398" y="2515"/>
              <a:ext cx="1240" cy="760"/>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57" name="Rectangle 13">
              <a:extLst>
                <a:ext uri="{FF2B5EF4-FFF2-40B4-BE49-F238E27FC236}">
                  <a16:creationId xmlns:a16="http://schemas.microsoft.com/office/drawing/2014/main" id="{2624F300-2542-43B6-976F-C5D7B9DB02CE}"/>
                </a:ext>
              </a:extLst>
            </p:cNvPr>
            <p:cNvSpPr>
              <a:spLocks noChangeArrowheads="1"/>
            </p:cNvSpPr>
            <p:nvPr/>
          </p:nvSpPr>
          <p:spPr bwMode="auto">
            <a:xfrm>
              <a:off x="3406" y="2555"/>
              <a:ext cx="1236" cy="670"/>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dirty="0">
                  <a:solidFill>
                    <a:srgbClr val="FFFF00"/>
                  </a:solidFill>
                  <a:latin typeface="Arial" panose="020B0604020202020204" pitchFamily="34" charset="0"/>
                </a:rPr>
                <a:t>MDL-step:</a:t>
              </a:r>
            </a:p>
            <a:p>
              <a:r>
                <a:rPr lang="en-US" altLang="en-US" sz="1600" dirty="0">
                  <a:solidFill>
                    <a:srgbClr val="FFFF00"/>
                  </a:solidFill>
                  <a:latin typeface="Arial" panose="020B0604020202020204" pitchFamily="34" charset="0"/>
                </a:rPr>
                <a:t>selection of the </a:t>
              </a:r>
            </a:p>
            <a:p>
              <a:r>
                <a:rPr lang="en-US" altLang="en-US" sz="1600" dirty="0">
                  <a:solidFill>
                    <a:srgbClr val="FFFF00"/>
                  </a:solidFill>
                  <a:latin typeface="Arial" panose="020B0604020202020204" pitchFamily="34" charset="0"/>
                </a:rPr>
                <a:t>number of models</a:t>
              </a:r>
            </a:p>
            <a:p>
              <a:r>
                <a:rPr lang="en-US" altLang="en-US" sz="1600" dirty="0">
                  <a:solidFill>
                    <a:srgbClr val="FFFF00"/>
                  </a:solidFill>
                  <a:latin typeface="Arial" panose="020B0604020202020204" pitchFamily="34" charset="0"/>
                </a:rPr>
                <a:t>and outlier detection</a:t>
              </a:r>
            </a:p>
          </p:txBody>
        </p:sp>
      </p:grpSp>
      <p:sp>
        <p:nvSpPr>
          <p:cNvPr id="364558" name="Line 14">
            <a:extLst>
              <a:ext uri="{FF2B5EF4-FFF2-40B4-BE49-F238E27FC236}">
                <a16:creationId xmlns:a16="http://schemas.microsoft.com/office/drawing/2014/main" id="{2192D450-E7EF-4472-84C9-897074F8C285}"/>
              </a:ext>
            </a:extLst>
          </p:cNvPr>
          <p:cNvSpPr>
            <a:spLocks noChangeShapeType="1"/>
          </p:cNvSpPr>
          <p:nvPr/>
        </p:nvSpPr>
        <p:spPr bwMode="auto">
          <a:xfrm flipV="1">
            <a:off x="4381500" y="2338389"/>
            <a:ext cx="1117600" cy="142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59" name="Line 15">
            <a:extLst>
              <a:ext uri="{FF2B5EF4-FFF2-40B4-BE49-F238E27FC236}">
                <a16:creationId xmlns:a16="http://schemas.microsoft.com/office/drawing/2014/main" id="{D0BF6833-B3BB-4F3E-85E7-6BB7D083B5AE}"/>
              </a:ext>
            </a:extLst>
          </p:cNvPr>
          <p:cNvSpPr>
            <a:spLocks noChangeShapeType="1"/>
          </p:cNvSpPr>
          <p:nvPr/>
        </p:nvSpPr>
        <p:spPr bwMode="auto">
          <a:xfrm>
            <a:off x="7510463" y="2346325"/>
            <a:ext cx="7302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0" name="Line 16">
            <a:extLst>
              <a:ext uri="{FF2B5EF4-FFF2-40B4-BE49-F238E27FC236}">
                <a16:creationId xmlns:a16="http://schemas.microsoft.com/office/drawing/2014/main" id="{30D72405-2CB2-43FC-B222-4E777C3D4303}"/>
              </a:ext>
            </a:extLst>
          </p:cNvPr>
          <p:cNvSpPr>
            <a:spLocks noChangeShapeType="1"/>
          </p:cNvSpPr>
          <p:nvPr/>
        </p:nvSpPr>
        <p:spPr bwMode="auto">
          <a:xfrm flipH="1">
            <a:off x="8534400" y="2995614"/>
            <a:ext cx="20638" cy="9604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1" name="Line 17">
            <a:extLst>
              <a:ext uri="{FF2B5EF4-FFF2-40B4-BE49-F238E27FC236}">
                <a16:creationId xmlns:a16="http://schemas.microsoft.com/office/drawing/2014/main" id="{BE786662-72B4-4887-BB4D-1D3375B37427}"/>
              </a:ext>
            </a:extLst>
          </p:cNvPr>
          <p:cNvSpPr>
            <a:spLocks noChangeShapeType="1"/>
          </p:cNvSpPr>
          <p:nvPr/>
        </p:nvSpPr>
        <p:spPr bwMode="auto">
          <a:xfrm flipH="1">
            <a:off x="7213600" y="3011488"/>
            <a:ext cx="20638" cy="9445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2" name="Rectangle 18">
            <a:extLst>
              <a:ext uri="{FF2B5EF4-FFF2-40B4-BE49-F238E27FC236}">
                <a16:creationId xmlns:a16="http://schemas.microsoft.com/office/drawing/2014/main" id="{0A0CC67E-7A25-49C4-9469-818642FB248B}"/>
              </a:ext>
            </a:extLst>
          </p:cNvPr>
          <p:cNvSpPr>
            <a:spLocks noChangeArrowheads="1"/>
          </p:cNvSpPr>
          <p:nvPr/>
        </p:nvSpPr>
        <p:spPr bwMode="auto">
          <a:xfrm>
            <a:off x="5245100" y="1454150"/>
            <a:ext cx="5270500" cy="1816100"/>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3" name="Rectangle 19">
            <a:extLst>
              <a:ext uri="{FF2B5EF4-FFF2-40B4-BE49-F238E27FC236}">
                <a16:creationId xmlns:a16="http://schemas.microsoft.com/office/drawing/2014/main" id="{BB72909F-69A2-4699-8D45-D9EC57A63A94}"/>
              </a:ext>
            </a:extLst>
          </p:cNvPr>
          <p:cNvSpPr>
            <a:spLocks noChangeArrowheads="1"/>
          </p:cNvSpPr>
          <p:nvPr/>
        </p:nvSpPr>
        <p:spPr bwMode="auto">
          <a:xfrm>
            <a:off x="6648450" y="3663950"/>
            <a:ext cx="2546350" cy="1816100"/>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4" name="Rectangle 20">
            <a:extLst>
              <a:ext uri="{FF2B5EF4-FFF2-40B4-BE49-F238E27FC236}">
                <a16:creationId xmlns:a16="http://schemas.microsoft.com/office/drawing/2014/main" id="{78DB0CCB-BFEA-45E6-A325-B7F896DEEABD}"/>
              </a:ext>
            </a:extLst>
          </p:cNvPr>
          <p:cNvSpPr>
            <a:spLocks noChangeArrowheads="1"/>
          </p:cNvSpPr>
          <p:nvPr/>
        </p:nvSpPr>
        <p:spPr bwMode="auto">
          <a:xfrm>
            <a:off x="2108200" y="1454150"/>
            <a:ext cx="2546350" cy="1816100"/>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65" name="Rectangle 21">
            <a:extLst>
              <a:ext uri="{FF2B5EF4-FFF2-40B4-BE49-F238E27FC236}">
                <a16:creationId xmlns:a16="http://schemas.microsoft.com/office/drawing/2014/main" id="{41A818D7-4D1D-4757-A7C9-912595F7B143}"/>
              </a:ext>
            </a:extLst>
          </p:cNvPr>
          <p:cNvSpPr>
            <a:spLocks noChangeArrowheads="1"/>
          </p:cNvSpPr>
          <p:nvPr/>
        </p:nvSpPr>
        <p:spPr bwMode="auto">
          <a:xfrm>
            <a:off x="2478088" y="1060450"/>
            <a:ext cx="20431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2000">
                <a:solidFill>
                  <a:schemeClr val="accent2"/>
                </a:solidFill>
                <a:latin typeface="Arial" panose="020B0604020202020204" pitchFamily="34" charset="0"/>
              </a:rPr>
              <a:t>INITIALIZATION</a:t>
            </a:r>
            <a:endParaRPr lang="en-US" altLang="en-US" sz="1600">
              <a:solidFill>
                <a:schemeClr val="accent2"/>
              </a:solidFill>
              <a:latin typeface="Arial" panose="020B0604020202020204" pitchFamily="34" charset="0"/>
            </a:endParaRPr>
          </a:p>
        </p:txBody>
      </p:sp>
      <p:sp>
        <p:nvSpPr>
          <p:cNvPr id="364566" name="Rectangle 22">
            <a:extLst>
              <a:ext uri="{FF2B5EF4-FFF2-40B4-BE49-F238E27FC236}">
                <a16:creationId xmlns:a16="http://schemas.microsoft.com/office/drawing/2014/main" id="{2D9664C8-1C99-4570-94B0-DA0BCDAF8E76}"/>
              </a:ext>
            </a:extLst>
          </p:cNvPr>
          <p:cNvSpPr>
            <a:spLocks noChangeArrowheads="1"/>
          </p:cNvSpPr>
          <p:nvPr/>
        </p:nvSpPr>
        <p:spPr bwMode="auto">
          <a:xfrm>
            <a:off x="7373939" y="1060451"/>
            <a:ext cx="1136531"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2000">
                <a:solidFill>
                  <a:schemeClr val="accent2"/>
                </a:solidFill>
                <a:latin typeface="Arial" panose="020B0604020202020204" pitchFamily="34" charset="0"/>
              </a:rPr>
              <a:t>EM-step</a:t>
            </a:r>
            <a:endParaRPr lang="en-US" altLang="en-US" sz="1600">
              <a:solidFill>
                <a:schemeClr val="accent2"/>
              </a:solidFill>
              <a:latin typeface="Arial" panose="020B0604020202020204" pitchFamily="34" charset="0"/>
            </a:endParaRPr>
          </a:p>
        </p:txBody>
      </p:sp>
      <p:sp>
        <p:nvSpPr>
          <p:cNvPr id="364567" name="Rectangle 23">
            <a:extLst>
              <a:ext uri="{FF2B5EF4-FFF2-40B4-BE49-F238E27FC236}">
                <a16:creationId xmlns:a16="http://schemas.microsoft.com/office/drawing/2014/main" id="{5176E874-C3D9-4175-9988-B19EFD2A7FCB}"/>
              </a:ext>
            </a:extLst>
          </p:cNvPr>
          <p:cNvSpPr>
            <a:spLocks noChangeArrowheads="1"/>
          </p:cNvSpPr>
          <p:nvPr/>
        </p:nvSpPr>
        <p:spPr bwMode="auto">
          <a:xfrm>
            <a:off x="7348539" y="5556251"/>
            <a:ext cx="1293625"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2000">
                <a:solidFill>
                  <a:schemeClr val="accent2"/>
                </a:solidFill>
                <a:latin typeface="Arial" panose="020B0604020202020204" pitchFamily="34" charset="0"/>
              </a:rPr>
              <a:t>MDL-step</a:t>
            </a:r>
            <a:endParaRPr lang="en-US" altLang="en-US" sz="1600">
              <a:solidFill>
                <a:schemeClr val="accent2"/>
              </a:solidFill>
              <a:latin typeface="Arial" panose="020B0604020202020204" pitchFamily="34" charset="0"/>
            </a:endParaRPr>
          </a:p>
        </p:txBody>
      </p:sp>
      <p:grpSp>
        <p:nvGrpSpPr>
          <p:cNvPr id="364568" name="Group 24">
            <a:extLst>
              <a:ext uri="{FF2B5EF4-FFF2-40B4-BE49-F238E27FC236}">
                <a16:creationId xmlns:a16="http://schemas.microsoft.com/office/drawing/2014/main" id="{ECA07441-9D22-4414-9244-4B6000EEA078}"/>
              </a:ext>
            </a:extLst>
          </p:cNvPr>
          <p:cNvGrpSpPr>
            <a:grpSpLocks/>
          </p:cNvGrpSpPr>
          <p:nvPr/>
        </p:nvGrpSpPr>
        <p:grpSpPr bwMode="auto">
          <a:xfrm>
            <a:off x="3413125" y="3992563"/>
            <a:ext cx="1968500" cy="1206500"/>
            <a:chOff x="1190" y="2515"/>
            <a:chExt cx="1240" cy="760"/>
          </a:xfrm>
        </p:grpSpPr>
        <p:sp>
          <p:nvSpPr>
            <p:cNvPr id="364569" name="Rectangle 25">
              <a:extLst>
                <a:ext uri="{FF2B5EF4-FFF2-40B4-BE49-F238E27FC236}">
                  <a16:creationId xmlns:a16="http://schemas.microsoft.com/office/drawing/2014/main" id="{21213D99-4318-4C38-8837-5D624B6498CC}"/>
                </a:ext>
              </a:extLst>
            </p:cNvPr>
            <p:cNvSpPr>
              <a:spLocks noChangeArrowheads="1"/>
            </p:cNvSpPr>
            <p:nvPr/>
          </p:nvSpPr>
          <p:spPr bwMode="auto">
            <a:xfrm>
              <a:off x="1190" y="2515"/>
              <a:ext cx="1240" cy="760"/>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0" name="Rectangle 26">
              <a:extLst>
                <a:ext uri="{FF2B5EF4-FFF2-40B4-BE49-F238E27FC236}">
                  <a16:creationId xmlns:a16="http://schemas.microsoft.com/office/drawing/2014/main" id="{C79C2259-6DFB-4E67-A1B6-60BE048CC2C0}"/>
                </a:ext>
              </a:extLst>
            </p:cNvPr>
            <p:cNvSpPr>
              <a:spLocks noChangeArrowheads="1"/>
            </p:cNvSpPr>
            <p:nvPr/>
          </p:nvSpPr>
          <p:spPr bwMode="auto">
            <a:xfrm>
              <a:off x="1240" y="2558"/>
              <a:ext cx="1141" cy="674"/>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64571" name="Rectangle 27">
            <a:extLst>
              <a:ext uri="{FF2B5EF4-FFF2-40B4-BE49-F238E27FC236}">
                <a16:creationId xmlns:a16="http://schemas.microsoft.com/office/drawing/2014/main" id="{597B1EBE-8167-4DE7-A626-D0E621C1276F}"/>
              </a:ext>
            </a:extLst>
          </p:cNvPr>
          <p:cNvSpPr>
            <a:spLocks noChangeArrowheads="1"/>
          </p:cNvSpPr>
          <p:nvPr/>
        </p:nvSpPr>
        <p:spPr bwMode="auto">
          <a:xfrm>
            <a:off x="3187700" y="3663950"/>
            <a:ext cx="2546350" cy="1816100"/>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2" name="Line 28">
            <a:extLst>
              <a:ext uri="{FF2B5EF4-FFF2-40B4-BE49-F238E27FC236}">
                <a16:creationId xmlns:a16="http://schemas.microsoft.com/office/drawing/2014/main" id="{5C5BAAB8-938F-4BC3-A481-9229781D1D1D}"/>
              </a:ext>
            </a:extLst>
          </p:cNvPr>
          <p:cNvSpPr>
            <a:spLocks noChangeShapeType="1"/>
          </p:cNvSpPr>
          <p:nvPr/>
        </p:nvSpPr>
        <p:spPr bwMode="auto">
          <a:xfrm>
            <a:off x="5721350" y="4572000"/>
            <a:ext cx="901700"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3" name="Rectangle 29">
            <a:extLst>
              <a:ext uri="{FF2B5EF4-FFF2-40B4-BE49-F238E27FC236}">
                <a16:creationId xmlns:a16="http://schemas.microsoft.com/office/drawing/2014/main" id="{249A70D8-78FD-413C-AD5B-17F71E9CC9A6}"/>
              </a:ext>
            </a:extLst>
          </p:cNvPr>
          <p:cNvSpPr>
            <a:spLocks noChangeArrowheads="1"/>
          </p:cNvSpPr>
          <p:nvPr/>
        </p:nvSpPr>
        <p:spPr bwMode="auto">
          <a:xfrm>
            <a:off x="3506789" y="5556250"/>
            <a:ext cx="23256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altLang="en-US" sz="2000">
                <a:solidFill>
                  <a:schemeClr val="accent2"/>
                </a:solidFill>
                <a:latin typeface="Arial" panose="020B0604020202020204" pitchFamily="34" charset="0"/>
              </a:rPr>
              <a:t>MAP segmentation</a:t>
            </a:r>
            <a:endParaRPr lang="en-US" altLang="en-US" sz="1600">
              <a:solidFill>
                <a:schemeClr val="accent2"/>
              </a:solidFill>
              <a:latin typeface="Arial" panose="020B0604020202020204" pitchFamily="34" charset="0"/>
            </a:endParaRPr>
          </a:p>
        </p:txBody>
      </p:sp>
      <p:sp>
        <p:nvSpPr>
          <p:cNvPr id="364574" name="Rectangle 30">
            <a:extLst>
              <a:ext uri="{FF2B5EF4-FFF2-40B4-BE49-F238E27FC236}">
                <a16:creationId xmlns:a16="http://schemas.microsoft.com/office/drawing/2014/main" id="{E479C7BC-EE58-4B7D-939E-25E509FB0422}"/>
              </a:ext>
            </a:extLst>
          </p:cNvPr>
          <p:cNvSpPr>
            <a:spLocks noChangeArrowheads="1"/>
          </p:cNvSpPr>
          <p:nvPr/>
        </p:nvSpPr>
        <p:spPr bwMode="auto">
          <a:xfrm>
            <a:off x="3625851" y="4056064"/>
            <a:ext cx="1559723" cy="1074653"/>
          </a:xfrm>
          <a:prstGeom prst="rect">
            <a:avLst/>
          </a:prstGeom>
          <a:grp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dirty="0">
                <a:solidFill>
                  <a:srgbClr val="FFFF00"/>
                </a:solidFill>
                <a:latin typeface="Arial" panose="020B0604020202020204" pitchFamily="34" charset="0"/>
              </a:rPr>
              <a:t>MAP-step:</a:t>
            </a:r>
          </a:p>
          <a:p>
            <a:r>
              <a:rPr lang="en-US" altLang="en-US" sz="1600" dirty="0">
                <a:solidFill>
                  <a:srgbClr val="FFFF00"/>
                </a:solidFill>
                <a:latin typeface="Arial" panose="020B0604020202020204" pitchFamily="34" charset="0"/>
              </a:rPr>
              <a:t>motion labeling</a:t>
            </a:r>
          </a:p>
          <a:p>
            <a:r>
              <a:rPr lang="en-US" altLang="en-US" sz="1600" dirty="0">
                <a:solidFill>
                  <a:srgbClr val="FFFF00"/>
                </a:solidFill>
                <a:latin typeface="Arial" panose="020B0604020202020204" pitchFamily="34" charset="0"/>
              </a:rPr>
              <a:t>using a MAP</a:t>
            </a:r>
          </a:p>
          <a:p>
            <a:r>
              <a:rPr lang="en-US" altLang="en-US" sz="1600" dirty="0">
                <a:solidFill>
                  <a:srgbClr val="FFFF00"/>
                </a:solidFill>
                <a:latin typeface="Arial" panose="020B0604020202020204" pitchFamily="34" charset="0"/>
              </a:rPr>
              <a:t>criterion</a:t>
            </a:r>
          </a:p>
        </p:txBody>
      </p:sp>
      <p:sp>
        <p:nvSpPr>
          <p:cNvPr id="364575" name="Rectangle 31">
            <a:extLst>
              <a:ext uri="{FF2B5EF4-FFF2-40B4-BE49-F238E27FC236}">
                <a16:creationId xmlns:a16="http://schemas.microsoft.com/office/drawing/2014/main" id="{D9AF00B0-B835-4FEB-BDC2-1D4B66A65F52}"/>
              </a:ext>
            </a:extLst>
          </p:cNvPr>
          <p:cNvSpPr>
            <a:spLocks noChangeArrowheads="1"/>
          </p:cNvSpPr>
          <p:nvPr/>
        </p:nvSpPr>
        <p:spPr bwMode="auto">
          <a:xfrm>
            <a:off x="3429000" y="244475"/>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3200" dirty="0">
                <a:solidFill>
                  <a:schemeClr val="accent2"/>
                </a:solidFill>
              </a:rPr>
              <a:t>Layered Motion Algorithm</a:t>
            </a:r>
            <a:endParaRPr lang="en-US" alt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B87A2D85-10B0-4595-A32E-15DD15C42E5C}"/>
              </a:ext>
            </a:extLst>
          </p:cNvPr>
          <p:cNvSpPr>
            <a:spLocks noGrp="1" noChangeArrowheads="1"/>
          </p:cNvSpPr>
          <p:nvPr>
            <p:ph type="title"/>
          </p:nvPr>
        </p:nvSpPr>
        <p:spPr>
          <a:xfrm>
            <a:off x="76200" y="377130"/>
            <a:ext cx="7772400" cy="685800"/>
          </a:xfrm>
        </p:spPr>
        <p:txBody>
          <a:bodyPr/>
          <a:lstStyle/>
          <a:p>
            <a:r>
              <a:rPr lang="en-US" altLang="en-US"/>
              <a:t>Automatic Extraction</a:t>
            </a:r>
            <a:br>
              <a:rPr lang="en-US" altLang="en-US"/>
            </a:br>
            <a:r>
              <a:rPr lang="en-US" altLang="en-US"/>
              <a:t> of 2D Layers</a:t>
            </a:r>
            <a:endParaRPr lang="en-US" altLang="en-US" sz="2000"/>
          </a:p>
        </p:txBody>
      </p:sp>
      <p:pic>
        <p:nvPicPr>
          <p:cNvPr id="361475" name="Picture 3">
            <a:extLst>
              <a:ext uri="{FF2B5EF4-FFF2-40B4-BE49-F238E27FC236}">
                <a16:creationId xmlns:a16="http://schemas.microsoft.com/office/drawing/2014/main" id="{3A18490F-3893-4E99-BC35-6DB8138FAA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3503" y="301689"/>
            <a:ext cx="3053921" cy="2036602"/>
          </a:xfrm>
          <a:prstGeom prst="rect">
            <a:avLst/>
          </a:prstGeom>
          <a:noFill/>
          <a:extLst>
            <a:ext uri="{909E8E84-426E-40DD-AFC4-6F175D3DCCD1}">
              <a14:hiddenFill xmlns:a14="http://schemas.microsoft.com/office/drawing/2010/main">
                <a:solidFill>
                  <a:srgbClr val="FFFFFF"/>
                </a:solidFill>
              </a14:hiddenFill>
            </a:ext>
          </a:extLst>
        </p:spPr>
      </p:pic>
      <p:pic>
        <p:nvPicPr>
          <p:cNvPr id="361476" name="Picture 4">
            <a:extLst>
              <a:ext uri="{FF2B5EF4-FFF2-40B4-BE49-F238E27FC236}">
                <a16:creationId xmlns:a16="http://schemas.microsoft.com/office/drawing/2014/main" id="{F31A414B-715F-4B4E-A44D-0C70984734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8600" y="2626718"/>
            <a:ext cx="2925147" cy="1950725"/>
          </a:xfrm>
          <a:prstGeom prst="rect">
            <a:avLst/>
          </a:prstGeom>
          <a:noFill/>
          <a:extLst>
            <a:ext uri="{909E8E84-426E-40DD-AFC4-6F175D3DCCD1}">
              <a14:hiddenFill xmlns:a14="http://schemas.microsoft.com/office/drawing/2010/main">
                <a:solidFill>
                  <a:srgbClr val="FFFFFF"/>
                </a:solidFill>
              </a14:hiddenFill>
            </a:ext>
          </a:extLst>
        </p:spPr>
      </p:pic>
      <p:pic>
        <p:nvPicPr>
          <p:cNvPr id="361477" name="Picture 5">
            <a:extLst>
              <a:ext uri="{FF2B5EF4-FFF2-40B4-BE49-F238E27FC236}">
                <a16:creationId xmlns:a16="http://schemas.microsoft.com/office/drawing/2014/main" id="{B8216ABF-547D-4709-AE7E-A04BD66286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4701688"/>
            <a:ext cx="3053921" cy="2036602"/>
          </a:xfrm>
          <a:prstGeom prst="rect">
            <a:avLst/>
          </a:prstGeom>
          <a:noFill/>
          <a:extLst>
            <a:ext uri="{909E8E84-426E-40DD-AFC4-6F175D3DCCD1}">
              <a14:hiddenFill xmlns:a14="http://schemas.microsoft.com/office/drawing/2010/main">
                <a:solidFill>
                  <a:srgbClr val="FFFFFF"/>
                </a:solidFill>
              </a14:hiddenFill>
            </a:ext>
          </a:extLst>
        </p:spPr>
      </p:pic>
      <p:sp>
        <p:nvSpPr>
          <p:cNvPr id="361478" name="Text Box 6">
            <a:extLst>
              <a:ext uri="{FF2B5EF4-FFF2-40B4-BE49-F238E27FC236}">
                <a16:creationId xmlns:a16="http://schemas.microsoft.com/office/drawing/2014/main" id="{45551688-247A-4A32-985D-B6C6F0015CB5}"/>
              </a:ext>
            </a:extLst>
          </p:cNvPr>
          <p:cNvSpPr txBox="1">
            <a:spLocks noChangeArrowheads="1"/>
          </p:cNvSpPr>
          <p:nvPr/>
        </p:nvSpPr>
        <p:spPr bwMode="auto">
          <a:xfrm>
            <a:off x="1066045" y="4648200"/>
            <a:ext cx="23423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dirty="0">
                <a:latin typeface="Arial" panose="020B0604020202020204" pitchFamily="34" charset="0"/>
              </a:rPr>
              <a:t>Input Sequence</a:t>
            </a:r>
          </a:p>
        </p:txBody>
      </p:sp>
      <p:sp>
        <p:nvSpPr>
          <p:cNvPr id="361479" name="Text Box 7">
            <a:extLst>
              <a:ext uri="{FF2B5EF4-FFF2-40B4-BE49-F238E27FC236}">
                <a16:creationId xmlns:a16="http://schemas.microsoft.com/office/drawing/2014/main" id="{30F1B6FE-8075-43F1-85C1-B012766A4957}"/>
              </a:ext>
            </a:extLst>
          </p:cNvPr>
          <p:cNvSpPr txBox="1">
            <a:spLocks noChangeArrowheads="1"/>
          </p:cNvSpPr>
          <p:nvPr/>
        </p:nvSpPr>
        <p:spPr bwMode="auto">
          <a:xfrm>
            <a:off x="10654005" y="398482"/>
            <a:ext cx="11095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a:latin typeface="Arial" panose="020B0604020202020204" pitchFamily="34" charset="0"/>
              </a:rPr>
              <a:t>Layers</a:t>
            </a:r>
            <a:endParaRPr lang="en-US" altLang="en-US" sz="1600">
              <a:latin typeface="Arial" panose="020B0604020202020204" pitchFamily="34" charset="0"/>
            </a:endParaRPr>
          </a:p>
        </p:txBody>
      </p:sp>
      <p:pic>
        <p:nvPicPr>
          <p:cNvPr id="2" name="fg">
            <a:hlinkClick r:id="" action="ppaction://media"/>
            <a:extLst>
              <a:ext uri="{FF2B5EF4-FFF2-40B4-BE49-F238E27FC236}">
                <a16:creationId xmlns:a16="http://schemas.microsoft.com/office/drawing/2014/main" id="{7F72B29E-968E-48FC-B64E-BB3C84315E5D}"/>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74959" y="2447116"/>
            <a:ext cx="3124480" cy="2130327"/>
          </a:xfrm>
          <a:prstGeom prst="rect">
            <a:avLst/>
          </a:prstGeom>
        </p:spPr>
      </p:pic>
      <p:pic>
        <p:nvPicPr>
          <p:cNvPr id="4" name="fgl1">
            <a:hlinkClick r:id="" action="ppaction://media"/>
            <a:extLst>
              <a:ext uri="{FF2B5EF4-FFF2-40B4-BE49-F238E27FC236}">
                <a16:creationId xmlns:a16="http://schemas.microsoft.com/office/drawing/2014/main" id="{9E390CC2-96EB-4AF7-8196-B92D7CEF281D}"/>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4500710" y="207964"/>
            <a:ext cx="3195491" cy="2130327"/>
          </a:xfrm>
          <a:prstGeom prst="rect">
            <a:avLst/>
          </a:prstGeom>
        </p:spPr>
      </p:pic>
      <p:pic>
        <p:nvPicPr>
          <p:cNvPr id="5" name="fgl2">
            <a:hlinkClick r:id="" action="ppaction://media"/>
            <a:extLst>
              <a:ext uri="{FF2B5EF4-FFF2-40B4-BE49-F238E27FC236}">
                <a16:creationId xmlns:a16="http://schemas.microsoft.com/office/drawing/2014/main" id="{C01289FD-D6B6-4701-8186-4478AF01ACB2}"/>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500710" y="2413732"/>
            <a:ext cx="3195491" cy="2130327"/>
          </a:xfrm>
          <a:prstGeom prst="rect">
            <a:avLst/>
          </a:prstGeom>
        </p:spPr>
      </p:pic>
      <p:pic>
        <p:nvPicPr>
          <p:cNvPr id="6" name="fgl3">
            <a:hlinkClick r:id="" action="ppaction://media"/>
            <a:extLst>
              <a:ext uri="{FF2B5EF4-FFF2-40B4-BE49-F238E27FC236}">
                <a16:creationId xmlns:a16="http://schemas.microsoft.com/office/drawing/2014/main" id="{DB9AF080-83FF-4502-842B-1DEE3ECDC47F}"/>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4448757" y="4619500"/>
            <a:ext cx="3178185" cy="2118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 fill="hold"/>
                                        <p:tgtEl>
                                          <p:spTgt spid="2"/>
                                        </p:tgtEl>
                                      </p:cBhvr>
                                    </p:cmd>
                                  </p:childTnLst>
                                </p:cTn>
                              </p:par>
                            </p:childTnLst>
                          </p:cTn>
                        </p:par>
                        <p:par>
                          <p:cTn id="7" fill="hold">
                            <p:stCondLst>
                              <p:cond delay="1200"/>
                            </p:stCondLst>
                            <p:childTnLst>
                              <p:par>
                                <p:cTn id="8" presetID="1" presetClass="mediacall" presetSubtype="0" fill="hold" nodeType="afterEffect">
                                  <p:stCondLst>
                                    <p:cond delay="0"/>
                                  </p:stCondLst>
                                  <p:childTnLst>
                                    <p:cmd type="call" cmd="playFrom(0.0)">
                                      <p:cBhvr>
                                        <p:cTn id="9" dur="134" fill="hold"/>
                                        <p:tgtEl>
                                          <p:spTgt spid="4"/>
                                        </p:tgtEl>
                                      </p:cBhvr>
                                    </p:cmd>
                                  </p:childTnLst>
                                </p:cTn>
                              </p:par>
                            </p:childTnLst>
                          </p:cTn>
                        </p:par>
                        <p:par>
                          <p:cTn id="10" fill="hold">
                            <p:stCondLst>
                              <p:cond delay="1334"/>
                            </p:stCondLst>
                            <p:childTnLst>
                              <p:par>
                                <p:cTn id="11" presetID="1" presetClass="mediacall" presetSubtype="0" fill="hold" nodeType="afterEffect">
                                  <p:stCondLst>
                                    <p:cond delay="0"/>
                                  </p:stCondLst>
                                  <p:childTnLst>
                                    <p:cmd type="call" cmd="playFrom(0.0)">
                                      <p:cBhvr>
                                        <p:cTn id="12" dur="134" fill="hold"/>
                                        <p:tgtEl>
                                          <p:spTgt spid="5"/>
                                        </p:tgtEl>
                                      </p:cBhvr>
                                    </p:cmd>
                                  </p:childTnLst>
                                </p:cTn>
                              </p:par>
                            </p:childTnLst>
                          </p:cTn>
                        </p:par>
                        <p:par>
                          <p:cTn id="13" fill="hold">
                            <p:stCondLst>
                              <p:cond delay="1468"/>
                            </p:stCondLst>
                            <p:childTnLst>
                              <p:par>
                                <p:cTn id="14" presetID="1" presetClass="mediacall" presetSubtype="0" fill="hold" nodeType="afterEffect">
                                  <p:stCondLst>
                                    <p:cond delay="0"/>
                                  </p:stCondLst>
                                  <p:childTnLst>
                                    <p:cmd type="call" cmd="playFrom(0.0)">
                                      <p:cBhvr>
                                        <p:cTn id="15" dur="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6" repeatCount="indefinite"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showWhenStopped="0">
                <p:cTn id="22" repeatCount="indefinite"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showWhenStopped="0">
                <p:cTn id="28" repeatCount="indefinite" fill="hold" display="0">
                  <p:stCondLst>
                    <p:cond delay="indefinite"/>
                  </p:stCondLst>
                </p:cTn>
                <p:tgtEl>
                  <p:spTgt spid="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
                                        </p:tgtEl>
                                      </p:cBhvr>
                                    </p:cmd>
                                  </p:childTnLst>
                                </p:cTn>
                              </p:par>
                            </p:childTnLst>
                          </p:cTn>
                        </p:par>
                      </p:childTnLst>
                    </p:cTn>
                  </p:par>
                </p:childTnLst>
              </p:cTn>
              <p:nextCondLst>
                <p:cond evt="onClick" delay="0">
                  <p:tgtEl>
                    <p:spTgt spid="5"/>
                  </p:tgtEl>
                </p:cond>
              </p:nextCondLst>
            </p:seq>
            <p:video>
              <p:cMediaNode vol="80000">
                <p:cTn id="34" repeatCount="indefinite"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C9C4-244E-4F82-BDE2-57DB3AF0C5E8}"/>
              </a:ext>
            </a:extLst>
          </p:cNvPr>
          <p:cNvSpPr>
            <a:spLocks noGrp="1"/>
          </p:cNvSpPr>
          <p:nvPr>
            <p:ph type="ctrTitle"/>
          </p:nvPr>
        </p:nvSpPr>
        <p:spPr/>
        <p:txBody>
          <a:bodyPr/>
          <a:lstStyle/>
          <a:p>
            <a:r>
              <a:rPr lang="en-US" dirty="0"/>
              <a:t>Deep Learning Approaches</a:t>
            </a:r>
          </a:p>
        </p:txBody>
      </p:sp>
      <p:sp>
        <p:nvSpPr>
          <p:cNvPr id="3" name="Subtitle 2">
            <a:extLst>
              <a:ext uri="{FF2B5EF4-FFF2-40B4-BE49-F238E27FC236}">
                <a16:creationId xmlns:a16="http://schemas.microsoft.com/office/drawing/2014/main" id="{E653B9B9-1975-4704-9A5D-D5847DB796A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20895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8F23-7431-4A12-85A1-5ADF5F788179}"/>
              </a:ext>
            </a:extLst>
          </p:cNvPr>
          <p:cNvSpPr>
            <a:spLocks noGrp="1"/>
          </p:cNvSpPr>
          <p:nvPr>
            <p:ph type="title"/>
          </p:nvPr>
        </p:nvSpPr>
        <p:spPr/>
        <p:txBody>
          <a:bodyPr/>
          <a:lstStyle/>
          <a:p>
            <a:r>
              <a:rPr lang="en-US" dirty="0"/>
              <a:t>PWC-Net : Inspired by Pyramid Processing for Flow Estimation</a:t>
            </a:r>
          </a:p>
        </p:txBody>
      </p:sp>
      <p:sp>
        <p:nvSpPr>
          <p:cNvPr id="3" name="Content Placeholder 2">
            <a:extLst>
              <a:ext uri="{FF2B5EF4-FFF2-40B4-BE49-F238E27FC236}">
                <a16:creationId xmlns:a16="http://schemas.microsoft.com/office/drawing/2014/main" id="{148D2ABC-B79C-4118-B8B9-0D2BA4CA0996}"/>
              </a:ext>
            </a:extLst>
          </p:cNvPr>
          <p:cNvSpPr>
            <a:spLocks noGrp="1"/>
          </p:cNvSpPr>
          <p:nvPr>
            <p:ph idx="1"/>
          </p:nvPr>
        </p:nvSpPr>
        <p:spPr>
          <a:xfrm>
            <a:off x="318051" y="4278796"/>
            <a:ext cx="11539331" cy="2365513"/>
          </a:xfrm>
        </p:spPr>
        <p:txBody>
          <a:bodyPr>
            <a:normAutofit/>
          </a:bodyPr>
          <a:lstStyle/>
          <a:p>
            <a:r>
              <a:rPr lang="en-US" dirty="0"/>
              <a:t>Replace the fixed image pyramid with learnable feature pyramids</a:t>
            </a:r>
          </a:p>
          <a:p>
            <a:r>
              <a:rPr lang="en-US" dirty="0"/>
              <a:t>Warping, as in traditional estimation, is a layer to estimate large motion</a:t>
            </a:r>
          </a:p>
          <a:p>
            <a:r>
              <a:rPr lang="en-US" dirty="0"/>
              <a:t>Cost volume is computed using features of the first image and the warped features of the second image</a:t>
            </a:r>
          </a:p>
          <a:p>
            <a:pPr algn="l"/>
            <a:r>
              <a:rPr lang="en-US" dirty="0"/>
              <a:t> </a:t>
            </a:r>
            <a:r>
              <a:rPr lang="en-US" sz="1800" b="0" i="0" u="none" strike="noStrike" baseline="0" dirty="0">
                <a:latin typeface="URWPalladioL-Roma"/>
              </a:rPr>
              <a:t>The cost volume, features of the first image, and the </a:t>
            </a:r>
            <a:r>
              <a:rPr lang="en-US" sz="1800" b="0" i="0" u="none" strike="noStrike" baseline="0" dirty="0" err="1">
                <a:latin typeface="URWPalladioL-Roma"/>
              </a:rPr>
              <a:t>upsampeld</a:t>
            </a:r>
            <a:r>
              <a:rPr lang="en-US" sz="1800" b="0" i="0" u="none" strike="noStrike" baseline="0" dirty="0">
                <a:latin typeface="URWPalladioL-Roma"/>
              </a:rPr>
              <a:t> flow are fed to a CNN to estimate flow at the current level, which is then </a:t>
            </a:r>
            <a:r>
              <a:rPr lang="en-US" sz="1800" b="0" i="0" u="none" strike="noStrike" baseline="0" dirty="0" err="1">
                <a:latin typeface="URWPalladioL-Roma"/>
              </a:rPr>
              <a:t>upsampled</a:t>
            </a:r>
            <a:r>
              <a:rPr lang="en-US" sz="1800" b="0" i="0" u="none" strike="noStrike" baseline="0" dirty="0">
                <a:latin typeface="URWPalladioL-Roma"/>
              </a:rPr>
              <a:t> to the next (third) level.</a:t>
            </a:r>
          </a:p>
          <a:p>
            <a:pPr algn="l"/>
            <a:r>
              <a:rPr lang="en-US" sz="1800" b="0" i="0" u="none" strike="noStrike" baseline="0" dirty="0">
                <a:latin typeface="URWPalladioL-Roma"/>
              </a:rPr>
              <a:t>The process repeats until the desired level</a:t>
            </a:r>
            <a:endParaRPr lang="en-US" dirty="0"/>
          </a:p>
        </p:txBody>
      </p:sp>
      <p:pic>
        <p:nvPicPr>
          <p:cNvPr id="4" name="Picture 3">
            <a:extLst>
              <a:ext uri="{FF2B5EF4-FFF2-40B4-BE49-F238E27FC236}">
                <a16:creationId xmlns:a16="http://schemas.microsoft.com/office/drawing/2014/main" id="{18452D35-145C-4712-8BD9-E5F7D3FC33B2}"/>
              </a:ext>
            </a:extLst>
          </p:cNvPr>
          <p:cNvPicPr>
            <a:picLocks noChangeAspect="1"/>
          </p:cNvPicPr>
          <p:nvPr/>
        </p:nvPicPr>
        <p:blipFill>
          <a:blip r:embed="rId2"/>
          <a:stretch>
            <a:fillRect/>
          </a:stretch>
        </p:blipFill>
        <p:spPr>
          <a:xfrm>
            <a:off x="1908699" y="704321"/>
            <a:ext cx="8776080" cy="3211695"/>
          </a:xfrm>
          <a:prstGeom prst="rect">
            <a:avLst/>
          </a:prstGeom>
        </p:spPr>
      </p:pic>
    </p:spTree>
    <p:extLst>
      <p:ext uri="{BB962C8B-B14F-4D97-AF65-F5344CB8AC3E}">
        <p14:creationId xmlns:p14="http://schemas.microsoft.com/office/powerpoint/2010/main" val="700898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8926-1891-4B51-B92B-8C66CD1C1C29}"/>
              </a:ext>
            </a:extLst>
          </p:cNvPr>
          <p:cNvSpPr>
            <a:spLocks noGrp="1"/>
          </p:cNvSpPr>
          <p:nvPr>
            <p:ph type="title"/>
          </p:nvPr>
        </p:nvSpPr>
        <p:spPr/>
        <p:txBody>
          <a:bodyPr/>
          <a:lstStyle/>
          <a:p>
            <a:r>
              <a:rPr lang="en-US" dirty="0"/>
              <a:t>Traditional Coarse-to-Fine vs. PWC-Net</a:t>
            </a:r>
          </a:p>
        </p:txBody>
      </p:sp>
      <p:sp>
        <p:nvSpPr>
          <p:cNvPr id="3" name="Content Placeholder 2">
            <a:extLst>
              <a:ext uri="{FF2B5EF4-FFF2-40B4-BE49-F238E27FC236}">
                <a16:creationId xmlns:a16="http://schemas.microsoft.com/office/drawing/2014/main" id="{B1B69F2B-464C-41A7-BBCE-645B6B2DF3E7}"/>
              </a:ext>
            </a:extLst>
          </p:cNvPr>
          <p:cNvSpPr>
            <a:spLocks noGrp="1"/>
          </p:cNvSpPr>
          <p:nvPr>
            <p:ph idx="1"/>
          </p:nvPr>
        </p:nvSpPr>
        <p:spPr>
          <a:xfrm>
            <a:off x="318051" y="4388126"/>
            <a:ext cx="11539331" cy="2256183"/>
          </a:xfrm>
        </p:spPr>
        <p:txBody>
          <a:bodyPr>
            <a:normAutofit lnSpcReduction="10000"/>
          </a:bodyPr>
          <a:lstStyle/>
          <a:p>
            <a:r>
              <a:rPr lang="en-US" dirty="0"/>
              <a:t>Feature Pyramid Extractor:  L layers of Conv filters </a:t>
            </a:r>
            <a:r>
              <a:rPr lang="en-US" dirty="0">
                <a:sym typeface="Wingdings" panose="05000000000000000000" pitchFamily="2" charset="2"/>
              </a:rPr>
              <a:t>with 16, 32, 64, 96, 128 and 192 feature channels</a:t>
            </a:r>
          </a:p>
          <a:p>
            <a:r>
              <a:rPr lang="en-US" dirty="0">
                <a:sym typeface="Wingdings" panose="05000000000000000000" pitchFamily="2" charset="2"/>
              </a:rPr>
              <a:t>Warping Layer: </a:t>
            </a:r>
            <a:r>
              <a:rPr lang="en-US" dirty="0" err="1">
                <a:sym typeface="Wingdings" panose="05000000000000000000" pitchFamily="2" charset="2"/>
              </a:rPr>
              <a:t>Upsample</a:t>
            </a:r>
            <a:r>
              <a:rPr lang="en-US" dirty="0">
                <a:sym typeface="Wingdings" panose="05000000000000000000" pitchFamily="2" charset="2"/>
              </a:rPr>
              <a:t> to the next finest level and warp with rescaled flow:</a:t>
            </a:r>
          </a:p>
          <a:p>
            <a:endParaRPr lang="en-US" dirty="0">
              <a:sym typeface="Wingdings" panose="05000000000000000000" pitchFamily="2" charset="2"/>
            </a:endParaRPr>
          </a:p>
          <a:p>
            <a:r>
              <a:rPr lang="en-US" dirty="0">
                <a:sym typeface="Wingdings" panose="05000000000000000000" pitchFamily="2" charset="2"/>
              </a:rPr>
              <a:t>Cost Volume Layer:  Correlation with motion range of d pixels  </a:t>
            </a:r>
          </a:p>
          <a:p>
            <a:endParaRPr lang="en-US" dirty="0">
              <a:sym typeface="Wingdings" panose="05000000000000000000" pitchFamily="2" charset="2"/>
            </a:endParaRPr>
          </a:p>
          <a:p>
            <a:r>
              <a:rPr lang="en-US" dirty="0">
                <a:sym typeface="Wingdings" panose="05000000000000000000" pitchFamily="2" charset="2"/>
              </a:rPr>
              <a:t>Optical Flow Estimator: Multi-layer CNN with Cost Volume, Image 1 Features and </a:t>
            </a:r>
            <a:r>
              <a:rPr lang="en-US" dirty="0" err="1">
                <a:sym typeface="Wingdings" panose="05000000000000000000" pitchFamily="2" charset="2"/>
              </a:rPr>
              <a:t>Upsampled</a:t>
            </a:r>
            <a:r>
              <a:rPr lang="en-US" dirty="0">
                <a:sym typeface="Wingdings" panose="05000000000000000000" pitchFamily="2" charset="2"/>
              </a:rPr>
              <a:t> flow as inputs.</a:t>
            </a:r>
            <a:endParaRPr lang="en-US" dirty="0"/>
          </a:p>
        </p:txBody>
      </p:sp>
      <p:pic>
        <p:nvPicPr>
          <p:cNvPr id="4" name="Picture 3">
            <a:extLst>
              <a:ext uri="{FF2B5EF4-FFF2-40B4-BE49-F238E27FC236}">
                <a16:creationId xmlns:a16="http://schemas.microsoft.com/office/drawing/2014/main" id="{7FFB59CF-563F-48C8-90C7-79637531FB86}"/>
              </a:ext>
            </a:extLst>
          </p:cNvPr>
          <p:cNvPicPr>
            <a:picLocks noChangeAspect="1"/>
          </p:cNvPicPr>
          <p:nvPr/>
        </p:nvPicPr>
        <p:blipFill>
          <a:blip r:embed="rId2"/>
          <a:stretch>
            <a:fillRect/>
          </a:stretch>
        </p:blipFill>
        <p:spPr>
          <a:xfrm>
            <a:off x="498482" y="1064619"/>
            <a:ext cx="11269130" cy="3060120"/>
          </a:xfrm>
          <a:prstGeom prst="rect">
            <a:avLst/>
          </a:prstGeom>
        </p:spPr>
      </p:pic>
      <p:pic>
        <p:nvPicPr>
          <p:cNvPr id="5" name="Picture 4">
            <a:extLst>
              <a:ext uri="{FF2B5EF4-FFF2-40B4-BE49-F238E27FC236}">
                <a16:creationId xmlns:a16="http://schemas.microsoft.com/office/drawing/2014/main" id="{C0FE0D57-B7E8-4F75-A6B2-9F5519484A16}"/>
              </a:ext>
            </a:extLst>
          </p:cNvPr>
          <p:cNvPicPr>
            <a:picLocks noChangeAspect="1"/>
          </p:cNvPicPr>
          <p:nvPr/>
        </p:nvPicPr>
        <p:blipFill>
          <a:blip r:embed="rId3"/>
          <a:stretch>
            <a:fillRect/>
          </a:stretch>
        </p:blipFill>
        <p:spPr>
          <a:xfrm>
            <a:off x="8103694" y="4734337"/>
            <a:ext cx="3170597" cy="528433"/>
          </a:xfrm>
          <a:prstGeom prst="rect">
            <a:avLst/>
          </a:prstGeom>
        </p:spPr>
      </p:pic>
      <p:pic>
        <p:nvPicPr>
          <p:cNvPr id="6" name="Picture 5">
            <a:extLst>
              <a:ext uri="{FF2B5EF4-FFF2-40B4-BE49-F238E27FC236}">
                <a16:creationId xmlns:a16="http://schemas.microsoft.com/office/drawing/2014/main" id="{16C5F329-7FBC-42B3-8833-D6BFB5DA28C6}"/>
              </a:ext>
            </a:extLst>
          </p:cNvPr>
          <p:cNvPicPr>
            <a:picLocks noChangeAspect="1"/>
          </p:cNvPicPr>
          <p:nvPr/>
        </p:nvPicPr>
        <p:blipFill>
          <a:blip r:embed="rId4"/>
          <a:stretch>
            <a:fillRect/>
          </a:stretch>
        </p:blipFill>
        <p:spPr>
          <a:xfrm>
            <a:off x="6859647" y="5441674"/>
            <a:ext cx="2612001" cy="484121"/>
          </a:xfrm>
          <a:prstGeom prst="rect">
            <a:avLst/>
          </a:prstGeom>
        </p:spPr>
      </p:pic>
    </p:spTree>
    <p:extLst>
      <p:ext uri="{BB962C8B-B14F-4D97-AF65-F5344CB8AC3E}">
        <p14:creationId xmlns:p14="http://schemas.microsoft.com/office/powerpoint/2010/main" val="225815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Motion is a powerful perceptual cue</a:t>
            </a:r>
          </a:p>
        </p:txBody>
      </p:sp>
      <p:sp>
        <p:nvSpPr>
          <p:cNvPr id="12291" name="Rectangle 3"/>
          <p:cNvSpPr>
            <a:spLocks noGrp="1" noChangeArrowheads="1"/>
          </p:cNvSpPr>
          <p:nvPr>
            <p:ph type="body" idx="1"/>
          </p:nvPr>
        </p:nvSpPr>
        <p:spPr>
          <a:xfrm>
            <a:off x="281657" y="776362"/>
            <a:ext cx="11539331" cy="5620579"/>
          </a:xfrm>
        </p:spPr>
        <p:txBody>
          <a:bodyPr/>
          <a:lstStyle/>
          <a:p>
            <a:pPr>
              <a:buFontTx/>
              <a:buChar char="•"/>
            </a:pPr>
            <a:r>
              <a:rPr lang="en-US" dirty="0"/>
              <a:t>Even “impoverished” motion data can evoke a strong percept</a:t>
            </a:r>
          </a:p>
        </p:txBody>
      </p:sp>
      <p:pic>
        <p:nvPicPr>
          <p:cNvPr id="1744901" name="Picture 5" descr="JoMovie1"/>
          <p:cNvPicPr>
            <a:picLocks noChangeAspect="1" noChangeArrowheads="1"/>
          </p:cNvPicPr>
          <p:nvPr/>
        </p:nvPicPr>
        <p:blipFill>
          <a:blip r:embed="rId3" cstate="print"/>
          <a:srcRect/>
          <a:stretch>
            <a:fillRect/>
          </a:stretch>
        </p:blipFill>
        <p:spPr bwMode="auto">
          <a:xfrm>
            <a:off x="4649789" y="1295400"/>
            <a:ext cx="3373437" cy="4724400"/>
          </a:xfrm>
          <a:prstGeom prst="rect">
            <a:avLst/>
          </a:prstGeom>
          <a:noFill/>
          <a:ln w="9525">
            <a:noFill/>
            <a:miter lim="800000"/>
            <a:headEnd/>
            <a:tailEnd/>
          </a:ln>
        </p:spPr>
      </p:pic>
      <p:sp>
        <p:nvSpPr>
          <p:cNvPr id="12293" name="Rectangle 6"/>
          <p:cNvSpPr>
            <a:spLocks noChangeArrowheads="1"/>
          </p:cNvSpPr>
          <p:nvPr/>
        </p:nvSpPr>
        <p:spPr bwMode="auto">
          <a:xfrm>
            <a:off x="1676400" y="6073776"/>
            <a:ext cx="8839200" cy="646331"/>
          </a:xfrm>
          <a:prstGeom prst="rect">
            <a:avLst/>
          </a:prstGeom>
          <a:noFill/>
          <a:ln w="9525">
            <a:noFill/>
            <a:miter lim="800000"/>
            <a:headEnd/>
            <a:tailEnd/>
          </a:ln>
        </p:spPr>
        <p:txBody>
          <a:bodyPr>
            <a:spAutoFit/>
          </a:bodyPr>
          <a:lstStyle/>
          <a:p>
            <a:pPr algn="ctr"/>
            <a:r>
              <a:rPr lang="en-US" dirty="0"/>
              <a:t>G. Johansson, “Visual Perception of Biological Motion and a Model For Its Analysis", </a:t>
            </a:r>
            <a:r>
              <a:rPr lang="fr-FR" i="1" dirty="0"/>
              <a:t>Perception and </a:t>
            </a:r>
            <a:r>
              <a:rPr lang="fr-FR" i="1" dirty="0" err="1"/>
              <a:t>Psychophysics</a:t>
            </a:r>
            <a:r>
              <a:rPr lang="fr-FR" i="1" dirty="0"/>
              <a:t> 14, 201-211, 1973.</a:t>
            </a:r>
            <a:endParaRPr lang="en-US" dirty="0"/>
          </a:p>
        </p:txBody>
      </p:sp>
      <p:sp>
        <p:nvSpPr>
          <p:cNvPr id="2" name="TextBox 1">
            <a:extLst>
              <a:ext uri="{FF2B5EF4-FFF2-40B4-BE49-F238E27FC236}">
                <a16:creationId xmlns:a16="http://schemas.microsoft.com/office/drawing/2014/main" id="{780E941E-8924-490E-806F-59877C09E754}"/>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extLst>
      <p:ext uri="{BB962C8B-B14F-4D97-AF65-F5344CB8AC3E}">
        <p14:creationId xmlns:p14="http://schemas.microsoft.com/office/powerpoint/2010/main" val="4261173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A84D-76D8-4C7C-A84E-28F733E154BC}"/>
              </a:ext>
            </a:extLst>
          </p:cNvPr>
          <p:cNvSpPr>
            <a:spLocks noGrp="1"/>
          </p:cNvSpPr>
          <p:nvPr>
            <p:ph type="title"/>
          </p:nvPr>
        </p:nvSpPr>
        <p:spPr/>
        <p:txBody>
          <a:bodyPr/>
          <a:lstStyle/>
          <a:p>
            <a:r>
              <a:rPr lang="en-US" dirty="0"/>
              <a:t>Sample Results</a:t>
            </a:r>
          </a:p>
        </p:txBody>
      </p:sp>
      <p:sp>
        <p:nvSpPr>
          <p:cNvPr id="3" name="Content Placeholder 2">
            <a:extLst>
              <a:ext uri="{FF2B5EF4-FFF2-40B4-BE49-F238E27FC236}">
                <a16:creationId xmlns:a16="http://schemas.microsoft.com/office/drawing/2014/main" id="{49AA02F0-6F17-48B8-8451-57DD039E5AAC}"/>
              </a:ext>
            </a:extLst>
          </p:cNvPr>
          <p:cNvSpPr>
            <a:spLocks noGrp="1"/>
          </p:cNvSpPr>
          <p:nvPr>
            <p:ph idx="1"/>
          </p:nvPr>
        </p:nvSpPr>
        <p:spPr>
          <a:xfrm>
            <a:off x="318051" y="5650396"/>
            <a:ext cx="11539331" cy="993913"/>
          </a:xfrm>
        </p:spPr>
        <p:txBody>
          <a:bodyPr/>
          <a:lstStyle/>
          <a:p>
            <a:endParaRPr lang="en-US" dirty="0"/>
          </a:p>
        </p:txBody>
      </p:sp>
      <p:pic>
        <p:nvPicPr>
          <p:cNvPr id="4" name="Picture 3">
            <a:extLst>
              <a:ext uri="{FF2B5EF4-FFF2-40B4-BE49-F238E27FC236}">
                <a16:creationId xmlns:a16="http://schemas.microsoft.com/office/drawing/2014/main" id="{69345D2E-191A-4B8D-9059-C75FCCAB4B5E}"/>
              </a:ext>
            </a:extLst>
          </p:cNvPr>
          <p:cNvPicPr>
            <a:picLocks noChangeAspect="1"/>
          </p:cNvPicPr>
          <p:nvPr/>
        </p:nvPicPr>
        <p:blipFill>
          <a:blip r:embed="rId2"/>
          <a:stretch>
            <a:fillRect/>
          </a:stretch>
        </p:blipFill>
        <p:spPr>
          <a:xfrm>
            <a:off x="2875568" y="667509"/>
            <a:ext cx="6127155" cy="2898789"/>
          </a:xfrm>
          <a:prstGeom prst="rect">
            <a:avLst/>
          </a:prstGeom>
        </p:spPr>
      </p:pic>
      <p:pic>
        <p:nvPicPr>
          <p:cNvPr id="5" name="Picture 4">
            <a:extLst>
              <a:ext uri="{FF2B5EF4-FFF2-40B4-BE49-F238E27FC236}">
                <a16:creationId xmlns:a16="http://schemas.microsoft.com/office/drawing/2014/main" id="{4569F376-659B-4A7F-BFEA-CBBC3D787ADA}"/>
              </a:ext>
            </a:extLst>
          </p:cNvPr>
          <p:cNvPicPr>
            <a:picLocks noChangeAspect="1"/>
          </p:cNvPicPr>
          <p:nvPr/>
        </p:nvPicPr>
        <p:blipFill>
          <a:blip r:embed="rId3"/>
          <a:stretch>
            <a:fillRect/>
          </a:stretch>
        </p:blipFill>
        <p:spPr>
          <a:xfrm>
            <a:off x="3139654" y="3905684"/>
            <a:ext cx="5672151" cy="2898789"/>
          </a:xfrm>
          <a:prstGeom prst="rect">
            <a:avLst/>
          </a:prstGeom>
        </p:spPr>
      </p:pic>
    </p:spTree>
    <p:extLst>
      <p:ext uri="{BB962C8B-B14F-4D97-AF65-F5344CB8AC3E}">
        <p14:creationId xmlns:p14="http://schemas.microsoft.com/office/powerpoint/2010/main" val="1622909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A84D-76D8-4C7C-A84E-28F733E154BC}"/>
              </a:ext>
            </a:extLst>
          </p:cNvPr>
          <p:cNvSpPr>
            <a:spLocks noGrp="1"/>
          </p:cNvSpPr>
          <p:nvPr>
            <p:ph type="title"/>
          </p:nvPr>
        </p:nvSpPr>
        <p:spPr/>
        <p:txBody>
          <a:bodyPr/>
          <a:lstStyle/>
          <a:p>
            <a:r>
              <a:rPr lang="en-US" dirty="0"/>
              <a:t>Sample Results</a:t>
            </a:r>
          </a:p>
        </p:txBody>
      </p:sp>
      <p:sp>
        <p:nvSpPr>
          <p:cNvPr id="3" name="Content Placeholder 2">
            <a:extLst>
              <a:ext uri="{FF2B5EF4-FFF2-40B4-BE49-F238E27FC236}">
                <a16:creationId xmlns:a16="http://schemas.microsoft.com/office/drawing/2014/main" id="{49AA02F0-6F17-48B8-8451-57DD039E5AAC}"/>
              </a:ext>
            </a:extLst>
          </p:cNvPr>
          <p:cNvSpPr>
            <a:spLocks noGrp="1"/>
          </p:cNvSpPr>
          <p:nvPr>
            <p:ph idx="1"/>
          </p:nvPr>
        </p:nvSpPr>
        <p:spPr>
          <a:xfrm>
            <a:off x="318051" y="5650396"/>
            <a:ext cx="11539331" cy="993913"/>
          </a:xfrm>
        </p:spPr>
        <p:txBody>
          <a:bodyPr/>
          <a:lstStyle/>
          <a:p>
            <a:endParaRPr lang="en-US" dirty="0"/>
          </a:p>
        </p:txBody>
      </p:sp>
      <p:pic>
        <p:nvPicPr>
          <p:cNvPr id="6" name="Picture 5">
            <a:extLst>
              <a:ext uri="{FF2B5EF4-FFF2-40B4-BE49-F238E27FC236}">
                <a16:creationId xmlns:a16="http://schemas.microsoft.com/office/drawing/2014/main" id="{B666AE46-F726-4E90-AEC4-E1E8B0C30445}"/>
              </a:ext>
            </a:extLst>
          </p:cNvPr>
          <p:cNvPicPr>
            <a:picLocks noChangeAspect="1"/>
          </p:cNvPicPr>
          <p:nvPr/>
        </p:nvPicPr>
        <p:blipFill>
          <a:blip r:embed="rId2"/>
          <a:stretch>
            <a:fillRect/>
          </a:stretch>
        </p:blipFill>
        <p:spPr>
          <a:xfrm>
            <a:off x="2645024" y="163427"/>
            <a:ext cx="7448604" cy="6119857"/>
          </a:xfrm>
          <a:prstGeom prst="rect">
            <a:avLst/>
          </a:prstGeom>
        </p:spPr>
      </p:pic>
    </p:spTree>
    <p:extLst>
      <p:ext uri="{BB962C8B-B14F-4D97-AF65-F5344CB8AC3E}">
        <p14:creationId xmlns:p14="http://schemas.microsoft.com/office/powerpoint/2010/main" val="695173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5E80-DF44-447B-B390-9C8E5C40881B}"/>
              </a:ext>
            </a:extLst>
          </p:cNvPr>
          <p:cNvSpPr>
            <a:spLocks noGrp="1"/>
          </p:cNvSpPr>
          <p:nvPr>
            <p:ph type="title"/>
          </p:nvPr>
        </p:nvSpPr>
        <p:spPr/>
        <p:txBody>
          <a:bodyPr/>
          <a:lstStyle/>
          <a:p>
            <a:r>
              <a:rPr lang="en-US" b="0" i="0" u="none" strike="noStrike" baseline="0" dirty="0">
                <a:latin typeface="NimbusRomNo9L-Medi"/>
              </a:rPr>
              <a:t>DGC-Net: Dense Geometric Correspondence Network</a:t>
            </a:r>
            <a:endParaRPr lang="en-US" sz="4000" dirty="0"/>
          </a:p>
        </p:txBody>
      </p:sp>
      <p:sp>
        <p:nvSpPr>
          <p:cNvPr id="3" name="Content Placeholder 2">
            <a:extLst>
              <a:ext uri="{FF2B5EF4-FFF2-40B4-BE49-F238E27FC236}">
                <a16:creationId xmlns:a16="http://schemas.microsoft.com/office/drawing/2014/main" id="{A2070E11-2D1F-49C1-B255-B5D97F0C9651}"/>
              </a:ext>
            </a:extLst>
          </p:cNvPr>
          <p:cNvSpPr>
            <a:spLocks noGrp="1"/>
          </p:cNvSpPr>
          <p:nvPr>
            <p:ph idx="1"/>
          </p:nvPr>
        </p:nvSpPr>
        <p:spPr>
          <a:xfrm>
            <a:off x="243406" y="3341077"/>
            <a:ext cx="11948594" cy="3128147"/>
          </a:xfrm>
        </p:spPr>
        <p:txBody>
          <a:bodyPr>
            <a:normAutofit/>
          </a:bodyPr>
          <a:lstStyle/>
          <a:p>
            <a:pPr algn="l"/>
            <a:r>
              <a:rPr lang="en-US" sz="2000" dirty="0">
                <a:latin typeface="NimbusRomNo9L-ReguItal"/>
              </a:rPr>
              <a:t>C</a:t>
            </a:r>
            <a:r>
              <a:rPr lang="en-US" sz="2000" b="0" i="0" u="none" strike="noStrike" baseline="0" dirty="0">
                <a:latin typeface="NimbusRomNo9L-ReguItal"/>
              </a:rPr>
              <a:t>losely related to optical flow estimation where </a:t>
            </a:r>
            <a:r>
              <a:rPr lang="en-US" sz="2000" b="0" i="0" u="none" strike="noStrike" baseline="0" dirty="0" err="1">
                <a:latin typeface="NimbusRomNo9L-ReguItal"/>
              </a:rPr>
              <a:t>ConvNets</a:t>
            </a:r>
            <a:r>
              <a:rPr lang="en-US" sz="2000" b="0" i="0" u="none" strike="noStrike" baseline="0" dirty="0">
                <a:latin typeface="NimbusRomNo9L-ReguItal"/>
              </a:rPr>
              <a:t> (CNNs)</a:t>
            </a:r>
          </a:p>
          <a:p>
            <a:pPr algn="l"/>
            <a:r>
              <a:rPr lang="en-US" sz="2000" dirty="0">
                <a:latin typeface="NimbusRomNo9L-ReguItal"/>
              </a:rPr>
              <a:t>O</a:t>
            </a:r>
            <a:r>
              <a:rPr lang="en-US" sz="2000" b="0" i="0" u="none" strike="noStrike" baseline="0" dirty="0">
                <a:latin typeface="NimbusRomNo9L-ReguItal"/>
              </a:rPr>
              <a:t>ptical flow methods do not deal well  with the strong geometric transformations</a:t>
            </a:r>
          </a:p>
          <a:p>
            <a:pPr algn="l"/>
            <a:r>
              <a:rPr lang="en-US" sz="2000" dirty="0">
                <a:latin typeface="NimbusRomNo9L-ReguItal"/>
              </a:rPr>
              <a:t>C</a:t>
            </a:r>
            <a:r>
              <a:rPr lang="en-US" sz="2000" b="0" i="0" u="none" strike="noStrike" baseline="0" dirty="0">
                <a:latin typeface="NimbusRomNo9L-ReguItal"/>
              </a:rPr>
              <a:t>oarse-to-fine CNN-based framework leverages the advantages of optical flow approaches and extends them to the case of large transformations providing dense and subpixel accurate estimates. </a:t>
            </a:r>
          </a:p>
          <a:p>
            <a:pPr algn="l"/>
            <a:r>
              <a:rPr lang="en-US" sz="2000" dirty="0">
                <a:latin typeface="NimbusRomNo9L-ReguItal"/>
              </a:rPr>
              <a:t>T</a:t>
            </a:r>
            <a:r>
              <a:rPr lang="en-US" sz="2000" b="0" i="0" u="none" strike="noStrike" baseline="0" dirty="0">
                <a:latin typeface="NimbusRomNo9L-ReguItal"/>
              </a:rPr>
              <a:t>rained on synthetic transformations and demonstrates very good performance to unseen, realistic, data. </a:t>
            </a:r>
          </a:p>
          <a:p>
            <a:pPr algn="l"/>
            <a:r>
              <a:rPr lang="en-US" sz="2000" dirty="0">
                <a:latin typeface="NimbusRomNo9L-ReguItal"/>
              </a:rPr>
              <a:t>A</a:t>
            </a:r>
            <a:r>
              <a:rPr lang="en-US" sz="2000" b="0" i="0" u="none" strike="noStrike" baseline="0" dirty="0">
                <a:latin typeface="NimbusRomNo9L-ReguItal"/>
              </a:rPr>
              <a:t>pply to the problem of relative camera pose estimation: Outperforms existing dense approaches.</a:t>
            </a:r>
            <a:endParaRPr lang="en-US" sz="2000" dirty="0"/>
          </a:p>
        </p:txBody>
      </p:sp>
      <p:pic>
        <p:nvPicPr>
          <p:cNvPr id="4" name="Picture 3">
            <a:extLst>
              <a:ext uri="{FF2B5EF4-FFF2-40B4-BE49-F238E27FC236}">
                <a16:creationId xmlns:a16="http://schemas.microsoft.com/office/drawing/2014/main" id="{8C46EA17-CBD4-4B43-8004-C72772831DB3}"/>
              </a:ext>
            </a:extLst>
          </p:cNvPr>
          <p:cNvPicPr>
            <a:picLocks noChangeAspect="1"/>
          </p:cNvPicPr>
          <p:nvPr/>
        </p:nvPicPr>
        <p:blipFill>
          <a:blip r:embed="rId2"/>
          <a:stretch>
            <a:fillRect/>
          </a:stretch>
        </p:blipFill>
        <p:spPr>
          <a:xfrm>
            <a:off x="466547" y="1086597"/>
            <a:ext cx="10748138" cy="1420227"/>
          </a:xfrm>
          <a:prstGeom prst="rect">
            <a:avLst/>
          </a:prstGeom>
        </p:spPr>
      </p:pic>
      <p:sp>
        <p:nvSpPr>
          <p:cNvPr id="6" name="TextBox 5">
            <a:extLst>
              <a:ext uri="{FF2B5EF4-FFF2-40B4-BE49-F238E27FC236}">
                <a16:creationId xmlns:a16="http://schemas.microsoft.com/office/drawing/2014/main" id="{0D56852C-9ECD-4B77-9556-AEC058AEB325}"/>
              </a:ext>
            </a:extLst>
          </p:cNvPr>
          <p:cNvSpPr txBox="1"/>
          <p:nvPr/>
        </p:nvSpPr>
        <p:spPr>
          <a:xfrm>
            <a:off x="718457" y="2683724"/>
            <a:ext cx="3299927" cy="369332"/>
          </a:xfrm>
          <a:prstGeom prst="rect">
            <a:avLst/>
          </a:prstGeom>
          <a:noFill/>
        </p:spPr>
        <p:txBody>
          <a:bodyPr wrap="square">
            <a:spAutoFit/>
          </a:bodyPr>
          <a:lstStyle/>
          <a:p>
            <a:r>
              <a:rPr lang="en-US" sz="1800" b="0" i="0" u="none" strike="noStrike" baseline="0" dirty="0">
                <a:latin typeface="NimbusRomNo9L-Regu"/>
              </a:rPr>
              <a:t>Reference                        Target</a:t>
            </a:r>
            <a:endParaRPr lang="en-US" dirty="0"/>
          </a:p>
        </p:txBody>
      </p:sp>
      <p:sp>
        <p:nvSpPr>
          <p:cNvPr id="7" name="TextBox 6">
            <a:extLst>
              <a:ext uri="{FF2B5EF4-FFF2-40B4-BE49-F238E27FC236}">
                <a16:creationId xmlns:a16="http://schemas.microsoft.com/office/drawing/2014/main" id="{8D3D35A0-C734-4E49-A399-3A69B8C52CA8}"/>
              </a:ext>
            </a:extLst>
          </p:cNvPr>
          <p:cNvSpPr txBox="1"/>
          <p:nvPr/>
        </p:nvSpPr>
        <p:spPr>
          <a:xfrm>
            <a:off x="4190652" y="2704714"/>
            <a:ext cx="3299927" cy="369332"/>
          </a:xfrm>
          <a:prstGeom prst="rect">
            <a:avLst/>
          </a:prstGeom>
          <a:noFill/>
        </p:spPr>
        <p:txBody>
          <a:bodyPr wrap="square">
            <a:spAutoFit/>
          </a:bodyPr>
          <a:lstStyle/>
          <a:p>
            <a:pPr algn="ctr"/>
            <a:r>
              <a:rPr lang="en-US" sz="1800" b="0" i="0" u="none" strike="noStrike" baseline="0" dirty="0">
                <a:latin typeface="NimbusRomNo9L-Regu"/>
              </a:rPr>
              <a:t>Flow based warping</a:t>
            </a:r>
            <a:endParaRPr lang="en-US" dirty="0"/>
          </a:p>
        </p:txBody>
      </p:sp>
      <p:sp>
        <p:nvSpPr>
          <p:cNvPr id="8" name="TextBox 7">
            <a:extLst>
              <a:ext uri="{FF2B5EF4-FFF2-40B4-BE49-F238E27FC236}">
                <a16:creationId xmlns:a16="http://schemas.microsoft.com/office/drawing/2014/main" id="{D7F910C0-D767-40C0-93E3-B0EBC5213F7F}"/>
              </a:ext>
            </a:extLst>
          </p:cNvPr>
          <p:cNvSpPr txBox="1"/>
          <p:nvPr/>
        </p:nvSpPr>
        <p:spPr>
          <a:xfrm>
            <a:off x="7792269" y="2704714"/>
            <a:ext cx="3299927" cy="369332"/>
          </a:xfrm>
          <a:prstGeom prst="rect">
            <a:avLst/>
          </a:prstGeom>
          <a:noFill/>
        </p:spPr>
        <p:txBody>
          <a:bodyPr wrap="square">
            <a:spAutoFit/>
          </a:bodyPr>
          <a:lstStyle/>
          <a:p>
            <a:pPr algn="ctr"/>
            <a:r>
              <a:rPr lang="en-US" sz="1800" b="0" i="0" u="none" strike="noStrike" baseline="0" dirty="0">
                <a:latin typeface="NimbusRomNo9L-Regu"/>
              </a:rPr>
              <a:t>DGC-Net based warping</a:t>
            </a:r>
            <a:endParaRPr lang="en-US" dirty="0"/>
          </a:p>
        </p:txBody>
      </p:sp>
    </p:spTree>
    <p:extLst>
      <p:ext uri="{BB962C8B-B14F-4D97-AF65-F5344CB8AC3E}">
        <p14:creationId xmlns:p14="http://schemas.microsoft.com/office/powerpoint/2010/main" val="3076100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51055-523A-40E7-B846-E1325F3C5032}"/>
              </a:ext>
            </a:extLst>
          </p:cNvPr>
          <p:cNvPicPr>
            <a:picLocks noChangeAspect="1"/>
          </p:cNvPicPr>
          <p:nvPr/>
        </p:nvPicPr>
        <p:blipFill>
          <a:blip r:embed="rId2"/>
          <a:stretch>
            <a:fillRect/>
          </a:stretch>
        </p:blipFill>
        <p:spPr>
          <a:xfrm>
            <a:off x="4121021" y="166037"/>
            <a:ext cx="7924792" cy="6253424"/>
          </a:xfrm>
          <a:prstGeom prst="rect">
            <a:avLst/>
          </a:prstGeom>
        </p:spPr>
      </p:pic>
      <p:sp>
        <p:nvSpPr>
          <p:cNvPr id="7" name="TextBox 6">
            <a:extLst>
              <a:ext uri="{FF2B5EF4-FFF2-40B4-BE49-F238E27FC236}">
                <a16:creationId xmlns:a16="http://schemas.microsoft.com/office/drawing/2014/main" id="{902959C2-6F9E-4A56-9CD8-727DF3D2F58D}"/>
              </a:ext>
            </a:extLst>
          </p:cNvPr>
          <p:cNvSpPr txBox="1"/>
          <p:nvPr/>
        </p:nvSpPr>
        <p:spPr>
          <a:xfrm>
            <a:off x="146187" y="0"/>
            <a:ext cx="3741575" cy="7017306"/>
          </a:xfrm>
          <a:prstGeom prst="rect">
            <a:avLst/>
          </a:prstGeom>
          <a:noFill/>
        </p:spPr>
        <p:txBody>
          <a:bodyPr wrap="square">
            <a:spAutoFit/>
          </a:bodyPr>
          <a:lstStyle/>
          <a:p>
            <a:pPr marL="342900" indent="-342900" algn="l">
              <a:buFont typeface="+mj-lt"/>
              <a:buAutoNum type="arabicPeriod"/>
            </a:pPr>
            <a:r>
              <a:rPr lang="en-US" sz="1800" b="0" i="0" u="none" strike="noStrike" baseline="0" dirty="0">
                <a:latin typeface="NimbusRomNo9L-Regu"/>
              </a:rPr>
              <a:t> </a:t>
            </a:r>
            <a:r>
              <a:rPr lang="en-US" dirty="0">
                <a:latin typeface="NimbusRomNo9L-Regu"/>
              </a:rPr>
              <a:t>F</a:t>
            </a:r>
            <a:r>
              <a:rPr lang="en-US" sz="1800" b="0" i="0" u="none" strike="noStrike" baseline="0" dirty="0">
                <a:latin typeface="NimbusRomNo9L-Medi"/>
              </a:rPr>
              <a:t>eature pyramid creator</a:t>
            </a:r>
            <a:r>
              <a:rPr lang="en-US" sz="1800" b="0" i="0" u="none" strike="noStrike" baseline="0" dirty="0">
                <a:latin typeface="NimbusRomNo9L-Regu"/>
              </a:rPr>
              <a:t>. </a:t>
            </a:r>
          </a:p>
          <a:p>
            <a:pPr marL="342900" indent="-342900" algn="l">
              <a:buFont typeface="+mj-lt"/>
              <a:buAutoNum type="arabicPeriod"/>
            </a:pPr>
            <a:endParaRPr lang="en-US" dirty="0">
              <a:latin typeface="NimbusRomNo9L-Regu"/>
            </a:endParaRPr>
          </a:p>
          <a:p>
            <a:pPr marL="342900" indent="-342900" algn="l">
              <a:buFont typeface="+mj-lt"/>
              <a:buAutoNum type="arabicPeriod"/>
            </a:pPr>
            <a:endParaRPr lang="en-US" sz="1800" b="0" i="0" u="none" strike="noStrike" baseline="0" dirty="0">
              <a:latin typeface="NimbusRomNo9L-Regu"/>
            </a:endParaRPr>
          </a:p>
          <a:p>
            <a:pPr marL="342900" indent="-342900" algn="l">
              <a:buFont typeface="+mj-lt"/>
              <a:buAutoNum type="arabicPeriod"/>
            </a:pPr>
            <a:r>
              <a:rPr lang="en-US" dirty="0">
                <a:latin typeface="NimbusRomNo9L-Regu"/>
              </a:rPr>
              <a:t>C</a:t>
            </a:r>
            <a:r>
              <a:rPr lang="en-US" sz="1800" b="0" i="0" u="none" strike="noStrike" baseline="0" dirty="0">
                <a:latin typeface="NimbusRomNo9L-Medi"/>
              </a:rPr>
              <a:t>orrelation layer </a:t>
            </a:r>
            <a:r>
              <a:rPr lang="en-US" sz="1800" b="0" i="0" u="none" strike="noStrike" baseline="0" dirty="0">
                <a:latin typeface="NimbusRomNo9L-Regu"/>
              </a:rPr>
              <a:t>estimates the pairwise similarity score of the source and target feature descriptors.</a:t>
            </a:r>
          </a:p>
          <a:p>
            <a:pPr marL="342900" indent="-342900" algn="l">
              <a:buFont typeface="+mj-lt"/>
              <a:buAutoNum type="arabicPeriod"/>
            </a:pPr>
            <a:endParaRPr lang="en-US" dirty="0">
              <a:latin typeface="NimbusRomNo9L-Regu"/>
            </a:endParaRPr>
          </a:p>
          <a:p>
            <a:pPr marL="342900" indent="-342900" algn="l">
              <a:buFont typeface="+mj-lt"/>
              <a:buAutoNum type="arabicPeriod"/>
            </a:pPr>
            <a:r>
              <a:rPr lang="en-US" dirty="0">
                <a:latin typeface="NimbusRomNo9L-Regu"/>
              </a:rPr>
              <a:t>F</a:t>
            </a:r>
            <a:r>
              <a:rPr lang="en-US" sz="1800" b="0" i="0" u="none" strike="noStrike" baseline="0" dirty="0">
                <a:latin typeface="NimbusRomNo9L-Regu"/>
              </a:rPr>
              <a:t>ully convolutional </a:t>
            </a:r>
            <a:r>
              <a:rPr lang="en-US" sz="1800" b="0" i="0" u="none" strike="noStrike" baseline="0" dirty="0">
                <a:latin typeface="NimbusRomNo9L-Medi"/>
              </a:rPr>
              <a:t>correspondence map decoders </a:t>
            </a:r>
            <a:r>
              <a:rPr lang="en-US" sz="1800" b="0" i="0" u="none" strike="noStrike" baseline="0" dirty="0">
                <a:latin typeface="NimbusRomNo9L-Regu"/>
              </a:rPr>
              <a:t>predict the dense correspondence map between input image pair at each level of the feature pyramid</a:t>
            </a:r>
            <a:r>
              <a:rPr lang="en-US" dirty="0">
                <a:latin typeface="NimbusRomNo9L-Regu"/>
              </a:rPr>
              <a:t>.</a:t>
            </a:r>
          </a:p>
          <a:p>
            <a:pPr marL="342900" indent="-342900" algn="l">
              <a:buFont typeface="+mj-lt"/>
              <a:buAutoNum type="arabicPeriod"/>
            </a:pPr>
            <a:endParaRPr lang="en-US" sz="1800" b="0" i="0" u="none" strike="noStrike" baseline="0" dirty="0">
              <a:latin typeface="NimbusRomNo9L-Regu"/>
            </a:endParaRPr>
          </a:p>
          <a:p>
            <a:pPr marL="342900" indent="-342900" algn="l">
              <a:buFont typeface="+mj-lt"/>
              <a:buAutoNum type="arabicPeriod"/>
            </a:pPr>
            <a:r>
              <a:rPr lang="en-US" dirty="0">
                <a:latin typeface="NimbusRomNo9L-Regu"/>
              </a:rPr>
              <a:t>W</a:t>
            </a:r>
            <a:r>
              <a:rPr lang="en-US" sz="1800" b="0" i="0" u="none" strike="noStrike" baseline="0" dirty="0">
                <a:latin typeface="NimbusRomNo9L-Medi"/>
              </a:rPr>
              <a:t>arping layer </a:t>
            </a:r>
            <a:r>
              <a:rPr lang="en-US" sz="1800" b="0" i="0" u="none" strike="noStrike" baseline="0" dirty="0">
                <a:latin typeface="NimbusRomNo9L-Regu"/>
              </a:rPr>
              <a:t>warps features of the source image using the </a:t>
            </a:r>
            <a:r>
              <a:rPr lang="en-US" sz="1800" b="0" i="0" u="none" strike="noStrike" baseline="0" dirty="0" err="1">
                <a:latin typeface="NimbusRomNo9L-Regu"/>
              </a:rPr>
              <a:t>upsampled</a:t>
            </a:r>
            <a:r>
              <a:rPr lang="en-US" sz="1800" b="0" i="0" u="none" strike="noStrike" baseline="0" dirty="0">
                <a:latin typeface="NimbusRomNo9L-Regu"/>
              </a:rPr>
              <a:t> transforming grid from a correspondence map decoder.</a:t>
            </a:r>
          </a:p>
          <a:p>
            <a:pPr marL="342900" indent="-342900" algn="l">
              <a:buFont typeface="+mj-lt"/>
              <a:buAutoNum type="arabicPeriod"/>
            </a:pPr>
            <a:endParaRPr lang="en-US" dirty="0">
              <a:latin typeface="NimbusRomNo9L-Regu"/>
            </a:endParaRPr>
          </a:p>
          <a:p>
            <a:pPr marL="342900" indent="-342900" algn="l">
              <a:buFont typeface="+mj-lt"/>
              <a:buAutoNum type="arabicPeriod"/>
            </a:pPr>
            <a:r>
              <a:rPr lang="en-US" sz="1800" b="0" i="0" u="none" strike="noStrike" baseline="0" dirty="0">
                <a:latin typeface="NimbusRomNo9L-Regu"/>
              </a:rPr>
              <a:t>The </a:t>
            </a:r>
            <a:r>
              <a:rPr lang="en-US" sz="1800" b="0" i="0" u="none" strike="noStrike" baseline="0" dirty="0" err="1">
                <a:latin typeface="NimbusRomNo9L-Medi"/>
              </a:rPr>
              <a:t>matchability</a:t>
            </a:r>
            <a:r>
              <a:rPr lang="en-US" sz="1800" b="0" i="0" u="none" strike="noStrike" baseline="0" dirty="0">
                <a:latin typeface="NimbusRomNo9L-Medi"/>
              </a:rPr>
              <a:t> decoder </a:t>
            </a:r>
            <a:r>
              <a:rPr lang="en-US" sz="1800" b="0" i="0" u="none" strike="noStrike" baseline="0" dirty="0">
                <a:latin typeface="NimbusRomNo9L-Regu"/>
              </a:rPr>
              <a:t>is a tiny CNN that predicts a confidence map with higher scores for those pixels in the source image that have correspondences in the target.</a:t>
            </a:r>
            <a:endParaRPr lang="en-US" dirty="0"/>
          </a:p>
        </p:txBody>
      </p:sp>
    </p:spTree>
    <p:extLst>
      <p:ext uri="{BB962C8B-B14F-4D97-AF65-F5344CB8AC3E}">
        <p14:creationId xmlns:p14="http://schemas.microsoft.com/office/powerpoint/2010/main" val="1630391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A84D-76D8-4C7C-A84E-28F733E154BC}"/>
              </a:ext>
            </a:extLst>
          </p:cNvPr>
          <p:cNvSpPr>
            <a:spLocks noGrp="1"/>
          </p:cNvSpPr>
          <p:nvPr>
            <p:ph type="title"/>
          </p:nvPr>
        </p:nvSpPr>
        <p:spPr/>
        <p:txBody>
          <a:bodyPr/>
          <a:lstStyle/>
          <a:p>
            <a:r>
              <a:rPr lang="en-US" dirty="0"/>
              <a:t>3D Motion Estimation with Dense Correspondences</a:t>
            </a:r>
          </a:p>
        </p:txBody>
      </p:sp>
      <p:sp>
        <p:nvSpPr>
          <p:cNvPr id="3" name="Content Placeholder 2">
            <a:extLst>
              <a:ext uri="{FF2B5EF4-FFF2-40B4-BE49-F238E27FC236}">
                <a16:creationId xmlns:a16="http://schemas.microsoft.com/office/drawing/2014/main" id="{49AA02F0-6F17-48B8-8451-57DD039E5AAC}"/>
              </a:ext>
            </a:extLst>
          </p:cNvPr>
          <p:cNvSpPr>
            <a:spLocks noGrp="1"/>
          </p:cNvSpPr>
          <p:nvPr>
            <p:ph idx="1"/>
          </p:nvPr>
        </p:nvSpPr>
        <p:spPr>
          <a:xfrm>
            <a:off x="318051" y="5650396"/>
            <a:ext cx="11539331" cy="993913"/>
          </a:xfrm>
        </p:spPr>
        <p:txBody>
          <a:bodyPr/>
          <a:lstStyle/>
          <a:p>
            <a:endParaRPr lang="en-US" dirty="0"/>
          </a:p>
        </p:txBody>
      </p:sp>
      <p:pic>
        <p:nvPicPr>
          <p:cNvPr id="6" name="Picture 5">
            <a:extLst>
              <a:ext uri="{FF2B5EF4-FFF2-40B4-BE49-F238E27FC236}">
                <a16:creationId xmlns:a16="http://schemas.microsoft.com/office/drawing/2014/main" id="{B35947E5-1B0A-4652-94D3-4F740F36DCA6}"/>
              </a:ext>
            </a:extLst>
          </p:cNvPr>
          <p:cNvPicPr>
            <a:picLocks noChangeAspect="1"/>
          </p:cNvPicPr>
          <p:nvPr/>
        </p:nvPicPr>
        <p:blipFill>
          <a:blip r:embed="rId2"/>
          <a:stretch>
            <a:fillRect/>
          </a:stretch>
        </p:blipFill>
        <p:spPr>
          <a:xfrm>
            <a:off x="19677" y="1183861"/>
            <a:ext cx="12079017" cy="3689323"/>
          </a:xfrm>
          <a:prstGeom prst="rect">
            <a:avLst/>
          </a:prstGeom>
        </p:spPr>
      </p:pic>
    </p:spTree>
    <p:extLst>
      <p:ext uri="{BB962C8B-B14F-4D97-AF65-F5344CB8AC3E}">
        <p14:creationId xmlns:p14="http://schemas.microsoft.com/office/powerpoint/2010/main" val="128681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Motion is a powerful perceptual cue</a:t>
            </a:r>
          </a:p>
        </p:txBody>
      </p:sp>
      <p:sp>
        <p:nvSpPr>
          <p:cNvPr id="13315" name="Rectangle 3"/>
          <p:cNvSpPr>
            <a:spLocks noGrp="1" noChangeArrowheads="1"/>
          </p:cNvSpPr>
          <p:nvPr>
            <p:ph type="body" idx="1"/>
          </p:nvPr>
        </p:nvSpPr>
        <p:spPr/>
        <p:txBody>
          <a:bodyPr/>
          <a:lstStyle/>
          <a:p>
            <a:pPr>
              <a:buFontTx/>
              <a:buChar char="•"/>
            </a:pPr>
            <a:r>
              <a:rPr lang="en-US"/>
              <a:t>Even “impoverished” motion data can evoke a strong percept </a:t>
            </a:r>
          </a:p>
        </p:txBody>
      </p:sp>
      <p:pic>
        <p:nvPicPr>
          <p:cNvPr id="13316" name="Picture 7" descr="JoMovie"/>
          <p:cNvPicPr>
            <a:picLocks noChangeAspect="1" noChangeArrowheads="1" noCrop="1"/>
          </p:cNvPicPr>
          <p:nvPr/>
        </p:nvPicPr>
        <p:blipFill>
          <a:blip r:embed="rId3" cstate="print"/>
          <a:srcRect/>
          <a:stretch>
            <a:fillRect/>
          </a:stretch>
        </p:blipFill>
        <p:spPr bwMode="auto">
          <a:xfrm>
            <a:off x="4648201" y="1295400"/>
            <a:ext cx="3375025" cy="4724400"/>
          </a:xfrm>
          <a:prstGeom prst="rect">
            <a:avLst/>
          </a:prstGeom>
          <a:noFill/>
          <a:ln w="9525">
            <a:noFill/>
            <a:miter lim="800000"/>
            <a:headEnd/>
            <a:tailEnd/>
          </a:ln>
        </p:spPr>
      </p:pic>
      <p:sp>
        <p:nvSpPr>
          <p:cNvPr id="6" name="Rectangle 6"/>
          <p:cNvSpPr>
            <a:spLocks noChangeArrowheads="1"/>
          </p:cNvSpPr>
          <p:nvPr/>
        </p:nvSpPr>
        <p:spPr bwMode="auto">
          <a:xfrm>
            <a:off x="1676400" y="6073776"/>
            <a:ext cx="8839200" cy="646331"/>
          </a:xfrm>
          <a:prstGeom prst="rect">
            <a:avLst/>
          </a:prstGeom>
          <a:noFill/>
          <a:ln w="9525">
            <a:noFill/>
            <a:miter lim="800000"/>
            <a:headEnd/>
            <a:tailEnd/>
          </a:ln>
        </p:spPr>
        <p:txBody>
          <a:bodyPr>
            <a:spAutoFit/>
          </a:bodyPr>
          <a:lstStyle/>
          <a:p>
            <a:pPr algn="ctr"/>
            <a:r>
              <a:rPr lang="en-US" dirty="0"/>
              <a:t>G. Johansson, “Visual Perception of Biological Motion and a Model For Its Analysis", </a:t>
            </a:r>
            <a:r>
              <a:rPr lang="fr-FR" i="1" dirty="0"/>
              <a:t>Perception and </a:t>
            </a:r>
            <a:r>
              <a:rPr lang="fr-FR" i="1" dirty="0" err="1"/>
              <a:t>Psychophysics</a:t>
            </a:r>
            <a:r>
              <a:rPr lang="fr-FR" i="1" dirty="0"/>
              <a:t> 14, 201-211, 1973.</a:t>
            </a:r>
            <a:endParaRPr lang="en-US" dirty="0"/>
          </a:p>
        </p:txBody>
      </p:sp>
      <p:sp>
        <p:nvSpPr>
          <p:cNvPr id="2" name="TextBox 1">
            <a:extLst>
              <a:ext uri="{FF2B5EF4-FFF2-40B4-BE49-F238E27FC236}">
                <a16:creationId xmlns:a16="http://schemas.microsoft.com/office/drawing/2014/main" id="{70610234-DA52-42AC-A708-99D60C5B209B}"/>
              </a:ext>
            </a:extLst>
          </p:cNvPr>
          <p:cNvSpPr txBox="1"/>
          <p:nvPr/>
        </p:nvSpPr>
        <p:spPr>
          <a:xfrm>
            <a:off x="11043996" y="53527"/>
            <a:ext cx="105362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Svetlana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1DFE-E6F5-4F6A-B2FE-C799C830322E}"/>
              </a:ext>
            </a:extLst>
          </p:cNvPr>
          <p:cNvSpPr>
            <a:spLocks noGrp="1"/>
          </p:cNvSpPr>
          <p:nvPr>
            <p:ph type="title"/>
          </p:nvPr>
        </p:nvSpPr>
        <p:spPr/>
        <p:txBody>
          <a:bodyPr/>
          <a:lstStyle/>
          <a:p>
            <a:r>
              <a:rPr lang="en-US" dirty="0"/>
              <a:t>Motion Field   &amp; Optical Flow</a:t>
            </a:r>
          </a:p>
        </p:txBody>
      </p:sp>
      <p:sp>
        <p:nvSpPr>
          <p:cNvPr id="3" name="Content Placeholder 2">
            <a:extLst>
              <a:ext uri="{FF2B5EF4-FFF2-40B4-BE49-F238E27FC236}">
                <a16:creationId xmlns:a16="http://schemas.microsoft.com/office/drawing/2014/main" id="{D8D8AC70-5B3B-4F99-9FAC-CE0EF0D18022}"/>
              </a:ext>
            </a:extLst>
          </p:cNvPr>
          <p:cNvSpPr>
            <a:spLocks noGrp="1"/>
          </p:cNvSpPr>
          <p:nvPr>
            <p:ph idx="1"/>
          </p:nvPr>
        </p:nvSpPr>
        <p:spPr>
          <a:xfrm>
            <a:off x="318051" y="6223379"/>
            <a:ext cx="11539331" cy="420930"/>
          </a:xfrm>
        </p:spPr>
        <p:txBody>
          <a:bodyPr/>
          <a:lstStyle/>
          <a:p>
            <a:endParaRPr lang="en-US" dirty="0"/>
          </a:p>
        </p:txBody>
      </p:sp>
      <p:sp>
        <p:nvSpPr>
          <p:cNvPr id="5" name="Shape 476">
            <a:extLst>
              <a:ext uri="{FF2B5EF4-FFF2-40B4-BE49-F238E27FC236}">
                <a16:creationId xmlns:a16="http://schemas.microsoft.com/office/drawing/2014/main" id="{254302D8-0483-4718-BA8D-290725F7DE96}"/>
              </a:ext>
            </a:extLst>
          </p:cNvPr>
          <p:cNvSpPr/>
          <p:nvPr/>
        </p:nvSpPr>
        <p:spPr>
          <a:xfrm>
            <a:off x="4853189" y="2578826"/>
            <a:ext cx="2362113" cy="1752488"/>
          </a:xfrm>
          <a:custGeom>
            <a:avLst/>
            <a:gdLst/>
            <a:ahLst/>
            <a:cxnLst/>
            <a:rect l="0" t="0" r="0" b="0"/>
            <a:pathLst>
              <a:path w="2362201" h="1752600">
                <a:moveTo>
                  <a:pt x="0" y="0"/>
                </a:moveTo>
                <a:lnTo>
                  <a:pt x="0" y="1752600"/>
                </a:lnTo>
                <a:lnTo>
                  <a:pt x="2362200" y="1752600"/>
                </a:lnTo>
                <a:lnTo>
                  <a:pt x="2362201" y="0"/>
                </a:lnTo>
                <a:close/>
              </a:path>
            </a:pathLst>
          </a:custGeom>
          <a:ln w="15875" cap="rnd">
            <a:solidFill>
              <a:schemeClr val="tx1"/>
            </a:solidFill>
            <a:prstDash val="sysDash"/>
            <a:miter lim="101600"/>
          </a:ln>
        </p:spPr>
        <p:style>
          <a:lnRef idx="1">
            <a:srgbClr val="000000"/>
          </a:lnRef>
          <a:fillRef idx="0">
            <a:srgbClr val="000000">
              <a:alpha val="0"/>
            </a:srgbClr>
          </a:fillRef>
          <a:effectRef idx="0">
            <a:scrgbClr r="0" g="0" b="0"/>
          </a:effectRef>
          <a:fontRef idx="none"/>
        </p:style>
        <p:txBody>
          <a:bodyPr/>
          <a:lstStyle/>
          <a:p>
            <a:endParaRPr lang="en-US"/>
          </a:p>
        </p:txBody>
      </p:sp>
      <p:sp>
        <p:nvSpPr>
          <p:cNvPr id="6" name="Shape 477">
            <a:extLst>
              <a:ext uri="{FF2B5EF4-FFF2-40B4-BE49-F238E27FC236}">
                <a16:creationId xmlns:a16="http://schemas.microsoft.com/office/drawing/2014/main" id="{2C47D1D3-A19C-4FC5-8DE4-672066485639}"/>
              </a:ext>
            </a:extLst>
          </p:cNvPr>
          <p:cNvSpPr/>
          <p:nvPr/>
        </p:nvSpPr>
        <p:spPr>
          <a:xfrm>
            <a:off x="8396357" y="902534"/>
            <a:ext cx="76197" cy="1447707"/>
          </a:xfrm>
          <a:custGeom>
            <a:avLst/>
            <a:gdLst/>
            <a:ahLst/>
            <a:cxnLst/>
            <a:rect l="0" t="0" r="0" b="0"/>
            <a:pathLst>
              <a:path w="76200" h="1447800">
                <a:moveTo>
                  <a:pt x="38100" y="0"/>
                </a:moveTo>
                <a:lnTo>
                  <a:pt x="76200" y="76200"/>
                </a:lnTo>
                <a:lnTo>
                  <a:pt x="47244" y="76200"/>
                </a:lnTo>
                <a:lnTo>
                  <a:pt x="47244" y="1447800"/>
                </a:lnTo>
                <a:lnTo>
                  <a:pt x="28194" y="1447800"/>
                </a:lnTo>
                <a:lnTo>
                  <a:pt x="28194" y="76200"/>
                </a:lnTo>
                <a:lnTo>
                  <a:pt x="0" y="76200"/>
                </a:lnTo>
                <a:lnTo>
                  <a:pt x="3810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7" name="Shape 478">
            <a:extLst>
              <a:ext uri="{FF2B5EF4-FFF2-40B4-BE49-F238E27FC236}">
                <a16:creationId xmlns:a16="http://schemas.microsoft.com/office/drawing/2014/main" id="{4E760C51-D3E4-4142-BF4A-D1F20B507A80}"/>
              </a:ext>
            </a:extLst>
          </p:cNvPr>
          <p:cNvSpPr/>
          <p:nvPr/>
        </p:nvSpPr>
        <p:spPr>
          <a:xfrm>
            <a:off x="8434455" y="2312143"/>
            <a:ext cx="1676337" cy="76195"/>
          </a:xfrm>
          <a:custGeom>
            <a:avLst/>
            <a:gdLst/>
            <a:ahLst/>
            <a:cxnLst/>
            <a:rect l="0" t="0" r="0" b="0"/>
            <a:pathLst>
              <a:path w="1676400" h="76200">
                <a:moveTo>
                  <a:pt x="1600200" y="0"/>
                </a:moveTo>
                <a:lnTo>
                  <a:pt x="1676400" y="38100"/>
                </a:lnTo>
                <a:lnTo>
                  <a:pt x="1600200" y="76200"/>
                </a:lnTo>
                <a:lnTo>
                  <a:pt x="1600200" y="47244"/>
                </a:lnTo>
                <a:lnTo>
                  <a:pt x="0" y="47244"/>
                </a:lnTo>
                <a:lnTo>
                  <a:pt x="0" y="28194"/>
                </a:lnTo>
                <a:lnTo>
                  <a:pt x="1600200" y="28194"/>
                </a:lnTo>
                <a:lnTo>
                  <a:pt x="160020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8" name="Shape 479">
            <a:extLst>
              <a:ext uri="{FF2B5EF4-FFF2-40B4-BE49-F238E27FC236}">
                <a16:creationId xmlns:a16="http://schemas.microsoft.com/office/drawing/2014/main" id="{6AA2D033-69A3-4FAC-AEBD-C3797CA56E19}"/>
              </a:ext>
            </a:extLst>
          </p:cNvPr>
          <p:cNvSpPr/>
          <p:nvPr/>
        </p:nvSpPr>
        <p:spPr>
          <a:xfrm>
            <a:off x="7215301" y="2350241"/>
            <a:ext cx="1219154" cy="761951"/>
          </a:xfrm>
          <a:custGeom>
            <a:avLst/>
            <a:gdLst/>
            <a:ahLst/>
            <a:cxnLst/>
            <a:rect l="0" t="0" r="0" b="0"/>
            <a:pathLst>
              <a:path w="1219200" h="762000">
                <a:moveTo>
                  <a:pt x="1219200" y="0"/>
                </a:moveTo>
                <a:lnTo>
                  <a:pt x="0" y="762000"/>
                </a:lnTo>
              </a:path>
            </a:pathLst>
          </a:custGeom>
          <a:ln w="15875" cap="flat">
            <a:solidFill>
              <a:schemeClr val="tx1"/>
            </a:solidFill>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9" name="Shape 480">
            <a:extLst>
              <a:ext uri="{FF2B5EF4-FFF2-40B4-BE49-F238E27FC236}">
                <a16:creationId xmlns:a16="http://schemas.microsoft.com/office/drawing/2014/main" id="{DF0A49DB-2950-4BD6-94A6-8D8D4FF7CCC7}"/>
              </a:ext>
            </a:extLst>
          </p:cNvPr>
          <p:cNvSpPr/>
          <p:nvPr/>
        </p:nvSpPr>
        <p:spPr>
          <a:xfrm>
            <a:off x="3253049" y="3637176"/>
            <a:ext cx="2823104" cy="1380656"/>
          </a:xfrm>
          <a:custGeom>
            <a:avLst/>
            <a:gdLst/>
            <a:ahLst/>
            <a:cxnLst/>
            <a:rect l="0" t="0" r="0" b="0"/>
            <a:pathLst>
              <a:path w="2823210" h="1380744">
                <a:moveTo>
                  <a:pt x="2815590" y="0"/>
                </a:moveTo>
                <a:lnTo>
                  <a:pt x="2823210" y="16764"/>
                </a:lnTo>
                <a:lnTo>
                  <a:pt x="72833" y="1355154"/>
                </a:lnTo>
                <a:lnTo>
                  <a:pt x="85344" y="1380744"/>
                </a:lnTo>
                <a:lnTo>
                  <a:pt x="0" y="1379982"/>
                </a:lnTo>
                <a:lnTo>
                  <a:pt x="51816" y="1312164"/>
                </a:lnTo>
                <a:lnTo>
                  <a:pt x="64303" y="1337705"/>
                </a:lnTo>
                <a:lnTo>
                  <a:pt x="281559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0" name="Shape 481">
            <a:extLst>
              <a:ext uri="{FF2B5EF4-FFF2-40B4-BE49-F238E27FC236}">
                <a16:creationId xmlns:a16="http://schemas.microsoft.com/office/drawing/2014/main" id="{E287DC79-F789-400C-AF0D-5344A6DFE670}"/>
              </a:ext>
            </a:extLst>
          </p:cNvPr>
          <p:cNvSpPr/>
          <p:nvPr/>
        </p:nvSpPr>
        <p:spPr>
          <a:xfrm>
            <a:off x="7891932" y="1131119"/>
            <a:ext cx="1165816" cy="360124"/>
          </a:xfrm>
          <a:custGeom>
            <a:avLst/>
            <a:gdLst/>
            <a:ahLst/>
            <a:cxnLst/>
            <a:rect l="0" t="0" r="0" b="0"/>
            <a:pathLst>
              <a:path w="1165860" h="360147">
                <a:moveTo>
                  <a:pt x="1152144" y="0"/>
                </a:moveTo>
                <a:lnTo>
                  <a:pt x="1165860" y="83820"/>
                </a:lnTo>
                <a:lnTo>
                  <a:pt x="1138255" y="75194"/>
                </a:lnTo>
                <a:lnTo>
                  <a:pt x="1130808" y="97536"/>
                </a:lnTo>
                <a:lnTo>
                  <a:pt x="1121664" y="120396"/>
                </a:lnTo>
                <a:cubicBezTo>
                  <a:pt x="1032116" y="360147"/>
                  <a:pt x="795033" y="342519"/>
                  <a:pt x="580644" y="347472"/>
                </a:cubicBezTo>
                <a:lnTo>
                  <a:pt x="530352" y="346710"/>
                </a:lnTo>
                <a:lnTo>
                  <a:pt x="505206" y="345948"/>
                </a:lnTo>
                <a:cubicBezTo>
                  <a:pt x="301523" y="328117"/>
                  <a:pt x="98539" y="340360"/>
                  <a:pt x="14478" y="115062"/>
                </a:cubicBezTo>
                <a:lnTo>
                  <a:pt x="7620" y="97536"/>
                </a:lnTo>
                <a:lnTo>
                  <a:pt x="0" y="80010"/>
                </a:lnTo>
                <a:lnTo>
                  <a:pt x="18288" y="72390"/>
                </a:lnTo>
                <a:lnTo>
                  <a:pt x="25146" y="90678"/>
                </a:lnTo>
                <a:lnTo>
                  <a:pt x="32766" y="108204"/>
                </a:lnTo>
                <a:cubicBezTo>
                  <a:pt x="109093" y="316484"/>
                  <a:pt x="293357" y="308356"/>
                  <a:pt x="482346" y="325374"/>
                </a:cubicBezTo>
                <a:lnTo>
                  <a:pt x="506730" y="326898"/>
                </a:lnTo>
                <a:lnTo>
                  <a:pt x="531114" y="327660"/>
                </a:lnTo>
                <a:lnTo>
                  <a:pt x="580644" y="328422"/>
                </a:lnTo>
                <a:cubicBezTo>
                  <a:pt x="694157" y="328193"/>
                  <a:pt x="810768" y="328079"/>
                  <a:pt x="920496" y="295656"/>
                </a:cubicBezTo>
                <a:lnTo>
                  <a:pt x="934212" y="291084"/>
                </a:lnTo>
                <a:lnTo>
                  <a:pt x="947166" y="285750"/>
                </a:lnTo>
                <a:cubicBezTo>
                  <a:pt x="1020991" y="252273"/>
                  <a:pt x="1059803" y="206273"/>
                  <a:pt x="1094994" y="134874"/>
                </a:cubicBezTo>
                <a:lnTo>
                  <a:pt x="1113282" y="90678"/>
                </a:lnTo>
                <a:lnTo>
                  <a:pt x="1120022" y="69496"/>
                </a:lnTo>
                <a:lnTo>
                  <a:pt x="1092708" y="60960"/>
                </a:lnTo>
                <a:lnTo>
                  <a:pt x="1152144"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1" name="Shape 482">
            <a:extLst>
              <a:ext uri="{FF2B5EF4-FFF2-40B4-BE49-F238E27FC236}">
                <a16:creationId xmlns:a16="http://schemas.microsoft.com/office/drawing/2014/main" id="{F481B598-B7A8-47B3-9CB6-24422F6BE5B5}"/>
              </a:ext>
            </a:extLst>
          </p:cNvPr>
          <p:cNvSpPr/>
          <p:nvPr/>
        </p:nvSpPr>
        <p:spPr>
          <a:xfrm>
            <a:off x="9301579" y="1885451"/>
            <a:ext cx="357365" cy="921961"/>
          </a:xfrm>
          <a:custGeom>
            <a:avLst/>
            <a:gdLst/>
            <a:ahLst/>
            <a:cxnLst/>
            <a:rect l="0" t="0" r="0" b="0"/>
            <a:pathLst>
              <a:path w="357378" h="922020">
                <a:moveTo>
                  <a:pt x="345948" y="0"/>
                </a:moveTo>
                <a:lnTo>
                  <a:pt x="357378" y="15240"/>
                </a:lnTo>
                <a:lnTo>
                  <a:pt x="310135" y="51054"/>
                </a:lnTo>
                <a:lnTo>
                  <a:pt x="287274" y="68580"/>
                </a:lnTo>
                <a:cubicBezTo>
                  <a:pt x="131026" y="193764"/>
                  <a:pt x="30277" y="275171"/>
                  <a:pt x="19050" y="482346"/>
                </a:cubicBezTo>
                <a:lnTo>
                  <a:pt x="19050" y="507492"/>
                </a:lnTo>
                <a:cubicBezTo>
                  <a:pt x="20689" y="702284"/>
                  <a:pt x="95365" y="774992"/>
                  <a:pt x="262890" y="865632"/>
                </a:cubicBezTo>
                <a:lnTo>
                  <a:pt x="285750" y="877824"/>
                </a:lnTo>
                <a:lnTo>
                  <a:pt x="288074" y="878986"/>
                </a:lnTo>
                <a:lnTo>
                  <a:pt x="300990" y="853440"/>
                </a:lnTo>
                <a:lnTo>
                  <a:pt x="352044" y="922020"/>
                </a:lnTo>
                <a:lnTo>
                  <a:pt x="266700" y="921258"/>
                </a:lnTo>
                <a:lnTo>
                  <a:pt x="279494" y="895955"/>
                </a:lnTo>
                <a:lnTo>
                  <a:pt x="276606" y="894588"/>
                </a:lnTo>
                <a:lnTo>
                  <a:pt x="253747" y="882396"/>
                </a:lnTo>
                <a:cubicBezTo>
                  <a:pt x="85243" y="789559"/>
                  <a:pt x="6286" y="717779"/>
                  <a:pt x="0" y="520446"/>
                </a:cubicBezTo>
                <a:lnTo>
                  <a:pt x="0" y="494538"/>
                </a:lnTo>
                <a:cubicBezTo>
                  <a:pt x="5562" y="276962"/>
                  <a:pt x="110007" y="183769"/>
                  <a:pt x="275082" y="54102"/>
                </a:cubicBezTo>
                <a:lnTo>
                  <a:pt x="298704" y="35814"/>
                </a:lnTo>
                <a:lnTo>
                  <a:pt x="345948"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2" name="Shape 483">
            <a:extLst>
              <a:ext uri="{FF2B5EF4-FFF2-40B4-BE49-F238E27FC236}">
                <a16:creationId xmlns:a16="http://schemas.microsoft.com/office/drawing/2014/main" id="{7850646F-0434-4001-841F-FD1B5D755DAB}"/>
              </a:ext>
            </a:extLst>
          </p:cNvPr>
          <p:cNvSpPr/>
          <p:nvPr/>
        </p:nvSpPr>
        <p:spPr>
          <a:xfrm>
            <a:off x="3405443" y="4290168"/>
            <a:ext cx="652692" cy="960820"/>
          </a:xfrm>
          <a:custGeom>
            <a:avLst/>
            <a:gdLst/>
            <a:ahLst/>
            <a:cxnLst/>
            <a:rect l="0" t="0" r="0" b="0"/>
            <a:pathLst>
              <a:path w="652716" h="960882">
                <a:moveTo>
                  <a:pt x="74676" y="0"/>
                </a:moveTo>
                <a:lnTo>
                  <a:pt x="75834" y="28956"/>
                </a:lnTo>
                <a:lnTo>
                  <a:pt x="78486" y="28956"/>
                </a:lnTo>
                <a:lnTo>
                  <a:pt x="104394" y="28194"/>
                </a:lnTo>
                <a:cubicBezTo>
                  <a:pt x="345948" y="25222"/>
                  <a:pt x="429374" y="118059"/>
                  <a:pt x="537210" y="322326"/>
                </a:cubicBezTo>
                <a:lnTo>
                  <a:pt x="544830" y="339090"/>
                </a:lnTo>
                <a:lnTo>
                  <a:pt x="552450" y="355092"/>
                </a:lnTo>
                <a:cubicBezTo>
                  <a:pt x="652716" y="578625"/>
                  <a:pt x="643763" y="686715"/>
                  <a:pt x="511302" y="893064"/>
                </a:cubicBezTo>
                <a:lnTo>
                  <a:pt x="496062" y="915924"/>
                </a:lnTo>
                <a:lnTo>
                  <a:pt x="464820" y="960882"/>
                </a:lnTo>
                <a:lnTo>
                  <a:pt x="449580" y="950214"/>
                </a:lnTo>
                <a:lnTo>
                  <a:pt x="480060" y="905256"/>
                </a:lnTo>
                <a:lnTo>
                  <a:pt x="495300" y="882396"/>
                </a:lnTo>
                <a:cubicBezTo>
                  <a:pt x="624992" y="680911"/>
                  <a:pt x="632066" y="581775"/>
                  <a:pt x="535686" y="363474"/>
                </a:cubicBezTo>
                <a:lnTo>
                  <a:pt x="528066" y="346710"/>
                </a:lnTo>
                <a:lnTo>
                  <a:pt x="520446" y="330708"/>
                </a:lnTo>
                <a:cubicBezTo>
                  <a:pt x="411772" y="131089"/>
                  <a:pt x="342316" y="45250"/>
                  <a:pt x="104394" y="47244"/>
                </a:cubicBezTo>
                <a:lnTo>
                  <a:pt x="78486" y="48006"/>
                </a:lnTo>
                <a:lnTo>
                  <a:pt x="76596" y="48006"/>
                </a:lnTo>
                <a:lnTo>
                  <a:pt x="77724" y="76200"/>
                </a:lnTo>
                <a:lnTo>
                  <a:pt x="0" y="41148"/>
                </a:lnTo>
                <a:lnTo>
                  <a:pt x="74676"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3" name="Shape 484">
            <a:extLst>
              <a:ext uri="{FF2B5EF4-FFF2-40B4-BE49-F238E27FC236}">
                <a16:creationId xmlns:a16="http://schemas.microsoft.com/office/drawing/2014/main" id="{F99C4C9A-9DF6-4837-9A98-223716BD32B0}"/>
              </a:ext>
            </a:extLst>
          </p:cNvPr>
          <p:cNvSpPr/>
          <p:nvPr/>
        </p:nvSpPr>
        <p:spPr>
          <a:xfrm>
            <a:off x="7634385" y="1283509"/>
            <a:ext cx="76197" cy="685756"/>
          </a:xfrm>
          <a:custGeom>
            <a:avLst/>
            <a:gdLst/>
            <a:ahLst/>
            <a:cxnLst/>
            <a:rect l="0" t="0" r="0" b="0"/>
            <a:pathLst>
              <a:path w="76200" h="685800">
                <a:moveTo>
                  <a:pt x="38100" y="0"/>
                </a:moveTo>
                <a:lnTo>
                  <a:pt x="76200" y="76200"/>
                </a:lnTo>
                <a:lnTo>
                  <a:pt x="47244" y="76200"/>
                </a:lnTo>
                <a:lnTo>
                  <a:pt x="47244" y="685800"/>
                </a:lnTo>
                <a:lnTo>
                  <a:pt x="28194" y="685800"/>
                </a:lnTo>
                <a:lnTo>
                  <a:pt x="28194" y="76200"/>
                </a:lnTo>
                <a:lnTo>
                  <a:pt x="0" y="76200"/>
                </a:lnTo>
                <a:lnTo>
                  <a:pt x="3810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4" name="Shape 485">
            <a:extLst>
              <a:ext uri="{FF2B5EF4-FFF2-40B4-BE49-F238E27FC236}">
                <a16:creationId xmlns:a16="http://schemas.microsoft.com/office/drawing/2014/main" id="{15B40F3D-9438-41E3-9B75-90814023835A}"/>
              </a:ext>
            </a:extLst>
          </p:cNvPr>
          <p:cNvSpPr/>
          <p:nvPr/>
        </p:nvSpPr>
        <p:spPr>
          <a:xfrm>
            <a:off x="9272624" y="3074095"/>
            <a:ext cx="609577" cy="76195"/>
          </a:xfrm>
          <a:custGeom>
            <a:avLst/>
            <a:gdLst/>
            <a:ahLst/>
            <a:cxnLst/>
            <a:rect l="0" t="0" r="0" b="0"/>
            <a:pathLst>
              <a:path w="609600" h="76200">
                <a:moveTo>
                  <a:pt x="533400" y="0"/>
                </a:moveTo>
                <a:lnTo>
                  <a:pt x="609600" y="38100"/>
                </a:lnTo>
                <a:lnTo>
                  <a:pt x="533400" y="76200"/>
                </a:lnTo>
                <a:lnTo>
                  <a:pt x="533400" y="47244"/>
                </a:lnTo>
                <a:lnTo>
                  <a:pt x="0" y="47244"/>
                </a:lnTo>
                <a:lnTo>
                  <a:pt x="0" y="28194"/>
                </a:lnTo>
                <a:lnTo>
                  <a:pt x="533400" y="28194"/>
                </a:lnTo>
                <a:lnTo>
                  <a:pt x="53340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5" name="Shape 486">
            <a:extLst>
              <a:ext uri="{FF2B5EF4-FFF2-40B4-BE49-F238E27FC236}">
                <a16:creationId xmlns:a16="http://schemas.microsoft.com/office/drawing/2014/main" id="{FBD70F3B-5F1D-4477-9B9E-A6399D65D490}"/>
              </a:ext>
            </a:extLst>
          </p:cNvPr>
          <p:cNvSpPr/>
          <p:nvPr/>
        </p:nvSpPr>
        <p:spPr>
          <a:xfrm>
            <a:off x="3786429" y="5161079"/>
            <a:ext cx="689584" cy="316972"/>
          </a:xfrm>
          <a:custGeom>
            <a:avLst/>
            <a:gdLst/>
            <a:ahLst/>
            <a:cxnLst/>
            <a:rect l="0" t="0" r="0" b="0"/>
            <a:pathLst>
              <a:path w="689610" h="316992">
                <a:moveTo>
                  <a:pt x="681990" y="0"/>
                </a:moveTo>
                <a:lnTo>
                  <a:pt x="689610" y="16764"/>
                </a:lnTo>
                <a:lnTo>
                  <a:pt x="73676" y="291094"/>
                </a:lnTo>
                <a:lnTo>
                  <a:pt x="85344" y="316992"/>
                </a:lnTo>
                <a:lnTo>
                  <a:pt x="0" y="313182"/>
                </a:lnTo>
                <a:lnTo>
                  <a:pt x="54102" y="247650"/>
                </a:lnTo>
                <a:lnTo>
                  <a:pt x="65831" y="273682"/>
                </a:lnTo>
                <a:lnTo>
                  <a:pt x="68199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16" name="Shape 489">
            <a:extLst>
              <a:ext uri="{FF2B5EF4-FFF2-40B4-BE49-F238E27FC236}">
                <a16:creationId xmlns:a16="http://schemas.microsoft.com/office/drawing/2014/main" id="{3A4C343D-A6F2-49A7-AB75-EAC7486213A0}"/>
              </a:ext>
            </a:extLst>
          </p:cNvPr>
          <p:cNvSpPr/>
          <p:nvPr/>
        </p:nvSpPr>
        <p:spPr>
          <a:xfrm>
            <a:off x="3938823" y="2350241"/>
            <a:ext cx="4495632" cy="838146"/>
          </a:xfrm>
          <a:custGeom>
            <a:avLst/>
            <a:gdLst/>
            <a:ahLst/>
            <a:cxnLst/>
            <a:rect l="0" t="0" r="0" b="0"/>
            <a:pathLst>
              <a:path w="4495800" h="838200">
                <a:moveTo>
                  <a:pt x="0" y="838200"/>
                </a:moveTo>
                <a:lnTo>
                  <a:pt x="4495800" y="0"/>
                </a:lnTo>
              </a:path>
            </a:pathLst>
          </a:custGeom>
          <a:ln w="15875" cap="flat">
            <a:solidFill>
              <a:schemeClr val="tx1"/>
            </a:solidFill>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17" name="Shape 490">
            <a:extLst>
              <a:ext uri="{FF2B5EF4-FFF2-40B4-BE49-F238E27FC236}">
                <a16:creationId xmlns:a16="http://schemas.microsoft.com/office/drawing/2014/main" id="{B898ACFF-8274-4D95-BFAF-6EA2BBF820B4}"/>
              </a:ext>
            </a:extLst>
          </p:cNvPr>
          <p:cNvSpPr/>
          <p:nvPr/>
        </p:nvSpPr>
        <p:spPr>
          <a:xfrm>
            <a:off x="4167415" y="3721753"/>
            <a:ext cx="76197" cy="76195"/>
          </a:xfrm>
          <a:custGeom>
            <a:avLst/>
            <a:gdLst/>
            <a:ahLst/>
            <a:cxnLst/>
            <a:rect l="0" t="0" r="0" b="0"/>
            <a:pathLst>
              <a:path w="76200" h="76200">
                <a:moveTo>
                  <a:pt x="38100" y="0"/>
                </a:moveTo>
                <a:cubicBezTo>
                  <a:pt x="59436" y="0"/>
                  <a:pt x="76200" y="16764"/>
                  <a:pt x="76200" y="38100"/>
                </a:cubicBezTo>
                <a:cubicBezTo>
                  <a:pt x="76200" y="59436"/>
                  <a:pt x="59436" y="76200"/>
                  <a:pt x="38100" y="76200"/>
                </a:cubicBezTo>
                <a:cubicBezTo>
                  <a:pt x="16764" y="76200"/>
                  <a:pt x="0" y="59436"/>
                  <a:pt x="0" y="38100"/>
                </a:cubicBezTo>
                <a:cubicBezTo>
                  <a:pt x="0" y="16764"/>
                  <a:pt x="16764" y="0"/>
                  <a:pt x="38100" y="0"/>
                </a:cubicBezTo>
                <a:close/>
              </a:path>
            </a:pathLst>
          </a:custGeom>
          <a:ln w="15875" cap="rnd">
            <a:solidFill>
              <a:schemeClr val="tx1"/>
            </a:solidFill>
            <a:miter lim="101600"/>
          </a:ln>
        </p:spPr>
        <p:style>
          <a:lnRef idx="0">
            <a:srgbClr val="000000">
              <a:alpha val="0"/>
            </a:srgbClr>
          </a:lnRef>
          <a:fillRef idx="1">
            <a:srgbClr val="00CC99"/>
          </a:fillRef>
          <a:effectRef idx="0">
            <a:scrgbClr r="0" g="0" b="0"/>
          </a:effectRef>
          <a:fontRef idx="none"/>
        </p:style>
        <p:txBody>
          <a:bodyPr/>
          <a:lstStyle/>
          <a:p>
            <a:endParaRPr lang="en-US"/>
          </a:p>
        </p:txBody>
      </p:sp>
      <p:sp>
        <p:nvSpPr>
          <p:cNvPr id="18" name="Shape 491">
            <a:extLst>
              <a:ext uri="{FF2B5EF4-FFF2-40B4-BE49-F238E27FC236}">
                <a16:creationId xmlns:a16="http://schemas.microsoft.com/office/drawing/2014/main" id="{12B7D1D4-179F-4255-9B02-BA16E52E9611}"/>
              </a:ext>
            </a:extLst>
          </p:cNvPr>
          <p:cNvSpPr/>
          <p:nvPr/>
        </p:nvSpPr>
        <p:spPr>
          <a:xfrm>
            <a:off x="4167415" y="3721753"/>
            <a:ext cx="76197" cy="76195"/>
          </a:xfrm>
          <a:custGeom>
            <a:avLst/>
            <a:gdLst/>
            <a:ahLst/>
            <a:cxnLst/>
            <a:rect l="0" t="0" r="0" b="0"/>
            <a:pathLst>
              <a:path w="76200" h="76200">
                <a:moveTo>
                  <a:pt x="38100" y="0"/>
                </a:moveTo>
                <a:cubicBezTo>
                  <a:pt x="16764" y="0"/>
                  <a:pt x="0" y="16764"/>
                  <a:pt x="0" y="38100"/>
                </a:cubicBezTo>
                <a:cubicBezTo>
                  <a:pt x="0" y="59436"/>
                  <a:pt x="16764" y="76200"/>
                  <a:pt x="38100" y="76200"/>
                </a:cubicBezTo>
                <a:cubicBezTo>
                  <a:pt x="59436" y="76200"/>
                  <a:pt x="76200" y="59436"/>
                  <a:pt x="76200" y="38100"/>
                </a:cubicBezTo>
                <a:cubicBezTo>
                  <a:pt x="76200" y="16764"/>
                  <a:pt x="59436" y="0"/>
                  <a:pt x="38100" y="0"/>
                </a:cubicBezTo>
                <a:close/>
              </a:path>
            </a:pathLst>
          </a:custGeom>
          <a:ln w="15875" cap="rnd">
            <a:solidFill>
              <a:schemeClr val="tx1"/>
            </a:solidFill>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19" name="Shape 492">
            <a:extLst>
              <a:ext uri="{FF2B5EF4-FFF2-40B4-BE49-F238E27FC236}">
                <a16:creationId xmlns:a16="http://schemas.microsoft.com/office/drawing/2014/main" id="{1A8C0644-BD93-4685-A08C-C5175CB6ADC6}"/>
              </a:ext>
            </a:extLst>
          </p:cNvPr>
          <p:cNvSpPr/>
          <p:nvPr/>
        </p:nvSpPr>
        <p:spPr>
          <a:xfrm>
            <a:off x="4243612" y="2350241"/>
            <a:ext cx="4190843" cy="1371512"/>
          </a:xfrm>
          <a:custGeom>
            <a:avLst/>
            <a:gdLst/>
            <a:ahLst/>
            <a:cxnLst/>
            <a:rect l="0" t="0" r="0" b="0"/>
            <a:pathLst>
              <a:path w="4191000" h="1371600">
                <a:moveTo>
                  <a:pt x="0" y="1371600"/>
                </a:moveTo>
                <a:lnTo>
                  <a:pt x="4191000" y="0"/>
                </a:lnTo>
              </a:path>
            </a:pathLst>
          </a:custGeom>
          <a:ln w="15875" cap="flat">
            <a:solidFill>
              <a:schemeClr val="tx1"/>
            </a:solidFill>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20" name="Shape 495">
            <a:extLst>
              <a:ext uri="{FF2B5EF4-FFF2-40B4-BE49-F238E27FC236}">
                <a16:creationId xmlns:a16="http://schemas.microsoft.com/office/drawing/2014/main" id="{9EB1AED5-0264-46E1-BC3E-8800958F57A2}"/>
              </a:ext>
            </a:extLst>
          </p:cNvPr>
          <p:cNvSpPr/>
          <p:nvPr/>
        </p:nvSpPr>
        <p:spPr>
          <a:xfrm>
            <a:off x="6224738" y="3035997"/>
            <a:ext cx="76197" cy="76195"/>
          </a:xfrm>
          <a:custGeom>
            <a:avLst/>
            <a:gdLst/>
            <a:ahLst/>
            <a:cxnLst/>
            <a:rect l="0" t="0" r="0" b="0"/>
            <a:pathLst>
              <a:path w="76200" h="76200">
                <a:moveTo>
                  <a:pt x="38100" y="0"/>
                </a:moveTo>
                <a:cubicBezTo>
                  <a:pt x="59436" y="0"/>
                  <a:pt x="76200" y="16764"/>
                  <a:pt x="76200" y="38100"/>
                </a:cubicBezTo>
                <a:cubicBezTo>
                  <a:pt x="76200" y="59436"/>
                  <a:pt x="59436" y="76200"/>
                  <a:pt x="38100" y="76200"/>
                </a:cubicBezTo>
                <a:cubicBezTo>
                  <a:pt x="16764" y="76200"/>
                  <a:pt x="0" y="59436"/>
                  <a:pt x="0" y="38100"/>
                </a:cubicBezTo>
                <a:cubicBezTo>
                  <a:pt x="0" y="16764"/>
                  <a:pt x="16764" y="0"/>
                  <a:pt x="38100" y="0"/>
                </a:cubicBezTo>
                <a:close/>
              </a:path>
            </a:pathLst>
          </a:custGeom>
          <a:ln w="15875" cap="rnd">
            <a:solidFill>
              <a:schemeClr val="tx1"/>
            </a:solidFill>
            <a:miter lim="101600"/>
          </a:ln>
        </p:spPr>
        <p:style>
          <a:lnRef idx="0">
            <a:srgbClr val="000000">
              <a:alpha val="0"/>
            </a:srgbClr>
          </a:lnRef>
          <a:fillRef idx="1">
            <a:srgbClr val="00CC99"/>
          </a:fillRef>
          <a:effectRef idx="0">
            <a:scrgbClr r="0" g="0" b="0"/>
          </a:effectRef>
          <a:fontRef idx="none"/>
        </p:style>
        <p:txBody>
          <a:bodyPr/>
          <a:lstStyle/>
          <a:p>
            <a:endParaRPr lang="en-US"/>
          </a:p>
        </p:txBody>
      </p:sp>
      <p:sp>
        <p:nvSpPr>
          <p:cNvPr id="21" name="Shape 496">
            <a:extLst>
              <a:ext uri="{FF2B5EF4-FFF2-40B4-BE49-F238E27FC236}">
                <a16:creationId xmlns:a16="http://schemas.microsoft.com/office/drawing/2014/main" id="{63605F32-F5DF-4601-95E7-866F3FF2B4E5}"/>
              </a:ext>
            </a:extLst>
          </p:cNvPr>
          <p:cNvSpPr/>
          <p:nvPr/>
        </p:nvSpPr>
        <p:spPr>
          <a:xfrm>
            <a:off x="6224738" y="3035997"/>
            <a:ext cx="76197" cy="76195"/>
          </a:xfrm>
          <a:custGeom>
            <a:avLst/>
            <a:gdLst/>
            <a:ahLst/>
            <a:cxnLst/>
            <a:rect l="0" t="0" r="0" b="0"/>
            <a:pathLst>
              <a:path w="76200" h="76200">
                <a:moveTo>
                  <a:pt x="38100" y="0"/>
                </a:moveTo>
                <a:cubicBezTo>
                  <a:pt x="16764" y="0"/>
                  <a:pt x="0" y="16764"/>
                  <a:pt x="0" y="38100"/>
                </a:cubicBezTo>
                <a:cubicBezTo>
                  <a:pt x="0" y="59436"/>
                  <a:pt x="16764" y="76200"/>
                  <a:pt x="38100" y="76200"/>
                </a:cubicBezTo>
                <a:cubicBezTo>
                  <a:pt x="59436" y="76200"/>
                  <a:pt x="76200" y="59436"/>
                  <a:pt x="76200" y="38100"/>
                </a:cubicBezTo>
                <a:cubicBezTo>
                  <a:pt x="76200" y="16764"/>
                  <a:pt x="59436" y="0"/>
                  <a:pt x="38100" y="0"/>
                </a:cubicBezTo>
                <a:close/>
              </a:path>
            </a:pathLst>
          </a:custGeom>
          <a:ln w="15875" cap="rnd">
            <a:solidFill>
              <a:schemeClr val="tx1"/>
            </a:solidFill>
            <a:round/>
          </a:ln>
        </p:spPr>
        <p:style>
          <a:lnRef idx="1">
            <a:srgbClr val="000000"/>
          </a:lnRef>
          <a:fillRef idx="0">
            <a:srgbClr val="000000">
              <a:alpha val="0"/>
            </a:srgbClr>
          </a:fillRef>
          <a:effectRef idx="0">
            <a:scrgbClr r="0" g="0" b="0"/>
          </a:effectRef>
          <a:fontRef idx="none"/>
        </p:style>
        <p:txBody>
          <a:bodyPr/>
          <a:lstStyle/>
          <a:p>
            <a:endParaRPr lang="en-US"/>
          </a:p>
        </p:txBody>
      </p:sp>
      <p:sp>
        <p:nvSpPr>
          <p:cNvPr id="22" name="Shape 497">
            <a:extLst>
              <a:ext uri="{FF2B5EF4-FFF2-40B4-BE49-F238E27FC236}">
                <a16:creationId xmlns:a16="http://schemas.microsoft.com/office/drawing/2014/main" id="{1149978D-F227-4683-AD69-973EDD003B32}"/>
              </a:ext>
            </a:extLst>
          </p:cNvPr>
          <p:cNvSpPr/>
          <p:nvPr/>
        </p:nvSpPr>
        <p:spPr>
          <a:xfrm>
            <a:off x="3710232" y="3264582"/>
            <a:ext cx="313170" cy="614133"/>
          </a:xfrm>
          <a:custGeom>
            <a:avLst/>
            <a:gdLst/>
            <a:ahLst/>
            <a:cxnLst/>
            <a:rect l="0" t="0" r="0" b="0"/>
            <a:pathLst>
              <a:path w="313182" h="614172">
                <a:moveTo>
                  <a:pt x="0" y="0"/>
                </a:moveTo>
                <a:lnTo>
                  <a:pt x="67818" y="51054"/>
                </a:lnTo>
                <a:lnTo>
                  <a:pt x="42278" y="63967"/>
                </a:lnTo>
                <a:lnTo>
                  <a:pt x="313182" y="605028"/>
                </a:lnTo>
                <a:lnTo>
                  <a:pt x="296418" y="614172"/>
                </a:lnTo>
                <a:lnTo>
                  <a:pt x="25546" y="72427"/>
                </a:lnTo>
                <a:lnTo>
                  <a:pt x="0" y="85344"/>
                </a:lnTo>
                <a:lnTo>
                  <a:pt x="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23" name="Shape 498">
            <a:extLst>
              <a:ext uri="{FF2B5EF4-FFF2-40B4-BE49-F238E27FC236}">
                <a16:creationId xmlns:a16="http://schemas.microsoft.com/office/drawing/2014/main" id="{A6B45E41-1B33-4FA5-B62B-7107D3EFB826}"/>
              </a:ext>
            </a:extLst>
          </p:cNvPr>
          <p:cNvSpPr/>
          <p:nvPr/>
        </p:nvSpPr>
        <p:spPr>
          <a:xfrm>
            <a:off x="5767555" y="2883607"/>
            <a:ext cx="309360" cy="160772"/>
          </a:xfrm>
          <a:custGeom>
            <a:avLst/>
            <a:gdLst/>
            <a:ahLst/>
            <a:cxnLst/>
            <a:rect l="0" t="0" r="0" b="0"/>
            <a:pathLst>
              <a:path w="309372" h="160782">
                <a:moveTo>
                  <a:pt x="0" y="0"/>
                </a:moveTo>
                <a:lnTo>
                  <a:pt x="85344" y="0"/>
                </a:lnTo>
                <a:lnTo>
                  <a:pt x="72428" y="25546"/>
                </a:lnTo>
                <a:lnTo>
                  <a:pt x="309372" y="144018"/>
                </a:lnTo>
                <a:lnTo>
                  <a:pt x="300228" y="160782"/>
                </a:lnTo>
                <a:lnTo>
                  <a:pt x="63964" y="42286"/>
                </a:lnTo>
                <a:lnTo>
                  <a:pt x="51054" y="67818"/>
                </a:lnTo>
                <a:lnTo>
                  <a:pt x="0" y="0"/>
                </a:lnTo>
                <a:close/>
              </a:path>
            </a:pathLst>
          </a:custGeom>
          <a:ln w="15875" cap="rnd">
            <a:solidFill>
              <a:schemeClr val="tx1"/>
            </a:solidFill>
            <a:miter lim="101600"/>
          </a:ln>
        </p:spPr>
        <p:style>
          <a:lnRef idx="0">
            <a:srgbClr val="000000">
              <a:alpha val="0"/>
            </a:srgbClr>
          </a:lnRef>
          <a:fillRef idx="1">
            <a:srgbClr val="000000"/>
          </a:fillRef>
          <a:effectRef idx="0">
            <a:scrgbClr r="0" g="0" b="0"/>
          </a:effectRef>
          <a:fontRef idx="none"/>
        </p:style>
        <p:txBody>
          <a:bodyPr/>
          <a:lstStyle/>
          <a:p>
            <a:endParaRPr lang="en-US"/>
          </a:p>
        </p:txBody>
      </p:sp>
      <p:sp>
        <p:nvSpPr>
          <p:cNvPr id="24" name="Rectangle 23">
            <a:extLst>
              <a:ext uri="{FF2B5EF4-FFF2-40B4-BE49-F238E27FC236}">
                <a16:creationId xmlns:a16="http://schemas.microsoft.com/office/drawing/2014/main" id="{E6EC5D34-5DB9-4685-86CC-F4FEF61E5A06}"/>
              </a:ext>
            </a:extLst>
          </p:cNvPr>
          <p:cNvSpPr/>
          <p:nvPr/>
        </p:nvSpPr>
        <p:spPr>
          <a:xfrm>
            <a:off x="10279188" y="2282172"/>
            <a:ext cx="244328"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X</a:t>
            </a:r>
            <a:endParaRPr lang="en-US" sz="1100">
              <a:effectLst/>
              <a:latin typeface="Calibri" panose="020F050202020403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45C972BB-C3FE-4051-89C2-A0C9CCD0C25A}"/>
              </a:ext>
            </a:extLst>
          </p:cNvPr>
          <p:cNvSpPr/>
          <p:nvPr/>
        </p:nvSpPr>
        <p:spPr>
          <a:xfrm>
            <a:off x="8613409" y="834390"/>
            <a:ext cx="214293"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Y</a:t>
            </a:r>
            <a:endParaRPr lang="en-US" sz="1100">
              <a:effectLst/>
              <a:latin typeface="Calibri" panose="020F0502020204030204" pitchFamily="34" charset="0"/>
              <a:ea typeface="Calibri" panose="020F0502020204030204" pitchFamily="34" charset="0"/>
            </a:endParaRPr>
          </a:p>
        </p:txBody>
      </p:sp>
      <p:sp>
        <p:nvSpPr>
          <p:cNvPr id="26" name="Rectangle 25">
            <a:extLst>
              <a:ext uri="{FF2B5EF4-FFF2-40B4-BE49-F238E27FC236}">
                <a16:creationId xmlns:a16="http://schemas.microsoft.com/office/drawing/2014/main" id="{61BF0185-2E15-4E2A-88BA-E7F69AA42CD4}"/>
              </a:ext>
            </a:extLst>
          </p:cNvPr>
          <p:cNvSpPr/>
          <p:nvPr/>
        </p:nvSpPr>
        <p:spPr>
          <a:xfrm>
            <a:off x="9899599" y="3043868"/>
            <a:ext cx="433278"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Tx</a:t>
            </a:r>
            <a:endParaRPr lang="en-US" sz="1100">
              <a:effectLst/>
              <a:latin typeface="Calibri" panose="020F0502020204030204" pitchFamily="34" charset="0"/>
              <a:ea typeface="Calibri" panose="020F0502020204030204" pitchFamily="34" charset="0"/>
            </a:endParaRPr>
          </a:p>
        </p:txBody>
      </p:sp>
      <p:sp>
        <p:nvSpPr>
          <p:cNvPr id="27" name="Rectangle 26">
            <a:extLst>
              <a:ext uri="{FF2B5EF4-FFF2-40B4-BE49-F238E27FC236}">
                <a16:creationId xmlns:a16="http://schemas.microsoft.com/office/drawing/2014/main" id="{5A8A793D-5FFA-4808-9DA1-42C37AFBCAEA}"/>
              </a:ext>
            </a:extLst>
          </p:cNvPr>
          <p:cNvSpPr/>
          <p:nvPr/>
        </p:nvSpPr>
        <p:spPr>
          <a:xfrm>
            <a:off x="7235618" y="1443849"/>
            <a:ext cx="421803"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Ty</a:t>
            </a:r>
            <a:endParaRPr lang="en-US" sz="1100">
              <a:effectLst/>
              <a:latin typeface="Calibri" panose="020F0502020204030204" pitchFamily="34" charset="0"/>
              <a:ea typeface="Calibri" panose="020F0502020204030204" pitchFamily="34" charset="0"/>
            </a:endParaRPr>
          </a:p>
        </p:txBody>
      </p:sp>
      <p:sp>
        <p:nvSpPr>
          <p:cNvPr id="28" name="Rectangle 27">
            <a:extLst>
              <a:ext uri="{FF2B5EF4-FFF2-40B4-BE49-F238E27FC236}">
                <a16:creationId xmlns:a16="http://schemas.microsoft.com/office/drawing/2014/main" id="{7F8A682B-03B0-49CF-BC1A-C23E9C460CED}"/>
              </a:ext>
            </a:extLst>
          </p:cNvPr>
          <p:cNvSpPr/>
          <p:nvPr/>
        </p:nvSpPr>
        <p:spPr>
          <a:xfrm>
            <a:off x="3575215" y="5558330"/>
            <a:ext cx="416741"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dirty="0" err="1">
                <a:effectLst/>
                <a:latin typeface="Comic Sans MS" panose="030F0702030302020204" pitchFamily="66" charset="0"/>
                <a:ea typeface="Comic Sans MS" panose="030F0702030302020204" pitchFamily="66" charset="0"/>
                <a:cs typeface="Comic Sans MS" panose="030F0702030302020204" pitchFamily="66" charset="0"/>
              </a:rPr>
              <a:t>Tz</a:t>
            </a:r>
            <a:endParaRPr lang="en-US" sz="1100" dirty="0">
              <a:effectLst/>
              <a:latin typeface="Calibri" panose="020F0502020204030204" pitchFamily="34" charset="0"/>
              <a:ea typeface="Calibri" panose="020F0502020204030204" pitchFamily="34" charset="0"/>
            </a:endParaRPr>
          </a:p>
        </p:txBody>
      </p:sp>
      <p:sp>
        <p:nvSpPr>
          <p:cNvPr id="30" name="Rectangle 29">
            <a:extLst>
              <a:ext uri="{FF2B5EF4-FFF2-40B4-BE49-F238E27FC236}">
                <a16:creationId xmlns:a16="http://schemas.microsoft.com/office/drawing/2014/main" id="{7E5BF6AE-1DF7-4E81-8867-0A53DAD7567B}"/>
              </a:ext>
            </a:extLst>
          </p:cNvPr>
          <p:cNvSpPr/>
          <p:nvPr/>
        </p:nvSpPr>
        <p:spPr>
          <a:xfrm>
            <a:off x="9951542" y="1829858"/>
            <a:ext cx="119585" cy="221186"/>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1200" b="1">
                <a:effectLst/>
                <a:latin typeface="Comic Sans MS" panose="030F0702030302020204" pitchFamily="66" charset="0"/>
                <a:ea typeface="Comic Sans MS" panose="030F0702030302020204" pitchFamily="66" charset="0"/>
                <a:cs typeface="Comic Sans MS" panose="030F0702030302020204" pitchFamily="66" charset="0"/>
              </a:rPr>
              <a:t>x</a:t>
            </a:r>
            <a:endParaRPr lang="en-US" sz="1100">
              <a:effectLst/>
              <a:latin typeface="Calibri" panose="020F0502020204030204" pitchFamily="34" charset="0"/>
              <a:ea typeface="Calibri" panose="020F0502020204030204" pitchFamily="34" charset="0"/>
            </a:endParaRPr>
          </a:p>
        </p:txBody>
      </p:sp>
      <p:sp>
        <p:nvSpPr>
          <p:cNvPr id="31" name="Rectangle 30">
            <a:extLst>
              <a:ext uri="{FF2B5EF4-FFF2-40B4-BE49-F238E27FC236}">
                <a16:creationId xmlns:a16="http://schemas.microsoft.com/office/drawing/2014/main" id="{015107B9-8DA4-4B78-B780-B2F86412D7B6}"/>
              </a:ext>
            </a:extLst>
          </p:cNvPr>
          <p:cNvSpPr/>
          <p:nvPr/>
        </p:nvSpPr>
        <p:spPr>
          <a:xfrm>
            <a:off x="9139279" y="910660"/>
            <a:ext cx="230829"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dirty="0">
                <a:effectLst/>
                <a:latin typeface="Comic Sans MS" panose="030F0702030302020204" pitchFamily="66" charset="0"/>
                <a:ea typeface="Comic Sans MS" panose="030F0702030302020204" pitchFamily="66" charset="0"/>
                <a:cs typeface="Comic Sans MS" panose="030F0702030302020204" pitchFamily="66" charset="0"/>
              </a:rPr>
              <a:t>w</a:t>
            </a:r>
            <a:endParaRPr lang="en-US" sz="1100" dirty="0">
              <a:effectLst/>
              <a:latin typeface="Calibri" panose="020F0502020204030204" pitchFamily="34" charset="0"/>
              <a:ea typeface="Calibri" panose="020F0502020204030204" pitchFamily="34" charset="0"/>
            </a:endParaRPr>
          </a:p>
        </p:txBody>
      </p:sp>
      <p:sp>
        <p:nvSpPr>
          <p:cNvPr id="32" name="Rectangle 31">
            <a:extLst>
              <a:ext uri="{FF2B5EF4-FFF2-40B4-BE49-F238E27FC236}">
                <a16:creationId xmlns:a16="http://schemas.microsoft.com/office/drawing/2014/main" id="{7742EE88-0BDE-46C3-AD93-A0BA599110E2}"/>
              </a:ext>
            </a:extLst>
          </p:cNvPr>
          <p:cNvSpPr/>
          <p:nvPr/>
        </p:nvSpPr>
        <p:spPr>
          <a:xfrm>
            <a:off x="9313009" y="991712"/>
            <a:ext cx="112084" cy="221186"/>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1200" b="1">
                <a:effectLst/>
                <a:latin typeface="Comic Sans MS" panose="030F0702030302020204" pitchFamily="66" charset="0"/>
                <a:ea typeface="Comic Sans MS" panose="030F0702030302020204" pitchFamily="66" charset="0"/>
                <a:cs typeface="Comic Sans MS" panose="030F0702030302020204" pitchFamily="66" charset="0"/>
              </a:rPr>
              <a:t>y</a:t>
            </a:r>
            <a:endParaRPr lang="en-US" sz="1100">
              <a:effectLst/>
              <a:latin typeface="Calibri" panose="020F0502020204030204" pitchFamily="34" charset="0"/>
              <a:ea typeface="Calibri" panose="020F0502020204030204" pitchFamily="34" charset="0"/>
            </a:endParaRPr>
          </a:p>
        </p:txBody>
      </p:sp>
      <p:sp>
        <p:nvSpPr>
          <p:cNvPr id="33" name="Rectangle 32">
            <a:extLst>
              <a:ext uri="{FF2B5EF4-FFF2-40B4-BE49-F238E27FC236}">
                <a16:creationId xmlns:a16="http://schemas.microsoft.com/office/drawing/2014/main" id="{91A109C3-DDE6-4D50-B41D-AF4F957520F0}"/>
              </a:ext>
            </a:extLst>
          </p:cNvPr>
          <p:cNvSpPr/>
          <p:nvPr/>
        </p:nvSpPr>
        <p:spPr>
          <a:xfrm>
            <a:off x="4259613" y="3806074"/>
            <a:ext cx="179871"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P</a:t>
            </a:r>
            <a:endParaRPr lang="en-US" sz="1100">
              <a:effectLst/>
              <a:latin typeface="Calibri" panose="020F050202020403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id="{0B04A561-BD01-403E-8CA0-00472994692E}"/>
              </a:ext>
            </a:extLst>
          </p:cNvPr>
          <p:cNvSpPr/>
          <p:nvPr/>
        </p:nvSpPr>
        <p:spPr>
          <a:xfrm>
            <a:off x="6316909" y="3028900"/>
            <a:ext cx="180546"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p</a:t>
            </a:r>
            <a:endParaRPr lang="en-US" sz="1100">
              <a:effectLst/>
              <a:latin typeface="Calibri" panose="020F0502020204030204" pitchFamily="34" charset="0"/>
              <a:ea typeface="Calibri" panose="020F0502020204030204" pitchFamily="34" charset="0"/>
            </a:endParaRPr>
          </a:p>
        </p:txBody>
      </p:sp>
      <p:sp>
        <p:nvSpPr>
          <p:cNvPr id="35" name="Rectangle 34">
            <a:extLst>
              <a:ext uri="{FF2B5EF4-FFF2-40B4-BE49-F238E27FC236}">
                <a16:creationId xmlns:a16="http://schemas.microsoft.com/office/drawing/2014/main" id="{06FAC313-FB8A-4A41-B6F6-D7E45BBA1BC3}"/>
              </a:ext>
            </a:extLst>
          </p:cNvPr>
          <p:cNvSpPr/>
          <p:nvPr/>
        </p:nvSpPr>
        <p:spPr>
          <a:xfrm>
            <a:off x="3806947" y="2952781"/>
            <a:ext cx="179871"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u="sng">
                <a:effectLst/>
                <a:uFill>
                  <a:solidFill>
                    <a:srgbClr val="000000"/>
                  </a:solidFill>
                </a:uFill>
                <a:latin typeface="Comic Sans MS" panose="030F0702030302020204" pitchFamily="66" charset="0"/>
                <a:ea typeface="Comic Sans MS" panose="030F0702030302020204" pitchFamily="66" charset="0"/>
                <a:cs typeface="Comic Sans MS" panose="030F0702030302020204" pitchFamily="66" charset="0"/>
              </a:rPr>
              <a:t>P</a:t>
            </a:r>
            <a:endParaRPr lang="en-US" sz="1100">
              <a:effectLst/>
              <a:latin typeface="Calibri" panose="020F050202020403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id="{61B3BB2B-7232-4DE0-8BFA-8B8E89B6C843}"/>
              </a:ext>
            </a:extLst>
          </p:cNvPr>
          <p:cNvSpPr/>
          <p:nvPr/>
        </p:nvSpPr>
        <p:spPr>
          <a:xfrm>
            <a:off x="3941884" y="2952781"/>
            <a:ext cx="76268"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a:effectLst/>
                <a:latin typeface="Comic Sans MS" panose="030F0702030302020204" pitchFamily="66" charset="0"/>
                <a:ea typeface="Comic Sans MS" panose="030F0702030302020204" pitchFamily="66" charset="0"/>
                <a:cs typeface="Comic Sans MS" panose="030F0702030302020204" pitchFamily="66" charset="0"/>
              </a:rPr>
              <a:t>’</a:t>
            </a:r>
            <a:endParaRPr lang="en-US" sz="1100">
              <a:effectLst/>
              <a:latin typeface="Calibri" panose="020F050202020403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689441B0-A4CD-49D8-8C40-BFEF1A395125}"/>
              </a:ext>
            </a:extLst>
          </p:cNvPr>
          <p:cNvSpPr/>
          <p:nvPr/>
        </p:nvSpPr>
        <p:spPr>
          <a:xfrm>
            <a:off x="5665759" y="2566803"/>
            <a:ext cx="180546" cy="368274"/>
          </a:xfrm>
          <a:prstGeom prst="rect">
            <a:avLst/>
          </a:prstGeom>
          <a:ln w="15875">
            <a:solidFill>
              <a:schemeClr val="tx1"/>
            </a:solidFill>
          </a:ln>
        </p:spPr>
        <p:txBody>
          <a:bodyPr vert="horz" lIns="0" tIns="0" rIns="0" bIns="0" rtlCol="0">
            <a:noAutofit/>
          </a:bodyPr>
          <a:lstStyle/>
          <a:p>
            <a:pPr marL="0" marR="0">
              <a:lnSpc>
                <a:spcPct val="107000"/>
              </a:lnSpc>
              <a:spcBef>
                <a:spcPts val="0"/>
              </a:spcBef>
              <a:spcAft>
                <a:spcPts val="800"/>
              </a:spcAft>
            </a:pPr>
            <a:r>
              <a:rPr lang="en-US" sz="2000" b="1" baseline="30000" dirty="0">
                <a:latin typeface="Comic Sans MS" panose="030F0702030302020204" pitchFamily="66" charset="0"/>
                <a:ea typeface="Comic Sans MS" panose="030F0702030302020204" pitchFamily="66" charset="0"/>
                <a:cs typeface="Comic Sans MS" panose="030F0702030302020204" pitchFamily="66" charset="0"/>
              </a:rPr>
              <a:t>p</a:t>
            </a:r>
            <a:r>
              <a:rPr lang="en-US" sz="2000" b="1" baseline="30000" dirty="0">
                <a:effectLst/>
                <a:latin typeface="Comic Sans MS" panose="030F0702030302020204" pitchFamily="66" charset="0"/>
                <a:ea typeface="Comic Sans MS" panose="030F0702030302020204" pitchFamily="66" charset="0"/>
                <a:cs typeface="Comic Sans MS" panose="030F0702030302020204" pitchFamily="66" charset="0"/>
              </a:rPr>
              <a:t>’</a:t>
            </a:r>
            <a:endParaRPr lang="en-US" sz="1100" dirty="0">
              <a:effectLst/>
              <a:latin typeface="Calibri" panose="020F0502020204030204" pitchFamily="34" charset="0"/>
              <a:ea typeface="Calibri" panose="020F0502020204030204" pitchFamily="34" charset="0"/>
            </a:endParaRPr>
          </a:p>
        </p:txBody>
      </p:sp>
      <p:grpSp>
        <p:nvGrpSpPr>
          <p:cNvPr id="51" name="Group 50">
            <a:extLst>
              <a:ext uri="{FF2B5EF4-FFF2-40B4-BE49-F238E27FC236}">
                <a16:creationId xmlns:a16="http://schemas.microsoft.com/office/drawing/2014/main" id="{6E6C0DCF-C778-4E69-A41D-89536CA41DC2}"/>
              </a:ext>
            </a:extLst>
          </p:cNvPr>
          <p:cNvGrpSpPr/>
          <p:nvPr/>
        </p:nvGrpSpPr>
        <p:grpSpPr>
          <a:xfrm>
            <a:off x="508908" y="981128"/>
            <a:ext cx="4893409" cy="1015831"/>
            <a:chOff x="1821305" y="1063049"/>
            <a:chExt cx="6041854" cy="1015831"/>
          </a:xfrm>
        </p:grpSpPr>
        <p:sp>
          <p:nvSpPr>
            <p:cNvPr id="40" name="Rectangle 39">
              <a:extLst>
                <a:ext uri="{FF2B5EF4-FFF2-40B4-BE49-F238E27FC236}">
                  <a16:creationId xmlns:a16="http://schemas.microsoft.com/office/drawing/2014/main" id="{486224AA-70A5-48AE-99CB-52352C03BFEB}"/>
                </a:ext>
              </a:extLst>
            </p:cNvPr>
            <p:cNvSpPr/>
            <p:nvPr/>
          </p:nvSpPr>
          <p:spPr>
            <a:xfrm>
              <a:off x="1821305" y="1063049"/>
              <a:ext cx="5921242" cy="1015831"/>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dirty="0">
                  <a:effectLst/>
                  <a:latin typeface="Comic Sans MS" panose="030F0702030302020204" pitchFamily="66" charset="0"/>
                  <a:ea typeface="Comic Sans MS" panose="030F0702030302020204" pitchFamily="66" charset="0"/>
                  <a:cs typeface="Comic Sans MS" panose="030F0702030302020204" pitchFamily="66" charset="0"/>
                </a:rPr>
                <a:t>Motion Field : 2D projections of 3D</a:t>
              </a:r>
              <a:endParaRPr lang="en-US" sz="1050" dirty="0">
                <a:effectLst/>
                <a:latin typeface="Calibri" panose="020F0502020204030204" pitchFamily="34" charset="0"/>
                <a:ea typeface="Calibri" panose="020F0502020204030204" pitchFamily="34" charset="0"/>
              </a:endParaRPr>
            </a:p>
          </p:txBody>
        </p:sp>
        <p:sp>
          <p:nvSpPr>
            <p:cNvPr id="41" name="Rectangle 40">
              <a:extLst>
                <a:ext uri="{FF2B5EF4-FFF2-40B4-BE49-F238E27FC236}">
                  <a16:creationId xmlns:a16="http://schemas.microsoft.com/office/drawing/2014/main" id="{DFAE34C4-5B33-4363-BF6D-1CE4144A2AFE}"/>
                </a:ext>
              </a:extLst>
            </p:cNvPr>
            <p:cNvSpPr/>
            <p:nvPr/>
          </p:nvSpPr>
          <p:spPr>
            <a:xfrm>
              <a:off x="1821305" y="1367779"/>
              <a:ext cx="6041854" cy="368274"/>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dirty="0">
                  <a:effectLst/>
                  <a:latin typeface="Comic Sans MS" panose="030F0702030302020204" pitchFamily="66" charset="0"/>
                  <a:ea typeface="Comic Sans MS" panose="030F0702030302020204" pitchFamily="66" charset="0"/>
                  <a:cs typeface="Comic Sans MS" panose="030F0702030302020204" pitchFamily="66" charset="0"/>
                </a:rPr>
                <a:t>displacement vectors due to camera </a:t>
              </a:r>
              <a:endParaRPr lang="en-US" sz="1050"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016C197C-C04F-47BB-A24E-77F0B90D5020}"/>
                </a:ext>
              </a:extLst>
            </p:cNvPr>
            <p:cNvSpPr/>
            <p:nvPr/>
          </p:nvSpPr>
          <p:spPr>
            <a:xfrm>
              <a:off x="1821305" y="1672508"/>
              <a:ext cx="3593309" cy="368274"/>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a:effectLst/>
                  <a:latin typeface="Comic Sans MS" panose="030F0702030302020204" pitchFamily="66" charset="0"/>
                  <a:ea typeface="Comic Sans MS" panose="030F0702030302020204" pitchFamily="66" charset="0"/>
                  <a:cs typeface="Comic Sans MS" panose="030F0702030302020204" pitchFamily="66" charset="0"/>
                </a:rPr>
                <a:t>and/or object motion </a:t>
              </a:r>
              <a:endParaRPr lang="en-US" sz="1050">
                <a:effectLst/>
                <a:latin typeface="Calibri" panose="020F0502020204030204" pitchFamily="34" charset="0"/>
                <a:ea typeface="Calibri" panose="020F0502020204030204" pitchFamily="34" charset="0"/>
              </a:endParaRPr>
            </a:p>
          </p:txBody>
        </p:sp>
      </p:grpSp>
      <p:grpSp>
        <p:nvGrpSpPr>
          <p:cNvPr id="52" name="Group 51">
            <a:extLst>
              <a:ext uri="{FF2B5EF4-FFF2-40B4-BE49-F238E27FC236}">
                <a16:creationId xmlns:a16="http://schemas.microsoft.com/office/drawing/2014/main" id="{AB028AE0-222A-4549-A96B-CD87C0F84649}"/>
              </a:ext>
            </a:extLst>
          </p:cNvPr>
          <p:cNvGrpSpPr/>
          <p:nvPr/>
        </p:nvGrpSpPr>
        <p:grpSpPr>
          <a:xfrm>
            <a:off x="5402317" y="5101392"/>
            <a:ext cx="6279297" cy="977731"/>
            <a:chOff x="5402317" y="5101392"/>
            <a:chExt cx="6279297" cy="977731"/>
          </a:xfrm>
        </p:grpSpPr>
        <p:sp>
          <p:nvSpPr>
            <p:cNvPr id="44" name="Rectangle 43">
              <a:extLst>
                <a:ext uri="{FF2B5EF4-FFF2-40B4-BE49-F238E27FC236}">
                  <a16:creationId xmlns:a16="http://schemas.microsoft.com/office/drawing/2014/main" id="{640F8104-3473-4D2C-8EA7-25FC401FB461}"/>
                </a:ext>
              </a:extLst>
            </p:cNvPr>
            <p:cNvSpPr/>
            <p:nvPr/>
          </p:nvSpPr>
          <p:spPr>
            <a:xfrm>
              <a:off x="5402571" y="5101392"/>
              <a:ext cx="2301408" cy="368274"/>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a:effectLst/>
                  <a:latin typeface="Comic Sans MS" panose="030F0702030302020204" pitchFamily="66" charset="0"/>
                  <a:ea typeface="Comic Sans MS" panose="030F0702030302020204" pitchFamily="66" charset="0"/>
                  <a:cs typeface="Comic Sans MS" panose="030F0702030302020204" pitchFamily="66" charset="0"/>
                </a:rPr>
                <a:t>Optical Flow :</a:t>
              </a:r>
              <a:endParaRPr lang="en-US" sz="1100">
                <a:effectLst/>
                <a:latin typeface="Calibri" panose="020F0502020204030204" pitchFamily="34" charset="0"/>
                <a:ea typeface="Calibri" panose="020F0502020204030204" pitchFamily="34" charset="0"/>
              </a:endParaRPr>
            </a:p>
          </p:txBody>
        </p:sp>
        <p:sp>
          <p:nvSpPr>
            <p:cNvPr id="45" name="Rectangle 44">
              <a:extLst>
                <a:ext uri="{FF2B5EF4-FFF2-40B4-BE49-F238E27FC236}">
                  <a16:creationId xmlns:a16="http://schemas.microsoft.com/office/drawing/2014/main" id="{21FFAD19-4C02-47BD-8655-FC6F162689D5}"/>
                </a:ext>
              </a:extLst>
            </p:cNvPr>
            <p:cNvSpPr/>
            <p:nvPr/>
          </p:nvSpPr>
          <p:spPr>
            <a:xfrm>
              <a:off x="7131785" y="5101392"/>
              <a:ext cx="330113"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dirty="0">
                  <a:effectLst/>
                  <a:latin typeface="Comic Sans MS" panose="030F0702030302020204" pitchFamily="66" charset="0"/>
                  <a:ea typeface="Comic Sans MS" panose="030F0702030302020204" pitchFamily="66" charset="0"/>
                  <a:cs typeface="Comic Sans MS" panose="030F0702030302020204" pitchFamily="66" charset="0"/>
                </a:rPr>
                <a:t> I</a:t>
              </a:r>
              <a:endParaRPr lang="en-US" sz="1100" dirty="0">
                <a:effectLst/>
                <a:latin typeface="Calibri" panose="020F0502020204030204" pitchFamily="34" charset="0"/>
                <a:ea typeface="Calibri" panose="020F0502020204030204" pitchFamily="34" charset="0"/>
              </a:endParaRPr>
            </a:p>
          </p:txBody>
        </p:sp>
        <p:sp>
          <p:nvSpPr>
            <p:cNvPr id="46" name="Rectangle 45">
              <a:extLst>
                <a:ext uri="{FF2B5EF4-FFF2-40B4-BE49-F238E27FC236}">
                  <a16:creationId xmlns:a16="http://schemas.microsoft.com/office/drawing/2014/main" id="{A8FD732C-E4C3-4CEC-9FD2-E76A5EB0B555}"/>
                </a:ext>
              </a:extLst>
            </p:cNvPr>
            <p:cNvSpPr/>
            <p:nvPr/>
          </p:nvSpPr>
          <p:spPr>
            <a:xfrm>
              <a:off x="7379178" y="5101392"/>
              <a:ext cx="262213"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a:effectLst/>
                  <a:latin typeface="Comic Sans MS" panose="030F0702030302020204" pitchFamily="66" charset="0"/>
                  <a:ea typeface="Comic Sans MS" panose="030F0702030302020204" pitchFamily="66" charset="0"/>
                  <a:cs typeface="Comic Sans MS" panose="030F0702030302020204" pitchFamily="66" charset="0"/>
                </a:rPr>
                <a:t>m</a:t>
              </a:r>
              <a:endParaRPr lang="en-US" sz="1100">
                <a:effectLst/>
                <a:latin typeface="Calibri" panose="020F0502020204030204" pitchFamily="34" charset="0"/>
                <a:ea typeface="Calibri" panose="020F0502020204030204" pitchFamily="34" charset="0"/>
              </a:endParaRPr>
            </a:p>
          </p:txBody>
        </p:sp>
        <p:sp>
          <p:nvSpPr>
            <p:cNvPr id="47" name="Rectangle 46">
              <a:extLst>
                <a:ext uri="{FF2B5EF4-FFF2-40B4-BE49-F238E27FC236}">
                  <a16:creationId xmlns:a16="http://schemas.microsoft.com/office/drawing/2014/main" id="{A4C772AC-F2DC-480A-8C7B-75D54B889977}"/>
                </a:ext>
              </a:extLst>
            </p:cNvPr>
            <p:cNvSpPr/>
            <p:nvPr/>
          </p:nvSpPr>
          <p:spPr>
            <a:xfrm>
              <a:off x="7576585" y="5101392"/>
              <a:ext cx="3659587"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dirty="0">
                  <a:effectLst/>
                  <a:latin typeface="Comic Sans MS" panose="030F0702030302020204" pitchFamily="66" charset="0"/>
                  <a:ea typeface="Comic Sans MS" panose="030F0702030302020204" pitchFamily="66" charset="0"/>
                  <a:cs typeface="Comic Sans MS" panose="030F0702030302020204" pitchFamily="66" charset="0"/>
                </a:rPr>
                <a:t>age displacement field</a:t>
              </a:r>
              <a:endParaRPr lang="en-US" sz="1100" dirty="0">
                <a:effectLst/>
                <a:latin typeface="Calibri" panose="020F0502020204030204" pitchFamily="34" charset="0"/>
                <a:ea typeface="Calibri" panose="020F0502020204030204" pitchFamily="34" charset="0"/>
              </a:endParaRPr>
            </a:p>
          </p:txBody>
        </p:sp>
        <p:sp>
          <p:nvSpPr>
            <p:cNvPr id="48" name="Rectangle 47">
              <a:extLst>
                <a:ext uri="{FF2B5EF4-FFF2-40B4-BE49-F238E27FC236}">
                  <a16:creationId xmlns:a16="http://schemas.microsoft.com/office/drawing/2014/main" id="{E01D41D4-72C8-4244-8F02-C3CFE49A9F80}"/>
                </a:ext>
              </a:extLst>
            </p:cNvPr>
            <p:cNvSpPr/>
            <p:nvPr/>
          </p:nvSpPr>
          <p:spPr>
            <a:xfrm>
              <a:off x="5402317" y="5406121"/>
              <a:ext cx="6279297" cy="368274"/>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dirty="0">
                  <a:effectLst/>
                  <a:latin typeface="Comic Sans MS" panose="030F0702030302020204" pitchFamily="66" charset="0"/>
                  <a:ea typeface="Comic Sans MS" panose="030F0702030302020204" pitchFamily="66" charset="0"/>
                  <a:cs typeface="Comic Sans MS" panose="030F0702030302020204" pitchFamily="66" charset="0"/>
                </a:rPr>
                <a:t>that measures the apparent motion of</a:t>
              </a:r>
              <a:endParaRPr lang="en-US" sz="1100" dirty="0">
                <a:effectLst/>
                <a:latin typeface="Calibri" panose="020F0502020204030204" pitchFamily="34" charset="0"/>
                <a:ea typeface="Calibri" panose="020F0502020204030204" pitchFamily="34" charset="0"/>
              </a:endParaRPr>
            </a:p>
          </p:txBody>
        </p:sp>
        <p:sp>
          <p:nvSpPr>
            <p:cNvPr id="49" name="Rectangle 48">
              <a:extLst>
                <a:ext uri="{FF2B5EF4-FFF2-40B4-BE49-F238E27FC236}">
                  <a16:creationId xmlns:a16="http://schemas.microsoft.com/office/drawing/2014/main" id="{93848846-3A19-48EF-9B0D-877A629FBAC7}"/>
                </a:ext>
              </a:extLst>
            </p:cNvPr>
            <p:cNvSpPr/>
            <p:nvPr/>
          </p:nvSpPr>
          <p:spPr>
            <a:xfrm>
              <a:off x="5402317" y="5710850"/>
              <a:ext cx="3208830"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a:effectLst/>
                  <a:latin typeface="Comic Sans MS" panose="030F0702030302020204" pitchFamily="66" charset="0"/>
                  <a:ea typeface="Comic Sans MS" panose="030F0702030302020204" pitchFamily="66" charset="0"/>
                  <a:cs typeface="Comic Sans MS" panose="030F0702030302020204" pitchFamily="66" charset="0"/>
                </a:rPr>
                <a:t>brightness patterns</a:t>
              </a:r>
              <a:endParaRPr lang="en-US" sz="1100">
                <a:effectLst/>
                <a:latin typeface="Calibri" panose="020F0502020204030204" pitchFamily="34" charset="0"/>
                <a:ea typeface="Calibri" panose="020F0502020204030204" pitchFamily="34" charset="0"/>
              </a:endParaRPr>
            </a:p>
          </p:txBody>
        </p:sp>
      </p:grpSp>
      <p:sp>
        <p:nvSpPr>
          <p:cNvPr id="54" name="Rectangle 53">
            <a:extLst>
              <a:ext uri="{FF2B5EF4-FFF2-40B4-BE49-F238E27FC236}">
                <a16:creationId xmlns:a16="http://schemas.microsoft.com/office/drawing/2014/main" id="{50C1176F-BD9E-4DD4-A64F-178A288DCB07}"/>
              </a:ext>
            </a:extLst>
          </p:cNvPr>
          <p:cNvSpPr/>
          <p:nvPr/>
        </p:nvSpPr>
        <p:spPr>
          <a:xfrm>
            <a:off x="9777551" y="1748578"/>
            <a:ext cx="230829"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dirty="0">
                <a:effectLst/>
                <a:latin typeface="Comic Sans MS" panose="030F0702030302020204" pitchFamily="66" charset="0"/>
                <a:ea typeface="Comic Sans MS" panose="030F0702030302020204" pitchFamily="66" charset="0"/>
                <a:cs typeface="Comic Sans MS" panose="030F0702030302020204" pitchFamily="66" charset="0"/>
              </a:rPr>
              <a:t>w</a:t>
            </a:r>
            <a:endParaRPr lang="en-US" sz="1100" dirty="0">
              <a:effectLst/>
              <a:latin typeface="Calibri" panose="020F0502020204030204" pitchFamily="34" charset="0"/>
              <a:ea typeface="Calibri" panose="020F0502020204030204" pitchFamily="34" charset="0"/>
            </a:endParaRPr>
          </a:p>
        </p:txBody>
      </p:sp>
      <p:sp>
        <p:nvSpPr>
          <p:cNvPr id="56" name="Rectangle 55">
            <a:extLst>
              <a:ext uri="{FF2B5EF4-FFF2-40B4-BE49-F238E27FC236}">
                <a16:creationId xmlns:a16="http://schemas.microsoft.com/office/drawing/2014/main" id="{123CFDEB-F59F-4597-80E7-A795E05531D4}"/>
              </a:ext>
            </a:extLst>
          </p:cNvPr>
          <p:cNvSpPr/>
          <p:nvPr/>
        </p:nvSpPr>
        <p:spPr>
          <a:xfrm>
            <a:off x="3240139" y="4288015"/>
            <a:ext cx="119585" cy="221186"/>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1200" b="1" dirty="0">
                <a:latin typeface="Comic Sans MS" panose="030F0702030302020204" pitchFamily="66" charset="0"/>
                <a:ea typeface="Calibri" panose="020F0502020204030204" pitchFamily="34" charset="0"/>
              </a:rPr>
              <a:t>z</a:t>
            </a:r>
            <a:endParaRPr lang="en-US" sz="1100" dirty="0">
              <a:effectLst/>
              <a:latin typeface="Calibri" panose="020F0502020204030204" pitchFamily="34" charset="0"/>
              <a:ea typeface="Calibri" panose="020F0502020204030204" pitchFamily="34" charset="0"/>
            </a:endParaRPr>
          </a:p>
        </p:txBody>
      </p:sp>
      <p:sp>
        <p:nvSpPr>
          <p:cNvPr id="58" name="Rectangle 57">
            <a:extLst>
              <a:ext uri="{FF2B5EF4-FFF2-40B4-BE49-F238E27FC236}">
                <a16:creationId xmlns:a16="http://schemas.microsoft.com/office/drawing/2014/main" id="{966FEE3A-3335-4F7D-9524-E01869F79CBC}"/>
              </a:ext>
            </a:extLst>
          </p:cNvPr>
          <p:cNvSpPr/>
          <p:nvPr/>
        </p:nvSpPr>
        <p:spPr>
          <a:xfrm>
            <a:off x="3083176" y="4106031"/>
            <a:ext cx="230829" cy="368273"/>
          </a:xfrm>
          <a:prstGeom prst="rect">
            <a:avLst/>
          </a:prstGeom>
          <a:ln w="15875">
            <a:noFill/>
          </a:ln>
        </p:spPr>
        <p:txBody>
          <a:bodyPr vert="horz" lIns="0" tIns="0" rIns="0" bIns="0" rtlCol="0">
            <a:noAutofit/>
          </a:bodyPr>
          <a:lstStyle/>
          <a:p>
            <a:pPr marL="0" marR="0">
              <a:lnSpc>
                <a:spcPct val="107000"/>
              </a:lnSpc>
              <a:spcBef>
                <a:spcPts val="0"/>
              </a:spcBef>
              <a:spcAft>
                <a:spcPts val="800"/>
              </a:spcAft>
            </a:pPr>
            <a:r>
              <a:rPr lang="en-US" sz="2000" b="1" dirty="0">
                <a:effectLst/>
                <a:latin typeface="Comic Sans MS" panose="030F0702030302020204" pitchFamily="66" charset="0"/>
                <a:ea typeface="Comic Sans MS" panose="030F0702030302020204" pitchFamily="66" charset="0"/>
                <a:cs typeface="Comic Sans MS" panose="030F0702030302020204" pitchFamily="66" charset="0"/>
              </a:rPr>
              <a:t>w</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461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1E4-047D-4295-9B7A-DDD347699CCB}"/>
              </a:ext>
            </a:extLst>
          </p:cNvPr>
          <p:cNvSpPr>
            <a:spLocks noGrp="1"/>
          </p:cNvSpPr>
          <p:nvPr>
            <p:ph type="title"/>
          </p:nvPr>
        </p:nvSpPr>
        <p:spPr/>
        <p:txBody>
          <a:bodyPr/>
          <a:lstStyle/>
          <a:p>
            <a:r>
              <a:rPr lang="en-US" dirty="0"/>
              <a:t>Motion Field  vs. Optical Flow</a:t>
            </a:r>
          </a:p>
        </p:txBody>
      </p:sp>
      <p:sp>
        <p:nvSpPr>
          <p:cNvPr id="3" name="Content Placeholder 2">
            <a:extLst>
              <a:ext uri="{FF2B5EF4-FFF2-40B4-BE49-F238E27FC236}">
                <a16:creationId xmlns:a16="http://schemas.microsoft.com/office/drawing/2014/main" id="{DF68515C-5BC0-4B1B-B7E0-F75A8EA0999B}"/>
              </a:ext>
            </a:extLst>
          </p:cNvPr>
          <p:cNvSpPr>
            <a:spLocks noGrp="1"/>
          </p:cNvSpPr>
          <p:nvPr>
            <p:ph idx="1"/>
          </p:nvPr>
        </p:nvSpPr>
        <p:spPr>
          <a:xfrm>
            <a:off x="7278806" y="6200633"/>
            <a:ext cx="3839570" cy="443676"/>
          </a:xfrm>
        </p:spPr>
        <p:txBody>
          <a:bodyPr>
            <a:normAutofit fontScale="92500" lnSpcReduction="10000"/>
          </a:bodyPr>
          <a:lstStyle/>
          <a:p>
            <a:pPr marL="0" marR="861695" indent="0" algn="ctr">
              <a:lnSpc>
                <a:spcPct val="107000"/>
              </a:lnSpc>
              <a:spcBef>
                <a:spcPts val="0"/>
              </a:spcBef>
              <a:spcAft>
                <a:spcPts val="15"/>
              </a:spcAft>
              <a:buNone/>
            </a:pPr>
            <a:r>
              <a:rPr lang="en-US" sz="1200" b="1" dirty="0">
                <a:effectLst/>
                <a:latin typeface="Comic Sans MS" panose="030F0702030302020204" pitchFamily="66" charset="0"/>
                <a:ea typeface="Comic Sans MS" panose="030F0702030302020204" pitchFamily="66" charset="0"/>
                <a:cs typeface="Comic Sans MS" panose="030F0702030302020204" pitchFamily="66" charset="0"/>
              </a:rPr>
              <a:t>Courtesy : Michael Black @ Brown.edu</a:t>
            </a:r>
            <a:endParaRPr lang="en-US" sz="1200" dirty="0">
              <a:effectLst/>
              <a:latin typeface="Calibri" panose="020F0502020204030204" pitchFamily="34" charset="0"/>
              <a:ea typeface="Calibri" panose="020F0502020204030204" pitchFamily="34" charset="0"/>
            </a:endParaRPr>
          </a:p>
          <a:p>
            <a:pPr marL="0" marR="527685" indent="0" algn="ctr">
              <a:lnSpc>
                <a:spcPct val="107000"/>
              </a:lnSpc>
              <a:spcBef>
                <a:spcPts val="0"/>
              </a:spcBef>
              <a:spcAft>
                <a:spcPts val="15"/>
              </a:spcAft>
              <a:buNone/>
            </a:pPr>
            <a:r>
              <a:rPr lang="en-US" sz="1200" b="1" dirty="0">
                <a:effectLst/>
                <a:latin typeface="Comic Sans MS" panose="030F0702030302020204" pitchFamily="66" charset="0"/>
                <a:ea typeface="Comic Sans MS" panose="030F0702030302020204" pitchFamily="66" charset="0"/>
                <a:cs typeface="Comic Sans MS" panose="030F0702030302020204" pitchFamily="66" charset="0"/>
              </a:rPr>
              <a:t>Image : http://www.evl.uic.edu/aej/488/ </a:t>
            </a:r>
            <a:endParaRPr lang="en-US" sz="1200" dirty="0">
              <a:effectLst/>
              <a:latin typeface="Calibri" panose="020F0502020204030204" pitchFamily="34" charset="0"/>
              <a:ea typeface="Calibri" panose="020F0502020204030204" pitchFamily="34" charset="0"/>
            </a:endParaRPr>
          </a:p>
          <a:p>
            <a:pPr algn="ctr"/>
            <a:endParaRPr lang="en-US" sz="1200" dirty="0"/>
          </a:p>
        </p:txBody>
      </p:sp>
      <p:pic>
        <p:nvPicPr>
          <p:cNvPr id="4097" name="Picture 530">
            <a:extLst>
              <a:ext uri="{FF2B5EF4-FFF2-40B4-BE49-F238E27FC236}">
                <a16:creationId xmlns:a16="http://schemas.microsoft.com/office/drawing/2014/main" id="{C77A3B6C-1496-4A60-ADF5-91C796834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987" y="1501237"/>
            <a:ext cx="3402889" cy="34875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98FA31-26F4-4862-8299-C48570B46B66}"/>
              </a:ext>
            </a:extLst>
          </p:cNvPr>
          <p:cNvSpPr txBox="1"/>
          <p:nvPr/>
        </p:nvSpPr>
        <p:spPr>
          <a:xfrm>
            <a:off x="449238" y="1772457"/>
            <a:ext cx="4377520" cy="3313086"/>
          </a:xfrm>
          <a:prstGeom prst="rect">
            <a:avLst/>
          </a:prstGeom>
          <a:noFill/>
        </p:spPr>
        <p:txBody>
          <a:bodyPr wrap="square">
            <a:spAutoFit/>
          </a:bodyPr>
          <a:lstStyle/>
          <a:p>
            <a:pPr marL="0" marR="619760" indent="-6350">
              <a:lnSpc>
                <a:spcPct val="110000"/>
              </a:lnSpc>
              <a:spcBef>
                <a:spcPts val="0"/>
              </a:spcBef>
              <a:spcAft>
                <a:spcPts val="8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Lambertian ball rotating in 3D </a:t>
            </a:r>
            <a:endParaRPr lang="en-US" sz="1100" dirty="0">
              <a:effectLst/>
              <a:latin typeface="Calibri" panose="020F0502020204030204" pitchFamily="34" charset="0"/>
              <a:ea typeface="Calibri" panose="020F0502020204030204" pitchFamily="34" charset="0"/>
            </a:endParaRPr>
          </a:p>
          <a:p>
            <a:pPr marL="1677035" marR="619760">
              <a:lnSpc>
                <a:spcPct val="107000"/>
              </a:lnSpc>
              <a:spcBef>
                <a:spcPts val="0"/>
              </a:spcBef>
              <a:spcAft>
                <a:spcPts val="5200"/>
              </a:spcAft>
            </a:pPr>
            <a:r>
              <a:rPr lang="en-US" sz="1800" dirty="0">
                <a:effectLst/>
                <a:latin typeface="Times New Roman" panose="02020603050405020304" pitchFamily="18" charset="0"/>
                <a:ea typeface="Times New Roman" panose="02020603050405020304" pitchFamily="18" charset="0"/>
              </a:rPr>
              <a:t> </a:t>
            </a:r>
            <a:endParaRPr lang="en-US" sz="1100" dirty="0">
              <a:effectLst/>
              <a:latin typeface="Calibri" panose="020F0502020204030204" pitchFamily="34" charset="0"/>
              <a:ea typeface="Calibri" panose="020F0502020204030204" pitchFamily="34" charset="0"/>
            </a:endParaRPr>
          </a:p>
          <a:p>
            <a:pPr marL="0" marR="619760" indent="-6350">
              <a:lnSpc>
                <a:spcPct val="110000"/>
              </a:lnSpc>
              <a:spcBef>
                <a:spcPts val="0"/>
              </a:spcBef>
              <a:spcAft>
                <a:spcPts val="98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Motion Field ? </a:t>
            </a:r>
            <a:endParaRPr lang="en-US" sz="1100" dirty="0">
              <a:effectLst/>
              <a:latin typeface="Calibri" panose="020F0502020204030204" pitchFamily="34" charset="0"/>
              <a:ea typeface="Calibri" panose="020F0502020204030204" pitchFamily="34" charset="0"/>
            </a:endParaRPr>
          </a:p>
          <a:p>
            <a:pPr marL="0" marR="0" indent="-6350">
              <a:lnSpc>
                <a:spcPct val="110000"/>
              </a:lnSpc>
              <a:spcBef>
                <a:spcPts val="0"/>
              </a:spcBef>
              <a:spcAft>
                <a:spcPts val="74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Optical Flow ? </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9933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1E4-047D-4295-9B7A-DDD347699CCB}"/>
              </a:ext>
            </a:extLst>
          </p:cNvPr>
          <p:cNvSpPr>
            <a:spLocks noGrp="1"/>
          </p:cNvSpPr>
          <p:nvPr>
            <p:ph type="title"/>
          </p:nvPr>
        </p:nvSpPr>
        <p:spPr/>
        <p:txBody>
          <a:bodyPr/>
          <a:lstStyle/>
          <a:p>
            <a:r>
              <a:rPr lang="en-US" dirty="0"/>
              <a:t>Motion Field  vs. Optical Flow</a:t>
            </a:r>
          </a:p>
        </p:txBody>
      </p:sp>
      <p:pic>
        <p:nvPicPr>
          <p:cNvPr id="9" name="Picture 8">
            <a:extLst>
              <a:ext uri="{FF2B5EF4-FFF2-40B4-BE49-F238E27FC236}">
                <a16:creationId xmlns:a16="http://schemas.microsoft.com/office/drawing/2014/main" id="{178C4F10-508E-4C88-98E3-8596009E7D78}"/>
              </a:ext>
            </a:extLst>
          </p:cNvPr>
          <p:cNvPicPr/>
          <p:nvPr/>
        </p:nvPicPr>
        <p:blipFill>
          <a:blip r:embed="rId2"/>
          <a:stretch>
            <a:fillRect/>
          </a:stretch>
        </p:blipFill>
        <p:spPr>
          <a:xfrm>
            <a:off x="6444017" y="1686464"/>
            <a:ext cx="3082120" cy="3217631"/>
          </a:xfrm>
          <a:prstGeom prst="rect">
            <a:avLst/>
          </a:prstGeom>
        </p:spPr>
      </p:pic>
      <p:sp>
        <p:nvSpPr>
          <p:cNvPr id="6" name="TextBox 5">
            <a:extLst>
              <a:ext uri="{FF2B5EF4-FFF2-40B4-BE49-F238E27FC236}">
                <a16:creationId xmlns:a16="http://schemas.microsoft.com/office/drawing/2014/main" id="{CD29FA4C-820F-464F-B4D2-012C9A3B573B}"/>
              </a:ext>
            </a:extLst>
          </p:cNvPr>
          <p:cNvSpPr txBox="1"/>
          <p:nvPr/>
        </p:nvSpPr>
        <p:spPr>
          <a:xfrm>
            <a:off x="421942" y="1358475"/>
            <a:ext cx="7966881" cy="3334759"/>
          </a:xfrm>
          <a:prstGeom prst="rect">
            <a:avLst/>
          </a:prstGeom>
          <a:noFill/>
        </p:spPr>
        <p:txBody>
          <a:bodyPr wrap="square">
            <a:spAutoFit/>
          </a:bodyPr>
          <a:lstStyle/>
          <a:p>
            <a:pPr marL="0" marR="619760" indent="-6350">
              <a:lnSpc>
                <a:spcPct val="110000"/>
              </a:lnSpc>
              <a:spcBef>
                <a:spcPts val="0"/>
              </a:spcBef>
              <a:spcAft>
                <a:spcPts val="8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Stationary Lambertian ball with a moving point light source</a:t>
            </a:r>
            <a:r>
              <a:rPr lang="en-US" sz="1800" dirty="0">
                <a:effectLst/>
                <a:latin typeface="Times New Roman" panose="02020603050405020304" pitchFamily="18" charset="0"/>
                <a:ea typeface="Times New Roman" panose="02020603050405020304" pitchFamily="18" charset="0"/>
              </a:rPr>
              <a:t> </a:t>
            </a:r>
          </a:p>
          <a:p>
            <a:pPr marL="0" marR="619760" indent="-6350">
              <a:lnSpc>
                <a:spcPct val="110000"/>
              </a:lnSpc>
              <a:spcBef>
                <a:spcPts val="0"/>
              </a:spcBef>
              <a:spcAft>
                <a:spcPts val="840"/>
              </a:spcAft>
            </a:pPr>
            <a:endParaRPr lang="en-US" dirty="0">
              <a:latin typeface="Times New Roman" panose="02020603050405020304" pitchFamily="18" charset="0"/>
              <a:ea typeface="Calibri" panose="020F0502020204030204" pitchFamily="34" charset="0"/>
            </a:endParaRPr>
          </a:p>
          <a:p>
            <a:pPr marL="0" marR="619760" indent="-6350">
              <a:lnSpc>
                <a:spcPct val="110000"/>
              </a:lnSpc>
              <a:spcBef>
                <a:spcPts val="0"/>
              </a:spcBef>
              <a:spcAft>
                <a:spcPts val="840"/>
              </a:spcAft>
            </a:pPr>
            <a:endParaRPr lang="en-US" sz="1100" dirty="0">
              <a:effectLst/>
              <a:latin typeface="Times New Roman" panose="02020603050405020304" pitchFamily="18" charset="0"/>
              <a:ea typeface="Calibri" panose="020F0502020204030204" pitchFamily="34" charset="0"/>
            </a:endParaRPr>
          </a:p>
          <a:p>
            <a:pPr marL="0" marR="619760" indent="-6350">
              <a:lnSpc>
                <a:spcPct val="110000"/>
              </a:lnSpc>
              <a:spcBef>
                <a:spcPts val="0"/>
              </a:spcBef>
              <a:spcAft>
                <a:spcPts val="840"/>
              </a:spcAft>
            </a:pPr>
            <a:endParaRPr lang="en-US" sz="1100" dirty="0">
              <a:effectLst/>
              <a:latin typeface="Calibri" panose="020F0502020204030204" pitchFamily="34" charset="0"/>
              <a:ea typeface="Calibri" panose="020F0502020204030204" pitchFamily="34" charset="0"/>
            </a:endParaRPr>
          </a:p>
          <a:p>
            <a:pPr marL="0" marR="619760" indent="-6350">
              <a:lnSpc>
                <a:spcPct val="110000"/>
              </a:lnSpc>
              <a:spcBef>
                <a:spcPts val="0"/>
              </a:spcBef>
              <a:spcAft>
                <a:spcPts val="98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Motion Field ? </a:t>
            </a:r>
            <a:endParaRPr lang="en-US" sz="1100" dirty="0">
              <a:effectLst/>
              <a:latin typeface="Calibri" panose="020F0502020204030204" pitchFamily="34" charset="0"/>
              <a:ea typeface="Calibri" panose="020F0502020204030204" pitchFamily="34" charset="0"/>
            </a:endParaRPr>
          </a:p>
          <a:p>
            <a:pPr marL="0" marR="0" indent="-6350">
              <a:lnSpc>
                <a:spcPct val="110000"/>
              </a:lnSpc>
              <a:spcBef>
                <a:spcPts val="0"/>
              </a:spcBef>
              <a:spcAft>
                <a:spcPts val="7440"/>
              </a:spcAft>
            </a:pPr>
            <a:r>
              <a:rPr lang="en-US" sz="1800" b="1" dirty="0">
                <a:effectLst/>
                <a:latin typeface="Comic Sans MS" panose="030F0702030302020204" pitchFamily="66" charset="0"/>
                <a:ea typeface="Comic Sans MS" panose="030F0702030302020204" pitchFamily="66" charset="0"/>
                <a:cs typeface="Comic Sans MS" panose="030F0702030302020204" pitchFamily="66" charset="0"/>
              </a:rPr>
              <a:t>Optical Flow ? </a:t>
            </a:r>
            <a:endParaRPr lang="en-US" sz="1100" dirty="0">
              <a:effectLst/>
              <a:latin typeface="Calibri" panose="020F0502020204030204" pitchFamily="34" charset="0"/>
              <a:ea typeface="Calibri" panose="020F0502020204030204" pitchFamily="34" charset="0"/>
            </a:endParaRPr>
          </a:p>
        </p:txBody>
      </p:sp>
      <p:sp>
        <p:nvSpPr>
          <p:cNvPr id="12" name="Content Placeholder 2">
            <a:extLst>
              <a:ext uri="{FF2B5EF4-FFF2-40B4-BE49-F238E27FC236}">
                <a16:creationId xmlns:a16="http://schemas.microsoft.com/office/drawing/2014/main" id="{BAF7E4C5-52B8-42D5-8E83-54796AB70D42}"/>
              </a:ext>
            </a:extLst>
          </p:cNvPr>
          <p:cNvSpPr txBox="1">
            <a:spLocks/>
          </p:cNvSpPr>
          <p:nvPr/>
        </p:nvSpPr>
        <p:spPr>
          <a:xfrm>
            <a:off x="7278806" y="6200633"/>
            <a:ext cx="3839570" cy="443676"/>
          </a:xfrm>
          <a:prstGeom prst="rect">
            <a:avLst/>
          </a:prstGeom>
          <a:effectLst>
            <a:outerShdw blurRad="50800" dir="14400000">
              <a:srgbClr val="000000">
                <a:alpha val="40000"/>
              </a:srgbClr>
            </a:outerShdw>
          </a:effectLst>
        </p:spPr>
        <p:txBody>
          <a:bodyPr vert="horz" lIns="91440" tIns="45720" rIns="91440" bIns="45720" rtlCol="0" anchor="t" anchorCtr="0">
            <a:normAutofit fontScale="92500" lnSpcReduction="10000"/>
          </a:bodyPr>
          <a:lstStyle>
            <a:lvl1pPr marL="342900" indent="-342900" algn="l" defTabSz="457200" rtl="0" eaLnBrk="1" latinLnBrk="0" hangingPunct="1">
              <a:spcBef>
                <a:spcPct val="20000"/>
              </a:spcBef>
              <a:spcAft>
                <a:spcPts val="600"/>
              </a:spcAft>
              <a:buClr>
                <a:schemeClr val="accent1"/>
              </a:buClr>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buClr>
              <a:buFont typeface="Courier New" panose="02070309020205020404" pitchFamily="49" charset="0"/>
              <a:buChar char="o"/>
              <a:defRPr sz="16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Calibri" panose="020F0502020204030204" pitchFamily="34" charset="0"/>
                <a:ea typeface="+mn-ea"/>
                <a:cs typeface="Calibri" panose="020F050202020403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marR="861695" indent="0" algn="ctr">
              <a:lnSpc>
                <a:spcPct val="107000"/>
              </a:lnSpc>
              <a:spcBef>
                <a:spcPts val="0"/>
              </a:spcBef>
              <a:spcAft>
                <a:spcPts val="15"/>
              </a:spcAft>
              <a:buFont typeface="Courier New" panose="02070309020205020404" pitchFamily="49" charset="0"/>
              <a:buNone/>
            </a:pPr>
            <a:r>
              <a:rPr lang="en-US" sz="1200" b="1">
                <a:latin typeface="Comic Sans MS" panose="030F0702030302020204" pitchFamily="66" charset="0"/>
                <a:ea typeface="Comic Sans MS" panose="030F0702030302020204" pitchFamily="66" charset="0"/>
                <a:cs typeface="Comic Sans MS" panose="030F0702030302020204" pitchFamily="66" charset="0"/>
              </a:rPr>
              <a:t>Courtesy : Michael Black @ Brown.edu</a:t>
            </a:r>
            <a:endParaRPr lang="en-US" sz="1200">
              <a:ea typeface="Calibri" panose="020F0502020204030204" pitchFamily="34" charset="0"/>
            </a:endParaRPr>
          </a:p>
          <a:p>
            <a:pPr marL="0" marR="527685" indent="0" algn="ctr">
              <a:lnSpc>
                <a:spcPct val="107000"/>
              </a:lnSpc>
              <a:spcBef>
                <a:spcPts val="0"/>
              </a:spcBef>
              <a:spcAft>
                <a:spcPts val="15"/>
              </a:spcAft>
              <a:buFont typeface="Courier New" panose="02070309020205020404" pitchFamily="49" charset="0"/>
              <a:buNone/>
            </a:pPr>
            <a:r>
              <a:rPr lang="en-US" sz="1200" b="1">
                <a:latin typeface="Comic Sans MS" panose="030F0702030302020204" pitchFamily="66" charset="0"/>
                <a:ea typeface="Comic Sans MS" panose="030F0702030302020204" pitchFamily="66" charset="0"/>
                <a:cs typeface="Comic Sans MS" panose="030F0702030302020204" pitchFamily="66" charset="0"/>
              </a:rPr>
              <a:t>Image : http://www.evl.uic.edu/aej/488/ </a:t>
            </a:r>
            <a:endParaRPr lang="en-US" sz="1200">
              <a:ea typeface="Calibri" panose="020F0502020204030204" pitchFamily="34" charset="0"/>
            </a:endParaRPr>
          </a:p>
          <a:p>
            <a:pPr algn="ctr"/>
            <a:endParaRPr lang="en-US" sz="1200" dirty="0"/>
          </a:p>
        </p:txBody>
      </p:sp>
    </p:spTree>
    <p:extLst>
      <p:ext uri="{BB962C8B-B14F-4D97-AF65-F5344CB8AC3E}">
        <p14:creationId xmlns:p14="http://schemas.microsoft.com/office/powerpoint/2010/main" val="14529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B6A5-DDA9-4DC6-9374-D067B0EF01D3}"/>
              </a:ext>
            </a:extLst>
          </p:cNvPr>
          <p:cNvSpPr>
            <a:spLocks noGrp="1"/>
          </p:cNvSpPr>
          <p:nvPr>
            <p:ph type="title"/>
          </p:nvPr>
        </p:nvSpPr>
        <p:spPr/>
        <p:txBody>
          <a:bodyPr/>
          <a:lstStyle/>
          <a:p>
            <a:r>
              <a:rPr lang="en-US" dirty="0"/>
              <a:t>Typical Motion Fields</a:t>
            </a:r>
          </a:p>
        </p:txBody>
      </p:sp>
      <p:pic>
        <p:nvPicPr>
          <p:cNvPr id="4" name="Picture 3">
            <a:extLst>
              <a:ext uri="{FF2B5EF4-FFF2-40B4-BE49-F238E27FC236}">
                <a16:creationId xmlns:a16="http://schemas.microsoft.com/office/drawing/2014/main" id="{0B9968D4-707D-42B9-BFD1-6C2D1830459D}"/>
              </a:ext>
            </a:extLst>
          </p:cNvPr>
          <p:cNvPicPr>
            <a:picLocks noChangeAspect="1"/>
          </p:cNvPicPr>
          <p:nvPr/>
        </p:nvPicPr>
        <p:blipFill>
          <a:blip r:embed="rId2"/>
          <a:stretch>
            <a:fillRect/>
          </a:stretch>
        </p:blipFill>
        <p:spPr>
          <a:xfrm>
            <a:off x="1195351" y="705428"/>
            <a:ext cx="9801297" cy="5938881"/>
          </a:xfrm>
          <a:prstGeom prst="rect">
            <a:avLst/>
          </a:prstGeom>
        </p:spPr>
      </p:pic>
      <p:sp>
        <p:nvSpPr>
          <p:cNvPr id="6" name="TextBox 5">
            <a:extLst>
              <a:ext uri="{FF2B5EF4-FFF2-40B4-BE49-F238E27FC236}">
                <a16:creationId xmlns:a16="http://schemas.microsoft.com/office/drawing/2014/main" id="{98868991-1E88-42FF-9770-F40348D666E8}"/>
              </a:ext>
            </a:extLst>
          </p:cNvPr>
          <p:cNvSpPr txBox="1"/>
          <p:nvPr/>
        </p:nvSpPr>
        <p:spPr>
          <a:xfrm>
            <a:off x="10843029" y="59802"/>
            <a:ext cx="1294072"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via Jason Corso</a:t>
            </a:r>
          </a:p>
        </p:txBody>
      </p:sp>
    </p:spTree>
    <p:extLst>
      <p:ext uri="{BB962C8B-B14F-4D97-AF65-F5344CB8AC3E}">
        <p14:creationId xmlns:p14="http://schemas.microsoft.com/office/powerpoint/2010/main" val="675678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10.xml><?xml version="1.0" encoding="utf-8"?>
<a:theme xmlns:a="http://schemas.openxmlformats.org/drawingml/2006/main" name="7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_365_PowerPoint_template  -  Read-Only" id="{C69BF672-3453-4009-8CD8-F3353003AFE6}" vid="{A97C6D9F-5B73-4E5B-9D22-421DF08EB82E}"/>
    </a:ext>
  </a:extLst>
</a:theme>
</file>

<file path=ppt/theme/theme12.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nterprise Insights Presentation Template_16x9" id="{474CC33D-83A2-4768-B8A5-7212F2C27F32}" vid="{69414FDD-C4E8-48FB-9AAD-FB234EE2A54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eading &amp; Body">
      <a:majorFont>
        <a:latin typeface="Segoe Pro Semi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log_PPT_Template_Light.potx" id="{50C97CBE-1FE0-40D1-B50A-3E3A230A6472}" vid="{AD7E6B66-314D-4981-B768-B7DD6A257FD5}"/>
    </a:ext>
  </a:extLst>
</a:theme>
</file>

<file path=ppt/theme/theme4.xml><?xml version="1.0" encoding="utf-8"?>
<a:theme xmlns:a="http://schemas.openxmlformats.org/drawingml/2006/main" name="Quotab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9-50043_CEO_Briefing_Template_16x9">
  <a:themeElements>
    <a:clrScheme name="CEO Briefing">
      <a:dk1>
        <a:srgbClr val="0D0D0D"/>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me_Depot_CEO_Briefing_STUB" id="{39C258FD-BA0C-4CD5-853D-E95937803518}" vid="{8C4459B6-4E18-43C0-8D46-154383DF4D21}"/>
    </a:ext>
  </a:extLst>
</a:theme>
</file>

<file path=ppt/theme/theme6.xml><?xml version="1.0" encoding="utf-8"?>
<a:theme xmlns:a="http://schemas.openxmlformats.org/drawingml/2006/main" name="WHITE TEMPLATE">
  <a:themeElements>
    <a:clrScheme name="Ignite 2017 White">
      <a:dk1>
        <a:srgbClr val="353535"/>
      </a:dk1>
      <a:lt1>
        <a:srgbClr val="FFFFFF"/>
      </a:lt1>
      <a:dk2>
        <a:srgbClr val="0089CF"/>
      </a:dk2>
      <a:lt2>
        <a:srgbClr val="EAEAEA"/>
      </a:lt2>
      <a:accent1>
        <a:srgbClr val="0089CF"/>
      </a:accent1>
      <a:accent2>
        <a:srgbClr val="0060A7"/>
      </a:accent2>
      <a:accent3>
        <a:srgbClr val="F57D33"/>
      </a:accent3>
      <a:accent4>
        <a:srgbClr val="192874"/>
      </a:accent4>
      <a:accent5>
        <a:srgbClr val="75787B"/>
      </a:accent5>
      <a:accent6>
        <a:srgbClr val="CDCECC"/>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7_Keynote_Template_v02" id="{975CF12C-E568-4359-A36F-69C37D998FFD}" vid="{2E01DB48-335A-4EC5-9EEE-8BB6D6669B9F}"/>
    </a:ext>
  </a:extLst>
</a:theme>
</file>

<file path=ppt/theme/theme7.xml><?xml version="1.0" encoding="utf-8"?>
<a:theme xmlns:a="http://schemas.openxmlformats.org/drawingml/2006/main" name="4_Text 1">
  <a:themeElements>
    <a:clrScheme name="Cognition Brand">
      <a:dk1>
        <a:srgbClr val="000000"/>
      </a:dk1>
      <a:lt1>
        <a:srgbClr val="FFFFFF"/>
      </a:lt1>
      <a:dk2>
        <a:srgbClr val="938CF1"/>
      </a:dk2>
      <a:lt2>
        <a:srgbClr val="DBF5FE"/>
      </a:lt2>
      <a:accent1>
        <a:srgbClr val="FFB4F3"/>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xt 1">
  <a:themeElements>
    <a:clrScheme name="Cognition Brand">
      <a:dk1>
        <a:srgbClr val="000000"/>
      </a:dk1>
      <a:lt1>
        <a:srgbClr val="FFFFFF"/>
      </a:lt1>
      <a:dk2>
        <a:srgbClr val="938CF1"/>
      </a:dk2>
      <a:lt2>
        <a:srgbClr val="BEEDFE"/>
      </a:lt2>
      <a:accent1>
        <a:srgbClr val="FED2E9"/>
      </a:accent1>
      <a:accent2>
        <a:srgbClr val="FFB4AF"/>
      </a:accent2>
      <a:accent3>
        <a:srgbClr val="FFFFBE"/>
      </a:accent3>
      <a:accent4>
        <a:srgbClr val="B8FFEA"/>
      </a:accent4>
      <a:accent5>
        <a:srgbClr val="DBF5FE"/>
      </a:accent5>
      <a:accent6>
        <a:srgbClr val="938CF1"/>
      </a:accent6>
      <a:hlink>
        <a:srgbClr val="96E9EB"/>
      </a:hlink>
      <a:folHlink>
        <a:srgbClr val="96E9EB"/>
      </a:folHlink>
    </a:clrScheme>
    <a:fontScheme name="Custom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3E16A59ABA2545BAB6BE0C73BEF3A8" ma:contentTypeVersion="13" ma:contentTypeDescription="Create a new document." ma:contentTypeScope="" ma:versionID="c5bddaa336b475f18f0676d78fd93408">
  <xsd:schema xmlns:xsd="http://www.w3.org/2001/XMLSchema" xmlns:xs="http://www.w3.org/2001/XMLSchema" xmlns:p="http://schemas.microsoft.com/office/2006/metadata/properties" xmlns:ns3="06978506-0224-481f-9570-230fa8b60785" xmlns:ns4="24afc482-4cbf-4b34-9274-6dab366bd430" targetNamespace="http://schemas.microsoft.com/office/2006/metadata/properties" ma:root="true" ma:fieldsID="93732fee5b7add0bf75c3c6719e3ee6c" ns3:_="" ns4:_="">
    <xsd:import namespace="06978506-0224-481f-9570-230fa8b60785"/>
    <xsd:import namespace="24afc482-4cbf-4b34-9274-6dab366bd43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978506-0224-481f-9570-230fa8b607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afc482-4cbf-4b34-9274-6dab366bd43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33B4D-373F-44B8-B255-5C374CE7B1E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8A1242-C792-4247-A859-B4AE99A87455}">
  <ds:schemaRefs>
    <ds:schemaRef ds:uri="http://schemas.microsoft.com/sharepoint/v3/contenttype/forms"/>
  </ds:schemaRefs>
</ds:datastoreItem>
</file>

<file path=customXml/itemProps3.xml><?xml version="1.0" encoding="utf-8"?>
<ds:datastoreItem xmlns:ds="http://schemas.openxmlformats.org/officeDocument/2006/customXml" ds:itemID="{D69C45BA-0A19-48E9-9828-A71A1638F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978506-0224-481f-9570-230fa8b60785"/>
    <ds:schemaRef ds:uri="24afc482-4cbf-4b34-9274-6dab366bd4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4702</TotalTime>
  <Words>1896</Words>
  <Application>Microsoft Office PowerPoint</Application>
  <PresentationFormat>Widescreen</PresentationFormat>
  <Paragraphs>333</Paragraphs>
  <Slides>44</Slides>
  <Notes>8</Notes>
  <HiddenSlides>0</HiddenSlides>
  <MMClips>8</MMClips>
  <ScaleCrop>false</ScaleCrop>
  <HeadingPairs>
    <vt:vector size="8" baseType="variant">
      <vt:variant>
        <vt:lpstr>Fonts Used</vt:lpstr>
      </vt:variant>
      <vt:variant>
        <vt:i4>30</vt:i4>
      </vt:variant>
      <vt:variant>
        <vt:lpstr>Theme</vt:lpstr>
      </vt:variant>
      <vt:variant>
        <vt:i4>12</vt:i4>
      </vt:variant>
      <vt:variant>
        <vt:lpstr>Embedded OLE Servers</vt:lpstr>
      </vt:variant>
      <vt:variant>
        <vt:i4>2</vt:i4>
      </vt:variant>
      <vt:variant>
        <vt:lpstr>Slide Titles</vt:lpstr>
      </vt:variant>
      <vt:variant>
        <vt:i4>44</vt:i4>
      </vt:variant>
    </vt:vector>
  </HeadingPairs>
  <TitlesOfParts>
    <vt:vector size="88" baseType="lpstr">
      <vt:lpstr>Segoe Pro SemiLight</vt:lpstr>
      <vt:lpstr>Segoe UI Light</vt:lpstr>
      <vt:lpstr>Graphik Regular</vt:lpstr>
      <vt:lpstr>Century Gothic</vt:lpstr>
      <vt:lpstr>Wingdings 2</vt:lpstr>
      <vt:lpstr>Courier New</vt:lpstr>
      <vt:lpstr>Artefakkt Light</vt:lpstr>
      <vt:lpstr>URWPalladioL-Roma</vt:lpstr>
      <vt:lpstr>Cambria Math</vt:lpstr>
      <vt:lpstr>Calibri</vt:lpstr>
      <vt:lpstr>Segoe UI Bold</vt:lpstr>
      <vt:lpstr>Wingdings</vt:lpstr>
      <vt:lpstr>Segoe UI Mono</vt:lpstr>
      <vt:lpstr>NimbusRomNo9L-ReguItal</vt:lpstr>
      <vt:lpstr>NimbusRomNo9L-Medi</vt:lpstr>
      <vt:lpstr>Segoe UI Semilight</vt:lpstr>
      <vt:lpstr>Khand</vt:lpstr>
      <vt:lpstr>Segoe MDL2 Assets</vt:lpstr>
      <vt:lpstr>NimbusRomNo9L-Regu</vt:lpstr>
      <vt:lpstr>Arial Black</vt:lpstr>
      <vt:lpstr>HoloLens MDL2 Assets</vt:lpstr>
      <vt:lpstr>Arial</vt:lpstr>
      <vt:lpstr>Arial Bold</vt:lpstr>
      <vt:lpstr>Segoe UI</vt:lpstr>
      <vt:lpstr>Times New Roman</vt:lpstr>
      <vt:lpstr>Full MDL2 Assets</vt:lpstr>
      <vt:lpstr>Comic Sans MS</vt:lpstr>
      <vt:lpstr>Segoe UI Semibold</vt:lpstr>
      <vt:lpstr>Open Sans</vt:lpstr>
      <vt:lpstr>Consolas</vt:lpstr>
      <vt:lpstr>Light Theme</vt:lpstr>
      <vt:lpstr>1_Light Theme</vt:lpstr>
      <vt:lpstr>2_Light Theme</vt:lpstr>
      <vt:lpstr>Quotable</vt:lpstr>
      <vt:lpstr>9-50043_CEO_Briefing_Template_16x9</vt:lpstr>
      <vt:lpstr>WHITE TEMPLATE</vt:lpstr>
      <vt:lpstr>4_Text 1</vt:lpstr>
      <vt:lpstr>5_Text 1</vt:lpstr>
      <vt:lpstr>6_Text 1</vt:lpstr>
      <vt:lpstr>7_Text 1</vt:lpstr>
      <vt:lpstr>3_Dynamics 365</vt:lpstr>
      <vt:lpstr>1_FY18 Enterprise</vt:lpstr>
      <vt:lpstr>think-cell Slide</vt:lpstr>
      <vt:lpstr>Equation</vt:lpstr>
      <vt:lpstr>PowerPoint Presentation</vt:lpstr>
      <vt:lpstr>Information Content in Dynamic Imagery ...extract information behind pixel data...</vt:lpstr>
      <vt:lpstr>Motion is a powerful perceptual cue</vt:lpstr>
      <vt:lpstr>Motion is a powerful perceptual cue</vt:lpstr>
      <vt:lpstr>Motion is a powerful perceptual cue</vt:lpstr>
      <vt:lpstr>Motion Field   &amp; Optical Flow</vt:lpstr>
      <vt:lpstr>Motion Field  vs. Optical Flow</vt:lpstr>
      <vt:lpstr>Motion Field  vs. Optical Flow</vt:lpstr>
      <vt:lpstr>Typical Motion Fields</vt:lpstr>
      <vt:lpstr>Motion Field : Induced by Camera Motion</vt:lpstr>
      <vt:lpstr>3D Translations</vt:lpstr>
      <vt:lpstr>3D Translations</vt:lpstr>
      <vt:lpstr>Sparse Correspondences versus Dense Optical Flow</vt:lpstr>
      <vt:lpstr>Computing Optical Flow</vt:lpstr>
      <vt:lpstr>Computing Optical Flow</vt:lpstr>
      <vt:lpstr>Computing Optical Flow</vt:lpstr>
      <vt:lpstr>Computing Optical Flow</vt:lpstr>
      <vt:lpstr>Computing Optical Flow:  Basic Constraint</vt:lpstr>
      <vt:lpstr>Computing Optical Flow:  Basic Constraint</vt:lpstr>
      <vt:lpstr>The Aperture Problem in Motion</vt:lpstr>
      <vt:lpstr>PowerPoint Presentation</vt:lpstr>
      <vt:lpstr>PowerPoint Presentation</vt:lpstr>
      <vt:lpstr>PowerPoint Presentation</vt:lpstr>
      <vt:lpstr>PowerPoint Presentation</vt:lpstr>
      <vt:lpstr>Solving the aperture problem</vt:lpstr>
      <vt:lpstr>Lucas-Kanade flow</vt:lpstr>
      <vt:lpstr>Recall: Structure / Second Moment Matrix</vt:lpstr>
      <vt:lpstr>Aligned Images with Flow Warping</vt:lpstr>
      <vt:lpstr>Aligned Images with Flow Warping</vt:lpstr>
      <vt:lpstr>Limitation of Optical Flow:  Small Motion Assumption</vt:lpstr>
      <vt:lpstr>A Hierarchy of Models  Taxonomy by Bergen,Anandan et al.’92</vt:lpstr>
      <vt:lpstr>Large Motions: Iterative Coarse-to-fine Pyramid based Motion Estimation Primer</vt:lpstr>
      <vt:lpstr>Optical Flow VFX:         PAINTING THE AFTERLIFE IN WHAT DREAMS MAY COME</vt:lpstr>
      <vt:lpstr>PowerPoint Presentation</vt:lpstr>
      <vt:lpstr>PowerPoint Presentation</vt:lpstr>
      <vt:lpstr>Automatic Extraction  of 2D Layers</vt:lpstr>
      <vt:lpstr>Deep Learning Approaches</vt:lpstr>
      <vt:lpstr>PWC-Net : Inspired by Pyramid Processing for Flow Estimation</vt:lpstr>
      <vt:lpstr>Traditional Coarse-to-Fine vs. PWC-Net</vt:lpstr>
      <vt:lpstr>Sample Results</vt:lpstr>
      <vt:lpstr>Sample Results</vt:lpstr>
      <vt:lpstr>DGC-Net: Dense Geometric Correspondence Network</vt:lpstr>
      <vt:lpstr>PowerPoint Presentation</vt:lpstr>
      <vt:lpstr>3D Motion Estimation with Dense Correspondences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Deep Learning Talks – Lighting Talks on DNN Applications</dc:title>
  <dc:creator>Arti Chhajta</dc:creator>
  <cp:lastModifiedBy>Harpreet Sawhney</cp:lastModifiedBy>
  <cp:revision>33</cp:revision>
  <dcterms:modified xsi:type="dcterms:W3CDTF">2020-05-14T20:58:36Z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0x010100AC3E16A59ABA2545BAB6BE0C73BEF3A8</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Owner">
    <vt:lpwstr>artchh@microsoft.com</vt:lpwstr>
  </property>
  <property fmtid="{D5CDD505-2E9C-101B-9397-08002B2CF9AE}" pid="6" name="MSIP_Label_f42aa342-8706-4288-bd11-ebb85995028c_SetDate">
    <vt:lpwstr>2018-01-23T21:46:54.5973760Z</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_dlc_DocIdItemGuid">
    <vt:lpwstr>44b5d909-0956-4cc9-9dd0-c602767711b8</vt:lpwstr>
  </property>
</Properties>
</file>