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584" r:id="rId2"/>
    <p:sldId id="282" r:id="rId3"/>
    <p:sldId id="283" r:id="rId4"/>
    <p:sldId id="29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11" r:id="rId15"/>
    <p:sldId id="294" r:id="rId16"/>
    <p:sldId id="276" r:id="rId17"/>
    <p:sldId id="277" r:id="rId18"/>
    <p:sldId id="278" r:id="rId19"/>
    <p:sldId id="358" r:id="rId20"/>
    <p:sldId id="257" r:id="rId21"/>
    <p:sldId id="271" r:id="rId22"/>
    <p:sldId id="270" r:id="rId23"/>
    <p:sldId id="258" r:id="rId24"/>
    <p:sldId id="259" r:id="rId25"/>
    <p:sldId id="260" r:id="rId26"/>
    <p:sldId id="266" r:id="rId27"/>
    <p:sldId id="265" r:id="rId28"/>
    <p:sldId id="267" r:id="rId29"/>
    <p:sldId id="268" r:id="rId30"/>
    <p:sldId id="269" r:id="rId31"/>
    <p:sldId id="272" r:id="rId32"/>
    <p:sldId id="273" r:id="rId33"/>
    <p:sldId id="274" r:id="rId34"/>
    <p:sldId id="395" r:id="rId35"/>
    <p:sldId id="388" r:id="rId36"/>
    <p:sldId id="359" r:id="rId37"/>
    <p:sldId id="280" r:id="rId38"/>
    <p:sldId id="386" r:id="rId39"/>
    <p:sldId id="387" r:id="rId40"/>
    <p:sldId id="367" r:id="rId41"/>
    <p:sldId id="371" r:id="rId42"/>
    <p:sldId id="381" r:id="rId43"/>
    <p:sldId id="373" r:id="rId44"/>
    <p:sldId id="375" r:id="rId45"/>
    <p:sldId id="382" r:id="rId46"/>
    <p:sldId id="377" r:id="rId47"/>
    <p:sldId id="384" r:id="rId48"/>
    <p:sldId id="383" r:id="rId49"/>
    <p:sldId id="385" r:id="rId50"/>
    <p:sldId id="345" r:id="rId51"/>
    <p:sldId id="349" r:id="rId52"/>
    <p:sldId id="351" r:id="rId53"/>
    <p:sldId id="356" r:id="rId54"/>
    <p:sldId id="396" r:id="rId55"/>
    <p:sldId id="398" r:id="rId56"/>
    <p:sldId id="401" r:id="rId57"/>
    <p:sldId id="402" r:id="rId58"/>
    <p:sldId id="403" r:id="rId59"/>
    <p:sldId id="404" r:id="rId60"/>
    <p:sldId id="256" r:id="rId61"/>
    <p:sldId id="262" r:id="rId62"/>
    <p:sldId id="360" r:id="rId63"/>
    <p:sldId id="361" r:id="rId64"/>
    <p:sldId id="362" r:id="rId65"/>
    <p:sldId id="391" r:id="rId66"/>
    <p:sldId id="392" r:id="rId67"/>
    <p:sldId id="394" r:id="rId68"/>
    <p:sldId id="389" r:id="rId69"/>
    <p:sldId id="261" r:id="rId70"/>
    <p:sldId id="390" r:id="rId71"/>
    <p:sldId id="263" r:id="rId72"/>
    <p:sldId id="264" r:id="rId73"/>
    <p:sldId id="363" r:id="rId74"/>
    <p:sldId id="364" r:id="rId75"/>
    <p:sldId id="365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D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21:07:02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13636 13491 931 0,'-13'-1'91'0,"12"1"-1"16,0 0-9-16,1 0 9 0,-1 0-174 16,0 0 19-16,0 0 60 15,0 0 6-15,-1 0 6 0,2 0 6 16,-1 0 0-16,1 0-3 15,0 0-3-15,0 0-7 16,0 0-2-16,0 0-2 16,-1 0 0-16,-1 18 1 15,-2 33 0-15,5-23 1 16,5 5 0-16,7 10 0 0,2 3-1 16,10 6 0-16,6 3 0 15,9 11 0-15,2 1 1 16,4 7 1-16,0 3 1 15,1-9 0-15,-2-2-1 16,0 0 1 0,2-5 0-16,0 0 0 0,4 3 1 15,-3-3 2-15,-1 0 3 0,-4-3 3 16,0-4 2-16,1-1 2 16,-3 2 1-16,6-1 2 15,-2 5 2-15,1 1 0 16,2-3-1-16,-2 0-5 15,0-3-2-15,-8-6-4 16,0 2-2-16,-6-1-2 16,-2-5 0-16,0 1-1 15,0-2 0-15,-2-1-15 16,-3 2-26-16,2-5-182 16,-4-4 153-16</inkml:trace>
  <inkml:trace contextRef="#ctx0" brushRef="#br0" timeOffset="590.051">14896 13642 699 0,'-7'6'237'0,"-8"6"-233"15,-5 7-29-15,-1 7 3 16,-5 2 9-16,1 1 27 16,1-2 7-16,-3 5 5 15,0 2 0-15,-6 7-5 16,-1 3-3-16,-9 3-6 15,3 3-4-15,-5 7-6 16,-1 3-2-16,-3 5-4 16,4 7-2-16,-7 5-4 15,2 4-3-15,-3 11-5 0,-7-5-4 16,1 9-20-16,1 0-14 16,3 7-26-16,3 2-6 15,5-5 15-15,-3 4 16 16,1-13 36-16,0 0 13 15,4-6 10-15,5-11 2 16,4 3 2-16,4-2-1 16,2-10-1-16,3 5-2 15,4-3-1-15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21:46:45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12115 17196 250 0,'0'-1'101'0,"0"1"-62"16,0 1-22-16,0-1 2 16,0 0 13-16,0 0 33 15,-1 0 18-15,1 0 23 16,0 0 4-16,-1 0-8 15,1 0-8-15,0 0-26 16,0-1-9-16,0 1-13 16,0 0-4-16,0-1-8 15,-1 1-7-15,0 0-14 16,0 0-8-16,0 0-5 16,-1 0-1-16,1 0-1 15,-2 1 1-15,-8 2-1 16,2 2 0-16,-2 1-1 15,-32 22-3-15,30-20-7 16,1 3-7-16,-3 3-10 16,1 0-2-16,1 1 3 15,-2-4 2-15,5 0 4 0,-1-2-2 16,1 2-4-16,4 2 1 16,-2-1 9-16,-3 0 6 15,4-1 12-15,-5-1 2 16,2-3 1-16,4-2 1 15,1-3 0-15,3-1-1 16,1-1 0-16,1 0 1 0,0 0 1 16,-1 0 2-16,1 0 5 15,-1 0-2-15,1 0-4 16,0 0-4-16,0 0-8 16,0 0 0-16,0 0 0 15,0 0 3-15,1-1 2 16,8 1 0-16,-2 0 0 15,2 0 0-15,3 1-1 16,-1 0 0 0,31 11 1-16,-27-6 0 0,1-1 0 15,4 1 2-15,0-1-1 16,1-1 1-16,1 0 0 16,-1-1 0-16,2-3 1 15,3-1-1-15,4-1 1 16,-2-2 0-16,2 2 1 15,-2 1-1-15,-2 0 1 16,2 1-1-16,-4 1 1 0,0 0 0 16,-3 1 0-16,-4 1-1 15,-3 0-1-15,-1 2 1 16,-4-1-1-16,1 3 1 16,-3-3-1-16,-2-2 0 15,-2 0 1-15,1-2 1 16,-4 0 3-16,0 0 13 15,0 0 32-15,0 0 11 0,0 0 20 16,0 0-3-16,0 0-18 16,0-1-7-16,-1 0-16 15,1 0-6-15,-2 0-4 16,2-1-2-16,-1 1 4 16,0 0 2-16,0 0 0 15,0 0-1-15,0 0-8 16,-2-3-2-16,-2 0 0 15,-5-2 4-15,2 0 1 16,0-2-1-16,-31-31-4 16,31 32-5-16,-5-5-2 15,2 1-3-15,-3-1-6 16,1 1-2-16,-3 3-6 16,1 1-4-16,0 0 2 15,-1-1 0-15,1 1 5 16,-2-2 3-16,2-1 9 15,0 4 4-15,0-3 6 16,2 4 0-16,2-1-3 0,0-1-4 16,5 0-5-16,-1 3 0 15,4-2-3-15,1 1-2 16,-1 2-3-16,2 0 0 16,1 3-1-16,-1-1-2 15,1 1-4-15,0 0-1 16,0 0-2-16,0 0-1 15,0 0 4-15,0 0 1 0,0 0 3 16,0 0 0-16,0 0 1 16,0 0 0-16,0 0-2 15,0 0-1-15,0 0-6 16,0 0-5-16,0 0-17 16,0 0-11-1,0 0-25-15,0 0-14 0,0 0-33 16,0 0-33-16,0 0-185 15,0 0 217-15</inkml:trace>
  <inkml:trace contextRef="#ctx0" brushRef="#br0" timeOffset="2716.841">12893 17446 322 0,'0'0'175'0,"0"0"-43"15,0-1-27-15,0 1-44 16,0 0-17-16,0 0-15 15,0 0-3-15,0 0 3 16,0 0 3-16,0 0 8 16,0 0 1-16,0 0-9 15,0 0-6-15,0 0-15 16,0 0-4-16,0 0-3 16,0 0 0-16,0 0 9 15,0 0 5-15,0 0 12 0,0 0 5 16,0 0-3-16,0 0-4 15,0 0-11-15,0 0-4 16,0 0-8-16,0 0-3 16,0 0-2-16,0 0-3 15,0 0-5-15,0 0-1 16,0 0-2-16,0 0 0 16,0 0 3-16,0 0 1 0,5 3 3 15,-4 11 0 1,11 7 1-16,4 28 1 0,-15-25 0 15,2-2 0-15,1-1-2 16,0 0 0-16,-2-1-1 16,3-2-1-16,-3-4 0 15,-1 0 1-15,0-1 1 16,-1 0 2-16,0 2 1 16,2-2 0-16,1 0 1 15,-3 0 0-15,2-2 0 16,-2-2 0-16,0 1 0 15,0-5 0-15,0 1 0 16,0-3 2-16,-1-3 1 16,1 0 3-16,0-2 5 15,0 2 5-15,0 0 10 16,0 0 4-16,0 0 0 16,0 0-5-16,0-1-12 15,0 0-8-15,0 0-8 0,0-1-3 16,1-11-2-16,0 1 2 15,6-28 4-15,-3 27 1 16,1 4 2-16,-5-1 1 16,6 1 1-16,-4 0-1 15,-2 5 0-15,3-2 0 16,-3 4-1-16,0 1 0 16,0-1-1-16,-1 1 0 15,1 0 0-15,0 0-2 0,0 0 0 16,0 0-2-16,0 0 1 15,0-2 1-15,2-5 1 16,3-3 1-16,-1-1 0 16,23-31 0-16,-20 28 0 15,2-2 0-15,-1 0 1 16,-1 4 0-16,0-4 1 16,-3 4-1-16,2 2 0 15,-1-1 0-15,-3 8-1 16,-1-2 0-16,-1 1-1 15,1 3-3-15,-1 2-3 16,0-1-1-16,0 0-2 16,0-1 2-16,0 2 4 15,0 0 1-15,0-1 3 16,0 0 0-16,0 0 1 16,0 0 0-16,0 0 0 0,1 0 0 15,5-1-1-15,1 0 0 16,0 0 0-16,0-1 0 15,1 0-1-15,-1 0 0 16,-1 0 0-16,2 0 1 16,0-1 0-16,0 1 0 15,-1-1 0-15,0 1 0 16,-4 1-1-16,3-1 0 0,-1 1-1 16,2 0 0-1,1 1 1-15,1-1 0 0,1 2 1 16,1-1 0-16,29 1 0 15,-31 0 0-15,3 3 0 16,-2 0 0-16,-3-1 1 16,-4 3 2-16,4-2 0 15,-2 2 0-15,0 0-3 16,4-1 0-16,-6 0 1 16,3 0-1-16,-1 0 1 15,-1 0 0-15,0 1 0 16,-1 0 0-16,1 4 0 15,1 1 0-15,0-1-1 16,-3 1 1-16,4-2-1 16,-6-3 1-16,0 2-1 15,2 1 0-15,-2-3 1 16,3 3 0-16,4-1 0 16,-7-5 0-16,0 2 1 0,1-3-1 15,-2-1 2-15,-1 0-1 16,2 0-1-16,0 0 0 15,0 0-1-15,0 0 0 16,0 0-1-16,0 0 1 16,0 0-2-16,0 0 1 31,0 0 0-31,0 3 0 0,2 4 1 0,0 0 0 0,0 4 0 16,-1-7 0-16,2 4 0 15,-2-2 0-15,1 0 0 16,0 0 0-1,0-2 0-15,0 3 0 0,0-1 0 16,-1-1 0-16,-1-3 0 16,3 5 0-16,-2-4 0 15,1 8 0-15,-1-5 0 16,0 3-1-16,2 1 1 16,-2-2-1-16,0 4 0 15,7 27 1-15,-6-29 0 16,-2-2 0-16,3 4 0 15,-1-5 0-15,-2-3 1 16,0-1 0-16,-2-3-1 16,1 0 0-16,1 0 0 15,0 0-1-15,0 0-1 0,0 0-1 16,0 0-7-16,0 0-15 16,0 0-54-16,0 0-47 15,0 0 75-15</inkml:trace>
  <inkml:trace contextRef="#ctx0" brushRef="#br0" timeOffset="4035.185">13612 17633 147 0,'-4'-1'11'0,"-1"-1"-48"16,-1 2 15-16,5 0 29 0,0 0 48 16,-1 0 3-16,1 0-7 15,0-1 0-15,0-1 12 16,0 1 9-16,0 0 12 15,0 0-1-15,-1 0-6 16,1 0-5-16,0-1-11 16,0 0-8-16,0-2-8 15,0 1-4-15,-1 2-4 16,2-1-1-16,0-1-3 16,0 0-4-16,0-5-9 15,0 3-5-15,2 0-9 16,0-4-2-16,0 4-1 15,2-2 0-15,-2-4 0 16,7 0 0-16,30-28 3 16,-27 27 3-16,1-2 3 15,-1 5 0-15,4-1-3 0,1 1-2 16,-1 3-3-16,1 1-2 16,-3 1 4-16,-1 2 1 15,2 1 0-15,0 1 0 16,-5 0-5-16,3 1-1 15,-4 1 1-15,-3-1 4 16,3 0 6-16,1 0-1 16,1 1 0-16,1 2-4 15,0 4-5-15,-5 0-1 0,0 2 0 16,-3 5 0-16,-1 3 3 16,1 1 1-16,-4 8 2 15,0-3-1-15,-2 4-2 16,-4-1-1-16,-4-1-1 15,3 2-1-15,-2 0 0 16,-3 2 0-16,-1 3-1 16,-1-1 1-16,0-2-1 15,1-4 1-15,7-6-1 16,-8-5 1-16,2-6 3 16,2-2 6-16,-1-4 14 15,5 1 7-15,1-2 12 16,0-1 3-16,1-1 2 15,3 0-2-15,0-1-2 16,0 1-3-16,0-1-7 16,-1 0-2-16,1 0-7 0,0-1-3 15,0 1-7-15,0 0-2 16,0 0-1-16,0 0 3 16,-1 0 7-16,1 1 3 15,0 0-4-15,0 0-7 16,0 0-12-16,0 0-6 15,-1-1-7-15,1-1-1 16,1 1 0-16,0 0 0 16,0 0 1-16,14 1 2 15,5-1 1-15,27 1 1 0,-24 0 3 16,2 0 1-16,-1 1 2 16,7 2 1-16,-6 0-1 15,1 0 1-15,-2 1 0 16,-3-2 0-1,-1 1-1-15,-5 1 0 0,1 3-7 16,-1-3-21-16,1 4-84 16,1 2-86-16,2 10 120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0:38:02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16895 12903 571 0,'-37'85'208'16,"29"-85"-153"-16,0 0-73 15,-2-1-12-15,1 1-2 16,-4-1 13-16,0 1 23 16,2 1 22-16,-2 3 36 0,2 0 8 15,-4 0 4 17,3-1 2-32,1 2 9 0,4-1 7 0,0 0 10 0,2-1-1 15,0-2-24-15,0-1-15 16,-2 0-35-16,1 0-13 15,-2-1-14-15,2-3-6 16,2-2-3-16,-3-2 0 16,0-3-2-16,-2-5 1 15,-3-3 0-15,2-3 2 16,-3-1 2-16,1 2 2 0,0-2 1 16,-3-1-1-16,3-5 0 15,0-2-6-15,3-7-12 16,4 3-8-1,1 18-15-15,2-1-6 16,-7-61-1-16,2-1 4 0,2-6 12 16,5 21 10-16,4 8 14 15,1-7 6-15,5 7 5 16,3 1 1-16,2-1 3 16,8 4-1-16,3 0 0 15,-3-2 0-15,7 7-1 16,-8 1 0-16,4 5 1 15,2 9 0-15,3-2 0 16,4-3 1-16,2-2 0 16,4-5 0-16,1 5 0 15,3 1 1-15,1 3 2 0,-3-1 2 16,1-1 6-16,1 1 2 16,1 2 1-16,2 3-2 15,2-5-6-15,2-6-2 16,6-4-3-16,4-4-2 15,8-1 0-15,-4 1-1 16,-2 1 1-16,-1 0-1 16,-7 12 2-16,7 6 3 15,-2 7 6 1,-1 2 3 0,2 0 1-16,-2 1-2 0,2 1-5 0,2-1-3 0,1 5-2 15,9-2-1-15,2 6-1 16,0 1 0-16,-1 0 0 15,-1 4 0-15,-1 4 0 16,2-1 1-16,3 5 0 16,-1 0 0-16,-5 1 1 15,-2 2 0-15,-3 2 0 16,0 1 0-16,2 2 1 16,0 3-2-16,-7 4 1 15,2 2 0-15,-10 4 0 16,-3-1 0-16,-1-1 1 15,-2 3-1-15,-1-3-1 16,0 2 0-16,-3-2-1 16,0-4 0-16,-1 5 0 0,-2 3 0 15,-3 5 0-15,-2 4-1 16,-5 4 0-16,-2 0 1 16,-3 1 0-16,3-3 0 15,-1 3 1-15,1 1-1 16,-4 0 0-16,1-1-1 15,0-5 1-15,0 2 0 16,1-1-1-16,-2 8 0 0,-2 0 0 16,-1 2 0-16,-1-2 1 15,-3 1-1-15,0 3 1 16,-2 0-1-16,-2-4 0 16,-2-2 2-16,-4-6 1 15,0-3 1-15,-1 2 2 16,-1 0-2-16,-1 4-1 15,1 2 0-15,-4-3-1 16,-2 0 0-16,3 3-1 16,-3 3 1-16,0-1-1 15,1 2 0-15,-5-9 0 16,-1-1 0-16,2 2 1 16,-3-2 1-16,4 1-1 15,-3-1-1-15,-3-5 0 16,7 2-2-16,-5-4 1 15,3 1-1-15,1 1 1 16,-4 0-1-16,2 4 0 0,2 1 0 16,1-3 0-16,1-2-1 15,0-1-9-15,-2-3-11 16,2 6-35-16,-1 0-25 16,1 5-115-16,0 7-170 15,-3-1 240-15</inkml:trace>
  <inkml:trace contextRef="#ctx0" brushRef="#br0" timeOffset="922.708">20061 12092 1175 0,'13'37'417'16,"-13"-36"-361"-16,-1 3-117 0,2-4-24 15,-2-1-20-15,1 1 19 16,-2-1 32-16,2 1 13 16,0 0 21-16,0 0 4 15,-1 0 11-15,1 0 5 16,0 0 14-16,0 0 8 15,0 0 17-15,0 0 7 0,0 0 5 16,0 2-5-16,0 7-15 16,1 4-10-16,2 9-12 15,6 34-4 1,-7-19-4-16,3 8-1 0,4 1 0 16,-2 1 0-16,3 5 0 15,3 0-1-15,0 4 1 16,2-3-1-16,2-4 1 15,-2-3 0-15,3 0 0 16,0-1 2-16,-2-9-1 16,0-5 1-16,-3-9 1 15,-1-3 1-15,-2-7 4 16,-2-1 3-16,-3-1 7 16,0-5 1-16,-1 0 3 15,0-1-4-15,0-3-4 16,0 2-5-16,-4-3-3 15,0 0-2-15,0 0-1 16,0 0 0-16,0 0-1 0,0 0 1 16,0 0 0-16,0 0 2 15,0 0 5-15,0 0 4 16,0 0 7-16,0 0 1 16,4-1-4-16,0-1-3 15,4-4-7-15,2-1-2 16,0-9-3-16,29-29 0 15,-25 22 1-15,2-1 0 0,3-15 0 16,4-5-1-16,2-7-3 16,3-6 0-16,9-5 0 15,4-7 0-15,7-4 0 16,3-2 0-16,2 8-1 16,-2 9 1-16,1 10 1 15,-1 2-1-15,-5 4-2 16,0 1-2-16,-2 5-19 15,-3 8-30-15,5 15-169 16,5 12 151-16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21:08:23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16254 5033 167 0,'-1'0'104'0,"0"0"-7"0,0 0-19 16,0 0-36-16,0 3-16 15,-1-2-18-15,1 1 1 16,0 4 7-16,1 3 5 16,4 5 3-1,16 26-2-15,-5-27-4 0,0-3-1 16,4 2 0-16,-1 3 2 16,-1-1 6-16,3 2 5 0,3-2 15 15,1 0 9-15,4-2 11 16,2-3 0-16,3 0-12 15,4-3-8-15,5 3-17 16,-3-3-9-16,1 0-11 16,1 2-3-16,-6-3-3 15,0 3 0-15,1 0-1 16,-3-4 1-16,-1 4-1 16,4-4 0-16,-2 2 0 15,-2 2 0-15,0-6-1 16,0 4 1-16,1-2 0 15,-1-2 0-15,1 1 0 16,2-2 1-16,0-1 0 16,2-1 1-16,4-1 1 15,-1-3 1-15,9-2-1 16,-1 2 1-16,2-3-1 0,-1 2 0 16,-4-2-1-16,-2 0 0 15,-3 1 1-15,0-1 0 16,2 1 2-16,1-2-1 15,0-2 1-15,-2 1-1 16,-3-1 2-16,0 2-1 16,-1 1 0-16,-1 0-1 15,-3 1-2-15,4 1 0 16,-8 3 0-16,1 1-1 0,-4 1-1 16,-5 1-1-16,2 0 0 15,-4 0 0-15,-2 3 0 16,0-3 0-16,-3 3 0 15,-1 1 0-15,-3-3 0 16,-1 4 0-16,2-1 0 16,-3-1-1-16,1 2-5 15,-2-1-7-15,1 0-26 16,0 1-33-16,1 1 45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21:13:28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18510 11442 138 0,'32'-51'115'0,"-29"47"13"16,2 0-16-16,-2-2-12 0,4 2-23 16,-1-2-12-16,2 1-32 15,0-4-11-15,0 0-13 16,4 0-4-16,-2 1-1 16,4 1-1-16,-2 0 1 15,7 2 0-15,-2 1 7 16,-1-1-1-16,4 5 1 15,-3 0 0-15,2 0-6 16,1 5-1-16,0-4-3 16,1 6 0-16,4-1-1 15,0-3 0-15,2 3 0 16,1-3 1-16,3 1 2 16,2 0 0-16,2-4 2 15,1-1 1-15,-1-2 5 16,2-3 3-16,6 3 5 15,-1 0 1-15,3 1-2 0,0 0 1 16,0-2 2-16,-1 0 3 16,1 1 1-16,-2 2-1 15,-3-1-8-15,-1 2-5 16,-3 0-5-16,3-1 0 16,2 3-1-16,-2-1 0 15,3 1 1-15,-1 2 0 16,-1-1 2-16,2 2-1 15,-2 1 0-15,-3-2-3 0,0 6-1 16,-1-2-2-16,-1 3-1 16,1 2 0-1,0-3 1-15,0 2 0 0,-3-2 1 16,4 1 1-16,1-2 12 16,0-2 3-16,2-3 5 15,3 0 2-15,-4-2-10 16,-1-2-2-16,-1 0-4 15,1-1-1-15,2 0-4 16,4-2-1-16,-1-1 0 16,1 0 0-16,0 0-1 15,-2-1 2-15,4 1 7 16,-1-1 5-16,-6 0 7 16,3 1 1-16,-9 3-7 15,1-2-5-15,4 3-5 16,1 1-2-16,7-2-1 0,4-1 0 15,2 0 3 1,2-4 6-16,0 1 7 0,-2 1 0 16,-1-1-2-16,1-1-5 15,5 3-8-15,2 2-1 16,4-2-2-16,-2 2 0 16,-1 1-1-16,-1 3 1 15,-7 1-1-15,0 0-1 16,-2 1 0-16,-1 3 1 15,2-1-1-15,0 3 1 0,-2-4-1 16,0 0 1-16,-4 1-1 16,-1-3 1-16,1-1-1 15,-1 1-1-15,1-1-1 16,0 3-30-16,-2 3-102 16,-1 4-116-16,-1 5 148 15</inkml:trace>
  <inkml:trace contextRef="#ctx0" brushRef="#br0" timeOffset="805.053">24701 11726 847 0,'12'7'321'16,"-12"-7"-241"-16,1 0-138 0,6 0-61 15,-7 0-7-15,0 0-2 16,3 0 33-16,4 0 25 16,-1 1 2-16,-5-1 25 15,3 0 17-15,-1 0 39 16,-3 0 14-16,0 0 24 16,0 0 0-16,0 0-14 15,0-1-9-15,-1 0-24 16,0-1-1-16,-5-6-11 15,-4-9-21-15,-36-37-139 16,28 24 116-16</inkml:trace>
  <inkml:trace contextRef="#ctx0" brushRef="#br0" timeOffset="1544.163">24632 11313 715 0,'0'-1'249'15,"4"2"-238"-15,-1 1-27 16,-3-2-9-16,0 0 3 16,16 6 17-16,35 14 5 15,-28-13 3-15,-1 0 0 0,0 0 4 16,-1-2 3-16,-3 0 11 15,-2 0 7-15,4-3 14 16,-6 1 3 0,4-2-2-16,1 1-6 0,0 1-17 15,4-1-7-15,6 4-8 16,1-1-3-16,3 2-1 16,5 3-1-16,4-2-2 15,4 2 0-15,1 1 0 16,1-1 1-16,1 1 1 15,0-3 0-15,6-1 0 16,3-1 1-16,6 0-1 16,1 0 1-16,0 0 0 15,0-2 1-15,0-1 0 16,0 1 0-16,7-3 1 16,-1 1-1-16,3-1 2 0,0-2 2 15,-4-1 5-15,2-1 2 16,-3 1 0-16,1-1 0 15,0 1-4-15,1 0-1 16,-6-2-4-16,-7 2-1 16,2 0-1-16,1-4 1 15,1-1 6-15,11 1 5 16,-2-4 3-16,1 3 2 16,-1-3 3-16,-1-4-3 15,3-2 0-15,6-1 1 16,6 2 1-16,5 1 3 0,-8 0 7 15,2 0 0-15,-4 1-1 16,-2 3-4-16,6 1-10 16,-2 2-4-16,-1 3-7 15,-4 3-2-15,-1 1 0 16,-3 5-1-16,-3 2 0 16,-4 2-1-16,-6 9-1 15,-8-2-2-15,-6 11-16 16,1 5-29-16,-2 4-115 15,3 3-127-15,3 3 178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21:15:32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10800 12275 649 0,'7'0'250'16,"-5"0"-195"-16,3 1-57 15,-2-1-35-15,-3 0-2 16,0 0 12-16,0 0 8 15,0 0 6-15,0 0 9 0,0 0 23 16,0 0 9-16,0-1 11 16,0-1-2-16,0 1-5 15,0 0-5-15,0 0-8 16,-1-4-3-16,-2-8-8 16,-1-1-3-16,-12-31-3 15,9 27-2-15,0 1-2 16,3 0 0-16,-1 2 0 15,2 1 2-15,3 5 3 16,-3 1 6-16,3 3 12 16,0 4 3-16,0 0-1 15,0 1-3-15,0 0-10 16,0 0 1-16,-1 0 0 16,0 0-2-16,0 0-8 15,0 0-6-15,-18 7-3 16,-29 16-1-16,31-14 7 15,-1 0 2-15,4 4 3 0,2 1 1 16,1-2 1-16,2-1 1 16,2 2-3-16,1-2-4 15,6 7-6-15,2 3-1 16,3 2 1-16,2 1 2 16,1 3 3-16,2 2 0 15,-1-1 0-15,2-2-1 16,0-6-3-16,0 0 0 0,3-1 0 15,0 0 2-15,-1 1 3 16,-4-3 1-16,-2-7 6 16,-3-2 3-16,0-5 2 15,-1 1 0-15,1-2-5 16,-4-2-4 0,0 0-4-16,0 0-5 0,0 0-3 15,0-1 1-15,0 0 5 16,0-1 4-16,0 1 4 15,1-13-1-15,10-10-7 16,2-31-8-16,-19 19-13 16,-2-1-3-16,-1-7 4 15,1-2 5-15,1 2 14 16,2 2 5-16,4-4 6 16,1 1 3-16,3 1 4 0,0 0 0 15,2 13-1 1,-1 0-4-16,2 7-4 0,-1 4-2 15,-3 0-1-15,-1 8 1 16,-1 6 4-16,0 4 2 16,0 3 5-16,0-1-1 15,-1 0-4-15,0 0-4 16,0 0-6-16,-1 0 0 16,0 4 8-16,-2 13 2 15,-3 26 5-15,7-22 2 0,4 6-5 16,1 5 1-16,4 14 4 15,4 0 1-15,3 1-3 16,1 4-3-16,3 2-6 16,3 4-2-16,1-4-1 15,-2-1 0-15,-2-4 0 16,-5-4 0-16,-4 0 0 16,-1-10-1-16,1-8-1 31,-4-8-12-31,-3-5-36 0,3-3-43 0,-4 2 55 15</inkml:trace>
  <inkml:trace contextRef="#ctx0" brushRef="#br0" timeOffset="1003.619">11509 12077 251 0,'10'-4'108'0,"0"-2"-63"16,4-1-19-16,-6 5 7 16,-3-2 20-16,-1 4 54 15,-5 0 19-15,1-1 11 16,0 1-15-16,-1 0-37 15,-1 0-18-15,1 0-31 16,0 0-6-16,-9 4-2 16,-5 3 4-16,-30 13 2 15,29-13-4-15,4-3-13 16,1 2-6-16,-3 0-7 0,1 1-3 16,-4 1 0-1,1-1-1-15,-1 3-1 0,-2-4 0 16,-2 7-1-16,1 2 0 15,-3 0-1-15,3 6 0 16,-2 0 2-16,1 4 0 16,1 5 1-16,2 0 0 15,4 3 1-15,-1-1 0 16,5-6 6-16,-1-2-1 16,6 7 1-16,0 3-2 0,3 4-3 15,2 1-1-15,0-11 2 16,0-2 1-16,2-8-2 15,0-5 0-15,3-3-3 16,2-4-3-16,2 4-3 16,1-7-2-16,7-1 2 15,0-2 1-15,-1-6 5 16,2-1 1-16,0-1 3 16,-2-3 1-16,0-5 1 15,1-1-1-15,-1-9-1 16,-1 0-1-16,2-5-2 15,-2 0 0-15,-2 2 0 16,1 2 0-16,-6 8 1 16,2 0 1-16,-1-2 0 15,1 1 1-15,-2-8-2 16,-1 3 0-16,0-2 0 16,-2 2 0-16,3 4 2 0,1 0 0 15,-2 4 2-15,-6-1 0 16,1 1 0-16,1 0-1 15,0 2 0-15,3 1 0 16,-2-1 3-16,-1 2 0 16,-3-2 5-16,0 1 0 15,1-1 0-15,0 1-2 16,-1 1-3-16,-1 2 0 16,1 4-3-16,-1 2 0 0,1 4-8 15,0 1-15-15,0 0-74 16,0 0-113-16,0 0 131 15</inkml:trace>
  <inkml:trace contextRef="#ctx0" brushRef="#br0" timeOffset="1492.639">12020 11785 1109 0,'-2'-4'445'0,"2"3"-235"15,0-2-309-15,0 1-36 16,0 1 22-16,0 0 25 16,-2 0 89-16,1 0 7 15,0 0 1-15,1-1 0 16,0 2 6-16,0 0 1 0,0 0 5 16,7 18 1-16,19 42 0 15,-14-25 2 1,4 10-1-16,1 7-1 0,4 14-8 15,-1-3-3-15,-1 5-7 16,-2-2-3-16,-4-1-2 16,-1-4-3-16,-4 2-11 15,-1 1-6-15,-4-12-8 16,1-2 0-16,-2-12 3 16,-2-10-6-16,0-3-58 15,0 1-48-15,-1-4-148 16,-1-3 172-16</inkml:trace>
  <inkml:trace contextRef="#ctx0" brushRef="#br0" timeOffset="1939.438">11781 12124 983 0,'0'0'340'0,"0"0"-330"16,11 2-24-16,8-4-15 15,34-15 2-15,-30 8 22 16,-1 3 1-16,1 2 2 16,-4-1 2-16,1 5 2 15,6 3 3-15,-3-2 4 16,3 2 2-16,1-3 3 15,-1 0 3-15,3 0 0 16,-2-2-1-16,0 2-7 16,0 1-5-16,-1 5-62 15,3 4-77-15,-1 5 86 0</inkml:trace>
  <inkml:trace contextRef="#ctx0" brushRef="#br0" timeOffset="3253.869">13828 12211 1015 0,'6'2'376'0,"-3"-2"-287"15,1 0-131-15,2 3-24 16,-6-3 8-16,0 0 23 16,0 0 30-16,0 0 1 15,4 10 3 1,-2-2 2-16,2 6 2 0,29 30-1 15,-31-27-1-15,-1 6-1 16,4 6 0-16,-3 0 0 16,-1 1-1-16,0 2 1 15,-2 4-2-15,0 3 0 0,1 1-10 16,1 0-9-16,0-5-26 16,-1 1-16-16,-2 2-17 15,1-2 3-15,-4-5 23 16,0-9 16-16,2-9 26 15,0-5 9-15,3-6 26 16,2 1 17-16,-4-3 31 16,1-1 10-16,1 1 0 15,0-1-13-15,0 0-28 16,0 0-11-16,0 0-22 16,0-10-4-16,0-15-2 15,-3-36 0-15,-1 30-1 16,7 5 1-16,-5-8 1 15,3-2 0-15,3-13-1 16,-7-4 0-16,2 4-1 16,-1 2 1-16,-1 10 1 0,0-1 1 15,2 8 0-15,1 2 0 16,0 4-1-16,0 5 0 16,-1 0-2-16,1-1-1 15,2 2-5-15,6-3 0 16,2-1-2-16,-3-2 2 15,0-3 4-15,-2 0 2 16,4 0 9-16,3 4 2 16,-2-1 3-16,2 2-1 0,0-1-8 15,0-1-3-15,3 1-2 32,-1 4-3-32,-3 0 1 0,1 5 0 0,-2 5 1 15,4 0 0-15,-3 2-1 16,2 1 0-16,-3 2-6 15,0-1-1 1,-3 4-8-16,2 1-3 0,-1 2 4 16,1 1 2-16,1 3 9 15,1 2 5-15,0 1 1 16,3 2 1-16,2 5 2 16,2 0 0-16,-1 7 2 15,1 4 0-15,-5 2-1 16,0 1-1-16,-2-3-2 15,-1-2-2-15,0-2 0 16,-3 0 0-16,-1 1 0 0,-2-1 1 16,-4-3 1-1,1 2 1-15,-2-5 6 0,-3-2 1 16,-1-1 2-16,4-3 4 16,-7 0-5-16,-1 1-2 15,-5 0-2-15,-4 0-5 16,3-2 4-16,-1 0 0 15,-3-2 1-15,-7-2 0 16,-5 3-3-16,-1 1 0 0,-8 4-1 16,-4 2 0-16,-4-3-1 15,2 3-2-15,4-1 0 16,6 2 0-16,3-3-1 16,5-2-7-16,2 0-27 15,3-4-25-15,6-2-63 16,4 0-48-16,7-1 107 15</inkml:trace>
  <inkml:trace contextRef="#ctx0" brushRef="#br0" timeOffset="3910.135">14670 11968 1032 0,'3'0'359'15,"-3"0"-343"-15,0 1-40 16,-2-1-14-16,1 0 7 15,0 0 29-15,1 16 2 16,0 34 0-16,0-27 0 0,0 2 0 16,1 2-1-16,-1-1 1 15,3-4 0-15,-1-3 1 16,-1-4 2-16,-1-6 5 16,0-1 3-16,-1-5 6 15,0 0 2-15,0-1 0 16,-1-2 0-16,1 0-8 15,0 0-5-15,0 0-13 16,0 0-11-16,0 0-20 16,-1 0-6-16,-1 1-9 15,-4 4-1-15,1-3 13 16,1-1 9-16,-3-1 18 16,1-2 7-16,0-4 8 15,0-12 1-15,-26-42-1 16,31 24-2-16,3-3-2 15,3 0-1-15,2-1-4 0,2-1 0 16,3 1-4-16,2 0 1 16,4 0 7-16,-1 5 5 15,6 8 6-15,0 3 2 16,6 6-6-16,-2 0-5 16,3 6-5-16,3 3 0 15,4 8 6-15,3 4 2 16,2 7 4-16,-3 0 0 15,-4 3-4-15,0 2-4 16,-5 5-56-16,-4 1-61 0,-7 8 75 16</inkml:trace>
  <inkml:trace contextRef="#ctx0" brushRef="#br0" timeOffset="4509.793">15385 11993 929 0,'-2'0'317'16,"2"-4"-334"-16,0-3-43 16,-4 0-43-16,2 1-9 15,-8 3-2-15,-5 1-5 16,-6 1 19-16,-2 0 25 16,-3 1 66-16,-6 4 14 15,-4 4 23-15,0 2 11 16,3 6 10-16,7 0-6 0,7 2-44 15,2 1-21-15,4 3-19 16,3 1 9-16,9 3 38 16,3-2 11-16,8-3-9 15,7 0-9-15,7-6-16 16,3-2-2-16,10-9 3 16,0-10 2-16,2-8 8 15,3-10 1-15,2-12 17 16,-3-5 6-16,3-14 23 15,0 5 17-15,-4-5 11 16,-1 7 9-16,-9 3-2 16,-5 4-7-16,-10 16-4 15,-6 7-6-15,-9 6-19 16,-1 5-11-16,-15-1-30 16,-5-2-13-16,-14 9-12 15,-6 1-3-15,-12 10-5 0,0 9-3 16,-2 7-47-16,10 4-56 15,13 13 90-15</inkml:trace>
  <inkml:trace contextRef="#ctx0" brushRef="#br0" timeOffset="5394.05">16166 11869 738 0,'8'-6'238'16,"-4"0"-164"-16,2-2-251 15,2-2-8-15,-2 4 84 16,1 1 59-16,-7 5 108 16,-7-1 23-16,-4 0-2 15,-2 2-20-15,-8 4-39 16,0 4-18-16,-13 8 2 0,-6 4 12 15,-4 6 15-15,-3 0 6 16,6 3-4-16,3 1-12 16,9 2-29-16,8 2-22 15,7 0-29-15,5 0-4 16,8-7 15 0,1-4 14-16,9-8 16 0,5-4 6 15,8-5 1-15,1-2 1 0,8-6 5 16,4-4 3-16,3-9 8 15,4-4 2-15,0-10 11 16,-2-3 10-16,-5-10 5 16,-1-6 4-16,-8 1-3 15,0-3-8-15,-3 1-3 16,-5 5 1-16,-8 2-4 16,-2 7-5-16,-9 0-11 15,-3 0-9-15,-7-8-12 16,1-6-6-16,-3 0-2 15,-1 4 3-15,8 8 13 16,-3 9 10-16,6 10 21 16,-2 5 6-16,0 8-5 15,5 3-7-15,-3 1-26 16,3 0-11-16,0 0-6 16,0 0 2-16,3 17 10 15,11 44 5-15,-7-15 9 0,1 5 5 16,7 4 12-16,-3 2 4 15,6 0 2-15,-4 2-3 16,1 7-8-16,1 2-3 16,-3 0-5-16,-1-3-3 15,-1-6-4-15,-2-1-2 16,-2-9-2-16,-1-3-1 16,-4-7-4-16,0-7-18 15,-2-12-54-15,0-4-35 0,0-10-72 16,0-4-11-16,0-3 9 15,0 0-11-15,0-13 140 16</inkml:trace>
  <inkml:trace contextRef="#ctx0" brushRef="#br0" timeOffset="5799.065">16658 11767 941 0,'7'5'322'0,"-4"8"-306"16,-1 3-30-16,2 11-5 16,-2 5 8-16,-2 4 16 0,3 2 1 15,1 5-4-15,4 4 0 16,-3-2-2-16,3 1 0 15,-3-12 0-15,1-9 0 16,7-5 0-16,-5-7 1 16,0-7 9-16,1-1 5 15,2-8 6-15,0 0 9 16,6-1 0-16,-1-3-4 16,3-4-7-16,0-2-11 15,1-7-8-15,-2-2 0 0,-2-7-1 16,0 3 1-16,-7-7-4 15,0 5-4-15,-5 3-11 16,-4 4-15-16,-7 2-59 16,-2-1-63-16,-6 0 97 15</inkml:trace>
  <inkml:trace contextRef="#ctx0" brushRef="#br0" timeOffset="6293.773">17566 11792 1143 0,'0'0'333'15,"0"0"-464"-15,1 1-29 16,-2-1 24-16,0 0 38 0,0 0 92 16,0 0 9-1,-3 3 35-15,-7 11 10 0,-42 26 6 16,27-27-3-16,-6 2-27 15,-4-2-7-15,3 3-5 16,-2-2-2-16,3 1-5 16,3-2-2-16,6 0-2 15,2 4-1-15,6 4-1 16,5 5-1 0,2 7 1-16,1 0 0 0,5 0 2 15,1-1 0-15,5-5 0 16,4 1-1-16,7 5-11 15,1-2-3-15,10 3-12 16,2-3-16-16,10-6-50 16,3-5-46-16,7-10 84 15</inkml:trace>
  <inkml:trace contextRef="#ctx0" brushRef="#br0" timeOffset="6787.649">17947 11116 1307 0,'9'2'365'0,"9"9"-500"15,2 2-11-15,1 16 49 16,-3 5 41-16,-2 7 54 16,0 3 2-16,-5 8 4 15,-4 6 3-15,-5 0 2 16,-2 3 1-16,-5-2-1 15,3-5 1-15,0-5 11 16,-2-4 4-16,4-7 3 16,0 0 0-16,0 5-13 15,2 2-4-15,0-1-7 0,1 4-3 16,4-3 0 0,5-3-1-16,4-2 1 0,3-6 1 15,7-10-2-15,0-2-3 16,12-8-11-16,9-8-8 15,7-6-21-15,4 1-12 16,4-9-43-16,-2 0-45 16,-11-6 91-16</inkml:trace>
  <inkml:trace contextRef="#ctx0" brushRef="#br0" timeOffset="7237.553">17586 11472 1378 0,'11'0'466'16,"12"2"-440"-16,13 2-34 15,14 5 2-15,9-1 3 0,20 1 3 16,10 1 1-16,12-2-1 16,7-1 3-16,1 0-66 15,1 3-97-15,-4 7 105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21:17:09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22730 8927 826 0,'5'0'257'0,"1"2"-296"15,5 4-19-15,3 5 6 16,2 1 22-16,-2 2 35 15,2-3 12-15,0 2 11 16,-3 1 1-16,0 6-4 16,-3 5-6-16,2 5-9 15,6 0-1-15,-4-2-3 16,4 1 1-16,-2-2 3 16,1-4 0-16,6 0 3 15,2 5-1-15,5 3-4 16,-3 4-3-16,0 2-3 15,2-3-1-15,-4-2-1 16,-2-1 0-16,-5-2-6 16,-1 1-14-16,-5-7-71 15,-2-7-60-15,-4-9 90 0</inkml:trace>
  <inkml:trace contextRef="#ctx0" brushRef="#br0" timeOffset="614.683">23362 8872 927 0,'5'-1'387'16,"-5"-1"-170"-16,-3 2-326 15,3-1-20-15,-1 0 24 16,0 1 34-16,0 0 76 16,-1 0 6-16,1 0-3 15,0 0 4-15,0 0 6 16,0 0 1-16,-5 1-3 15,-4 2-3-15,-2 2 3 16,-29 21 3-16,25-16 8 16,2-2 2-16,0 2-4 15,-1 0-5-15,-1 3-9 16,0 4-3-16,-4 0-7 0,0 3-1 16,0 10 0-16,-3 4 0 15,1 6 0-15,-1 0 0 16,-4-4 0-16,4-2 0 15,1-2 1-15,-3 0 0 16,-2-3 0-16,-2 3 0 16,-4-4 0-16,8 0-1 15,0-3 1-15,1-3-1 0,2-1 1 16,-2-1-1-16,4 1 1 16,5 0-1-16,4-7 0 15,4-2-2-15,1-5-6 16,2 1-1-16,3-2-7 15,-3 1-6-15,4-2-8 16,0-1-15-16,1 4-76 16,0 0-96-16,3 3 138 15</inkml:trace>
  <inkml:trace contextRef="#ctx0" brushRef="#br0" timeOffset="1661.026">23399 9520 1139 0,'1'0'392'0,"-2"-1"-392"16,-2 0-34-16,3 0-16 15,0 0 6-15,0 0 34 16,0-1 7-16,0 1 2 15,0 0 0-15,1-3 2 16,4-5 1-16,0-1 1 16,3-3-1-16,37-30 1 0,-33 26 0 15,-2-4 4-15,1 1 0 16,-3 0 0-16,1-5-3 16,3 9-4-16,-3-3-1 15,-2 3-3-15,-1 7 1 16,0 1 0-16,-1-1-1 15,1 2-3-15,1 0 0 16,1 0-8-16,1 2-2 16,1 4-2-16,-2 0 2 0,-1 2 9 15,2 5 4 1,1 0 4-16,1 2 0 0,1 0 1 16,1 3-1-16,0 6 1 15,0-2-1-15,-2 6 2 16,2 3 0-16,0-3 1 15,0 3 0-15,0-4 0 16,2-4-2-16,-6 1-1 16,5 1 1-1,-2 6-1-15,-6-3 0 0,1 4 0 16,-2-2 0-16,-5-6 1 16,7 3-1-16,3 2 1 15,-7-3 0-15,6-1 1 16,-7-2 0-16,-2-3 1 15,1 1 0-15,0-2 0 16,-4-1 0-16,3-1 1 0,-3-2 0 16,3 1 3-16,4 0 2 15,-3-5 7-15,-6-2 5 16,4 0 11-16,0-2 4 16,0 0 3-16,0 0-1 15,0 0-10-15,-1 0-4 16,-6 3-11-16,-16 5-6 15,-35 11-3-15,24-15-2 16,-5 4-4-16,0-2-4 0,-4-6-15 16,3 1-12-16,-1-3-24 15,0-4-18-15,6 1-55 16,0 0-42-16,6-3-163 16,1 0 208-16</inkml:trace>
  <inkml:trace contextRef="#ctx0" brushRef="#br0" timeOffset="2085.371">23592 8928 892 0,'3'-1'301'15,"-1"0"-270"1,6 3-88-16</inkml:trace>
  <inkml:trace contextRef="#ctx0" brushRef="#br0" timeOffset="2624.425">24224 9087 472 0,'1'0'154'16,"3"0"-147"-16,5 3-16 16,5 1 4-16,4 2 17 15,2-2 6-15,-2-1 16 16,2-1 15-16,2-2 35 16,1-1 13-16,7-4 11 15,4 0-12-15,2 0-41 16,0-1-18-16,-3 4-30 15,-5 0-5-15,-4 5-3 16,-3-1-2-16,-6 0-24 0,0 2-26 16,-2 0-89-16,0 3-64 15,0 5 125-15</inkml:trace>
  <inkml:trace contextRef="#ctx0" brushRef="#br0" timeOffset="3008.59">24538 9362 1147 0,'1'-5'380'0,"2"4"-477"15,3-1-48-15,-6 1-35 16,0 0 11-16,0 1 110 16,0 0 45-16,6 1 36 15,2 2 8-15,2 1 3 16,-1 0 2-16,32 16-6 15,-30-15-6-15,3 2-12 0,0-5-5 16,7 2-5-16,1-2-1 16,1-2-7-16,6 2-20 15,-2-2-109-15,1 3 94 16</inkml:trace>
  <inkml:trace contextRef="#ctx0" brushRef="#br0" timeOffset="4192.028">25691 8598 755 0,'43'46'253'0,"-47"-43"-282"15,-8 1-24-15,-6 8-1 16,-6 0 6-16,-1 7 43 16,2-3 6-16,3 1 1 15,0 2-2-15,-1-4 0 16,2 1-1-16,-1 1 1 16,3 2 1-16,2-1 0 15,0 6 0-15,2 5 2 0,-1 3 3 16,-2 7 8-1,-1 5 3-15,2 15 1 0,1 4-2 16,-2 9-7-16,5-1-3 16,4-1 3-16,-1 2 2 15,7 9 1-15,-1 1 3 16,-1-3-4 0,1-3-3-16,4-13-1 0,0-9-3 0,7-8-3 15,-3-6-18-15,-3-3-175 16,2-3 139-16</inkml:trace>
  <inkml:trace contextRef="#ctx0" brushRef="#br0" timeOffset="4493.781">25432 9103 895 0,'-33'42'314'16,"35"-45"-411"-16,6 1 43 15</inkml:trace>
  <inkml:trace contextRef="#ctx0" brushRef="#br0" timeOffset="4643.401">25447 9143 217 0,'87'41'163'0,"-53"-27"7"0,6 1-70 15,4 8-26-15,5 10-22 16,-3 2 1-16,5 10 3 15,3 2-1-15,6 5-12 16,2 3-9-16,-2 2-20 16,-3-1-7-16,-9-6-14 15,-5-4-40-15,-10-9-151 16,-6-5 134-16</inkml:trace>
  <inkml:trace contextRef="#ctx0" brushRef="#br0" timeOffset="5031.269">25927 9064 1185 0,'-1'7'412'15,"1"-7"-473"-15,2 9-80 16,0 16-21-16,-3 9 0 0,-8 17 117 16,-8 7 40-16,-11 5 18 15,-4 2 0-15,-1 13-2 16,-2 2-1-16,1 0-3 15,-1-1-1-15,3-6-3 16,6-11-1-16,3-3-1 16,6-5 0-16,0-7-1 15,5 0 0-15,6-7-16 16,2-4-37-16,9-9-216 16,5-5 184-16</inkml:trace>
  <inkml:trace contextRef="#ctx0" brushRef="#br0" timeOffset="5691.532">26229 10031 1116 0,'3'-1'364'15,"3"-1"-412"-15,1-2-32 0,2 3-4 16,4 0 16 0,4-4 55-16,1 0 13 0,2-10 9 15,0-5 3-15,-3-2 6 16,4-1 1-16,-3-2 1 15,0-1 0 1,-4-6 12-16,-3 1 5 0,-5-4 7 16,0 4 0-16,-3 3-16 15,-3 0-9-15,0 6-17 16,0 0-7-16,0 3-10 16,0 8-5-16,-1 5-8 15,0 4-8-15,0 2-14 16,-1 0-3-16,1 0 2 15,1 0 11-15,0 0 24 16,1 21 11-16,11 35 12 16,-2-28 4-16,5 4 2 15,3 4-1-15,2 3-1 0,3 2-1 16,3 6-2-16,-2 3-3 16,0 6-1-16,0 0-1 15,-2 1-1-15,-7-10 0 16,-5-8 1-16,-2 1 1 15,-5-8 9-15,3 0 4 16,-8-10 14-16,-4-4 6 16,0-4 3-16,-4 1-3 15,7 2-10-15,-7-3-5 0,-12 1-10 16,-6-3-2-16,-21-7-5 16,-3 1-5-16,-8-8-47 15,-3-6-34-15,8-14-221 16,0-10 198-16</inkml:trace>
  <inkml:trace contextRef="#ctx0" brushRef="#br0" timeOffset="5951.461">26080 9275 1356 0,'60'49'421'15,"-59"-39"-578"-15,4 7-38 16,3 15-44-16,-2 7 0 15,-2 8 186-15</inkml:trace>
  <inkml:trace contextRef="#ctx0" brushRef="#br0" timeOffset="6320.998">26679 9949 860 0,'10'0'380'0,"-9"0"-188"16,-2 1-119-16,-3 1-74 15,4-2-15-15,-1-2-4 16,1 2 2-16,0 0 8 16,0 0 2-16,0 0 4 0,5 10 1 15,4 12 0-15,14 34 1 16,-15-26-1-16,1 3-3 16,-2-6-37-16,-2-7-24 15,1-9-77-15,-5-4-49 16,5-5-111-16,-5-2 182 15</inkml:trace>
  <inkml:trace contextRef="#ctx0" brushRef="#br0" timeOffset="6581.483">27106 9776 892 0,'23'8'304'0,"12"15"-284"16,1 5-19-16,-1 9-1 16,-2 3 0-16,-8 10 1 15,-3 5-1-15,-7 4-7 16,-2-1-17-16,-9-9-64 15,-3-5-49-15,-4-12 81 16</inkml:trace>
  <inkml:trace contextRef="#ctx0" brushRef="#br0" timeOffset="7008.793">27187 9053 1240 0,'21'0'372'16,"-2"-3"-453"-16,19 16-140 16,2 7-7-16,5 22 51 15,2 4 64-15,3 5 107 16,5 4 10-16,2-2 7 16,-4 0 9-16,-7 3 22 15,-1-1 4-15,-5 6 1 16,-6-3-9-16,-3-9-22 15,-6-2-5-15,-10-17-7 16,1 2-1-16,-7-6-18 16,-1-11-18-16,-2-3-62 0,-5-7-53 15,-2-3-70-15,-5 0 124 16</inkml:trace>
  <inkml:trace contextRef="#ctx0" brushRef="#br0" timeOffset="7358.766">27554 9062 1143 0,'0'0'353'16,"-3"4"-387"-16,-9 15-39 16,-9 6-2-16,-6 18 39 15,0 5 25-15,5 0 12 16,3 2 2-16,3 2-1 16,5 0-1-16,1 4 0 15,5 0 0-15,3-1 1 16,2-4 0-16,0-12-2 15,2-3-5-15,-1-14-41 16,0-6-36-16,-1-8-97 0,0-5-63 16,6-4 149-16</inkml:trace>
  <inkml:trace contextRef="#ctx0" brushRef="#br0" timeOffset="8124.156">27887 9354 1129 0,'4'-4'427'0,"-2"3"-336"15,-1 1-137-15,-1 0-123 16,0 0-8-16,0 0 29 16,8 12 54-16,9 14 99 15,29 31 8-15,-29-20 7 16,2 5 0-16,-3 4 0 16,0-2 3-16,-3-7 5 15,-3-5 3-15,-1-3 6 16,-3-6 0-16,-5-3-7 15,2 2-3-15,-3-2-5 0,-5 0 2 16,0-2 1-16,-3-4 1 16,-1-5-1-16,2-1 0 15,-1-2-3-15,1 0 0 16,-1-3-5-16,0-1-3 16,0-2 1-16,1 0 7 15,2-2 6-15,2 0 1 16,2 1-1-16,1-1-8 15,0 2-8-15,0-1-3 16,0 1-5-16,0-1-1 0,0 0-6 16,0 0-3-16,0 0-3 15,0 0-1-15,0 1 3 16,0 0 2-16,0 0 2 16,0-2 1-16,0 1 0 15,0 0 1-15,0 0 0 16,0 1 1-16,0 0 0 15,0 0 0-15,0 0 0 16,2 0 0-16,2-1 0 16,-1 0 0-16,1-1 0 15,-2 1 0-15,0 0-1 16,-1 0-5-16,-1 0-25 16,0 0-14-16,0 0-23 15,0-1 2-15,0 1 29 16,0 0 16-16,0 0 32 0,0 0 3 15,0 0-4-15,0-1-3 16,0 1-16-16,0 0-14 16,0 0-66-16,0 1-61 15,-1 0 93-15</inkml:trace>
  <inkml:trace contextRef="#ctx0" brushRef="#br0" timeOffset="8425.048">27784 9149 1126 0,'-8'9'414'0,"8"-7"-380"15,-2-1-104-15,2 0-82 16,-1-1-5-16,-1 0 48 16,1 0 46-16,0 0-11 15,0 0-55-15,-4 10 80 0</inkml:trace>
  <inkml:trace contextRef="#ctx0" brushRef="#br0" timeOffset="8725.681">28257 9030 275 0,'-1'0'68'0</inkml:trace>
  <inkml:trace contextRef="#ctx0" brushRef="#br0" timeOffset="8890.404">28266 9111 9 0,'-7'83'5'0,"-3"-78"3"0,-1 1 7 16,4-3 8-16,1 5 0 16,1-2-4-16,4-2-8 15,1 7-8-15,-4-7-3 16,4 2 0-16</inkml:trace>
  <inkml:trace contextRef="#ctx0" brushRef="#br0" timeOffset="9488.142">28215 9247 150 0,'0'0'122'0,"0"0"15"15,3 1-18-15,6 3-51 16,-2-1-15-16,-5-3-9 16,0 0 10-16,1 0 26 15,-2 0 6-15,3 0 2 16,3 1-12-16,3 1-31 16,1-2-11-16,3 0-14 15,29 0 0-15,-25 0 4 16,0-5 2-16,2 4 0 15,0 0-4-15,-1-3-11 16,3 6-4-16,-2 0-6 16,1 0-1-16,-3 6-1 15,3-1-1-15,2 7 1 16,-2 1 0-16,-8-4 0 16,0 5 1-16,-5 1-1 15,3 0 1-15,0 5-1 0,-4-4 1 16,-7-5-1-16,-2 1 0 15,-3-6-6-15,-1-1 1 16,-2 0-2-16,-2-4 2 16,-2 3 5-16,-6-2 1 15,-6 0 3-15,-1-1 2 16,-1-3 1-16,2-1-5 16,4-2-6-16,-1-1-3 0,2 0-1 15,4 3 3-15,3-1 4 16,4 2-1-16,1 0-5 31,0 0-4-31,2 3-15 0,0 4-2 0,-1 2-2 16,3 5 2-16,2 8 13 15,1-1 4-15,4 6 8 16,5 2 4-16,8-2 5 16,4 3 2-16,13 2 6 15,4-4 1-15,9 4-1 16,2 2-1-16,-4-2-6 15,-2 1-4-15,-2-1-14 16,-8-9-28-16,1-3-94 16,-3-3-66-16,-7-10 117 15</inkml:trace>
  <inkml:trace contextRef="#ctx0" brushRef="#br0" timeOffset="9789.693">29193 9456 1125 0,'6'4'374'0,"1"17"-401"16,1 13-25-16,-1 22-6 16,-7 4 5-16,-8 2 35 15,-5-4 10-15,-10-5-47 16,1 0-20-16,0-7-80 16,-6-3-95-16,3-9 170 15</inkml:trace>
  <inkml:trace contextRef="#ctx0" brushRef="#br0" timeOffset="10043.56">29316 9492 886 0,'4'2'380'0,"-3"-2"-132"0,4 8-279 15</inkml:trace>
  <inkml:trace contextRef="#ctx0" brushRef="#br0" timeOffset="10281.671">29565 9288 274 0,'20'-3'75'0,"5"11"-121"16,-1 0-5-16,-4 4 30 16,1 2 44-16,-4-5 86 15,0 6 22-15,0-2-10 16,-4 2-30-16,-6 1-59 0,1 0-56 16,-6 1 13-16</inkml:trace>
  <inkml:trace contextRef="#ctx0" brushRef="#br0" timeOffset="10730.755">29840 9011 1327 0,'16'-1'421'16,"6"3"-501"-16,17 13-82 15,2 10-4-15,8 17 27 16,-6-1 75-16,-4-3 84 16,3-1 6-16,0-6-3 15,4 5-7-15,2 3-7 16,-4 2 1-16,-5-4 3 0,-2-2-2 16,-9 1-3-16,-6-5-2 15,-7 0-3-15,-4-2 0 16,-5-9-1-16,1-3-1 15,-7-7-17-15,1-2-27 16,-2-2-55-16,-6-5-54 16,-4-3 91-16</inkml:trace>
  <inkml:trace contextRef="#ctx0" brushRef="#br0" timeOffset="11086.85">30213 8915 1024 0,'0'-1'362'16,"0"0"-325"-16,-1 0-105 15,0 1-6-15,-5 20 5 16,-11 54 35-16,4-21 37 16,-2 4 4-16,-3 5 5 15,-2-1 0-15,-6 4-1 16,-1-4-1-16,-2 3-3 0,-3 0-3 16,6-5-3-16,0-4 1 15,4-14-1-15,6-6 0 16,2-11-34-16,2-5-34 15,1-7-102-15,3-1 101 16</inkml:trace>
  <inkml:trace contextRef="#ctx0" brushRef="#br0" timeOffset="11630.228">30582 9692 757 0,'4'2'321'0,"-4"0"-182"15,0 0-102-15,0-2-34 16,-2 0-21-16,2 0 2 16,0 0 8-16,3 7 5 15,3 12 3-15,15 34 1 0,-15-24 1 16,-2 0 1-16,3 0 3 16,-6-5 7-16,-2-8 11 15,-9 2 4-15,0-6 10 16,-2 2-6-16,-7-1-9 15,0-2-5-15,-6-3-20 16,-6 0-15-16,-3-6-56 16,-1-2-35-16,-7-5-96 15,2-3-81-15,0-4 184 16</inkml:trace>
  <inkml:trace contextRef="#ctx0" brushRef="#br0" timeOffset="11889.898">30504 9326 1245 0,'2'2'417'0,"-3"-3"-456"16,0 6-190-16,0-5-45 0,-1 2-24 15,-7 24 33-15,-9 27 208 16</inkml:trace>
  <inkml:trace contextRef="#ctx0" brushRef="#br0" timeOffset="12499.295">30697 9633 1140 0,'0'13'383'16,"4"-5"-438"0,3 8-46-16,2 22-30 0,0 6 5 15,-2 6 73-15,-3-7 25 16,-2-13 15-16,1-2-1 15,-1-15 1-15,0-3 3 16,0-6 31-16,-2-4 33 16,0-1 36-16,0-1 1 0,0 1-19 15,0-1-30-15,-1-25-42 16,-7-33-4-16,1 25-4 16,-3-6 0-16,0 1 2 15,2 1 0-15,-1-4-5 16,6 2-9-16,5 0-18 15,0 0-9-15,8 12 9 16,-1 5 6-16,3 8 19 16,3 5 5-16,8 4-1 15,2 4 0-15,2 4 4 16,2 4 4-16,0 4 9 16,2 6 2-16,1 10 1 15,-3 6-1-15,0 12-3 16,-4 1 1-16,-7 0 5 15,1 1 2-15,-4-2-2 16,0-1-1-16,-4-2-18 0,-4-4-19 16,-6-8-90-16,0-5-111 15,-5-14 142-15</inkml:trace>
  <inkml:trace contextRef="#ctx0" brushRef="#br0" timeOffset="12943.567">30350 8270 842 0,'14'-5'353'16,"1"0"-142"-16,12 10-392 16,8 3-16-16,13 16 13 15,6 7 48-15,14 13 159 16,8 6 26-16,16 9 19 15,3 9-4-15,-3 6-4 16,-4 6-1-16,-8 10 3 0,-4-4-2 16,-8 12-7-16,-3 4-2 15,-10-1-11-15,-5 4-3 16,-18-6-8-16,-5 3-7 16,-9 5-10-16,-6-3-4 15,-12 3-23-15,-12 0-24 16,-18 2-151-16,-7 2 128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21:21:28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8950 14482 78 0,'-39'29'66'0,"29"-30"31"15,1-1 5-15,4 2-6 16,-1 0-14-16,1 0-38 16,1 0-16-16,1 0-22 15,2-1-2-15,0 1-3 16,0 0 0-16,-1 0 0 16,1 0-1-16,0 0 0 15,1 0 0-15,0 0 3 16,0 0 3-16,0 0 9 15,0 0 1-15,0 0 0 16,0 0-3-16,0 0-11 16,0 0-4-16,0 0-7 15,0 0-1-15,0 0-2 0,0 0 3 16,0-2 3-16,0 1 3 16,0 0 1-16,0 0-1 15,7 0-1-15,5-3 0 16,0 1-1-16,29-10 2 15,-30 7 1-15,3-1 2 16,-1 1 0-16,0 0 0 16,-4 0 0-16,-4 1 0 15,1 0 0-15,0 1 0 0,-3 3 0 16,5-1 0-16,-4 2 1 16,-3-1 0-16,2 1 1 15,-3 0 1-15,-1 0 3 16,0 0 6-16,0 0 17 15,0 0 11-15,1 0 23 16,0 0 4-16,0 0-8 16,0 0-9-16,-1 0-22 15,0 0-9-15,-1 0-10 16,1 0-2-16,0 0 1 16,1 0 4-16,0 0 3 15,-1-2 2-15,0 1-1 16,0 0-1-16,-1 0-5 15,-1 0-1-15,-7-3-7 16,-1 1-2-16,-1-1 0 16,-30-8 0-16,29 8 0 15,3 2 0-15,5 2-1 0,0-1-1 16,1 0-2-16,3 1-1 16,0-1-10-16,0 1-6 15,0 0-16-15,-1 0-7 16,1 0-12-16,1 0 1 15,0 0 11-15,0 0 7 16,0 0 21-16,0 0 5 16,6 12 2-16,8 1-1 15,31 28-5-15,-28-30-1 0,2-4 1 16,-2 0 2-16,1-2 9 16,0 0 2-16,-1-2 2 15,-3 0 1-15,0-3 2 16,-2-1 2-16,-1-3 2 15,2 3 2-15,-6 0 6 16,0-1 3-16,-2 2 7 16,-5-4 3-16,2 4 10 15,-2 0 5-15,-1-1 8 16,0 0-3-16,0 0-11 16,0-1-7-16,-1 1-15 15,1 0-3-15,0 0-6 16,-6-4-3-16,-1 0-4 15,1 0-2-15,0-1-1 16,-1 4 0-16,1-6-1 0,-3 2 0 16,-30-26 0-1,31 28 1-15,-2 1-3 0,5 1-3 16,2-1-9-16,-4 3-6 16,4 0-4-16,-5 0 1 15,-4 5 9-15,5-2 5 16,-2 5 8-16,2-1 2 15,0 1 0-15,-1 2 0 16,0 0 0-16,2 0 0 0,3 2 1 16,-1-2-1-16,3 2-1 15,2 3-6-15,2-5-2 16,3 3 0-16,5-5 9 16,4-1 7-16,3-5 30 15,2-1 9-15,-2-6 9 16,-2-6 2-16,0-1-14 15,-1-3-4-15,-3 2-8 16,0 1-5-16,-4 2-9 16,-3 2-4-16,2 0-2 15,-3 2 1-15,-1 3 1 16,1-4 2 0,-3 2 1-16,0 0 2 0,0-1 1 15,-5 2-2-15,4-3-5 16,-3-2-6-16,-2-1-11 15,0 0-6-15,-2 0-10 16,1 1-1-16,0 3-2 16,-1 0 1-16,-2 3 1 0,2 3 2 15,-6 0 3-15,4 1-1 16,-1 5-10-16,-2-1-7 16,3 6-4-16,2-1 1 15,2 6 19-15,5-2 9 16,-4 1 10-16,2 1 2 15,1-4 2-15,-2 0 2 16,5-1 1-16,2-2 1 0,1-2 2 16,3-2 1-16,-1-3 6 15,0-1 0-15,2-1 4 16,2 0 3-16,-2-2-2 16,4-1-1-16,-4-1-3 15,0-1-4-15,0 1-4 16,-1-2 0-16,-1-1-2 15,-2 1 0-15,-1-1-1 16,-2 2-1-16,0-4 1 16,4 0 0-16,-2 1 5 15,0-1 0-15,-1 0 3 16,-2 2-1-16,-3 0-4 16,0 1-2-16,-1 3-2 15,0-3-1-15,0 2-1 16,0 1 0-16,1 0-6 15,2 1-3-15,0 1-3 16,0 0-2-16,-9 2 3 16,-11 4 2-16,-35 19 4 0,30-8 2 15,-2 4 1-15,3-1-1 16,3 2 0-16,-1 1-1 16,3 1 1-16,1-1 0 15,4-2 1-15,3-3 1 16,7-6-8-16,2 0-8 15,4-8-4-15,6 2 3 16,7-5 18-16,3-5 9 0,11-6 6 16,3-4-3-16,6-5-9 15,2-2-2-15,2 0 0 16,-4 2 2-16,-6 0 6 16,0 2 3-16,-10 0 1 15,-1 3-1-15,-2 0-4 16,-7 1-1-16,-1 5 5 15,-1 2 3 1,-5 2 8-16,0 2 6 0,-4 0 8 16,0 2-1-16,0-1-9 15,0 1-7-15,-2 0-16 16,1 0-4-16,0-8-1 16,0-3-1-16,1 1 1 15,-1-26 1-15,-1 25-3 16,-4 5-2-16,1 3-6 15,-1-1-2-15,-3 4-10 0,1-1-4 16,-2 1-3-16,-3 1 0 16,0 4 1-1,1 4-3-15,-2 4-2 0,-5 3 1 16,0 2 9-16,-2 0 8 16,-3 5 10-16,3 0 3 15,3-2 2-15,0-2-2 16,8-4 1-16,3 0-1 15,4-5 0-15,1 1 0 0,2-4 3 16,5 0 1 0,2 0 2-16,3-2 1 0,7 1 2 15,0 0 0-15,1-4 3 16,4 0 0-16,-1-2 8 16,0-4 3-16,-4 0 9 15,-4-3 5-15,-4 1 4 16,-2 1 5-16,-4-2 2 15,4 1-1-15,-2-3-6 16,-5 0-5-16,2 0-11 16,-4-2-6-16,-5 2-15 15,0 0-5-15,-2 1-11 16,-2 1-7-16,-3 2-7 16,3 4-8-16,-6 2-18 15,1 6-11-15,5 5-84 16,-4 4 98-16</inkml:trace>
  <inkml:trace contextRef="#ctx0" brushRef="#br0" timeOffset="40001.951">16408 13491 189 0,'-4'-2'89'0,"1"-3"-21"15,-2 1-128-15,4 3 39 16</inkml:trace>
  <inkml:trace contextRef="#ctx0" brushRef="#br0" timeOffset="40056.764">16387 13469 45 0,'-7'-13'12'15</inkml:trace>
  <inkml:trace contextRef="#ctx0" brushRef="#br0" timeOffset="40885.808">16297 13399 250 0,'-1'0'132'16,"0"0"-22"-16,-1 0-83 15,1 0-16-15,0 0-10 16,0 0-1-16,0 0 0 16,0 0 0-16,1 0-3 15,0 0-4-15,0 0-2 16,0 0 2-16,0 0 8 0,0 0 9 16,-1 0 18-1,1 0 7-15,0 0 13 0,0 0 3 16,0 0-2-16,0 0-4 15,0 0-4-15,-2 0 4 16,1 0 2-16,1 0 0 16,0 0-11-16,0 0-8 15,0 0-14-15,0 0-8 0,0 0-5 16,0 0-1-16,0 0-1 16,0 0 0-1,0-2 1-15,0 1 0 0,3 0 0 16,-1 0 0-16,4-1 0 15,-1-1 0-15,6 0 0 16,1-2 0-16,31-8-1 16,-29 8-2-16,2 3-4 15,1-2-1-15,5 3-2 16,0-1 1-16,2 2 3 16,1-1 2-16,1-1 2 15,4 2 0-15,-2 0 1 16,3 2 1-16,-5 0-1 15,4-1 1-15,-4 0 0 16,0 0 0-16,1-1 0 16,-5 0 0-16,5 1 1 15,0-1 0-15,-1 2-1 0,3-1 1 16,0-1-1-16,-1 0 1 16,-1 0-1-16,0 2 1 15,-4-1-1-15,5 2 1 16,-4-2 0-16,0 0 0 15,0 2 0-15,-4-5 0 16,-3 2 1-16,-3-1 0 16,-4-1 2-16,2 2 1 0,-6-2-1 15,-1 2 0-15,2-2-3 16,-1 2 0-16,4 0-1 16,0 1 0-16,-2 2-4 15,-2-1-7-15,-1 1-62 16,1 5-61-16,0 7 82 15</inkml:trace>
  <inkml:trace contextRef="#ctx0" brushRef="#br0" timeOffset="43495.856">21167 13362 364 0,'0'-1'100'0,"0"-1"-95"16</inkml:trace>
  <inkml:trace contextRef="#ctx0" brushRef="#br0" timeOffset="44492.043">21178 13362 280 0,'3'2'147'0,"-1"-1"-36"16,-1 0-20-16,0 1-21 16,0-1-7-16,-1-1-7 15,0 0-6-15,0 0-11 0,0 0-6 16,1 0-5-1,-1 0 1-15,0 0-5 0,0 0-2 16,0 0-4-16,0 0-2 16,0 0 2-16,2 0 0 15,-2 0-1-15,1 0-2 16,0 0-5-16,1 0 0 16,3 0-2-16,-1-1-1 15,2-1-1-15,1 1-1 16,1 1-1-16,0 0-1 15,0 0 0-15,2 0 0 0,1 0-1 16,33 6 1-16,-29-4-2 16,2 1 0-16,-1-1 0 15,3-1 0-15,-2 0 0 16,0 3 0-16,3-3 1 16,0 0 3-16,0 0 6 15,-4-3 3-15,1-1 2 16,-2 1-2-16,1-4-5 15,4 4-2-15,1-1-2 16,-4 0-2-16,1 2 0 16,-2-2 0-16,0 3 0 15,-1 0-1-15,0-1 1 16,-1 1-1-16,0 0 0 16,-3 0 1-16,1 0-2 0,-1 2 1 15,0-1 0 1,0 0 0-16,-2 0 0 0,2 1 1 15,0-2 5-15,1 2 3 16,-1-2 2-16,1 0-1 16,-2 0-5-16,-1 0-3 15,0 0-2-15,-5 0-1 16,3 1-1-16,-2-1 0 16,-2 1 0-16,5 3 0 15,-8-3 0-15,4 3 0 0,-1-4 0 16,-3 0 0-16,2 0 0 15,2 0 0-15,-2 1 0 16,2 1 0-16,-1-1 0 16,1 1-1-16,0 0 1 15,1 1 0-15,1-2 0 16,0 1 1-16,1-1-1 16,0 2 1-16,1-1-1 15,-1 0 0-15,1 1 0 16,-1-1-1-16,0 0 0 15,0 0 1-15,-1 1-1 16,0-1 1-16,-1 2 0 16,0-1 0-16,1 0-1 15,-2 1 1-15,1-1 0 16,0 1 0-16,-2-1 0 16,1 1-1-16,0-1 1 0,1 1-1 15,2-1 0-15,1 1 0 16,0-1 1-16,0 2-1 15,0-1 1-15,0 1 0 16,0-2-1-16,0 1 1 16,0-2 0-16,0 0-1 15,-1 1 0-15,-1-1-2 16,-1-1-6-16,-1 0-7 16,0 0-41-16,-2 2-38 0,0-1-118 15,1 3 131-15</inkml:trace>
  <inkml:trace contextRef="#ctx0" brushRef="#br0" timeOffset="47999.002">26033 13404 264 0,'41'-30'96'0,"-41"30"-118"16,0 0-42-16,0 0-18 15,-1 0 13-15,0 0 63 16,0 0 28-16,0 0 40 15,0 0 15-15,0 0 17 16,-1 0 2-16,1 0-11 16,0 0-8-16,0 0-10 0,0 0-2 15,0 0-4-15,-1 0-1 16,2 0-7-16,0 0-6 16,0 0-12-16,0 0-5 15,0 0-3-15,0 0-2 16,0 0 3-16,0 0 0 15,0 0-8-15,0 0-5 0,0 0-8 16,0 0-3-16,0 0 1 16,0 0 2-16,0 0 3 15,0 0 1-15,0 0 0 16,0 0-3-16,0-1-5 16,0 0-2-16,11 0-1 15,1-2 0-15,31-6 0 16,-27 7 0-16,0 0 0 15,-1 2 0-15,4-2 0 16,-2 0 0-16,4 1 1 16,-3-1 0-16,1 0 1 15,-1-1-1-15,4 0 1 16,2-1 0-16,4 4-1 16,-4-3 0-16,2 3 0 15,-2 0 0-15,-1-4 0 16,1 2 1-16,-1 0 2 15,0-2-1-15,-2 3 2 0,0 0-2 16,-3 1-1-16,-1-1-1 16,1 1 0-16,-4 0 1 15,1 2 2-15,0 4 0 16,-2 0 1-16,-2-2-1 16,-2 2 0-16,-3 0-2 15,2 0 0-15,0-1 0 16,-1-1 0-16,0-1 0 15,-4-1 2-15,2 0 1 16,-3-1 3-16,-2-1 1 16,0 0 7-16,0-1 4 0,0 0 2 15,6 0 0-15,1-1-5 16,2 0-4-16,-1 1-4 16,-2-1-1-16,1-1-1 15,-1 1 0-15,-3 1 0 16,0 0-1-16,0 0 1 15,-1-1 0-15,-2 1-2 16,0 0-1-16,0 0-2 16,0 0 0-16,1 0-1 15,2 1-1-15,-3 0 0 16,0 0-1-16,0 0 0 16,0 0-3-16,0 0-37 15,0 0-30 1,0 0-151-16,0 0 141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21:35:02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22118 8987 857 0,'2'4'46'0,"-3"-3"-16"0,1-1 37 0,0 3-48 0,-1-3-18 16,1 0-21-16,0 0-11 15,0 0-1-15,0 0 6 16,0 0 18-16,0 0 10 16,0 0 18-16,0 0 7 0,0 0 3 15,0 0-3-15,0 0-13 16,0 0-6-16,0 0-6 16,0 0-1-16,0 0 6 15,0 0 4-15,0 0 8 16,0 0-2-16,0 0-4 15,0 0-4-15,8 3-2 16,2 1 5-16,1-2 6 16,29 11 0-16,-27-12 1 15,-3-1-4-15,2 0-3 16,0-1-1-16,2-1-4 16,0 2-1-16,1 0-3 15,0 0-1-15,1 0 4 16,-1 0 3-16,1 2 5 15,-1-2 1-15,2 0-2 16,1-2-3-16,-3 2-3 16,2 3-1-16,-3-1 0 0,0 2 2 15,1-3 2-15,-2 0 3 16,2 0 7-16,2-1 3 16,-1-1-1-16,4 1 0 15,1-4-9-15,2 2-3 16,0 0-3-16,-2-5 0 15,2 3-1-15,-1 2-1 0,-1 0-1 16,1 1 0-16,-2 2 0 16,1-1-1-16,-2 4 0 15,0 1 0-15,-4 1-2 16,1 0 0-16,-2-1 1 16,-1 1 1-16,3 0 1 15,-1 0 2-15,2-3 4 16,-1-1 3-16,-1-2 4 15,2-2 3-15,1 2-2 16,2-2-2-16,3 2-2 16,0 2-3-16,-2-1-2 15,-1 0 0-15,1 0-4 16,-3 1 0-16,0 0-2 16,-2 0-2-16,-2 1 0 15,0 0 0-15,-2 2 0 16,1-3 0-16,-2 4 1 15,1-2-1-15,-2 0 0 16,1 2 1-16,0-2-1 0,-1 1-1 16,-1-1 1-16,0 1-1 15,-1-2 1-15,1 2 0 16,0-2-1-16,-2 2 1 16,3-1 0-16,-2 0 0 15,2 0 1-15,0-2-1 16,1 0 7-16,3-2 3 15,-1-1 3-15,1 0 1 16,2-4-4-16,2 4-4 0,0-2-2 16,1-2-1-16,1 3 1 15,-3-4-1-15,-2 0 1 16,-1 2 0-16,0 0-2 16,1 2 1-16,0 3-3 15,-1 0 0-15,2-1 0 16,0 1-1-16,3-1 0 15,0 2 0-15,3-1 1 16,0-1 0-16,2 1-1 16,2-1 2-16,-3 0-1 15,2 0-1-15,-4 0 3 16,-1 1-1-16,-1-1 2 16,0-1 2-16,-1-3 1 15,5 0 2-15,1-1 3 16,1-2 1-16,3-1 1 15,-2 0-1-15,1-1-1 0,2 1-1 16,-5-1-3-16,1 2-2 16,-5 1-4-16,-1-1-1 15,-4 4-1-15,-1 0-1 16,-4 3 0-16,0 0 0 16,0 0-1-16,-5 1 1 15,2-3 1-15,1 1 0 16,-1 2 0-16,6-1 1 15,-3-1 0-15,2-3 0 0,5-4-3 16,-4 0-5-16,5 0-15 16,-2 1-11-16,2-3-44 15,-2 1-37-15,1-2-172 16,3 0 184 0</inkml:trace>
  <inkml:trace contextRef="#ctx0" brushRef="#br0" timeOffset="49122.791">11394 11191 535 0,'1'0'181'0,"4"1"-171"16,1 1-13-16,5 6 2 16,3 3-1-16,1 0 2 15,-4 3 0-15,3 1 2 16,0 0 1-16,-3 0 2 16,4 1 2-16,0 3 3 15,0-3 1-15,2 3-1 16,-4 1 2-16,2 3 5 15,-1 0 2-15,-2 1 1 16,2 3-2-16,-4-6-10 16,3-1-2-16,-2 5-7 15,-2-2-18-15,-1 4-69 16,-4 0-69-16,-4-5 93 16</inkml:trace>
  <inkml:trace contextRef="#ctx0" brushRef="#br0" timeOffset="49632.587">11619 11096 940 0,'-2'-1'325'16,"1"0"-288"-16,0 0-148 15,0 0-10-15,0 0 17 16,0-1 40-16,0 2 54 15,-1 0 5-15,1 0 5 16,0 0 7-16,0 0 19 16,0 0 7-16,0 3 5 15,-2 0-3-15,-1 5-17 16,-6 5-7-16,-24 38-8 16,17-28-3-16,3 8-2 0,-4 1-2 15,1 6-4-15,1 6-4 16,-6 11-17-16,4 3-13 15,-1 3-36-15,1 1-9 16,3-7-4-16,-1-5 6 16,0-9 36-16,3-8 11 15,2-5 20-15,1-1 6 16,3-1-28-16,-2-2-55 16,4-6 63-16</inkml:trace>
  <inkml:trace contextRef="#ctx0" brushRef="#br0" timeOffset="50157.208">11828 11257 601 0,'5'0'248'16,"-5"0"-153"-16,1 0-73 15,-1 0-39-15,0 0-2 16,0 0 7-16,0 0 5 16,0 0 6-16,0 0 3 0,0 0 16 15,0 0 4-15,0 0-1 16,0 0-2-16,-1 0-11 15,0 0-5-15,0 0-2 16,-2 7-1-16,0 5-2 16,-2 1-1-16,-6 32-2 15,11-28-1-15,0 6-4 16,2 0-4-16,-1 5-16 16,2 3-16-16,1-4-62 15,2 0-76-15,-4 0 117 16</inkml:trace>
  <inkml:trace contextRef="#ctx0" brushRef="#br0" timeOffset="51580.975">12563 11272 854 0,'-4'-3'361'0,"4"3"-211"16,2 1-137-16,-2-1-100 16,-2 0-10-16,1 0 15 15,0 0 32-15,0 0 46 0,0 0 9 16,0 0 22-16,-1 0 10 16,1 0 12-1,0 0-2-15,0 0-19 0,0 0-12 16,0 0-17-16,1 0-2 15,0 0-1-15,3 9 2 16,5 7 2-16,43 31 0 16,-22-23 0-16,1 4-1 0,4 4 0 15,0 0-1-15,-4 1 0 16,0-5 0-16,-7 0 1 16,-1 1 0-16,-7-3 1 15,-3-2 0-15,-4-3-2 16,-1-4-6-16,1-6-26 15,-3-1-22-15,0-6-69 16,-4-1-34-16,-4-1 96 16</inkml:trace>
  <inkml:trace contextRef="#ctx0" brushRef="#br0" timeOffset="51935.187">12866 11171 601 0,'1'0'308'15,"0"-2"-56"-15,3-4-195 16,-5 5-84-16,-1 0-9 15,1 0-7-15,0 1 5 16,0 0 17-16,-1 2 5 16,-4 21 10-16,-39 28 4 0,25-28 2 15,3 2 0-15,-6 2 0 16,1 0-2-16,-1 2 1 16,1 1-1-16,3 0-2 15,-2-1-6-15,2-4-36 16,1-2-34-16,1 1-116 15,-2 1 122-15</inkml:trace>
  <inkml:trace contextRef="#ctx0" brushRef="#br0" timeOffset="52674.38">12984 11374 326 0,'0'0'118'0,"1"4"-92"15,3-2-22-15,-4-2 8 16,0 0 5-16,0 0 4 15,0 0 0-15,0 0-5 16,0 0-3-16,0 0-1 16,2 5 1-16,-1-2 5 15,2 6 6-15,-1-1 9 16,1-1 1-16,0 2 0 16,1 3-6-16,13 31-9 15,-14-26-4-15,1 1-7 16,-3 3-2-16,-1 5-2 15,-2 0-1-15,-4 3-1 16,-1-3 0-16,-2-4 0 0,-5-4 0 16,2-6 7-16,1-3 7 15,-2-5 24-15,5-1 13 16,-3-3 22-16,3 0 5 16,0-4-6-16,-5-2-10 15,8-1-19-15,-2 1-11 16,4 3-17-16,4-2-5 15,1 1-12-15,3-1-4 16,0-1-4 0,3 1-2-16,3 0 1 0,3 0 2 0,4 3 2 15,1 0 2-15,3 6 0 16,2 3-2-16,-2 6-13 16,2 1-13-16,0 0-38 15,0 3-24-15,2 0-76 16,-2 2-69-16,4-4 153 15</inkml:trace>
  <inkml:trace contextRef="#ctx0" brushRef="#br0" timeOffset="54244.33">13968 11236 40 0,'1'1'56'0,"-2"-2"41"16,0 3 22-16,0-2 9 16,0 0-21-16,0 0-29 15,-1 0-15-15,1 0-3 16,-7 1 3-16,-1 2-1 15,-1-1-10-15,0 0-19 16,-28 12-6-16,29-9-5 16,3-1-1-16,-1 4-5 15,2 2-4-15,-1 1-7 16,1 5-2-16,3 4 2 16,2 2 1-16,0 4 0 15,0 2 1-15,7 1-6 16,-5 0-1-16,6-4-3 15,6-2-2-15,-7-6-3 0,6-1-4 16,-3-2-3-16,-4-5 0 16,4-4 3-16,1-5 6 15,5-2 13-15,2-3 2 16,2-5 8-16,1-2 2 16,2-3-5-16,0-1 1 15,4-2-6-15,-2-1-3 16,-2-8-4-16,-4-2-3 0,0-1-4 15,-2-4 0-15,-3 6 3 16,0 0 2-16,-10 0 1 16,2 4 2-16,-5-3-1 15,0 0 1-15,-2 4 1 16,-4-3 2-16,1 7 2 16,-2 5 0-16,4 2 0 15,-1 4-2-15,3 6 0 16,3 0 1-16,-3 1 3 15,0 1-3-15,0 0-13 16,0 0-10-16,0 0-6 16,0 0 1-16,0 0 11 15,3 7 7-15,8 11 3 16,17 32 2-16,-17-30 0 16,0 4 1-16,-3-2 1 15,1-2 0-15,0-2 1 16,-4 2 0-16,1 3 3 0,1 2 0 15,-6 4 1-15,-1 1 0 16,-2 4-1-16,-6 0-1 16,1 0 0-16,-3-1-2 15,-3 3-2-15,0 0-2 16,-5-1-2-16,2-1-2 16,-2-9 2-16,-2-3 0 15,2-6-1-15,0-3 1 16,1-4-1-16,2-1 0 0,0-4 2 15,0 0 0-15,-1-3-1 16,-1 1-1 0,1-1-2-16,0 0-1 0,1 0-8 15,0 1-6-15,0 1-7 16,-1 1 1-16,-1-1 10 16,-1 2 8-16,5-1 9 15,-5-3 3-15,3-1 8 16,0 0 7-16,1 0 20 15,4-1 12-15,-3 0 20 16,8-1 2-16,0 1-9 16,2 0-11-16,3 1-34 15,-2 0-33-15,1 0-185 16,0 0 139-16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0T20:35:01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6121 5751 112 0,'0'0'91'0,"0"0"19"15,0 0-12-15,0 0-31 16,0 0-14-16,0 0-19 15,0 0-6-15,0 0 13 16,0 0 3-16,0 0 3 16,0 0-6-16,0-2-24 0,0 1-5 15,0 0-12-15,5-15-1 16,9-33 0-16,-13 30 1 16,2-2 1-16,0 0 1 15,3 5 12-15,-4 4 9 16,0 6 14-16,0 2 5 15,-5 2-5-15,3 1-6 32,0 1-14-32,-1 0-6 0,0 0-5 0,0-1 0 0,0 0 7 15,0 1 6-15,1 0 8 16,0 0 6-16,0 0-2 16,0 0-2-16,0 0-8 15,0 0-8-15,0 0-9 16,0 0-3-16,0 0-3 15,0 0-2-15,0 0-1 16,0 0 1-16,0-2 2 16,0 1 1-16,0 0 0 15,0 0 0-15,0 0-1 16,6 0 1-16,1 0 0 16,1-1-1-16,4 1 0 15,0 1 0-15,30 1 0 16,-28 1 0-16,4-2 0 15,0 1 1-15,4 0 1 0,2 0 0 16,-1 0 0-16,2-1 0 16,2 0 0-16,-1 0 0 15,3-1 0-15,0-1 0 16,2-3 0-16,0 0 2 16,-1-1 0-16,0-1 0 15,-4 1-1-15,1 0 1 16,-1 3-1-16,-3-3 0 15,4 1-1-15,0 2 1 0,-1-2-1 16,2-1 1-16,-3 2 1 16,0-2-1-16,-2 0 1 15,0 1 0-15,1-4 0 16,0 4 1-16,-1 0-1 16,3 2 1-16,-1 1-2 15,1 1 0 16,0 0-1-31,-4-1 0 0,0 2 0 0,-2 1 0 0,1-1 0 16,3 0 0-16,-4-1 1 16,1 0 0-16,-3-2 0 15,2 1 0-15,0 1 0 16,0-4-1-16,3 4 1 16,0 0-1-16,0-2 0 15,1 3 0-15,2 0 1 16,0 0 0-16,1-4 1 15,3 2 1-15,-3-4 1 0,0 0 0 16,2 2 4-16,-6-1-1 16,1 3-1-16,0 1-1 15,-1-1-4-15,-1 1 0 16,2 1 0-16,1 0 0 16,-1-1 0-16,2 1 0 15,-1 0 0-15,-1-5 0 16,1 5-1-16,-1 0 0 15,2-1 0-15,-4 0 1 0,0 0-1 16,2 1 1-16,0 0 0 16,-2-1-1-16,-1-1 1 15,1 2-1-15,-2-3 0 16,2 3 0-16,4 3-1 16,-5-2 0-16,2 2 0 15,4 2 1-15,-3-1 0 16,0 0 0-16,3-3 1 15,3 2 0-15,1-3 0 16,4 0 0-16,4 0-1 16,-3-3 0-16,-1 0 0 15,2 3 0-15,-5-3 0 16,4 3 0-16,-1 0 0 16,-3 3 0-16,3-3 0 15,-4 1 0-15,2 2 0 16,2 2-1-16,-2 2 1 0,2-2-1 15,-1 2 0-15,-4 0 1 16,-1 1 0-16,-1 3-1 16,-5-2 1-16,2-1 1 15,-3-1 0-15,5-2 0 16,0-1-1-16,3 2 1 16,4 0-1-16,-1-2 0 15,3 2 0-15,1-2 0 16,1 0 1-16,0 0-1 15,1-3 1-15,-3 2-1 0,-5-2 1 16,0 1-1-16,-7-2 0 16,3 1 0-16,-1 0 1 15,-5 0 0-15,5 0 1 16,-2-2 0 15,1 0 2-31,0 0 0 0,2-2 0 0,1 2 1 0,0-1-1 16,0-2 1-16,2-2-2 15,1 1 0-15,0-1-2 16,3 2 1-16,-5 0-1 16,-1-3 1-16,-1 0 0 15,1-1 0-15,0-1 1 16,4 0 1-16,4 1 4 16,-1-3 1-16,3 4 1 15,-2-1-1-15,2-1-4 16,3 3-2-16,0-3 0 15,-2 3-1-15,-6 3-1 0,1-3 1 16,-1 3-2-16,1 2 1 16,1-1 0-16,-1 2-1 15,0 2 1-15,1-2 0 16,1 0 0-16,2 0 1 16,0 1 0-16,0 0-1 15,-2 1 1-15,-1 0 0 16,-1 1 0-16,-1-1-1 0,-1 0 1 15,1 1-1-15,-2-3 0 16,1 0 0-16,3 0 1 16,-1 1-1-16,2 0 0 15,-1 1 1-15,3-1-1 16,-1-1 0-16,-2-1 2 16,3 1-2-16,-3-2 1 15,0-2 0-15,3 2-1 16,-1-1 1-16,1 0-1 15,1 2 0-15,-4 1 0 16,-1 3 0-16,-4-3-1 16,-2 4 1-16,-2-3-1 15,-4-1 2-15,0 5-1 16,-3-5 0-16,1 5-1 16,0-1 0-16,-2 1-4 15,3 6-6-15,0 3-85 16,2 7-76-16,8 4 105 0</inkml:trace>
  <inkml:trace contextRef="#ctx0" brushRef="#br0" timeOffset="16731.613">19953 14530 658 0,'3'1'269'16,"-2"0"-137"-16,-3-5-144 15,1 3-31-15,0 0-28 0,0 0-5 16,-8-13-3-16,-4-1 5 16,-33-32 14-16,25 26 7 15,-2-4 24-15,-5-4 11 16,3 2 22-16,-1-1 16 16,-1 1 26-16,-1 2 10 15,-3 2 5-15,-4 0-5 16,2-2-20-16,-2 2-11 0,3-2-16 15,-4 4-10-15,-5 2-35 16,-7-2-30-16,-9 4-77 16,-1 0-15-16,2 7 32 15,3 4 37-15,8 6 77 16,3 4 0-16,2 5 12 16</inkml:trace>
  <inkml:trace contextRef="#ctx0" brushRef="#br0" timeOffset="18368.218">18600 14963 102 0,'12'66'66'16,"-4"0"8"-16,2 2-13 15,6 6-19-15,1-2-10 16,2 10-20-16,1 2-3 16,-3-10 18-16,-1 1 12 15,-1-6 25-15,0-2 8 32,-1-4-5-32,2 2-7 0,0-5 0 0,3-6 4 15,0-8 10-15,0-8 5 16,3-8-13-16,0-4-9 0,6 1-22 15,1-3-9-15,6-5-11 16,2-3-3-16,0-6-4 16,2-1 1-16,1-3 4 15,1-4 2-15,2-2 10 16,2-3 4-16,3-3 7 16,0-3 1-16,2-1-4 15,-2-3-7-15,-2-2-10 16,-2-2-4-16,-4 1-7 15,1-3 1-15,-2-1 1 16,2 5 5-16,-1-8 4 16,1 2 2-16,1-8-3 15,-2-6-1-15,-2-8-3 16,0 1 1-16,-7-4 8 16,-3 0 1-16,-5-2 4 15,-4-2-1-15,-1 1-6 16,0 0-3-16,-2-11 2 0,-3-3-1 15,-3-6-3-15,2-3-1 16,-3-1-8-16,-1 4-4 16,-3-4-1-16,-4-3-1 15,-1 3-7-15,-1-6 1 16,-4 4-9-16,-3 5-5 16,-7 2-1-16,0 7-3 15,-2-2 7-15,-3 7 2 0,2 3 4 16,-4 4 4-16,1 7 5 15,0 1 1-15,-4 11 2 16,0 4 1-16,-2 5-2 16,-2 3 0-16,3-2-1 15,-2-2 1-15,2-2 0 16,1 1 1-16,1-3 1 16,2 1 3-16,3 0 4 15,-1 1 3-15,1 5 3 16,0 2 1-16,2 3-3 15,-5-1-2-15,1 0-5 16,-2 1 0-16,1 4-1 16,5-1 0-16,-6 8-1 15,-1 3 0-15,-8 3 2 16,-1 9 0-16,-2-1 2 16,1 3 3-16,-1 1 3 31,2-1 3-31,1 1 2 0,0-1-2 0,5 3-3 15,-2 1-4-15,5 1-5 0,-3 0-1 16,5-3-1-16,-4 1-1 16,6 0 1-16,-1-1 0 15,1 2 0-15,-1-4-1 16,-3 1 0-16,2-4 0 16,-1-1 1-16,3 1-1 15,1-5 1-15,4 4 2 0,0-1 1 16,1 3 0-16,2-3 1 15,0-1-3-15,2 2-1 16,2 2 0-16,1-1-1 16,-1 0 1-16,1 0-1 31,2 0-1-31,-1-1-1 0,1 2-2 16,1 0-1-16,-2 1-1 0,0 1 1 15,0-1 1-15,-1-3 2 16,2-1 0-16,0-3 1 15,2 0-1-15,3-2 1 16,-2 1-1-16,0-1-1 16,1 1-3-16,0 1-2 15,-1 0 0-15,0 2 1 16,2 1 1-16,-2 5 3 16,0-2 0-16,2 5 1 0,0-2-1 15,0 2-2-15,1 2 0 16,1 1 0-16,-1 1 0 15,2-5 4-15,-2-1 0 16,-1-4 1-16,2 3-1 16,-1-2 0-16,0-2 1 15,2 1-1-15,-2-5 1 16,1 1 0-16,0 5-2 16,0-4-3-16,0 4-3 0,-2-2-7 15,0-1-4-15,1 3 2 16,-1-3 2-16,2 2 8 15,0 1 3-15,-1-1 3 16,0 1 1-16,-1-3 0 16,0-1 1-16,0-2-1 15,0 0 1-15,1 0-1 16,-1-2 1-16,0 1-1 16,0-1 0-16,0 0-1 15,0-4 1-15,0 0 0 16,0 0 0-16,0 0 0 15,0 0 1-15,0 0 0 16,0 0 0-16,0 0 0 31,-1 0-1-31,0 0-2 0,0 2-4 16,-2 11-14 0,1 2-9-16,-11 33-19 0,4-29-9 0,-4 1-16 15,2 4-14-15,-3-5-113 0,4 2 132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5T21:44:08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20062 15010 111 0,'0'-1'64'0,"0"0"1"16,0 0-19-16,0 0-21 15,0 0-2-15,0-1-11 16,0 1-6-16,0 0-4 16,0 0-1-16,0 0 0 15,4-6 5-15,-1-1 23 16,-1 1 16-16,0 2 37 15,-1 0 16-15,-1 0 18 16,0-2 2-16,0 0-8 16,0 0-6-16,-1-1-23 15,-1-2-15-15,1-3-28 16,0-32-15-16,1 24-27 16,-1 2-19-16,-1-5-61 15,-3-2-46-15,4 3-135 0,1-3 162 16</inkml:trace>
  <inkml:trace contextRef="#ctx0" brushRef="#br0" timeOffset="1048.185">19990 14353 773 0,'0'0'335'16,"0"-1"-172"-16,1 1-109 15,-2 0-19-15,1 0-17 16,0 0 1-16,0-1 4 15,0 1-1-15,0 0-7 16,0 0-4-16,0 0-15 16,-2 0-9-16,1 0-8 15,1 0-1-15,0 0 4 0,0 0 6 16,0 0 7-16,0 0 3 16,0 0 2-16,0 0 2 15,-1 0-1-15,1 0-1 16,0 0-2-16,0 0-4 15,0 0 0-15,0 0 0 16,5-1 0 0,13-2-2-16,34 0-7 0,-29 2-4 15,2 1-1-15,1-1 1 16,-1-3 8-16,1 2 4 0,1-2 4 16,1 2 3-16,2-5 0 15,1 3 0-15,1-6 1 16,1 2 1-16,-2 1 2 15,-1-2 1-15,-5 0 3 16,3-1 1-16,-3-1 0 16,3 1-2-16,6 2-1 15,-1-3-2-15,5 1-2 16,-3 0 0-16,3-1 0 16,-1 1 1-16,0 2 1 15,-1 0-1-15,-3 2 0 16,1 0-1-16,-3 3-1 15,-2-4-1-15,-5 1 0 16,-1 5 0-16,-2 1 1 16,3 0-1-16,1 2 1 15,1-2 0-15,0 1-1 16,-3 3 0-16,4-2 0 0,-3 2 0 16,4-4 1-16,-1 0-1 15,2-2 0-15,1 2 1 16,2 0-1-16,2 2 1 15,-2-4-1-15,2 0 0 16,-2 0 0-16,1 1 0 16,0 1 0-16,1 2 0 15,2-1 0-15,-2 0 0 16,3 4-1-16,-1-2 0 0,0 4 1 16,-2 0 0-16,1 0 0 15,-2-1 0-15,0-5 1 16,-4-1 0-16,-2 0 1 15,-1-1-1-15,0 0 0 16,-2-2 0-16,3 3-1 16,2 0 0-16,-1 0 0 15,4 2 1-15,-4-2-1 16,2-4 0-16,2 4 1 16,-2 2-1-16,-5 2 0 15,-3-2 0-15,-4 1 0 16,-2 3 0-16,-2-1-1 15,1 4 0-15,0 2-12 16,5-2-25-16,2 5-162 16,3 3 138-16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EE63-5A1C-4BF2-BF5B-37B9E53E137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D538C-F3BE-4851-87ED-8795D377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379fb3be33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379fb3be33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64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792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12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83c1a33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883c1a33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02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049a0cd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049a0cd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049a0cd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049a0cd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D538C-F3BE-4851-87ED-8795D377BFD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55a581e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55a581e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D538C-F3BE-4851-87ED-8795D377BF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7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55a581e8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55a581e8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55a581e8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55a581e8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55a581e8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55a581e8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55a581e8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55a581e8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049a0cd4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049a0cd4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049a0cd4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049a0cd4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49a0cd4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49a0cd4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883c1a33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883c1a33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21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D538C-F3BE-4851-87ED-8795D377BFD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4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379fb3be33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379fb3be33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379fb3be33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379fb3be33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379fb3be33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379fb3be33_0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379fb3be33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379fb3be33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26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E2BB-9524-4CF0-95D3-5E692E410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EF201-A185-4CC1-BA7F-77B4F654A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5C0CE-B0CA-4AB2-8EE9-574FA914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41AB-5D90-47F0-BDB9-EC2C6AFE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A0322-4349-41CC-9C8E-9FBC7490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1413-93CE-49AC-AEAE-8419474C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8F1BB-1CFC-42D9-99C2-F09A9DF82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1B43F-D162-4E0B-BB5E-2524A61D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2806-2D80-4BE0-9CDA-30BC45D1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39BFC-0175-4F2F-88AC-19D9275E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1B652-8626-4E73-853B-0C97C26D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28AA1-332D-4F96-AD26-B010F24DF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94F4E-B241-46E6-9978-394EE21E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301D4-28B6-4A8F-9C2E-DA77A193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B3D26-438F-49BF-8F7B-48691BED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3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3200">
                <a:solidFill>
                  <a:srgbClr val="000000"/>
                </a:solidFill>
              </a:defRPr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2400">
                <a:solidFill>
                  <a:srgbClr val="000000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cxnSp>
        <p:nvCxnSpPr>
          <p:cNvPr id="20" name="Google Shape;20;p4"/>
          <p:cNvCxnSpPr/>
          <p:nvPr/>
        </p:nvCxnSpPr>
        <p:spPr>
          <a:xfrm>
            <a:off x="298401" y="897915"/>
            <a:ext cx="11595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67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67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67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67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67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67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67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38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208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7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3DC9-0D21-468D-ABE5-40187546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4D19-AED7-4024-B9CA-FD1EF8EC2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FA81B-D10C-4FA1-8EB7-F2B8A5D9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BB9BD-42ED-446F-96B7-A588ECFD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CFDB6-960A-4988-BE71-0F022FC3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7D90-9B6E-4115-A362-59E50E7E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26C96-3C8D-466E-BB84-D4655ED24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5E37-D466-43B4-84B9-F57E46D4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89C4-CB20-4198-9BF3-7F261E32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5108F-E8DA-4ED7-A6C7-C2F58883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1441-1C28-4613-9B63-E83E35C4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02CA4-47ED-4330-811A-E21798052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6C86E-6716-4D16-8088-0D9E8ABC9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50FED-B837-4DA2-A8EC-3279571C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0B0F6-9386-40E3-9447-7E6B0FFB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131A5-6726-4BF5-B489-32AD7E79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C056-4D8F-4F64-860C-D5701A2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5205C-9B93-416A-8604-D3882CB1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F204A-75A8-4D7E-A9CA-3F7A42A3F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7B684-6BE5-4B65-BD0B-2AD3FFCE7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1D85F-885F-4EFB-84CE-F6285723B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92A25-0C72-4597-A16A-232700EA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F44FC-8374-4F7E-9251-AE625094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8A8F2-275F-4843-B1C8-56D5EBB1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9BDB-93EF-4268-B169-763D33C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740A8-DA6A-469B-8A75-36B8C413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D052F-8E04-4598-A163-8B6BC7CE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BC551-E6A1-4D82-9BBA-26D57087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7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392CB-FE79-48FD-9CBB-CBB486C1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D94FE-936C-4AF0-AD65-A8ECAB92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EF25-8DA9-45AC-8526-F8D836AB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3758-D552-4864-B624-82C75BBB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30E42-401E-4977-8CF3-E397C71D0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4C965-C87D-4012-930F-7AB11DDCA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AAAC7-3213-4B8D-9DCF-8BA5E4E4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26122-50F0-4587-AD52-3535B093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C0240-7AFD-4BC0-BAC5-33977828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3CD5-ECA7-479A-B667-82FEFE74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905A9-0718-4063-B2A0-BC7A543B4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EDB3F-97A2-4837-BBA9-65C3E89A2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80031-AE1A-4682-9662-EAC1A576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1AA86-9E2A-4903-9B12-2E909CE0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BA9D8-AC8E-4DD6-9DCB-E8DB5E83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6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B89DF-6F76-40C9-9B20-0AF6C062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93388-BF33-460C-B1C0-95E3996A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52A2-B7B1-4B85-9133-7DF593E86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0C54-0E79-4E28-BC5D-EB3331E9DC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0ADB-27BF-4841-9053-5AD4F349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C8F20-CC53-421B-8F25-F802E29B5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customXml" Target="../ink/ink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customXml" Target="../ink/ink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customXml" Target="../ink/ink10.xml"/><Relationship Id="rId4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Relationship Id="rId9" Type="http://schemas.openxmlformats.org/officeDocument/2006/relationships/image" Target="../media/image1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10.png"/><Relationship Id="rId7" Type="http://schemas.openxmlformats.org/officeDocument/2006/relationships/image" Target="../media/image1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70.png"/><Relationship Id="rId4" Type="http://schemas.openxmlformats.org/officeDocument/2006/relationships/image" Target="../media/image120.png"/><Relationship Id="rId9" Type="http://schemas.openxmlformats.org/officeDocument/2006/relationships/image" Target="../media/image20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00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40.png"/><Relationship Id="rId15" Type="http://schemas.openxmlformats.org/officeDocument/2006/relationships/image" Target="../media/image220.png"/><Relationship Id="rId10" Type="http://schemas.openxmlformats.org/officeDocument/2006/relationships/image" Target="../media/image120.png"/><Relationship Id="rId4" Type="http://schemas.openxmlformats.org/officeDocument/2006/relationships/image" Target="../media/image110.png"/><Relationship Id="rId9" Type="http://schemas.openxmlformats.org/officeDocument/2006/relationships/image" Target="../media/image130.png"/><Relationship Id="rId1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0.png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8.png"/><Relationship Id="rId5" Type="http://schemas.openxmlformats.org/officeDocument/2006/relationships/image" Target="../media/image130.png"/><Relationship Id="rId10" Type="http://schemas.openxmlformats.org/officeDocument/2006/relationships/image" Target="../media/image27.png"/><Relationship Id="rId4" Type="http://schemas.openxmlformats.org/officeDocument/2006/relationships/image" Target="../media/image120.png"/><Relationship Id="rId9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10.png"/><Relationship Id="rId7" Type="http://schemas.openxmlformats.org/officeDocument/2006/relationships/image" Target="../media/image26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hyperlink" Target="https://www.youtube.com/channel/UCYO_jab_esuFRV4b17AJtAw" TargetMode="Externa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0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735637"/>
          </a:xfrm>
        </p:spPr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CSE/EE 576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SVMs and Neural Nets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1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6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2955925" y="1870075"/>
            <a:ext cx="70038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3429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3429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3794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4403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3717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4327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4784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4327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3565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4098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3336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6950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6950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7315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7543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7239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7848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7467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8686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8534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8839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6019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7848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6705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5165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9128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5775326" y="5375276"/>
            <a:ext cx="1021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  <p:extLst>
      <p:ext uri="{BB962C8B-B14F-4D97-AF65-F5344CB8AC3E}">
        <p14:creationId xmlns:p14="http://schemas.microsoft.com/office/powerpoint/2010/main" val="31139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It is applied to pairs of input data to evaluate </a:t>
            </a:r>
            <a:r>
              <a:rPr lang="en-US" altLang="en-US" sz="2400" dirty="0">
                <a:solidFill>
                  <a:srgbClr val="0000FF"/>
                </a:solidFill>
              </a:rPr>
              <a:t>dot products </a:t>
            </a:r>
            <a:r>
              <a:rPr lang="en-US" altLang="en-US" sz="2400" dirty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Kernels can be all sorts of functions including polynomials and exponentials.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Simplest is just the </a:t>
            </a:r>
            <a:r>
              <a:rPr lang="en-US" altLang="en-US" sz="2400" dirty="0">
                <a:solidFill>
                  <a:srgbClr val="C00000"/>
                </a:solidFill>
              </a:rPr>
              <a:t>plain</a:t>
            </a:r>
            <a:r>
              <a:rPr lang="en-US" altLang="en-US" sz="2400" dirty="0"/>
              <a:t> dot product: 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C00000"/>
                </a:solidFill>
              </a:rPr>
              <a:t>polynomial</a:t>
            </a:r>
            <a:r>
              <a:rPr lang="en-US" altLang="en-US" sz="2400" dirty="0"/>
              <a:t> kernel </a:t>
            </a:r>
            <a:r>
              <a:rPr lang="en-US" altLang="en-US" sz="2400" dirty="0">
                <a:solidFill>
                  <a:srgbClr val="0000FF"/>
                </a:solidFill>
              </a:rPr>
              <a:t>K(</a:t>
            </a:r>
            <a:r>
              <a:rPr lang="en-US" altLang="en-US" sz="2400" dirty="0" err="1">
                <a:solidFill>
                  <a:srgbClr val="0000FF"/>
                </a:solidFill>
              </a:rPr>
              <a:t>xi,xj</a:t>
            </a:r>
            <a:r>
              <a:rPr lang="en-US" altLang="en-US" sz="2400" dirty="0">
                <a:solidFill>
                  <a:srgbClr val="0000FF"/>
                </a:solidFill>
              </a:rPr>
              <a:t>) = (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r>
              <a:rPr lang="en-US" altLang="en-US" sz="2400" dirty="0">
                <a:solidFill>
                  <a:srgbClr val="0000FF"/>
                </a:solidFill>
              </a:rPr>
              <a:t> + 1)</a:t>
            </a:r>
            <a:r>
              <a:rPr lang="en-US" altLang="en-US" sz="2400" baseline="30000" dirty="0">
                <a:solidFill>
                  <a:srgbClr val="0000FF"/>
                </a:solidFill>
              </a:rPr>
              <a:t>p</a:t>
            </a:r>
            <a:r>
              <a:rPr lang="en-US" altLang="en-US" sz="2400" dirty="0"/>
              <a:t>, where p is a tunable parameter.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043FCA-0313-47B9-BAAA-1240633710AE}"/>
                  </a:ext>
                </a:extLst>
              </p14:cNvPr>
              <p14:cNvContentPartPr/>
              <p14:nvPr/>
            </p14:nvContentPartPr>
            <p14:xfrm>
              <a:off x="6663600" y="4067640"/>
              <a:ext cx="3718800" cy="156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043FCA-0313-47B9-BAAA-1240633710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4240" y="4058280"/>
                <a:ext cx="3737520" cy="1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6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k(A,B) = exp(-</a:t>
            </a:r>
            <a:r>
              <a:rPr lang="en-US" altLang="en-US" sz="2400">
                <a:sym typeface="Symbol" pitchFamily="16" charset="2"/>
              </a:rPr>
              <a:t>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 baseline="-25000">
                <a:sym typeface="Symbol" pitchFamily="16" charset="2"/>
              </a:rPr>
              <a:t>AB</a:t>
            </a:r>
            <a:r>
              <a:rPr lang="en-US" altLang="en-US" sz="2400">
                <a:sym typeface="Symbol" pitchFamily="16" charset="2"/>
              </a:rPr>
              <a:t>/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7391400" y="1600200"/>
            <a:ext cx="2819400" cy="4876800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D7C403E-0C45-480F-9C19-D1E979F9BCFE}"/>
                  </a:ext>
                </a:extLst>
              </p14:cNvPr>
              <p14:cNvContentPartPr/>
              <p14:nvPr/>
            </p14:nvContentPartPr>
            <p14:xfrm>
              <a:off x="3815640" y="4001760"/>
              <a:ext cx="2863800" cy="61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D7C403E-0C45-480F-9C19-D1E979F9BC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6280" y="3992400"/>
                <a:ext cx="2882520" cy="63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600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863" y="1676401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dirty="0"/>
              <a:t>The SVM is looking for the </a:t>
            </a:r>
            <a:r>
              <a:rPr lang="en-US" sz="2400" dirty="0">
                <a:solidFill>
                  <a:srgbClr val="0033CC"/>
                </a:solidFill>
              </a:rPr>
              <a:t>best separating plane </a:t>
            </a:r>
            <a:r>
              <a:rPr lang="en-US" sz="2400" dirty="0"/>
              <a:t>in its alternate space.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/>
              <a:t>It solves a </a:t>
            </a:r>
            <a:r>
              <a:rPr lang="en-US" sz="2400" dirty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/>
              <a:t>problem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dirty="0"/>
              <a:t>    </a:t>
            </a:r>
            <a:r>
              <a:rPr lang="en-US" i="1" dirty="0"/>
              <a:t>argmax</a:t>
            </a:r>
            <a:r>
              <a:rPr lang="en-US" dirty="0"/>
              <a:t>   </a:t>
            </a:r>
            <a:r>
              <a:rPr lang="el-GR" dirty="0"/>
              <a:t>Σα</a:t>
            </a:r>
            <a:r>
              <a:rPr lang="en-US" baseline="-25000" dirty="0"/>
              <a:t>j    </a:t>
            </a:r>
            <a:r>
              <a:rPr lang="en-US" dirty="0"/>
              <a:t>- 1/2 </a:t>
            </a:r>
            <a:r>
              <a:rPr lang="el-GR" dirty="0"/>
              <a:t>Σα</a:t>
            </a:r>
            <a:r>
              <a:rPr lang="en-US" baseline="-25000" dirty="0"/>
              <a:t>j </a:t>
            </a:r>
            <a:r>
              <a:rPr lang="el-GR" dirty="0"/>
              <a:t>α</a:t>
            </a:r>
            <a:r>
              <a:rPr lang="en-US" baseline="-25000" dirty="0"/>
              <a:t>k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baseline="-25000" dirty="0" err="1"/>
              <a:t>j</a:t>
            </a:r>
            <a:r>
              <a:rPr lang="en-US" dirty="0" err="1"/>
              <a:t>•</a:t>
            </a:r>
            <a:r>
              <a:rPr lang="en-US" b="1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subject to </a:t>
            </a:r>
            <a:r>
              <a:rPr lang="el-GR" sz="2400" dirty="0"/>
              <a:t>α</a:t>
            </a:r>
            <a:r>
              <a:rPr lang="en-US" sz="2400" baseline="-25000" dirty="0"/>
              <a:t>j</a:t>
            </a:r>
            <a:r>
              <a:rPr lang="en-US" sz="2400" dirty="0"/>
              <a:t> &gt; 0 and </a:t>
            </a:r>
            <a:r>
              <a:rPr lang="el-GR" sz="2400" dirty="0"/>
              <a:t>Σα</a:t>
            </a:r>
            <a:r>
              <a:rPr lang="en-US" sz="2400" baseline="-25000" dirty="0" err="1"/>
              <a:t>j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equation for the separator </a:t>
            </a:r>
            <a:r>
              <a:rPr lang="en-US" sz="2400" dirty="0"/>
              <a:t>for these optimal </a:t>
            </a:r>
            <a:r>
              <a:rPr lang="el-GR" sz="2400" dirty="0"/>
              <a:t>α</a:t>
            </a:r>
            <a:r>
              <a:rPr lang="en-US" sz="2400" baseline="-25000" dirty="0"/>
              <a:t>j </a:t>
            </a:r>
            <a:r>
              <a:rPr lang="en-US" sz="2400" dirty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   h(</a:t>
            </a:r>
            <a:r>
              <a:rPr lang="en-US" sz="2400" b="1" dirty="0"/>
              <a:t>x</a:t>
            </a:r>
            <a:r>
              <a:rPr lang="en-US" sz="2400" dirty="0"/>
              <a:t>) = sign(</a:t>
            </a:r>
            <a:r>
              <a:rPr lang="el-GR" sz="2400" dirty="0"/>
              <a:t>Σα</a:t>
            </a:r>
            <a:r>
              <a:rPr lang="en-US" sz="2400" baseline="-25000" dirty="0"/>
              <a:t>j</a:t>
            </a:r>
            <a:r>
              <a:rPr lang="en-US" sz="2400" dirty="0"/>
              <a:t> 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(</a:t>
            </a:r>
            <a:r>
              <a:rPr lang="en-US" sz="2400" dirty="0" err="1"/>
              <a:t>x•x</a:t>
            </a:r>
            <a:r>
              <a:rPr lang="en-US" sz="2400" baseline="-25000" dirty="0" err="1"/>
              <a:t>j</a:t>
            </a:r>
            <a:r>
              <a:rPr lang="en-US" sz="2400" dirty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2956561" y="3484562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4865688" y="4267201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3578517" y="5496719"/>
            <a:ext cx="229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j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8200" y="5017475"/>
            <a:ext cx="3657600" cy="1022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9930FC-A28F-4A0F-810E-258941F7F597}"/>
                  </a:ext>
                </a:extLst>
              </p14:cNvPr>
              <p14:cNvContentPartPr/>
              <p14:nvPr/>
            </p14:nvContentPartPr>
            <p14:xfrm>
              <a:off x="8169480" y="2973600"/>
              <a:ext cx="3184200" cy="79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9930FC-A28F-4A0F-810E-258941F7F5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0120" y="2964240"/>
                <a:ext cx="3202920" cy="8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62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Simple Example of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65" y="98859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K(A,B) = A </a:t>
            </a:r>
            <a:r>
              <a:rPr lang="en-US" dirty="0">
                <a:sym typeface="Symbol"/>
              </a:rPr>
              <a:t> B</a:t>
            </a:r>
          </a:p>
          <a:p>
            <a:r>
              <a:rPr lang="en-US" dirty="0">
                <a:sym typeface="Symbol"/>
              </a:rPr>
              <a:t>known positive class points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{(3,1),(3,-1),(6,1),(6,-1)}</a:t>
            </a:r>
          </a:p>
          <a:p>
            <a:r>
              <a:rPr lang="en-US" dirty="0">
                <a:sym typeface="Symbol"/>
              </a:rPr>
              <a:t>known negative class points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{(1,0),(0,1),(0,-1),(-1,0)}</a:t>
            </a:r>
          </a:p>
          <a:p>
            <a:r>
              <a:rPr lang="en-US" dirty="0">
                <a:sym typeface="Symbol"/>
              </a:rPr>
              <a:t>support vectors: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s = {(1,0),(3,1),(3,-1)} </a:t>
            </a:r>
            <a:r>
              <a:rPr lang="en-US" dirty="0">
                <a:sym typeface="Symbol"/>
              </a:rPr>
              <a:t>with weights 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ym typeface="Symbol"/>
              </a:rPr>
              <a:t> = -3.5, .75, .75</a:t>
            </a:r>
            <a:endParaRPr lang="en-US" dirty="0">
              <a:solidFill>
                <a:srgbClr val="FF0000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classifier equation: f(x) = sign(</a:t>
            </a:r>
            <a:r>
              <a:rPr lang="el-GR" dirty="0">
                <a:latin typeface="Arial"/>
                <a:cs typeface="Arial"/>
                <a:sym typeface="Symbol"/>
              </a:rPr>
              <a:t>Σ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baseline="-25000" dirty="0">
                <a:latin typeface="Arial"/>
                <a:cs typeface="Arial"/>
                <a:sym typeface="Symbol"/>
              </a:rPr>
              <a:t> </a:t>
            </a:r>
            <a:r>
              <a:rPr lang="en-US" dirty="0">
                <a:latin typeface="Arial"/>
                <a:cs typeface="Arial"/>
                <a:sym typeface="Symbol"/>
              </a:rPr>
              <a:t>[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>
                <a:latin typeface="Arial"/>
                <a:cs typeface="Arial"/>
                <a:sym typeface="Symbol"/>
              </a:rPr>
              <a:t>*K(</a:t>
            </a:r>
            <a:r>
              <a:rPr lang="en-US" dirty="0" err="1">
                <a:latin typeface="Arial"/>
                <a:cs typeface="Arial"/>
                <a:sym typeface="Symbol"/>
              </a:rPr>
              <a:t>s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 err="1">
                <a:latin typeface="Arial"/>
                <a:cs typeface="Arial"/>
                <a:sym typeface="Symbol"/>
              </a:rPr>
              <a:t>,x</a:t>
            </a:r>
            <a:r>
              <a:rPr lang="en-US" dirty="0">
                <a:latin typeface="Arial"/>
                <a:cs typeface="Arial"/>
                <a:sym typeface="Symbol"/>
              </a:rPr>
              <a:t>)]-b) </a:t>
            </a:r>
            <a:endParaRPr lang="en-US" dirty="0"/>
          </a:p>
        </p:txBody>
      </p:sp>
      <p:pic>
        <p:nvPicPr>
          <p:cNvPr id="4" name="Picture 3" descr="C:\Users\shapiro\AppData\Local\Microsoft\Windows\Temporary Internet Files\Content.IE5\CT7EEUT8\1185px-2D_Cartesian_Coordinates.svg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66" y="4038601"/>
            <a:ext cx="2903855" cy="250888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200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517874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55626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97876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77614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67100" y="5000032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67100" y="54284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86100" y="5233445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60000">
            <a:off x="3435694" y="4267201"/>
            <a:ext cx="31407" cy="2280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432325" y="3563551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b=2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5400" y="4068917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f(</a:t>
            </a:r>
            <a:r>
              <a:rPr lang="en-US" sz="2000" dirty="0">
                <a:solidFill>
                  <a:srgbClr val="0000FF"/>
                </a:solidFill>
              </a:rPr>
              <a:t>1,1</a:t>
            </a:r>
            <a:r>
              <a:rPr lang="en-US" sz="2000" dirty="0"/>
              <a:t>) = sign(</a:t>
            </a:r>
            <a:r>
              <a:rPr lang="el-GR" sz="2000" dirty="0">
                <a:latin typeface="Arial"/>
                <a:cs typeface="Arial"/>
                <a:sym typeface="Symbol"/>
              </a:rPr>
              <a:t>Σ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baseline="-25000" dirty="0">
                <a:latin typeface="Arial"/>
                <a:cs typeface="Arial"/>
                <a:sym typeface="Symbol"/>
              </a:rPr>
              <a:t>  </a:t>
            </a:r>
            <a:r>
              <a:rPr lang="el-GR" sz="2000" dirty="0">
                <a:latin typeface="Arial"/>
                <a:cs typeface="Arial"/>
                <a:sym typeface="Symbol"/>
              </a:rPr>
              <a:t>α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>
                <a:latin typeface="Arial"/>
                <a:cs typeface="Arial"/>
                <a:sym typeface="Symbol"/>
              </a:rPr>
              <a:t>  </a:t>
            </a:r>
            <a:r>
              <a:rPr lang="en-US" sz="2000" dirty="0" err="1">
                <a:latin typeface="Arial"/>
                <a:cs typeface="Arial"/>
                <a:sym typeface="Symbol"/>
              </a:rPr>
              <a:t>s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>
                <a:latin typeface="Arial"/>
                <a:cs typeface="Arial"/>
                <a:sym typeface="Symbol"/>
              </a:rPr>
              <a:t>   (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1,1</a:t>
            </a:r>
            <a:r>
              <a:rPr lang="en-US" sz="2000" dirty="0">
                <a:latin typeface="Arial"/>
                <a:cs typeface="Arial"/>
                <a:sym typeface="Symbol"/>
              </a:rPr>
              <a:t>)    - 2)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784143" y="4467208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sign(.75*(3,1) </a:t>
            </a:r>
            <a:r>
              <a:rPr lang="en-US" dirty="0">
                <a:sym typeface="Symbol"/>
              </a:rPr>
              <a:t> (1,1) + .75*(3,-1)(1,1)+(-3.5)*(1,0)(1,1) -2)</a:t>
            </a:r>
          </a:p>
          <a:p>
            <a:r>
              <a:rPr lang="en-US" dirty="0"/>
              <a:t>= sign(1 – 2) = sign(-1) = -  </a:t>
            </a:r>
            <a:r>
              <a:rPr lang="en-US" dirty="0">
                <a:solidFill>
                  <a:srgbClr val="C00000"/>
                </a:solidFill>
              </a:rPr>
              <a:t>negative class</a:t>
            </a:r>
          </a:p>
          <a:p>
            <a:r>
              <a:rPr lang="en-US" dirty="0">
                <a:solidFill>
                  <a:srgbClr val="C00000"/>
                </a:solidFill>
              </a:rPr>
              <a:t>CORRECT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EBE1FF-7C94-476F-963A-607ADD0A2E9E}"/>
                  </a:ext>
                </a:extLst>
              </p14:cNvPr>
              <p14:cNvContentPartPr/>
              <p14:nvPr/>
            </p14:nvContentPartPr>
            <p14:xfrm>
              <a:off x="3147120" y="4794480"/>
              <a:ext cx="6503760" cy="464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EBE1FF-7C94-476F-963A-607ADD0A2E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7760" y="4785120"/>
                <a:ext cx="6522480" cy="4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1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TP 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0.944     0.278      0.78       0.944     0.854      0.833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0.835     0.17         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5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Motivated by studies of the </a:t>
            </a:r>
            <a:r>
              <a:rPr lang="en-US" altLang="en-US" dirty="0">
                <a:solidFill>
                  <a:srgbClr val="FF0000"/>
                </a:solidFill>
              </a:rPr>
              <a:t>brain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 network of </a:t>
            </a:r>
            <a:r>
              <a:rPr lang="en-US" altLang="en-US" dirty="0">
                <a:solidFill>
                  <a:srgbClr val="FF0000"/>
                </a:solidFill>
              </a:rPr>
              <a:t>“artificial neurons”</a:t>
            </a:r>
            <a:r>
              <a:rPr lang="en-US" altLang="en-US" dirty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Doesn’t have clear decision rules like decision trees, but highly successful in many different applications. (e.g. </a:t>
            </a:r>
            <a:r>
              <a:rPr lang="en-US" altLang="en-US" dirty="0">
                <a:solidFill>
                  <a:srgbClr val="FF0000"/>
                </a:solidFill>
              </a:rPr>
              <a:t>face detection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r>
              <a:rPr lang="en-US" dirty="0"/>
              <a:t>I’ll be using algorithms from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http://www.cs.mtu.edu/~nilufer/classes/cs4811/2016-spring/lecture-slides/cs4811-neural-net-algorithms.pdf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20650"/>
            <a:ext cx="8229600" cy="6396038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2576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15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 dirty="0"/>
              <a:t>Common activation functions 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φ</a:t>
            </a:r>
            <a:endParaRPr sz="4000" i="1" dirty="0"/>
          </a:p>
        </p:txBody>
      </p:sp>
      <p:sp>
        <p:nvSpPr>
          <p:cNvPr id="1045" name="Google Shape;1045;p115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1046" name="Google Shape;1046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134" y="1329251"/>
            <a:ext cx="9537703" cy="5364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115"/>
          <p:cNvSpPr txBox="1"/>
          <p:nvPr/>
        </p:nvSpPr>
        <p:spPr>
          <a:xfrm>
            <a:off x="2053892" y="1799240"/>
            <a:ext cx="2492000" cy="65489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linear</a:t>
            </a:r>
          </a:p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8" name="Google Shape;1048;p115"/>
          <p:cNvSpPr txBox="1"/>
          <p:nvPr/>
        </p:nvSpPr>
        <p:spPr>
          <a:xfrm>
            <a:off x="4850000" y="981733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logistic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9" name="Google Shape;1049;p115"/>
          <p:cNvSpPr txBox="1"/>
          <p:nvPr/>
        </p:nvSpPr>
        <p:spPr>
          <a:xfrm>
            <a:off x="7707500" y="1825767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tanh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0" name="Google Shape;1050;p115"/>
          <p:cNvSpPr txBox="1"/>
          <p:nvPr/>
        </p:nvSpPr>
        <p:spPr>
          <a:xfrm>
            <a:off x="3097400" y="4403867"/>
            <a:ext cx="2492000" cy="688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REctified Linear Unit (RELU)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1" name="Google Shape;1051;p115"/>
          <p:cNvSpPr txBox="1"/>
          <p:nvPr/>
        </p:nvSpPr>
        <p:spPr>
          <a:xfrm>
            <a:off x="6522318" y="4426299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Leaky RELU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Has become very popular and widely used with packages available.</a:t>
            </a:r>
          </a:p>
        </p:txBody>
      </p:sp>
    </p:spTree>
    <p:extLst>
      <p:ext uri="{BB962C8B-B14F-4D97-AF65-F5344CB8AC3E}">
        <p14:creationId xmlns:p14="http://schemas.microsoft.com/office/powerpoint/2010/main" val="3056145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738736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0520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064006" y="2059634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064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3753884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1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4419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2277071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8599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= (∑ </a:t>
            </a:r>
            <a:r>
              <a:rPr lang="en-US" sz="2000" dirty="0" err="1">
                <a:solidFill>
                  <a:srgbClr val="FF0000"/>
                </a:solidFill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) +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1529" y="2514601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 is the activation function</a:t>
            </a:r>
          </a:p>
          <a:p>
            <a:endParaRPr lang="en-US" dirty="0"/>
          </a:p>
          <a:p>
            <a:r>
              <a:rPr lang="en-US" dirty="0"/>
              <a:t>It can be a step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/>
              <a:t>It can be a sigmoid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1/(1+exp(-x)).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29" y="4720282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>
                <a:solidFill>
                  <a:srgbClr val="0000FF"/>
                </a:solidFill>
              </a:rPr>
              <a:t>and can be used in a gradient descent</a:t>
            </a:r>
          </a:p>
          <a:p>
            <a:r>
              <a:rPr lang="en-US" dirty="0">
                <a:solidFill>
                  <a:srgbClr val="0000FF"/>
                </a:solidFill>
              </a:rPr>
              <a:t>algorithm to update the weights.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7165D-D698-48FE-BAE3-26A5769A4053}"/>
              </a:ext>
            </a:extLst>
          </p:cNvPr>
          <p:cNvSpPr txBox="1"/>
          <p:nvPr/>
        </p:nvSpPr>
        <p:spPr>
          <a:xfrm>
            <a:off x="10410830" y="4876800"/>
            <a:ext cx="168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other things…</a:t>
            </a:r>
          </a:p>
        </p:txBody>
      </p:sp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Gradient Descent</a:t>
            </a:r>
            <a:br>
              <a:rPr lang="en-US" dirty="0"/>
            </a:br>
            <a:r>
              <a:rPr lang="en-US" sz="2400" dirty="0">
                <a:solidFill>
                  <a:srgbClr val="0000FF"/>
                </a:solidFill>
              </a:rPr>
              <a:t>takes steps proportional to the </a:t>
            </a:r>
            <a:r>
              <a:rPr lang="en-US" sz="2400" b="1" dirty="0">
                <a:solidFill>
                  <a:srgbClr val="0000FF"/>
                </a:solidFill>
              </a:rPr>
              <a:t>negative</a:t>
            </a:r>
            <a:r>
              <a:rPr lang="en-US" sz="2400" dirty="0">
                <a:solidFill>
                  <a:srgbClr val="0000FF"/>
                </a:solidFill>
              </a:rPr>
              <a:t> of the gradient of a function to find its local 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b="1" dirty="0"/>
              <a:t>X </a:t>
            </a:r>
            <a:r>
              <a:rPr lang="en-US" dirty="0"/>
              <a:t>be the inputs, y the class, </a:t>
            </a:r>
            <a:r>
              <a:rPr lang="en-US" b="1" dirty="0"/>
              <a:t>W</a:t>
            </a:r>
            <a:r>
              <a:rPr lang="en-US" dirty="0"/>
              <a:t> the weights</a:t>
            </a:r>
          </a:p>
          <a:p>
            <a:r>
              <a:rPr lang="en-US" dirty="0"/>
              <a:t>in = 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endParaRPr lang="en-US" baseline="-25000" dirty="0"/>
          </a:p>
          <a:p>
            <a:r>
              <a:rPr lang="en-US" dirty="0"/>
              <a:t>Err = y – g(in)</a:t>
            </a:r>
          </a:p>
          <a:p>
            <a:r>
              <a:rPr lang="en-US" dirty="0">
                <a:solidFill>
                  <a:srgbClr val="0000FF"/>
                </a:solidFill>
              </a:rPr>
              <a:t>E = ½ Err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is the squared error to minimize</a:t>
            </a:r>
          </a:p>
          <a:p>
            <a:r>
              <a:rPr lang="en-US" dirty="0">
                <a:sym typeface="Symbol"/>
              </a:rPr>
              <a:t>E/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 = Err * Err/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= Err * /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(g(in))(-1)</a:t>
            </a:r>
          </a:p>
          <a:p>
            <a:r>
              <a:rPr lang="en-US" dirty="0">
                <a:sym typeface="Symbol"/>
              </a:rPr>
              <a:t>=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-Err * g’(in) * 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sym typeface="Symbol"/>
              </a:rPr>
              <a:t>j</a:t>
            </a:r>
            <a:endParaRPr lang="en-US" baseline="-25000" dirty="0">
              <a:solidFill>
                <a:srgbClr val="0000FF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The update is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 Err * g’(in) *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738736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0520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064006" y="2059634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064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3753884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1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4419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2277071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01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60050" y="4114801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050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>
                <a:solidFill>
                  <a:srgbClr val="0000FF"/>
                </a:solidFill>
              </a:rPr>
              <a:t>Note2: later in back propagation, Err * g’(in) will be called   </a:t>
            </a:r>
          </a:p>
          <a:p>
            <a:r>
              <a:rPr lang="en-US" dirty="0">
                <a:solidFill>
                  <a:srgbClr val="0000FF"/>
                </a:solidFill>
              </a:rPr>
              <a:t>We’ll let g(x) = 1 if x &gt;=0 else -1</a:t>
            </a: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96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FA3E36C-72D0-4C14-87DC-086CB21A114D}"/>
                  </a:ext>
                </a:extLst>
              </p14:cNvPr>
              <p14:cNvContentPartPr/>
              <p14:nvPr/>
            </p14:nvContentPartPr>
            <p14:xfrm>
              <a:off x="4065120" y="3219480"/>
              <a:ext cx="4734000" cy="1055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FA3E36C-72D0-4C14-87DC-086CB21A11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5760" y="3210120"/>
                <a:ext cx="4752720" cy="10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002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2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0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4705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9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36099" y="4809151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5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5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1981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491486" y="3662755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553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6063"/>
            <a:ext cx="10515600" cy="1325563"/>
          </a:xfrm>
        </p:spPr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6156" y="1018119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156" y="3014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.5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(1.5)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(-.5)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6156" y="5374641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– 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014031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Let </a:t>
            </a:r>
            <a:r>
              <a:rPr lang="el-GR" sz="2000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/>
              <a:t>W1 &lt;- W1 + .5(2) (.5)   </a:t>
            </a:r>
            <a:r>
              <a:rPr lang="en-US" sz="2000" dirty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      &lt;-  1 + 1(.5) = </a:t>
            </a:r>
            <a:r>
              <a:rPr lang="en-US" sz="2000" dirty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/>
              <a:t>W2 &lt;- W2 + .5(2) (.5)</a:t>
            </a:r>
          </a:p>
          <a:p>
            <a:r>
              <a:rPr lang="en-US" sz="2000" dirty="0"/>
              <a:t>       &lt;-  2 + 1(.5) = </a:t>
            </a:r>
            <a:r>
              <a:rPr lang="en-US" sz="2000" dirty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-2 + .5(2) =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0800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002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2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0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r>
              <a:rPr lang="en-US" baseline="-25000" dirty="0"/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705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9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36099" y="4809151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5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5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1981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491486" y="3662755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553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33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32396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approximately correct boundary</a:t>
            </a:r>
          </a:p>
        </p:txBody>
      </p:sp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single layer networks with feed forward learning were not powerful enough.</a:t>
            </a:r>
          </a:p>
          <a:p>
            <a:r>
              <a:rPr lang="en-US" dirty="0"/>
              <a:t>Could only produce simple linear classifiers.</a:t>
            </a:r>
          </a:p>
          <a:p>
            <a:r>
              <a:rPr lang="en-US" dirty="0"/>
              <a:t>More powerful networks have multiple hidden layers.</a:t>
            </a:r>
          </a:p>
          <a:p>
            <a:r>
              <a:rPr lang="en-US" dirty="0"/>
              <a:t>The learning algorithm is called </a:t>
            </a:r>
            <a:r>
              <a:rPr lang="en-US" dirty="0">
                <a:solidFill>
                  <a:srgbClr val="FF0000"/>
                </a:solidFill>
              </a:rPr>
              <a:t>back propagation</a:t>
            </a:r>
            <a:r>
              <a:rPr lang="en-US" dirty="0"/>
              <a:t>, because it computes the error at the end and propagates it back through the weights of the network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2817342" y="152401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29967" y="2514601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>
                <a:solidFill>
                  <a:srgbClr val="0000FF"/>
                </a:solidFill>
              </a:rPr>
              <a:t>into steps.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1" y="218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10846"/>
            <a:ext cx="10515600" cy="1325563"/>
          </a:xfrm>
        </p:spPr>
        <p:txBody>
          <a:bodyPr/>
          <a:lstStyle/>
          <a:p>
            <a:r>
              <a:rPr lang="en-US" dirty="0"/>
              <a:t>Initialize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2220362" y="110564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772D2A-BA92-4D13-A382-A7B81FD7C945}"/>
              </a:ext>
            </a:extLst>
          </p:cNvPr>
          <p:cNvSpPr/>
          <p:nvPr/>
        </p:nvSpPr>
        <p:spPr>
          <a:xfrm>
            <a:off x="2057912" y="3626755"/>
            <a:ext cx="4251558" cy="969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/>
              <a:t>Forward Computation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1548715" y="1447800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DE3334-38EA-4FFB-B971-CDEFFFC869EE}"/>
              </a:ext>
            </a:extLst>
          </p:cNvPr>
          <p:cNvSpPr txBox="1"/>
          <p:nvPr/>
        </p:nvSpPr>
        <p:spPr>
          <a:xfrm>
            <a:off x="5941062" y="5383431"/>
            <a:ext cx="143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</a:t>
            </a:r>
            <a:r>
              <a:rPr lang="en-US" dirty="0" err="1">
                <a:solidFill>
                  <a:srgbClr val="FF0000"/>
                </a:solidFill>
              </a:rPr>
              <a:t>in</a:t>
            </a:r>
            <a:r>
              <a:rPr lang="en-US" baseline="-25000" dirty="0" err="1">
                <a:solidFill>
                  <a:srgbClr val="FF0000"/>
                </a:solidFill>
              </a:rPr>
              <a:t>nf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nf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603089-F8CF-4713-8ABE-626A3B8DE4EC}"/>
              </a:ext>
            </a:extLst>
          </p:cNvPr>
          <p:cNvSpPr txBox="1"/>
          <p:nvPr/>
        </p:nvSpPr>
        <p:spPr>
          <a:xfrm>
            <a:off x="4395138" y="4307840"/>
            <a:ext cx="143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g(in</a:t>
            </a:r>
            <a:r>
              <a:rPr lang="en-US" baseline="-25000" dirty="0">
                <a:solidFill>
                  <a:srgbClr val="FF0000"/>
                </a:solidFill>
              </a:rPr>
              <a:t>n1</a:t>
            </a:r>
            <a:r>
              <a:rPr lang="en-US" dirty="0">
                <a:solidFill>
                  <a:srgbClr val="FF0000"/>
                </a:solidFill>
              </a:rPr>
              <a:t>) = a</a:t>
            </a:r>
            <a:r>
              <a:rPr lang="en-US" baseline="-25000" dirty="0">
                <a:solidFill>
                  <a:srgbClr val="FF0000"/>
                </a:solidFill>
              </a:rPr>
              <a:t>n1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F4AC32-E3CD-4AA3-8C15-BDC390E9F88D}"/>
              </a:ext>
            </a:extLst>
          </p:cNvPr>
          <p:cNvSpPr txBox="1"/>
          <p:nvPr/>
        </p:nvSpPr>
        <p:spPr>
          <a:xfrm>
            <a:off x="4221482" y="6410960"/>
            <a:ext cx="223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g(in</a:t>
            </a:r>
            <a:r>
              <a:rPr lang="en-US" baseline="-25000" dirty="0">
                <a:solidFill>
                  <a:srgbClr val="FF0000"/>
                </a:solidFill>
              </a:rPr>
              <a:t>n2</a:t>
            </a:r>
            <a:r>
              <a:rPr lang="en-US" dirty="0">
                <a:solidFill>
                  <a:srgbClr val="FF0000"/>
                </a:solidFill>
              </a:rPr>
              <a:t>) = a</a:t>
            </a:r>
            <a:r>
              <a:rPr lang="en-US" baseline="-25000" dirty="0">
                <a:solidFill>
                  <a:srgbClr val="FF0000"/>
                </a:solidFill>
              </a:rPr>
              <a:t>n2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AD28BF-A0AC-4C97-94ED-636B08D07016}"/>
              </a:ext>
            </a:extLst>
          </p:cNvPr>
          <p:cNvCxnSpPr/>
          <p:nvPr/>
        </p:nvCxnSpPr>
        <p:spPr>
          <a:xfrm flipV="1">
            <a:off x="4066697" y="4677172"/>
            <a:ext cx="469167" cy="3245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68D5EB-DF25-4DA8-BF62-FB1412DFD20D}"/>
              </a:ext>
            </a:extLst>
          </p:cNvPr>
          <p:cNvCxnSpPr/>
          <p:nvPr/>
        </p:nvCxnSpPr>
        <p:spPr>
          <a:xfrm>
            <a:off x="4145279" y="6246032"/>
            <a:ext cx="173656" cy="299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4BB4E1-143A-4EC0-ADE8-407B4D511975}"/>
              </a:ext>
            </a:extLst>
          </p:cNvPr>
          <p:cNvCxnSpPr>
            <a:stCxn id="15" idx="3"/>
            <a:endCxn id="23" idx="1"/>
          </p:cNvCxnSpPr>
          <p:nvPr/>
        </p:nvCxnSpPr>
        <p:spPr>
          <a:xfrm>
            <a:off x="5176280" y="5568096"/>
            <a:ext cx="76478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412514-B3F6-4869-A20C-8D895B4F3C18}"/>
                  </a:ext>
                </a:extLst>
              </p14:cNvPr>
              <p14:cNvContentPartPr/>
              <p14:nvPr/>
            </p14:nvContentPartPr>
            <p14:xfrm>
              <a:off x="2203560" y="1939320"/>
              <a:ext cx="5061960" cy="3912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412514-B3F6-4869-A20C-8D895B4F3C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4200" y="1929960"/>
                <a:ext cx="5080680" cy="39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819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0FD284-48B7-436D-ABAD-F202A9074CFD}"/>
                  </a:ext>
                </a:extLst>
              </p14:cNvPr>
              <p14:cNvContentPartPr/>
              <p14:nvPr/>
            </p14:nvContentPartPr>
            <p14:xfrm>
              <a:off x="4860720" y="4856400"/>
              <a:ext cx="539280" cy="877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0FD284-48B7-436D-ABAD-F202A9074C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51360" y="4847040"/>
                <a:ext cx="558000" cy="8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538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1524000" y="1524001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121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121957" y="4887106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121957" y="4821883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4422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203208" y="4702440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217624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5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3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711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51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6598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 </a:t>
            </a:r>
            <a:r>
              <a:rPr lang="en-US" dirty="0" err="1">
                <a:solidFill>
                  <a:srgbClr val="0000FF"/>
                </a:solidFill>
              </a:rPr>
              <a:t>nf</a:t>
            </a:r>
            <a:r>
              <a:rPr lang="en-US" dirty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the </a:t>
            </a:r>
            <a:r>
              <a:rPr lang="en-US" dirty="0">
                <a:solidFill>
                  <a:srgbClr val="0000FF"/>
                </a:solidFill>
              </a:rPr>
              <a:t>error</a:t>
            </a:r>
            <a:r>
              <a:rPr lang="en-US" dirty="0"/>
              <a:t> at that node and multiply by the derivative of the weighted</a:t>
            </a:r>
          </a:p>
          <a:p>
            <a:r>
              <a:rPr lang="en-US" dirty="0"/>
              <a:t>      input sum to get the </a:t>
            </a:r>
            <a:r>
              <a:rPr lang="en-US" dirty="0">
                <a:solidFill>
                  <a:srgbClr val="0000FF"/>
                </a:solidFill>
              </a:rPr>
              <a:t>change delta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202E36-030E-4145-8AD6-0EB3200E6E4F}"/>
                  </a:ext>
                </a:extLst>
              </p:cNvPr>
              <p:cNvSpPr txBox="1"/>
              <p:nvPr/>
            </p:nvSpPr>
            <p:spPr>
              <a:xfrm>
                <a:off x="5811520" y="4702438"/>
                <a:ext cx="26771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 = g’(</a:t>
                </a:r>
                <a:r>
                  <a:rPr lang="en-US" dirty="0" err="1">
                    <a:solidFill>
                      <a:srgbClr val="FF0000"/>
                    </a:solidFill>
                  </a:rPr>
                  <a:t>in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) * (</a:t>
                </a:r>
                <a:r>
                  <a:rPr lang="en-US" dirty="0" err="1">
                    <a:solidFill>
                      <a:srgbClr val="FF0000"/>
                    </a:solidFill>
                  </a:rPr>
                  <a:t>y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 – </a:t>
                </a:r>
                <a:r>
                  <a:rPr lang="en-US" dirty="0" err="1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202E36-030E-4145-8AD6-0EB3200E6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20" y="4702438"/>
                <a:ext cx="267716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70CE773-7C51-42F0-A7C9-703FD9FA9835}"/>
                  </a:ext>
                </a:extLst>
              </p14:cNvPr>
              <p14:cNvContentPartPr/>
              <p14:nvPr/>
            </p14:nvContentPartPr>
            <p14:xfrm>
              <a:off x="7194960" y="5090400"/>
              <a:ext cx="885240" cy="313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70CE773-7C51-42F0-A7C9-703FD9FA98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5600" y="5081040"/>
                <a:ext cx="90396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1524000" y="2051223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14136" y="3249828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delta computed for the output error </a:t>
            </a: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2985447" y="5186408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052C9E-FC4E-4E12-819D-43C609D06AB6}"/>
              </a:ext>
            </a:extLst>
          </p:cNvPr>
          <p:cNvSpPr txBox="1"/>
          <p:nvPr/>
        </p:nvSpPr>
        <p:spPr>
          <a:xfrm>
            <a:off x="10477338" y="2880496"/>
            <a:ext cx="38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9053F-A3CC-4E27-868F-ED31BD85723C}"/>
                  </a:ext>
                </a:extLst>
              </p:cNvPr>
              <p:cNvSpPr txBox="1"/>
              <p:nvPr/>
            </p:nvSpPr>
            <p:spPr>
              <a:xfrm>
                <a:off x="4895338" y="5434575"/>
                <a:ext cx="1255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nf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9053F-A3CC-4E27-868F-ED31BD857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338" y="5434575"/>
                <a:ext cx="12555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2E1703-D240-44D7-B34E-799D31960741}"/>
                  </a:ext>
                </a:extLst>
              </p:cNvPr>
              <p:cNvSpPr txBox="1"/>
              <p:nvPr/>
            </p:nvSpPr>
            <p:spPr>
              <a:xfrm>
                <a:off x="4856405" y="4882991"/>
                <a:ext cx="3048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sty m:val="p"/>
                          </m:rPr>
                          <a:rPr lang="en-US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2E1703-D240-44D7-B34E-799D31960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05" y="4882991"/>
                <a:ext cx="3048001" cy="369332"/>
              </a:xfrm>
              <a:prstGeom prst="rect">
                <a:avLst/>
              </a:prstGeom>
              <a:blipFill>
                <a:blip r:embed="rId4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02C196-7378-4064-B85F-904E2138BC0A}"/>
              </a:ext>
            </a:extLst>
          </p:cNvPr>
          <p:cNvCxnSpPr>
            <a:endCxn id="25" idx="1"/>
          </p:cNvCxnSpPr>
          <p:nvPr/>
        </p:nvCxnSpPr>
        <p:spPr>
          <a:xfrm flipV="1">
            <a:off x="4081113" y="5067657"/>
            <a:ext cx="775292" cy="114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9A2BDAF-6120-475D-84FD-0D9C90DCBE81}"/>
              </a:ext>
            </a:extLst>
          </p:cNvPr>
          <p:cNvSpPr txBox="1"/>
          <p:nvPr/>
        </p:nvSpPr>
        <p:spPr>
          <a:xfrm>
            <a:off x="7169990" y="4678677"/>
            <a:ext cx="2860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there were two output nodes, there would be a summation.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4745E8E-12ED-486E-BE56-7D1F52D474F7}"/>
                  </a:ext>
                </a:extLst>
              </p14:cNvPr>
              <p14:cNvContentPartPr/>
              <p14:nvPr/>
            </p14:nvContentPartPr>
            <p14:xfrm>
              <a:off x="4264560" y="6189840"/>
              <a:ext cx="812160" cy="281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4745E8E-12ED-486E-BE56-7D1F52D474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55200" y="6180480"/>
                <a:ext cx="83088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152400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121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121957" y="4640656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121957" y="4575433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4422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203208" y="4455990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217624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5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3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711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51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1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Now that all the deltas are defined, the weight updates just use them.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E27A8B-4AB3-47AA-811B-564260E60E74}"/>
              </a:ext>
            </a:extLst>
          </p:cNvPr>
          <p:cNvSpPr txBox="1"/>
          <p:nvPr/>
        </p:nvSpPr>
        <p:spPr>
          <a:xfrm flipH="1">
            <a:off x="6476999" y="4640655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F47E95-E921-43C5-B012-5BB21C767CD4}"/>
              </a:ext>
            </a:extLst>
          </p:cNvPr>
          <p:cNvSpPr txBox="1"/>
          <p:nvPr/>
        </p:nvSpPr>
        <p:spPr>
          <a:xfrm>
            <a:off x="7935441" y="4605756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D6AD2E-F094-40BC-B92D-E636EBE42CAE}"/>
              </a:ext>
            </a:extLst>
          </p:cNvPr>
          <p:cNvCxnSpPr>
            <a:endCxn id="23" idx="1"/>
          </p:cNvCxnSpPr>
          <p:nvPr/>
        </p:nvCxnSpPr>
        <p:spPr>
          <a:xfrm flipV="1">
            <a:off x="6743699" y="4790422"/>
            <a:ext cx="1191742" cy="25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F9E3128-389E-4832-8C84-969A0BA7A1A0}"/>
              </a:ext>
            </a:extLst>
          </p:cNvPr>
          <p:cNvSpPr txBox="1"/>
          <p:nvPr/>
        </p:nvSpPr>
        <p:spPr>
          <a:xfrm flipH="1">
            <a:off x="7056121" y="4455989"/>
            <a:ext cx="78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ij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64F24F-7EA1-457B-ACD7-4D27F0590842}"/>
                  </a:ext>
                </a:extLst>
              </p:cNvPr>
              <p:cNvSpPr txBox="1"/>
              <p:nvPr/>
            </p:nvSpPr>
            <p:spPr>
              <a:xfrm>
                <a:off x="7436787" y="4467256"/>
                <a:ext cx="17840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64F24F-7EA1-457B-ACD7-4D27F0590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787" y="4467256"/>
                <a:ext cx="178406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999C2B5-95D0-46EE-A719-28BFB4F9C5E7}"/>
              </a:ext>
            </a:extLst>
          </p:cNvPr>
          <p:cNvSpPr txBox="1"/>
          <p:nvPr/>
        </p:nvSpPr>
        <p:spPr>
          <a:xfrm flipH="1">
            <a:off x="6166268" y="4421090"/>
            <a:ext cx="48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delta values for the output units using observed errors.</a:t>
            </a:r>
          </a:p>
          <a:p>
            <a:r>
              <a:rPr lang="en-US" dirty="0"/>
              <a:t>Starting at the </a:t>
            </a:r>
            <a:r>
              <a:rPr lang="en-US" dirty="0">
                <a:solidFill>
                  <a:srgbClr val="0000FF"/>
                </a:solidFill>
              </a:rPr>
              <a:t>output-1</a:t>
            </a:r>
            <a:r>
              <a:rPr lang="en-US" dirty="0"/>
              <a:t> layer</a:t>
            </a:r>
          </a:p>
          <a:p>
            <a:pPr lvl="1"/>
            <a:r>
              <a:rPr lang="en-US" dirty="0"/>
              <a:t>repeat</a:t>
            </a:r>
          </a:p>
          <a:p>
            <a:pPr lvl="2"/>
            <a:r>
              <a:rPr lang="en-US" dirty="0"/>
              <a:t>propagate delta values back to previous layer</a:t>
            </a:r>
          </a:p>
          <a:p>
            <a:pPr lvl="2"/>
            <a:r>
              <a:rPr lang="en-US" dirty="0"/>
              <a:t>till done with all layers</a:t>
            </a:r>
          </a:p>
          <a:p>
            <a:pPr lvl="1"/>
            <a:r>
              <a:rPr lang="en-US" dirty="0"/>
              <a:t>update weights for all layers 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This is done for all examples and multiple epochs, till convergence or enough iterations.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448349-AA49-4139-BD50-662274C14BF7}"/>
                  </a:ext>
                </a:extLst>
              </p14:cNvPr>
              <p14:cNvContentPartPr/>
              <p14:nvPr/>
            </p14:nvContentPartPr>
            <p14:xfrm>
              <a:off x="5940720" y="3820320"/>
              <a:ext cx="1685880" cy="866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448349-AA49-4139-BD50-662274C14B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31360" y="3810960"/>
                <a:ext cx="1704600" cy="88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1" y="609601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80.3665 % (did not boost)</a:t>
            </a: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0.804     0.2           0.814     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15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359-23D7-470C-9975-289D4FA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10" y="226378"/>
            <a:ext cx="10515600" cy="2852737"/>
          </a:xfrm>
        </p:spPr>
        <p:txBody>
          <a:bodyPr/>
          <a:lstStyle/>
          <a:p>
            <a:r>
              <a:rPr lang="en-US" dirty="0"/>
              <a:t>Multi-Class 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823-254E-4B61-9E2A-A4E254FB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23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F60C-1C93-4A71-BC58-7F817106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C4FC-3764-4184-8F14-FCE077739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791"/>
            <a:ext cx="6035261" cy="4401172"/>
          </a:xfrm>
        </p:spPr>
        <p:txBody>
          <a:bodyPr>
            <a:normAutofit fontScale="92500"/>
          </a:bodyPr>
          <a:lstStyle/>
          <a:p>
            <a:r>
              <a:rPr lang="en-US" dirty="0"/>
              <a:t>Traditional Method: 1-vs-other method</a:t>
            </a:r>
          </a:p>
          <a:p>
            <a:pPr lvl="1"/>
            <a:r>
              <a:rPr lang="en-US" dirty="0"/>
              <a:t>Too slow. If we have n-classes, we need to train n models</a:t>
            </a:r>
          </a:p>
          <a:p>
            <a:pPr lvl="1"/>
            <a:r>
              <a:rPr lang="en-US" dirty="0"/>
              <a:t>Performance is not great, because the sample size is different for positive and negative classes</a:t>
            </a:r>
          </a:p>
          <a:p>
            <a:r>
              <a:rPr lang="en-US" dirty="0"/>
              <a:t>Multiple Neurons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Use n output neuron to correspond n classes.</a:t>
            </a:r>
          </a:p>
          <a:p>
            <a:pPr lvl="1"/>
            <a:r>
              <a:rPr lang="en-US" dirty="0"/>
              <a:t>Easy, fast, and robust</a:t>
            </a:r>
          </a:p>
          <a:p>
            <a:pPr lvl="1"/>
            <a:r>
              <a:rPr lang="en-US" dirty="0"/>
              <a:t>Problem: how to model the probability? The values in the neural network can be negative or greater than 1.</a:t>
            </a:r>
          </a:p>
        </p:txBody>
      </p:sp>
      <p:pic>
        <p:nvPicPr>
          <p:cNvPr id="1028" name="Picture 4" descr="Classify Sentences via a Multilayer Perceptron (MLP) - Austin G ...">
            <a:extLst>
              <a:ext uri="{FF2B5EF4-FFF2-40B4-BE49-F238E27FC236}">
                <a16:creationId xmlns:a16="http://schemas.microsoft.com/office/drawing/2014/main" id="{B9A6503D-4458-4204-A0E7-662C6906B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19" y="1487488"/>
            <a:ext cx="3828520" cy="43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92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Softmax: normalized exponential</a:t>
            </a:r>
            <a:endParaRPr sz="320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Input: vector of reals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Output: </a:t>
            </a:r>
            <a:r>
              <a:rPr lang="en" b="1" dirty="0">
                <a:solidFill>
                  <a:schemeClr val="dk1"/>
                </a:solidFill>
              </a:rPr>
              <a:t>probability</a:t>
            </a:r>
            <a:r>
              <a:rPr lang="en" dirty="0">
                <a:solidFill>
                  <a:schemeClr val="dk1"/>
                </a:solidFill>
              </a:rPr>
              <a:t> distribution</a:t>
            </a:r>
            <a:endParaRPr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softmax([1,2,7,3,2]):</a:t>
            </a:r>
            <a:br>
              <a:rPr lang="en" sz="2400" dirty="0">
                <a:solidFill>
                  <a:schemeClr val="dk1"/>
                </a:solidFill>
              </a:rPr>
            </a:br>
            <a:r>
              <a:rPr lang="en" sz="2400" dirty="0">
                <a:solidFill>
                  <a:schemeClr val="dk1"/>
                </a:solidFill>
              </a:rPr>
              <a:t>	Calculate e</a:t>
            </a:r>
            <a:r>
              <a:rPr lang="en" sz="2400" baseline="30000" dirty="0">
                <a:solidFill>
                  <a:schemeClr val="dk1"/>
                </a:solidFill>
              </a:rPr>
              <a:t>x</a:t>
            </a:r>
            <a:r>
              <a:rPr lang="en" sz="2400" dirty="0">
                <a:solidFill>
                  <a:schemeClr val="dk1"/>
                </a:solidFill>
              </a:rPr>
              <a:t>: [2.72, 7.39, 1096.63, 20.09, 7.39]</a:t>
            </a:r>
            <a:br>
              <a:rPr lang="en" sz="2400" dirty="0">
                <a:solidFill>
                  <a:schemeClr val="dk1"/>
                </a:solidFill>
              </a:rPr>
            </a:br>
            <a:r>
              <a:rPr lang="en" sz="2400" dirty="0">
                <a:solidFill>
                  <a:schemeClr val="dk1"/>
                </a:solidFill>
              </a:rPr>
              <a:t>	Calculate sum(e</a:t>
            </a:r>
            <a:r>
              <a:rPr lang="en" sz="2400" baseline="30000" dirty="0">
                <a:solidFill>
                  <a:schemeClr val="dk1"/>
                </a:solidFill>
              </a:rPr>
              <a:t>x</a:t>
            </a:r>
            <a:r>
              <a:rPr lang="en" sz="2400" dirty="0">
                <a:solidFill>
                  <a:schemeClr val="dk1"/>
                </a:solidFill>
              </a:rPr>
              <a:t>): 2.72+7.39+1096.63+20.09+7.39 = 1134.22</a:t>
            </a:r>
            <a:br>
              <a:rPr lang="en" sz="2400" dirty="0">
                <a:solidFill>
                  <a:schemeClr val="dk1"/>
                </a:solidFill>
              </a:rPr>
            </a:br>
            <a:r>
              <a:rPr lang="en" sz="2400" dirty="0">
                <a:solidFill>
                  <a:schemeClr val="dk1"/>
                </a:solidFill>
              </a:rPr>
              <a:t>	Normalize: e</a:t>
            </a:r>
            <a:r>
              <a:rPr lang="en" sz="2400" baseline="30000" dirty="0">
                <a:solidFill>
                  <a:schemeClr val="dk1"/>
                </a:solidFill>
              </a:rPr>
              <a:t>x</a:t>
            </a:r>
            <a:r>
              <a:rPr lang="en" sz="2400" dirty="0">
                <a:solidFill>
                  <a:schemeClr val="dk1"/>
                </a:solidFill>
              </a:rPr>
              <a:t>/sum(e</a:t>
            </a:r>
            <a:r>
              <a:rPr lang="en" sz="2400" baseline="30000" dirty="0">
                <a:solidFill>
                  <a:schemeClr val="dk1"/>
                </a:solidFill>
              </a:rPr>
              <a:t>x</a:t>
            </a:r>
            <a:r>
              <a:rPr lang="en" sz="2400" dirty="0">
                <a:solidFill>
                  <a:schemeClr val="dk1"/>
                </a:solidFill>
              </a:rPr>
              <a:t>) = [0.002, 0.007, 0.967, 0.017, 0.007]</a:t>
            </a: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r>
              <a:rPr lang="en" sz="2400" dirty="0">
                <a:solidFill>
                  <a:schemeClr val="dk1"/>
                </a:solidFill>
              </a:rPr>
              <a:t>              </a:t>
            </a:r>
            <a:r>
              <a:rPr lang="en" sz="2400" dirty="0">
                <a:solidFill>
                  <a:srgbClr val="FF0000"/>
                </a:solidFill>
              </a:rPr>
              <a:t>Result is a vector of reals.</a:t>
            </a:r>
            <a:br>
              <a:rPr lang="en" sz="2400" dirty="0">
                <a:solidFill>
                  <a:srgbClr val="FF0000"/>
                </a:solidFill>
              </a:rPr>
            </a:br>
            <a:br>
              <a:rPr lang="en" sz="2400" dirty="0">
                <a:solidFill>
                  <a:schemeClr val="dk1"/>
                </a:solidFill>
              </a:rPr>
            </a:br>
            <a:endParaRPr sz="2400"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3969" y="1178435"/>
            <a:ext cx="4927659" cy="1689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38536A-3E84-4C15-8016-98B688E9CB9C}"/>
              </a:ext>
            </a:extLst>
          </p:cNvPr>
          <p:cNvSpPr txBox="1"/>
          <p:nvPr/>
        </p:nvSpPr>
        <p:spPr>
          <a:xfrm>
            <a:off x="2621280" y="3075057"/>
            <a:ext cx="386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172309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359-23D7-470C-9975-289D4FA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7418"/>
            <a:ext cx="10515600" cy="2852737"/>
          </a:xfrm>
        </p:spPr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823-254E-4B61-9E2A-A4E254FB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we will go over a simple 2-layer neural network (no bias).</a:t>
            </a:r>
          </a:p>
        </p:txBody>
      </p:sp>
    </p:spTree>
    <p:extLst>
      <p:ext uri="{BB962C8B-B14F-4D97-AF65-F5344CB8AC3E}">
        <p14:creationId xmlns:p14="http://schemas.microsoft.com/office/powerpoint/2010/main" val="671027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C3C9-9000-49FB-8E77-1952DB48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Mini-batch for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9F8AE-7956-41DA-831D-80590C541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We use a matrix to represent data. </a:t>
            </a:r>
          </a:p>
          <a:p>
            <a:r>
              <a:rPr lang="en-US" dirty="0"/>
              <a:t>If there are 10,000 images, and each image contains 784 features, we can use a 10,000 x 784 matrix to represent the whole dataset.</a:t>
            </a:r>
          </a:p>
          <a:p>
            <a:r>
              <a:rPr lang="en-US" dirty="0"/>
              <a:t>Hard to load a large dataset at once; so, we can </a:t>
            </a:r>
            <a:r>
              <a:rPr lang="en-US" dirty="0">
                <a:solidFill>
                  <a:srgbClr val="0000FF"/>
                </a:solidFill>
              </a:rPr>
              <a:t>split the dataset </a:t>
            </a:r>
            <a:r>
              <a:rPr lang="en-US" dirty="0"/>
              <a:t>into smaller batches. </a:t>
            </a:r>
          </a:p>
          <a:p>
            <a:r>
              <a:rPr lang="en-US" dirty="0"/>
              <a:t>For instance, in </a:t>
            </a:r>
            <a:r>
              <a:rPr lang="en-US" dirty="0">
                <a:solidFill>
                  <a:srgbClr val="FF0000"/>
                </a:solidFill>
              </a:rPr>
              <a:t>homework 5, we use batch size 128</a:t>
            </a:r>
            <a:r>
              <a:rPr lang="en-US" dirty="0"/>
              <a:t>. Then, each batch contains 128 images, and the corresponding data is stored in a 128 x 784 matrix.</a:t>
            </a:r>
          </a:p>
          <a:p>
            <a:r>
              <a:rPr lang="en-US" dirty="0"/>
              <a:t>Then, we can feed batches one-by-one to the ML model, and train it for each batch.</a:t>
            </a:r>
          </a:p>
        </p:txBody>
      </p:sp>
    </p:spTree>
    <p:extLst>
      <p:ext uri="{BB962C8B-B14F-4D97-AF65-F5344CB8AC3E}">
        <p14:creationId xmlns:p14="http://schemas.microsoft.com/office/powerpoint/2010/main" val="326574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SVM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SVM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q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dirty="0"/>
              <a:t> </a:t>
            </a:r>
            <a:r>
              <a:rPr lang="el-GR" dirty="0">
                <a:latin typeface="Arial"/>
                <a:cs typeface="Arial"/>
              </a:rPr>
              <a:t>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n-US" baseline="-25000" dirty="0" err="1"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 K(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i</a:t>
            </a:r>
            <a:r>
              <a:rPr lang="en-US" dirty="0" err="1">
                <a:latin typeface="Arial"/>
                <a:cs typeface="Arial"/>
              </a:rPr>
              <a:t>,x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 indexes the classes</a:t>
            </a:r>
          </a:p>
          <a:p>
            <a:r>
              <a:rPr lang="en-US" dirty="0">
                <a:latin typeface="Arial"/>
                <a:cs typeface="Arial"/>
              </a:rPr>
              <a:t>there are m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with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=1 to m for class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 is the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>
                <a:latin typeface="Arial"/>
                <a:cs typeface="Arial"/>
              </a:rPr>
              <a:t>that compares x</a:t>
            </a:r>
            <a:r>
              <a:rPr lang="en-US" baseline="-2500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997960" y="1598662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          </a:t>
            </a:r>
            <a:r>
              <a:rPr lang="en-US" dirty="0" err="1"/>
              <a:t>i</a:t>
            </a:r>
            <a:r>
              <a:rPr lang="en-US" dirty="0"/>
              <a:t>=1,m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7996" y="5791201"/>
            <a:ext cx="8240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*** This is for multiple class SVMs with support vectors</a:t>
            </a:r>
          </a:p>
          <a:p>
            <a:r>
              <a:rPr lang="en-US" sz="2800" dirty="0">
                <a:solidFill>
                  <a:srgbClr val="0000FF"/>
                </a:solidFill>
              </a:rPr>
              <a:t>for every class; we’ll see a simpler equation for 2 class.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ACC0284-EED6-4A66-8069-93079E5F0787}"/>
                  </a:ext>
                </a:extLst>
              </p14:cNvPr>
              <p14:cNvContentPartPr/>
              <p14:nvPr/>
            </p14:nvContentPartPr>
            <p14:xfrm>
              <a:off x="5848200" y="1811880"/>
              <a:ext cx="766440" cy="11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ACC0284-EED6-4A66-8069-93079E5F07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8840" y="1802520"/>
                <a:ext cx="78516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1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Easy Example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52" name="Table 15">
            <a:extLst>
              <a:ext uri="{FF2B5EF4-FFF2-40B4-BE49-F238E27FC236}">
                <a16:creationId xmlns:a16="http://schemas.microsoft.com/office/drawing/2014/main" id="{34EF56D9-1E0B-46C9-9AE8-DF3D61446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51459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53" name="Table 15">
            <a:extLst>
              <a:ext uri="{FF2B5EF4-FFF2-40B4-BE49-F238E27FC236}">
                <a16:creationId xmlns:a16="http://schemas.microsoft.com/office/drawing/2014/main" id="{F5289D3B-8415-4950-927B-166539F92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02735"/>
              </p:ext>
            </p:extLst>
          </p:nvPr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2422C6-FD05-4D83-BE9C-907B3E8CE50E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2422C6-FD05-4D83-BE9C-907B3E8CE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8D663C-3C11-4F52-85DF-EAC1D677C5C8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8D663C-3C11-4F52-85DF-EAC1D677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0359FB-B2D9-47AF-9BB9-5A87F1D4FA4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0359FB-B2D9-47AF-9BB9-5A87F1D4F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Table 15">
            <a:extLst>
              <a:ext uri="{FF2B5EF4-FFF2-40B4-BE49-F238E27FC236}">
                <a16:creationId xmlns:a16="http://schemas.microsoft.com/office/drawing/2014/main" id="{D9EE9B3E-E524-472E-A75B-126E7115F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10320"/>
              </p:ext>
            </p:extLst>
          </p:nvPr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4ED8B10-4AC0-45A6-9F3A-C82BAD488692}"/>
              </a:ext>
            </a:extLst>
          </p:cNvPr>
          <p:cNvSpPr txBox="1"/>
          <p:nvPr/>
        </p:nvSpPr>
        <p:spPr>
          <a:xfrm>
            <a:off x="9554117" y="331951"/>
            <a:ext cx="2546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Here, we use batch size of 4, and we only visualize the first sample  for simplicity.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D94A49-3575-47F4-A5B4-7BB9FCE818B7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371DB5-4018-41D1-BFD4-474306D6CF3A}"/>
              </a:ext>
            </a:extLst>
          </p:cNvPr>
          <p:cNvSpPr txBox="1"/>
          <p:nvPr/>
        </p:nvSpPr>
        <p:spPr>
          <a:xfrm>
            <a:off x="1306434" y="2070567"/>
            <a:ext cx="13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pixel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92626C-A913-45BD-A6D8-EADDC2F59ED7}"/>
              </a:ext>
            </a:extLst>
          </p:cNvPr>
          <p:cNvSpPr txBox="1"/>
          <p:nvPr/>
        </p:nvSpPr>
        <p:spPr>
          <a:xfrm>
            <a:off x="1334316" y="3058878"/>
            <a:ext cx="13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pixel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A8598B-86D8-49F9-90CE-9DB344324E0E}"/>
              </a:ext>
            </a:extLst>
          </p:cNvPr>
          <p:cNvSpPr txBox="1"/>
          <p:nvPr/>
        </p:nvSpPr>
        <p:spPr>
          <a:xfrm>
            <a:off x="1334673" y="4029740"/>
            <a:ext cx="13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Third pixel</a:t>
            </a:r>
          </a:p>
        </p:txBody>
      </p:sp>
    </p:spTree>
    <p:extLst>
      <p:ext uri="{BB962C8B-B14F-4D97-AF65-F5344CB8AC3E}">
        <p14:creationId xmlns:p14="http://schemas.microsoft.com/office/powerpoint/2010/main" val="1507185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-58907"/>
            <a:ext cx="10515600" cy="1325563"/>
          </a:xfrm>
        </p:spPr>
        <p:txBody>
          <a:bodyPr/>
          <a:lstStyle/>
          <a:p>
            <a:r>
              <a:rPr lang="en-US" dirty="0"/>
              <a:t>[Example] Forward Pass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871553" y="4863624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69898" y="4715980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44" name="Table 15">
            <a:extLst>
              <a:ext uri="{FF2B5EF4-FFF2-40B4-BE49-F238E27FC236}">
                <a16:creationId xmlns:a16="http://schemas.microsoft.com/office/drawing/2014/main" id="{8D90FABC-2D78-41BF-8744-18EED5415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533341"/>
              </p:ext>
            </p:extLst>
          </p:nvPr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00FF19-B6A0-46FA-8480-2D364817044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00FF19-B6A0-46FA-8480-2D3648170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7EC71-A5DD-471E-BD7A-60103B9B08CE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7EC71-A5DD-471E-BD7A-60103B9B0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C48BBE-6BBA-4D64-A282-45A74AD1368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C48BBE-6BBA-4D64-A282-45A74AD13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15">
            <a:extLst>
              <a:ext uri="{FF2B5EF4-FFF2-40B4-BE49-F238E27FC236}">
                <a16:creationId xmlns:a16="http://schemas.microsoft.com/office/drawing/2014/main" id="{FB37E468-9CD0-4EE9-B403-5192596C0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86991"/>
              </p:ext>
            </p:extLst>
          </p:nvPr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3A0B8885-C79A-40AD-AA08-E5E8446E7E83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835D9A-6F1A-4680-8E06-D8413D07B30D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DFA16E-6ECE-4F48-B34F-0FC421FC2C3A}"/>
                  </a:ext>
                </a:extLst>
              </p:cNvPr>
              <p:cNvSpPr txBox="1"/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DFA16E-6ECE-4F48-B34F-0FC421FC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D47596-6346-42C1-AF67-F3069B138B8B}"/>
                  </a:ext>
                </a:extLst>
              </p:cNvPr>
              <p:cNvSpPr txBox="1"/>
              <p:nvPr/>
            </p:nvSpPr>
            <p:spPr>
              <a:xfrm>
                <a:off x="5802761" y="595338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D47596-6346-42C1-AF67-F3069B138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761" y="5953385"/>
                <a:ext cx="52358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Table 15">
            <a:extLst>
              <a:ext uri="{FF2B5EF4-FFF2-40B4-BE49-F238E27FC236}">
                <a16:creationId xmlns:a16="http://schemas.microsoft.com/office/drawing/2014/main" id="{F7198104-3CCC-481D-80C8-142D30122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238651"/>
              </p:ext>
            </p:extLst>
          </p:nvPr>
        </p:nvGraphicFramePr>
        <p:xfrm>
          <a:off x="6202624" y="5359623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0669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p:graphicFrame>
        <p:nvGraphicFramePr>
          <p:cNvPr id="56" name="Table 15">
            <a:extLst>
              <a:ext uri="{FF2B5EF4-FFF2-40B4-BE49-F238E27FC236}">
                <a16:creationId xmlns:a16="http://schemas.microsoft.com/office/drawing/2014/main" id="{70A2C8CB-1538-4572-B039-CA45B6C2B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57" name="Table 15">
            <a:extLst>
              <a:ext uri="{FF2B5EF4-FFF2-40B4-BE49-F238E27FC236}">
                <a16:creationId xmlns:a16="http://schemas.microsoft.com/office/drawing/2014/main" id="{E3EE1F9F-09A9-4639-8CA5-82FF79FFD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848847"/>
              </p:ext>
            </p:extLst>
          </p:nvPr>
        </p:nvGraphicFramePr>
        <p:xfrm>
          <a:off x="9780823" y="5310447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50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8982F9-CB41-4388-A966-30DCEC631433}"/>
                  </a:ext>
                </a:extLst>
              </p:cNvPr>
              <p:cNvSpPr txBox="1"/>
              <p:nvPr/>
            </p:nvSpPr>
            <p:spPr>
              <a:xfrm>
                <a:off x="8777462" y="2246904"/>
                <a:ext cx="3458254" cy="564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1.16+0.74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8982F9-CB41-4388-A966-30DCEC631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462" y="2246904"/>
                <a:ext cx="3458254" cy="5643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8FAF429-8568-48B5-AA28-EA50EF7A18A5}"/>
                  </a:ext>
                </a:extLst>
              </p:cNvPr>
              <p:cNvSpPr txBox="1"/>
              <p:nvPr/>
            </p:nvSpPr>
            <p:spPr>
              <a:xfrm>
                <a:off x="8720585" y="4146659"/>
                <a:ext cx="3455048" cy="560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1.16+0.74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=0.39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8FAF429-8568-48B5-AA28-EA50EF7A1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585" y="4146659"/>
                <a:ext cx="3455048" cy="5604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5272FE31-A193-4F7B-9A3F-F6120737B88F}"/>
              </a:ext>
            </a:extLst>
          </p:cNvPr>
          <p:cNvSpPr txBox="1"/>
          <p:nvPr/>
        </p:nvSpPr>
        <p:spPr>
          <a:xfrm flipH="1">
            <a:off x="5368067" y="983933"/>
            <a:ext cx="131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-6.0</a:t>
            </a:r>
          </a:p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99C3E3-2448-4BEF-86A1-2F6C3599DF41}"/>
              </a:ext>
            </a:extLst>
          </p:cNvPr>
          <p:cNvSpPr txBox="1"/>
          <p:nvPr/>
        </p:nvSpPr>
        <p:spPr>
          <a:xfrm>
            <a:off x="5435828" y="3889970"/>
            <a:ext cx="73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3797023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Ground Truth and Loss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44" name="Table 15">
            <a:extLst>
              <a:ext uri="{FF2B5EF4-FFF2-40B4-BE49-F238E27FC236}">
                <a16:creationId xmlns:a16="http://schemas.microsoft.com/office/drawing/2014/main" id="{8D90FABC-2D78-41BF-8744-18EED5415A43}"/>
              </a:ext>
            </a:extLst>
          </p:cNvPr>
          <p:cNvGraphicFramePr>
            <a:graphicFrameLocks noGrp="1"/>
          </p:cNvGraphicFramePr>
          <p:nvPr/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00FF19-B6A0-46FA-8480-2D364817044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00FF19-B6A0-46FA-8480-2D3648170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7EC71-A5DD-471E-BD7A-60103B9B08CE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7EC71-A5DD-471E-BD7A-60103B9B0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C48BBE-6BBA-4D64-A282-45A74AD1368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C48BBE-6BBA-4D64-A282-45A74AD13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15">
            <a:extLst>
              <a:ext uri="{FF2B5EF4-FFF2-40B4-BE49-F238E27FC236}">
                <a16:creationId xmlns:a16="http://schemas.microsoft.com/office/drawing/2014/main" id="{FB37E468-9CD0-4EE9-B403-5192596C001F}"/>
              </a:ext>
            </a:extLst>
          </p:cNvPr>
          <p:cNvGraphicFramePr>
            <a:graphicFrameLocks noGrp="1"/>
          </p:cNvGraphicFramePr>
          <p:nvPr/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3A0B8885-C79A-40AD-AA08-E5E8446E7E83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835D9A-6F1A-4680-8E06-D8413D07B30D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DFA16E-6ECE-4F48-B34F-0FC421FC2C3A}"/>
                  </a:ext>
                </a:extLst>
              </p:cNvPr>
              <p:cNvSpPr txBox="1"/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DFA16E-6ECE-4F48-B34F-0FC421FC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D47596-6346-42C1-AF67-F3069B138B8B}"/>
                  </a:ext>
                </a:extLst>
              </p:cNvPr>
              <p:cNvSpPr txBox="1"/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D47596-6346-42C1-AF67-F3069B138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01C2C80B-CB89-4007-A539-CA31C1530CFA}"/>
              </a:ext>
            </a:extLst>
          </p:cNvPr>
          <p:cNvSpPr/>
          <p:nvPr/>
        </p:nvSpPr>
        <p:spPr>
          <a:xfrm>
            <a:off x="10193795" y="1595135"/>
            <a:ext cx="694310" cy="694944"/>
          </a:xfrm>
          <a:prstGeom prst="flowChartConnector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AC6C915A-5B9E-45A2-8D04-C27D73E4FCBA}"/>
              </a:ext>
            </a:extLst>
          </p:cNvPr>
          <p:cNvSpPr/>
          <p:nvPr/>
        </p:nvSpPr>
        <p:spPr>
          <a:xfrm>
            <a:off x="10228461" y="3642612"/>
            <a:ext cx="694310" cy="694944"/>
          </a:xfrm>
          <a:prstGeom prst="flowChartConnector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4F0DA1-14D4-4FDA-81E6-8198CE4B9A23}"/>
              </a:ext>
            </a:extLst>
          </p:cNvPr>
          <p:cNvSpPr txBox="1"/>
          <p:nvPr/>
        </p:nvSpPr>
        <p:spPr>
          <a:xfrm>
            <a:off x="9856979" y="4711056"/>
            <a:ext cx="1554415" cy="36933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Label</a:t>
            </a: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2AFBDA0-B8AA-4573-A546-4EFDA6C8DB6B}"/>
              </a:ext>
            </a:extLst>
          </p:cNvPr>
          <p:cNvSpPr/>
          <p:nvPr/>
        </p:nvSpPr>
        <p:spPr>
          <a:xfrm>
            <a:off x="8231989" y="2313680"/>
            <a:ext cx="816166" cy="25138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0.39</a:t>
            </a:r>
          </a:p>
        </p:txBody>
      </p:sp>
      <p:sp>
        <p:nvSpPr>
          <p:cNvPr id="63" name="Rectangle: Diagonal Corners Snipped 62">
            <a:extLst>
              <a:ext uri="{FF2B5EF4-FFF2-40B4-BE49-F238E27FC236}">
                <a16:creationId xmlns:a16="http://schemas.microsoft.com/office/drawing/2014/main" id="{4D34A137-A545-42B1-9921-18AF5C600BA9}"/>
              </a:ext>
            </a:extLst>
          </p:cNvPr>
          <p:cNvSpPr/>
          <p:nvPr/>
        </p:nvSpPr>
        <p:spPr>
          <a:xfrm>
            <a:off x="8239839" y="4399072"/>
            <a:ext cx="816166" cy="25138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-0.39</a:t>
            </a:r>
          </a:p>
        </p:txBody>
      </p:sp>
      <p:graphicFrame>
        <p:nvGraphicFramePr>
          <p:cNvPr id="64" name="Table 15">
            <a:extLst>
              <a:ext uri="{FF2B5EF4-FFF2-40B4-BE49-F238E27FC236}">
                <a16:creationId xmlns:a16="http://schemas.microsoft.com/office/drawing/2014/main" id="{0959F183-D018-4CE8-8C68-6B7DA3DA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65" name="Table 15">
            <a:extLst>
              <a:ext uri="{FF2B5EF4-FFF2-40B4-BE49-F238E27FC236}">
                <a16:creationId xmlns:a16="http://schemas.microsoft.com/office/drawing/2014/main" id="{2B7F22D9-0653-49C2-95F4-C461520DD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30772"/>
              </p:ext>
            </p:extLst>
          </p:nvPr>
        </p:nvGraphicFramePr>
        <p:xfrm>
          <a:off x="6202624" y="5359623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0669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84FBF-902E-4670-8F78-25A60F9ECD52}"/>
              </a:ext>
            </a:extLst>
          </p:cNvPr>
          <p:cNvSpPr txBox="1"/>
          <p:nvPr/>
        </p:nvSpPr>
        <p:spPr>
          <a:xfrm flipH="1">
            <a:off x="9922861" y="834170"/>
            <a:ext cx="143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Ground truth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D11106-7B2B-45E5-8CBB-BFCF974220CC}"/>
                  </a:ext>
                </a:extLst>
              </p:cNvPr>
              <p:cNvSpPr txBox="1"/>
              <p:nvPr/>
            </p:nvSpPr>
            <p:spPr>
              <a:xfrm>
                <a:off x="9039424" y="2269195"/>
                <a:ext cx="611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D11106-7B2B-45E5-8CBB-BFCF97422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424" y="2269195"/>
                <a:ext cx="6112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69330F-B678-4603-9A2F-A996215CDF06}"/>
                  </a:ext>
                </a:extLst>
              </p:cNvPr>
              <p:cNvSpPr txBox="1"/>
              <p:nvPr/>
            </p:nvSpPr>
            <p:spPr>
              <a:xfrm flipH="1">
                <a:off x="9083244" y="4329147"/>
                <a:ext cx="523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69330F-B678-4603-9A2F-A996215CD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083244" y="4329147"/>
                <a:ext cx="5235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72DB821-8358-4815-A199-1CA9AE25D6F3}"/>
              </a:ext>
            </a:extLst>
          </p:cNvPr>
          <p:cNvCxnSpPr/>
          <p:nvPr/>
        </p:nvCxnSpPr>
        <p:spPr>
          <a:xfrm>
            <a:off x="9271660" y="2579924"/>
            <a:ext cx="670342" cy="29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A7EFC3-1C81-497D-8C63-B0DDE7D3027A}"/>
              </a:ext>
            </a:extLst>
          </p:cNvPr>
          <p:cNvCxnSpPr/>
          <p:nvPr/>
        </p:nvCxnSpPr>
        <p:spPr>
          <a:xfrm flipV="1">
            <a:off x="9503741" y="3203498"/>
            <a:ext cx="419120" cy="94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0328C8-54C8-4F9A-A5B4-45F672E5825C}"/>
                  </a:ext>
                </a:extLst>
              </p:cNvPr>
              <p:cNvSpPr txBox="1"/>
              <p:nvPr/>
            </p:nvSpPr>
            <p:spPr>
              <a:xfrm>
                <a:off x="9606831" y="2756273"/>
                <a:ext cx="1127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0328C8-54C8-4F9A-A5B4-45F672E58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831" y="2756273"/>
                <a:ext cx="112776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15">
            <a:extLst>
              <a:ext uri="{FF2B5EF4-FFF2-40B4-BE49-F238E27FC236}">
                <a16:creationId xmlns:a16="http://schemas.microsoft.com/office/drawing/2014/main" id="{CC3624D5-9DF0-4706-B690-9C375C639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67503"/>
              </p:ext>
            </p:extLst>
          </p:nvPr>
        </p:nvGraphicFramePr>
        <p:xfrm>
          <a:off x="9780823" y="5310447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50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770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Backpropagation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55" name="Table 15">
            <a:extLst>
              <a:ext uri="{FF2B5EF4-FFF2-40B4-BE49-F238E27FC236}">
                <a16:creationId xmlns:a16="http://schemas.microsoft.com/office/drawing/2014/main" id="{457FA890-1752-445A-96D0-762E253D9AE1}"/>
              </a:ext>
            </a:extLst>
          </p:cNvPr>
          <p:cNvGraphicFramePr>
            <a:graphicFrameLocks noGrp="1"/>
          </p:cNvGraphicFramePr>
          <p:nvPr/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BE21A4-FFF1-4B6B-A7B9-700C0F4206F8}"/>
                  </a:ext>
                </a:extLst>
              </p:cNvPr>
              <p:cNvSpPr txBox="1"/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BE21A4-FFF1-4B6B-A7B9-700C0F42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24426F-6EB3-4550-942B-35F9BA22BE43}"/>
                  </a:ext>
                </a:extLst>
              </p:cNvPr>
              <p:cNvSpPr txBox="1"/>
              <p:nvPr/>
            </p:nvSpPr>
            <p:spPr>
              <a:xfrm>
                <a:off x="9824695" y="3268694"/>
                <a:ext cx="2447752" cy="65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24426F-6EB3-4550-942B-35F9BA22B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695" y="3268694"/>
                <a:ext cx="2447752" cy="650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E6CCADB-A2DF-4712-B1D1-185C49337A27}"/>
                  </a:ext>
                </a:extLst>
              </p:cNvPr>
              <p:cNvSpPr txBox="1"/>
              <p:nvPr/>
            </p:nvSpPr>
            <p:spPr>
              <a:xfrm>
                <a:off x="9618859" y="169579"/>
                <a:ext cx="2433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E6CCADB-A2DF-4712-B1D1-185C49337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859" y="169579"/>
                <a:ext cx="243316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7032F58D-ADF1-41B6-9268-57CAFDB35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11941"/>
              </p:ext>
            </p:extLst>
          </p:nvPr>
        </p:nvGraphicFramePr>
        <p:xfrm>
          <a:off x="10152417" y="500003"/>
          <a:ext cx="1579755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5976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819988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31274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1276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FF7F8A0-860B-4E13-8AD3-C9208A2A4713}"/>
                  </a:ext>
                </a:extLst>
              </p:cNvPr>
              <p:cNvSpPr txBox="1"/>
              <p:nvPr/>
            </p:nvSpPr>
            <p:spPr>
              <a:xfrm>
                <a:off x="9839281" y="1941811"/>
                <a:ext cx="2433166" cy="120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FF7F8A0-860B-4E13-8AD3-C9208A2A4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281" y="1941811"/>
                <a:ext cx="2433166" cy="1203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8" name="Table 15">
            <a:extLst>
              <a:ext uri="{FF2B5EF4-FFF2-40B4-BE49-F238E27FC236}">
                <a16:creationId xmlns:a16="http://schemas.microsoft.com/office/drawing/2014/main" id="{B16AAFCB-D70E-4777-94EA-9E4CF0E65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99083"/>
              </p:ext>
            </p:extLst>
          </p:nvPr>
        </p:nvGraphicFramePr>
        <p:xfrm>
          <a:off x="10099499" y="2320999"/>
          <a:ext cx="1579704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90" name="Table 15">
            <a:extLst>
              <a:ext uri="{FF2B5EF4-FFF2-40B4-BE49-F238E27FC236}">
                <a16:creationId xmlns:a16="http://schemas.microsoft.com/office/drawing/2014/main" id="{9E3084ED-3761-4264-9688-9BFFCB5C4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23259"/>
              </p:ext>
            </p:extLst>
          </p:nvPr>
        </p:nvGraphicFramePr>
        <p:xfrm>
          <a:off x="9997660" y="3647882"/>
          <a:ext cx="1931230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5615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65615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1.092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3790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282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318602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03F1FC78-C564-4A26-9EA6-F67F4D47E326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4854059D-81BD-48A8-9167-DF1CCEF1F749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3A1608D6-1C77-47F9-8649-178F1B8BC92E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A677C9-5FA4-41B7-B37B-EC2346F24244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B20C622-CAD8-4F6D-AF29-AF5D0D547CFB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p:graphicFrame>
        <p:nvGraphicFramePr>
          <p:cNvPr id="97" name="Table 15">
            <a:extLst>
              <a:ext uri="{FF2B5EF4-FFF2-40B4-BE49-F238E27FC236}">
                <a16:creationId xmlns:a16="http://schemas.microsoft.com/office/drawing/2014/main" id="{A00F7B66-323E-4508-92AF-1AD64230455B}"/>
              </a:ext>
            </a:extLst>
          </p:cNvPr>
          <p:cNvGraphicFramePr>
            <a:graphicFrameLocks noGrp="1"/>
          </p:cNvGraphicFramePr>
          <p:nvPr/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15657B-E098-4E90-B286-56035DCD14C6}"/>
                  </a:ext>
                </a:extLst>
              </p:cNvPr>
              <p:cNvSpPr txBox="1"/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15657B-E098-4E90-B286-56035DCD1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: Diagonal Corners Snipped 101">
            <a:extLst>
              <a:ext uri="{FF2B5EF4-FFF2-40B4-BE49-F238E27FC236}">
                <a16:creationId xmlns:a16="http://schemas.microsoft.com/office/drawing/2014/main" id="{3C180536-9BFC-4BA1-ACE6-E8AEC9AF5E94}"/>
              </a:ext>
            </a:extLst>
          </p:cNvPr>
          <p:cNvSpPr/>
          <p:nvPr/>
        </p:nvSpPr>
        <p:spPr>
          <a:xfrm>
            <a:off x="8231989" y="2313680"/>
            <a:ext cx="816166" cy="25138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0.39</a:t>
            </a:r>
          </a:p>
        </p:txBody>
      </p:sp>
      <p:sp>
        <p:nvSpPr>
          <p:cNvPr id="103" name="Rectangle: Diagonal Corners Snipped 102">
            <a:extLst>
              <a:ext uri="{FF2B5EF4-FFF2-40B4-BE49-F238E27FC236}">
                <a16:creationId xmlns:a16="http://schemas.microsoft.com/office/drawing/2014/main" id="{E0289505-DFA5-4D45-888D-F9FF5A782AE8}"/>
              </a:ext>
            </a:extLst>
          </p:cNvPr>
          <p:cNvSpPr/>
          <p:nvPr/>
        </p:nvSpPr>
        <p:spPr>
          <a:xfrm>
            <a:off x="8239839" y="4399072"/>
            <a:ext cx="816166" cy="25138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-0.39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98C8652-A6A5-4F8F-BB69-08291497445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98C8652-A6A5-4F8F-BB69-082914974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4" name="Table 15">
            <a:extLst>
              <a:ext uri="{FF2B5EF4-FFF2-40B4-BE49-F238E27FC236}">
                <a16:creationId xmlns:a16="http://schemas.microsoft.com/office/drawing/2014/main" id="{AEECB6C9-74DC-47AC-BA37-B11CBBD8D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115" name="Table 15">
            <a:extLst>
              <a:ext uri="{FF2B5EF4-FFF2-40B4-BE49-F238E27FC236}">
                <a16:creationId xmlns:a16="http://schemas.microsoft.com/office/drawing/2014/main" id="{A7AE7066-C312-453E-B8A0-888FFCE1C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30772"/>
              </p:ext>
            </p:extLst>
          </p:nvPr>
        </p:nvGraphicFramePr>
        <p:xfrm>
          <a:off x="6202624" y="5359623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0669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p:sp>
        <p:nvSpPr>
          <p:cNvPr id="117" name="Rectangle 116">
            <a:extLst>
              <a:ext uri="{FF2B5EF4-FFF2-40B4-BE49-F238E27FC236}">
                <a16:creationId xmlns:a16="http://schemas.microsoft.com/office/drawing/2014/main" id="{A1FCDE04-5B60-4B9E-81DD-48CA9F01147F}"/>
              </a:ext>
            </a:extLst>
          </p:cNvPr>
          <p:cNvSpPr/>
          <p:nvPr/>
        </p:nvSpPr>
        <p:spPr>
          <a:xfrm>
            <a:off x="7535371" y="529413"/>
            <a:ext cx="2245452" cy="4431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Assume g’(.)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86E3251-0709-4B04-A559-EE718F97A34E}"/>
                  </a:ext>
                </a:extLst>
              </p:cNvPr>
              <p:cNvSpPr/>
              <p:nvPr/>
            </p:nvSpPr>
            <p:spPr>
              <a:xfrm>
                <a:off x="271974" y="1774042"/>
                <a:ext cx="2245452" cy="8972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to represent the weight gradient for layer 2.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86E3251-0709-4B04-A559-EE718F97A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4" y="1774042"/>
                <a:ext cx="2245452" cy="897212"/>
              </a:xfrm>
              <a:prstGeom prst="rect">
                <a:avLst/>
              </a:prstGeom>
              <a:blipFill>
                <a:blip r:embed="rId14"/>
                <a:stretch>
                  <a:fillRect t="-4027" r="-1351" b="-1140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Table 15">
            <a:extLst>
              <a:ext uri="{FF2B5EF4-FFF2-40B4-BE49-F238E27FC236}">
                <a16:creationId xmlns:a16="http://schemas.microsoft.com/office/drawing/2014/main" id="{D7E910C9-A4DC-4CF3-B9BD-3AC0D6895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67503"/>
              </p:ext>
            </p:extLst>
          </p:nvPr>
        </p:nvGraphicFramePr>
        <p:xfrm>
          <a:off x="9780823" y="5310447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50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F62357C-E5DA-4E18-BCAC-EE165426DC3F}"/>
                  </a:ext>
                </a:extLst>
              </p:cNvPr>
              <p:cNvSpPr/>
              <p:nvPr/>
            </p:nvSpPr>
            <p:spPr>
              <a:xfrm>
                <a:off x="4631368" y="265980"/>
                <a:ext cx="2662051" cy="8972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” represents elementwise multiplication for matrix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F62357C-E5DA-4E18-BCAC-EE165426D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368" y="265980"/>
                <a:ext cx="2662051" cy="897212"/>
              </a:xfrm>
              <a:prstGeom prst="rect">
                <a:avLst/>
              </a:prstGeom>
              <a:blipFill>
                <a:blip r:embed="rId15"/>
                <a:stretch>
                  <a:fillRect t="-4027" b="-107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9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5" grpId="0"/>
      <p:bldP spid="117" grpId="0" animBg="1"/>
      <p:bldP spid="58" grpId="0" animBg="1"/>
      <p:bldP spid="6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Backpropagation [Cont.]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55" name="Table 15">
            <a:extLst>
              <a:ext uri="{FF2B5EF4-FFF2-40B4-BE49-F238E27FC236}">
                <a16:creationId xmlns:a16="http://schemas.microsoft.com/office/drawing/2014/main" id="{457FA890-1752-445A-96D0-762E253D9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859007"/>
              </p:ext>
            </p:extLst>
          </p:nvPr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8674CBD-95DB-4184-99EF-8466F2637E25}"/>
                  </a:ext>
                </a:extLst>
              </p:cNvPr>
              <p:cNvSpPr txBox="1"/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8674CBD-95DB-4184-99EF-8466F2637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BE21A4-FFF1-4B6B-A7B9-700C0F4206F8}"/>
                  </a:ext>
                </a:extLst>
              </p:cNvPr>
              <p:cNvSpPr txBox="1"/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BE21A4-FFF1-4B6B-A7B9-700C0F42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: Diagonal Corners Snipped 69">
            <a:extLst>
              <a:ext uri="{FF2B5EF4-FFF2-40B4-BE49-F238E27FC236}">
                <a16:creationId xmlns:a16="http://schemas.microsoft.com/office/drawing/2014/main" id="{80748C93-3772-4DE8-A0B3-D53CA522EDC1}"/>
              </a:ext>
            </a:extLst>
          </p:cNvPr>
          <p:cNvSpPr/>
          <p:nvPr/>
        </p:nvSpPr>
        <p:spPr>
          <a:xfrm>
            <a:off x="5331844" y="2164513"/>
            <a:ext cx="1292221" cy="302369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1.092 (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2" name="Rectangle: Diagonal Corners Snipped 71">
            <a:extLst>
              <a:ext uri="{FF2B5EF4-FFF2-40B4-BE49-F238E27FC236}">
                <a16:creationId xmlns:a16="http://schemas.microsoft.com/office/drawing/2014/main" id="{801A6F27-AB34-4C06-96E6-5D2129BA6CF3}"/>
              </a:ext>
            </a:extLst>
          </p:cNvPr>
          <p:cNvSpPr/>
          <p:nvPr/>
        </p:nvSpPr>
        <p:spPr>
          <a:xfrm>
            <a:off x="5694894" y="4804959"/>
            <a:ext cx="929171" cy="251385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/>
              <a:t>0.117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84FBBD-8C18-4D95-8FA0-F6F79EB54DAF}"/>
                  </a:ext>
                </a:extLst>
              </p:cNvPr>
              <p:cNvSpPr txBox="1"/>
              <p:nvPr/>
            </p:nvSpPr>
            <p:spPr>
              <a:xfrm>
                <a:off x="150422" y="1776885"/>
                <a:ext cx="2624376" cy="92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)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84FBBD-8C18-4D95-8FA0-F6F79EB54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22" y="1776885"/>
                <a:ext cx="2624376" cy="9289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15">
            <a:extLst>
              <a:ext uri="{FF2B5EF4-FFF2-40B4-BE49-F238E27FC236}">
                <a16:creationId xmlns:a16="http://schemas.microsoft.com/office/drawing/2014/main" id="{96A68419-0FFF-4E9D-A59F-D646CE807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172708"/>
              </p:ext>
            </p:extLst>
          </p:nvPr>
        </p:nvGraphicFramePr>
        <p:xfrm>
          <a:off x="414685" y="2245490"/>
          <a:ext cx="157970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0.468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0AAEBFC-2425-44AD-B2AF-C22C3D24822E}"/>
                  </a:ext>
                </a:extLst>
              </p:cNvPr>
              <p:cNvSpPr txBox="1"/>
              <p:nvPr/>
            </p:nvSpPr>
            <p:spPr>
              <a:xfrm>
                <a:off x="-162560" y="3438087"/>
                <a:ext cx="2993197" cy="64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)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0AAEBFC-2425-44AD-B2AF-C22C3D248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560" y="3438087"/>
                <a:ext cx="2993197" cy="649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4EC0A640-2444-4CFD-9F14-C3AE0B959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22037"/>
              </p:ext>
            </p:extLst>
          </p:nvPr>
        </p:nvGraphicFramePr>
        <p:xfrm>
          <a:off x="23461" y="3790702"/>
          <a:ext cx="2690763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96921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896921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896921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0.0585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-0.0585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853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FB7570A-FD16-4DB8-B877-5815877A9956}"/>
                  </a:ext>
                </a:extLst>
              </p:cNvPr>
              <p:cNvSpPr txBox="1"/>
              <p:nvPr/>
            </p:nvSpPr>
            <p:spPr>
              <a:xfrm>
                <a:off x="263110" y="31427"/>
                <a:ext cx="1619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dirty="0">
                          <a:solidFill>
                            <a:srgbClr val="FF0000"/>
                          </a:solidFill>
                        </a:rPr>
                        <m:t>)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FB7570A-FD16-4DB8-B877-5815877A9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10" y="31427"/>
                <a:ext cx="1619296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8" name="Table 15">
            <a:extLst>
              <a:ext uri="{FF2B5EF4-FFF2-40B4-BE49-F238E27FC236}">
                <a16:creationId xmlns:a16="http://schemas.microsoft.com/office/drawing/2014/main" id="{01286918-6B30-4528-83A1-E60EB8774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37329"/>
              </p:ext>
            </p:extLst>
          </p:nvPr>
        </p:nvGraphicFramePr>
        <p:xfrm>
          <a:off x="737381" y="308751"/>
          <a:ext cx="1410794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539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0539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650660"/>
                  </a:ext>
                </a:extLst>
              </a:tr>
            </a:tbl>
          </a:graphicData>
        </a:graphic>
      </p:graphicFrame>
      <p:graphicFrame>
        <p:nvGraphicFramePr>
          <p:cNvPr id="92" name="Table 15">
            <a:extLst>
              <a:ext uri="{FF2B5EF4-FFF2-40B4-BE49-F238E27FC236}">
                <a16:creationId xmlns:a16="http://schemas.microsoft.com/office/drawing/2014/main" id="{72290808-30C7-4DD3-9736-6D83535F7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60797"/>
              </p:ext>
            </p:extLst>
          </p:nvPr>
        </p:nvGraphicFramePr>
        <p:xfrm>
          <a:off x="10099499" y="2320999"/>
          <a:ext cx="1579704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93" name="Table 15">
            <a:extLst>
              <a:ext uri="{FF2B5EF4-FFF2-40B4-BE49-F238E27FC236}">
                <a16:creationId xmlns:a16="http://schemas.microsoft.com/office/drawing/2014/main" id="{C3935A82-6510-435E-89FE-46D80E138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86191"/>
              </p:ext>
            </p:extLst>
          </p:nvPr>
        </p:nvGraphicFramePr>
        <p:xfrm>
          <a:off x="9997660" y="3647882"/>
          <a:ext cx="1931230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5615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65615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1.092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3790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282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561378"/>
                  </a:ext>
                </a:extLst>
              </a:tr>
            </a:tbl>
          </a:graphicData>
        </a:graphic>
      </p:graphicFrame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95A837A1-7A03-45FC-A3DB-FD824D9BF355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D96C8135-F319-4967-BF39-01F5F1E46101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8CA5A32-A3A6-43A5-965F-D32B1BE4BB4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198E37-D6C2-4F18-84C6-3927F475CA3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198E37-D6C2-4F18-84C6-3927F475C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8" name="Table 15">
            <a:extLst>
              <a:ext uri="{FF2B5EF4-FFF2-40B4-BE49-F238E27FC236}">
                <a16:creationId xmlns:a16="http://schemas.microsoft.com/office/drawing/2014/main" id="{9BBDC25A-1F42-4130-BD3B-884944109A9E}"/>
              </a:ext>
            </a:extLst>
          </p:cNvPr>
          <p:cNvGraphicFramePr>
            <a:graphicFrameLocks noGrp="1"/>
          </p:cNvGraphicFramePr>
          <p:nvPr/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51A4689B-32FC-4D86-BCB8-A40CCA277F9B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31DB04-4F30-4775-950D-119EBE8CADE5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p:sp>
        <p:nvSpPr>
          <p:cNvPr id="101" name="Rectangle: Diagonal Corners Snipped 100">
            <a:extLst>
              <a:ext uri="{FF2B5EF4-FFF2-40B4-BE49-F238E27FC236}">
                <a16:creationId xmlns:a16="http://schemas.microsoft.com/office/drawing/2014/main" id="{889165F5-0FF0-4720-8BC6-91AF68F40211}"/>
              </a:ext>
            </a:extLst>
          </p:cNvPr>
          <p:cNvSpPr/>
          <p:nvPr/>
        </p:nvSpPr>
        <p:spPr>
          <a:xfrm>
            <a:off x="8231989" y="2313680"/>
            <a:ext cx="816166" cy="25138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0.39</a:t>
            </a:r>
          </a:p>
        </p:txBody>
      </p:sp>
      <p:sp>
        <p:nvSpPr>
          <p:cNvPr id="102" name="Rectangle: Diagonal Corners Snipped 101">
            <a:extLst>
              <a:ext uri="{FF2B5EF4-FFF2-40B4-BE49-F238E27FC236}">
                <a16:creationId xmlns:a16="http://schemas.microsoft.com/office/drawing/2014/main" id="{56B0B985-DEA0-492A-B2E3-589549C659E2}"/>
              </a:ext>
            </a:extLst>
          </p:cNvPr>
          <p:cNvSpPr/>
          <p:nvPr/>
        </p:nvSpPr>
        <p:spPr>
          <a:xfrm>
            <a:off x="8239839" y="4399072"/>
            <a:ext cx="816166" cy="25138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-0.39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101073-EA8D-4CE9-B355-4DE81CAF4185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graphicFrame>
        <p:nvGraphicFramePr>
          <p:cNvPr id="105" name="Table 15">
            <a:extLst>
              <a:ext uri="{FF2B5EF4-FFF2-40B4-BE49-F238E27FC236}">
                <a16:creationId xmlns:a16="http://schemas.microsoft.com/office/drawing/2014/main" id="{9722D36B-B395-428F-AEAF-D178A121F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106" name="Table 15">
            <a:extLst>
              <a:ext uri="{FF2B5EF4-FFF2-40B4-BE49-F238E27FC236}">
                <a16:creationId xmlns:a16="http://schemas.microsoft.com/office/drawing/2014/main" id="{C4D54BDB-548C-4888-AD76-EE5E920D3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30772"/>
              </p:ext>
            </p:extLst>
          </p:nvPr>
        </p:nvGraphicFramePr>
        <p:xfrm>
          <a:off x="6202624" y="5359623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0669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p:graphicFrame>
        <p:nvGraphicFramePr>
          <p:cNvPr id="63" name="Table 15">
            <a:extLst>
              <a:ext uri="{FF2B5EF4-FFF2-40B4-BE49-F238E27FC236}">
                <a16:creationId xmlns:a16="http://schemas.microsoft.com/office/drawing/2014/main" id="{886B602C-A38E-46D3-946F-C1A94E4C2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94469"/>
              </p:ext>
            </p:extLst>
          </p:nvPr>
        </p:nvGraphicFramePr>
        <p:xfrm>
          <a:off x="10152417" y="500003"/>
          <a:ext cx="1579755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5976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819988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31274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127611"/>
                  </a:ext>
                </a:extLst>
              </a:tr>
            </a:tbl>
          </a:graphicData>
        </a:graphic>
      </p:graphicFrame>
      <p:graphicFrame>
        <p:nvGraphicFramePr>
          <p:cNvPr id="67" name="Table 15">
            <a:extLst>
              <a:ext uri="{FF2B5EF4-FFF2-40B4-BE49-F238E27FC236}">
                <a16:creationId xmlns:a16="http://schemas.microsoft.com/office/drawing/2014/main" id="{90E64D10-3A6D-4B44-AA1E-C4D48E915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67503"/>
              </p:ext>
            </p:extLst>
          </p:nvPr>
        </p:nvGraphicFramePr>
        <p:xfrm>
          <a:off x="9780823" y="5310447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50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CB7C16E-480E-4B38-9201-E5BA55ABAFC2}"/>
                  </a:ext>
                </a:extLst>
              </p:cNvPr>
              <p:cNvSpPr txBox="1"/>
              <p:nvPr/>
            </p:nvSpPr>
            <p:spPr>
              <a:xfrm>
                <a:off x="9824695" y="3268694"/>
                <a:ext cx="2447752" cy="65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CB7C16E-480E-4B38-9201-E5BA55ABA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695" y="3268694"/>
                <a:ext cx="2447752" cy="6501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72D6BD0-9FA7-4C8B-A817-B35693E00BEE}"/>
                  </a:ext>
                </a:extLst>
              </p:cNvPr>
              <p:cNvSpPr txBox="1"/>
              <p:nvPr/>
            </p:nvSpPr>
            <p:spPr>
              <a:xfrm>
                <a:off x="9618859" y="169579"/>
                <a:ext cx="2433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72D6BD0-9FA7-4C8B-A817-B35693E00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859" y="169579"/>
                <a:ext cx="243316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F825E63-28C7-4967-B4B8-A4215A943956}"/>
                  </a:ext>
                </a:extLst>
              </p:cNvPr>
              <p:cNvSpPr txBox="1"/>
              <p:nvPr/>
            </p:nvSpPr>
            <p:spPr>
              <a:xfrm>
                <a:off x="9839281" y="1941811"/>
                <a:ext cx="2433166" cy="120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F825E63-28C7-4967-B4B8-A4215A943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281" y="1941811"/>
                <a:ext cx="2433166" cy="1203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3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8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</a:t>
            </a:r>
            <a:r>
              <a:rPr lang="en-US" altLang="zh-CN" dirty="0"/>
              <a:t>Update with Learning Rate 0.1</a:t>
            </a:r>
            <a:endParaRPr lang="en-US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55" name="Table 15">
            <a:extLst>
              <a:ext uri="{FF2B5EF4-FFF2-40B4-BE49-F238E27FC236}">
                <a16:creationId xmlns:a16="http://schemas.microsoft.com/office/drawing/2014/main" id="{457FA890-1752-445A-96D0-762E253D9AE1}"/>
              </a:ext>
            </a:extLst>
          </p:cNvPr>
          <p:cNvGraphicFramePr>
            <a:graphicFrameLocks noGrp="1"/>
          </p:cNvGraphicFramePr>
          <p:nvPr/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: Diagonal Corners Snipped 69">
            <a:extLst>
              <a:ext uri="{FF2B5EF4-FFF2-40B4-BE49-F238E27FC236}">
                <a16:creationId xmlns:a16="http://schemas.microsoft.com/office/drawing/2014/main" id="{80748C93-3772-4DE8-A0B3-D53CA522EDC1}"/>
              </a:ext>
            </a:extLst>
          </p:cNvPr>
          <p:cNvSpPr/>
          <p:nvPr/>
        </p:nvSpPr>
        <p:spPr>
          <a:xfrm>
            <a:off x="5331844" y="2164513"/>
            <a:ext cx="1292221" cy="302369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1.092 (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2" name="Rectangle: Diagonal Corners Snipped 71">
            <a:extLst>
              <a:ext uri="{FF2B5EF4-FFF2-40B4-BE49-F238E27FC236}">
                <a16:creationId xmlns:a16="http://schemas.microsoft.com/office/drawing/2014/main" id="{801A6F27-AB34-4C06-96E6-5D2129BA6CF3}"/>
              </a:ext>
            </a:extLst>
          </p:cNvPr>
          <p:cNvSpPr/>
          <p:nvPr/>
        </p:nvSpPr>
        <p:spPr>
          <a:xfrm>
            <a:off x="5694894" y="4804959"/>
            <a:ext cx="929171" cy="251385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/>
              <a:t>0.117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84FBBD-8C18-4D95-8FA0-F6F79EB54DAF}"/>
                  </a:ext>
                </a:extLst>
              </p:cNvPr>
              <p:cNvSpPr txBox="1"/>
              <p:nvPr/>
            </p:nvSpPr>
            <p:spPr>
              <a:xfrm>
                <a:off x="170011" y="1681261"/>
                <a:ext cx="2636983" cy="92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)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84FBBD-8C18-4D95-8FA0-F6F79EB54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1" y="1681261"/>
                <a:ext cx="2636983" cy="9289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15">
            <a:extLst>
              <a:ext uri="{FF2B5EF4-FFF2-40B4-BE49-F238E27FC236}">
                <a16:creationId xmlns:a16="http://schemas.microsoft.com/office/drawing/2014/main" id="{96A68419-0FFF-4E9D-A59F-D646CE807E7E}"/>
              </a:ext>
            </a:extLst>
          </p:cNvPr>
          <p:cNvGraphicFramePr>
            <a:graphicFrameLocks noGrp="1"/>
          </p:cNvGraphicFramePr>
          <p:nvPr/>
        </p:nvGraphicFramePr>
        <p:xfrm>
          <a:off x="434275" y="2149866"/>
          <a:ext cx="157970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0.468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BD82D4A-0720-4477-BACF-DA5E95169316}"/>
                  </a:ext>
                </a:extLst>
              </p:cNvPr>
              <p:cNvSpPr txBox="1"/>
              <p:nvPr/>
            </p:nvSpPr>
            <p:spPr>
              <a:xfrm>
                <a:off x="9839281" y="1941811"/>
                <a:ext cx="2522840" cy="120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BD82D4A-0720-4477-BACF-DA5E95169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281" y="1941811"/>
                <a:ext cx="2522840" cy="1203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" name="Table 15">
            <a:extLst>
              <a:ext uri="{FF2B5EF4-FFF2-40B4-BE49-F238E27FC236}">
                <a16:creationId xmlns:a16="http://schemas.microsoft.com/office/drawing/2014/main" id="{72290808-30C7-4DD3-9736-6D83535F72D9}"/>
              </a:ext>
            </a:extLst>
          </p:cNvPr>
          <p:cNvGraphicFramePr>
            <a:graphicFrameLocks noGrp="1"/>
          </p:cNvGraphicFramePr>
          <p:nvPr/>
        </p:nvGraphicFramePr>
        <p:xfrm>
          <a:off x="10099499" y="2320999"/>
          <a:ext cx="1579704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95A837A1-7A03-45FC-A3DB-FD824D9BF355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D96C8135-F319-4967-BF39-01F5F1E46101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8CA5A32-A3A6-43A5-965F-D32B1BE4BB4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198E37-D6C2-4F18-84C6-3927F475CA3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198E37-D6C2-4F18-84C6-3927F475C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8" name="Table 15">
            <a:extLst>
              <a:ext uri="{FF2B5EF4-FFF2-40B4-BE49-F238E27FC236}">
                <a16:creationId xmlns:a16="http://schemas.microsoft.com/office/drawing/2014/main" id="{9BBDC25A-1F42-4130-BD3B-884944109A9E}"/>
              </a:ext>
            </a:extLst>
          </p:cNvPr>
          <p:cNvGraphicFramePr>
            <a:graphicFrameLocks noGrp="1"/>
          </p:cNvGraphicFramePr>
          <p:nvPr/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51A4689B-32FC-4D86-BCB8-A40CCA277F9B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31DB04-4F30-4775-950D-119EBE8CADE5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p:sp>
        <p:nvSpPr>
          <p:cNvPr id="101" name="Rectangle: Diagonal Corners Snipped 100">
            <a:extLst>
              <a:ext uri="{FF2B5EF4-FFF2-40B4-BE49-F238E27FC236}">
                <a16:creationId xmlns:a16="http://schemas.microsoft.com/office/drawing/2014/main" id="{889165F5-0FF0-4720-8BC6-91AF68F40211}"/>
              </a:ext>
            </a:extLst>
          </p:cNvPr>
          <p:cNvSpPr/>
          <p:nvPr/>
        </p:nvSpPr>
        <p:spPr>
          <a:xfrm>
            <a:off x="8231989" y="2313680"/>
            <a:ext cx="816166" cy="25138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0.39</a:t>
            </a:r>
          </a:p>
        </p:txBody>
      </p:sp>
      <p:sp>
        <p:nvSpPr>
          <p:cNvPr id="102" name="Rectangle: Diagonal Corners Snipped 101">
            <a:extLst>
              <a:ext uri="{FF2B5EF4-FFF2-40B4-BE49-F238E27FC236}">
                <a16:creationId xmlns:a16="http://schemas.microsoft.com/office/drawing/2014/main" id="{56B0B985-DEA0-492A-B2E3-589549C659E2}"/>
              </a:ext>
            </a:extLst>
          </p:cNvPr>
          <p:cNvSpPr/>
          <p:nvPr/>
        </p:nvSpPr>
        <p:spPr>
          <a:xfrm>
            <a:off x="8239839" y="4399072"/>
            <a:ext cx="816166" cy="25138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-0.39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101073-EA8D-4CE9-B355-4DE81CAF4185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55665CB-8DC6-4986-8F42-1B06A05740FF}"/>
                  </a:ext>
                </a:extLst>
              </p:cNvPr>
              <p:cNvSpPr txBox="1"/>
              <p:nvPr/>
            </p:nvSpPr>
            <p:spPr>
              <a:xfrm>
                <a:off x="114514" y="3438286"/>
                <a:ext cx="2263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55665CB-8DC6-4986-8F42-1B06A057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4" y="3438286"/>
                <a:ext cx="22630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" name="Table 15">
            <a:extLst>
              <a:ext uri="{FF2B5EF4-FFF2-40B4-BE49-F238E27FC236}">
                <a16:creationId xmlns:a16="http://schemas.microsoft.com/office/drawing/2014/main" id="{ABCDAC78-049C-41C2-BBFD-FDF3973BB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438923"/>
              </p:ext>
            </p:extLst>
          </p:nvPr>
        </p:nvGraphicFramePr>
        <p:xfrm>
          <a:off x="360597" y="3968288"/>
          <a:ext cx="182781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390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1390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.5351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1.0234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-0.4532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5A310B-155F-4FC5-944D-C23E2C653254}"/>
                  </a:ext>
                </a:extLst>
              </p:cNvPr>
              <p:cNvSpPr txBox="1"/>
              <p:nvPr/>
            </p:nvSpPr>
            <p:spPr>
              <a:xfrm>
                <a:off x="9646159" y="3487212"/>
                <a:ext cx="2263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5A310B-155F-4FC5-944D-C23E2C653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159" y="3487212"/>
                <a:ext cx="226303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" name="Table 15">
            <a:extLst>
              <a:ext uri="{FF2B5EF4-FFF2-40B4-BE49-F238E27FC236}">
                <a16:creationId xmlns:a16="http://schemas.microsoft.com/office/drawing/2014/main" id="{1A9258D3-6A6D-4E6F-BD52-9A55885F4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31135"/>
              </p:ext>
            </p:extLst>
          </p:nvPr>
        </p:nvGraphicFramePr>
        <p:xfrm>
          <a:off x="9841316" y="3997379"/>
          <a:ext cx="2019379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3749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35630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-0.2585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68" name="Table 15">
            <a:extLst>
              <a:ext uri="{FF2B5EF4-FFF2-40B4-BE49-F238E27FC236}">
                <a16:creationId xmlns:a16="http://schemas.microsoft.com/office/drawing/2014/main" id="{92C653D0-66BB-48DC-9B36-E0BF2B64E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6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Done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620219" y="354797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.5351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151142" y="39577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1.0234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100175" y="441442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-0.4532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132886" y="2262043"/>
            <a:ext cx="106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0.1585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185154" y="33908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238633" y="419237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-0.2585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" name="Table 15">
            <a:extLst>
              <a:ext uri="{FF2B5EF4-FFF2-40B4-BE49-F238E27FC236}">
                <a16:creationId xmlns:a16="http://schemas.microsoft.com/office/drawing/2014/main" id="{E8B200FA-ACE5-4282-94F7-F4C01D2EB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71565"/>
              </p:ext>
            </p:extLst>
          </p:nvPr>
        </p:nvGraphicFramePr>
        <p:xfrm>
          <a:off x="8193041" y="5639250"/>
          <a:ext cx="2019379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3749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35630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-0.2585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F298014B-FAFA-4A2E-A31C-4BD9A692F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334744"/>
              </p:ext>
            </p:extLst>
          </p:nvPr>
        </p:nvGraphicFramePr>
        <p:xfrm>
          <a:off x="4790062" y="5533590"/>
          <a:ext cx="182781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390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1390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-0.4532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p:graphicFrame>
        <p:nvGraphicFramePr>
          <p:cNvPr id="85" name="Table 15">
            <a:extLst>
              <a:ext uri="{FF2B5EF4-FFF2-40B4-BE49-F238E27FC236}">
                <a16:creationId xmlns:a16="http://schemas.microsoft.com/office/drawing/2014/main" id="{E2D4EDEF-5365-4439-936F-0C9605CB3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683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Think: What will happen if we go forward again?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620219" y="354797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.5351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151142" y="39577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1.0234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100175" y="441442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-0.4532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132886" y="2262043"/>
            <a:ext cx="106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0.1585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185154" y="33908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238633" y="419237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-0.2585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" name="Table 15">
            <a:extLst>
              <a:ext uri="{FF2B5EF4-FFF2-40B4-BE49-F238E27FC236}">
                <a16:creationId xmlns:a16="http://schemas.microsoft.com/office/drawing/2014/main" id="{E8B200FA-ACE5-4282-94F7-F4C01D2EB3B7}"/>
              </a:ext>
            </a:extLst>
          </p:cNvPr>
          <p:cNvGraphicFramePr>
            <a:graphicFrameLocks noGrp="1"/>
          </p:cNvGraphicFramePr>
          <p:nvPr/>
        </p:nvGraphicFramePr>
        <p:xfrm>
          <a:off x="8193041" y="5639250"/>
          <a:ext cx="2019379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3749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35630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-0.2585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F298014B-FAFA-4A2E-A31C-4BD9A692F775}"/>
              </a:ext>
            </a:extLst>
          </p:cNvPr>
          <p:cNvGraphicFramePr>
            <a:graphicFrameLocks noGrp="1"/>
          </p:cNvGraphicFramePr>
          <p:nvPr/>
        </p:nvGraphicFramePr>
        <p:xfrm>
          <a:off x="4790062" y="5533590"/>
          <a:ext cx="182781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390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1390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-0.4532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p:graphicFrame>
        <p:nvGraphicFramePr>
          <p:cNvPr id="39" name="Table 15">
            <a:extLst>
              <a:ext uri="{FF2B5EF4-FFF2-40B4-BE49-F238E27FC236}">
                <a16:creationId xmlns:a16="http://schemas.microsoft.com/office/drawing/2014/main" id="{C81B2D51-34E8-43F0-B082-7F28C1062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341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E65B52D-CE28-42F5-9DF7-5D69A6C5BBC0}"/>
              </a:ext>
            </a:extLst>
          </p:cNvPr>
          <p:cNvSpPr/>
          <p:nvPr/>
        </p:nvSpPr>
        <p:spPr>
          <a:xfrm>
            <a:off x="10971883" y="1159202"/>
            <a:ext cx="1090485" cy="3675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</a:t>
            </a:r>
          </a:p>
          <a:p>
            <a:pPr algn="ctr"/>
            <a:r>
              <a:rPr lang="en-US" dirty="0"/>
              <a:t>Output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327047"/>
            <a:ext cx="863218" cy="59445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1.84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.68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33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42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434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620219" y="354797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.5351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151142" y="39577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1.0234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100175" y="441442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-0.4532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208501" y="1910235"/>
            <a:ext cx="2064590" cy="271403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208501" y="3995627"/>
            <a:ext cx="2077675" cy="628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132886" y="2262043"/>
            <a:ext cx="106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0.1585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185154" y="33908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238633" y="419237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-0.2585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" name="Table 15">
            <a:extLst>
              <a:ext uri="{FF2B5EF4-FFF2-40B4-BE49-F238E27FC236}">
                <a16:creationId xmlns:a16="http://schemas.microsoft.com/office/drawing/2014/main" id="{E8B200FA-ACE5-4282-94F7-F4C01D2EB3B7}"/>
              </a:ext>
            </a:extLst>
          </p:cNvPr>
          <p:cNvGraphicFramePr>
            <a:graphicFrameLocks noGrp="1"/>
          </p:cNvGraphicFramePr>
          <p:nvPr/>
        </p:nvGraphicFramePr>
        <p:xfrm>
          <a:off x="8193041" y="5639250"/>
          <a:ext cx="2019379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3749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35630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-0.2585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F298014B-FAFA-4A2E-A31C-4BD9A692F775}"/>
              </a:ext>
            </a:extLst>
          </p:cNvPr>
          <p:cNvGraphicFramePr>
            <a:graphicFrameLocks noGrp="1"/>
          </p:cNvGraphicFramePr>
          <p:nvPr/>
        </p:nvGraphicFramePr>
        <p:xfrm>
          <a:off x="4790062" y="5533590"/>
          <a:ext cx="182781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390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1390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-0.4532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D937314F-D83A-4A16-907B-AC1A557F2E64}"/>
              </a:ext>
            </a:extLst>
          </p:cNvPr>
          <p:cNvSpPr txBox="1"/>
          <p:nvPr/>
        </p:nvSpPr>
        <p:spPr>
          <a:xfrm>
            <a:off x="8423869" y="120350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0.292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A77DCB-33FA-4B59-B725-EA4936FCF1F6}"/>
              </a:ext>
            </a:extLst>
          </p:cNvPr>
          <p:cNvSpPr txBox="1"/>
          <p:nvPr/>
        </p:nvSpPr>
        <p:spPr>
          <a:xfrm>
            <a:off x="8336094" y="329967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-0.475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1D518A-5EC0-481F-B3B8-7B68E114158F}"/>
              </a:ext>
            </a:extLst>
          </p:cNvPr>
          <p:cNvSpPr txBox="1"/>
          <p:nvPr/>
        </p:nvSpPr>
        <p:spPr>
          <a:xfrm>
            <a:off x="8468169" y="2563907"/>
            <a:ext cx="254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final output is closer to the actual label</a:t>
            </a: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3003E8E0-6660-4B50-AA83-0D7C2E69CAAF}"/>
              </a:ext>
            </a:extLst>
          </p:cNvPr>
          <p:cNvSpPr/>
          <p:nvPr/>
        </p:nvSpPr>
        <p:spPr>
          <a:xfrm>
            <a:off x="11182419" y="1688346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349D196B-C702-4385-9B52-64FD12C976EF}"/>
              </a:ext>
            </a:extLst>
          </p:cNvPr>
          <p:cNvSpPr/>
          <p:nvPr/>
        </p:nvSpPr>
        <p:spPr>
          <a:xfrm>
            <a:off x="11195504" y="3773738"/>
            <a:ext cx="694310" cy="694944"/>
          </a:xfrm>
          <a:prstGeom prst="flowChartConnec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5C432C-CF34-4C0B-85B0-955A6D3FE7E9}"/>
              </a:ext>
            </a:extLst>
          </p:cNvPr>
          <p:cNvSpPr txBox="1"/>
          <p:nvPr/>
        </p:nvSpPr>
        <p:spPr>
          <a:xfrm>
            <a:off x="11333197" y="1329085"/>
            <a:ext cx="593432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A00864-0773-49EF-A07C-5F8FA0D95468}"/>
              </a:ext>
            </a:extLst>
          </p:cNvPr>
          <p:cNvSpPr txBox="1"/>
          <p:nvPr/>
        </p:nvSpPr>
        <p:spPr>
          <a:xfrm>
            <a:off x="11245422" y="3425261"/>
            <a:ext cx="546945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1E7C6B95-E135-4CFE-A6B6-9E59351058DB}"/>
              </a:ext>
            </a:extLst>
          </p:cNvPr>
          <p:cNvSpPr/>
          <p:nvPr/>
        </p:nvSpPr>
        <p:spPr>
          <a:xfrm>
            <a:off x="9737595" y="1554222"/>
            <a:ext cx="694310" cy="694944"/>
          </a:xfrm>
          <a:prstGeom prst="flowChartConnector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C4F92E2-E57D-4635-A474-1DF2CE2A4C5E}"/>
              </a:ext>
            </a:extLst>
          </p:cNvPr>
          <p:cNvSpPr/>
          <p:nvPr/>
        </p:nvSpPr>
        <p:spPr>
          <a:xfrm>
            <a:off x="9772261" y="3601699"/>
            <a:ext cx="694310" cy="694944"/>
          </a:xfrm>
          <a:prstGeom prst="flowChartConnector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C0585E-F049-4749-B876-655F93D0CD4F}"/>
              </a:ext>
            </a:extLst>
          </p:cNvPr>
          <p:cNvSpPr txBox="1"/>
          <p:nvPr/>
        </p:nvSpPr>
        <p:spPr>
          <a:xfrm>
            <a:off x="9383081" y="5041104"/>
            <a:ext cx="1554415" cy="36933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Label</a:t>
            </a:r>
          </a:p>
        </p:txBody>
      </p:sp>
      <p:graphicFrame>
        <p:nvGraphicFramePr>
          <p:cNvPr id="63" name="Table 15">
            <a:extLst>
              <a:ext uri="{FF2B5EF4-FFF2-40B4-BE49-F238E27FC236}">
                <a16:creationId xmlns:a16="http://schemas.microsoft.com/office/drawing/2014/main" id="{AC044C32-BF02-45B3-B2DF-8055CD89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sp>
        <p:nvSpPr>
          <p:cNvPr id="64" name="Title 1">
            <a:extLst>
              <a:ext uri="{FF2B5EF4-FFF2-40B4-BE49-F238E27FC236}">
                <a16:creationId xmlns:a16="http://schemas.microsoft.com/office/drawing/2014/main" id="{BAE51F61-C4D5-4C63-B95F-8213C245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Think: What will happen if we go forward again?</a:t>
            </a:r>
          </a:p>
        </p:txBody>
      </p:sp>
    </p:spTree>
    <p:extLst>
      <p:ext uri="{BB962C8B-B14F-4D97-AF65-F5344CB8AC3E}">
        <p14:creationId xmlns:p14="http://schemas.microsoft.com/office/powerpoint/2010/main" val="30727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359-23D7-470C-9975-289D4FA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576263"/>
            <a:ext cx="10515600" cy="2852737"/>
          </a:xfrm>
        </p:spPr>
        <p:txBody>
          <a:bodyPr/>
          <a:lstStyle/>
          <a:p>
            <a:r>
              <a:rPr lang="en-US" dirty="0"/>
              <a:t>Tricks for Neural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823-254E-4B61-9E2A-A4E254FB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4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3336926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390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0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67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39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48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05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96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53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05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10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76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96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9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62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762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5372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10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715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7239001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5410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1905000" y="1981201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  <p:extLst>
      <p:ext uri="{BB962C8B-B14F-4D97-AF65-F5344CB8AC3E}">
        <p14:creationId xmlns:p14="http://schemas.microsoft.com/office/powerpoint/2010/main" val="3027831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02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Problem: </a:t>
            </a:r>
            <a:r>
              <a:rPr lang="en" dirty="0"/>
              <a:t>Under and Overfitting</a:t>
            </a:r>
            <a:endParaRPr dirty="0"/>
          </a:p>
        </p:txBody>
      </p:sp>
      <p:sp>
        <p:nvSpPr>
          <p:cNvPr id="908" name="Google Shape;908;p102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Underfitting: model not powerful enough, too much bias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Overfitting: model too powerful, fits to noise, doesn’t generalize well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/>
              <a:t>Want the happy medium, how?</a:t>
            </a:r>
            <a:endParaRPr/>
          </a:p>
        </p:txBody>
      </p:sp>
      <p:sp>
        <p:nvSpPr>
          <p:cNvPr id="909" name="Google Shape;909;p102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910" name="Google Shape;910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34" y="4502233"/>
            <a:ext cx="3340103" cy="187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1" name="Google Shape;911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951" y="4502233"/>
            <a:ext cx="3340103" cy="187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2" name="Google Shape;912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7601" y="4502233"/>
            <a:ext cx="3340103" cy="187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06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 i="1"/>
              <a:t>Weight decay</a:t>
            </a:r>
            <a:r>
              <a:rPr lang="en" sz="3200"/>
              <a:t>: neural network regularization</a:t>
            </a:r>
            <a:endParaRPr sz="3200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" name="Google Shape;942;p10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98400" y="1019832"/>
                <a:ext cx="11723000" cy="5838167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buNone/>
                </a:pPr>
                <a:r>
                  <a:rPr lang="en-US" sz="4000" baseline="-25000" dirty="0">
                    <a:solidFill>
                      <a:srgbClr val="FF0000"/>
                    </a:solidFill>
                  </a:rPr>
                  <a:t>We want the weights to be close to 0.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Let L be the “loss” function; </a:t>
                </a:r>
                <a:r>
                  <a:rPr lang="en-US" sz="2800" dirty="0">
                    <a:solidFill>
                      <a:schemeClr val="tx1"/>
                    </a:solidFill>
                  </a:rPr>
                  <a:t>(e.g.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|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ar-AE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ar-AE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– </m:t>
                            </m:r>
                            <m:r>
                              <a:rPr lang="ar-AE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ar-AE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ar-AE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etc.)</a:t>
                </a:r>
                <a:endParaRPr lang="ar-AE" sz="28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l-GR" sz="2400" dirty="0">
                    <a:solidFill>
                      <a:schemeClr val="tx1"/>
                    </a:solidFill>
                  </a:rPr>
                  <a:t>λ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a regularization parameter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(for decay)</a:t>
                </a:r>
                <a:br>
                  <a:rPr lang="en-US" sz="2400" dirty="0">
                    <a:solidFill>
                      <a:srgbClr val="FF0000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Higher: more penalty for large weights, less powerful model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Lower: less penalty, more overfitting</a:t>
                </a: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 dirty="0">
                    <a:solidFill>
                      <a:schemeClr val="dk1"/>
                    </a:solidFill>
                  </a:rPr>
                  <a:t>Before:</a:t>
                </a:r>
                <a:br>
                  <a:rPr lang="en-US" sz="2400" dirty="0">
                    <a:solidFill>
                      <a:schemeClr val="dk1"/>
                    </a:solidFill>
                  </a:rPr>
                </a:br>
                <a:r>
                  <a:rPr lang="en-US" sz="2400" dirty="0">
                    <a:solidFill>
                      <a:schemeClr val="dk1"/>
                    </a:solidFill>
                  </a:rPr>
                  <a:t>	</a:t>
                </a:r>
                <a:r>
                  <a:rPr lang="el-GR" sz="2400" dirty="0">
                    <a:solidFill>
                      <a:schemeClr val="dk1"/>
                    </a:solidFill>
                  </a:rPr>
                  <a:t>Δ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 = -∂/∂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 L(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)</a:t>
                </a: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 dirty="0">
                    <a:solidFill>
                      <a:schemeClr val="dk1"/>
                    </a:solidFill>
                  </a:rPr>
                  <a:t>	w</a:t>
                </a:r>
                <a:r>
                  <a:rPr lang="en-US" sz="2400" baseline="-25000" dirty="0">
                    <a:solidFill>
                      <a:schemeClr val="dk1"/>
                    </a:solidFill>
                  </a:rPr>
                  <a:t>t+1</a:t>
                </a:r>
                <a:r>
                  <a:rPr lang="en-US" sz="2400" dirty="0">
                    <a:solidFill>
                      <a:schemeClr val="dk1"/>
                    </a:solidFill>
                  </a:rPr>
                  <a:t> = 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 +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dk1"/>
                    </a:solidFill>
                  </a:rPr>
                  <a:t>Δ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endParaRPr lang="en-US" sz="2400" dirty="0">
                  <a:solidFill>
                    <a:schemeClr val="dk1"/>
                  </a:solidFill>
                </a:endParaRP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 dirty="0">
                    <a:solidFill>
                      <a:schemeClr val="dk1"/>
                    </a:solidFill>
                  </a:rPr>
                  <a:t>Now: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t+1</a:t>
                </a:r>
                <a:r>
                  <a:rPr lang="en-US" sz="2400" dirty="0">
                    <a:solidFill>
                      <a:schemeClr val="tx1"/>
                    </a:solidFill>
                  </a:rPr>
                  <a:t>	=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</a:t>
                </a:r>
                <a:r>
                  <a:rPr lang="el-GR" sz="2400" dirty="0">
                    <a:solidFill>
                      <a:schemeClr val="tx1"/>
                    </a:solidFill>
                  </a:rPr>
                  <a:t>[∂/∂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L(w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) + </a:t>
                </a:r>
                <a:r>
                  <a:rPr lang="el-GR" sz="2400" dirty="0">
                    <a:solidFill>
                      <a:schemeClr val="tx1"/>
                    </a:solidFill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]     =    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</a:t>
                </a:r>
                <a:r>
                  <a:rPr lang="el-GR" sz="2400" dirty="0">
                    <a:solidFill>
                      <a:schemeClr val="tx1"/>
                    </a:solidFill>
                  </a:rPr>
                  <a:t>[-</a:t>
                </a:r>
                <a:r>
                  <a:rPr lang="el-GR" sz="2400" dirty="0">
                    <a:solidFill>
                      <a:schemeClr val="dk1"/>
                    </a:solidFill>
                  </a:rPr>
                  <a:t> Δ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el-GR" sz="2400" dirty="0">
                    <a:solidFill>
                      <a:schemeClr val="tx1"/>
                    </a:solidFill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] </a:t>
                </a:r>
              </a:p>
              <a:p>
                <a:pPr marL="0" indent="0">
                  <a:spcBef>
                    <a:spcPts val="2133"/>
                  </a:spcBef>
                  <a:spcAft>
                    <a:spcPts val="2133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		=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tx1"/>
                    </a:solidFill>
                  </a:rPr>
                  <a:t>∂/∂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L(w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) 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tx1"/>
                    </a:solidFill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=    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dk1"/>
                    </a:solidFill>
                  </a:rPr>
                  <a:t>+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dk1"/>
                    </a:solidFill>
                  </a:rPr>
                  <a:t>Δ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baseline="-25000" dirty="0">
                    <a:solidFill>
                      <a:schemeClr val="dk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tx1"/>
                    </a:solidFill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2" name="Google Shape;942;p10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8400" y="1019832"/>
                <a:ext cx="11723000" cy="5838167"/>
              </a:xfrm>
              <a:prstGeom prst="rect">
                <a:avLst/>
              </a:prstGeom>
              <a:blipFill>
                <a:blip r:embed="rId3"/>
                <a:stretch>
                  <a:fillRect l="-832" b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4" name="Google Shape;944;p106"/>
          <p:cNvSpPr/>
          <p:nvPr/>
        </p:nvSpPr>
        <p:spPr>
          <a:xfrm>
            <a:off x="7705060" y="6100508"/>
            <a:ext cx="1006550" cy="757492"/>
          </a:xfrm>
          <a:custGeom>
            <a:avLst/>
            <a:gdLst/>
            <a:ahLst/>
            <a:cxnLst/>
            <a:rect l="l" t="t" r="r" b="b"/>
            <a:pathLst>
              <a:path w="28582" h="23781" extrusionOk="0">
                <a:moveTo>
                  <a:pt x="25285" y="358"/>
                </a:moveTo>
                <a:cubicBezTo>
                  <a:pt x="18803" y="358"/>
                  <a:pt x="12049" y="-786"/>
                  <a:pt x="5854" y="1120"/>
                </a:cubicBezTo>
                <a:cubicBezTo>
                  <a:pt x="2270" y="2223"/>
                  <a:pt x="-1157" y="7672"/>
                  <a:pt x="520" y="11026"/>
                </a:cubicBezTo>
                <a:cubicBezTo>
                  <a:pt x="4155" y="18297"/>
                  <a:pt x="14585" y="26472"/>
                  <a:pt x="21856" y="22837"/>
                </a:cubicBezTo>
                <a:cubicBezTo>
                  <a:pt x="26378" y="20576"/>
                  <a:pt x="29325" y="14079"/>
                  <a:pt x="28333" y="9121"/>
                </a:cubicBezTo>
                <a:cubicBezTo>
                  <a:pt x="27675" y="5833"/>
                  <a:pt x="24419" y="3666"/>
                  <a:pt x="22237" y="112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5" name="Google Shape;945;p106"/>
          <p:cNvSpPr txBox="1"/>
          <p:nvPr/>
        </p:nvSpPr>
        <p:spPr>
          <a:xfrm>
            <a:off x="7538128" y="3721898"/>
            <a:ext cx="4582300" cy="1164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Subtract a little bit of weight every iteration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B7E2827A-BA2B-4176-B046-B0438124FE9C}"/>
              </a:ext>
            </a:extLst>
          </p:cNvPr>
          <p:cNvCxnSpPr>
            <a:cxnSpLocks/>
            <a:stCxn id="945" idx="2"/>
          </p:cNvCxnSpPr>
          <p:nvPr/>
        </p:nvCxnSpPr>
        <p:spPr>
          <a:xfrm rot="5400000">
            <a:off x="8474166" y="5124142"/>
            <a:ext cx="1592556" cy="1117668"/>
          </a:xfrm>
          <a:prstGeom prst="curvedConnector3">
            <a:avLst>
              <a:gd name="adj1" fmla="val 102521"/>
            </a:avLst>
          </a:prstGeom>
          <a:ln>
            <a:solidFill>
              <a:srgbClr val="CB00D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9AFC9FA-0896-43DF-82FB-8C5FFDFD667A}"/>
                  </a:ext>
                </a:extLst>
              </p:cNvPr>
              <p:cNvSpPr/>
              <p:nvPr/>
            </p:nvSpPr>
            <p:spPr>
              <a:xfrm>
                <a:off x="7538128" y="983638"/>
                <a:ext cx="4197899" cy="7669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to represent the weight gradient for timepoint </a:t>
                </a:r>
                <a:r>
                  <a:rPr lang="en-US" b="1" dirty="0">
                    <a:solidFill>
                      <a:srgbClr val="FF0000"/>
                    </a:solidFill>
                  </a:rPr>
                  <a:t>t</a:t>
                </a:r>
                <a:r>
                  <a:rPr lang="en-US" dirty="0">
                    <a:solidFill>
                      <a:srgbClr val="FF0000"/>
                    </a:solidFill>
                  </a:rPr>
                  <a:t> (the current step).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9AFC9FA-0896-43DF-82FB-8C5FFDFD6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128" y="983638"/>
                <a:ext cx="4197899" cy="766959"/>
              </a:xfrm>
              <a:prstGeom prst="rect">
                <a:avLst/>
              </a:prstGeom>
              <a:blipFill>
                <a:blip r:embed="rId4"/>
                <a:stretch>
                  <a:fillRect l="-435" r="-290" b="-390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08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/>
              <a:t>Momentum: speeding up SGD</a:t>
            </a:r>
            <a:endParaRPr sz="4000" i="1"/>
          </a:p>
        </p:txBody>
      </p:sp>
      <p:sp>
        <p:nvSpPr>
          <p:cNvPr id="975" name="Google Shape;975;p108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If we keep moving in same direction we should move further every round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Before: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	Δw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= -∂/∂w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L(w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Now: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	Δw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= -∂/∂w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L(w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) + mΔw</a:t>
            </a:r>
            <a:r>
              <a:rPr lang="en" baseline="-25000" dirty="0">
                <a:solidFill>
                  <a:schemeClr val="dk1"/>
                </a:solidFill>
              </a:rPr>
              <a:t>t-1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t+1</a:t>
            </a:r>
            <a:r>
              <a:rPr lang="en" dirty="0">
                <a:solidFill>
                  <a:schemeClr val="dk1"/>
                </a:solidFill>
              </a:rPr>
              <a:t> = 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+ </a:t>
            </a:r>
            <a:r>
              <a:rPr lang="el-GR" dirty="0">
                <a:solidFill>
                  <a:schemeClr val="tx1"/>
                </a:solidFill>
                <a:latin typeface="Arial"/>
                <a:cs typeface="Arial"/>
                <a:sym typeface="Symbol"/>
              </a:rPr>
              <a:t>α </a:t>
            </a:r>
            <a:r>
              <a:rPr lang="en" dirty="0">
                <a:solidFill>
                  <a:schemeClr val="dk1"/>
                </a:solidFill>
              </a:rPr>
              <a:t>Δw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sz="1867" dirty="0">
                <a:solidFill>
                  <a:schemeClr val="dk1"/>
                </a:solidFill>
              </a:rPr>
              <a:t>Side effect: </a:t>
            </a:r>
            <a:r>
              <a:rPr lang="en" sz="1867" b="1" dirty="0">
                <a:solidFill>
                  <a:schemeClr val="dk1"/>
                </a:solidFill>
              </a:rPr>
              <a:t>smooths</a:t>
            </a:r>
            <a:r>
              <a:rPr lang="en" sz="1867" dirty="0">
                <a:solidFill>
                  <a:schemeClr val="dk1"/>
                </a:solidFill>
              </a:rPr>
              <a:t> out updates if gradient is in different directions</a:t>
            </a:r>
            <a:endParaRPr sz="1867" dirty="0">
              <a:solidFill>
                <a:schemeClr val="dk1"/>
              </a:solidFill>
            </a:endParaRPr>
          </a:p>
        </p:txBody>
      </p:sp>
      <p:pic>
        <p:nvPicPr>
          <p:cNvPr id="1026" name="Picture 2" descr="Hyper Parameter—Momentum - AI³ | Theory, Practice, Business - Medium">
            <a:extLst>
              <a:ext uri="{FF2B5EF4-FFF2-40B4-BE49-F238E27FC236}">
                <a16:creationId xmlns:a16="http://schemas.microsoft.com/office/drawing/2014/main" id="{5AE16CC6-D0B3-45BE-85A8-B2C8085B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877322"/>
            <a:ext cx="4719859" cy="34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62364B3-720D-4A84-A3C7-C51139C57A73}"/>
                  </a:ext>
                </a:extLst>
              </p:cNvPr>
              <p:cNvSpPr/>
              <p:nvPr/>
            </p:nvSpPr>
            <p:spPr>
              <a:xfrm>
                <a:off x="7697972" y="5472379"/>
                <a:ext cx="3664687" cy="7669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represent the gradient calculated in the previous step.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62364B3-720D-4A84-A3C7-C51139C57A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972" y="5472379"/>
                <a:ext cx="3664687" cy="766959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13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/>
              <a:t>NN updates with weight decay and momentum</a:t>
            </a:r>
            <a:endParaRPr sz="4000" i="1"/>
          </a:p>
        </p:txBody>
      </p:sp>
      <p:sp>
        <p:nvSpPr>
          <p:cNvPr id="1022" name="Google Shape;1022;p113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Δw’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= -∂/∂w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L(w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) - λw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+ mΔw’</a:t>
            </a:r>
            <a:r>
              <a:rPr lang="en" baseline="-25000" dirty="0">
                <a:solidFill>
                  <a:schemeClr val="dk1"/>
                </a:solidFill>
              </a:rPr>
              <a:t>t-1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t+1</a:t>
            </a:r>
            <a:r>
              <a:rPr lang="en" dirty="0">
                <a:solidFill>
                  <a:schemeClr val="dk1"/>
                </a:solidFill>
              </a:rPr>
              <a:t> = 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+ </a:t>
            </a:r>
            <a:r>
              <a:rPr lang="el-GR" dirty="0">
                <a:solidFill>
                  <a:schemeClr val="tx1"/>
                </a:solidFill>
                <a:latin typeface="Arial"/>
                <a:cs typeface="Arial"/>
                <a:sym typeface="Symbol"/>
              </a:rPr>
              <a:t>α</a:t>
            </a:r>
            <a:r>
              <a:rPr lang="el-GR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</a:t>
            </a:r>
            <a:r>
              <a:rPr lang="en" dirty="0">
                <a:solidFill>
                  <a:schemeClr val="dk1"/>
                </a:solidFill>
              </a:rPr>
              <a:t>Δw’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endParaRPr sz="1867" dirty="0">
              <a:solidFill>
                <a:schemeClr val="dk1"/>
              </a:solidFill>
            </a:endParaRPr>
          </a:p>
        </p:txBody>
      </p:sp>
      <p:sp>
        <p:nvSpPr>
          <p:cNvPr id="1023" name="Google Shape;1023;p113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1024" name="Google Shape;1024;p113"/>
          <p:cNvSpPr/>
          <p:nvPr/>
        </p:nvSpPr>
        <p:spPr>
          <a:xfrm>
            <a:off x="1349111" y="972248"/>
            <a:ext cx="2111362" cy="853801"/>
          </a:xfrm>
          <a:custGeom>
            <a:avLst/>
            <a:gdLst/>
            <a:ahLst/>
            <a:cxnLst/>
            <a:rect l="l" t="t" r="r" b="b"/>
            <a:pathLst>
              <a:path w="84420" h="23889" extrusionOk="0">
                <a:moveTo>
                  <a:pt x="36448" y="1589"/>
                </a:moveTo>
                <a:cubicBezTo>
                  <a:pt x="25773" y="1589"/>
                  <a:pt x="14743" y="-77"/>
                  <a:pt x="4444" y="2732"/>
                </a:cubicBezTo>
                <a:cubicBezTo>
                  <a:pt x="489" y="3811"/>
                  <a:pt x="-1134" y="11052"/>
                  <a:pt x="1015" y="14543"/>
                </a:cubicBezTo>
                <a:cubicBezTo>
                  <a:pt x="9189" y="27826"/>
                  <a:pt x="31526" y="22989"/>
                  <a:pt x="47116" y="22544"/>
                </a:cubicBezTo>
                <a:cubicBezTo>
                  <a:pt x="59689" y="22185"/>
                  <a:pt x="81022" y="27127"/>
                  <a:pt x="84073" y="14924"/>
                </a:cubicBezTo>
                <a:cubicBezTo>
                  <a:pt x="88048" y="-974"/>
                  <a:pt x="53597" y="65"/>
                  <a:pt x="37210" y="65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5" name="Google Shape;1025;p113"/>
          <p:cNvSpPr/>
          <p:nvPr/>
        </p:nvSpPr>
        <p:spPr>
          <a:xfrm>
            <a:off x="3406439" y="1019833"/>
            <a:ext cx="1040845" cy="797958"/>
          </a:xfrm>
          <a:custGeom>
            <a:avLst/>
            <a:gdLst/>
            <a:ahLst/>
            <a:cxnLst/>
            <a:rect l="l" t="t" r="r" b="b"/>
            <a:pathLst>
              <a:path w="37719" h="23649" extrusionOk="0">
                <a:moveTo>
                  <a:pt x="22584" y="167"/>
                </a:moveTo>
                <a:cubicBezTo>
                  <a:pt x="15757" y="167"/>
                  <a:pt x="7853" y="-500"/>
                  <a:pt x="2391" y="3596"/>
                </a:cubicBezTo>
                <a:cubicBezTo>
                  <a:pt x="-268" y="5590"/>
                  <a:pt x="-684" y="10797"/>
                  <a:pt x="1248" y="13502"/>
                </a:cubicBezTo>
                <a:cubicBezTo>
                  <a:pt x="8129" y="23135"/>
                  <a:pt x="27929" y="27588"/>
                  <a:pt x="36300" y="19217"/>
                </a:cubicBezTo>
                <a:cubicBezTo>
                  <a:pt x="41785" y="13732"/>
                  <a:pt x="29197" y="1310"/>
                  <a:pt x="21441" y="1310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6" name="Google Shape;1026;p113"/>
          <p:cNvSpPr/>
          <p:nvPr/>
        </p:nvSpPr>
        <p:spPr>
          <a:xfrm>
            <a:off x="4638984" y="1019833"/>
            <a:ext cx="1605871" cy="620593"/>
          </a:xfrm>
          <a:custGeom>
            <a:avLst/>
            <a:gdLst/>
            <a:ahLst/>
            <a:cxnLst/>
            <a:rect l="l" t="t" r="r" b="b"/>
            <a:pathLst>
              <a:path w="44816" h="23172" extrusionOk="0">
                <a:moveTo>
                  <a:pt x="20562" y="466"/>
                </a:moveTo>
                <a:cubicBezTo>
                  <a:pt x="14445" y="466"/>
                  <a:pt x="7461" y="-1252"/>
                  <a:pt x="2274" y="1990"/>
                </a:cubicBezTo>
                <a:cubicBezTo>
                  <a:pt x="-331" y="3618"/>
                  <a:pt x="-573" y="8578"/>
                  <a:pt x="1131" y="11134"/>
                </a:cubicBezTo>
                <a:cubicBezTo>
                  <a:pt x="6599" y="19336"/>
                  <a:pt x="18714" y="21755"/>
                  <a:pt x="28563" y="22183"/>
                </a:cubicBezTo>
                <a:cubicBezTo>
                  <a:pt x="33526" y="22399"/>
                  <a:pt x="40151" y="24779"/>
                  <a:pt x="43422" y="21040"/>
                </a:cubicBezTo>
                <a:cubicBezTo>
                  <a:pt x="50254" y="13232"/>
                  <a:pt x="29261" y="4509"/>
                  <a:pt x="19419" y="1228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7" name="Google Shape;1027;p113"/>
          <p:cNvSpPr txBox="1"/>
          <p:nvPr/>
        </p:nvSpPr>
        <p:spPr>
          <a:xfrm>
            <a:off x="295434" y="1800366"/>
            <a:ext cx="3213634" cy="70707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Gradient of loss</a:t>
            </a:r>
          </a:p>
        </p:txBody>
      </p:sp>
      <p:sp>
        <p:nvSpPr>
          <p:cNvPr id="1028" name="Google Shape;1028;p113"/>
          <p:cNvSpPr txBox="1"/>
          <p:nvPr/>
        </p:nvSpPr>
        <p:spPr>
          <a:xfrm>
            <a:off x="3700769" y="1800367"/>
            <a:ext cx="1534465" cy="117572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Weight decay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9" name="Google Shape;1029;p113"/>
          <p:cNvSpPr txBox="1"/>
          <p:nvPr/>
        </p:nvSpPr>
        <p:spPr>
          <a:xfrm>
            <a:off x="5845548" y="1640427"/>
            <a:ext cx="2004106" cy="54157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Momentum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0" name="Google Shape;1030;p113"/>
          <p:cNvSpPr/>
          <p:nvPr/>
        </p:nvSpPr>
        <p:spPr>
          <a:xfrm>
            <a:off x="2170314" y="3181118"/>
            <a:ext cx="382572" cy="707077"/>
          </a:xfrm>
          <a:custGeom>
            <a:avLst/>
            <a:gdLst/>
            <a:ahLst/>
            <a:cxnLst/>
            <a:rect l="l" t="t" r="r" b="b"/>
            <a:pathLst>
              <a:path w="12775" h="20720" extrusionOk="0">
                <a:moveTo>
                  <a:pt x="7800" y="0"/>
                </a:moveTo>
                <a:cubicBezTo>
                  <a:pt x="4700" y="0"/>
                  <a:pt x="565" y="2257"/>
                  <a:pt x="180" y="5334"/>
                </a:cubicBezTo>
                <a:cubicBezTo>
                  <a:pt x="-539" y="11087"/>
                  <a:pt x="2877" y="19437"/>
                  <a:pt x="8562" y="20574"/>
                </a:cubicBezTo>
                <a:cubicBezTo>
                  <a:pt x="14415" y="21745"/>
                  <a:pt x="13901" y="5336"/>
                  <a:pt x="8562" y="2667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1" name="Google Shape;1031;p113"/>
          <p:cNvSpPr txBox="1"/>
          <p:nvPr/>
        </p:nvSpPr>
        <p:spPr>
          <a:xfrm>
            <a:off x="2312295" y="3814257"/>
            <a:ext cx="2296355" cy="1009259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Learning rate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  <p:bldP spid="103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359-23D7-470C-9975-289D4FA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576263"/>
            <a:ext cx="10515600" cy="2852737"/>
          </a:xfrm>
        </p:spPr>
        <p:txBody>
          <a:bodyPr/>
          <a:lstStyle/>
          <a:p>
            <a:r>
              <a:rPr lang="en-US" altLang="zh-CN" dirty="0"/>
              <a:t>Activations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823-254E-4B61-9E2A-A4E254FB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915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Linear Activation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61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9307044" cy="45552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dirty="0"/>
                  <a:t>Only offers linear effects.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dirty="0"/>
                  <a:t>For a 2-layer NN with linear activations for both layers.</a:t>
                </a:r>
              </a:p>
              <a:p>
                <a:pPr marL="457200" indent="-457200">
                  <a:lnSpc>
                    <a:spcPct val="100000"/>
                  </a:lnSpc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𝑋𝑤</m:t>
                      </m:r>
                    </m:oMath>
                  </m:oMathPara>
                </a14:m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dirty="0"/>
                  <a:t>Not so great, need Non-Linear activations to learn more complex data distribution.</a:t>
                </a:r>
                <a:endParaRPr dirty="0"/>
              </a:p>
            </p:txBody>
          </p:sp>
        </mc:Choice>
        <mc:Fallback xmlns="">
          <p:sp>
            <p:nvSpPr>
              <p:cNvPr id="61" name="Google Shape;61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9307044" cy="4555200"/>
              </a:xfrm>
              <a:prstGeom prst="rect">
                <a:avLst/>
              </a:prstGeom>
              <a:blipFill>
                <a:blip r:embed="rId3"/>
                <a:stretch>
                  <a:fillRect l="-65" b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1046;p115">
            <a:extLst>
              <a:ext uri="{FF2B5EF4-FFF2-40B4-BE49-F238E27FC236}">
                <a16:creationId xmlns:a16="http://schemas.microsoft.com/office/drawing/2014/main" id="{32DBFFB9-DCE9-4311-8439-B8D5CA1F5B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836" t="22363" r="68283" b="40944"/>
          <a:stretch/>
        </p:blipFill>
        <p:spPr>
          <a:xfrm>
            <a:off x="8200571" y="372683"/>
            <a:ext cx="3483429" cy="2864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6624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Logistic Activation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61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8564094" cy="45552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Aka Sigmoid function (S-shape)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Used in Logistic regression.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The result is in range (0, 1),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altLang="zh-CN" sz="2400" dirty="0"/>
                  <a:t>It can </a:t>
                </a:r>
                <a:r>
                  <a:rPr lang="en-US" sz="2400" dirty="0"/>
                  <a:t>represent probability.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A special case of logistic growth (population model).</a:t>
                </a:r>
              </a:p>
            </p:txBody>
          </p:sp>
        </mc:Choice>
        <mc:Fallback xmlns="">
          <p:sp>
            <p:nvSpPr>
              <p:cNvPr id="61" name="Google Shape;61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8564094" cy="4555200"/>
              </a:xfrm>
              <a:prstGeom prst="rect">
                <a:avLst/>
              </a:prstGeom>
              <a:blipFill>
                <a:blip r:embed="rId3"/>
                <a:stretch>
                  <a:fillRect l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1046;p115">
            <a:extLst>
              <a:ext uri="{FF2B5EF4-FFF2-40B4-BE49-F238E27FC236}">
                <a16:creationId xmlns:a16="http://schemas.microsoft.com/office/drawing/2014/main" id="{32DBFFB9-DCE9-4311-8439-B8D5CA1F5B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8050" t="1061" r="39167" b="62246"/>
          <a:stretch/>
        </p:blipFill>
        <p:spPr>
          <a:xfrm>
            <a:off x="8513136" y="-75035"/>
            <a:ext cx="3189768" cy="286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e logistic (sigmoid) curve of population growth over time. The ...">
            <a:extLst>
              <a:ext uri="{FF2B5EF4-FFF2-40B4-BE49-F238E27FC236}">
                <a16:creationId xmlns:a16="http://schemas.microsoft.com/office/drawing/2014/main" id="{FEE6D38C-FF34-45E8-86C6-3EFDE11F9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993" y="3593806"/>
            <a:ext cx="4545836" cy="31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73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/>
              <a:t>ReLU</a:t>
            </a:r>
            <a:r>
              <a:rPr lang="en-US" dirty="0"/>
              <a:t> Activation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61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8678394" cy="45552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&gt;0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Rectified linear unit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b="1" i="1" dirty="0"/>
                  <a:t>Fast!</a:t>
                </a:r>
                <a:r>
                  <a:rPr lang="en-US" sz="2400" dirty="0"/>
                  <a:t> In backpropagation, 1 when positive, 0 otherwise.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200" dirty="0"/>
                  <a:t>Optimizes important (positive) values and ignore the others.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200" dirty="0"/>
                  <a:t>Analog to neurons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200" dirty="0"/>
                  <a:t>Information loss is small (other neurons will carry information)</a:t>
                </a:r>
              </a:p>
            </p:txBody>
          </p:sp>
        </mc:Choice>
        <mc:Fallback xmlns="">
          <p:sp>
            <p:nvSpPr>
              <p:cNvPr id="61" name="Google Shape;61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8678394" cy="4555200"/>
              </a:xfrm>
              <a:prstGeom prst="rect">
                <a:avLst/>
              </a:prstGeom>
              <a:blipFill>
                <a:blip r:embed="rId3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1046;p115">
            <a:extLst>
              <a:ext uri="{FF2B5EF4-FFF2-40B4-BE49-F238E27FC236}">
                <a16:creationId xmlns:a16="http://schemas.microsoft.com/office/drawing/2014/main" id="{32DBFFB9-DCE9-4311-8439-B8D5CA1F5B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863" t="65167" r="58354" b="-1860"/>
          <a:stretch/>
        </p:blipFill>
        <p:spPr>
          <a:xfrm>
            <a:off x="8513136" y="-75035"/>
            <a:ext cx="3189768" cy="286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2934D4C-01A2-49E6-A90E-E89EBB3E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3690938"/>
            <a:ext cx="2857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287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6A0-D564-4B99-ADFD-CDED2C9A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with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C7EF-1B19-4A93-AB63-82C8C8A5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6478772"/>
            <a:ext cx="11360800" cy="379228"/>
          </a:xfrm>
        </p:spPr>
        <p:txBody>
          <a:bodyPr/>
          <a:lstStyle/>
          <a:p>
            <a:pPr marL="152396" indent="0" algn="r">
              <a:buNone/>
            </a:pPr>
            <a:r>
              <a:rPr lang="en-US" sz="1600" dirty="0">
                <a:hlinkClick r:id="rId2"/>
              </a:rPr>
              <a:t>https://www.youtube.com/channel/UCYO_jab_esuFRV4b17AJtAw</a:t>
            </a:r>
            <a:endParaRPr lang="en-US" sz="1600" dirty="0"/>
          </a:p>
        </p:txBody>
      </p:sp>
      <p:pic>
        <p:nvPicPr>
          <p:cNvPr id="4" name="Picture 6" descr="Related image">
            <a:extLst>
              <a:ext uri="{FF2B5EF4-FFF2-40B4-BE49-F238E27FC236}">
                <a16:creationId xmlns:a16="http://schemas.microsoft.com/office/drawing/2014/main" id="{ECACE1CA-8640-4BD4-AEAA-2E2E531CFD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24" y="1536633"/>
            <a:ext cx="8356055" cy="471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8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/>
              <a:t>LeakyReLU</a:t>
            </a:r>
            <a:r>
              <a:rPr lang="en-US" dirty="0"/>
              <a:t> Activation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678394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No information loss (compared to </a:t>
            </a:r>
            <a:r>
              <a:rPr lang="en-US" sz="2400" dirty="0" err="1"/>
              <a:t>ReLU</a:t>
            </a:r>
            <a:r>
              <a:rPr lang="en-US" sz="2400" dirty="0"/>
              <a:t>)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Solves “dying </a:t>
            </a:r>
            <a:r>
              <a:rPr lang="en-US" sz="2400" dirty="0" err="1"/>
              <a:t>ReLU</a:t>
            </a:r>
            <a:r>
              <a:rPr lang="en-US" sz="2400" dirty="0"/>
              <a:t>” problem (i.e. all neurons output 0)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Similar to </a:t>
            </a:r>
            <a:r>
              <a:rPr lang="en-US" sz="2400" dirty="0" err="1"/>
              <a:t>ReLU</a:t>
            </a:r>
            <a:r>
              <a:rPr lang="en-US" sz="2400" dirty="0"/>
              <a:t>, pays less attention to less important neurons</a:t>
            </a:r>
          </a:p>
          <a:p>
            <a:pPr marL="457200" indent="-457200">
              <a:lnSpc>
                <a:spcPct val="100000"/>
              </a:lnSpc>
            </a:pPr>
            <a:r>
              <a:rPr lang="en-US" sz="2200" dirty="0"/>
              <a:t>Not always better than </a:t>
            </a:r>
            <a:r>
              <a:rPr lang="en-US" sz="2200" dirty="0" err="1"/>
              <a:t>ReLU</a:t>
            </a:r>
            <a:endParaRPr lang="en-US" sz="2200" dirty="0"/>
          </a:p>
        </p:txBody>
      </p:sp>
      <p:pic>
        <p:nvPicPr>
          <p:cNvPr id="4" name="Google Shape;1046;p115">
            <a:extLst>
              <a:ext uri="{FF2B5EF4-FFF2-40B4-BE49-F238E27FC236}">
                <a16:creationId xmlns:a16="http://schemas.microsoft.com/office/drawing/2014/main" id="{32DBFFB9-DCE9-4311-8439-B8D5CA1F5B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6455" t="65552" r="20762" b="-2245"/>
          <a:stretch/>
        </p:blipFill>
        <p:spPr>
          <a:xfrm>
            <a:off x="8513136" y="-75035"/>
            <a:ext cx="3189768" cy="2864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87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The </a:t>
            </a:r>
            <a:r>
              <a:rPr lang="en-US" altLang="en-US">
                <a:solidFill>
                  <a:srgbClr val="CC0000"/>
                </a:solidFill>
              </a:rPr>
              <a:t>weights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baseline="-2500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>
                <a:sym typeface="Symbol" pitchFamily="16" charset="2"/>
              </a:rPr>
              <a:t> associated with data points are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Symbol" pitchFamily="16" charset="2"/>
              </a:rPr>
              <a:t>The points with nonzero weights are called the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>
                <a:sym typeface="Symbol" pitchFamily="16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5691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766267"/>
            <a:ext cx="11448000" cy="32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Homework 4</a:t>
            </a:r>
            <a:endParaRPr dirty="0"/>
          </a:p>
          <a:p>
            <a:pPr>
              <a:spcBef>
                <a:spcPts val="0"/>
              </a:spcBef>
            </a:pPr>
            <a:r>
              <a:rPr lang="en" sz="4800" dirty="0"/>
              <a:t>Neural Network</a:t>
            </a:r>
            <a:endParaRPr sz="48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5046921"/>
            <a:ext cx="11505600" cy="10711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MNIST: Handwriting recognition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dirty="0">
                <a:solidFill>
                  <a:schemeClr val="dk1"/>
                </a:solidFill>
              </a:rPr>
              <a:t>50,000 images of handwriting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28 x 28 x 1 (grayscale)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Numbers 0-9</a:t>
            </a:r>
            <a:endParaRPr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10 class softmax regression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Input is 784 pixel values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Train the model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&gt; 95% accuracy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267" y="2999500"/>
            <a:ext cx="3556000" cy="3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463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Functions You need to Code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3733" dirty="0">
                <a:solidFill>
                  <a:schemeClr val="dk1"/>
                </a:solidFill>
              </a:rPr>
              <a:t>Functions You need to Code (</a:t>
            </a:r>
            <a:r>
              <a:rPr lang="en" sz="3733" b="1" dirty="0">
                <a:solidFill>
                  <a:schemeClr val="dk1"/>
                </a:solidFill>
                <a:highlight>
                  <a:srgbClr val="FFFF00"/>
                </a:highlight>
              </a:rPr>
              <a:t>classifier.c</a:t>
            </a:r>
            <a:r>
              <a:rPr lang="en" sz="3733" dirty="0">
                <a:solidFill>
                  <a:schemeClr val="dk1"/>
                </a:solidFill>
              </a:rPr>
              <a:t>)</a:t>
            </a:r>
            <a:endParaRPr sz="140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activate_matrix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gradient_matrix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forward_layer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backward_layer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delta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update_layer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momentum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decay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3733" dirty="0">
                <a:solidFill>
                  <a:schemeClr val="dk1"/>
                </a:solidFill>
              </a:rPr>
              <a:t>Run Experiments and Write a Report (</a:t>
            </a:r>
            <a:r>
              <a:rPr lang="en" sz="3733" b="1" dirty="0">
                <a:solidFill>
                  <a:schemeClr val="dk1"/>
                </a:solidFill>
                <a:highlight>
                  <a:srgbClr val="FFFF00"/>
                </a:highlight>
              </a:rPr>
              <a:t>hw4.pdf</a:t>
            </a:r>
            <a:r>
              <a:rPr lang="en" sz="3733" dirty="0">
                <a:solidFill>
                  <a:schemeClr val="dk1"/>
                </a:solidFill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buNone/>
            </a:pPr>
            <a:r>
              <a:rPr lang="en" dirty="0"/>
              <a:t>	Play around with tryhw4.py file, and answer the questions.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	Save your question to a PDF file and submit to Canvas for grading.</a:t>
            </a:r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Important Data Structure (image.h)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435200" cy="51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>
              <a:solidFill>
                <a:srgbClr val="569CD6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enum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LINEAR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LOGISTIC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RELU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LRELU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SOFTMAX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 ACTIVATION;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in;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// Saved input to a layer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w;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// Current weights for a layer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dw;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// Current weight updates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v;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// Past weight updates (for use with momentum)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out;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// Saved output from the layer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ACTIVATION activation;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// Activation the layer uses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lang="en" sz="14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layer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layer *layers;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lang="en" sz="14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Aft>
                <a:spcPts val="2133"/>
              </a:spcAft>
              <a:buNone/>
            </a:pPr>
            <a:endParaRPr sz="1400">
              <a:solidFill>
                <a:srgbClr val="569CD6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Useful Matrix manipulation function</a:t>
            </a:r>
            <a:r>
              <a:rPr lang="en-US" dirty="0"/>
              <a:t>s</a:t>
            </a:r>
            <a:r>
              <a:rPr lang="en" dirty="0"/>
              <a:t> (matrix.c)</a:t>
            </a:r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matrix_mult_matrix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transpose_matrix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axpy_matrix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// a * x + y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6B87681-BB9A-4ADC-93BF-930B33F6BB16}"/>
              </a:ext>
            </a:extLst>
          </p:cNvPr>
          <p:cNvSpPr/>
          <p:nvPr/>
        </p:nvSpPr>
        <p:spPr>
          <a:xfrm>
            <a:off x="2374604" y="1381593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453EA2-2A45-4803-9CE6-4EE8B28B251D}"/>
              </a:ext>
            </a:extLst>
          </p:cNvPr>
          <p:cNvSpPr/>
          <p:nvPr/>
        </p:nvSpPr>
        <p:spPr>
          <a:xfrm>
            <a:off x="3009016" y="4144287"/>
            <a:ext cx="2013098" cy="55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forward_layer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7D4B63-AF7F-491E-8C7A-ADD67FBD1836}"/>
              </a:ext>
            </a:extLst>
          </p:cNvPr>
          <p:cNvCxnSpPr>
            <a:cxnSpLocks/>
            <a:stCxn id="18" idx="2"/>
            <a:endCxn id="6" idx="0"/>
          </p:cNvCxnSpPr>
          <p:nvPr/>
        </p:nvCxnSpPr>
        <p:spPr>
          <a:xfrm>
            <a:off x="4015565" y="3292097"/>
            <a:ext cx="0" cy="852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9FB1934D-8F9B-48B0-88AA-C524FB2577BA}"/>
              </a:ext>
            </a:extLst>
          </p:cNvPr>
          <p:cNvCxnSpPr>
            <a:cxnSpLocks/>
            <a:stCxn id="6" idx="3"/>
            <a:endCxn id="6" idx="0"/>
          </p:cNvCxnSpPr>
          <p:nvPr/>
        </p:nvCxnSpPr>
        <p:spPr>
          <a:xfrm flipH="1" flipV="1">
            <a:off x="4015565" y="4144287"/>
            <a:ext cx="1006549" cy="279991"/>
          </a:xfrm>
          <a:prstGeom prst="curvedConnector4">
            <a:avLst>
              <a:gd name="adj1" fmla="val -24120"/>
              <a:gd name="adj2" fmla="val 27531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3194745-50E4-45B0-8912-4C8F2176A835}"/>
              </a:ext>
            </a:extLst>
          </p:cNvPr>
          <p:cNvSpPr txBox="1"/>
          <p:nvPr/>
        </p:nvSpPr>
        <p:spPr>
          <a:xfrm>
            <a:off x="3587402" y="5313869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E6045-8C1B-4AF7-BB7D-FBF5592DFCC3}"/>
              </a:ext>
            </a:extLst>
          </p:cNvPr>
          <p:cNvSpPr txBox="1"/>
          <p:nvPr/>
        </p:nvSpPr>
        <p:spPr>
          <a:xfrm>
            <a:off x="2642193" y="2922765"/>
            <a:ext cx="274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Input: model m, data X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EA2C514-6013-4E0A-A8C8-3684BADB8C4B}"/>
              </a:ext>
            </a:extLst>
          </p:cNvPr>
          <p:cNvCxnSpPr>
            <a:cxnSpLocks/>
            <a:stCxn id="6" idx="2"/>
            <a:endCxn id="17" idx="0"/>
          </p:cNvCxnSpPr>
          <p:nvPr/>
        </p:nvCxnSpPr>
        <p:spPr>
          <a:xfrm>
            <a:off x="4015565" y="4704269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5222CDE-FE4D-4503-A72C-FC70BAED70A0}"/>
              </a:ext>
            </a:extLst>
          </p:cNvPr>
          <p:cNvSpPr txBox="1"/>
          <p:nvPr/>
        </p:nvSpPr>
        <p:spPr>
          <a:xfrm>
            <a:off x="2700671" y="1491095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forward_model</a:t>
            </a:r>
            <a:endParaRPr lang="en-US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B0AE66-033F-4965-BE4B-E2EDB5AC11C8}"/>
              </a:ext>
            </a:extLst>
          </p:cNvPr>
          <p:cNvSpPr/>
          <p:nvPr/>
        </p:nvSpPr>
        <p:spPr>
          <a:xfrm>
            <a:off x="6660212" y="1356967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332561-CFE2-4D59-96AF-28680544C59B}"/>
              </a:ext>
            </a:extLst>
          </p:cNvPr>
          <p:cNvSpPr/>
          <p:nvPr/>
        </p:nvSpPr>
        <p:spPr>
          <a:xfrm>
            <a:off x="7294623" y="3107431"/>
            <a:ext cx="2013098" cy="55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 = in * l-&gt;w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44DA37-EBBE-414A-82AB-C53A0ED05C44}"/>
              </a:ext>
            </a:extLst>
          </p:cNvPr>
          <p:cNvCxnSpPr>
            <a:cxnSpLocks/>
            <a:stCxn id="40" idx="2"/>
            <a:endCxn id="36" idx="0"/>
          </p:cNvCxnSpPr>
          <p:nvPr/>
        </p:nvCxnSpPr>
        <p:spPr>
          <a:xfrm flipH="1">
            <a:off x="8301172" y="2656282"/>
            <a:ext cx="1" cy="4511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7B48BFA-1C86-468F-A78A-E18EDEDE8372}"/>
              </a:ext>
            </a:extLst>
          </p:cNvPr>
          <p:cNvSpPr txBox="1"/>
          <p:nvPr/>
        </p:nvSpPr>
        <p:spPr>
          <a:xfrm>
            <a:off x="7873008" y="5687482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769F66-FF38-4EB6-928D-77FC4BEEFB7F}"/>
              </a:ext>
            </a:extLst>
          </p:cNvPr>
          <p:cNvSpPr txBox="1"/>
          <p:nvPr/>
        </p:nvSpPr>
        <p:spPr>
          <a:xfrm>
            <a:off x="6927801" y="2286950"/>
            <a:ext cx="274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Input: layer l, data in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080C45-0484-4379-9514-D3EE81F376E3}"/>
              </a:ext>
            </a:extLst>
          </p:cNvPr>
          <p:cNvCxnSpPr>
            <a:cxnSpLocks/>
            <a:stCxn id="47" idx="2"/>
            <a:endCxn id="39" idx="0"/>
          </p:cNvCxnSpPr>
          <p:nvPr/>
        </p:nvCxnSpPr>
        <p:spPr>
          <a:xfrm flipH="1">
            <a:off x="8301171" y="5048939"/>
            <a:ext cx="1" cy="6385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A93C9F4-BC3E-42C9-A878-52C2D4D53776}"/>
              </a:ext>
            </a:extLst>
          </p:cNvPr>
          <p:cNvSpPr txBox="1"/>
          <p:nvPr/>
        </p:nvSpPr>
        <p:spPr>
          <a:xfrm>
            <a:off x="6986279" y="1466469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forward_layer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13B134-4770-4651-B697-ABE2D7E662B8}"/>
              </a:ext>
            </a:extLst>
          </p:cNvPr>
          <p:cNvSpPr/>
          <p:nvPr/>
        </p:nvSpPr>
        <p:spPr>
          <a:xfrm>
            <a:off x="7224083" y="4144287"/>
            <a:ext cx="2154177" cy="904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activation_matrix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en-US" dirty="0"/>
              <a:t>(X, l-&gt;activation)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9607C7F-5A89-4D73-96CE-B791D3F1C5C7}"/>
              </a:ext>
            </a:extLst>
          </p:cNvPr>
          <p:cNvCxnSpPr>
            <a:cxnSpLocks/>
            <a:stCxn id="36" idx="2"/>
            <a:endCxn id="47" idx="0"/>
          </p:cNvCxnSpPr>
          <p:nvPr/>
        </p:nvCxnSpPr>
        <p:spPr>
          <a:xfrm>
            <a:off x="8301172" y="3667413"/>
            <a:ext cx="0" cy="476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Title 1">
            <a:extLst>
              <a:ext uri="{FF2B5EF4-FFF2-40B4-BE49-F238E27FC236}">
                <a16:creationId xmlns:a16="http://schemas.microsoft.com/office/drawing/2014/main" id="{6E6C923B-65DD-4785-B25B-5F354680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/>
          <a:lstStyle/>
          <a:p>
            <a:r>
              <a:rPr lang="en-US" dirty="0"/>
              <a:t>Forward Pass in Homework</a:t>
            </a:r>
          </a:p>
        </p:txBody>
      </p:sp>
    </p:spTree>
    <p:extLst>
      <p:ext uri="{BB962C8B-B14F-4D97-AF65-F5344CB8AC3E}">
        <p14:creationId xmlns:p14="http://schemas.microsoft.com/office/powerpoint/2010/main" val="20986010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F54D-C380-4EF3-9C5C-0DA2E32B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 in Homework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D9C32-46C3-4E89-853B-4E756DDE4FF9}"/>
              </a:ext>
            </a:extLst>
          </p:cNvPr>
          <p:cNvSpPr/>
          <p:nvPr/>
        </p:nvSpPr>
        <p:spPr>
          <a:xfrm>
            <a:off x="2601431" y="1532433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DDB15B-8E9A-4C7F-A0DA-FBC2621C0F9E}"/>
              </a:ext>
            </a:extLst>
          </p:cNvPr>
          <p:cNvSpPr/>
          <p:nvPr/>
        </p:nvSpPr>
        <p:spPr>
          <a:xfrm>
            <a:off x="3235843" y="4295127"/>
            <a:ext cx="2013098" cy="55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backward_layer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E32745-CCB7-41CC-9507-5DFC20D6A7F2}"/>
              </a:ext>
            </a:extLst>
          </p:cNvPr>
          <p:cNvCxnSpPr>
            <a:cxnSpLocks/>
            <a:stCxn id="10" idx="2"/>
            <a:endCxn id="6" idx="0"/>
          </p:cNvCxnSpPr>
          <p:nvPr/>
        </p:nvCxnSpPr>
        <p:spPr>
          <a:xfrm>
            <a:off x="4242392" y="3442937"/>
            <a:ext cx="0" cy="852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D947E809-E213-4537-A7CF-296AD09DC92C}"/>
              </a:ext>
            </a:extLst>
          </p:cNvPr>
          <p:cNvCxnSpPr>
            <a:cxnSpLocks/>
            <a:stCxn id="6" idx="3"/>
            <a:endCxn id="6" idx="0"/>
          </p:cNvCxnSpPr>
          <p:nvPr/>
        </p:nvCxnSpPr>
        <p:spPr>
          <a:xfrm flipH="1" flipV="1">
            <a:off x="4242392" y="4295127"/>
            <a:ext cx="1006549" cy="279991"/>
          </a:xfrm>
          <a:prstGeom prst="curvedConnector4">
            <a:avLst>
              <a:gd name="adj1" fmla="val -24120"/>
              <a:gd name="adj2" fmla="val 27531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F86359-6A10-4355-9130-EE0B8FBE3827}"/>
              </a:ext>
            </a:extLst>
          </p:cNvPr>
          <p:cNvSpPr txBox="1"/>
          <p:nvPr/>
        </p:nvSpPr>
        <p:spPr>
          <a:xfrm>
            <a:off x="3814229" y="5464709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E799A-99FB-475E-8AAE-5628D8E92E78}"/>
              </a:ext>
            </a:extLst>
          </p:cNvPr>
          <p:cNvSpPr txBox="1"/>
          <p:nvPr/>
        </p:nvSpPr>
        <p:spPr>
          <a:xfrm>
            <a:off x="2869020" y="3073605"/>
            <a:ext cx="274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Input: model m, matrix 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E7D5C4-B934-4CDC-976B-F0EC0AF64888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4242392" y="4855109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303349-3D3F-44D1-A7CF-39125AB1A315}"/>
              </a:ext>
            </a:extLst>
          </p:cNvPr>
          <p:cNvSpPr txBox="1"/>
          <p:nvPr/>
        </p:nvSpPr>
        <p:spPr>
          <a:xfrm>
            <a:off x="2927498" y="1641935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backward_model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B415D9-292A-41E7-88D9-F956B2FD7277}"/>
              </a:ext>
            </a:extLst>
          </p:cNvPr>
          <p:cNvSpPr/>
          <p:nvPr/>
        </p:nvSpPr>
        <p:spPr>
          <a:xfrm>
            <a:off x="6611418" y="1532433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D5D576-6AB7-479F-845F-13AA12665B4A}"/>
              </a:ext>
            </a:extLst>
          </p:cNvPr>
          <p:cNvSpPr/>
          <p:nvPr/>
        </p:nvSpPr>
        <p:spPr>
          <a:xfrm>
            <a:off x="7153930" y="3456444"/>
            <a:ext cx="21493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gradient_matrix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2852D9-A3DC-44B6-AB98-5662DA9C9777}"/>
              </a:ext>
            </a:extLst>
          </p:cNvPr>
          <p:cNvCxnSpPr>
            <a:cxnSpLocks/>
            <a:stCxn id="21" idx="2"/>
            <a:endCxn id="18" idx="0"/>
          </p:cNvCxnSpPr>
          <p:nvPr/>
        </p:nvCxnSpPr>
        <p:spPr>
          <a:xfrm flipH="1">
            <a:off x="8228583" y="2824490"/>
            <a:ext cx="2436" cy="631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1DDD7D-2321-4DF1-A4C8-943942B2300C}"/>
                  </a:ext>
                </a:extLst>
              </p:cNvPr>
              <p:cNvSpPr txBox="1"/>
              <p:nvPr/>
            </p:nvSpPr>
            <p:spPr>
              <a:xfrm>
                <a:off x="7979057" y="5855690"/>
                <a:ext cx="50391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1DDD7D-2321-4DF1-A4C8-943942B23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057" y="5855690"/>
                <a:ext cx="50391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91C2889-5533-4AC7-839D-1080DBDC538F}"/>
              </a:ext>
            </a:extLst>
          </p:cNvPr>
          <p:cNvSpPr txBox="1"/>
          <p:nvPr/>
        </p:nvSpPr>
        <p:spPr>
          <a:xfrm>
            <a:off x="6857647" y="2455158"/>
            <a:ext cx="274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Input: layer l, matrix delta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8DF36B-509D-4CE6-903B-88B7F88F2103}"/>
              </a:ext>
            </a:extLst>
          </p:cNvPr>
          <p:cNvCxnSpPr>
            <a:cxnSpLocks/>
            <a:stCxn id="35" idx="2"/>
            <a:endCxn id="20" idx="0"/>
          </p:cNvCxnSpPr>
          <p:nvPr/>
        </p:nvCxnSpPr>
        <p:spPr>
          <a:xfrm>
            <a:off x="8229568" y="5353212"/>
            <a:ext cx="1449" cy="502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E0BC2B5-7674-4C6E-AF48-F42489D1AA6D}"/>
              </a:ext>
            </a:extLst>
          </p:cNvPr>
          <p:cNvSpPr txBox="1"/>
          <p:nvPr/>
        </p:nvSpPr>
        <p:spPr>
          <a:xfrm>
            <a:off x="6916125" y="1634677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backward_layer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82C845-E3B3-4EFA-A5AF-EB4F88F8EC7E}"/>
                  </a:ext>
                </a:extLst>
              </p:cNvPr>
              <p:cNvSpPr/>
              <p:nvPr/>
            </p:nvSpPr>
            <p:spPr>
              <a:xfrm>
                <a:off x="7153929" y="4216081"/>
                <a:ext cx="214930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82C845-E3B3-4EFA-A5AF-EB4F88F8E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929" y="4216081"/>
                <a:ext cx="2149307" cy="369332"/>
              </a:xfrm>
              <a:prstGeom prst="rect">
                <a:avLst/>
              </a:prstGeom>
              <a:blipFill>
                <a:blip r:embed="rId4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30193A-4942-481E-A0A1-99721664CEBD}"/>
              </a:ext>
            </a:extLst>
          </p:cNvPr>
          <p:cNvCxnSpPr>
            <a:cxnSpLocks/>
            <a:stCxn id="18" idx="2"/>
            <a:endCxn id="24" idx="0"/>
          </p:cNvCxnSpPr>
          <p:nvPr/>
        </p:nvCxnSpPr>
        <p:spPr>
          <a:xfrm>
            <a:off x="8228583" y="3825776"/>
            <a:ext cx="0" cy="390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17941E-CCC7-423D-83B1-A373EE795A4D}"/>
                  </a:ext>
                </a:extLst>
              </p:cNvPr>
              <p:cNvSpPr/>
              <p:nvPr/>
            </p:nvSpPr>
            <p:spPr>
              <a:xfrm>
                <a:off x="7154914" y="4983880"/>
                <a:ext cx="214930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17941E-CCC7-423D-83B1-A373EE795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914" y="4983880"/>
                <a:ext cx="2149307" cy="369332"/>
              </a:xfrm>
              <a:prstGeom prst="rect">
                <a:avLst/>
              </a:prstGeom>
              <a:blipFill>
                <a:blip r:embed="rId5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D9062A3-0A70-44A3-A8E3-08F79020337F}"/>
              </a:ext>
            </a:extLst>
          </p:cNvPr>
          <p:cNvCxnSpPr>
            <a:cxnSpLocks/>
            <a:stCxn id="24" idx="2"/>
            <a:endCxn id="35" idx="0"/>
          </p:cNvCxnSpPr>
          <p:nvPr/>
        </p:nvCxnSpPr>
        <p:spPr>
          <a:xfrm>
            <a:off x="8228583" y="4585413"/>
            <a:ext cx="985" cy="398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599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>
            <a:extLst>
              <a:ext uri="{FF2B5EF4-FFF2-40B4-BE49-F238E27FC236}">
                <a16:creationId xmlns:a16="http://schemas.microsoft.com/office/drawing/2014/main" id="{6E6C923B-65DD-4785-B25B-5F354680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/>
          <a:lstStyle/>
          <a:p>
            <a:r>
              <a:rPr lang="en-US" dirty="0"/>
              <a:t>Weight Update in Homework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838ED5-E5EB-4C68-BA35-B3A95D2C2AD7}"/>
              </a:ext>
            </a:extLst>
          </p:cNvPr>
          <p:cNvSpPr/>
          <p:nvPr/>
        </p:nvSpPr>
        <p:spPr>
          <a:xfrm>
            <a:off x="6864085" y="1532431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75F6981-5CEC-45D9-8ACA-E4E052140589}"/>
                  </a:ext>
                </a:extLst>
              </p:cNvPr>
              <p:cNvSpPr/>
              <p:nvPr/>
            </p:nvSpPr>
            <p:spPr>
              <a:xfrm>
                <a:off x="7042104" y="3896520"/>
                <a:ext cx="3138532" cy="3695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75F6981-5CEC-45D9-8ACA-E4E052140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104" y="3896520"/>
                <a:ext cx="3138532" cy="369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C14776-2E3F-42E6-A46D-B8629B01B28E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8611369" y="3109472"/>
            <a:ext cx="1" cy="787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FDE0EA-4E95-4A2B-B227-24D2879EB5C4}"/>
                  </a:ext>
                </a:extLst>
              </p:cNvPr>
              <p:cNvSpPr txBox="1"/>
              <p:nvPr/>
            </p:nvSpPr>
            <p:spPr>
              <a:xfrm>
                <a:off x="6983237" y="2463141"/>
                <a:ext cx="325626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Input: layer l, learning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</a:t>
                </a:r>
              </a:p>
              <a:p>
                <a:pPr algn="ctr"/>
                <a:r>
                  <a:rPr lang="en-US" dirty="0"/>
                  <a:t>decay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momentum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FDE0EA-4E95-4A2B-B227-24D2879EB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37" y="2463141"/>
                <a:ext cx="3256264" cy="646331"/>
              </a:xfrm>
              <a:prstGeom prst="rect">
                <a:avLst/>
              </a:prstGeom>
              <a:blipFill>
                <a:blip r:embed="rId3"/>
                <a:stretch>
                  <a:fillRect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C9728B3-89F5-4A9A-9E11-37CA41D9A3B1}"/>
              </a:ext>
            </a:extLst>
          </p:cNvPr>
          <p:cNvSpPr txBox="1"/>
          <p:nvPr/>
        </p:nvSpPr>
        <p:spPr>
          <a:xfrm>
            <a:off x="7291811" y="1605614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update_layer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882EC32-4A46-48C8-BF8D-D0F0A854B314}"/>
                  </a:ext>
                </a:extLst>
              </p:cNvPr>
              <p:cNvSpPr/>
              <p:nvPr/>
            </p:nvSpPr>
            <p:spPr>
              <a:xfrm>
                <a:off x="7537024" y="5400589"/>
                <a:ext cx="214930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882EC32-4A46-48C8-BF8D-D0F0A854B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024" y="5400589"/>
                <a:ext cx="21493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4A1CBC-E14E-40F7-907C-B1D08CDE1F27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8611370" y="4266063"/>
            <a:ext cx="308" cy="11345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122B896-1D40-4C3D-9F61-1229543E1CD9}"/>
                  </a:ext>
                </a:extLst>
              </p:cNvPr>
              <p:cNvSpPr/>
              <p:nvPr/>
            </p:nvSpPr>
            <p:spPr>
              <a:xfrm>
                <a:off x="8185713" y="198039"/>
                <a:ext cx="3708575" cy="12005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represent the regularized gradient from the previous step.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In the code, we use “l-&gt;v” to store this value.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122B896-1D40-4C3D-9F61-1229543E1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713" y="198039"/>
                <a:ext cx="3708575" cy="1200574"/>
              </a:xfrm>
              <a:prstGeom prst="rect">
                <a:avLst/>
              </a:prstGeom>
              <a:blipFill>
                <a:blip r:embed="rId5"/>
                <a:stretch>
                  <a:fillRect t="-1508" b="-703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DBBBF275-C1C2-458F-BE19-A93C4C4B1659}"/>
              </a:ext>
            </a:extLst>
          </p:cNvPr>
          <p:cNvSpPr/>
          <p:nvPr/>
        </p:nvSpPr>
        <p:spPr>
          <a:xfrm>
            <a:off x="2495105" y="1532432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C8A063-54D7-48CB-ADAA-41E891244DD7}"/>
              </a:ext>
            </a:extLst>
          </p:cNvPr>
          <p:cNvSpPr/>
          <p:nvPr/>
        </p:nvSpPr>
        <p:spPr>
          <a:xfrm>
            <a:off x="3235843" y="4295127"/>
            <a:ext cx="2013098" cy="55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update_layer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0D086D1-DBBE-4C0F-8343-AF598210D663}"/>
              </a:ext>
            </a:extLst>
          </p:cNvPr>
          <p:cNvCxnSpPr>
            <a:cxnSpLocks/>
            <a:stCxn id="44" idx="2"/>
            <a:endCxn id="32" idx="0"/>
          </p:cNvCxnSpPr>
          <p:nvPr/>
        </p:nvCxnSpPr>
        <p:spPr>
          <a:xfrm>
            <a:off x="4242391" y="3325911"/>
            <a:ext cx="1" cy="969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608920FB-1946-4A0B-93D1-7EFBC3BB9706}"/>
              </a:ext>
            </a:extLst>
          </p:cNvPr>
          <p:cNvCxnSpPr>
            <a:cxnSpLocks/>
            <a:stCxn id="32" idx="3"/>
            <a:endCxn id="32" idx="0"/>
          </p:cNvCxnSpPr>
          <p:nvPr/>
        </p:nvCxnSpPr>
        <p:spPr>
          <a:xfrm flipH="1" flipV="1">
            <a:off x="4242392" y="4295127"/>
            <a:ext cx="1006549" cy="279991"/>
          </a:xfrm>
          <a:prstGeom prst="curvedConnector4">
            <a:avLst>
              <a:gd name="adj1" fmla="val -24120"/>
              <a:gd name="adj2" fmla="val 27531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FA6B496-EB30-490F-852F-C608E4DBF8AE}"/>
              </a:ext>
            </a:extLst>
          </p:cNvPr>
          <p:cNvSpPr txBox="1"/>
          <p:nvPr/>
        </p:nvSpPr>
        <p:spPr>
          <a:xfrm>
            <a:off x="3814229" y="5464709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365C11-433B-439D-BA7B-640051E297FB}"/>
                  </a:ext>
                </a:extLst>
              </p:cNvPr>
              <p:cNvSpPr txBox="1"/>
              <p:nvPr/>
            </p:nvSpPr>
            <p:spPr>
              <a:xfrm>
                <a:off x="2657254" y="2679580"/>
                <a:ext cx="3170273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Input: model m, learning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</a:t>
                </a:r>
              </a:p>
              <a:p>
                <a:pPr algn="ctr"/>
                <a:r>
                  <a:rPr lang="en-US" dirty="0"/>
                  <a:t>decay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momentum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365C11-433B-439D-BA7B-640051E29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254" y="2679580"/>
                <a:ext cx="3170273" cy="646331"/>
              </a:xfrm>
              <a:prstGeom prst="rect">
                <a:avLst/>
              </a:prstGeom>
              <a:blipFill>
                <a:blip r:embed="rId6"/>
                <a:stretch>
                  <a:fillRect l="-1341" t="-4630" r="-1341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7CE2F4-4478-4B01-9D1B-7E918CEF860F}"/>
              </a:ext>
            </a:extLst>
          </p:cNvPr>
          <p:cNvCxnSpPr>
            <a:cxnSpLocks/>
            <a:stCxn id="32" idx="2"/>
            <a:endCxn id="43" idx="0"/>
          </p:cNvCxnSpPr>
          <p:nvPr/>
        </p:nvCxnSpPr>
        <p:spPr>
          <a:xfrm>
            <a:off x="4242392" y="4855109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1933772-F0A2-4E8C-AC3B-CE606E889654}"/>
              </a:ext>
            </a:extLst>
          </p:cNvPr>
          <p:cNvSpPr txBox="1"/>
          <p:nvPr/>
        </p:nvSpPr>
        <p:spPr>
          <a:xfrm>
            <a:off x="2927498" y="1641935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update_model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463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35714"/>
              </a:lnSpc>
            </a:pP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void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activate_matrix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15600" y="1181967"/>
            <a:ext cx="11360800" cy="55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(i = </a:t>
            </a:r>
            <a:r>
              <a:rPr lang="en" sz="1267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i &lt; 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rows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++i){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267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sum = </a:t>
            </a:r>
            <a:r>
              <a:rPr lang="en" sz="1267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 = </a:t>
            </a:r>
            <a:r>
              <a:rPr lang="en" sz="1267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j &lt; 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cols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++j){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267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 = 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[i][j];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(a == LOGISTIC){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// TODO  m.data[i][j] should equals 1 / (1 + exp(-x));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}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 == RELU){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// TODO  m.data[i][j] should equals x if x &gt; 0; otherwise, it should equal 0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}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 == LRELU){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// TODO  m.data[i][j] should equals x if x &gt; 0; otherwise, it should equal 0.1 * x.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}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 == SOFTMAX){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// TODO  m.data[i][j] should equals exp(x) here, and we will normalize it later.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}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sum += 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[i][j];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 == SOFTMAX) 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// TODO: have to normalize by sum if we are using SOFTMAX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609585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for all the possible j, we should normalize it as m.data[i][j] /= sum; 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sz="2267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0AD86-BB6E-4EA0-9F67-66DF9FCE18D0}"/>
              </a:ext>
            </a:extLst>
          </p:cNvPr>
          <p:cNvSpPr txBox="1"/>
          <p:nvPr/>
        </p:nvSpPr>
        <p:spPr>
          <a:xfrm>
            <a:off x="7598735" y="1269994"/>
            <a:ext cx="40687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Apply activation “a” to the matrix “m”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400" dirty="0"/>
              <a:t> </a:t>
            </a: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gradient_matrix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i, j;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(i = </a:t>
            </a:r>
            <a:r>
              <a:rPr lang="en" sz="1400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i &lt;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rows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++i){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40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 = </a:t>
            </a:r>
            <a:r>
              <a:rPr lang="en" sz="1400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j &lt;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cols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++j){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 =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[i][j];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// TODO: multiply the correct element of d by the gradient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// if a is SOFTMAX or a is LINEAR, we should do nothing (multiply by 1)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21917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if a is LOGISTIC,  d.data[i][j] should times x * (1.0 - x);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21917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if a is RELU and x &lt;= 0, d.data[i][j] should be zero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21917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if a is LRELU and x &lt;= 0, d.data[i][j] should multiple 0.1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1EFC83-6CDD-45CA-8F17-64F885976AC6}"/>
                  </a:ext>
                </a:extLst>
              </p:cNvPr>
              <p:cNvSpPr txBox="1"/>
              <p:nvPr/>
            </p:nvSpPr>
            <p:spPr>
              <a:xfrm>
                <a:off x="4834270" y="1172301"/>
                <a:ext cx="7010400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Calculate g’(m) * d, and store in-place to matrix d.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The matrix “m” is the output of a layer, and matrix “d” is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of output.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1EFC83-6CDD-45CA-8F17-64F885976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270" y="1172301"/>
                <a:ext cx="7010400" cy="646331"/>
              </a:xfrm>
              <a:prstGeom prst="rect">
                <a:avLst/>
              </a:prstGeom>
              <a:blipFill>
                <a:blip r:embed="rId3"/>
                <a:stretch>
                  <a:fillRect l="-608" t="-3704" r="-347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2057400" y="152401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7086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5399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802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35714"/>
              </a:lnSpc>
              <a:buClr>
                <a:schemeClr val="dk1"/>
              </a:buClr>
              <a:buSzPts val="1100"/>
            </a:pPr>
            <a:r>
              <a:rPr lang="en" sz="2400"/>
              <a:t> </a:t>
            </a:r>
            <a:r>
              <a:rPr lang="en" sz="2400" b="1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 </a:t>
            </a:r>
            <a:r>
              <a:rPr lang="en" sz="2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2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forward_layer</a:t>
            </a:r>
            <a:r>
              <a:rPr lang="en" sz="2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2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2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2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2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endParaRPr sz="240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15600" y="2296633"/>
            <a:ext cx="11360800" cy="37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in;  </a:t>
            </a: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Save the input for backpropagation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TODO: multiply input by weights and apply activation function.    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out = in * l-&gt;w (note: matrix multiplication here)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Then, apply activate_matrix function to out with l-&gt;activation 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free_matrix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free the old output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out;       </a:t>
            </a: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Save the current output for gradient calculation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96D2C-8BE5-4BE8-B774-D099194C8750}"/>
              </a:ext>
            </a:extLst>
          </p:cNvPr>
          <p:cNvSpPr txBox="1"/>
          <p:nvPr/>
        </p:nvSpPr>
        <p:spPr>
          <a:xfrm>
            <a:off x="5103628" y="1172301"/>
            <a:ext cx="64149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Given the input data “in” and layer “l”, calculate the output data.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15600" y="17515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35714"/>
              </a:lnSpc>
              <a:buClr>
                <a:schemeClr val="dk1"/>
              </a:buClr>
              <a:buSzPts val="1100"/>
            </a:pPr>
            <a:r>
              <a:rPr lang="en" sz="2400" dirty="0"/>
              <a:t> </a:t>
            </a: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 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2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backward_layer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delta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endParaRPr sz="2400"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415600" y="1885507"/>
            <a:ext cx="11360800" cy="472152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   // delta is</a:t>
            </a:r>
            <a:r>
              <a:rPr lang="el-GR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Δ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</a:p>
          <a:p>
            <a:pPr marL="0" indent="0">
              <a:lnSpc>
                <a:spcPct val="135714"/>
              </a:lnSpc>
              <a:buNone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   // TODO: modify it in place to be “g'(out) * delta” out with //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gradient_matrix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function.</a:t>
            </a: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You can use gradient_matrix function with “l-&gt;out” and “l-&gt;activation” to “delta”</a:t>
            </a:r>
            <a:endParaRPr sz="1400" dirty="0">
              <a:solidFill>
                <a:schemeClr val="accent6">
                  <a:lumMod val="50000"/>
                </a:schemeClr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TODO: then calculate dL/dw and save it in l-&gt;dw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free_matrix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dw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xt as the transpose matrix of “l-&gt;in” 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dw as xt times delta (matrix multiplication)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free matrix xt to avoid memory leak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dw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dw;</a:t>
            </a:r>
          </a:p>
          <a:p>
            <a:pPr marL="0" indent="0">
              <a:lnSpc>
                <a:spcPct val="135714"/>
              </a:lnSpc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TODO: finally, calculate dL/dx and return it. (Similar to 1.4.2. Care memory leak)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dx = delta * (l-&gt;w)^T,   where * is matrix multiplication and ^T is matrix transpose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dx;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93EF19-95BC-4060-8DAA-38B2F7F5C868}"/>
                  </a:ext>
                </a:extLst>
              </p:cNvPr>
              <p:cNvSpPr txBox="1"/>
              <p:nvPr/>
            </p:nvSpPr>
            <p:spPr>
              <a:xfrm>
                <a:off x="6202325" y="811966"/>
                <a:ext cx="5911702" cy="12003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Given the layer “l” and delta, perform backward step: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1.4.1: Calculate the delta after considering the activation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1.4.2: 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1.4.3: Calculate and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Δo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(aka “dx”).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93EF19-95BC-4060-8DAA-38B2F7F5C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325" y="811966"/>
                <a:ext cx="5911702" cy="1200329"/>
              </a:xfrm>
              <a:prstGeom prst="rect">
                <a:avLst/>
              </a:prstGeom>
              <a:blipFill>
                <a:blip r:embed="rId3"/>
                <a:stretch>
                  <a:fillRect l="-720" t="-2010" r="-823" b="-65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35714"/>
              </a:lnSpc>
            </a:pPr>
            <a:r>
              <a:rPr lang="en" sz="2400" dirty="0"/>
              <a:t> </a:t>
            </a: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update_layer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momentum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decay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dirty="0"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415600" y="1904829"/>
            <a:ext cx="11360800" cy="45818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Δw_t = dL/dw_t - λw_t + mΔw_{t-1}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save it to l-&gt;v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Note that You can use axpy_matrix to perform the matrix summation/subtraction</a:t>
            </a: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lang="en"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lang="en"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Update l-&gt;w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l-&gt;w = rate * l-&gt;v + l-&gt;w</a:t>
            </a:r>
            <a:endParaRPr lang="en-US"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lang="en-US"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lang="en-US" sz="1400" dirty="0">
              <a:solidFill>
                <a:srgbClr val="FF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the multiplication and </a:t>
            </a:r>
            <a:r>
              <a:rPr lang="en-US" sz="14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summ</a:t>
            </a:r>
            <a:r>
              <a:rPr lang="en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ation in this slides all mean matrix multiplication or matrix summation.</a:t>
            </a:r>
            <a:endParaRPr sz="1400" dirty="0">
              <a:solidFill>
                <a:srgbClr val="FF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04031-2414-4809-A222-B54D306C7555}"/>
              </a:ext>
            </a:extLst>
          </p:cNvPr>
          <p:cNvSpPr txBox="1"/>
          <p:nvPr/>
        </p:nvSpPr>
        <p:spPr>
          <a:xfrm>
            <a:off x="6166884" y="1141229"/>
            <a:ext cx="579381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Given a layer “l”,  learning rate, momentum, and decay rate,</a:t>
            </a:r>
          </a:p>
          <a:p>
            <a:r>
              <a:rPr lang="en-US" dirty="0">
                <a:solidFill>
                  <a:srgbClr val="FF0000"/>
                </a:solidFill>
              </a:rPr>
              <a:t>Update the weight (i.e. l-&gt;w)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Functions You Need to Know </a:t>
            </a:r>
            <a:r>
              <a:rPr lang="en-US" dirty="0"/>
              <a:t>before</a:t>
            </a:r>
            <a:r>
              <a:rPr lang="en" dirty="0"/>
              <a:t> Experiments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For simplicity, we already filled the following functions for you. You should read and understand these functions (classifier.c) before running experiments.</a:t>
            </a:r>
            <a:endParaRPr dirty="0"/>
          </a:p>
          <a:p>
            <a:pPr marL="0" indent="0">
              <a:lnSpc>
                <a:spcPct val="135714"/>
              </a:lnSpc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layer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make_layer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output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activation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forward_model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backward_model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update_model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momentum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decay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accuracy_model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data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cross_entropy_loss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train_model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data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batch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iters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momentum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decay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Get the Data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buNone/>
            </a:pPr>
            <a:r>
              <a:rPr lang="en" dirty="0"/>
              <a:t>1. Download, Unzip, and Prepare the MNIST Dataset</a:t>
            </a:r>
            <a:endParaRPr dirty="0"/>
          </a:p>
          <a:p>
            <a:pPr marL="0" indent="0">
              <a:lnSpc>
                <a:spcPct val="135714"/>
              </a:lnSpc>
              <a:spcBef>
                <a:spcPts val="2133"/>
              </a:spcBef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wget https://pjreddie.com/media/files/mnist_train.tar.gz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wget https://pjreddie.com/media/files/mnist_test.tar.gz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tar xzf mnist_train.tar.gz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tar xzf mnist_test.tar.gz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find train -name \*.png &gt; mnist.train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find test -name \*.png &gt; mnist.test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396" indent="0">
              <a:buNone/>
            </a:pPr>
            <a:r>
              <a:rPr lang="en" dirty="0"/>
              <a:t>2. Download, Unzip, and Prepare the CIFAR-10 Dataset</a:t>
            </a:r>
            <a:endParaRPr dirty="0"/>
          </a:p>
          <a:p>
            <a:pPr marL="0" indent="0">
              <a:lnSpc>
                <a:spcPct val="135714"/>
              </a:lnSpc>
              <a:spcBef>
                <a:spcPts val="2133"/>
              </a:spcBef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wget http://pjreddie.com/media/files/cifar.tgz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tar xzf cifar.tgz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find cifar/train -name \*.png &gt; cifar.train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find cifar/test -name \*.png &gt; cifar.test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203195" marR="203195" indent="0">
              <a:lnSpc>
                <a:spcPct val="145000"/>
              </a:lnSpc>
              <a:buNone/>
            </a:pPr>
            <a:endParaRPr sz="1333" dirty="0">
              <a:solidFill>
                <a:srgbClr val="24292E"/>
              </a:solidFill>
              <a:highlight>
                <a:srgbClr val="F6F8FA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203195" indent="0">
              <a:lnSpc>
                <a:spcPct val="145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sz="1333" dirty="0">
              <a:solidFill>
                <a:srgbClr val="24292E"/>
              </a:solidFill>
              <a:highlight>
                <a:srgbClr val="F6F8FA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spcBef>
                <a:spcPts val="1600"/>
              </a:spcBef>
              <a:spcAft>
                <a:spcPts val="2133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Experiments (Write Your Answers to </a:t>
            </a:r>
            <a:r>
              <a:rPr lang="en" b="1" dirty="0"/>
              <a:t>hw4.pdf</a:t>
            </a:r>
            <a:r>
              <a:rPr lang="en" dirty="0"/>
              <a:t>)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554000" cy="501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AutoNum type="arabicPeriod"/>
            </a:pPr>
            <a:r>
              <a:rPr lang="en" dirty="0"/>
              <a:t>Coding and Data prepare</a:t>
            </a:r>
            <a:endParaRPr dirty="0"/>
          </a:p>
          <a:p>
            <a:pPr>
              <a:buAutoNum type="arabicPeriod"/>
            </a:pPr>
            <a:r>
              <a:rPr lang="en" dirty="0"/>
              <a:t>MNIST Experiments</a:t>
            </a:r>
            <a:endParaRPr dirty="0"/>
          </a:p>
          <a:p>
            <a:pPr lvl="1">
              <a:spcBef>
                <a:spcPts val="0"/>
              </a:spcBef>
              <a:buAutoNum type="arabicPeriod"/>
            </a:pPr>
            <a:r>
              <a:rPr lang="en" dirty="0"/>
              <a:t>Linear Softmax Model (1-layer)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Run the basic model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learning rate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decay</a:t>
            </a:r>
            <a:endParaRPr dirty="0"/>
          </a:p>
          <a:p>
            <a:pPr lvl="1">
              <a:spcBef>
                <a:spcPts val="0"/>
              </a:spcBef>
              <a:buAutoNum type="arabicPeriod"/>
            </a:pPr>
            <a:r>
              <a:rPr lang="en" dirty="0"/>
              <a:t>Neural Network (2-layer NNs and 3-layer NNs)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Find the best activation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learning rate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decay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decay for 3-layer Neural Network</a:t>
            </a:r>
            <a:endParaRPr dirty="0"/>
          </a:p>
          <a:p>
            <a:pPr>
              <a:buAutoNum type="arabicPeriod"/>
            </a:pPr>
            <a:r>
              <a:rPr lang="en" dirty="0"/>
              <a:t>Experiments for CIFAR-10</a:t>
            </a:r>
            <a:endParaRPr dirty="0"/>
          </a:p>
          <a:p>
            <a:pPr lvl="1">
              <a:spcBef>
                <a:spcPts val="0"/>
              </a:spcBef>
              <a:buAutoNum type="arabicPeriod"/>
            </a:pPr>
            <a:r>
              <a:rPr lang="en" dirty="0"/>
              <a:t>Neural Network (3-layer NNs)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learning rate and decay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kernel is just a similarity function. It takes 2 inputs and decides how similar they are.</a:t>
            </a:r>
          </a:p>
          <a:p>
            <a:endParaRPr lang="en-US" altLang="en-US" dirty="0"/>
          </a:p>
          <a:p>
            <a:r>
              <a:rPr lang="en-US" altLang="en-US" dirty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341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Under some conditions, </a:t>
            </a:r>
            <a:r>
              <a:rPr lang="en-US" altLang="en-US" dirty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SVM machine learning can be expressed in terms of dot products.</a:t>
            </a:r>
          </a:p>
          <a:p>
            <a:r>
              <a:rPr lang="en-US" altLang="en-US" dirty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87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4262</TotalTime>
  <Words>5999</Words>
  <Application>Microsoft Office PowerPoint</Application>
  <PresentationFormat>Widescreen</PresentationFormat>
  <Paragraphs>1321</Paragraphs>
  <Slides>75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等线</vt:lpstr>
      <vt:lpstr>等线 Light</vt:lpstr>
      <vt:lpstr>Arial</vt:lpstr>
      <vt:lpstr>Arial Rounded MT Bold</vt:lpstr>
      <vt:lpstr>Calibri</vt:lpstr>
      <vt:lpstr>Calibri Light</vt:lpstr>
      <vt:lpstr>Cambria Math</vt:lpstr>
      <vt:lpstr>Consolas</vt:lpstr>
      <vt:lpstr>Courier New</vt:lpstr>
      <vt:lpstr>Symbol</vt:lpstr>
      <vt:lpstr>Times New Roman</vt:lpstr>
      <vt:lpstr>Office Theme</vt:lpstr>
      <vt:lpstr>  Computer Vision   CSE/EE 576 SVMs and Neural Nets  Linda Shapiro Professor of Computer Science &amp; Engineering Professor of Electrical &amp; Computer Engineering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Simple Example of Classification</vt:lpstr>
      <vt:lpstr>PowerPoint Presentation</vt:lpstr>
      <vt:lpstr>Neural Net Learning</vt:lpstr>
      <vt:lpstr>PowerPoint Presentation</vt:lpstr>
      <vt:lpstr>PowerPoint Presentation</vt:lpstr>
      <vt:lpstr>Common activation functions φ</vt:lpstr>
      <vt:lpstr>Simple Feed-Forward Perceptrons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Back Propagation</vt:lpstr>
      <vt:lpstr>PowerPoint Presentation</vt:lpstr>
      <vt:lpstr>Initialize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  <vt:lpstr>Multi-Class Classification</vt:lpstr>
      <vt:lpstr>Solution</vt:lpstr>
      <vt:lpstr>Softmax: normalized exponential</vt:lpstr>
      <vt:lpstr>A Simple Example</vt:lpstr>
      <vt:lpstr>Mini-batch for Machine Learning</vt:lpstr>
      <vt:lpstr>Neural Network Easy Example</vt:lpstr>
      <vt:lpstr>[Example] Forward Pass</vt:lpstr>
      <vt:lpstr>[Example] Ground Truth and Loss</vt:lpstr>
      <vt:lpstr>[Example] Backpropagation</vt:lpstr>
      <vt:lpstr>            Backpropagation [Cont.]</vt:lpstr>
      <vt:lpstr>[Example] Update with Learning Rate 0.1</vt:lpstr>
      <vt:lpstr>[Example] Done</vt:lpstr>
      <vt:lpstr>Think: What will happen if we go forward again?</vt:lpstr>
      <vt:lpstr>Think: What will happen if we go forward again?</vt:lpstr>
      <vt:lpstr>Tricks for Neural Network</vt:lpstr>
      <vt:lpstr>Problem: Under and Overfitting</vt:lpstr>
      <vt:lpstr>Weight decay: neural network regularization</vt:lpstr>
      <vt:lpstr>Momentum: speeding up SGD</vt:lpstr>
      <vt:lpstr>NN updates with weight decay and momentum</vt:lpstr>
      <vt:lpstr>Activations</vt:lpstr>
      <vt:lpstr>Linear Activation</vt:lpstr>
      <vt:lpstr>Logistic Activation</vt:lpstr>
      <vt:lpstr>ReLU Activation</vt:lpstr>
      <vt:lpstr>Visualization with ReLU</vt:lpstr>
      <vt:lpstr>LeakyReLU Activation</vt:lpstr>
      <vt:lpstr>Homework 4 Neural Network</vt:lpstr>
      <vt:lpstr>MNIST: Handwriting recognition</vt:lpstr>
      <vt:lpstr>Functions You need to Code</vt:lpstr>
      <vt:lpstr>Important Data Structure (image.h)</vt:lpstr>
      <vt:lpstr>Useful Matrix manipulation functions (matrix.c)</vt:lpstr>
      <vt:lpstr>Forward Pass in Homework</vt:lpstr>
      <vt:lpstr>Backward Pass in Homework</vt:lpstr>
      <vt:lpstr>Weight Update in Homework</vt:lpstr>
      <vt:lpstr>TODO void activate_matrix(matrix m, ACTIVATION a)</vt:lpstr>
      <vt:lpstr> TODO void gradient_matrix(matrix m, ACTIVATION a, matrix d) </vt:lpstr>
      <vt:lpstr> TODO matrix forward_layer(layer *l, matrix in) </vt:lpstr>
      <vt:lpstr> TODO matrix backward_layer(layer *l, matrix delta) </vt:lpstr>
      <vt:lpstr> TODO void update_layer(layer *l, double rate, double momentum, double decay)</vt:lpstr>
      <vt:lpstr>Functions You Need to Know before Experiments</vt:lpstr>
      <vt:lpstr>Get the Data</vt:lpstr>
      <vt:lpstr>Experiments (Write Your Answers to hw4.pdf)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Beibin Li</dc:creator>
  <cp:lastModifiedBy>shapiro</cp:lastModifiedBy>
  <cp:revision>142</cp:revision>
  <dcterms:created xsi:type="dcterms:W3CDTF">2020-05-15T18:17:18Z</dcterms:created>
  <dcterms:modified xsi:type="dcterms:W3CDTF">2021-05-10T21:25:22Z</dcterms:modified>
</cp:coreProperties>
</file>