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5.xml" ContentType="application/inkml+xml"/>
  <Override PartName="/ppt/notesSlides/notesSlide6.xml" ContentType="application/vnd.openxmlformats-officedocument.presentationml.notesSlide+xml"/>
  <Override PartName="/ppt/ink/ink6.xml" ContentType="application/inkml+xml"/>
  <Override PartName="/ppt/notesSlides/notesSlide7.xml" ContentType="application/vnd.openxmlformats-officedocument.presentationml.notesSlide+xml"/>
  <Override PartName="/ppt/ink/ink7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8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9.xml" ContentType="application/inkml+xml"/>
  <Override PartName="/ppt/notesSlides/notesSlide21.xml" ContentType="application/vnd.openxmlformats-officedocument.presentationml.notesSlide+xml"/>
  <Override PartName="/ppt/ink/ink10.xml" ContentType="application/inkml+xml"/>
  <Override PartName="/ppt/notesSlides/notesSlide22.xml" ContentType="application/vnd.openxmlformats-officedocument.presentationml.notesSlide+xml"/>
  <Override PartName="/ppt/ink/ink11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2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338" r:id="rId3"/>
    <p:sldId id="278" r:id="rId4"/>
    <p:sldId id="688" r:id="rId5"/>
    <p:sldId id="687" r:id="rId6"/>
    <p:sldId id="339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62" r:id="rId19"/>
    <p:sldId id="363" r:id="rId20"/>
    <p:sldId id="364" r:id="rId21"/>
    <p:sldId id="365" r:id="rId22"/>
    <p:sldId id="366" r:id="rId23"/>
    <p:sldId id="372" r:id="rId24"/>
    <p:sldId id="378" r:id="rId25"/>
    <p:sldId id="379" r:id="rId26"/>
    <p:sldId id="380" r:id="rId27"/>
    <p:sldId id="382" r:id="rId28"/>
    <p:sldId id="385" r:id="rId29"/>
    <p:sldId id="396" r:id="rId30"/>
    <p:sldId id="547" r:id="rId31"/>
    <p:sldId id="548" r:id="rId32"/>
    <p:sldId id="549" r:id="rId33"/>
    <p:sldId id="550" r:id="rId34"/>
    <p:sldId id="553" r:id="rId35"/>
    <p:sldId id="554" r:id="rId36"/>
    <p:sldId id="555" r:id="rId37"/>
    <p:sldId id="621" r:id="rId38"/>
    <p:sldId id="556" r:id="rId39"/>
    <p:sldId id="622" r:id="rId40"/>
    <p:sldId id="623" r:id="rId41"/>
    <p:sldId id="558" r:id="rId42"/>
    <p:sldId id="624" r:id="rId43"/>
    <p:sldId id="649" r:id="rId44"/>
    <p:sldId id="648" r:id="rId45"/>
    <p:sldId id="641" r:id="rId46"/>
    <p:sldId id="625" r:id="rId47"/>
    <p:sldId id="562" r:id="rId48"/>
    <p:sldId id="515" r:id="rId49"/>
    <p:sldId id="516" r:id="rId50"/>
    <p:sldId id="476" r:id="rId51"/>
    <p:sldId id="616" r:id="rId52"/>
    <p:sldId id="496" r:id="rId53"/>
    <p:sldId id="497" r:id="rId54"/>
    <p:sldId id="539" r:id="rId55"/>
    <p:sldId id="451" r:id="rId56"/>
    <p:sldId id="626" r:id="rId57"/>
    <p:sldId id="627" r:id="rId58"/>
    <p:sldId id="628" r:id="rId59"/>
    <p:sldId id="629" r:id="rId60"/>
    <p:sldId id="630" r:id="rId61"/>
    <p:sldId id="631" r:id="rId62"/>
    <p:sldId id="632" r:id="rId63"/>
    <p:sldId id="633" r:id="rId64"/>
    <p:sldId id="634" r:id="rId65"/>
    <p:sldId id="635" r:id="rId66"/>
    <p:sldId id="636" r:id="rId67"/>
    <p:sldId id="637" r:id="rId68"/>
    <p:sldId id="638" r:id="rId69"/>
    <p:sldId id="639" r:id="rId70"/>
    <p:sldId id="640" r:id="rId71"/>
    <p:sldId id="452" r:id="rId72"/>
    <p:sldId id="453" r:id="rId73"/>
    <p:sldId id="509" r:id="rId74"/>
    <p:sldId id="611" r:id="rId75"/>
    <p:sldId id="642" r:id="rId76"/>
    <p:sldId id="650" r:id="rId77"/>
    <p:sldId id="651" r:id="rId78"/>
    <p:sldId id="652" r:id="rId79"/>
    <p:sldId id="653" r:id="rId80"/>
    <p:sldId id="658" r:id="rId81"/>
    <p:sldId id="659" r:id="rId82"/>
    <p:sldId id="660" r:id="rId83"/>
    <p:sldId id="661" r:id="rId84"/>
    <p:sldId id="662" r:id="rId85"/>
    <p:sldId id="663" r:id="rId86"/>
    <p:sldId id="664" r:id="rId87"/>
    <p:sldId id="665" r:id="rId88"/>
    <p:sldId id="666" r:id="rId89"/>
    <p:sldId id="667" r:id="rId90"/>
    <p:sldId id="669" r:id="rId91"/>
    <p:sldId id="670" r:id="rId92"/>
    <p:sldId id="671" r:id="rId93"/>
    <p:sldId id="673" r:id="rId94"/>
    <p:sldId id="674" r:id="rId95"/>
    <p:sldId id="675" r:id="rId96"/>
    <p:sldId id="676" r:id="rId97"/>
    <p:sldId id="677" r:id="rId98"/>
    <p:sldId id="686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0:36:10.2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21956 3059 569 0,'-2'2'5'0,"4"0"5"0,-2 0-5 0,0 3-1 16,0-5-1-16,0 0 0 15,0 0 2-15,0 2 0 0,5 20-2 16,8 30-1-16,-8-23-1 15,-2 1 0-15,2-1 0 16,-3-2 0-16,3 1 0 16,-2-1 1-16,1-2 0 15,-2 4 1-15,0-1-1 16,0-1 1-16,2 1-1 16,-2-4 1-16,1-2-1 15,0 0 0-15,3-1 0 16,1 1 1-16,2 3 17 15,-3 0 4-15,-1 6 4 16,0 0 1-16,-2-3-15 16,2 0-5-16,0-2-3 15,-2 0 1-15,-1-1 5 16,3 4 7-16,-1-6 11 16,-4 1 2-16,1 3-1 15,1-3-3-15,-3 5-5 0,1 0-2 16,-5 3-5-16,-1 1-4 15,1 4-8-15,1 0-1 16,2-5-1-16,2-4-1 16,-1-5 1-16,1-2 0 15,0 1-1-15,-1 0 1 16,1 0 0-16,1-1 0 16,-1-4 0-16,1 0-1 0,1-3 0 15,-2-4 1-15,3 2-1 16,-1-3 0-16,-1 0 0 15,2 1 0-15,0 0 0 16,-4-5 0-16,-1 0 1 16,2-3 0-1,0-2 1-15,0 0 1 16,0 0 2-16,0 0 3 0,0 0 4 16,0 0 2-16,0 0-1 15,7 4-2-15,8 0-4 16,33 10-1-16,-28-14-3 15,6-2-1-15,0 0-1 16,2-4-1-16,2 2 0 16,-1 1 0-16,2 2-1 15,0 0 0-15,2 1 0 16,3 1 0-16,-4-1 0 16,1 2 0-16,2-1 0 0,2 4-1 15,7 2 0-15,3-1 0 16,5-1 1-16,1 1-1 15,5 2 1-15,1-2-1 16,0 3 1-16,-4-1 0 16,0-1 0-16,1 3 1 15,5 2-1-15,2 0 1 16,3 0-1-16,-3 2 0 16,-4 0 0-16,-2 0 0 0,-9 1 0 15,1-3 1-15,-4 0-1 16,0-2 0-16,-3 4 0 15,-1 1 3-15,-4 7-35 16,-7 6-87-16,-14 11 80 16</inkml:trace>
  <inkml:trace contextRef="#ctx0" brushRef="#br0" timeOffset="740.095">22359 4611 380 0,'28'42'17'16,"-32"-42"-46"-16</inkml:trace>
  <inkml:trace contextRef="#ctx0" brushRef="#br0" timeOffset="1244.022">22186 4541 90 0,'-1'-1'22'0</inkml:trace>
  <inkml:trace contextRef="#ctx0" brushRef="#br0" timeOffset="2236.907">22170 4528 202 0,'-1'-1'136'15,"0"1"-6"-15,0-1-46 16,-1 0-16-16,1 0-33 15,0 0-15-15,0 1-14 16,0 0-4-16,0 0-5 16,-1 0-1-16,1 0 0 0,0 0 1 15,0 0 5-15,0 0 2 16,0 0 1-16,0-1 0 16,-1-1-4-16,1 2-1 15,0 0 0-15,0 0-1 16,0 0 1-16,0 0 0 15,-1 0-3-15,1 0-3 16,0 0-6-16,0 0-2 16,0 0 1-16,1 0 4 15,0 0 8-15,0-1 1 0,0 0 4 16,0 0 2-16,0 0-2 16,0 1 0-16,0 0-3 15,0-1 0-15,0-1 0 16,0 1 2-16,0 0 3 15,0 0 2-15,0 0 8 16,0 0 5-16,2-2 7 16,3-1 3-16,-2 0-4 15,0 2-3-15,-1-1-10 16,1-2-4-16,2 3-5 16,0-5-2-16,1 4 0 15,1-1 1-15,0-1 2 16,1 3 2-16,-1-5 5 15,0 1 1-15,0 0-1 16,-1 2-1-16,3-1-4 16,-2 3-2-16,0-4-2 0,2-1 0 15,-4 4 0-15,2-2-1 16,1 1 0-16,-2-1-1 16,4-1-1-16,29-16 1 15,-24 15 1-15,4 0 1 16,1-4 2-16,0-3-1 15,3-2 0-15,2-1 0 16,0 2-3-16,1 0 0 0,1 1-1 16,-7-2 0-16,7 1-1 15,-1 0 1-15,2-1-1 16,3 2 1-16,-1-1 0 16,2-1-1-16,2-3 0 15,2 0 0-15,0 1 0 16,-1 1 0-16,1-1 1 15,1 1 0-15,-4 1 3 16,6 0 1-16,-3 5 0 16,-4-2 0-16,1 0-3 15,-2 5-1-15,1-7-1 16,3 0 1-16,-1 1-1 16,1-3 1-16,-2 7 0 15,2-4 0-15,-2 0 1 16,-3 1-1-16,-1-6 1 15,-4 4-1-15,1 0 0 16,0-3 0-16,2 5 0 16,1-2 0-16,-4 0-1 0,3 5 1 15,-3-1-1-15,0 2 0 16,1-1 0-16,-4 1 0 16,-5 3 0-16,-1 0 0 15,-4 4-2-15,-1 1 0 16,-3 4-3-16,0 3-10 15,0 3-68-15,-2 3-70 16,-5 11 94-16</inkml:trace>
  <inkml:trace contextRef="#ctx0" brushRef="#br0" timeOffset="2999.119">21648 4473 789 0,'-1'0'191'16,"-1"0"-453"-16,2 0 170 0</inkml:trace>
  <inkml:trace contextRef="#ctx0" brushRef="#br0" timeOffset="3854.82">21672 4515 74 0,'30'42'88'16,"-25"-36"12"-16,-2-1-6 15,-2 2-15-15,3 1-30 16,-2 5-8-16,-1 7-2 15,3 0 4-15,-1 4-2 16,2 2-3-16,-2 3-18 16,-2 5-9-16,3 4-9 15,-1-1-2-15,1-3 1 16,0-3 0-16,-1-4 0 16,-2-6 2-16,1-1 0 15,-1 0 1-15,3-7 1 16,-2 0 1-16,-1-6 1 15,-1-1-1-15,0-1 1 0,1-1-1 16,0-1 1-16,-1-3 1 16,0 0 6-16,0 0 4 15,0 0 12-15,0 0 7 16,0 0 6-16,0-1-2 16,0-1-9-16,0 1-9 15,5-3-12-15,5-13-3 16,31-33-3-16,-29 26 1 0,-1 0 1 15,-1 1 1-15,0 1-1 16,0 1-1-16,-2-1-4 16,0 0 0-16,-1 1-2 15,-1 1 1-15,-3 8-1 16,0 0 1-16,-1 5-1 16,0 4-2-1,-2 1-3-15,0 0-2 0,0 1-5 16,0 0-2-1,0 0-1-15,0 1 1 0,0 0 4 16,0 0 1-16,0 0 3 16,0 0 1-16,7 2 1 15,3 10-1-15,33 34 2 16,-25-25 0-16,-4 2 1 16,5 2 0-16,-8-1 1 15,1-2 1-15,4 1 0 16,-2 0 0-16,3 5 2 15,-1-3 0-15,0 4 2 0,-3-2 1 16,0-3 1-16,-3 0 1 16,3-7-2-16,-3-2 1 15,-1-5 0-15,-1-4 1 16,-2-1 6-16,0-1 3 16,-2-2 10-16,0-1 3 15,0 0 0-15,-4-1-3 16,0-1-8-16,0 0-2 0,0 0-3 15,0 0 0-15,9-3 1 16,0-1 3-16,0-1 13 16,28-34 2-16,-29 18 2 15,0-1-1-15,-1-5-13 16,0 1-4-16,0-1-6 16,-3 2-3-16,2 2-7 15,-2 3-4-15,-2 0-16 16,0 0-18-16,-1 3-52 15,-1 0-47-15,2 0 85 16</inkml:trace>
  <inkml:trace contextRef="#ctx0" brushRef="#br0" timeOffset="4756.963">23110 3278 534 0,'-35'-32'166'16,"37"32"-165"-16</inkml:trace>
  <inkml:trace contextRef="#ctx0" brushRef="#br0" timeOffset="5623.38">23115 3235 117 0,'57'-13'102'0,"-43"8"6"0,-3-2-5 15,0 2-16-15,-2-1-22 16,-1 3-9-16,-5-1-17 16,2 2-5-16,-4 2 10 15,-1-1 9-15,0 0 17 16,0 1 5-16,0 0-10 16,0 0-14-16,0 0-26 15,-1 0-11-15,0 0-13 16,0 0-1-16,-1 0 0 15,1 0 1-15,-3 0-1 16,0 0 0-16,1 0-2 16,-1 0-1-16,1 0-1 15,1 0 1-15,0 0 0 16,1 0-1-16,0 0-3 16,0 0-1-16,0 0-3 0,0 1 0 15,-2 2 2-15,1 4 1 16,1-2 3-16,2 2 1 15,3 1 1-15,1-1 1 16,10 2 0-16,29 26 1 16,-32-33 1-16,-3-1 2 15,1-2 2-15,-2 0 1 16,0 0 3-16,-2 1 2 16,0-3 7-16,-3 1 1 0,-3 1 8 15,0 0 1-15,0-1-2 16,0 1-2-16,0 0-11 15,-1 0-2-15,-1-8-6 16,-2-5-3-16,-11-26 0 16,6 27 0-16,-1-3-2 15,-1-2 5-15,1 2-1 16,-1 3 0-16,-2 6-2 16,0 4-7-16,-2 3-5 15,4 0-1-15,1 4 1 16,2 2 0-16,0 6 1 15,-1 4 0-15,1 7 1 16,1-1 1-16,2 1 3 16,4-2 1-16,1 0 2 15,4-2 1-15,3-4 0 16,-2-3 1-16,4-5 3 0,-3-1 1 16,1-5 3-16,0 3 3 15,1-1 1-15,-1 0 3 16,4-2 1-16,-2-2 3 15,0-5 2-15,1 1-2 16,-5 1-2-16,2 3-2 16,-5 1-1-16,-1 0-1 15,-1 0 2-15,-1-1 2 0,0 0-5 16,0 0-4-16,0-1-4 16,-13-1-5-16,-4-2 2 15,-30-7 1-15,30 2 0 16,1 2-4-16,3-2-26 15,3 1-16-15,4 3-42 16,3-1-31-16,2 2 76 16</inkml:trace>
  <inkml:trace contextRef="#ctx0" brushRef="#br0" timeOffset="6568.022">24137 2912 333 0,'2'-4'143'0,"-1"-3"-50"15,0 4-8-15,1 1 22 16,-2 2 11-16,0 0-6 16,0 0-7-16,0-1-26 15,-2 0-12-15,2 0-21 16,0-1-12-16,-1 1-14 16,0 1-5-16,0-1-9 15,0 0-3-15,0 0-2 16,-11-2 0-16,-2 0-1 15,-31-9 0-15,25 8-1 16,-1 3-1-16,-3 1-1 16,-3 0 0-16,2 2-2 15,2 5 1-15,-4 0 0 16,3 3-1-16,-1 4 1 0,-1-1-1 16,3 3-1-16,4 1-1 15,-1 4 0-15,3-6 1 16,3 2 2-16,2-1 1 15,1-4 2-15,-2 2-1 16,3-3 0-16,-3-2 0 16,5 1 1-16,-1-1-1 15,2-1 0-15,1 1 2 16,-1 3-1-16,1 0 0 0,3 3 0 16,-2-1-3-16,3-1-3 15,0-5-2-15,3-2-2 16,2 1 3-16,4 0 2 15,0 0 3-15,2 1 2 16,3-3 1-16,5 2 2 16,2 0 4-16,5-5 4 15,2 3 2-15,3-4 2 16,3-1-1-16,2-2-1 16,0 0 0-16,0 0-3 15,-3-2 0-15,-2-1-1 16,-1 1 2-16,3-3 5 15,-1-1 1-15,0 2 1 16,0-1-1-16,-7 4-4 16,0-2-1-16,-5 3-3 15,-4-1-2-15,-4 0-5 0,-3 4-1 16,-6 0-7-16,1-1-5 16,-2 0-53-16,0 0-56 15,0 0 76-15</inkml:trace>
  <inkml:trace contextRef="#ctx0" brushRef="#br0" timeOffset="14666.014">22971 2529 313 0,'26'-4'78'16</inkml:trace>
  <inkml:trace contextRef="#ctx0" brushRef="#br0" timeOffset="15603.759">23000 2537 90 0,'4'7'76'15,"-2"0"14"-15,-1-1-6 16,-1-1-24-16,0-1-15 16,1 0-15-16,-1 0 1 15,0 1 4-15,-1 0 1 16,0 0-1-16,0 1-7 16,0 1-12-16,-1 2-6 0,0 4-4 15,-5 31-1-15,5-30-2 16,2 1 0-16,-1 4-1 15,1 1 0-15,1-3 2 16,-1 0 1-16,0 2 2 16,0-2 0-1,0 2 1-15,-1-1 1 0,3 0-2 16,-1 2 1-16,3 1 0 16,-1 3-1-16,2-3-1 15,-3 2-2-15,-2-6-1 16,6 0 0-16,-4 0 1 15,4-2 0-15,4 1 1 16,-3-3-1-16,0 1-1 16,0-1-1-16,0 2-1 15,-3 3 1-15,3 2-1 16,0 1 0-16,-2-2-1 16,3-1 2-16,-1-3-1 15,-4-3 0-15,1 1 2 0,-1-4-2 16,-3-1 1-16,3-2 0 15,-2-2-1-15,1-1 0 16,-2-3 1-16,1 0-1 16,0 1 1-16,1-1 2 15,-2 1 1-15,0-1 2 16,0 1 1-16,1 1-1 16,0-2 2-16,0 1 1 0,1 0 2 15,-1-1-1-15,2 0-2 16,-2 0-2-16,0 0-1 15,0 0 0-15,-1 0-1 16,0 0-1-16,0 0 0 16,0 0-1-16,1 0 0 15,0 0 2-15,1 0 7 16,-2 0 2-16,0 0 3 16,0-1-1-16,1 0-2 15,1-2-2-15,2 0-2 16,0-3-1-16,3-3-5 15,1-3-1-15,34-38 0 16,-26 22-2-16,2-2 0 16,4 1 0-16,4-1-1 15,0 6-1-15,9-7 0 16,2-1 1-16,1-9-1 16,2 1 1-16,3 3 0 0,-2 1-1 15,9 5 1-15,-1-4-1 16,0 1 1-16,-1-2 0 15,-1 2 0-15,-4 5 0 16,-6 8 0-16,-3 4 0 16,-7 5 0-1,1 2 0-15,-6 2 0 0,-2 1-2 16,-5 5-1-16,-7 0-1 0,-2 4-4 16,-1-2-4-16,-5 2-24 15,0-2-22-15,-3 0-112 16,-2 1-59-16,-5 0 137 15,-11 3-132-15</inkml:trace>
  <inkml:trace contextRef="#ctx0" brushRef="#br0" timeOffset="17332.189">23164 3259 238 0,'0'-7'105'16,"-1"3"-53"-16,-1 0-23 15,1 2 4-15,0 0 18 16,0-1 13-16,-1 2 8 15,-1 0-7-15,0 1-6 16,-1 0 3-16,2 0-4 16,1 0-20-16,0 0-10 0,0 0-17 15,0 0-7-15,-1 0-7 16,2 0 0-16,3 0 1 16,1 0 2-16,4 1 3 15,9 0 0-15,33 8-2 16,-27-6-1-16,2-2 0 15,-5 1 1-15,4-1 0 16,3 3 2-16,2-2 0 16,-7-1 1-1,-11-1 0-15,1 1 0 0,33 2-1 16,1-3 0-16,1 2-2 16,-15-1-1-16,0 2 1 15,-1 1-1-15,-1-4 1 16,1 1 0-16,1 0 0 15,-2 2 1-15,2 4-1 16,1-2 0-16,-2 0 0 0,0 1 0 16,-6-3 0-16,4 1 0 15,-5 0 0-15,-2-4 0 16,4 1 1-16,-7-2 0 16,-3-2-1-16,2 3 0 15,-8 0 1-15,1 2-82 16,3-4 61-16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1:07:43.6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6064 16641 1033 0,'166'-18'141'16,"-83"10"-293"-16,2 0 160 0,-232-2-43 0,99 5-68 16,48-11 42-16,-167 17 14 15,194 1 22-15,-23-2 17 0,-2 6 10 16,0-2 4-16,-2-4 17 15,0 0 4-15,0-2 7 16,0 1 0-16,0 0-12 16,0 0-3-16,0 1-4 15,0-1-2-15,8-1 2 16,5-2 2-16,3-3 6 16,30-14 1-16,-26 12-4 15,-4-2-3-15,5 1-10 16,-5 0-3-16,-3 0-1 15,2 2-1-15,-5 1 1 16,2 0 0-16,-3 2 2 16,3 1 0-16,2 1 1 15,1 1 0-15,4 2 2 16,-1 1-1-16,2 0-1 16,-2 4-1-16,2 2-2 15,-2-1 0-15,2 2 0 0,1 1-1 16,-2 0 2-16,0 0 0 15,-1 1 1-15,-2-1 1 16,-2 3 1-16,-1 2 1 16,-3 2 4-16,-2 3 2 15,-1 2 6-15,-1 1 2 16,-5-1 3-16,0 4 1 16,-4-2-4-16,-3 1-4 15,-2 0-6-15,-4 3-3 0,-1 0-3 16,-4 2-2-16,1 2-1 15,-3 0-1-15,-2 0-1 16,0-2 0-16,-2-2 1 16,1-4 0-16,0-2 2 15,3 2 0-15,0-6 5 16,1-5 4-16,2-3 10 16,-2-4 7-16,3 0 13 15,2-3 6-15,0-3 5 16,6 1-2-16,1 0-14 15,3 0-10-15,3-1-23 16,-1 0-9-16,-1 1-24 16,1 0-14-16,1 0-14 15,0 0-1-15,0-1 15 16,8-2 11-16,15-3 15 16,32-12 3-16,-29 10 1 15,5 2 1-15,3 6 2 16,0 2 1-16,3 0-1 0,1 3 3 15,-2-3-1-15,-2 4 1 16,0 5 1-16,-3 2 0 16,-6 1 1-16,-3-2 1 15,-4 1 2-15,0 2 0 16,-2-1 0-16,-1 2 1 16,-4-5 0-16,-6 0 0 15,2 0 0-15,0 1 0 0,-3 1 1 16,0-1 0-16,-5 2 1 15,-1 3 0-15,-4 3 0 16,-2 1 0-16,0 2 1 16,1 0-1-16,-2-1 0 15,1-1 0-15,-5-5 0 16,-2 1 0-16,-1-1 4 16,1 1 5-16,-2 6 4 15,-4-5 1-15,-3 3 0 16,-3-2-1-16,-2-2-3 15,0 0-1-15,1-2-1 16,-1-2-4-16,-1-3 2 16,0 1-1-16,0-2-1 15,0-1 0-15,0 0-4 16,0-2-3-16,0-2-13 16,1-3-9-16,-3 1-7 0,-3-2-1 15,-2-1 10-15,-4 1 7 16,3-5 8-16,3 3-1 15,9-5-37-15,5-2-31 16,9-3-242-16,6-1 211 16</inkml:trace>
  <inkml:trace contextRef="#ctx0" brushRef="#br0" timeOffset="424.269">7461 16649 584 0,'-3'-2'129'0,"1"0"-204"0,1 3 15 16</inkml:trace>
  <inkml:trace contextRef="#ctx0" brushRef="#br0" timeOffset="1697.439">7446 16650 226 0,'-2'0'124'0,"1"0"-15"15,0 0-13-15,0 0-23 16,0 0-10-16,0 0-30 16,1 0-13-16,0 0-19 15,0 0-3-15,0 0-2 16,0 3 0-16,0-1 2 15,0 0 2-15,0 1 0 16,0-3 1-16,0 2 2 16,1 2 1-16,-1-4 15 15,1 4 8-15,0 1 12 16,0-1 0-16,0 4-14 0,2 0-9 16,-1 3-13-16,1 3-2 15,12 34-1-15,-10-23 4 16,2 6 15-16,0 1 8 15,-2 6 7-15,0 0 1 16,0 4-7-16,0 1-2 16,-2 6-3-16,-3 3-1 15,0-1-5-15,-2-1-3 0,-2 0-4 16,1-2-2 0,-3-3 1-16,1-4 3 0,0-10 9 15,-1-1 8-15,1-7 10 16,1 1 3-16,1-6 1 15,-1 0-2-15,3-11-2 16,-1-2 3-16,1-2 4 16,1-6-2-16,-1 3-12 15,0-1-8-15,1 0-18 16,-1 0-6-16,0 0-5 16,-1-10-3-16,0-16-3 15,-2-30-1-15,2 24-2 16,1-3 0-16,2-4 2 15,-1-3 2-15,0 6 4 16,-1 1 0-16,0 4-5 16,0 2 0-16,-1 0-5 15,2 2 0-15,0 3 3 0,-2 0 1 16,4 3 5-16,-2 1 3 16,1 2 1-16,2-1 1 15,0-4 0-15,0-4 0 16,4-4 1-16,-1-4 0 15,2 1 1-15,2 0 1 16,2-1 0-16,0 1 1 16,6 0-1-16,-1-5 1 0,1 5-1 15,0 0 0-15,-1 7 0 16,-1 3-1-16,0 4 0 16,3-2 0-16,-1 4 0 15,2 1-1-15,-2 5 0 16,1 1-2-16,-1 5-1 15,3 5-1-15,3 2-1 16,-2 6-1-16,3 6 2 16,-4 4 1-16,2 7 2 15,-2 3 2-15,1 3 0 16,0-2 0-16,-2 6 0 16,2 5 0-16,-4 4 0 15,-1 4 0-15,0 4-1 16,1 0 1-16,-2 6-1 15,-1 2 0-15,-3 0 0 16,-2 1 1-16,-1-3 0 16,0-6-1-16,-3-2 1 0,1-5 0 15,-3-5 0-15,0 0 0 16,0-5 1-16,-4-4 1 16,3-8 0-16,-3-4 2 15,-1-7 1-15,2-3 2 16,-4-4 13-16,3 1 4 15,-1-4 10-15,0 0 1 16,0 0-9-16,0 0-4 16,0 0-10-16,-11 3-5 0,-9 5-6 15,-35 14-2-15,24-10-4 16,-5 2 0-16,-5-2 1 16,2 4-1-1,-3 1 1-15,4-1-1 0,1-5 2 16,4-2 2-16,0-4 1 15,2 1 0-15,2 2 1 16,-5-3 0-16,0 3 0 16,1-4 2-16,-2-1 5 15,3 1 2-15,5-3 2 16,2 2-1-16,5-3-5 16,5 2-4-16,5-2-56 15,4 1-143-15,7 5 134 16</inkml:trace>
  <inkml:trace contextRef="#ctx0" brushRef="#br0" timeOffset="3640.358">8713 17513 707 0,'-2'9'377'0,"2"-10"-56"15,0 0-219-15,2 0-95 16,-2 1-2-16,0 0-1 16,0 0-1-16,0 0-3 15,0 0-2-15,0 0 0 16,0 0 0-16,0 0 2 16,0 0 1-16,0 0 3 15,0-1 0-15,0 0-2 16,-2 0-2-16,1-3-2 15,0-13-2-15,-1-32-2 0,1 26 1 16,1-7-1 0,3-5-1-16,4-5 1 0,1 0 1 15,2 4 1-15,4 6 1 16,0-3 2-16,1 3 1 16,-2 1 0-16,-2-2 0 15,2 7 1-15,-1 0 0 16,-2 2 0-16,-1 0-1 15,0 2 1-15,-2-1 0 16,3 3-1-16,0-2 0 0,-1 3 0 16,1 1 0-16,-1 1-2 15,-1 0 1-15,0 0-2 16,2 2 0-16,0 1-1 16,1-1 0-1,-1 0 2-15,1 2 0 0,-1 0 2 16,0 1 0-16,1-3 1 15,-2-2 0-15,-2 1 0 16,2 1 0-16,-4-4 1 16,2 5 0-16,-2 0 0 15,-2 1 0-15,-1 11-1 16,-2-4-2-16,2 2-10 16,-2 2-7-16,0-1-13 15,0 1-4-15,0 0 6 16,0 0 6-16,8 4 13 15,3 8 4-15,33 41 4 16,-32-30 1-16,-1 7 1 0,0 2 0 16,-2 2 1-16,4 4 0 15,0 0 0-15,-1 0-1 16,1-2 2-16,-3-3-1 16,-3 0 2-16,1 2 1 15,-2-5 1-15,-1 2 1 16,1-2 2-16,-2-3 0 0,-2-1-2 15,2-3 0 1,-2 2-1-16,-2-4 0 16,1 0-1-16,-1-2 1 0,0-9 3 15,0-1 4-15,0-4 18 16,0-2 9-16,0-1 15 16,0-2 2-16,0-2-7 15,0 1-9-15,0 0-19 16,0 0-8-16,2-19-13 15,6-34-3-15,-5 23-2 16,2-1 1-16,2-3 0 16,1-4 0-16,2-6 0 15,4 1-1-15,-1-1-4 16,-1 0-2-16,2-3-1 16,0-3-1-16,2-1 1 15,3 3-2-15,1-2-3 16,1 1-1-16,3-2 3 15,0 5 2-15,-2 5 8 0,0 0 3 16,-4 1 1-16,0-3 1 16,-4 8 1-16,2 6 1 15,-3 13-1-15,-2 4 0 16,1 5-8-16,-2 2-7 16,0 3-11-16,-1 0-5 15,2 6-1-15,-3 0 5 16,1 3 10-16,-1 2 5 0,-1 2 8 15,1 4 2 1,-1 7 0-16,0 5 1 0,0 7 2 16,-1 0 1-16,1 1 0 15,1-1 1 1,-2 1 0-16,-1 0 0 0,1 4 1 16,0 1-1-16,2 3 0 15,-1-1 1-15,0 1-1 16,-1-1 0-16,-3 4 1 15,2-1 1-15,-3-1 2 16,1-3 0-16,0-2 1 16,-1 1-2-16,3 2-1 15,-2-3-2-15,-1-2-1 16,3-4 0-16,-3-2 0 16,2 0 0-16,0 0 0 15,-1 0 0-15,-1-5 0 16,3-3 1-16,-3-6 0 0,1-6 0 15,-1-1-2-15,0-4-1 16,1-1-28-16,1-1-37 16,0 0-205-16,4-2 179 15</inkml:trace>
  <inkml:trace contextRef="#ctx0" brushRef="#br0" timeOffset="4169.638">10363 16447 1082 0,'0'1'362'0,"-1"2"-339"16,-1 4-39-16,1-7 6 15,0 0 6-15,0 2 4 0,-1 11 0 16,1 6 1-16,-3 29-1 15,0-18 0-15,1 5 0 16,-1 6 0-16,0 3-1 16,0 3 0-16,0 3 0 15,1 8 0-15,2 2 0 16,0 6 0-16,2 2-1 16,3 4 1-16,0-1 0 15,3 7-1-15,-1-3 1 16,2-3-2-16,-1-2 1 15,0-15 0-15,0-1 0 0,-2-18 3 16,1-6 1-16,-2-12 0 16,-1-8 1-16,-2-2-8 15,0-2-20-15,1-1-119 16,-2-5-161-16,0-1 192 16</inkml:trace>
  <inkml:trace contextRef="#ctx0" brushRef="#br0" timeOffset="5683.627">10232 16614 1011 0,'-1'1'379'0,"0"-1"-285"15,0 0-58-15,-1 0-29 16,1 0 0-16,0 0-5 16,0 0-2-16,0 0-6 15,0 0 1-15,0 0 2 16,-1 0 1-16,2 0 1 16,0 0 0-16,0 0 0 15,11-1 0-15,4-2-1 16,33-10-1-16,-24 1-2 15,3 4 0-15,4 1 1 16,2 0-1-16,3 2 2 16,1-1 0-16,-2 0 1 15,-2 0 1 1,-2 2 1-16,1-1 0 0,0-1 2 16,-4 1-1-16,2 1 1 15,-2 1 0-15,0 0 1 0,-1 3 1 16,-1 2 0-16,-1-1 0 15,-1 1-1-15,1 1-1 16,2 6-1-16,-1-3 1 16,0 8-1-16,-2-2 0 15,-3 3 0-15,-1 2 0 16,-3-4 1-16,0 3 0 16,-3-1 0-16,2 2 0 0,-3-3 0 15,1 2 1-15,-2-4-1 16,-1-1 1-16,-1 2 1 15,-2-3 1-15,-1 4 2 16,-2-4 0-16,-1 2 2 16,-2-2 0-16,0 4 0 15,-1 4-1-15,1 1-3 16,1 2-2-16,-1 3-2 16,-1 3 0-16,0 1-1 15,0 0 0-15,2-1 0 16,-1-1 0-16,-1-2 1 15,0 2-1-15,-2-4 1 16,1 1 1-16,-1-6 0 16,0 1 0-16,0-1 3 15,0-5 0-15,-3 2 6 16,1-4 1-16,-1-2 7 0,-3-2 1 16,4 0 4-16,-4 0 0 15,0 0-5-15,3 0-3 16,-1-1-7-16,0 1-1 15,-3 0-1-15,-1-2 1 16,1 2-1-16,2 0 1 16,-1 0-3-16,4-1-1 15,-8 1-1-15,2-1-1 16,1 0 0-16,-1 1 0 16,6 1 0-16,-4-1 1 0,1 2 1 15,-1-1 1-15,0 0 1 16,0 1 0-16,1-1-1 15,-3 3 0-15,-4-2-2 16,3 3-2-16,-6-2-1 16,4-2 0-16,-3 4 0 15,-3 1-1-15,0-3 1 16,-1 1 0-16,0-3 0 16,1-1 0-16,-1 2 0 15,1 0 1-15,0 3 0 16,-1 1-1-16,1 0 2 15,-1-1-1-15,2 0 1 16,0-2 0-16,-2-2 0 16,1 1 1-16,-1-1 0 15,4 2-1-15,-1-4 0 16,3 3-1-16,2-4 1 0,-2 1-1 16,-2 2 1-16,4-3 1 15,-3 3 1-15,0-2 0 16,1 2 4-16,1-4-1 15,-1 0-1-15,-2 1-1 16,2-4-3-16,-2 3 0 16,-1 0 0-16,1-1 1 15,3 0 0-15,-3 0 2 0,3 0 5 16,2 2 3 0,-2 1 9-16,2-1 4 0,-1-1 7 15,2-3 1-15,-1 0 0 16,2-1-2-16,1 1-1 15,1 1-2-15,3 2-7 16,-2-2-4-16,4-1-11 16,0 0-3-16,0 0-5 15,-1 0-3-15,1 0-16 16,0 0-24-16,0 0-88 16,0 0-105-16,-3 9 148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1:11:33.9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8994 11725 1075 0,'0'0'359'0,"1"1"-393"15,0-1-42-15,-1 0 1 16,0-1 10-16,0 0 64 15,0-1 22-15,0 1 32 16,0 1 12-16,0-1 19 16,0 1 0-16,0 0-20 15,-1 0-12-15,0 0-26 16,0-1-11-16,0 0-12 0,-1 0-1 16,-6-3-2-1,-3-2 0-15,-3-2-2 0,-28-24 0 16,29 21 1-16,0 2-1 15,-3 0 1-15,1-1 0 16,0-2 0-16,0 1 1 16,1 2 3-16,-1-2 1 15,-2 1 1-15,-3-1-2 16,-3 1-3-16,0-1-2 16,-1 1-3-16,1 3 0 0,1 2-4 15,-1 0-1-15,-1 2-6 16,-5-3 1-16,-4 2 2 15,0 2 3-15,-4 1 3 16,1-3-2-16,0-1-2 16,-1-2 1-16,3 0 1 15,0 1 1-15,-1 0 5 16,4-1 1-16,-1-1 2 16,5 1 0-16,2-2 0 15,-3 2 0-15,-1-2 1 16,-5 0-1-16,-1 1 0 15,-1-3 1-15,-1 4 1 16,2-2 1-16,0-2 3 16,2 1 1-16,2-1-1 15,1 2 0-15,0 1-3 16,0 1 0-16,0 0-2 16,0-1 1-16,-4 0 0 0,2 0 1 15,-1-2-1-15,-3 0 0 16,0 3-1-16,3-1 0 15,-2 1-1-15,0 1 0 16,0-4-2-16,-3-2 1 16,4 3 0-16,0-2 1 15,1-1 0-15,1-1 0 0,-7 0 0 16,1-4-1-16,-4 5 0 16,-1 0 0-1,2 1 1-15,11 3 0 16,15 4 0-1,1 1 0-15,-43-8 0 0,0 0 0 0,7 2 0 16,17 5 0-16,0 2 1 16,-5 0 0-16,-6-1 4 15,1 3 0-15,-5-1 1 16,1 1 0-16,-3 2-3 16,-1 0-2-16,6 1-1 15,-1-1 0-15,-3 2 0 16,-3 3 0-16,-7-2 0 15,-1 5 2-15,-2 0 0 16,1 0-1-16,5 5 0 16,3-2 0-16,1 3-1 15,-2-1 0-15,-10-1-1 0,-1 1-1 16,-2 1 1-16,5 1-1 16,6 1 1-16,-1-3-1 15,1 1-1-15,-3-1 1 16,-5 1 1-16,-3 4-1 15,4 0 1-15,2 5-1 16,9-1 1-16,3-1 0 16,2-2 1-16,0-2 0 15,-8-3 1-15,-2 0 0 16,-1-2-1-16,1-1 0 16,6 0 0-16,4-2 0 0,3 5-1 15,3 0-1-15,-4 2-1 16,-1-1 0-16,-4 0 0 15,-2 2 2-15,0-1-1 16,3 3-1-16,1 0-7 16,3 0-2-16,6 0-4 15,5 4-2-15,4 0-1 16,1 3 0-16,5 2 1 16,-1 0 0-16,6 0 5 15,3-4 3-15,4 4 2 16,2-1 2-16,5 3 2 15,3 4-1-15,4-3 1 16,3 1 0-16,5-4 0 16,2-3 1-16,5 3 2 15,0-1 0-15,-2 1 1 0,3 2-1 16,-3 1-1 0,1 0 0-16,2-5-1 0,1 1 0 15,1-3-7-15,2 2-1 16,1 1-1-16,3-3 0 15,-1 2 7-15,3-3 1 16,2-2 1-16,2-1 0 16,1 0 0-16,0-1 0 15,1 3 0-15,-1 0-1 0,-1-3 1 16,-2-1 0-16,1-1 1 16,1-1 1-16,-2-1 0 15,5-2 0-15,-3-6 0 16,0 0 0-16,3-3 1 15,1 1 0-15,2-2 0 16,1 1 0-16,1 1 0 16,-3 1 0-16,-2 1 0 15,-3 0 0-15,-7 1 0 16,3-2 0-16,-4-2 0 16,4-3 0-16,3-3 0 15,3-1 0-15,4-3 0 16,1-3 0-16,3-2 0 15,0-1 0-15,-1 0 1 16,3 2-1-16,-6 1 1 16,-2 1-1-16,-3 2 0 0,-4-1 0 15,4 0 0-15,-1 3 0 16,0-1 1-16,4 0-1 16,2 1 0-16,0 0 0 15,2-1 0-15,1 0 0 16,0 3 0-16,-2 0 0 15,-2-1-1-15,1 1 1 16,0 1-1-16,6 0 1 16,2 0 0-16,0-1 0 15,4 2 0-15,1 0 0 0,-2-1 0 16,1 1 0-16,-3-2 1 16,-7 1-1-16,1 2 0 15,-3-2 1-15,3 2 1 16,5 1-1-16,4-2 1 15,0 0-1-15,0 1-2 16,1-1 1-16,-6 0 0 16,0 2-1-16,-4-1 1 15,0 3-1-15,4 0 1 16,0 1 0-16,3-3 1 16,2 1-1-16,2-1 0 15,1 0 1-15,-6-2 0 16,2 2 0-16,-2-6 0 15,0 1 0-15,4-3 0 16,-2-2-1-16,3 1 1 16,0 1 1-16,3-1-1 15,-4 2 1-15,-1-2-1 0,-2 2 0 16,-4-2 2-16,2 1 2 16,0 0-1-16,-2-2 0 15,2 5-2-15,0-3-2 16,2 0 0-16,0 0 0 15,-6-3 0-15,0 3 0 16,-5 3 0-16,0-4 0 16,3 2 0-16,2-3 2 0,0-2 0 15,4 2 0-15,0-4 0 16,-2-1-2-16,6-3 1 16,-8-3 2-16,0 0 3 15,-6-2 1-15,-6 3-1 16,0-1-1-16,0 0-3 15,1 2 0-15,-1 0 0 16,-1 0 0-16,-1-5 1 16,0-2-1-16,-4-1 4 15,0-1 1-15,-5 2 0 16,-2 0 0-16,-2-2-5 16,1 3 0-16,-2 0-1 15,2 4-1-15,-1-1-3 16,-2-6 0-16,2-3 0 15,0 2-1-15,-6-4 4 16,3 6 0-16,-2 0 0 16,-6-2 0-16,5 7-1 0,-6-4 1 15,-3 5 0-15,0 2 1 16,-1-2 4-16,0 3 2 16,-4-1 3-16,-2-1 0 15,-2 1-2-15,-1 3 0 16,-3-1-4-16,0 2-1 15,-6 0-2-15,0 0 1 16,-3 1 4-16,-1 0 4 16,3-1 7-16,-2 0 1 0,-2 2-3 15,-1 0-3-15,2 0-6 16,0 0-2-16,1-5-1 16,0 0 0-16,-1-5 0 15,1 0-1-15,-1-2-1 16,3-1-1-16,-3 0 0 15,-2 2 0-15,1 1 0 16,0 1 1-16,0 3-1 16,0 1 0-16,-2 3 0 15,1 0 0-15,-2 1 0 16,1-2 0-16,2 4-3 16,-2 0-2-16,4 2-4 15,0 2-2-15,2-1-12 16,2 3-10-16,-2 0-38 15,0 2-70-15,-3 4 93 16</inkml:trace>
  <inkml:trace contextRef="#ctx0" brushRef="#br0" timeOffset="15069.86">14209 10601 689 0,'53'-35'270'16,"-58"30"-140"-16,-2 3-136 16,0 0-7-16,1 1 16 15,-1 1 6-15,0 0 13 16,-1 0 4-16,-2 2 7 0,-2-1-1 16,-4 1-9-16,1 3-5 15,-4 0-11-15,-3 3-1 16,-5 1 1-16,-2 0 0 15,-3 6-3-15,-1 2-3 16,-2 11-2-16,0 3-3 16,-3 11-1-16,-2 2-1 15,-6 7-1-15,-2 8 2 0,-6 10 1 16,4 10 1-16,-2 11 1 16,2 0 1-16,6 10 0 15,1-6 0-15,7 2 0 16,0 0 1-16,6-15 0 15,5-2 2-15,4-13 3 16,4-6 2-16,4-12 3 16,5-6 1-16,6-11 1 15,2-4-2-15,3-3-1 16,4-5 0-16,1-6-1 16,-1 0 0-16,7-5 1 15,6-3-1-15,5-6-1 16,4-3-2-16,8-19-2 15,6-10-1-15,14-13-13 16,10-12-2-16,12-6-1 16,-4-2 0-16,1 10 11 0,-3 2 1 15,-6 13 1-15,0 10 1 16,0 16-2-16,-1 12 1 16,2 21-2-16,-3 9 1 15,-10 12 2-15,-3 8-1 16,-7 5 3-16,-3 3 0 15,-3 2 0-15,-3-3-1 16,-3-2 0-16,-2-6 0 16,-2-8 0-16,-4-7 0 15,-2-10 1-15,-1-3 1 16,-3-5 2-16,3-1 5 0,0-6 6 16,-2-1 1-16,2-3-1 15,-2-2-3-15,2-4-7 16,5-3-3-16,6-4-1 15,2-1-1 1,8-7 0-16,-3-6 0 0,5-10-3 16,0-10-5-16,-1-12-6 15,1-7-5-15,-10-14-6 16,-2-5 3-16,-9-15 4 16,-1-7 1-16,-1-6 9 15,-2 4 2-15,-6 6 4 16,-10 12 9-16,1 11 9 15,-5 3-1-15,0 16-2 16,2 7-8-16,-2 20-4 16,-1 7 0-16,1 17 1 15,0 3-3-15,-2 5-8 0,-3 3-5 16,4-3-7-16,-5 2 1 16,-25 17 10-16,-40 43 7 15,25-17 12-15,-9-1 4 16,5-10 1-16,-1-5-3 15,7-11-4-15,5-2-2 16,8-7 4-16,4-3 3 0,9-9 3 16,-4-5-2-16,2-7-7 15,1-2-6-15,-1-14-3 16,6-6 1-16,-1-11 1 16,2-2 0-16,-5-3 1 15,1 0 2-15,1 0 1 16,-1-5 1-16,3 4 2 15,2-2-1-15,-2 3-2 16,3 4 0-16,-1 8-2 16,0 7-1-16,1 10 0 15,0 4 1-15,0 9-8 16,0 0-6-16,-5 7-19 16,-2-1-7-16,-6 4-4 15,0 1 3-15,-7 4 14 16,1 6 8-16,-1 3 12 15,-4 2 3-15,4 5 3 16,-4 2 0-16,-4 2 3 16,2 8 3-16,-7 1 0 0,4 0-1 15,2 4-19-15,1 0-43 16,7 6-251-16,3 9 212 16</inkml:trace>
  <inkml:trace contextRef="#ctx0" brushRef="#br0" timeOffset="16993.616">14333 11356 806 0,'1'0'259'0,"-1"0"-239"16,1 0-188-16,-1 0-6 16,0-1 60-16,0-1 51 15,0 1 83-15,0 0 10 16,0 1 9-16,0-1 7 15,-1 0 7-15,0 0-1 16,0 0-13-16,-1-1-7 0,-3-6-18 16,-1-1-3-16,-1-2 2 15,-19-30 2-15,19 31 0 16,-1 1-2 0,1-1-7-16,0 1-3 0,1 2-2 15,2 3-2-15,1 1-5 16,0 3-4-16,1 0-6 15,1-1 0-15,0 0-2 16,0 0-2-16,1 0-5 16,0 1-1-16,0 0 6 15,0 0 9-15,0 0 14 16,0 0 4-16,0 0 2 16,0 0 1-16,11 7-5 15,4 0 0-15,28 16-2 16,-26-19 3-16,0 1 4 15,-5-1 1-15,2-4 1 16,-5 2-1-16,-4-6 0 0,6 3 0 16,-4-1 4-16,0-2 3 15,2 1 10-15,-9 0 8 16,0 2 7-16,4-2 1 16,-4 3-4-16,0-1-8 15,0 0-8-15,0-1-4 16,0 1-7-16,0 0-3 15,0 0-4-15,-1 0-2 0,0 0-1 16,-1-1 0-16,1 1-1 16,0 0 2-16,0 0 3 15,-6 0 2-15,-2 1 2 16,-4 0 1-16,-23 6 0 16,30-4-1-16,-3 3 2 15,7-2-1-15,2-2-4 16,-2 1-3-16,1-3-7 15,0 1-2-15,-1 0 2 16,2 0 0-16,0 0 2 16,0 0 0-16,0 0 1 15,0 0-1-15,0 0 1 16,2 4 0-16,-2-2 0 16,0 2 2-16,0-4 1 15,0 0 1-15,0 1 3 16,0 0 2-16,0 0 6 0,0-1 2 15,0 0 7 1,0 0 3-16,0 0 1 0,0 0 1 16,0 0-4-16,0 0-1 15,0 0-5-15,-2 0-2 16,1 0-5-16,0 0-4 16,0 0-3-16,0 0-1 15,0 0-3-15,0 0-2 16,-1 0-2-16,1 0-2 15,-3 1-2-15,-3 1 0 0,1 0 2 16,-2-1 1 0,7-1-1-16,-3 0-2 0,2 0-5 15,0 0-2-15,-3 1-1 16,4-1 0-16,0 0 2 16,0 0 0-16,-1 0 2 15,1 0 0-15,0 0 1 16,0 0 2-16,0 0 1 15,0 0 1-15,-1 0 2 16,1 0 0-16,0 0 2 16,0 0 0-16,0 0 0 15,1 0 1-15,-1 0 0 16,1 0-1-16,0 0 1 16,0 0 0-16,0 0 0 15,0 0 0-15,0 0 1 0,0 0 0 16,0 0 0-16,0 0 0 15,0 0-1-15,0 1 0 16,0-1 0-16,0 0 1 16,0 0 0-16,0 0 0 15,0 0 0-15,0 1 2 16,0-1 1-16,0 0 0 16,0 0 0-16,0 0-1 15,0 0-1-15,0 0-1 0,0 0-18 16,0 0-48-16,0 5 44 15</inkml:trace>
  <inkml:trace contextRef="#ctx0" brushRef="#br0" timeOffset="18741.948">14367 11262 219 0,'-1'0'160'16,"0"0"8"-16,0 0-67 15,0 0-19-15,0 0-18 16,-1 0-7-16,1 0-10 16,0 0-7-16,0 0-16 15,0 0-7-15,0 0-7 16,0 0-3-16,-1 0-2 15,1 0 0-15,0 0 2 16,0 0 4-16,0 0 2 16,0 0 2-16,-1 0 1 15,1 0 1-15,0 0 2 16,0 0 2-16,0 0 7 16,0 0 3-16,0 0 8 15,-1 0 4-15,1 0 5 0,0 0 3 16,0 0 7-16,0 0 1 15,0 0-6-15,-1 0-4 16,2 0-18-16,0 0-6 16,0 0-10-16,0 0-3 15,0 0-3-15,0 0-1 16,-1 0 0-16,0 0 0 16,0-1-1-16,0 0 1 0,0 0 0 15,0 0 0-15,-3-3 0 16,-5-12-2-16,-30-31-3 15,27 30-2-15,2-2-1 16,-2-3 0-16,2 0 0 16,-3-1-1-16,2 1 0 15,-1-2 0-15,-1-3 0 16,2-3 0-16,1-6 0 16,-2 4 0-16,2 2 0 15,-1 2 0-15,0 6 1 16,0 2 0-16,1 4 1 15,1 0 0-15,0 1-1 16,-2-5 0-16,1 4-1 16,1-1-2-16,-2 1-1 15,3 0-1-15,-3-2 3 16,0 0 0-16,1 4 1 0,-2-1 0 16,5 4 1-16,-4-1 0 15,4-2 0-15,0-1 0 16,-3-4-1-16,4-5 0 15,0-1 0-15,-1 0 0 16,7 4 1-16,-3 3-1 16,-3 4-4-16,6 4-4 15,-7 1-9-15,6 5-9 16,1 3-8-16,1 0-1 0,-1 1-10 16,0 0-5-16,0 0-29 15,-1 0-25-15,0 2-53 16,-2 21-42-16,1 45 128 15</inkml:trace>
  <inkml:trace contextRef="#ctx0" brushRef="#br0" timeOffset="19142.924">13738 10601 637 0,'-4'-2'159'0</inkml:trace>
  <inkml:trace contextRef="#ctx0" brushRef="#br0" timeOffset="19851.58">13698 10613 283 0,'-6'1'131'0,"-25"33"-50"15,27-32-12-15,3 2-15 16,0 1-10-16,0-5-21 16,0 0-9-16,1 0-12 15,0 0-2-15,0 0 0 0,0 0 0 16,0 3 4-16,0-3 2 16,0 1 20-16,0-1 23 15,0 0 38-15,0 0 7 16,0 0-3-16,0 0-16 15,0 0-31-15,0 0-7 16,0 0-18-16,0 0-7 16,0 0-10-16,0-1-1 15,0 0 0-15,1-6 1 0,1-9-1 16,4-31 0 0,-5 27-1-16,0-5 0 15,3-2 0-15,-4-2-1 0,3-1 0 16,2 1 0-16,-1 5 0 15,3 3 0-15,-3 7-1 16,0-2 0-16,1 1 0 16,1 3 0-16,1-5-1 15,-2 0 0-15,3 2 2 16,-1-3 0-16,0 2 1 16,2 3 0-16,0 0 0 15,-1 0 0-15,0 5-1 16,0 4-1-16,1-3 0 15,-1 2-1-15,0 1-1 16,1 1-1-16,-2 3-1 16,-1 0-1-16,4 3 1 15,2-1 1-15,3 5 1 16,-1 1 1-16,1 5 2 0,-4-1 0 16,4 4 1-16,3 3 0 15,-1-2 0-15,6 2 0 16,1-2 0-16,1-1 1 15,4 3-1-15,-1-1 1 16,-2-2-1-16,1 0 0 16,1 0 1-16,-3 1 0 0,-2-1 1 15,-1-1 0-15,-4-5 0 16,0 2-1-16,-6-1 0 16,2-1-1-16,-2 2-82 15,-3 1-78-15,2-1 100 16</inkml:trace>
  <inkml:trace contextRef="#ctx0" brushRef="#br0" timeOffset="20974.512">12865 10386 1153 0,'0'-2'372'16,"3"0"-376"-16,3-1-136 15,-6 3-5-15,0 0 35 16,11 3 43-16,6 5 55 16,28 22 5-16,-24-8 4 15,-3 1 1-15,1 7 0 16,4 1 1-16,-4-4 1 16,1 0 1-16,2-6 1 15,-1-2 0-15,1 3 1 16,1 0-1-16,-2 3-1 15,1 0-1-15,-1-2 0 16,-1-5 0-16,-3 2 0 16,-1-8 0-16,-1-2 1 0,-3-1 0 15,-3-6 3-15,-1 0 0 16,-3-3 3-16,1-2 2 16,-1-1 3-16,-1 1 2 15,2-2 6-15,-2-2 10 16,-1-3 7-16,0 0 2 15,-6-9-6-15,1 1-11 16,-6-1-14-16,-1-7-6 0,-4-1-3 16,0-1-4-16,2-1-1 15,-2 1 2-15,3 0 1 16,-2-6 2-16,1-2 0 16,0-1 1-16,1 1-1 15,0 5 0 1,2 5 0-16,1-1 0 0,1 5 0 15,2 0 0-15,1 1 1 16,2 5 0-16,1 2 0 16,0 1 0-16,2 3 2 15,2 0-2-15,1-1 5 16,0 2 0-16,3 3-1 16,2 1 1-16,1 4-5 15,0 1 0-15,1 3 1 16,1-1 1-16,0 8-1 15,0-1 0-15,4 4 1 16,2 4 0-16,-4-2 1 0,1 6 1 16,-5 1-1-16,0-3 2 15,-1-2 1-15,-1 1 0 16,-4-1 3-16,1 3 0 16,-2 1 8-16,-1 2 4 15,-2-1 4-15,-1 0 0 16,-4 1-6-16,3-2-3 15,0-4-3-15,1-2 0 16,-2-4 1-16,-3-1 1 0,2-2 3 16,-2 1 0-16,5-1 0 15,-3-1-1-15,-1-1-2 16,0-3-3-16,1-2-5 16,2 1-2-16,0-3-45 15,0 0-84-15,0 0 83 16</inkml:trace>
  <inkml:trace contextRef="#ctx0" brushRef="#br0" timeOffset="22919.283">18088 9927 672 0,'0'0'112'15,"0"2"-109"-15</inkml:trace>
  <inkml:trace contextRef="#ctx0" brushRef="#br0" timeOffset="24317.753">18084 9929 245 0,'-1'0'167'0,"0"0"20"0,1 0-9 16,0 0-42-16,-1 0-27 15,0 0-48-15,-1 0-6 16,1 0-3-16,0 0-3 16,0 0-9-16,0 0-8 15,0 0-13-15,-7 2-2 16,-6 1 1-16,-29 10 1 16,25-10 3-16,-2 1 0 15,-2-1-3-15,0 1-2 0,-1 0-3 16,0 2-2-16,-2-1-2 15,-2-1-2-15,3 0 1 16,-6-2 0-16,2 0 1 16,3 2-1-16,-7-1-3 15,1 1-1-15,-6 0-1 16,-1-1-2-16,1-1 1 16,1 4 0-16,0-2-2 15,1 2 1-15,0 1-1 16,-1 0-1-16,5 0 0 15,0 0 1-15,-1 3-1 16,2-2 0-16,-5 3-1 16,2-1 0-16,-3 0 1 15,0 1-1-15,2-1 1 16,-4 1 0-16,-2-2-1 16,-1 2 1-16,2 3 0 0,3-2 0 15,1-1-1-15,3 4 0 16,0-4 1-16,-2 1 0 15,-1 2-1-15,-1-1 1 16,-3 4 0-16,-2-2 0 16,2 1 1-16,-1-2-1 15,5-4 0-15,1 3 0 16,0-5 0-16,3 3 0 16,-1-1 0-16,-2-1 1 15,2 4-1-15,2-3 1 0,-1 5-1 16,0-1 0-16,-5 0 0 15,-3 1 0-15,-3-2 0 16,4 3 1-16,3-5 0 16,-1 3 0-16,3-4 0 15,1-3 0-15,4 1 0 16,2-1 1-16,4-1-1 16,-2 0 1-16,0-2-1 15,-1 1-1-15,-3 1 0 16,2 0 0-16,0-1 0 15,-2 0 0-15,3 1 0 16,-2-1 0-16,2 5 0 16,-1-3-1-16,0 2 0 15,2 0 1-15,-1 1-1 16,0 2 1-16,0 2-1 16,3-2 0-16,5 3 0 0,-2 2 0 15,7-4 1-15,-6 0 0 16,-1-4 0-16,3 1 0 15,-4-1 0-15,3-1 1 16,3 2-1-16,-2 1 0 16,1-4 0-16,0-1 1 15,3 0 0-15,-2-1-1 16,1-1 0-16,0 2 1 0,-1 0-1 16,0-1 0-16,2 1 0 15,0 4 0-15,1-1 0 16,0 2 1-16,-2-5-1 15,2 2 0-15,-2-1 0 16,1 0 0 0,1 5 0-16,-1-4 0 0,0 4 0 15,-2-1 0-15,1 0 0 16,3 0 0-16,-3-2 0 16,0 1 0-16,-1 0 1 15,-2-1 0-15,2-3 0 16,3-2 0-16,1 2 0 15,-1-4 0-15,1 4-1 16,-4-3 1-16,2 0-1 16,-1 0 0-16,-5-1 0 15,3 1 0-15,-4 0 0 16,1 2-1-16,-1 1 0 0,-1-1 0 16,-1 5 1-16,0-1-1 15,-2 4 1-15,0 0-1 16,0 0 1-16,2 2 0 15,2-2 0-15,0-1 0 16,1 2-1-16,-2-1 1 16,4 1-1-16,-1-4 0 15,3 0 1-15,-1 2 0 16,0-4 0-16,2 5-1 0,-5-5 1 16,4 0 0-16,-1 1 0 15,-2-1 1-15,5-1-1 16,-4 1 1-16,1-2 0 15,2-1 0-15,2-2-1 16,0 0 1-16,2-1-1 16,1 2-1-16,1-4-12 15,3 3-12-15,1-1-53 16,1-2-76-16,1 0 99 16</inkml:trace>
  <inkml:trace contextRef="#ctx0" brushRef="#br0" timeOffset="26963.609">14774 10682 179 0,'-54'74'101'0,"43"-73"-18"0,-1 2-32 16,1-2-31 0,-2 0-8-16,1 2-5 0,3 0 0 15,-1-1 8 1,-1 2 9-16,2-3 24 0,-1-1 11 16,3-1 19-16,-1-2 3 15,1 1-1-15,0-2-1 16,0 1-2-16,1 0 0 15,-1-3-5-15,2 3-5 16,1-2-19-16,2 2-8 0,0-1-11 16,-1 0-2-16,2 3 0 15,0 0-1-15,0 0-1 16,0 0-1-16,-1 0 0 16,2-1-1-16,0 2-5 15,0 0-3-15,0 0-6 16,0 0-2-16,-1 0-3 15,1 0 0-15,0-1-1 16,-1 1 0-16,1 0-1 16,0 0-2-16,-1 0-1 15,0 0-1-15,0 0-2 16,0 0 1-16,-3 7 0 16,-1 4 1-16,0 0 0 15,-14 32 0-15,14-31-1 16,0 1 1-16,-2 1 0 15,-1 3 0-15,1 5 1 0,-1 2 0 16,0 3 0-16,1 1 1 16,-2 0 0-16,-2-2 1 15,2-3 0-15,-2-6 0 16,6-3-1-16,2-3 1 16,-3-1-1-16,3 0 0 15,-1-3 1-15,-1 1 0 16,3-2 1-16,-3 0-1 15,5 0 0-15,0-1 0 0,0 0-1 16,-3 0 0-16,-3 0-1 16,4 4 1-16,1 1-1 15,-2-2-1-15,3-3 2 16,-4-2-1-16,-1-2 1 16,5 2 0-16,-1-3 0 15,1 0-1-15,0 0 1 16,0 0 0-16,-1 0-1 15,1 0 0-15,0 0 1 16,0 0 0-16,0 0 0 16,0 0 0-16,0 5 0 15,0-3 0-15,0 3 0 16,0-3 0-16,-1 0 0 16,-1 4 0-16,1 0 0 15,0 0 1-15,1-2 0 16,0 2 0-16,0-5 0 15,0 0 0-15,-1 1 0 16,1-1-1-16,0 0-1 0,0 0-1 16,0 1 1-16,0-1 0 15,0-1 1-15,0 2 0 16,0-1 0-16,0 0 1 16,3 4 0-16,-3-4-1 15,5 2 0-15,2 1 0 16,1-2 0-16,-1 3-1 15,0-3 0-15,4 1 0 16,1 1 0-16,32 30 1 0,-26-29 0 16,0 1 0-16,6 2 2 15,-1-1 0-15,3 1 2 16,2-2 1-16,2-1 7 16,2 1 4-16,3 0 5 15,1-2 1-15,-3 1-7 16,2 0-3-16,-5 0-7 15,-6 2 1-15,-2-1 1 16,-4-1 2-16,-1 0 6 16,1-1 4-16,-4 1 0 15,-4-1-1-15,-1-2-7 16,-1 3-5-16,1 0-8 16,1-2-25-16,0 3-200 15,3 0 162-15</inkml:trace>
  <inkml:trace contextRef="#ctx0" brushRef="#br0" timeOffset="28928.368">17549 10704 530 0,'6'0'249'16,"-2"-1"-25"-16,6-1-230 16,3 0-3-16,2 2 9 15,0-3 4-15,-2 3 19 16,0 0 8-16,-1 0 13 16,-1 1 4-16,-3-1-9 15,-2 0-8-15,3-1-15 0,0-2-7 16,5 1-8-16,1-2-1 15,-3-2 0-15,3 1 0 16,0-2 0-16,3 4 0 16,3 0 0-16,-1 2-2 15,0 1-1-15,0 1-1 16,-2 6-1-16,1 2-1 16,-4 8 1-16,-1 2 0 0,-4 2 3 15,0-1 2-15,0 1 2 16,-2-1 1-16,0 2 3 15,-5-4 1-15,1 0 0 16,0 1-1-16,-1-3-1 16,1 0-1-16,1-1 0 15,-1-3 0-15,1-4 1 16,-2 0-1-16,1-4 1 16,-2 0-1-16,3-2 1 15,-5-2 0-15,0 0-1 16,0-1 0-16,0 0 1 15,0 0-1-15,6 0 1 16,-2-1 1-16,2 0 1 16,0-1 1-16,-1-2 3 15,0 0 3-15,-1-2 8 16,-1-5 2-16,28-30 0 0,-29 32-1 16,0 0-6-16,-2 1-1 15,-2 1 2-15,-1 0 2 16,0 3 0-16,-2-3-1 15,0-1-4-15,1 3-1 16,-2-5-4-16,0 2-1 16,3 1-2-16,-2-1 1 15,2 1-1-15,-1-1 0 16,0 4-3-16,1-1 0 16,0 0-2-16,-1 2 0 0,1-2-1 15,1 2 0-15,-1 1 0 16,2 2 1-16,0 0 1 15,0-1 1-15,0 1-2 16,0 0-1-16,-1 0-3 16,1 0-2-16,0 0 0 15,1 0 0-15,0 1 0 16,0 0 0-16,0 0 0 16,0-2 0-16,0 1 3 15,0 1 1-15,0 0 0 16,7 0 0-16,10-2 0 15,36-6-1-15,-24 0-1 16,-1-1 0-16,-1 2-1 16,1-3-2-16,-4 4-28 15,4-1-57-15,1 2 59 16</inkml:trace>
  <inkml:trace contextRef="#ctx0" brushRef="#br0" timeOffset="33013.282">10721 10618 581 0,'31'59'238'16,"-29"-59"-94"-16,5-6-151 15,1 5-4-15,4-3 8 16,0 3 3-16,-1 2 0 16,0 0 2-16,-3 1 0 15,-1 0 0-15,0-2 0 16,-3 0 0-16,0 3 0 16,1-1 0-16,-5-2 1 15,0 0 0-15,0 0 1 16,0 0-1-16,0 0 1 15,2 3-2-15,1 14 1 16,31 32 1-16,-28-20 7 0,-1 1 1 16,-5 4 0-16,0 4-2 15,-4 8-6-15,1 4-2 16,-3 2 1-16,-2 3-1 16,-1 3 2-16,-3-6 1 15,2 3 0-15,-1-3 1 16,0-3-2-16,-1 4-1 15,-2-1-2-15,1 0 0 0,0-3-1 16,0-2 1-16,3-2-1 16,-1-6 1-16,2-8 1 15,2-4 0-15,3-5 2 16,-1-4 0-16,2-2 3 16,0-1 4-16,2-3 3 15,1-2 2-15,0-3-1 16,1 0 1-16,0-4 6 15,2 1 6-15,-3-4 16 16,0 0 3-16,0 0-3 16,0 0-6-16,0 0-14 15,8 0-8-15,7 0-8 16,32 0-2-16,-26-1-3 16,2-4-1-16,2 0-2 15,1 2 1-15,2 0-1 16,4 1-1-16,-2 1 0 0,0 2 0 15,0-1 1-15,-2 0 0 16,2-1-1-16,5-1 1 16,1 1 0-16,2 2-1 15,8-1 0-15,-2-5 0 16,6 3-1-16,-1-4 0 16,-3 3 1-16,-3 0 0 15,-2 0 0-15,-4-2 1 16,0 3-1-16,1 0 0 0,-1 2 0 15,0 2 0-15,0 3 1 16,-1 2-1-16,0-2 0 16,-1 5 1-16,-2-3-1 15,-3 1 1-15,-3-2 0 16,-4 0 0-16,-6 1 1 16,-3-5 0-16,-1 0 0 15,-5-2 1-15,-3 0 1 16,1 0-1-16,-1 1 1 15,-1-1-1-15,1-1 2 16,0-3 0-16,-3-3 0 16,1 0 1-16,1-4 1 15,-1-1-2-15,-2-3 0 16,2-4 0-16,-3-1 0 16,0-2 1-16,2-1-1 15,-2-2-2-15,0-11-2 16,0-5-1-16,-5-8-5 0,4-2-4 15,1-5-5-15,-1-3 0 16,3 3 2-16,-2 0 3 16,2 0-7-16,-1-2 1 15,-1 0-8-15,3-3-7 16,-2 5 9-16,5 2 0 16,3 5 7-16,-2 10 5 15,1 9 2-15,-2 8 1 0,-4 4 2 16,0 2-1-1,0 4-2-15,1 2-1 0,1 5-6 16,-1 2-2-16,-2 3-5 16,-1-2-4-16,0 1 6 15,0 0 3-15,0 0 12 16,0 0 5-16,0 0 4 16,0 0 4-16,0-1 2 15,0 2 0-15,0 0-2 16,0 0-3-16,0 0-5 15,-1 0-1-15,0 0 1 16,0 0 1-16,-3 0 7 16,-11 0 6-16,-3 2 5 15,-27-2-1-15,27-4-5 16,-1 0-4-16,-3-3-6 16,-1 2 1-16,-6 0-2 15,-3 3 0-15,0 1-2 16,0-1 0-16,-4-1 1 15,1 0 0-15,-1-2-1 0,1 3 0 16,1-3 0-16,1 0-1 16,5 0 0-16,2-2 0 15,-3 0-9-15,2 0-3 16,-7-2-6-16,-2 0 1 16,1 0 10-16,0-1 5 15,0 2 4-15,1 1 2 0,1 2-2 16,1 1-1-16,1 2 0 15,4 1 0-15,2 5-3 16,-3-1 0-16,3 1 0 16,2 1 0-16,-5-2 3 15,5 3 0-15,-1-1 1 16,0-1 1-16,2 0-1 16,-1 1-1-16,2-1 1 15,0 1 0-15,4-1 0 16,3 0-1-16,4-1-2 15,3 0-17-15,1 6-270 16,1 0 212-16</inkml:trace>
  <inkml:trace contextRef="#ctx0" brushRef="#br0" timeOffset="35370.469">11157 11104 534 0,'-34'-34'174'16,"33"32"-221"-16,1 2-20 15,-1 2 3-15,1-2 7 16,0 0 48-16,-1 0 10 0,0 11 4 16,1 3 1-16,0 29 10 15,0-30 5-15,2-2 8 16,-1-1 3-16,-1 0-5 15,4-3-2-15,-4-6-8 16,0 0-4-16,1 0-2 16,-1-1-3-16,0 0-1 15,0 0-1-15,0 0-1 16,0 0 1-16,0 0 0 16,1 4 2-16,5 6 1 15,2-1 2-15,27 31 0 16,-28-29 0-16,-1 2 5 15,0 0 3-15,-4 3 1 16,2 5-1-16,-2 0-7 16,0 1-4-16,1 1-4 15,-1-1-1-15,0-4-1 16,-2-2 1-16,2-5-1 0,0-3 0 16,-2-1 2-16,0-4 5 15,0 1 12-15,-2-4 6 16,2 0 8-16,0 0-1 15,0 0-6-15,0 0-4 16,0 0-5-16,0 0-5 16,0 0-7-16,0 0-2 15,0 0-4-15,0 0-1 16,0 0 0-16,0 0-1 16,0 0 0-16,0 0 0 0,0 0 2 15,0 0 0-15,0 0 1 16,0 0 0-16,0-1 0 15,9-1-1-15,-1 0-1 16,2-1 1-16,0-1-1 16,30-8 0-16,-28 7 0 15,0 0 0-15,3 1 0 16,-1-1 0-16,2 3 0 16,-2-2 0-16,-3 3 0 15,3 1 0-15,-3 2 1 16,2 0-1-16,2 1 0 15,-7 1 0-15,4-3 0 16,-3 3 1-16,-3-1 0 16,5-1 0-16,-5 1 0 15,1-1 0-15,-1 0 0 16,1 0-1-16,-2-2 1 0,2 0 0 16,1 0 0-16,-2-1 0 15,0 1 0-15,-3-1 0 16,-3 1 2-16,0-1 1 31,0 0 5-31,0 1 12 0,-1-2 17 0,0 2 9 16,0 0 13-16,0 0-4 15,0 0-10-15,1 0-9 16,-2-1-17-16,1 0-9 0,0 0 0 16,0 0 0-16,0 0 2 15,0-1-1-15,-5-4-5 16,-1-5-2-16,-1-2-3 15,-19-29-1-15,23 28-2 16,1 0 0-16,3 0-2 16,0 3 0-16,-1-1-1 15,2 0 0-15,-2-3-2 16,-1-2-3-16,4 2-3 16,1 0 0-16,-1 2 2 15,1-4 2-15,1 4 3 16,-5 2 0-16,3 2-4 15,-1 3-3-15,0 3-2 16,-1 1 0-16,0 0 2 16,0 1 2-16,-1 0 0 15,1 0-2-15,0 0-1 0,0 1 0 16,0-1 4-16,0 1 3 16,0 0 3-16,0 0 0 15,0 0 2-15,0 0 1 16,0 0 0-16,0 0 1 15,0 0 2-15,0 0 0 16,0 0 0-16,0 0 1 16,0 0 1-16,0 0 4 15,0 0 6-15,0 0 2 16,0 0 0-16,-1 0-2 0,0 0-1 16,0 0 0-16,0 0 1 15,-8 2-2-15,-2 0-6 16,2-1-2-16,-35 11-3 15,28-10-1-15,1 1-1 16,-4-1 0-16,2 1 0 16,1 0 0-16,-3 0 0 15,3-1 0-15,-2-2 0 16,-1 2 0-16,2-4 0 16,0 2 0-16,4 2-1 15,2 1 1-15,-2-1-1 16,1 2 1-16,0-2 0 15,1-1 0-15,-1 3 0 16,0-2 0-16,3-1 1 16,-3 0 1-16,5-1 0 15,-2 1 1-15,2-1 1 0,3 2 1 16,3-2 1-16,1 0-1 16,-2 0-2-16,1 0-2 15,0 0-5-15,1 0-6 16,0 0-84-16,0 0-69 15,0 0 100-15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1:15:39.7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6733 12920 945 0,'1'3'342'16,"6"-2"-296"-16,-5 0-60 15,-2-1-27-15,0 0 9 16,-1 0 26-16,0 0 12 15,0 0 11-15,0 0 3 16,0 0 9-16,0 0 8 16,-1 0 11-16,1 0 4 15,0 0-8-15,0 0-10 0,0-1-22 16,0 1-7-16,-1-1-6 16,1-1-3-16,-3 1-8 15,-3-1-4-15,0-2 1 16,-4-1 4-16,3-1 5 15,-32-24 0-15,30 17 0 16,-1 1 1-16,-1-3 2 16,4 1 3-16,-2 0 1 15,0 0 0-15,-2 1 1 16,2 4-2-16,-3 0 0 16,0 0-5-16,-6-2-8 15,0 1-4-15,-6 3-2 16,1 1 0-16,-2 5 6 15,-2-3 4-15,3-1 4 16,-1 1 3-16,4-1 4 16,0 1 2-16,2 0 0 15,-1-3 2-15,-3 1 1 0,3 0 0 16,-3 2 0-16,1 0-1 16,-2 2 2-16,-2-1 2 15,-2 2 1-15,-1 1-1 16,-2-1-1-16,-2 0-1 15,1 1 6-15,-1 0 2 16,-1-1 1-16,2 2-2 16,0 0-8-16,-3-1-6 0,3 4-1 15,-3 1 0 1,-5-3 0-16,1 0 1 0,-1-2 0 16,-2-1 0-16,6-2 2 15,-1-1 1-15,5-1 1 16,-1-2 2-16,1-1-1 15,4 2 1-15,3-3 0 16,-2 1 1-16,4-1 1 16,-7-3 1-16,-4 1-1 15,2-1-1-15,-5 0-5 16,-1-1-1-16,-2 1-1 16,-4 3-1-16,2 1 0 15,1-1 0-15,5-1 0 16,1-2 1-16,-3 0-1 15,-1 2 0-15,-4-1 0 16,-2 3 0-16,1 1-1 16,0 1 0-16,1 4-2 0,4-2-1 15,-2 2 0-15,4-3 0 16,2 2 3-16,-3 0 0 16,2-1 1-16,-6 3 0 15,-5-1 0-15,1 1 0 16,-2 1 1-16,4 1-1 15,4 1 0-15,1-1-1 16,4 1-4-16,1 0 0 16,5 2 1-16,0-1 0 0,1 0 4 15,-1 0-1-15,1 1 0 16,-3-1 0-16,1 2-1 16,0 2 0-16,0 2 1 15,1 5 0-15,2-2 1 16,1 3-1-16,1 0-4 15,1 1-3-15,1 3-1 16,-3-2-1-16,3 5-4 16,0 0-3-16,2 3-5 15,1 1-3-15,0 0-6 16,1 4-2 0,2 1 0-16,2 4 3 0,1-3 13 15,3-3 7-15,0-7 6 16,3-3 1-16,4 2 0 15,2 2 0-15,3 6-3 16,0 0 0-16,3-1 0 0,4-2 0 16,0-7 3-16,-1-2 5 15,2-6 3-15,-5-4 2 16,0-1 0 0,4 3-3-16,-3-2-1 0,7 4-1 15,0 0 0-15,-1 1 0 16,5 5-2-16,-4 4 1 15,1-1-1-15,7 3 0 0,-1 4 0 16,0-4 0-16,1 1 0 16,-3-4 0-16,-1-5-1 15,6 1 1-15,1-1 0 16,0 1 0-16,4 1 1 16,1 0-1-16,2-2 0 15,2 0 0-15,0-2 1 16,1 0-1-16,-1-3 1 15,1-2-1-15,-5-1 1 16,0 1 0-16,-2-2 0 16,3 0 0-16,-2-3 1 15,2 0-1-15,0-1 0 16,-3-1 0-16,2 0 0 16,-3 1 0-16,3-2 0 15,2 1 0-15,4 3-1 16,-10-1 0-1,-12-2 0-15,2 0 1 0,34 6-1 0,-2 0 0 16,0-2 0-16,-15 1 0 16,-2 1 0-16,4 0 0 15,-7-1 1-15,-1-2 1 16,3 1 0-16,-2-1 1 16,4-1 0-16,2 0 0 15,4 1-1-15,1-2 1 16,3-1 0-16,-1 2 0 15,-1-2 0-15,-5-1 0 16,-7 1-1-16,3-1 0 0,0 0-1 16,3 2 0-16,5 1 1 15,-3 1-1-15,2-1 0 16,-1-1 0-16,2 2-1 16,-1 0 1-16,-3 3-1 15,-1-3 0-15,-2 3 0 16,-2 0 0-16,1-3 0 15,-5 0 0-15,-3 2-1 16,3-1 1-16,-2-3 0 16,3-2 0-16,2-1 1 15,-1-1 1-15,4 2 0 16,1-2 1-16,3 0 1 16,-1-3-2-16,-1 1 0 15,0-1-1-15,2-1 0 16,-2 4 0-16,-4-6 2 15,2 4-1-15,-5-2-1 0,-3-2 1 16,0 4-1-16,-2-4 0 16,6 1 0-16,-2 0 0 15,2-2-1-15,2 2 1 16,0-1 0-16,3 1-1 16,3 0 1-16,-2 0-1 15,1-1 0-15,3 0 0 16,-1-2 0-16,-2-3 0 15,-5-1 1-15,1 0 0 0,-8 1-1 16,5 1 0-16,-1-3 1 16,-2 0 0-16,4-1 0 15,-3-2-1-15,1 4 1 16,1 0 1-16,-1 0 1 16,2 3-1-16,1-3 2 15,-2 0 1-15,-1 0 0 16,-2-1 0-16,-3 2 1 15,-2 1 0-15,-3 0 2 16,0 2 2-16,-2-2 0 16,-1 0-1-16,-3 0-2 15,-1 0 0-15,0 1-3 16,0-1 1-16,0 3-1 16,1 0 0-16,-4 0-1 15,1-3 0-15,-2-2-2 16,-3-1-1-16,1 0 0 0,4 0 0 15,-4-3-1-15,3 0 0 16,-4-2-1-16,0 2-2 16,0 3 0-16,1 0-1 15,1 3-1-15,-2 0-3 16,2 4-2-16,-3-1-2 16,1 2 1-16,0 3 3 15,-3 0 4-15,3 1-1 16,-1 2-7-16,0-1-4 15,-1 1-9-15,1 0-6 0,0 0-16 16,0 0-13-16,0 0-49 16,0-6-32-16,3-11 89 15</inkml:trace>
  <inkml:trace contextRef="#ctx0" brushRef="#br0" timeOffset="4566.496">8034 14321 636 0,'0'0'233'0,"0"0"-198"15,0 0-51-15,0 0-34 16,0 0-12-16,0 0-10 16,0 0-6-16,0 0-18 15,0 0-14-15,-2-1-30 16,1 0 83-16</inkml:trace>
  <inkml:trace contextRef="#ctx0" brushRef="#br0" timeOffset="5649.761">8020 14302 55 0,'-3'-3'34'0,"1"-2"-3"15,1 3-20-15,0 0-4 16,-4-5 2-16,2 2 6 16,0 1 8-16,1-1 5 15,1 4 17-15,0-3 13 16,0 2 37-16,-1 1 18 15,1 0 15-15,0 0-1 0,0 0-21 16,1-1-15-16,0 1-36 16,0 0-14-16,0 0-26 15,0 0-7-15,0 0-8 16,0-1 0-16,0 1-3 16,0-3 0-16,1-3 0 15,0 1 0-15,3-2 0 16,-2-4 1-16,11 4-1 15,33-32 0-15,-29 27 1 16,3 3 0-16,-1 0 1 16,2-1 0-16,-2 3 0 15,-1 0 0-15,2 0 1 16,3 1 0-16,7-2 0 16,2 2 0-16,5-2 0 15,-3-1 1-15,10 0-1 16,-1 1 0-16,3 1 0 15,1 1 0-15,-1-1 0 0,3-1 1 16,-1-4-1-16,1-1 0 16,1 0 0-16,5-1 0 15,0 1 0-15,3 2 0 16,-2 1 1-16,-3 2-1 16,-2 3 1-16,-6-1 0 15,1 3 0-15,0 0 0 16,2 0 0-16,2 0 0 15,0 0-1-15,1 0 0 0,1-2 1 16,0 3-1-16,-1 1 0 16,0-2 0-16,-4 3 0 15,1 0 0-15,6 2 1 16,1 3-1-16,6-2 1 16,-1 0 0-16,-6-2 0 15,1 0-1-15,-6 1 0 16,1 0 1-16,5-1-1 15,1 0 0-15,3 0 0 16,3-1 0-16,-3-1 0 16,-3 0 0-16,3-2 0 15,-3 1 0-15,6 0 0 16,2 2 0-16,3 1 0 16,1 0 0-16,-5 1-1 15,-2 2 1-15,0-1 0 16,-2 3 0-16,7 0 0 0,5 4 1 15,-2-1-1-15,6 2 1 16,-13-2 0-16,0 1 0 16,-3-1-1-16,-4 0 1 15,9 0-1-15,-3-2 0 16,-2-1 0-16,-2-1 2 16,-4 2 3-16,3 1 1 15,-1 0 1-15,5-1-1 16,0 0-2-16,0 1-1 0,0-2 0 15,-5 1 0-15,1 1-1 16,-2 0 0-16,-5-4-1 16,4 2-1-16,4-3 1 15,-3-2 0-15,7 1 0 16,-4-1-1-16,-3 0 0 16,-2 0 0-16,-8 0 0 15,-1-1 1-15,0 0 0 16,4 0 1-16,3 1 0 15,2 0 1-15,-3 0-1 16,-3-1-1-16,-1 2-1 16,-4 0 0-16,-2 1-3 15,-2 1-25-15,3-2-106 16,4-1-114-16,4-5 148 16</inkml:trace>
  <inkml:trace contextRef="#ctx0" brushRef="#br0" timeOffset="6578.895">12424 13286 1414 0,'5'3'464'0,"-3"-2"-517"16,-1 2-69-16,-1-3-18 0,0 0 13 15,0 0 63-15,0 0 38 16,9 3 22-16,7 4 2 15,33 15 0-15,-25-12 0 16,5 1-1 0,4 0 0-16,7 4 0 0,5-1 1 15,6 3 0-15,-3 2 1 16,5 0 0-16,2 7 0 16,3 1 0-16,8 1 0 15,7 0-1-15,5-2 1 0,6 5 1 16,0 3 0-16,-5 3 0 15,-6 1 1-15,-8-6 0 16,-1 3 1-16,-3 0 10 16,-1 3 3-16,-7 5 3 15,-4 0 1-15,-10-9-7 16,-4-4-3-16,-6-7-1 16,-1-2 1-16,-7-1 1 15,0 2 0-15,-3-5 0 16,-5-5-1-16,-1-2-2 15,-2-1-1-15,-3-1-2 16,0 1-1-16,-1-1 2 16,-3-2 1-16,-3-2 3 15,1-3 4-15,-2-1 9 16,0 0-1-16,0 0 2 16,0 0-4-16,0 0-8 0,0 0 0 15,-3 5-3-15,-1 1-1 16,3 1 0-16,-9-1-1 15,-2 3 2-15,-33 29 0 16,31-27 1-16,-4-1 1 16,-1 4 3-16,-3 3 3 15,-7 4 4-15,-4 4 2 16,-8 10-4-16,-6 2-2 16,-9 4-8-16,-7 4-3 0,-5 7-5 15,0 6-3-15,-13 20-66 16,-16 18-304-16,-29 58 264 15</inkml:trace>
  <inkml:trace contextRef="#ctx0" brushRef="#br0" timeOffset="30613.057">15521 13030 256 0,'28'-4'79'0,"-28"-3"-89"16,1 2-3-16,0 2 6 15,-1 2 3-15,0 1 8 16,-1 0 14-16,0 0 32 16,1 0 11-16,0 0 14 15,0 0-7-15,0 0-25 16,0 0-9-16,0 0-9 15,0 0-3-15,0 0-4 16,0 0-2-16,0 0-4 16,0 0-4-16,0 0-3 15,0 0 0-15,0 0-3 16,0 0-1-16,0 0 0 16,-1 0 0-16,1 0-1 15,-1 0 1-15,0 0 0 16,-1 8-1-16,1 6 0 15,1 3 0-15,5 32 1 0,-2-27 0 16,4 11 1-16,0 4 1 16,1 9 1-16,2 4 0 15,-4 3 2-15,-1 7 0 16,0 4 0-16,-2 4-1 16,1 6-1-16,-1-5 0 15,2-8-2-15,-1-1 0 16,1-1-2-16,-2-2 0 15,0-3-4-15,-1-4-14 0,-3-12-99 16,1-5 83-16</inkml:trace>
  <inkml:trace contextRef="#ctx0" brushRef="#br0" timeOffset="31104.822">15136 13114 748 0,'-4'0'197'0,"0"0"-246"16,1-1-86-16,2 0 14 16,0-1 123-16,-1 1 61 15,2 0 70-15,0 1 11 16,0 0-35-16,-1 0-23 15,1 0-43-15,0 0-20 0,0 0-24 16,0-1-5-16,5 0-2 16,22-8 2-16,51-21 4 15,-23 4-1-15,17-5 1 16,4 0 0-16,8 2 1 16,6 4 1-16,-2 10 0 15,-2 0 0-15,-5 9 1 16,-8 3 0-16,-5 1-1 15,0 5 0-15,-8 4-24 16,-6 5-53-16,-9 15 53 16</inkml:trace>
  <inkml:trace contextRef="#ctx0" brushRef="#br0" timeOffset="31925.824">16121 13316 966 0,'0'0'365'16,"-1"0"-255"-16,0 1-160 16,-1-1-19-16,1 0-1 15,0 0 14-15,-9 16 46 16,-19 36 6-16,22-19 3 16,0 4 1-16,4 3-1 15,1 4 0-15,2 2 0 16,2 1 0-16,1 3-1 0,1-1 0 15,-3-10 0-15,0-5 1 16,-2-5 1-16,-2-3 0 16,2-8 1-16,-1-3 2 15,1-9 4-15,0-5 9 16,1-1 28-16,-2 0 12 16,2 0 18-16,0 0 3 15,-1-1-12-15,0 0-15 0,0 0-22 16,0-1-11-16,-8-13-21 15,-22-35 0-15,22 24-3 16,0-4-3-16,3-10-11 16,4-6-6-16,0-5-6 15,3-2 2-15,5 0 14 16,0 1 5-16,4 1 9 16,0 6 1-16,5 10-2 15,1 4-2-15,6 8-11 16,1 1-9-16,3 11-14 15,1 4-6-15,3 10 8 16,0 4 8-16,0 8 19 16,3 3 7-16,-8 5 4 15,4 4 0-15,-3 4 0 16,-3 6 0-16,3 3-46 16,-4 0-41-16,-3-7-154 15,1-6 149-15</inkml:trace>
  <inkml:trace contextRef="#ctx0" brushRef="#br0" timeOffset="32748.571">16877 13494 632 0,'5'6'304'16,"-4"-6"-50"-16,-1 0-236 15,0 0-23-15,-1-1 15 16,0 0 18-16,-1 1 31 16,2 0 9-1,0 0 1-15,0 0-6 0,0-1-25 16,-1-1-15-16,0 1-27 16,0 0-14-16,-19-10-4 15,-29-20 4-15,22 19 9 16,-1 0 3-16,-11 2-15 15,-3 3-8-15,-7 6-7 16,-7 3 0-16,1 6 18 16,0 0 8-16,6 4 9 15,10 2 1-15,11-4-15 16,6 3-13-16,7 4-42 16,2 2-10-16,4 5 13 0,0 5 10 15,8 1 44-15,1 3 10 16,4 2 1-16,7-1-1 15,7-5-2-15,3-2 0 16,11-6 3-16,2-3 0 16,4-6 1-16,2-3-1 15,4-7 0-15,1-1 2 16,1-6 0-16,-3-2 2 16,-5-3 5-16,-3-3 3 0,-9-2 7 15,-1-1 0-15,-8-2 1 16,2 1 0-16,-3-1-2 15,-3 3 4-15,-4 5 5 16,-7-3 5-16,3 7 2 16,-7-2-6-16,-4-3-18 15,-5-2-17-15,-9-2-16 16,2 1-5-16,-1 2 8 16,3 2 12-16,-5-1 8 15,-1 3 4-15,2 1 10 16,-2 0 7-16,13 4 4 15,3 0-5-15,3 3-28 16,3 0-16-16,0 0-12 16,0 0 0-16,0-1 14 15,0 1 6-15,0 0 12 16,0 0 8-16,7 1 18 16,8 4 5-16,37 18 6 15,-29-12-2-15,1 6-8 0,4 4-5 16,-2 7-8-16,1 3-4 15,0 5-4-15,1 0-2 16,-1-6-47-16,-2 0-47 16,-4-6-163-16,-3-3 160 15</inkml:trace>
  <inkml:trace contextRef="#ctx0" brushRef="#br0" timeOffset="33143.955">17208 13323 941 0,'0'1'310'15,"0"-1"-298"-15,0 3-95 0,0-3-1 16,0 0 30-16,-1 0 37 16,1 15 22-16,-1-3 1 15,2 31 6-15,-1-29 4 16,-2 4 6-16,-3 1 1 15,3 3-7-15,2 3-6 16,1 3-8-16,2 4-1 16,8 1-4-16,-7-1-21 15,7 1-119-15,1-1-107 16,2-8 148-16</inkml:trace>
  <inkml:trace contextRef="#ctx0" brushRef="#br0" timeOffset="33781.807">17680 13298 795 0,'18'8'370'0,"-18"-6"-167"15,3 4-220-15,4 13-57 16,1 6 0-16,1 16 61 16,-5 4 11-16,4 2 3 15,-3 0 0-15,5-2-1 0,-1-7 1 16,-4-2 1-16,-5-6-1 16,-2-9 1-1,-4-3 1-15,6-10 4 0,0-6 6 16,2 1 13-16,3-2 5 15,-5-1 6-15,0 0-2 16,0 0-6-16,-1 0-4 16,0-1-8-16,-1 0-5 15,1-1-16-15,1 1-13 16,0 0-38-16,-2-10-12 0,-3-21 1 16,-11-33 15-16,9 28 45 15,4-1 16-15,1-4 15 16,5 2 3-16,3-3-6 15,-5 4-1-15,13 11-9 16,-4 3-6-16,10 5-10 16,5 4-4-16,2 0-3 15,5 5-1-15,5 7 3 16,7 2 1-16,1 11 6 16,0 5 3-16,-1 4 3 15,-4 3 0-15,-1 3-1 16,-6 3 2-16,0 7 3 15,-2 6 1-15,-5 1-2 16,2 1 1-16,-9-4-3 16,-1 2-2-16,-8-3-2 15,-4-1-7-15,-6-3-57 0,-4-5-47 16,-8-10-165-16,-6 0 169 16</inkml:trace>
  <inkml:trace contextRef="#ctx0" brushRef="#br0" timeOffset="34030.086">16752 12769 1364 0,'13'0'453'0,"-9"-7"-588"16,13-4-191-16,23-9 190 16</inkml:trace>
  <inkml:trace contextRef="#ctx0" brushRef="#br0" timeOffset="34727.855">19918 13306 1143 0,'11'-8'429'0,"-11"4"-361"15,2-3-109-15,0-4-115 16,1 0-5-16,-2 1 26 15,-1 1 44-15,-4-4 72 16,-1 1 15-16,-8-3 17 16,-3-2 8-16,-7-3 20 15,-4 1 9-15,-6-1 21 16,-4 2 2-16,-7 1-2 16,1 1-7-16,-6 4-19 15,-4-1-8-15,-6 6-19 16,-8 5-9-16,-4 4-15 15,0 10-10-15,5 5-8 16,1 4-8-16,6 9-3 16,4 2-5-16,8 5 4 0,6 0 4 15,19-3-10-15,8-3-4 16,17-4-7-16,9 2 2 16,16 1 22-16,8 4 17 15,12 4 12-15,3-2 0 16,14-5 0-16,4-2 1 15,1-4 0-15,0 1 0 16,-15 5-1-16,-7-4 2 0,-13 2 8 16,-11-3 8-16,-11-4 10 15,-4 2 2-15,-9 1 6 16,-6 5 1-16,-9 9 2 16,-13 4 0-16,-16 5-9 15,-9 3-7-15,-26-1-12 16,-6 3-4-16,-9-4-7 15,3-6-7-15,16-19-50 16,6-18 40-16</inkml:trace>
  <inkml:trace contextRef="#ctx0" brushRef="#br0" timeOffset="35151.867">19922 12348 559 0,'9'17'217'0,"2"2"-132"15,3 10-85-15,11 19-6 16,-3 9 2-16,1 2 6 16,0 2 1-16,-3 0 27 15,7 3 3-15,-2 6 20 16,3 5 2-16,2 3-22 15,-1 1-3-15,-2 7-19 16,0-2-2-16,-9 8-5 16,2 4-1-16,-6 6-2 15,-1 0-1-15,-2-11-40 16,-3 1-43-16,-1-9 53 16</inkml:trace>
  <inkml:trace contextRef="#ctx0" brushRef="#br0" timeOffset="35511.909">19615 13026 1189 0,'48'-24'461'0,"-46"21"-327"15,5-3-94-15,10-5-54 16,6 0-1-16,12-3 9 15,4 0 5-15,10 3 0 16,7 2 0-16,11 5-13 16,0 1-32-16,1 6-131 15,1 4-132-15,-5 3 186 16</inkml:trace>
  <inkml:trace contextRef="#ctx0" brushRef="#br0" timeOffset="36255.778">20972 13317 1555 0,'7'0'529'16,"-6"0"-502"-16,-1 2-136 16,-1-2-30-16,0 0-23 15,0 0 11-15,0 0 71 16,-1 0 23-16,2 0 62 16,0 0 31-16,0-1 32 15,-1 0 10-15,0 0-1 16,0-1-6-16,-8-15-13 15,-19-30-10-15,11 30-17 16,-3-2-10-16,-6 5-17 16,-7-4-8-16,-5 4-16 15,0 4-4-15,-4 5 1 16,2 7-3 0,8 8 5-16,2 1-4 0,12 5-10 15,7 3 2-15,4 4 0 16,2-1 8-16,4 1 8 15,-2 1 3-15,6-6 6 0,3 1 0 16,3-2 8-16,0-5 0 16,0-1 3-16,0 1 1 15,3-5 1-15,0-2 1 16,5-1-2-16,1-3 0 16,3-2-3-16,1-3-1 15,0-5 0-15,-2-2-2 0,0-3 2 16,-4 1 0-1,-1-1 1-15,-3 0 2 0,-2 1-1 16,-2-4 0-16,-1 6 0 16,-1-1 0-16,-3 9 1 15,-2 3 1-15,-1 0 3 16,0 0-1-16,0 0-5 16,0 0 0-16,0 0-3 15,5 21-1-15,12 46 3 16,-8-26 0-16,3 10 0 15,0 2 0-15,-2-6-28 16,0-8-26-16,2-10-111 16,0-5-69-16,-3-16-133 15,0-3 209-15</inkml:trace>
  <inkml:trace contextRef="#ctx0" brushRef="#br0" timeOffset="36575.286">21174 12577 937 0,'0'3'406'0,"0"-2"-163"16,2 2-233-16,-2-3-26 0,0 0-7 15,0 13 3-15,4 17 20 16,11 53 0-16,-3-25 1 16,2 5 0-16,3 19 0 15,2-2-1-15,-1 6-1 16,1 3-2-16,-5-19-31 16,-2-2-14-16,-4-17-30 15,-3-8-18-15,-4-12-32 16,-2-10-39-16,-5-6 108 15</inkml:trace>
  <inkml:trace contextRef="#ctx0" brushRef="#br0" timeOffset="36904.431">20777 13077 1110 0,'6'0'381'0,"9"-16"-383"15,8-6-64-15,19-6-30 16,5-2 8-16,4 6 41 15,-5 1 32-15,-2 3 31 16,2 4 7 0,2 4 4-16,6 2-3 0,3 3-13 15,-1 2-8-15,-4 5-69 16,-2 1-93-16,-9 7 102 16</inkml:trace>
  <inkml:trace contextRef="#ctx0" brushRef="#br0" timeOffset="37192.375">21730 13115 1391 0,'-2'10'493'16,"2"-10"-478"-16,-3 4-68 15,-9 17-45-15,-4 4 8 16,-4 19 53-16,0 8 30 16,7 10 5-16,4 8-7 0,4 3-84 15,-3-2-92 1,0-7 115-16</inkml:trace>
  <inkml:trace contextRef="#ctx0" brushRef="#br0" timeOffset="37678.832">22018 13296 1530 0,'2'2'483'0,"0"2"-609"15,-4 5-32-15,1 19 2 0,1 10 29 16,1 16 108-16,5 2 0 15,11-7-22-15,-2-7-4 16,5-9-33 0,1-10 15-16,-8-9 23 0,7-1 12 15,-5-13 44-15,1-2 17 16,-2-6 23-16,-1-7 1 16,-2-1-5-16,0 1-12 15,-2-3-30-15,-1-3-10 0,-6-1-11 16,-1-2-3-16,-4-3 8 15,-4 1-1-15,-6-2 3 16,-1 3 2-16,-9-1-2 16,-1 6 3-16,-2 5 1 15,-7-2-1-15,-4 9 1 16,-3 3 1-16,-6 2 2 16,6 8-13-16,5-1-122 15,5 1 97-15</inkml:trace>
  <inkml:trace contextRef="#ctx0" brushRef="#br0" timeOffset="38267.804">22429 13296 994 0,'20'20'406'16,"-14"-8"-238"-16,2 14-180 15,-1 26-37-15,1 9 3 16,-5 7 28-16,-3-5 15 16,4-11 4-16,-4-4 0 0,2-10 0 15,-2-5 0-15,0-18 2 16,0-7 0-16,0-7 7 15,3-1 3-15,-3 0 25 16,-1 0 7-16,1 0 1 16,0-1-5-16,-1 0-37 15,0-4-18-15,-1-26-39 16,-1-54-11-16,2 21-2 16,-4 2 9-16,-1-7 37 15,0 6 19-15,4 9 30 16,4 2 7-16,1 16-1 15,2 3-7-15,9 6-18 16,-5 6-11-16,8 9-8 16,1 2-3-16,4 10-3 15,5 5 3-15,10 12 5 16,7 10 3-16,3 15 5 0,3 4 5 16,-1 18 8-16,-3 4 6 15,-5 5 7-15,-4 1-3 16,-11-5-7-16,2-5-5 15,-11-6-9-15,3 2-1 16,-10-7-19-16,-6-3-30 16,-4-13-82-16,-4-12-41 15,-3-15-32-15,0-9-7 16,-11-27 144-16</inkml:trace>
  <inkml:trace contextRef="#ctx0" brushRef="#br0" timeOffset="38478.761">21423 12746 1373 0,'9'0'363'0,"17"-14"-399"16</inkml:trace>
  <inkml:trace contextRef="#ctx0" brushRef="#br0" timeOffset="39047.746">23457 12976 1302 0,'7'8'452'0,"-7"-8"-448"16,0 2-83-16,0-1-26 15,0-1 9-15,-2 0 49 16,1 0 41-16,-3 0 11 16,-21 1-2-16,-36 7 0 15,27-4 0-15,-10 2-2 16,1-3 0-16,3 4 0 15,5-1 1-15,13 3-1 16,6-2-1-16,7-4-15 16,3 3-21-16,5-4-30 15,3 4-2-15,16 8 8 0,6 1 20 16,25 8 30 0,8 0 3-16,11 4 7 0,-1 0 0 15,-13 1 0-15,-6 2 12 16,-11-4 21-16,-2-1 8 15,-11 0 17-15,-1 3-3 16,-14 10-11-16,-4 9 0 16,-14 8-4-16,-7 5-4 15,-18-1-9-15,-10 0-8 0,-17-3-19 16,-10 0-13-16,-25 1-76 16,-9-1-105-16,-15-15 124 15</inkml:trace>
  <inkml:trace contextRef="#ctx0" brushRef="#br0" timeOffset="40785.466">16292 14705 456 0,'-5'1'167'16,"-1"0"-117"-16,3 3-67 0,-1 4-3 16,0 3 5-16,-6 2 5 15,6 6 10-15,-1 1 3 16,3 0 6-16,2 6 12 16,2-2 32-16,-2 1 10 15,-2-1 3-15,-3-2-9 16,1 7-30-16,1 4-10 15,1 8-5-15,3 7 1 16,1-1 11-16,3 7 2 0,2 10-1 16,-2-1-4-16,3 5-14 15,-4-1-3-15,2-8-2 16,-1-6 0-16,-4-12-1 16,1-11-1-1,-3-14 1-15,1-3 1 0,0-5 5 16,0-6 4-16,0-3 38 15,0 4 21-15,-1-5 21 16,0 1-7-16,0 0-41 16,-3-5-25-16,-10-25-30 15,-12-46-5-15,19 19-15 16,5-10-12-16,2-10-22 16,0 0-2-16,9-1 18 15,-4 2 15-15,9 10 31 16,4 2 12-16,-5 7 12 15,6 5 3-15,-1 10 3 16,4 6-5-16,5 13-12 0,4 8-6 16,1 7-11-16,4 2-4 15,1 7 1-15,0 1 3 16,2 6 6-16,-2 5 2 16,0 11 5-16,0 7 1 15,-2 12 3-15,-2 6 2 16,-3 17-2-16,-3 3 0 15,-4 0-4-15,1 5 0 16,-5-5-1-16,-2-3 0 0,-1-4-1 16,-2-8 1-16,1-10-2 15,-2-5 0-15,0-3 1 16,-4-5 0-16,-5-14 2 16,0-6 0-16,-3-4 3 15,0-6 10-15,-1 0 23 16,0-1 11-16,0 0 21 15,0-1 1-15,0 2-10 16,0 0-8-16,-1 0-26 16,0-1-16-1,0 0-21-15,-15-21-10 0,-40-38-10 16,29 27-3-16,-6-2-14 16,1 2-7-16,-3-5-2 15,-3-1 6-15,0-2 22 16,-2 4 14-16,-2 7 17 15,4 6 1-15,0 8 6 16,4 1 6-16,5 8 6 0,5 1 4 16,3 5-9-16,-2 0-9 15,1 6-22-15,0 3-8 16,5 3-65-16,5 7-59 16,10 2 91-16</inkml:trace>
  <inkml:trace contextRef="#ctx0" brushRef="#br0" timeOffset="41146.423">17235 14848 1373 0,'3'3'495'0,"-3"4"-446"16,-3 4-83-16,-3 17-43 15,-2 13 6-15,1 20 41 16,5 5 25-16,5 0 5 0,4 2 0 15,0 0 0-15,0-5 3 16,-5-2-59-16,1-4-35 16,4-12-86-16,-1-1-48 15,0-17-35-15,0-9-55 16,-6-16 212-16</inkml:trace>
  <inkml:trace contextRef="#ctx0" brushRef="#br0" timeOffset="42044.426">17666 14828 1313 0,'4'4'417'0,"-1"15"-483"16,0 10-37-16,1 28-6 16,-1 11 35-16,2-2 67 15,-4 0 7-15,-1-10 0 16,0-5 0-16,-4-3 0 16,4-2 0-16,0-15 1 15,0-8 1-15,-1-15 2 16,-2-5 4-16,0-1 36 15,1 0 13-15,1-2 19 16,0 0 3-16,0 0-37 0,0-1-19 16,-1 0-33-16,1-1-16 15,0 1-23-15,-5-15-7 16,-32-47-9-16,29 25-13 16,4-7 19-16,3-1 7 15,2 0 18-15,2-7 21 0,3-4 9 16,0 1 4-16,3-3 9 15,1 3 5-15,0 10 9 16,4 4 1-16,-4 6 0 16,1 8-6-16,8-1-5 15,-3 4-2-15,5 2-4 16,0-1-1-16,0 6-4 16,-3 3 0-16,1 9 2 15,3 1 1-15,-4 8 6 16,3 5-1-16,-3 6-2 15,-3 0-1-15,0 12-5 16,-4-1 0-16,-2 5 1 16,-2 3 0-16,-5 0 1 15,-3 2 0-15,-5 3 1 16,-2 0 0-16,-7 0-1 16,0 2-2-16,-7 0-2 15,-4 1 0-15,-3 1 0 0,-3-7 0 16,5-10 3-16,3-9 1 15,5-9-1-15,6 0 1 16,4-7 9-16,3 1 9 16,6 0 14-16,-4-2 6 15,5 0-14-15,0 0-9 16,0 0-19-16,0-1-8 16,0 1-1-16,14-2 1 15,12-5 4-15,29-11 1 16,-18 17 1-16,2 2 1 0,0 6 2 15,1 3 3-15,3 4 1 16,-3-2 1-16,0 10-3 16,-6 0-1-16,-3 6-1 15,-1 6-1-15,-7 4-10 16,-1 2-13-16,-7-5-56 16,-4 0-58-16,-3-9 84 15</inkml:trace>
  <inkml:trace contextRef="#ctx0" brushRef="#br0" timeOffset="42825.836">18522 14703 1141 0,'3'6'423'0,"-3"5"-298"16,-5 19-153-16,-1 16-9 16,-3 20 13-16,1 7 14 15,0 9 11-15,-1-6 1 0,2 3-2 16,-1-5 1-16,0-9 0 15,2 0-1-15,-3-9 0 16,-1-7 0-16,6-11 2 16,-3-8 2-16,2-18 2 15,4-4 3-15,-1-3 15 16,2-5 4-16,0 0 5 16,0 0 2-16,0-1-13 15,-1 0-6-15,-1 0-16 16,1-1-5-16,-2-17-11 15,-9-48-3-15,7 22 6 16,0-3 3-16,3-7 6 16,-4 1 2-16,2-2 2 15,0 3 1-15,-2-1-1 16,1-3 1-16,3-3-1 16,2-3-1-16,6 4-3 0,3 1-3 15,5 4-5-15,3 3-7 16,4 6-15-16,2 3 0 15,5 4-2-15,2 3 3 16,1 9 12-16,0 6 1 16,-1 10 0-16,1 5 3 15,1 5 0-15,1 6 2 16,-1 5 8-16,-4 3 3 16,-3 3 6-1,-2 3 3-15,-2 4 8 0,-3 3 3 0,-4 3 5 16,-4 2 0-16,-6 4-2 15,-5 2-1-15,-13 6-3 16,-5 5-3-16,-7 0-6 16,-5 2 5-16,-4 0-2 15,-2-4-3-15,-8-2 8 16,-5-3-6-16,-20-6-2 16,-7 2 2-16,-6-1-8 15,1-3 0-15,19-6-5 16,10-10-15-16,7-12 13 15</inkml:trace>
  <inkml:trace contextRef="#ctx0" brushRef="#br0" timeOffset="43583.494">19036 14789 894 0,'10'-2'357'15,"-6"-2"-175"-15,6 3-237 16,-2-1-40-16,0 1-31 16,-8-2 1-16,-1 3 62 15,1 0 41-15,-2 0 102 16,1 0 22-16,0 0 11 16,0 0-10-16,-3 4-41 15,-9 21-12-15,-43 39-21 16,31-29-5-16,3 7-15 15,4 0-6-15,11 6-4 16,2 1-3-16,9-3 0 16,1-6-1-16,8-4-3 15,0 0-3-15,3-1-8 16,2 2-1-16,3-8 4 0,2-6 3 16,1-8 10-16,5-5 3 15,-5-5 1-15,2-2 0 16,-1-2 4-16,-4-1 1 15,8-1 0-15,-4-4 0 16,4-6-2-16,0-3 0 16,-4-9 2-16,-1-4 0 15,-1-4 2 1,0-1-2-16,-4 2-1 0,1 2 0 16,-5 5-2-16,-3 5-1 0,-2-2 1 15,-6 3 0-15,-4 0 1 16,-4-5 0-16,-6-1-3 15,-3-3-3-15,-6-5-4 16,-4 4-2-16,-3 5 5 16,-4-1 4-16,-4 8 5 15,-3 0 2-15,-6 0-2 16,1 2-1-16,-3 5-1 16,3 2 1-16,3 4 0 15,9-3-13-15,9 2-72 16,5-1-57-16,8 0-152 15,1 3 171-15</inkml:trace>
  <inkml:trace contextRef="#ctx0" brushRef="#br0" timeOffset="44412.287">19560 15124 981 0,'10'11'373'15,"-10"-11"-277"-15,-1 0-55 16,3 4-43-16,-2-4 1 0,0 0 1 16,3 9 1-16,6 21-1 15,12 35 0-15,-13-16 0 16,-2-2-1-16,-4-8-1 15,-1-2 1-15,-1-15 1 16,0-5 0-16,-3-10 1 16,-1-3 3-16,3-4 1 15,0-4 3-15,1 4 16 16,0-1 5-16,0 0 3 16,0 0 0-16,0 0-19 15,1-5-6-15,2-25-11 16,-3-44-5-16,-4 26-6 15,-5-1 2-15,5 2 4 16,-5 6 4-16,0-9 5 16,2-4 0-16,3 0 1 15,5-1 1-15,3 10 2 16,2 9 3-16,3 7 0 0,-2 3-2 16,8 8-14-16,6 1-11 15,2 5-17-15,3 5-7 16,8 3 1-16,-2 5 5 15,0 5 16-15,3 4 8 16,-5 7 11-16,-2 2 3 16,-3 5 3-16,-2 3 1 15,-8 0 5-15,-5-1 1 0,-3-2 5 16,-4-2 2-16,-3-1 1 16,-1 1-1-16,-6 0-2 15,1 1 4-15,-8 1 3 16,-2 0 2-16,-10 0 1 15,-4-3-6-15,1-3 4 16,2-6 2-16,9-6 1 16,10-4 1-16,6 1-13 15,1-1-5-15,1-1-4 16,0 0-1-16,0-1-8 16,0 0-3-16,0 1-5 15,0 0 1-15,23 1 7 16,36 5 2-16,-26 1 1 15,3 6 1-15,1 4 0 16,-1 5 0-16,-2 7-1 16,-3-2-1-16,-5 12-11 0,-2 3-16 15,-1-6-46-15,-1 1-29 16,-1-7-104-16,0-4-71 16,1-6 177-16</inkml:trace>
  <inkml:trace contextRef="#ctx0" brushRef="#br0" timeOffset="44788.637">20602 14769 861 0,'10'-2'440'0,"-6"3"-74"16,-4-1-305-16,0 0-89 16,-1-1-8-16,0 1 7 15,1 0 12-15,0 0 13 16,4 20 3-16,11 38 2 16,-14-25 1-16,2 4 0 15,0 6 0-15,5 7-2 16,-2 0 0-16,7 0 0 15,-5-2 0-15,1-8 0 16,0-1 0-16,-3 2-1 16,1-5-1-16,-5-3-26 15,0-6-23-15,1-13-83 0,-3-3-50 16,1-8-76-16,-2-2-22 16,-6-8 181-16</inkml:trace>
  <inkml:trace contextRef="#ctx0" brushRef="#br0" timeOffset="45127.023">20412 14839 811 0,'2'-4'353'0,"-2"4"-186"16,0 0-77-16,0-1-58 15,0 0 2-15,0 0 1 16,0 0 2-16,0-1 0 16,1 1 1-16,18-6 3 15,33-10-2-15,-26 10-9 16,5 1-7-16,-1-1-6 16,-3 2 0-16,4 3-5 15,0 0-3-15,1 6-4 16,4-1-3-16,-1 6-13 15,-5 3-11-15,-2 5-36 16,0 5-22-16,-5 0-42 0,3 0-39 16,-3-3-114-16,4-5 173 15</inkml:trace>
  <inkml:trace contextRef="#ctx0" brushRef="#br0" timeOffset="45816.067">21689 14726 833 0,'3'1'406'15,"-3"-1"-73"-15,-2-1-304 16,1-1-44-16,1 1-14 15,0 1-9-15,0 0 10 16,-1 0 9-16,0 0 12 16,0 0 12-16,0 0 14 15,-1 0 2-15,-8 4 0 16,-8 3 0-16,-38 9-6 16,30-10-2-16,-6-2-8 15,-4 2-2-15,-7 5-3 16,-8 2 0-16,-7 6 0 15,-1 3-2-15,5 3 1 16,6 0 1-16,16-3-1 0,7-3-2 16,10-6-9-1,2 2-4-15,4-1-2 16,1 2 3-16,7 2 5 0,2-1 3 16,5 1-1-16,10 3 1 15,10-1 2-15,8-1 1 16,13-7 3-16,0-4 0 15,6-3 0-15,4-3 0 16,-2 2 0-16,-2 0 0 0,-9-2 0 16,2 2 0-16,-3-1 0 15,-1-1 0-15,1 7 0 16,-6-4 1-16,-3 5 0 16,-2 3 0-16,-6-1 0 15,-4 3 1-15,-11 2 0 16,0 0 0-16,-8 2 2 15,-3 3 4-15,-2 1 22 16,-5 0 8-16,-4 1 22 16,-6-4 7-16,-10 0-7 15,-6 1 1-15,-10 5-13 16,-6 7-6-16,3 3-13 16,-3-4-7-16,-2-7-35 15,-1-2-37-15,-23-3-196 16,-9 1 166-16</inkml:trace>
  <inkml:trace contextRef="#ctx0" brushRef="#br0" timeOffset="47919.326">15898 16311 1059 0,'2'1'405'0,"-2"0"-252"15,0 1-194-15,0-2-26 16,-2 0-5-16,1 0 9 16,-5 14 34-16,-3 5 5 15,-17 23 22 1,19-31 6-16,-6 1 6 0,5-4 0 16,-3 1 6-16,-1-4 0 15,0 1-4-15,-5-1 0 0,3-1-12 16,-1 1-4-16,-2-2-13 15,2 1-6-15,-2-3-10 16,1 1-2-16,1 2 5 16,1-2 5-1,1 0 13-15,0 1 6 0,3-1 6 16,-3 0 0-16,-2 3 0 16,-1 1 0-16,-1-1-1 15,0 8-2-15,-2 4-4 16,1 6-4-16,3 15 1 15,3 3 9-15,10 1 7 16,7 2 4-16,10-2-6 16,4-3-9-16,9 0-3 15,0-2 0-15,3-10 5 16,2-6 2-16,3-14 1 16,4-2 0-16,2-13 0 0,-2-9 0 15,-3-9 0 1,-6-7-2-16,-4-4 2 0,-4-1 0 15,-1-1 2-15,-4-5 2 16,-5-1 1-16,-4-1 1 16,-5 1 0-16,-4 1-1 15,-4 1-2-15,-5-3-1 16,-6 4-2-16,0 8-1 16,1 11 1-16,3 8 7 0,6 12 18 15,-1-1 0-15,5 4-2 16,-4 0-10-16,3 3-19 15,1-3-4-15,0 0 1 16,-1 18 16-16,8 51 9 16,5-20 3-16,4 0 1 15,3 1-14-15,3 0-3 16,-3 2-2-16,4 4-43 16,0-1-76-16,0 3 78 15</inkml:trace>
  <inkml:trace contextRef="#ctx0" brushRef="#br0" timeOffset="48308.292">16263 16068 749 0,'4'2'379'0,"-4"-2"-25"0,4 0-421 15,-4 0-38-15,0 0 13 16,7 23 21-16,16 55 69 15,-6-24 2-15,6 13 4 16,2 8 1-16,4-2 2 16,-1-2 0-16,-2 0-1 15,0-8 0-15,-1-5-3 16,-1 1 0-16,-3-13-3 16,-1-1-1-16,-6-8-64 15,-3-8-46-15,-2-10 67 16</inkml:trace>
  <inkml:trace contextRef="#ctx0" brushRef="#br0" timeOffset="48653.475">16074 16382 933 0,'0'0'343'15,"0"-1"-268"-15,1 0-61 0,-1 0-23 16,0 1 1-16,0 0 7 15,23 0 1-15,41 6 3 16,-29-4 0 0,8 2-2-16,3-2-1 0,7 2 3 15,7-1-32-15,0 1-110 16,1 7-87-16,-10 1 126 16</inkml:trace>
  <inkml:trace contextRef="#ctx0" brushRef="#br0" timeOffset="49312.186">16908 16114 1273 0,'-1'7'471'16,"-1"-5"-410"-16,-2 5-80 15,-3 19-68-15,1 12 7 16,0 18 41-16,1 7 24 0,7 11 4 16,1-5-8-16,4 4-11 15,0-5-1-15,-6-15 7 16,1-4 9-16,-3-15 10 15,-1-9 5-15,-1-9 2 16,0-5 3-16,1-4 1 16,-1-3-1-16,2-2 2 15,0 1-4-15,1-3-10 16,0 0-10-16,0 0-37 16,0-1-33-16,-1-1-22 15,0 1 2-15,1-26 23 16,4-36 31-16,3 21 27 15,5-3 9-15,0 1 27 16,2 4 20-16,1 5 38 16,0 3 11-16,4 2 1 15,-1-3-12-15,2 5-34 16,0 1-14-16,-2 8-25 0,2 7-10 16,1 9-13-16,3 1-6 15,2 6-5-15,-1 6 5 16,-2 13 12-16,-3 10 7 15,-1 12 15-15,-2 1 0 16,-2-1 7-16,2 1 9 16,-1-1 16-16,-3 2 8 15,4 0 5-15,-6-1-7 0,1 2-16 16,0-3-8-16,-7 1-11 16,5-5-2-16,-2-13-55 15,0-3-72-15,-3-12 81 16</inkml:trace>
  <inkml:trace contextRef="#ctx0" brushRef="#br0" timeOffset="49937.315">17882 16289 1264 0,'2'0'446'0,"-1"-1"-362"15,-1 1-127-15,0 0-23 16,0 0 11-16,0 0 13 15,0 0 26-15,0 0 10 16,0 0 24-16,-1 0 13 0,-1 0 15 16,1 0 1-1,0 0-7-15,0 0-9 0,-16 2-16 16,-41 10-3-16,25-1-13 16,-7 9-3-16,-6 15-3 15,-2 6-1-15,2 6 1 16,7-4-13-16,17-10-48 15,7 4-27-15,10-1-9 16,4 2 14-16,7 0 52 16,5-6 29-16,5-7 9 15,4 0 1-15,8-6-1 16,2-1-1-16,1-5 10 16,-1-1 6-16,-6-5 15 15,-4-3 12-15,-7-1 5 16,0-1 1-16,-3-2-8 15,-3 1-7-15,-6-1-6 16,4 0-3-16,-5 0-5 16,0 0-5-16,0 0-9 0,-1 0-3 15,-7 18-3-15,-24 43-2 16,2-26-6-16,-6 5-11 16,-19 3-56-16,-13 7-59 15,-5-2-178-15,1-4 194 16</inkml:trace>
  <inkml:trace contextRef="#ctx0" brushRef="#br0" timeOffset="50522.144">18930 16064 1277 0,'3'2'461'16,"-3"-3"-398"-16,-3-1-61 15,2 1-43-15,0 0-3 16,-7-2 2-16,-16-2 13 15,-35-5 10-15,30 13 7 16,-2-1 12-16,0 7 1 16,8 0-3-16,4 1-3 0,9 6-14 15,1-1-2-15,2 11 1 16,0 9 1-16,4 13 14 16,3 3 4-16,6 17 1 15,1 2 0-15,3 5 0 16,-2 4-1-16,-4-12 0 15,3-3 1-15,2-3-21 16,2-3-11-16,-4-3-57 16,-1-4-35-16,-6-11-34 15,-4-5-12-15,5-19-61 16,-4-6 149-16</inkml:trace>
  <inkml:trace contextRef="#ctx0" brushRef="#br0" timeOffset="51240.848">18412 16597 1439 0,'-2'-1'481'16,"1"-1"-471"-16,1 1-51 0,4 0-1 16,26-2 3-16,44 4 10 15,-27 8-15-15,0 1-27 16,-2 2-3-16,-6-2-2 16,-4 1 17-16,-6-2 30 15,1-2 15-15,-8-5 17 16,-3 2 6-16,-4-2 9 15,-3-3 2-15,-4 2 1 16,-1-3-4-16,0 2-9 16,-1 2-3-16,4 2-2 15,-1 3-2-15,0 3 0 16,0 3 0-16,-1 2-1 16,-1 4 1-16,-1 4 2 15,1 2 2-15,-1 9 6 16,-2 1 2-16,2 4 0 15,0-4-2-15,3-5-6 0,2-1-2 16,0-7-3-16,3-1 0 16,1-7 0-16,-1-2 0 15,0-4 0-15,-3-3-3 16,-1-5 0-16,7-1 0 16,-5-5-1-16,7-3 0 15,-4-3 0-15,-4-3-1 16,8-7-1-16,-5-2-1 15,-2-8 1-15,1-5-1 0,-6 2 7 16,-4 3 3-16,1 3 9 16,-3 9 3-16,-7-1 1 15,2 0-1-15,-7 4-8 16,1 1-4-16,-3-4-8 16,0 3-2-16,-4 2-4 15,-4 0 1-15,1 9 6 16,-8 3 2-16,-2 4 1 15,2 6-2-15,-3 11-28 16,2 3-39-16,10 6-264 16,0 0 228-16</inkml:trace>
  <inkml:trace contextRef="#ctx0" brushRef="#br0" timeOffset="51816.893">19307 16743 990 0,'0'1'355'16,"2"-1"-293"-16,-2 4-54 15,0-4-9-15,0 0-1 16,0 5 2-16,0 15 1 0,-2 31 1 15,1-19 0-15,1 2-1 16,1 2 0-16,1 1-1 16,0-6 0-16,0-1 0 15,-1-9 0-15,2 2 0 16,0-2 0-16,-2-13 1 16,3 5 0-16,-2-9-1 15,-2-1 1-15,1 2 1 16,-1-5 0-16,0 0 0 15,0 0 1-15,0 0 3 16,0 0 1-16,-1-1 1 16,0 0-3-16,-3-21-6 15,-9-39-6-15,3 18-17 16,1-10-7-16,0-3-1 16,3-1 4-16,0 11 22 15,4 9 10-15,2 6 13 16,0 4 2-16,7 2-1 15,-1 1-5-15,5 6-9 0,3 0-2 16,6 5-1-16,2 0 1 16,5 9-1-16,3 0 2 15,1 6-1-15,4 5 0 16,-2 8-1-16,-1 5-1 16,-2 7-16-16,-4 6-15 15,-4 0-69-15,-2 3-49 16,-9-2 90-16</inkml:trace>
  <inkml:trace contextRef="#ctx0" brushRef="#br0" timeOffset="52714.437">20197 15867 1059 0,'-4'2'462'15,"4"-2"-234"-15,0 1-156 0,-1-1-97 16,0 0-6-16,-1 0 2 15,1 0 11-15,-3 15 7 16,-4 14 3-16,-11 32 4 16,10-22-1-16,9 4-1 15,0 3-2-15,8 6-1 16,5 5 1-16,2 1 3 16,0 7 3-16,0 2 0 15,0-4 1-15,-4-2 0 16,2 0 0-16,-5-9 1 15,0-1 1-15,-2-11 0 16,-3-8 1-16,1-8-1 16,-2-7 0-16,-1-8 1 15,1-2 1-15,-2-7 4 16,0 1 3-16,0-1 2 16,0 0 3-16,0-1 1 0,0 0-2 15,0 0-6-15,0 0-6 16,-1-20-8-16,-6-46-6 15,3 15-13-15,-2-7-4 16,4-3-1-16,2 2 3 16,3 1 14-16,6 6 7 15,4 13 5-15,2 4 1 16,5 12-10-16,1 2-1 16,6 1-28-16,1 5-6 15,5 6-6-15,1 5-2 16,-2 10 24-16,4 4 7 0,-10 11 14 15,3 4 6-15,-3 0 8 16,-3 7 2-16,4 11 9 16,-5 0 4-16,1 10 3 15,-2-1 2-15,-5-5-3 16,-1 3-6-16,-4-6-7 16,-1 1-5-1,-1-5-5-15,-1-2-1 0,-1-4-21 16,-3-3-19-16,1-9-105 15,-2-2-83-15,0-8 142 16</inkml:trace>
  <inkml:trace contextRef="#ctx0" brushRef="#br0" timeOffset="53788.605">21124 16315 1020 0,'3'0'386'0,"-2"0"-291"16,0 0-58-16,-2 0-40 15,0 0 0-15,-1 0 2 16,2 0 2-16,0 0 10 16,0 0 17-16,0 0 28 15,0 0 10-15,0 0 6 16,0 0-14-16,0 0-24 15,0 0-9-15,0 0-14 16,0 0-5-16,0 0-6 16,-1 0-4-16,0-1-7 15,0 0-4-15,0 0-7 16,0 0-3-16,0 0 0 16,-1-1 2-16,1 1 6 0,0 1 6 15,0 0 6-15,0 0 3 16,0 0 2-16,0 0 0 15,-1 0 3-15,1 0 1 16,0-1 0-16,0 1-2 16,0 0-1-16,0-1 0 15,-1 1-1-15,1 0 0 16,0 0-2-16,0 0 0 16,0 0-7-16,0 0-2 15,-10 3-5-15,-6-1-1 0,-33 58 1 16,24-25 0-1,-4 6 2-15,3 1-9 0,1-7 2 16,6-3-14-16,6 3-8 16,2-4 9-16,4 5-2 15,3 1 15-15,5-4 8 16,5 3 4-16,6 1 5 16,1-4 3-16,6 5 1 15,3-3 0-15,2-8-2 16,5 0 0-16,2-14-9 15,-3-3-11-15,1-7-3 16,0-3 1-16,-5-4 8 16,-1-8 11-16,1-6 5 15,1-5 2-15,-2-6 2 16,1-1 4-16,-5-2 2 16,-3-2 0-16,0 4 1 0,-2-1-1 15,-5 1-2-15,-2 1-1 16,-6 2-4-16,0-1-3 15,-7 4-1-15,-2 0-1 16,-2 3 2-16,0 4 1 16,0 4 9-16,3 2 12 15,3 6 8-15,-1 0 9 16,3 4 2-16,0 1-7 0,2 0-6 16,0 0-11-16,0 0-12 15,1 0-5-15,0 0-4 16,0 0 1-16,1 5 4 15,6 14 2-15,17 34 3 16,-8-22-2-16,2 4-1 16,0 2-2-16,4 2-2 15,1 1-21-15,-1 2-58 16,-2-1-59-16,-2-5-139 16,-3-5 170-16</inkml:trace>
  <inkml:trace contextRef="#ctx0" brushRef="#br0" timeOffset="54418.553">21492 16363 930 0,'13'7'401'15,"-16"-6"-206"-15,3 1-148 16,5 14-69-16,3 10-1 16,5 14 10-16,-2 3 8 15,0-2 4-15,-2 1 0 16,1-4 1-16,4 2 0 0,-7-5-1 16,-1-5 1-16,-4-9-1 15,0-3 1-15,0-10 1 16,-1-2 0-16,2-3 2 15,-2-3 0-15,-1 0-1 16,0 0-1-16,0 0-1 16,0 0-5-16,0 0-1 15,0 0-1-15,0-1-1 16,0 0 0-16,0 0 0 16,3-6-1-16,2-22 0 15,5-32 1-15,-10 23-2 16,0-3-1-16,0 0-3 15,-1 0 0-15,1-2 3 16,5-3 3-16,2 4 5 16,-1 5 2-16,4 12 1 15,2 6 0-15,1 8-3 16,4-1-4-16,-1 3-5 0,0 3-4 16,4 6-1-16,2 4 4 15,3 5 5-15,4 4 6 16,-3 2 8-16,0 5 2 15,-6 12 5-15,0 4 5 16,0 11 3-16,-4-3-1 16,-4-2-3-16,-3-5-4 15,-1-1-8-15,-1 2-2 16,-4-6-28-16,4 4-55 0,-5-12-152 16,1-3 148-16</inkml:trace>
  <inkml:trace contextRef="#ctx0" brushRef="#br0" timeOffset="55181.914">22247 16344 791 0,'0'0'306'0,"0"0"-217"16,-1 0-42-16,1 0-17 16,0 0 1-16,0 0 0 0,0 0 0 15,0 0-13-15,0 0-1 16,-1 0-2-16,0 0-1 16,0 0-8-16,-10 3-2 15,-18 18 0-15,-29 36 1 16,24-21 1-16,0-4-1 15,4 0-1-15,7-1-4 16,11-1-1-16,3 3-4 16,8-3-18-16,0-2-7 15,4-5-8-15,6-1 3 0,3-3 8 16,4-4 5-16,3-4-5 16,2-4-10-16,6-3 4 15,-2-4 0-15,0-7 8 16,1 0-3-16,-2-6-2 15,-1-3-6-15,2-7-9 16,-4-5 4-16,-3-6-14 16,-1-3-3-16,-8-1-1 15,-3-4 9-15,-5-6 21 16,-1-2 13-16,-5-4 17 16,1-1 1-16,-6-1-2 15,-1-1-8-15,-4-4-35 16,-2-3-10-16,-3-1-4 15,4 0 12-15,1 15 70 16,5 11 36-16,3 21 52 16,1 9 10-16,5 4-21 15,-2 1-28-15,3 6-62 0,0-2-20 16,0 0-19-16,0 0 2 16,10 30 18-16,14 47 7 15,-9-16 19-15,1 4 10 16,4-3 20-16,2 1 11 15,2 2 2-15,0 6-8 16,0 2-20-16,0-6-12 16,-2 2-16-16,-1-5-2 0,-4-11-2 15,2 4-1-15,-4-7-1 16,-3-5 0-16,-1-3-75 16,-5-3-44-16,-2-9-176 15,3-3 173-15</inkml:trace>
  <inkml:trace contextRef="#ctx0" brushRef="#br0" timeOffset="55547.353">22713 16325 888 0,'0'0'330'0,"0"1"-233"16,1 3-113-16,-1-4-10 16,0 4 5-16,9 26 7 15,12 38 13-15,-7-24 1 16,1-4 1-16,0-1 1 15,0-3 1-15,0 4-1 16,-2-4 0-16,-3 0-1 0,-1-6-1 16,0-10 0-16,-3-5-1 15,-1-2-15-15,-3-5-58 16,-1 0-35-16,-1-4-115 16,1-2-65-16,-2-11 185 15</inkml:trace>
  <inkml:trace contextRef="#ctx0" brushRef="#br0" timeOffset="55787.841">22535 15965 1281 0,'-1'6'474'0,"1"-5"-407"0,0-1-101 15,-1 0-56-15,0 0-9 16,-1 15-24-16,-2 15-48 16,2 38 110-16</inkml:trace>
  <inkml:trace contextRef="#ctx0" brushRef="#br0" timeOffset="57030.993">20678 17200 777 0,'1'-3'338'0,"-1"3"-181"15,1 0-76-15,-1 0-75 16,-1-1-5-16,1 1-2 16,-1-1-1-16,1 1 1 15,0 0 2-15,0 0 7 16,0 0 7-16,0 0 20 16,0 0 9-16,-1 0 11 15,0 0-1-15,0 0-15 16,0 0-7-16,-7 1-15 0,-13 5-7 15,-33 9-7-15,24-8-3 16,-10 4-2-16,-1 6-1 16,-4 4-2-16,1 5-1 15,6 8-16-15,5 1-13 16,11 0-35-16,8-1-4 16,12-2 16-16,5 4 16 15,13-2 45-15,6 1 9 16,14-7 6-16,5-4 4 0,11 2-5 15,2-8 0-15,3 3-5 16,-1-3-3-16,1-4-5 16,1-1-1-16,5-6-33 15,4-4-32-15,5-10-99 16,-4-5-82-16,-6-13 151 16</inkml:trace>
  <inkml:trace contextRef="#ctx0" brushRef="#br0" timeOffset="57653.5">21652 17083 838 0,'3'0'361'0,"-4"0"-193"0,1 0-59 16,-2 0-54-16,2 0-3 15,-1 0-10-15,0 0-6 16,0 0-20-16,0 0-5 16,-11 4-3-16,-6 3 0 15,-34 11 1-15,24-10 0 16,2 5-3-16,-5-1-2 16,-6 3-4-16,0 2 0 15,-4-2-1-15,2 2-2 16,2 2-1-16,2 5-1 0,2 7-2 15,5 3 0-15,7 8-14 16,5-2-6-16,8 3-10 16,6-4 3-16,6-2-1 15,5 7 4-15,6-9 13 16,1-1-3-16,4-10 16 16,3-9 1-16,5-6-1 15,4-3-3-15,7-8-2 16,4-2-3-16,2-13-16 15,-2-7-5-15,-2-12-9 16,-4-9 2-16,-7-2 17 16,-3 2 7-16,-2-1 14 15,-6 3 3-15,1 4 1 16,-2 0 1-16,-5 14 0 16,1 8 0-16,-9 9 0 15,-1 3 1-15,-3 4 1 16,-1 1-1-16,0 0-1 0,0 0-1 15,4 12-1-15,5 18 4 16,15 46 5-16,-9-29 0 16,5 5 0-16,-1 2-4 15,4 2-78-15,0 0-246 16,-4-1 221-16</inkml:trace>
  <inkml:trace contextRef="#ctx0" brushRef="#br0" timeOffset="58275.428">22043 17420 1056 0,'8'29'410'0,"-5"5"-301"16,-3 15-126-16,0 27-37 15,-5 9 3-15,0 0 34 16,2 1 10-16,-2-2-53 16,9-6-4-16,-1-15 1 0,-1-4 5 15,3-18 54-15,-6-8 4 16,2-5 2-16,0-13 2 15,-4-8 5-15,2-6 6 16,-4-1 31-16,5-1 16 16,0 0 0-16,0 0-5 15,0-1-32-15,-1-3-18 16,0-27-8-16,0-37-5 0,-4 6-35 16,-2-9-33-16,-6-22-79 15,1-4-10-15,6 10 32 16,0 10 42-16,6 19 131 15,4 7 33-15,0 10 28 16,3 2-2-16,5 6-51 16,0-3-18-16,7 1-35 15,-1-1-17-15,13 7-40 16,0 8-10-16,5 17 0 16,1 5 13-16,-8 8 39 15,0 8 11-15,-7 7 15 16,-3 2 8-16,-6 5 27 15,-4-2 8-15,-7 1 15 16,0 2-3-16,-7 6-24 16,-4 4-8-16,-7 2-19 15,-5-2-9-15,-7 1-57 16,-4 3-58-16,-6 8 69 16</inkml:trace>
  <inkml:trace contextRef="#ctx0" brushRef="#br0" timeOffset="58973.413">22329 17450 1062 0,'8'12'378'0,"-3"12"-351"16,2 8-66-16,4 16-13 16,0 5 3-16,1 7 41 15,0 1 5-15,0 0 0 16,2 2-1-16,-3-9 1 15,-1-8 1-15,-3-7 2 16,-2-4 0-16,-2-13 4 16,-3-5 0-16,-1-9 5 15,2-1 1-15,-1-4 15 16,2 0 4-16,-2-3-4 0,-1 0-3 16,1-1-22-16,-1-1-9 15,0 1-12-15,-3-10-8 16,-8-20-33-16,-15-40-20 15,11 21-35-15,-1-7-14 16,1-7-2-16,0 0 18 16,2 1 45-16,3 2 29 15,8 6 62-15,1 0 26 16,4 5 22-16,4-3 3 0,3 2-11 16,5 2-12-16,4 5-3 15,2 10 3 1,3 11-10-16,4 3-11 0,3 4-25 15,-1 3-11-15,0 9-11 16,-1 1 4-16,1 13 5 16,2 2 3-16,-5 8 7 15,-3 5 3-15,-7 6 8 16,-5 3 8-16,-7 5 18 16,-4 3 5-16,-2-9-4 15,-4 4-8-15,-3-4-18 16,-2 1-6-16,-6 1-15 15,-1-1-31-15,-7-2-125 16,-3 0 111-16</inkml:trace>
  <inkml:trace contextRef="#ctx0" brushRef="#br0" timeOffset="59637.968">22840 17476 1081 0,'6'1'361'0,"9"-1"-355"15,8 0-20-15,7-5-9 16,3-1 8-16,-1-1 8 16,1-1 5-16,2 2 2 15,1-2 1-15,6-6 0 16,3-5 0-16,3-9-2 15,0-3 0-15,-2-3 0 16,-1 7 0-16,-10-1 1 16,0 6 0-16,-11 4 3 15,-6-1 0-15,0 2 0 16,-9-1-1-16,-2 1-2 0,2 5-3 16,-7 4-12-16,4 4-2 15,-1 3 1-15,-8-5 4 16,3 6 20-16,0-1 4 15,-1 0 1 1,0 1 0-16,0-1-9 0,-4 1-2 16,-26 1-6-16,-37 8-2 15,21 6-2-15,-9 3 0 16,-2 6-3-16,-2 7 0 0,0 9-7 16,7 7 2-16,11 7 9 15,11-1 2-15,14-5 1 16,4-2-3-16,5-4-6 15,7-1-2-15,8 1 4 16,4-3 2-16,12 1 3 16,2 0-8-16,6 4-18 15,7 2-47-15,13-10 50 16</inkml:trace>
  <inkml:trace contextRef="#ctx0" brushRef="#br0" timeOffset="60192.128">23872 17247 1208 0,'4'-2'477'0,"-4"0"-287"16,-2 2-178-16,1-1-28 15,0 1-12-15,-1 0-5 16,1 0 1-16,0 0 1 0,0 0 8 16,-15 0 9-16,-35 0 14 15,30 1 2 1,-4-1 1-16,-5 3 0 0,-6 3 8 15,-2 3 4-15,-4 9 1 16,0 4 0-16,3 13-15 16,3 2-6-16,9-4-11 15,0-2-16-15,12-6-53 16,3-1-49-16,14 7-50 16,8 0 0-16,11-2 47 15,2-1 49-15,9-14 33 16,3-2 10-16,2-8 5 15,5-5 3-15,0-6 20 16,0-6 9-16,1-9 3 16,-1-6 3-16,-6-9 5 15,-6 0 4-15,-5-5 3 0,-3-2-1 16,-7-4-5-16,-2-3-5 16,-2 0-8-16,-6-1-9 15,-3 5-48-15,-2-2-51 16,-7-7 73-16</inkml:trace>
  <inkml:trace contextRef="#ctx0" brushRef="#br0" timeOffset="60383.189">23534 16386 341 0,'-2'14'138'0,"4"19"-85"16,5 12-52-16,17 23-2 15,6 14 5-15,13 20 14 16,3 13 0-16,7 22-11 16,4 10-6-16,-4 24-16 15,5 4 11-15</inkml:trace>
  <inkml:trace contextRef="#ctx0" brushRef="#br0" timeOffset="69033.967">14894 16725 658 0,'3'1'356'0,"-3"1"-76"16,0-3-158-16,0 1-128 15,0 0-13-15,0 0-17 16,0 0 0-16,0 0 10 0,0 0 6 15,0 6 18-15,-2 6 2 16,2 6 1-16,6 27 0 16,-4-22-1-16,-2 0-1 15,-2 4-2-15,2 6-3 16,0 2-3-16,2 5-1 16,4 14 1-16,1 3-4 0,1 7-19 15,3 7-9 1,-6 1-4-16,0-6 5 0,1 0 25 15,-5-4 8-15,3-15 8 16,-2-3 1-16,-2-12 0 16,2-6-1-16,-2-8 3 15,-1-4 1-15,1-8 12 16,-1-1 4-16,2-4 6 16,0-1 3-16,-1 0 1 15,0-1 0-15,0 0-7 16,-1 0-4-16,0 0-15 15,-1-1-6-15,0-4-11 16,-4-18-5-16,-7-34-7 16,2 22-3-16,3-6 1 15,0 7 3-15,1-3 8 16,3-2 7-16,0-4 8 16,1-1 0-16,-1 1 5 15,3 3 3-15,0 10 6 0,1-2 1 16,-1-2 0-16,-2 3-1 15,5 1-4-15,-2 2 1 16,6 5-1-16,0 1-1 16,0-3-2-16,2 2-3 15,2-4-2-15,0-7-2 16,1 0 1-16,3 1-1 16,-2 0 3-16,-1 4 1 15,3 5 5-15,-3-1 1 0,0-1 1 16,2 3-2-16,-1-3-5 15,-1 2 0-15,1 7-2 16,-3 3-1-16,0 2 0 16,-1 5-1-16,-3-3 0 15,3 3 0-15,-1 6 0 16,-1-2-3-16,0 3-6 16,-1 1-4-16,1 1-2 15,1 3 0-15,3 5 6 16,0 1 3-16,0 3 4 15,1 10 2-15,-1 4 0 16,0 3 0-16,-3 3-11 16,0-1-7-16,-2 3-15 15,-4-3 0-15,1 6 9 16,-2-1 7-16,-2 1 17 16,-4 0 1-16,-2-6 3 0,1-3 0 15,0-4 0-15,2 0 0 16,-3-3-1-16,-2-1 0 15,-2-1 2-15,-2-2 1 16,-1-2 0-16,-4 1 2 16,1-3-5-16,-1 0-3 15,0-5-12-15,-1-1-12 16,1-3-47-16,-1-1-38 0,0-2 68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1:21:40.9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1535 7842 372 0,'0'-14'127'16,"0"0"-119"-16,1 5-8 15,1-1 21-15,-2 4 24 16,-3 1 35-16,3 1 15 16,-1 5-14-16,-1-1-22 15,1 0-34-15,0 0-17 16,0 0-8-16,0 0-2 0,-3 3 0 16,2 9 1-16,-7 5 1 15,-29 27 1-15,29-21 1 16,-5 8 0-16,2 9-2 15,-3 10 0-15,-2 6 0 16,3 2-1-16,-4 7 1 16,-2-1-1-16,3 3 0 15,-2 1 0-15,3-2 1 16,-1-1 0-16,-2 5 0 16,1-2 1-16,-2-3 0 15,3-2-1-15,0-14 1 16,0 1-1-16,4-9 2 15,1-5-1-15,3-8 2 16,2-10 1-16,3-1 6 16,-3 0 1-16,6-1 2 15,-1-1-1-15,1-6-5 16,0-2-2-16,1-1 0 0,0-1 0 16,1 0 0-16,2 1 1 15,-2-3 1-15,-1-3 1 16,0 0 0-16,0 0 0 15,0 0-1-15,1 7-1 16,14 2 0-16,29 31-1 16,-24-29 0-16,3-3 1 15,7 3 0-15,2-5 1 16,3-1 1-16,8 2-2 0,1-4 0 16,-2 1-2-16,3 0-1 15,-3-1-1-15,2-2 0 16,2 1 1-16,1-1-2 15,4-1 0-15,2 0 1 16,4-1 1-16,-5 1 0 16,3-1 1-16,-6 0 0 15,-2 0-1-15,2-3 0 16,2 2 0-16,2-1 0 16,1-1 0-16,1 1 2 15,-3-2 0-15,-5 0 2 16,-1-1 1-16,0 2 0 15,-2-1 2-15,0 5 2 16,-2 0 0-16,-7 0-2 16,1 2-1-16,-5-1-3 15,-3 1-1-15,-6 2 0 16,-5 0 0-16,-3-3 1 0,-7 4 1 16,-3-5 2-16,1 0 2 15,-4 1 32-15,-1-2 14 16,0 1 30-16,0 0 9 15,0 0-7-15,-1 0-7 16,1 0-16-16,0-1-11 16,-1 0-22-16,0-1-8 15,0 1-12-15,-8-13-1 0,-1-10 0 16,-37-35-1-16,26 23-4 16,-2-1-1-16,1-4-2 15,-1-1-1-15,2-6-2 16,1-3 0-16,-1-3-1 15,4-1-1-15,-2-4-1 16,3 3-1-16,7 2 0 16,-2 3-1-16,8 6-1 15,2-2 0-15,-4 3-1 16,2 2 1-16,-1 8 2 16,0 0 1-16,4 0 2 15,0 2 0-15,-2-3 2 16,1 5 0-16,-3 9 2 15,-2 6 0-15,0 7 1 16,0 0 0-16,1 2 0 16,-3 1-1-16,2-1-1 15,-2 0-1-15,1 0-2 0,0-1 1 16,-2 4 2-16,1-3 0 16,-5-2 1-16,0 2 2 15,1-3 1-15,-2 3 0 16,-2-1 0-16,-1-1 0 15,-4-2-1-15,-1 1-1 16,0-1-2-16,2 4 1 16,1-4-3-16,-1 2 0 15,-1 1-1-15,-2 0 0 0,0 2 0 16,-1-2 0-16,1 1-1 16,1 0 1-16,-2 0 0 15,-1 1-1-15,6 0 1 16,-4-1 0-16,6 3 0 15,0 1-1-15,-2 0 0 16,4 2-1-16,-5-1 1 16,-1 0 0-16,-2 1 0 15,-5-1 1-15,-1-1 0 16,-1-1 0-16,3 1-1 16,-4 1 1-16,-3 1 0 15,-1 1-1-15,-7 2-1 16,10-3 0-16,1 0 0 15,3 4 0-15,8-3 0 16,1 3-1-16,1-1-2 16,2 2 1-16,-3-1-1 0,-3 3 1 15,7 0-2-15,-4-1-21 16,-1 5-90-16,2 5-94 16,-5 8 125-16</inkml:trace>
  <inkml:trace contextRef="#ctx0" brushRef="#br0" timeOffset="947.691">1846 7888 614 0,'7'1'95'0,"-5"4"-123"16</inkml:trace>
  <inkml:trace contextRef="#ctx0" brushRef="#br0" timeOffset="1607.446">1874 7937 293 0,'16'30'181'0,"-16"-30"-2"16,-1 0-22-16,0-1-43 15,1 1-27-15,0 0-47 0,0 0-14 16,0 0-12 0,0 0-4-16,-2 0-4 0,1 0-6 15,0 0-4-15,0 0-3 16,-1 5 0-16,-4 13 2 16,-8 32 1-16,11-28 0 15,-2-4 2-15,4 3 0 16,0 1 1-16,1 2 1 15,3 6 0-15,-1-1 0 16,0 1 0-16,1-2 0 0,-5-4 0 16,-3 0 1-1,4-1 0-15,-2 0 2 0,1 6 5 16,1-1 4-16,-1 3 3 16,-2 1 1-16,0-4-5 15,2 2-2-15,-2 1-3 16,2 2-1-16,-1 4-1 15,0 0-1-15,2-4-1 16,-3-5 0-16,2-1 1 16,0-5 0-16,1-4 2 15,-2 5 1-15,0-6 3 16,1-1 1-16,-2 1 10 16,3-4 2-16,-2-3 4 15,-1 0 0-15,2-3-8 16,-2-1-4-16,1-2-6 15,2 2-1-15,-3-2-4 16,2-1 1-16,1-3-3 0,0 0 1 16,-1 0-2-16,1 0 0 15,0 0 0-15,0 0-1 16,1 2-1-16,-1 6 0 16,0 0 1-16,0-1 0 15,-1 1 1-15,1 1 0 16,0 2 0-16,0 3 0 15,-1 27 0-15,2-27 0 16,-4-2 0-16,3 0 0 0,0 5 0 16,0-2-4-16,-2 4-64 15,0 2-70-15,2 3 86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17:46:43.0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17952 7128 441 0,'-3'41'90'16,"3"-41"-175"-16,0 0 22 16,0 0 74-16,-1-2 57 0,0 2 48 15,1-1-13-15,0 1-29 16,0 0-6-16,0 0 8 16,0 0 5-16,0 0 10 15,0 0-5-15,0 0-24 16,0 0-15-16,0 0-23 0,0 0-10 15,0 0-9-15,0 0-1 16,0 0 1-16,-1 0 3 16,0 0 3-16,0 0 0 15,-1-1 0-15,1 0-1 16,0 0-3-16,-5 0-2 16,-7-4-4-1,-4-1-1-15,-30-13 0 16,26 8 0-16,3-1 1 15,3 1 1-15,-2 0-2 16,3 0 1-16,0 1-1 16,-2-4-2-16,-3 4 0 15,-4-4-2-15,-7 2-2 16,-2 2-2-16,-4 0-2 0,2-1 1 16,-3 1 1-16,0-1 2 0,-1 1 2 15,2-1 1-15,2 0-2 16,-2-4-1-16,6 4-1 15,-4-2 0-15,7 0 2 16,-2 4 1-16,-2-1 0 16,0 0-1-16,-5 0-1 15,-1 0 1-15,1 1 3 0,1 0 1 16,-5 3 1-16,1 1 0 16,-2-3-1-16,-1 2 1 15,4-1 0-15,0-2 1 16,5 1 0-16,-4-4 0 15,1 4 1 1,-3-1 0-16,-5 3 3 16,0-1-1-16,0 0 1 15,-1 1-1-15,6-3 0 16,1 4 1-16,0-3 0 16,6 1 0-16,0-1-2 15,0-2 0-15,1 2 0 16,-4-1 2-16,-2 0 0 0,-4-3 0 15,-2 1-2-15,-1-1 0 0,-1 3-2 16,-2 6 0-16,3-3 0 16,1 0-1-16,2 3 0 15,1-4 0-15,-7 3 0 16,-1 0-1-16,-7 1 1 31,1 1-1-31,1 1-1 16,0 2 1-16,7 0-1 0,3-1 1 15,3 1 0-15,-3-2 0 16,-3-1 0-16,-7 0-1 16,-1-1 0-16,2 3 0 15,2 3 0-15,-1-1-1 16,5 4-4-16,-3-1 0 0,-1 2 1 16,1 4 2-16,-7-1 3 15,-3 2 0-15,-1 1-3 16,-2 0 0-16,5 1 1 15,5 0 0-15,2 0 0 16,-1 1 0-16,-8-2 0 16,1 0 0-16,-5-2 3 0,4 1 0 0,-2-1-1 15,1 0 0-15,9 4-2 16,-4-7 1-16,3 4 0 16,-3-1 2-16,-9-2 0 15,4 3 1-15,2-5-1 16,-2 1 1-16,8-2 0 15,-2-2 0 1,-1 2-1-16,-1 0 0 16,-6-3 0-16,-2 1 0 15,3-1 1-15,5-3 1 16,4-2 0-16,2 0 1 16,-3-5 1-16,-3 4 1 15,-4 0 0-15,-2 2 0 0,-2 1-1 16,4 1-1-16,6-1 0 15,0 0 2-15,0 2-2 16,-4-2 0-16,-5 0 2 16,-2 1 0-16,0-3 2 15,-1-1 0-15,6-3-2 0,7-2 0 16,1 0-1-16,1-1 0 16,-5-2-2-1,-9 1-1-15,-2-4-1 16,1 2 0-16,5-1 0 15,2-1 0-15,1 1 0 16,-1 0-1-16,-14 4-1 16,2-1 0-16,-5 2-1 15,-2 0-1-15,4-2-2 16,1 2-1-16,-4 1 1 0,2 4 1 16,2 0 3-16,-1-1 2 15,14 3 0-15,2-1-1 16,3 0 1-16,3 2-1 15,-9-1 1-15,3 0 0 0,-1 1 0 16,-5-1-1-16,9 1 1 31,3 0 0-31,-3-3 0 16,3 0 0-16,-2-1 1 16,-6 0 0-16,2 0-1 15,-2-2 0-15,0 0-1 16,6-2-1-16,-2 1-3 0,-6-1-2 15,-3 2 0-15,-8 4 2 16,2 0 5-16,4 2 3 0,2 1-1 16,3 2-1-16,-3 5-1 15,1 1-1-15,-3 3-1 16,-3-2 0-16,-2 0-2 16,2-3 0-16,-2-3-1 15,4-2 0-15,4-2 3 16,-5-4 0-16,4-5 0 0,3-3-4 15,3-1-7-15,5 2-3 16,5-2 0-16,-2 3 0 0,0 3-12 16,-8 6-10-16,-3 8-12 15,0-2 2-15,-1 6 5 16,9 3 2-16,0-5-3 31,1 4-6-31,0-1-2 16,-5-4 1-16,4 0 2 15,2 2 7-15,3-6 16 0,0 4 9 16,6-4 15-16,3-1 2 16,0 4 1-16,2-2 1 15,-5 4 0-15,-5 1 0 16,-3 4 0-16,-2 5 0 0,-1 7 2 16,1 3 2-16,3 2 1 15,2 1 1-15,-1-3-1 16,1-2 1-16,-2-2 4 15,2 2 1-15,1 3 5 16,2 2 1-16,3 1-3 16,3 2-3-1,4-4-5-15,-3-1-2 16,7 1-3-16,1 0 0 16,-1 4 3-16,7 2 1 0,-7-5 2 15,-2-3 2-15,6-3 0 16,1 0-3-16,11 0 1 15,6 2 1-15,7-2-2 16,2-1 2-16,6-2 0 16,4-3-1-16,3-1 1 15,1-1-1-15,3-6 3 0,1-2 1 16,4-1-2-16,-2-2-1 16,1 5-5-16,-3 1-2 15,-3-1-1-15,0 3-1 16,1-2 0-16,-1 0 0 0,1-4 0 15,-1 3 1-15,0-2-1 16,-2-1 1-16,1 0-1 16,1-1 0-16,0 0 1 15,1 1-1-15,2 2 1 16,1-5 0-16,3 1 1 16,1-2-1-1,1 2-1-15,-1-1 0 16,0 0 0-16,1-2 1 0,-1-2 1 15,1 0 1-15,4-1 1 16,-2 1 0-16,-6-2-1 16,2 3 0-16,-7-1-2 15,2-2-1-15,4 3 1 16,-2 0-1-16,6-1 0 0,-1 1-1 16,4 3 1-16,1 0-1 15,3-1 0-15,-1 0 0 16,3-2 0-16,0 1 0 15,4 0 1-15,0-1 0 16,-2 1 1-16,2-2-1 16,-6-2 2-1,4 2-1-15,-3 1 0 16,1 0 0-16,0 2-1 16,-1-2 1-16,-2-2 0 15,1 0 2-15,-1-1 10 16,0 2 3-16,3 1 1 15,-3-4 0-15,-3 1-10 16,3 1-2-16,-7 0-3 0,5 3 0 0,0 0-1 16,-2-2 0-16,1 2 0 15,0-3 0-15,0 1 0 16,1-2 1-16,6 3 1 16,1 0-1-16,-2-1 1 15,-2 3-1-15,-3 1-1 16,-1 0 0-16,-3-2 0 0,-3 1 0 15,-2-3 0-15,-4 0 0 16,0 1 4-16,6-3 7 16,2 2 7-16,6-2 0 15,4-3 0-15,-2-2-7 16,3-1-6-16,-4 2-2 16,0 2-2-1,0 0-2-15,-1 1 1 16,0-1-2-16,-5 2 2 15,-1 1-1-15,1 1 1 16,-3 2-1-16,3 0 0 16,1 2 0-16,-3-4 0 15,6 2-1-15,-2-4 2 16,3-1 0-16,6-2 1 0,-3-2 0 0,5-4 2 16,0-1 1-16,2 0-2 15,2 0 0-15,1 2-2 16,-4 2-1-16,0 2-1 15,-1 1 0-15,-1 3 0 16,2 0-1-16,3 1 0 16,-1 2 0-1,4 3 1-15,1 1 0 16,0 1 0-16,0 3 0 16,-3 0 0-16,2 0 0 15,-8 0 0-15,1-3 1 16,1 0 0-16,-1-1 2 0,6 0 2 15,6 0 5-15,5-4 2 16,1 2 0-16,5-2-1 16,-6 1-5-16,-8-2-3 15,-2-1 0-15,-5 0-1 16,1 0 0-16,-2 2 0 0,2-1 0 16,0 3 0-16,-2 0-1 15,2-1 0-15,-3 2 0 16,-6-2 0-1,3 1 0-15,-6 1 0 16,0-3 0-16,6 1-1 16,-2-1 1-16,8 0 1 15,3 2-1-15,4-3 1 16,0 1-1-16,5-4 1 16,0-3 1-16,-5-1 0 15,0 0 1-15,-2-1 2 0,-1 0 3 16,-3-2 3-16,2 1 1 15,-2 0-2-15,0 0-3 0,-1 4-4 16,0 1-1-16,-3 2-1 16,-5 0 0-16,-2 3-1 15,-1-1 0-15,-2 2 0 16,4 0-1-16,0 2 1 16,-1 0-1-16,2 2 1 0,3-5 0 15,1 1 0-15,1-3-1 16,2 0 0-16,3 2 0 15,-4-1 1-15,3 1-1 16,-4 2 1-16,-4 0 0 16,7-2-1-1,-3 0 1-15,5-1-1 16,4 0 0-16,2-2 1 16,2-1 0-16,2 0 0 15,-3 1 0-15,-2 0-1 16,-1-2 2-16,0 1-1 15,-3-2 0-15,6 1 0 16,1-2 0-16,5 3 0 0,2-1 1 16,1-1 0-16,-1 2 1 0,-2-1 1 15,1 1 0-15,3-4 0 16,3 2 0-16,8-2-1 16,1-3 1-16,-2 0 0 15,-1-1-1-15,-1-3-1 31,-1 4 0-31,6-2 0 16,3 0-1-16,-2 1 0 0,-3 0-1 16,-1 1 0-16,-2 1 0 15,4 4 1-15,5-3-1 16,1 2 1-16,0-1-1 16,-5-2 1-16,-1 2-1 15,-3-2 1-15,0 1 0 0,5 2 0 16,0 0 0-16,-7 3 0 15,3-1 0-15,-3 1 4 16,1 0 3-16,7-5 2 16,-4 2 1-16,1 2-2 15,-5-4-1-15,-2 4-5 16,-1-3 0-16,-1 3-1 0,2 1 0 16,-5-1 1-16,0 2-2 0,-4 1 0 15,-2-1 0-15,-5 0-1 16,0 0 0-16,-6 0 0 15,0 0 0-15,5 4 0 16,-3-1 0-16,5 2 0 31,0 3 0-31,-4-1 0 16,2 5-1-16,-7-1 0 0,2 1 1 16,1-1 0-16,2 1 0 15,1-3 1-15,5-1-1 16,1-1 1-16,3 1-1 15,2 0 0-15,-6 0 1 16,-2 0-1-16,-3-2 1 0,1-1-1 16,5-3 1-16,6-2 0 15,0 0 0-15,4-2 0 16,-3 0 0-16,-3-5 0 16,-1 0 1-16,-3-4 0 15,4-1 0-15,0 0 1 16,1-2-1-16,-4 0-1 15,-1 2 0-15,-8-1 0 16,-2 0 0-16,-10 1 1 16,-2-2 2-16,-5 2 0 15,-3 0 9-15,0-1 4 16,-1 4 1-16,-4-4-1 16,3 0-8-16,-3 2-5 15,2-5-2-15,3-4-2 0,0-2 0 16,0-4 0-16,0-2 2 15,-3 3 2-15,-3-2 0 16,-2 3 0-16,-2-3-1 16,-5 2-4-16,2-3 0 15,-3 1-1-15,0 3 0 16,-2 3 2-16,-5 2-1 0,0 2 1 16,-3 0 0-16,-2 1-3 15,-5-2 1-15,-2 2-2 16,-3-5 1-16,-7 3 0 15,-2-5 1-15,-7-8 0 16,-3 4-1-16,1-3 0 16,2 5 1-16,4 7-3 15,4-1-1-15,2 2-11 16,0-1-13-16,4 5-33 16,2-2-31-16,1 4-107 15,3 2-169-15,-1-7 241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1:34:52.0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15493 4035 282 0,'-15'32'54'15,"19"-22"-110"-15,2 3-1 16,1 5 60-16,-1 0 7 16,-2-1 13-16,2 1 9 0,0-4 11 15,0-2 6-15,-1-3-2 16,0 2-5-16,0-2-10 15,-2 0-7-15,2 4-8 16,-3 1 0-16,3 4 3 16,-2 5 3-16,-3 6 0 15,1 0-4-15,-3 3-9 16,-3-1-4-16,-2 2-4 16,-3 5 1-16,-4 4 0 15,-1 6 0-15,-2-3 1 16,-2-2 0-16,-1-3 2 15,-1-7 0-15,-4-2 9 16,1-1 9-16,3-5 13 16,-1-4 5-16,1-4 2 15,0-4-5-15,-4-5-6 16,1 3-3-16,-2-7-6 0,-1 1 0 16,-1-4 12-16,0-2 6 15,1 0 2-15,-3 0-3 16,1-4-19-16,0 0-9 15,0-3-10-15,1-4-8 16,4-1-43-16,-1-4-24 16,2-6-70-16,-4-5-34 15,1-8-72-15,0-1 147 16</inkml:trace>
  <inkml:trace contextRef="#ctx0" brushRef="#br0" timeOffset="425.183">14792 4221 1171 0,'9'0'324'0,"0"-5"-430"16,1-1-35-16,8 4 16 16,-3 0 66-16,-6 1 59 15,7-1 1-15,3-3 0 0,1-2 1 16,7-4 1-16,0 0 0 16,1-4 3-16,4-1 2 15,2-3 2-15,2 2-1 16,5 2-2-16,2 2-2 15,6 5-3-15,1 4-2 16,1 2 0-16,1 1-2 16,-1 5 1-16,0 3 1 15,-2 2-3-15,-4 2-5 16,-5 3-33-16,-1-1-20 0,-7 0-32 16,-1-3-6-1,-4-4-10-15,-3-2-27 0,-4 0 93 16</inkml:trace>
  <inkml:trace contextRef="#ctx0" brushRef="#br0" timeOffset="650.418">16130 4350 944 0,'1'-1'122'16,"-1"1"-189"-16</inkml:trace>
  <inkml:trace contextRef="#ctx0" brushRef="#br0" timeOffset="1054.195">16126 4352 58 0,'-7'12'49'15,"-15"1"55"-15,-31 29 23 16,23-32 16-16,-3 1-12 16,-1 3-53-16,-3-1-24 15,1 7-18-15,5 3-7 0,-2 6-11 16,4 1-5-16,6 2-10 16,2-2-2-16,11 0-1 15,-2-1-1-15,9-3 1 16,-1 1 0-16,10-3 0 15,2-2 0-15,4-7 0 16,1 6 0-16,2-10 1 16,6 1 0-16,-2-2 1 15,-3-5 1-15,-2 1 0 16,-1-4 2-16,2-2 3 16,0-4 3-16,-1-5 7 15,-2-2 3-15,2-3-1 16,-3-5-3-16,-2-3-5 15,3 1-1-15,-5-6-1 16,1 1 5-16,-5 4 2 16,-3 0-2-16,-4-2 0 15,-3 2-6-15,-5-5-4 16,1-3-2-16,-4 5-3 0,0-2 0 16,2 5-6-16,3 3-10 15,0 3-56-15,-1 2-70 16,3 1 89-16</inkml:trace>
  <inkml:trace contextRef="#ctx0" brushRef="#br0" timeOffset="1820.545">16097 4004 901 0,'2'7'248'0,"-2"16"-304"15,0 13-84-15,0 13 10 16,0 7 72-16,0 5 56 15,-1 0 1-15,3-1 1 16,3 2 1-16,1-7 1 0,-1-1 1 16,2 2 1-16,2-5 1 15,-3-7 7-15,1-3 5 16,-3-3 5-16,-2-7-1 16,1-3-6-16,0-4-5 15,2-9-7-15,-1 1 0 16,-2-9 1-16,2-2-1 15,-4-2 2-15,2-1 5 0,-2-2 14 16,0-1 10 0,0 0 16-16,0 0-3 0,0 0-23 15,0-2-14-15,1-25-19 16,3-37 0-16,-3 22 9 16,1 1 2-16,3-2 1 15,2-2-1-15,3 1-2 16,4-1 0-16,1 9-2 15,2 5 0-15,-1 4-1 16,1 4 1-16,2-1-1 16,-1 1 1-16,10 10-1 15,3 4 0-15,3 12-1 16,0 8 1-16,3 5 2 16,-1 3 1-16,0 7 7 15,-2 4 1-15,-2 9 6 16,0 5 0-16,-4 8 1 15,-5 2-1-15,-8 1-5 0,2 2-1 16,-12-8-4-16,5-6-1 16,-5-11-3-16,-1-11-1 15,-2-11-7-15,-1-2 0 16,-1-8-3-16,1-1-19 16,-1 0-186-16,4-18-49 15,12-59 7-15,-7 23 28 16,2-3 200-16,1 4 34 15,3 2 3-15</inkml:trace>
  <inkml:trace contextRef="#ctx0" brushRef="#br0" timeOffset="2477.328">16972 4286 237 0,'7'-1'130'16,"-3"1"-14"-16,2 4-55 15,3 1-2-15,-2 6 2 16,0 1-1-16,-1 8 0 15,-4 5-6-15,0 1-13 16,1 1-8-16,-2 0-16 16,1 2-3-16,-1 3-6 15,-1 3-1-15,0 0-1 16,2-2-1-16,-2-8 1 16,0-4-1-16,0-10 1 15,-2-1 0-15,2-5 0 16,0 1-1-16,0-2 1 15,0-4-1-15,0 0 2 16,0 0 1-16,0 0 8 0,0 0 8 16,0 0 22-16,-1 0 10 15,0 0 6-15,0-2-5 16,0 1-23-16,0 0-15 16,-1-12-18-16,-1-15-2 15,-2-40-4-15,5 25 1 16,3 4 0-16,4 2 0 15,3 5 1-15,4 0 0 0,3 0-3 16,4-1-2-16,4-2-6 16,5 5-5-16,2 8-3 15,1 4-1-15,1 10 3 16,-3 0 5-16,3 4 3 16,0 3 1-16,0 2-3 15,3 5 2-15,-3 4 3 16,-1 6 3-16,-2 11 8 15,-4 2 1-15,0 10 2 16,-2 3 1-16,-3 1 4 16,-1 5 1-16,-5 5-1 15,-3 3-1-15,-5 2-4 16,1 1 0-16,-3-4-3 16,-2-3 0-16,2-8 0 15,1-8-1-15,-1-8 1 16,-3-5-1-16,2-5-1 0,-5-4-2 15,1-5-12 1,3-6-6-16,-4-3-64 0,1-1-47 16,-1 0 81-16</inkml:trace>
  <inkml:trace contextRef="#ctx0" brushRef="#br0" timeOffset="3018.131">18407 4172 1130 0,'0'0'238'16,"0"0"-441"-16,0 1-80 15,0-1 29-15,0 0 160 16,0 0 105-16,-1 0 27 16,0 0 2-16,0 0 30 15,-1 0 8-15,-2 5 1 16,-8 1-9-16,-17 1-38 16,-35 28-9-16,21-23-7 15,-1 2-2-15,1 0-6 16,2 3-2-16,10-2-5 15,3-2-4-15,12-3-15 0,4 3-5 16,8-2-3-16,4 4 1 16,11 6 14-16,5 0 4 15,10 1 6-15,7-1 1 16,5 6 0-16,-4-2 0 16,4 8 0-16,-4-2 1 15,-7 2 0-15,1-2 2 16,-12-1 4-16,-2 4 4 0,-14 1 6 15,-6 5 3 1,-11 0 5-16,-3-2 1 0,-9-8-1 16,-2-2-2-16,-7-8-5 15,-6-1-3-15,5-6-12 16,-1-7-26-16,9-10 16 16</inkml:trace>
  <inkml:trace contextRef="#ctx0" brushRef="#br0" timeOffset="3496.987">18716 4190 1249 0,'0'10'383'16,"-1"-5"-462"-16,-5 4-57 16,0 9 8-16,-2 8 47 15,0 9 83-15,6 3 1 16,0 2-2-16,2-1 1 16,3-4-1-16,2 0 0 15,2-5 0-15,-1-3 0 16,4-8 0-16,-3-6 1 0,1-5 3 15,2-4 2-15,4-2 0 16,-3-2 0-16,4-6-7 16,-1-2-3-16,0-4-6 15,5 0-2-15,-4-6 5 16,-2 0 2-16,-3-1 14 16,-5 2 3-16,-4-1 2 15,-3 2-3-15,-6-3-12 16,-2-2-5-16,-9-4-4 15,-1-4-1-15,-8 0 5 16,1 5-1-16,4 6-1 16,4 4-19-16,8 6-127 15,1 0-112-15,4 1 157 16</inkml:trace>
  <inkml:trace contextRef="#ctx0" brushRef="#br0" timeOffset="4051.901">19230 4383 48 0,'1'39'78'15,"-1"-3"18"-15,-1-1 7 16,-1 2-6-16,2 1-38 16,-4-1-17-16,3-9-15 15,0-3-4-15,-3-9 0 16,4-4 3-16,-5-5 15 16,4-2 13-16,1-5 30 15,-1 1 15-15,1-1 17 16,0-1-10-16,-2 0-36 15,1 0-24-15,0-1-43 16,-1-22-6-16,-4-41 1 16,6 24 3-16,0-5 9 15,2 8 1-15,3 7 9 16,0 2 2-16,0 8-1 16,5 4 0-16,1 2-21 15,4 8-5-15,8 6-11 0,3 4-1 16,2 11 8-16,2-1 4 15,1 9 8-15,2 3 2 16,-1 10 2-16,0 7 2 16,-2 9 1-16,-2 2-1 15,-4 1-2-15,-5 3-4 16,-6-5-15-16,-1-5-14 16,-5-16-24-16,-3-9-11 15,-1-14-7-15,-3-7 2 0,3-17 46 16</inkml:trace>
  <inkml:trace contextRef="#ctx0" brushRef="#br0" timeOffset="4770.508">20558 3932 1359 0,'0'-5'320'16,"3"1"-513"-16,0 4-48 16,-3-1 23-16,0 1 120 15,0 0 54-15,0 0 55 0,0 0 18 16,0 0 14-16,0 0-2 15,0 0 6-15,0 0 11 16,0 0-11-16,-1-1-3 16,0 1-11-16,-11 0-21 15,-19 0-12-15,-39 1 0 16,28 1 0-16,-3 1 0 0,6 6-2 16,1 0-1-16,3 3-1 15,4 0 0-15,8 3 0 16,5-1-1-16,10 8 1 15,3 5 2-15,6 6 2 16,6 7 2-16,8-2 0 16,5 0-1-16,9 0 0 15,-1-4 0-15,8-1 2 16,0-3 1-16,2-9 4 16,1-2 2-16,-2-6 1 15,-2-2 1-15,-8-3-1 16,-4-4-1-16,-11-2 0 15,-6 0-1-15,-4-1 6 16,-1-1 1-16,-2 0 3 16,0 0 0-16,0 0-8 15,-5 0-5-15,-25 2-4 16,-40 8 0-16,31 0 12 16,4 0 4-16,14 2 3 0,7-1-3 15,14 4-10-15,5 3-3 16,10 2 0-16,6 6 2 15,14 6 2-15,2-2 0 16,4-3-4-16,3-4-1 16,-3-8-7-16,-2-4-9 15,-6-4-40-15,3-2-31 16,-5-10-65-16,1-4-22 0,-1-21 105 16</inkml:trace>
  <inkml:trace contextRef="#ctx0" brushRef="#br0" timeOffset="5174.8">21165 3682 1508 0,'-7'6'328'0,"10"7"-715"16,1 3-2-16,-3 20 89 16,1 4 125-16,-4 5 194 0,0 3 7 15,2-2 21-15,4 5 11 16,3 7 9-16,0 4 4 15,1 6-2-15,-2-1-8 16,-2-1-14-16,0-3 7 16,-3-4-21-16,-1 0-7 15,0-7-6-15,2-1-15 0,0-10-4 16,-1-9-4-16,2-12-25 31,-1-11-18-31,1-7-102 0,1-3-75 0,11-15 138 16</inkml:trace>
  <inkml:trace contextRef="#ctx0" brushRef="#br0" timeOffset="6299.593">21306 4006 1168 0,'-2'-3'304'0,"0"6"-583"16,-3 3-22-16,4-6 31 15,-1 9 77-15,-5 13 195 16,-5 29 17-1,10-37 24-15,-3-2 14 0,2-1 21 16,-2-1 1-16,0-1-4 16,-1 1-2-16,-1-6-3 15,0 0 3-15,-1-1-15 16,-1 2-19-16,1-2-24 16,-2 2-8-16,4-2-7 15,0 1 0-15,3 0 0 16,1-1 3-16,2 2 8 15,0-5 5-15,0 0 6 16,0 0 1-16,19 7-1 16,35 35-2-16,-22-33-3 0,5 4-1 15,7-4 1-15,1-1-1 16,1-1 1-16,-4-6 1 16,-1-1 1-16,-5-2 3 15,4-4 1-15,0 0 0 16,-4-2-7-16,4-2-3 15,-3 1-6-15,-3-2-2 16,0 4-3-16,0 1-1 16,-5 5 0-16,-4-1-1 15,-1 1 0-15,-4 0 1 0,-5 0-1 16,1-1-1-16,-6 2-6 16,-2-1-17-16,-1 1-57 15,-2 1-62-15,3-1 86 16</inkml:trace>
  <inkml:trace contextRef="#ctx0" brushRef="#br0" timeOffset="7184.78">22614 4424 957 0,'-1'-2'352'16,"0"1"-226"-16,-2-2-338 15,2 2-19-15,-2-2 52 16,-2 0 60-16,4 2 121 16,-3-2 21-16,3 2 16 15,0 0 1-15,0 0 4 16,0 0 3-16,0 0-11 16,-1 1-1-16,2 0-5 15,6 3-6-15,17 6-8 16,33 12-2-16,-30-21-5 15,1 1-2-15,3 0 0 16,-2-1 1-16,1 0 5 0,0-3 2 16,-4-2 6-16,-1 1 1 15,-6-2-1-15,0-2 5 16,-5-1-2-16,-3 1 3 16,-3 1 1-16,-4 2-5 15,-6 0 1-15,3 4-8 16,-1 0-6-16,0 0-3 15,0 0-6-15,0 0 0 16,-2-10 1-16,-17-3 1 0,-34-26 5 16,24 26 0-16,-3 0-1 15,6 8-1-15,1 0-4 16,7 2-2-16,7 7-6 16,1-1-5-16,5 4-6 15,-1 1-1-15,2 1 4 16,3 3 3-16,2 9 5 15,3 4 2-15,4 3 3 16,1-3-1-16,5-1 1 16,0-1-1-16,4 4 0 15,2 5 0-15,0-1-5 16,-2 0-5-16,-3-6-17 16,-1-3-12-16,-5-7-24 15,0-1-17-15,-3-9-67 16,0-1-13-16,1-13 97 15</inkml:trace>
  <inkml:trace contextRef="#ctx0" brushRef="#br0" timeOffset="7947.938">23096 3656 781 0,'0'0'172'0,"7"8"-312"16,3 22-40-16,29 47 69 15,-28-24 52-15,-2-2 52 16,1-2 8-16,2-4 7 16,2 3 4-16,-2 2 5 15,0 1 1-15,-2-3 13 16,-2-1 2-16,-1-4 4 16,0-1 4-16,-2-1-8 15,-1 1 0-15,1-8-6 16,0 6-7-16,-2 2-6 15,-1 0-5-15,1 4-3 16,-2-6-2-16,-1-7 0 0,1-5 0 16,0-7 1-16,-1-1 1 15,0-10 6-15,1-2 27 16,-1-7 49-16,0-1 21 16,0 0 33-16,0-1-14 15,0 0-39-15,0 0-23 16,0 0-41-16,-1 0-15 15,0-21-12-15,1-38-1 16,-1 23 1-16,2-4 2 0,1-1 3 16,2 1 2-16,3 8-2 15,2 8 1-15,2 4-9 16,0 6-5-16,3 3-8 16,2 4-6-16,1 7-8 15,3 1-3-15,-4 4-3 16,-1 0 1-16,-1 8 7 15,-3 0 5-15,-2 5 9 16,-3 0 4-16,-5 3 8 16,-1 3 2-16,-1 3 2 15,-2 5 1-15,-3 1 0 16,-5 0 0-16,-1-4-6 16,-4-4-17-16,-3-10-42 15,3-1-32-15,1-5-25 16,1-5 8-16,2-9-12 0,-2-3-51 15,0-13 122-15</inkml:trace>
  <inkml:trace contextRef="#ctx0" brushRef="#br0" timeOffset="8619.033">23393 4426 1073 0,'72'15'289'16,"-72"-15"-397"-16,0 0-83 15,2 1 3-15,-2-1 80 16,0 0 55-16,0 0 70 15,0 0 11-15,9 3 10 16,0 0-1-16,4 0-4 16,31 6-7-16,-28-9-10 15,4-1 3-15,-2 0 4 16,-1-1 2-16,2-3 0 16,-2-1-1-16,2 1-6 15,-1-3-5-15,0 1-8 16,0-1-2-16,-2-3 6 15,-2 1 0-15,0-3 4 0,-3 3 3 16,-3 1-1-16,0-1 0 16,-4 5-2-16,0-1-3 15,-3 0-2-15,1 4-1 16,-2-1-2-16,0 2 0 16,-2 0 1-16,1 0-3 15,0 0-1-15,0 0-2 16,0 0-4-1,-3-1 0-15,-7 2 2 0,0 2 1 0,3 0-2 16,-26 17-1-16,29-8-1 16,1 2 1-16,4 4 4 15,1 1 1-15,2 2 2 16,5 3 1-16,2 5-3 16,0-2 0-16,0 4 0 15,-1 0-1-15,0-3 0 16,-1-1 1-16,-1-6-6 15,-3-4-9-15,-2-7-34 16,-2-3-19-16,0-4-34 16,0-2-11-16,-1-1-20 15,0 0 80-15</inkml:trace>
  <inkml:trace contextRef="#ctx0" brushRef="#br0" timeOffset="9171.927">24031 4384 954 0,'4'5'252'0,"3"2"-339"0,1 11-6 15,3 5 19-15,-6 5 51 16,-1 0 13-16,-2 2 9 16,2-1 0-16,-2-2 1 15,-1 0 0-15,0-8 3 16,-1-1 0-16,0-7 1 16,0-3 1-16,-1-2 0 15,1 0 1-15,0-4-1 16,-1-2 2-1,1 0 3-15,-1 0 2 0,1 0 10 16,0 0 14-16,0 0 10 16,0 0-1-16,0-1-20 15,0 0-18 1,0-6-23-16,2-24-3 0,9-41 7 16,-7 26 5-16,0 5 7 15,0-3 1-15,1 1 0 0,3-3-1 16,-1 0 3-16,3 6 0 15,3 7-1-15,0 11-2 16,4 10-20-16,1 2-18 16,2 8-35-16,1 2-20 15,2 9-12-15,-1 3-4 16,-3 4 9-16,0 0 16 16,-4 1 6-16,-3 1 7 0,2-2-8 15,-2-1 48-15</inkml:trace>
  <inkml:trace contextRef="#ctx0" brushRef="#br0" timeOffset="9670.675">24550 3793 848 0,'-6'3'291'0,"6"-3"-314"15,1 2-99-15,-1-2-1 16,0 0 14-16,1 3 83 16,5 17 29-16,10 29 10 0,-10-26 2 15,-2 1-2-15,1 1 0 16,-2 2-3-16,-1 2-3 15,-1 6-2-15,-2 0 1 16,-2 4 0-16,-1 0 0 16,0-5-1-16,0 2 0 15,0 0 0-15,3 4-1 16,0 3-2-16,0-3 1 16,2-3 3-16,1-7 0 0,3-1 1 15,2 2 0-15,0 1 2 16,2 3 4-16,2-3 8 15,1-3 4-15,3-8 6 16,2-5 4-16,5-5-1 16,2 2-3-16,4-1-9 15,-2-3-6 1,4-5-12-16,-4-2-7 0,-3-8-39 16,-1 0-9-16,-7-9-33 15,0 0-23-15,-3-7 76 16</inkml:trace>
  <inkml:trace contextRef="#ctx0" brushRef="#br0" timeOffset="10131.159">24020 4133 940 0,'5'0'311'0,"13"-2"-317"16,7 1-23-16,10 2 4 15,5 4 6-15,7 2 14 16,7 1 5-16,7 1 2 15,4-3 1-15,3 3 1 16,2-3-1-16,0 1-1 16,0 0-1-16,0-4-1 15,-2-3 3-15,-1-5-136 16,-2-5 100-16</inkml:trace>
  <inkml:trace contextRef="#ctx0" brushRef="#br0" timeOffset="21334.028">22044 3952 197 0,'4'-3'50'16</inkml:trace>
  <inkml:trace contextRef="#ctx0" brushRef="#br0" timeOffset="21400.956">22047 3937 20 0,'-3'-3'5'0</inkml:trace>
  <inkml:trace contextRef="#ctx0" brushRef="#br0" timeOffset="22080.403">21795 3748 174 0,'-2'13'94'0,"0"32"-11"16,7-32-13-16,1 5-7 16,0 1-1-16,1 7-2 15,0 0-3-15,2 5-11 16,0 2-8-16,3 1-16 15,-2 10-4-15,2 3 0 16,-3 2 5-16,0-2 5 16,2-1 2-16,-1 3-2 15,1-2-2-15,0 2 2 0,-1 1 1 16,-3 2 5-16,1 2 2 16,-1 6-5-16,-1-1-1 15,5-3-7 1,-6 1-2-16,2-8-2 0,1-4-2 15,-5-6-2-15,4-2-3 16,-2 1-2-16,-4-1-1 16,3-1 3-16,0-4 3 15,-2-6 2-15,3-3-1 0,-4-5-4 16,2-1-4-16,-2 1-4 16,1-4-1-16,0-5-1 15,1-1-2-15,0-5-9 16,-1 0-22-16,-2-3-102 15,0-2-122-15,0-2 158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1:36:13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9823 11589 854 0,'-51'11'287'15,"34"-30"-292"-15,2 0-22 16,2 5-52-16,-1 2-36 15,-1 5-40-15,-1 2 1 16,-3 0 46-16,-3 3 39 16,0-2 66-16,-1-2 20 0,4-1 19 15,1-1 5-15,0 0-2 16,1 0 0-16,1 1 1 16,2 3 2-16,6 1 3 15,2-1-3-15,5 3-16 16,0 0-10-16,1 1-16 15,0 0-3-15,0 0-1 16,0 0 1-16,0-1 8 16,0 0 13-16,0 0 17 15,0-1 8-15,0 1 9 16,0 0-2-16,0 0-6 16,0 0-2-16,0 1-3 15,0 0-3-15,0 0-5 16,0 0-5-16,0 0-12 15,0 0-4-15,0 0-10 16,0 0-2-16,0 0-2 0,0 0-1 16,6 0 1-16,5 1 1 15,3 1 1-15,30 10 0 16,-28-9 1-16,-1 0 0 16,0 0 0-16,1-2 0 15,-1 1 0-15,1 0 0 16,1-1 0-16,2 2 1 15,1 0-1-15,0-2 1 16,0 3 0-16,-1 1 0 0,1 0 1 16,3-2-1-16,5-2 0 15,1 1 1-15,2-2-1 16,-2 2 1-16,4-1-1 16,-1 0 0-16,3 0 0 15,-3 3-1-15,-4-3 0 16,2 1 1-16,-5 0 0 15,3 1-1-15,2-1 1 16,-2 0 0-16,3 2 0 16,1-3 0-16,2 1 0 15,-1 0 0-15,3 1 0 16,-2-1 0-16,1-1 1 16,2 0 0-16,-3-1 16 15,4-1 5-15,3-1 6 16,-1-2 1-16,7 4-13 15,1-1-3-15,0 1-6 16,2 1-2-16,-1 2-1 0,-4-1-2 16,-5 0 0-16,1 1 1 15,-7-2 12-15,7 1 4 16,-2 0 6-16,-2 0 1 16,7 0-12-16,-3 1-4 15,2 4-8-15,-1 0-1 16,0 0-1-16,-1 1 0 15,-2-3-1-15,0-1 1 0,-1-4 0 16,3-4 1-16,7-8 2 16,3 0 1-16,8-5 2 15,0 2-1-15,3 2 1 16,-2-1-3 0,-7 1 0-16,0 2-2 0,-5 0 0 15,-2 3 0-15,1 4-1 16,-3 0 0-16,2 3 0 15,3 0 0-15,-1 1 0 16,0 2 0-16,-8 0 1 16,3 3-1-16,-7-3 1 15,3 3-1-15,5-2 0 16,-1 0 0-16,5 1 0 16,0 2 0-16,4-3 0 15,2 2 0-15,-5 1-1 16,0-3 0-16,-5 5 1 15,-2 0-1-15,4 2 1 16,-3 1 0-16,4 2 0 0,-1 0 1 16,2-3-1-16,1 0 0 15,-2 2 0-15,-2-1 1 16,-2-1-1-16,-2-3 0 16,2-3 1-16,4-2 0 15,5 1 0-15,2-2 0 16,1-2-1-16,3-3 0 0,-4 1 1 15,-1-2-1-15,-4 2 0 16,-4-3 0-16,2 0 0 16,-1-1 0-16,5-1 0 15,-2 4 1-15,1-2-1 16,-2 0 0-16,2 1 1 16,-4 0 0-16,0-3-1 15,4 0 0-15,-2 2 0 16,5 0 0-16,6 3 0 15,-1-1 0-15,2 1 0 16,-6-2 0-16,-2 0 0 16,-2 1 0-16,1-1 1 15,3 1-1-15,3 1 1 16,-1-1-1-16,3 1 0 16,0 0 0-16,-5-2 0 15,-1 2 0-15,0-2 0 16,0 1 0-16,4 0 0 15,1 1 0-15,2 2 0 0,4 1 0 16,-8-2 0-16,-3 2 0 16,-2-1 0-16,-5-2 0 15,4-1 0-15,6 3 1 16,4-3-1-16,1-1 0 16,0-1 0-16,-2-3 0 15,-3 1 0-15,0-1 0 16,0 1 0-16,6-2 0 15,-1 5 0-15,-1-2 0 16,0 3 0-16,-5 1 0 0,-4-2-1 16,1 4 1-16,-3-4-1 15,3 1 1-15,7 3 0 16,-3-3 0-16,4 4 0 16,-1-1 0-16,-5-2 0 15,0-2 0-15,-1 0 0 16,2 3 1-16,5 2-1 15,-2 1-1-15,6 3 0 16,-4-3 0-16,-4 3 0 16,0 5 0-16,-8-1 1 15,4 0 0-15,-3 1 0 16,7-2 0-16,0 2 0 16,3 4 0-16,0-2 0 15,-6 1-1-15,-1-1 1 16,-5 0 0-16,5-2 0 15,2-1 0-15,-1-1 1 0,5 0-1 16,-2-1 0-16,-3-3 1 16,-7-3 0-16,-2 0 0 15,-2 0 0-15,-2-1 0 16,5-3 0-16,-3 1 0 16,-4-3-2-16,-4 0-1 15,3 5-122-15,3 0-247 16,11 6 248-16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1:38:08.7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20104 11144 834 0,'51'72'279'16,"-51"-71"-263"-16,-1 4-67 15,1-3-1-15,-2-2 21 16,1 0 23-16,0 0 31 15,0 0 8-15,0 0 9 16,0 0 1-16,0 0-15 16,-1 0-7-16,1 0-15 15,-3 1-2-15,-6 9-2 16,2 0 0-16,-30 40 1 16,30-28 0-16,-1 11 0 15,1 5-1-15,-2 6 0 0,0 1-1 16,5 3 0-16,-1 5 0 15,0-3 1-15,0 1-1 16,1-11 1 0,-5-7 0-16,2-2 0 0,-1-2 1 15,0-2-1-15,1-4 1 16,1-7 0-16,2-4 1 16,2-8 0-16,2 2 1 0,1-6 4 15,0 0 3-15,0 0 31 16,0 0 11-16,-2-1 0 15,1 0-1-15,0-1-42 16,-1-22-14-16,0-37-9 16,7 28-2-16,2-5 9 15,4-3 4-15,0-6 4 16,2-6 1-16,2-1 1 16,0-3 0-16,-1 1-1 15,2-1 1-15,-1 5 0 16,-1 3-1-16,5 0 0 15,-3 1 0-15,3 0-1 16,0 5 0-16,2 6-1 16,3 3 0-16,4 7 0 15,1 3 0-15,-2 11 1 16,1 5 1-16,0 7-1 16,-3 1-1-16,-2 4 0 15,1 7-1-15,-4 5 0 0,0 6 1 16,-5 0 1-16,-4 0 2 15,-2 1 3-15,-1-1-1 16,-5 4-1-16,-3 4 0 16,-4 5-3-16,-4-3-1 15,-8 3 0-15,-1-4-2 16,-9-4 0-16,0 1 0 16,-3 0-2-16,-1-1 1 15,-2 1 0-15,0-3 0 0,2-7 2 16,-2-1 1-16,9-7 0 15,3 1 1-15,5-3 0 16,2-2 0-16,0-2 0 16,1-1 1-16,4-3 1 15,3 0 1-15,3 0 2 16,4 1 2-16,-2-1 1 16,0 0 4-16,0 0 1 15,0-1-1-15,0-1-7 16,0 1-5-16,0 0-6 15,0 0-2-15,0 0 2 16,23-4 0-16,36-1 1 16,-26 11 0-16,1 5 2 15,-1 3 1-15,2 11-1 16,-3 4 1-16,0 9 0 16,0 0 1-16,-4 0 0 15,-1 0 0-15,-3-6 0 0,-6 1 1 16,-5-4-1-16,3-1-3 15,-8-3-21-15,1-4-22 16,-2-6-60-16,-4-6-45 16,0-6-101-16,1-3 153 15</inkml:trace>
  <inkml:trace contextRef="#ctx0" brushRef="#br0" timeOffset="824.567">20562 11319 989 0,'34'28'361'0,"-28"-30"-337"16,2 1-102-16,6 0-34 15,2 1 6-15,3 5 64 16,1 3 32-16,2 1 11 0,2 3 4 16,2-1 4-16,0 3 1 15,-1 0 1-15,-2 0-1 16,2-2 0-16,-2-1 1 15,-2-2 3-15,-2-2 0 16,-1-2-1-16,-2 0-1 16,1 0-5-16,-2-3-3 15,0-1-3-15,0-1-1 16,-2-3-11-16,4-1-8 0,-4-7-13 16,2-3-10-16,1-6-3 15,0-2 5-15,-2-4 14 16,0-1 10-16,-3 0 23 15,-4 0 11-15,-1 5 25 16,-2-1 11-16,-2 7 14 16,-2-1-2-16,2 6-11 15,-2 6-12-15,0-3-27 16,-4 5-10-16,-2-4-15 16,-6 4-9-16,-5-2 5 15,-3 4-1-15,-4 3 4 16,1 4 7-16,-1 3 3 15,-2 1 4-15,-3 1 1 16,-1-2-2-16,1 3-3 16,3-2 0-16,3 0-1 15,4 1-2-15,4-2 0 16,3 1 0-16,4-1-1 0,3 1 1 16,4 2 0-16,2 1 0 15,4 6 2-15,1 2 1 16,3 6 5-16,1 1 2 15,3 2 1-15,4-1 0 16,2 3-1-16,0 4-2 16,3 1-1-16,1 2-1 15,-1-5-1-15,1-1-1 16,-3-10-1-16,-3-4 1 0,-1-1-1 16,-2-3-7-16,-1-1-19 15,1 2-35-15,-5-5-203 16,5 2 182-16</inkml:trace>
  <inkml:trace contextRef="#ctx0" brushRef="#br0" timeOffset="1772.753">21802 11252 1099 0,'8'0'359'15,"-1"-1"-472"-15,1-3-75 16,-1 0-26-16,-1-2 6 15,-4 1 124-15,-2 5 67 16,0 0 75-16,0 0 39 16,0 0 49-16,0-1 10 15,0 0-14-15,0 0-22 0,0 1-37 16,0 0-15-16,0 0-28 16,-1 0-13-16,0 0-17 15,0 0-7-15,-4-1-3 16,-13 0-2-1,-34-1-1-15,28 5 0 0,-5 0 1 16,-2-2 0-16,-4 4 1 16,-2 0 1-16,2 3-1 15,-1 3-1-15,0 2 0 16,0 0 0-16,1 0-2 16,0 2-12-16,3 4-12 15,2 3-7-15,5 4-13 16,6 0 7-16,9-3 3 15,4-5 5-15,8-2 9 16,4-1-12-16,10-1 5 16,4-1 0-16,12-3-8 15,7-3 7-15,7-6-8 0,3-1-2 16,-7-6 15-16,4-3 8 16,-6-3 22-16,0-6 13 15,-1-2 11-15,-4-6 5 16,-2 1-2-16,-1-3-5 15,-2 2-8-15,-3 4-1 16,-11 8-1-16,-6 5 4 16,-5 7 9-16,-3 1 9 0,-2 1 2 15,0-1-5-15,0 0-14 16,-1 0-14-16,0 1-9 16,0 0-3-16,0 0 2 15,-2 7 0-15,-1 23 4 16,-3 37 0-16,9-24 1 15,4 5 1-15,0 11 0 16,1-3-1-16,-3 4-1 16,0-4 1-16,-4-4 0 15,-3 1 1-15,-4-4 10 16,-2-2 5-16,-5-5 20 16,-4-4 7-16,-7-3 1 15,-1 1-1-15,-5-5-9 16,-2-2-3-16,-3-6 0 15,-7 0-3-15,-6-4-8 16,-3-1-6-16,-5-3-10 16,-1 0-3-16,-1-7-42 0,0-1-38 15,7-7-135-15,5-9-163 16,15-9 241-16</inkml:trace>
  <inkml:trace contextRef="#ctx0" brushRef="#br0" timeOffset="2851.966">22187 11356 382 0,'0'0'221'0,"0"1"-33"0,-2-2-40 15,1 0-74-15,0 1-28 16,0 0-37-16,-1 0-9 16,1 0-10-16,-9 1-18 15,1 0-35-15,1 1-15 16,3-1-13-16,3-1 14 15,-1 0 19-15,2 0 15 16,0 0 17-16,0 0-6 0,0 0 9 16,0-1 3-16,-1 0 19 15,1 0 26-15,0 0 36 16,0 0 9-16,0-1-3 16,-2-1-13-16,2 1-27 15,0-1-6-15,0 2-13 16,0 0-1-16,0 0-1 15,0 0 0-15,-1 0-1 16,1-1 3-16,0 1 14 16,0 0 4-16,0 0 9 15,0 0 6-15,0 0 0 16,-1 0 3-16,1-1-3 16,0 1-4-16,0-1-7 15,0-2-2-15,1 3-3 16,0-2 1-16,0 2 0 15,0-3 0-15,-1-3 1 16,-1 4 2-16,1-4 4 0,1 2 2 16,0 2 0-16,-1-1-2 15,1 2-7-15,-1-4-5 16,1 3-8-16,0-3-5 16,0 0-3-16,0-2-2 15,0-2 0-15,0 2 1 16,2-5-1-16,9-25 1 15,-7 28-1-15,-3 1 1 16,2 3 0-16,-3-2 2 0,2 4 4 16,-2 1 4-16,0 2 6 15,0 1-1-15,0 0-7 16,-1 0-7-16,0 0-11 16,0 0-5-16,1 0-1 15,0 0 3-15,0 0 6 16,3 12 3-16,2 10 4 15,6 28-1-15,-11-31-2 16,2 1 0-16,1 2 0 16,0 1 0-16,0 7-1 15,1 2 0-15,1 3 0 16,-2 2 0-16,3-3 0 16,-1 0 0-16,-2-1-1 15,-1 1-1-15,0-3-4 16,-1-2-8-16,1-9-30 15,1-4-24-15,4-1-93 16,3-2-52-16,7-6 132 0</inkml:trace>
  <inkml:trace contextRef="#ctx0" brushRef="#br0" timeOffset="3183.138">21968 10676 1119 0,'-2'0'375'16,"-2"4"-392"-16,-2 8-45 16,-7 4-1-16,6 8 11 15,-1 1 39-15,4 2 21 16,4-1 1-16,2 7-5 16,1 0-3-16,1 8-52 15,-4 8-69-15,2-2 77 16</inkml:trace>
  <inkml:trace contextRef="#ctx0" brushRef="#br0" timeOffset="3796.707">22627 11038 1492 0,'-3'4'505'0,"3"-4"-560"15,-1 0-88-15,0 0-98 16,0 0 0-16,0 0 71 15,-19 8 90-15,-28 52 89 16,27-28 20-16,13 0 4 16,1-5-7-16,2-8 23 15,4-1 2-15,-4-6 27 16,0-4 10-16,2-1-12 16,-2-2-17-16,2 6-28 15,2 2-12-15,-2 4-11 0,3 4-4 16,4 5-4-1,2 5-6-15,3 1-27 16,7 0-18-16,1-7-7 0,-1-5 1 16,6-11 18-16,1-3 18 15,3-8 9-15,2-2 6 16,0-9 17-16,-5-4 7 16,0-9 9-16,0-2 2 15,-4-4 0-15,0 3-3 16,-7 4-5-16,-1 1-4 0,-5 7-6 15,-5 0-4-15,-4-1-11 16,-3 2-4-16,-8-4-17 16,-2 5-7-16,-7 3-12 15,-3 0-7-15,0 9-17 16,-3-3-15-16,1 6-73 16,2 0-94-16,3 0 161 15</inkml:trace>
  <inkml:trace contextRef="#ctx0" brushRef="#br0" timeOffset="4540.89">23000 10982 1079 0,'0'6'357'16,"0"4"-364"-16,5 8-20 16,-4 7-4-16,1 5 12 15,-2 7 20-15,-6 1 1 16,3 3 0-16,-1 2-1 16,0-3-1-16,4-3 1 15,-5-4 0-15,2 1 0 16,-3-6 0-16,-1-4 0 0,5-3 1 15,-1-11 1-15,3-3 1 16,2-3 1-16,-2-4 2 16,-2 0 0-16,2 0 3 15,0 0 2-15,-1-2 3 16,1 2 2-16,0-1 2 16,0 0-3-16,0 0-5 15,0 0-2-15,3-25-7 16,6-31 2-16,-8 27 3 15,5 2 5-15,-2 4 8 16,0-3 2-16,5 3-2 16,-2-3-3-16,8-1-10 15,0 1-3-15,1-3-4 16,3 5 0-16,-2 5-3 16,5 3 0-16,1 8 0 15,1 0-1-15,3 3-2 0,-2 2 1 16,1 3 2-16,1 1 1 15,-1 3 3-15,0 2 1 16,0 3-1-16,-3 6 1 16,2 8 0-16,-5 4 2 15,-2 8 2-15,-2 1 3 16,-2 0 5-16,-2 1 5 16,3 1 12-1,-2 3 2-15,-3 4-3 0,-2-1-6 0,-2-7-14 16,-2-2-4-16,0-4-3 15,-3-2 1-15,1 0 0 16,-2-4-1-16,1-5-1 16,-1-2-8-16,-1-7-31 15,-1-2-22-15,0-5-48 16,1-3-26-16,1-4-71 16,0 3 126-16</inkml:trace>
  <inkml:trace contextRef="#ctx0" brushRef="#br0" timeOffset="5054.535">23950 10571 516 0,'2'0'193'0,"-2"1"-147"15,0 0 5-15,-1-1 38 16,0 0 17-16,0 0 15 16,0 0-15-16,0 0-42 15,-1 0-12-15,1 3-6 16,0 14 0-16,1 38-1 16,4-22 1-16,4 12-6 15,1 1-5-15,8 13-12 16,4 3-7-16,2 17-9 15,1 8-2-15,-3 2-3 16,-4-1-1-16,-3-5 0 16,-4-5-2-16,-3-7-19 15,-2-7-12-15,-5-13-30 16,0-10-17-16,-5-15-40 0,-4-9-33 16,-2-11-82-16,-3-7-90 15,-9-20 208-15</inkml:trace>
  <inkml:trace contextRef="#ctx0" brushRef="#br0" timeOffset="5639.311">23815 10656 813 0,'7'5'290'0,"-7"-4"-308"15,-1-1-129-15,-6 0-33 16,6 0 8-16,0 0 125 15,0 0 74-15,-2 0 53 16,-3 3 4-16,4-3-12 16,0 0 16-16,1 0 8 15,0 0 4-15,-1 0-14 16,1 1-20-16,0-1-27 0,0 0-13 16,0 0-16-16,0 0-4 15,-3 5-5-15,1 4 0 16,2 3-1-16,3 5 0 15,15 26 3-15,-2-27 1 16,2 0 2-16,2-5 2 16,0 2-3-16,5-2 2 15,-1-2 2-15,2-1 5 16,1-2 11-16,3-2 5 16,0-2 8-16,-2 2-1 0,0-2-7 15,-1-1-6-15,-1 3-12 16,6-1-3-16,-1 1-6 15,-2 0-1-15,-1 2-1 16,-5 1-1-16,-4 1-6 16,-2 3-10-16,-2 2-62 15,-2 3-84-15,0 11 102 16</inkml:trace>
  <inkml:trace contextRef="#ctx0" brushRef="#br0" timeOffset="6703.437">19739 12869 1024 0,'0'2'400'16,"1"-2"-247"-16,-4 0-172 16,2 0-27-16,0 0-16 15,0 0-1-15,0-2 31 16,0 1 9-16,0 0 16 16,-1 0 10-16,1 0 15 15,0 0 4-15,0 0 4 16,0-1-2-16,-6-1-2 15,0-2 0-15,0 1-6 16,0 1-2-16,-2-7-8 16,-28-30-4-16,23 28-2 0,1 1-2 15,-5 4-4 1,-6 1 0-16,-2 5-5 0,-1 0-3 16,-7 5 5-16,1 4 1 15,-3 7 6-15,0 3 3 16,5 6 1-16,0 0-1 15,7 4 6-15,6-2 3 16,8 4 0-16,8 6 0 16,9 2-6-16,6 1-2 15,12 3 6-15,3-3-1 0,7-1 2 16,5 0-3-16,7-9-11 16,2 1-16-16,3-5-48 15,0-3-46-15,0-2-105 16,1-9-80-16,-3-9 186 15</inkml:trace>
  <inkml:trace contextRef="#ctx0" brushRef="#br0" timeOffset="7198.497">19786 12625 1177 0,'-1'-1'383'0,"0"0"-380"16,-1-2-139-16,2 3-1 15,0 0 31-15,0 0 31 16,0 0 73-16,0 0 1 0,0 0 3 16,0 0 17-16,0 0 28 15,0 0 15-15,0 0 18 16,0 0-7-16,0 0-20 16,0 0-13-16,0 0-23 15,0 0-7-15,0 11-7 16,3 10-3-16,9 45 0 15,1-21-1-15,3 5 0 16,2 4 1 0,1 3-1-16,2-2 1 0,1-2 0 15,-1-3-1-15,-2-11 1 16,-3-7-1-16,-1-5-1 16,-2-4-1-16,-6-11-25 15,0 3-19-15,-3-8-62 16,2-3-64-16,1 0 111 15</inkml:trace>
  <inkml:trace contextRef="#ctx0" brushRef="#br0" timeOffset="7901.669">20434 12771 1241 0,'7'-1'451'0,"-7"-1"-399"16,0 2-80-16,-1 0-44 16,1 0 4-16,-2 0 31 15,1 0 25-15,0 0 9 16,0 0 3-16,0 0 8 15,0 0 4-15,-1 0 8 16,-3 3 1-16,-9 1-1 16,-6-2-1-16,-33 32-5 15,24-26-3-15,-4 1-7 16,3 1-2-16,1 2-2 16,7-1-1-16,6 1-3 15,5 3-1-15,4 10-3 16,2 6-1-16,5 10 1 15,4 0 1-15,7-8-9 16,1-3-7-16,5-10-4 16,0-1-2-16,2-5 12 0,0-4 9 15,-3-4 4-15,3-1 3 16,-2-3 1-16,2-4 2 16,-3-3 4-16,-2-3 1 15,-2 0 0-15,-1-2 0 16,-2 2 0-16,-1-3 0 15,-4-3 1-15,1-1 1 16,-4-1 1-16,-1-2-2 0,-2 3 4 16,0 2 3-16,-1 3 5 15,2 5 3-15,0 2 1 16,-1 2-4-16,2 1-2 16,-1 0-3-16,1 0-9 15,0 0-3 1,0 0-4-16,1 7 1 0,4 16 5 15,16 36 3-15,-3-26 3 16,0 2-2-16,2 1-4 16,-1 1-8-16,-2-3-48 15,0-2-43-15,-6-7-158 16,-3-8-95-16,-1-15 211 16</inkml:trace>
  <inkml:trace contextRef="#ctx0" brushRef="#br0" timeOffset="8412.935">20906 12758 1346 0,'7'0'485'0,"-7"3"-423"16,2-2-64-16,-2-1-47 16,-2 0-1-16,2-1 11 15,-1 0 12-15,0 1 4 16,0 0 5-16,-19 2 8 16,-35 12 4-16,23-2 8 15,-4-1 0-15,-3 4 0 16,-3 1-1-16,5 0-1 15,3 3 0-15,4-1 0 16,4 4-1-16,3 2-10 16,6 2-7-16,10-3-16 15,0 1-5-15,8-2-12 16,6 1 4-16,6-2 13 16,10-2 3-16,5 1 23 15,4-5 3-15,1 1 3 16,-1-2 2-16,-5-1 0 0,-4-3 0 15,-4 2 0-15,-8-1 0 16,-4 2-3-16,-5 3-1 16,-5 5-2-16,-5 1-1 15,-8 1 4-15,-5 0-5 16,-8-5-74-16,-1-3-61 16,-5-2 86-16</inkml:trace>
  <inkml:trace contextRef="#ctx0" brushRef="#br0" timeOffset="9027.129">21106 12904 724 0,'3'1'203'15,"-1"0"-228"-15,1 3-186 16,-3-4-4-16,0 0 78 0,0 0 64 15,0 0 132 1,0 0 45-16,0 0 81 0,0 0 30 16,0 0-8-16,0 0-35 15,0 0-65-15,0 0-32 16,-1 0-47-16,0 0-8 16,0 0-17-16,-8 0-3 15,-10 2-2-15,-35 7-3 16,17 7-2-16,-5 6 0 15,2 5-4-15,3 1 0 0,16-5-13 16,5-3-15-16,10-1-7 16,6-4 0-16,4 2 18 15,5-4 14-15,11 3 14 16,2 4 4-16,6 4-1 16,2 0 0-16,-4-7-1 15,-2 4 0-15,-8-5 1 16,-2 1 1-16,-5 2 5 15,-5-5 8-15,-3-2 2 16,-4 0-1-16,1-2-3 16,-5 0-7-16,1-1-6 15,0-1-3-15,-7-5-31 16,2 0-35-16,-13-10 42 16</inkml:trace>
  <inkml:trace contextRef="#ctx0" brushRef="#br0" timeOffset="9411.813">21310 12838 1210 0,'3'5'417'0,"-1"2"-433"16,-2 0-52-16,1 17-12 16,1 8 9-16,-2 11 64 15,3 5 7-15,1-3 2 16,2-2 4-16,-1-4 4 15,2-4 1-15,-2 0 0 16,-2-2-4-16,-1-6-6 16,-2 1-1-16,0-7 0 15,-3-3-2-15,1-6-29 16,-1-5-32-16,0-4-138 16,0-5 129-16</inkml:trace>
  <inkml:trace contextRef="#ctx0" brushRef="#br0" timeOffset="9637.525">21076 12534 1242 0,'3'7'497'16,"0"-7"-253"-16,8-1-417 16,2 1-56-16,12 3-86 15,4 4 172-15</inkml:trace>
  <inkml:trace contextRef="#ctx0" brushRef="#br0" timeOffset="10191.522">22192 12368 1515 0,'0'-1'508'16,"1"-4"-547"-16,0-2-44 16,-1-3-47-16,-2 1-3 15,-5 4 40-15,-3-2 27 16,-10 0 44-16,-4 0 16 0,-6-3 28 15,-2 1 12-15,-3 0 21 16,-3 0 4-16,-4 5-1 16,-1 3-6-16,-9 4-17 15,1 4-13-15,3 5-16 16,5 4-13-16,12 9-24 16,4 5-7-16,10 8-6 15,5 8 7-15,14 13 13 16,5 3 8-16,11 10 8 15,4-3-1-15,4-3-4 16,1 0-2-16,1 3 2 16,-2-4 1-16,1-4 7 15,-2-6 3-15,-3-12-7 16,-3-3-13-16,-1-6-56 16,-2-4-28-16,-3-10-61 0,-1-3-26 15,-3-10-93-15,0-4 176 16</inkml:trace>
  <inkml:trace contextRef="#ctx0" brushRef="#br0" timeOffset="10540.107">21426 12803 1001 0,'11'0'422'0,"-11"0"-246"16,0-2-188-16,11 0-64 15,2 2 5-15,10 0 42 16,5 1 24-16,5 3 5 15,4-3 1-15,9 1 3 16,1-2 1-16,4-1 0 16,2 1-1-16,-3 0-2 15,3-1-1-15,-5 1-7 16,-2-1-37-16,-4-2-113 0,0 2-79 16,1-4 132-16</inkml:trace>
  <inkml:trace contextRef="#ctx0" brushRef="#br0" timeOffset="10857.158">22660 12654 1448 0,'0'3'505'16,"0"-3"-460"-16,0 0-81 16,0 0-15-16,-1 0 2 15,0 0 15-15,-3 21 18 16,-7 36-21-16,8-21-46 16,3 3-31-16,3-11-32 15,-2-3 3-15,0-17 26 16,0-4 27-16,-2-4 48 15,0-1 16-15,0 0 6 16,0 0-62-16,-11-30 56 16</inkml:trace>
  <inkml:trace contextRef="#ctx0" brushRef="#br0" timeOffset="11061.616">22290 12333 1382 0,'2'0'493'16,"-2"0"-486"-16,1 0-96 0,-1 0-119 16,0 0-15-16,6 12-62 15,2 12 185-15</inkml:trace>
  <inkml:trace contextRef="#ctx0" brushRef="#br0" timeOffset="11739.443">22787 12750 1172 0,'9'6'478'15,"-9"-4"-297"-15,1-2-220 16,7 2-90-16,5-2 0 15,8 6 37-15,3 3 45 16,2-1 46-16,0 2 1 16,-7-5 0-16,-1-2 3 15,-8-3 7-15,3 0 8 16,-4-3 19-16,0-4 8 0,3 1 10 16,-4-3-4-16,1-1-11 15,-4 0-7-15,1-1-16 16,-2 2-5-16,-4 1-16 15,7 2-8-15,-8 1-15 16,2 2-2-16,0-1 3 16,-2 3 3-16,0 0 14 15,0 0 3-15,-1-1 7 16,-13-9 0-16,-32-29 5 16,32 30 3-16,-3 0 6 15,-1 5 2-15,-1 0 3 16,-5 3-1-16,8 0-8 15,2 1-5-15,7 2-19 16,5 3-8-16,-1 2 0 16,3 2 3-16,1 1 15 15,3 6 3-15,3 3 4 0,3 3 0 16,2 6-1-16,1-2 0 16,1 2-1-16,0 1-1 15,1-2 0-15,-2-3-9 16,0-2-31-16,-1-2-22 15,0 0-65-15,-2 0-24 16,-1-5-72-16,1-2-52 16,2-11 180-16</inkml:trace>
  <inkml:trace contextRef="#ctx0" brushRef="#br0" timeOffset="12273.719">23323 12420 1212 0,'1'1'413'15,"1"0"-381"-15,4 15-107 16,3 11-4-16,2 20 14 15,-2 5 27-15,1 4 30 16,0-4 0-16,-2-6 6 16,-2-1 1-16,1-8 2 0,-3-2 1 15,-1-12 2-15,0-3 2 16,-3-8 2-16,0 0 3 16,1-4 1-16,-1-2-1 15,2-4 6-15,4 0 5 16,-7-2 18-16,1-1 2 15,-1 1 2-15,-1-1-7 16,1 0-14-16,0 0-5 0,-4-9-8 16,-7-14-2-16,-19-43-6 15,16 22-3-15,2-5-2 16,3-1 1-16,6 4 4 16,1 0 5-16,5 1 6 15,5 3 2-15,2 6-2 16,5-1-3-16,0 8-8 15,4 0-2-15,2 2-3 16,3 4-4-16,3 7-13 16,-2-2-14-16,11 9-45 15,2 4-18-15,9 5-129 16,7 8 143-16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1:39:22.2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2956 6691 254 0,'-9'-2'93'16,"2"-4"-73"-16,1 4-30 15,-2-4-2-15,3 4 8 16,-4-2 12-16,1 1 31 16,0-1 9-16,-2-4 5 15,-3 3-2-15,1-5-14 16,-1 3-6-16,-1-2-3 15,4-1-1-15,-4-2 1 16,-1-3-1-16,1 2-2 16,-1 1-3-16,-1 2-11 15,2 2-5-15,-2 3-9 16,0 1-5-16,-1 2-3 16,-3 1 0-16,0 1 5 0,-2 1 2 15,1 4 6-15,-1-1 5 16,0 7-2-16,3 6-1 15,0 8-5-15,-1 8-4 16,0 5-1-16,1 3 0 16,4 12 2-16,-5 0 1 15,6 7 2-15,-6 3 1 16,1 6-1-16,2 2 0 16,-7 3 0-16,3 4-2 0,-4-11 1 15,2 2 1-15,1-4 1 16,1-5 0-16,2-5 1 15,3-2 1-15,6-4 0 16,2-2 1-16,7-4 1 16,2-5 1-16,8-4 0 15,4-6-1-15,6-3-1 16,3-2 0-16,8-3-1 16,5 2 2-16,-1-6 0 15,2-1 0-15,-4-8 2 16,2-4 0-16,2-5 4 15,-1-5 2-15,5-3 8 16,-2-4 1-16,-3-7 0 16,0 0-2-16,-5-2-6 15,-2 1-2-15,-3-1-2 16,-3 0-1-16,-1-4-2 16,-3-4-1-16,-3-1-2 0,1-2-1 15,-4 3 0-15,2-5 0 16,-4-3 2-16,-1-2 1 15,-1-7-1-15,-3 3 1 16,-1 0 0-16,-4-1-1 16,0-1 0-16,0-2-1 15,-3-3 2-15,0-1 2 16,-3-3 16-16,0-1 10 0,-6 5 16 16,0 3 2-16,-7 5-15 15,-3 3-9-15,4 6-20 16,-2 4-15-16,5 15-155 15,2 4 119-15</inkml:trace>
  <inkml:trace contextRef="#ctx0" brushRef="#br0" timeOffset="1602.833">7538 6481 825 0,'0'-1'241'0,"0"0"-378"16,0 0-30-16,-1 0 17 16,-1 0 19-16,2 0 126 15,-1-1 62-15,0 1 48 16,0 0 8-16,0 0-14 15,0 0-18-15,0 0-25 16,-1-1-8-16,1 1-16 16,-5-2-8-16,-5-1-16 15,-2 3-7-15,-35 8-8 16,28 6-3-16,-2 10 1 16,-2 3 1-16,0 14 0 15,0 2-1-15,1 4-7 16,3-1-2-16,2 1-9 15,0-2-3-15,2 1-2 16,2 2-1-16,3 0 8 16,0 2 4-16,5 4 8 15,-1 0 4-15,3-2 3 0,4-4 1 16,4 0 1-16,1 0 0 16,5 1 1-16,1-1 1 15,3 2 1-15,3 1 0 16,2 5 1-16,-4-1 0 15,3 0 1-15,-1-2 0 16,5-4 0-16,3-2 0 16,1-8 0-16,-3-4-1 0,0-8 1 15,-1-1-1-15,-2-8 2 16,0-2 0-16,-2-6 3 16,1-2 1-16,-3-5 14 15,5 1 8-15,0-7 3 16,-1-4 0-16,3-6-12 15,-3-3-8-15,6-5-6 16,-2-2 0-16,4-3-2 16,-2-5 0-16,-3-8 2 15,-2-5 2-15,-5-4 1 16,1-4 0-16,2-7-2 16,0-2-3-16,3-9-1 15,0-2-1-15,-1 0 0 16,-1-2 0-16,-5-5 1 15,-3 1 0-15,-1 2 2 16,-3-1 0-16,-4 7 1 16,-1 6 0-16,-9 0 3 0,-6 5 2 15,-7 8 13-15,-7 6 1 16,-5 15 0-16,-3 7-3 16,-3 9-20-16,-2 1-16 15,1 8-46-15,-3 6-34 16,-1 12 56-16</inkml:trace>
  <inkml:trace contextRef="#ctx0" brushRef="#br0" timeOffset="2935.903">12545 6205 1302 0,'-3'-12'395'0,"0"4"-485"16,2 2-141-16,1 2-14 15,-3 5 64-15,2-1 65 0,0 0 163 16,0 0 24-16,0 0-4 16,-10 6-6-16,-9-1-9 15,-32 31-4-15,20-31-14 16,-2 2-7-16,-7 3-15 16,-5 2-4-16,-1 8-8 15,1 3-2-15,4 10-5 16,0 2-4-16,9 5-14 15,4-1-8-15,2 8-11 16,9 7 0-16,-1 6 10 16,3 2 8-16,4-3 16 15,-6-1 4-15,7 3 2 16,-2 5 1-16,3 17 0 16,-2-1 0-16,1 10 2 15,-2-2 0-15,0-11 0 16,2 4 1-16,-2-7 0 15,-1 4 1-15,-1 1 2 16,1-3-1-16,2-6 1 0,3-6 0 16,3-7 2-16,4-6-1 15,3-6 2-15,1-8-1 16,5-12-1-16,1-1 1 16,8-11 0-16,1-5-1 15,8-10 4-15,6-7 0 16,3-13 1-16,7-7 0 0,4-18-4 15,1-6-1-15,4-7-1 16,0 0-1-16,2-2 2 16,-1-4-1-16,1-3 1 15,-5-4-1-15,0-1-1 16,-4 4-1-16,-8 3 1 16,-2-1 1-16,-9 4 3 15,-6 1 1-15,-6-5 5 16,-2 4 16-16,-4 3 7 15,-1-2 0-15,-6 7-2 16,-4 1-15-16,-10 0-7 16,-2 3 12-16,-6 2-5 15,-3 1-6-15,-4 6-18 16,-9-2-46-16,-11 10 34 16</inkml:trace>
  <inkml:trace contextRef="#ctx0" brushRef="#br0" timeOffset="3748.435">23060 6010 279 0,'-3'2'69'0</inkml:trace>
  <inkml:trace contextRef="#ctx0" brushRef="#br0" timeOffset="4649.859">23045 6040 339 0,'-15'41'175'0,"6"-29"-37"16,-2-2-19-16,2 2-28 16,-3 0-14-16,-1 6-34 15,4 1-13-15,-10 6-16 16,1 0-7-16,-3 0-3 0,-1 1-2 15,4 0-2-15,3 3 0 16,2 6 0-16,4 2 0 16,4 1 0-16,2 1 0 15,-1 2 0-15,3 5 0 16,1 4-1-16,2 0 0 16,4-7-1-16,1 0 0 15,3-2-1-15,5 1 1 0,4-2 1 16,3-2 1-16,1-2 1 15,-2 1 0-15,-2 5 1 16,-2-1 0-16,0 3-1 16,5-2 1-16,-2 0-1 15,6-1 0-15,0 0 0 16,-2 3 1-16,2-6 0 16,-3 0 0-16,-2 0 3 15,-1-1 2-15,-2 5 5 16,1 1 0-16,-2-7 3 15,-2-4-1-15,-1-5-1 16,-1-1 0-16,0 2 1 16,-3-2 3-16,2 1 0 15,-1-3 1-15,2-1-5 16,1 2-4-16,-2 0-5 16,2-1-1-16,0 0-2 15,-4 0 1-15,-2 0-1 0,3 1 1 16,-5-2-1-16,-1 1 0 15,3 0 0-15,-4-3 0 16,-3-3 1-16,4-4-1 16,-2-1 0-16,-2-3 0 15,-1-3 0-15,5 1 0 16,-4-7 1-16,1 3 0 16,4-2 3-16,-7-2 3 15,1 0 16-15,0 0 2 0,0 0 1 16,0-1 1-16,0 0-3 15,1 0 0-15,6-10 7 16,-1-9-2-16,27-38-10 16,-27 23-1-1,-3-9-6-15,2 2-1 0,-3 3 8 16,-2-5 3-16,-3 3 3 16,-3-6 2-16,-2-6-7 15,1 1-3-15,1-4-7 16,-3 0-3-16,3 1 3 15,-3 2-4-15,-5 2 8 16,0 4 8-16,-5 0 3 16,-2 0 7-16,-9 2-5 15,-3-4-7-15,-12-4-10 16,-1 0-4-16,-5 4-1 0,1 5 2 16,3 8 3-16,0-1 0 15,3 3-5-15,2-5-4 16,-4 0-10-16,0 6-9 15,-5-8-25-15,-2 2-17 16,7-8-50-16,3-1-48 16,10 0 101-16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0:37:21.2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13860 7713 76 0,'-74'-34'71'16,"67"30"13"-16,5 1 5 15,-1 2-6-15,-1 0-20 16,4 1-14-16,-1 0-30 16,0 0-7-16,0 0 3 15,1 0 4-15,0 0 8 16,0 0-1-16,0-1-10 16,0 0-6-16,0 0-8 15,10-2-2-15,9-7 2 16,29-32 0-16,-25 25 2 15,0-1 0-15,4-2-1 16,-4-1-1-16,1 6-2 0,2 3 0 16,1 2-1-16,-2 5 0 15,3 0 0-15,-2 2 1 16,4 0 0-16,4-1 0 16,-2 1 0-16,-1-1 0 15,-2 1 0-15,-4 3 0 16,-1 0 0-16,-4 6 1 15,-1 0 0-15,-4 2 0 0,-7 4 2 16,0 0 1-16,-6 9 1 16,4 2 1-16,-4 0 1 15,-2-1 0-15,-3 0 3 16,-6 0 1-16,-8 9 0 16,1 7-2-16,-8 3-2 15,-6 3-3-15,-1-2-1 16,-5-2 0-16,4 2-1 15,3-2 0-15,3 0-1 16,1-3 0-16,5-10 1 16,0-6 2-16,4-6 11 15,2-3 3-15,8-4 0 16,1 0-2-16,5-4-15 16,3-4-5-16,-2 0-5 15,-1-1 1-15,0-1 5 16,0 1 3-16,16-4 2 0,35-18-1 15,-29 14-1-15,2 3 0 16,-3 1-2-16,1 5 0 16,-4-1 0-16,-2 1 0 15,0 2 0-15,-3-1 1 16,-1 4 1-16,-4 2 0 16,-4 5 3-16,-2 7 1 15,-5 6 2-15,0 2 0 16,-8 6 3-16,0 1 2 15,-8-7 11-15,0 2 7 0,-3-5 22 16,-1-1 10-16,-2 4 15 16,-3-2 1-16,-4 1-8 15,-2-1-7-15,-2 0-23 16,2 0-10-16,-3-4-14 16,-6 1-6-16,-6 0-3 15,-2 0 1-15,1-1 1 16,4-3 0-16,9-7-2 15,4-2-3-15,6-7-39 16,6 1-66-16,7-1 67 16</inkml:trace>
  <inkml:trace contextRef="#ctx0" brushRef="#br0" timeOffset="1823.557">14833 7616 1135 0,'1'0'371'0,"-3"0"-459"15,-4-1-72-15,5 1-29 16,0 0 15-16,0 0 92 16,0 0 57-16,-2 3 23 15,-4 11 1-15,0-1 5 0,-18 28 4 16,15-34 11-1,2 1 3-15,-3 0 1 0,2-3-3 16,-1 2-10-16,-1 1-5 16,2 0-3-16,0 1-1 15,2-1-1-15,2-6 0 16,3 2 0-16,0-3-1 16,1-1 1-16,1 0-1 15,-2 0 2-15,2 0 1 16,0 0 4-16,0 0 8 0,0-1 13 15,0 1 2-15,0 0 1 16,0 0-4-16,0 0-1 16,0-1 4-16,0 1 7 15,0-1 3-15,0 1-3 16,-1 0-5-16,0-2-13 16,0 1-3-16,0 0-2 15,0 0 4-15,0 0 4 16,-1 0 2-16,1 0-9 15,0-4-4-15,-1-4-6 16,-1-2-3-16,2 2-1 16,-2-29 0-16,4 32 0 15,0 1 2-15,-1 1 0 16,0 3 0-16,0 1-5 16,0 0-3-16,0 0-4 15,0 0 2-15,0 0 4 16,2 9 4-16,4 17 1 0,8 27 1 15,-12-25 4-15,-1 2 1 16,-1 3 3-16,0 2-1 16,-2 3-3-16,-2 3-1 15,-2 1-3-15,-2-2 1 16,-1-10-1-16,3-6 2 16,2-11-1-16,2-3 1 15,0-2 1-15,1-2-2 0,-1-4-1 16,2-1 0-16,0-1-2 15,0 0-1-15,0 0-1 16,0 0 1-16,0 0 0 16,0 0 0-16,0 0 0 15,0 0 0-15,0 0 0 16,0 0 1-16,0 0 0 16,0 0 2-1,0 0 3-15,0 0 0 0,0 0 2 16,0 0-1-16,0-1-1 15,2 0 0-15,6-11-4 16,2-14 0-16,28-38-1 16,-26 25-2-16,-2-3 1 15,1 0 0-15,0 4 0 16,-2-1 0-16,-1 1 1 16,0 1-1-16,0-3 1 0,0 4-2 15,-2 7-3 1,-4 4-3-16,4 5-2 0,2 2-1 15,-1-2 2-15,2 0 1 16,3 4 3-16,-4-1 0 16,4 3 2-16,-1 3 0 15,-2 1 1-15,2 2-1 16,6 4 0-16,1 0-1 16,5 2 1-16,3 2-1 15,-3 0 1-15,2 2-1 0,-1 3 1 16,1 1-1-16,-2 3 2 15,-3 2-1-15,2 3 1 16,-2 1 1-16,-3 6-1 16,3 1 1-16,-5 0 1 15,0 1 0-15,0-1 0 16,-5 0 1-16,3 6 0 16,-4 6 1-16,-1 3-1 15,-3-3 1-15,-5-1 0 16,0-3 0-16,-6-5 1 15,0 1-1-15,-2 0 2 16,1-1-1-16,-3 3 1 16,-2-2 1-16,-1 1-1 15,-2-2 2-15,2-6 0 16,-1-3 2-16,1-6 2 16,2 1 1-16,-2-2 6 0,3-1 2 15,-1-1 4-15,0-4 2 16,0-2 0-16,1 1 0 15,0-4-4-15,-1 0-3 16,-1-1-8-16,-2-2-4 16,-1-1-3-16,-2 2-1 15,-2-2-1-15,1 0 0 16,1 2 0-16,-4-2-1 0,4 2 2 16,-3-1 0-16,1 1 0 15,4 1 0-15,-4-1-2 16,6 1 0-1,-2-1 0-15,1 2 0 0,1 1 0 16,-3 1 0-16,1 0 0 16,3 0 0-16,-1-1 2 15,4-1-1-15,1-1 1 16,3 3-1-16,2-3-3 16,0 1-16-16,2 2-134 15,1 0 109-15</inkml:trace>
  <inkml:trace contextRef="#ctx0" brushRef="#br0" timeOffset="3986.963">7183 8489 283 0,'3'0'52'16,"-1"3"-115"-16,8 2 0 0,-5 0 58 15,1 1 2-15,-1-2 3 16,1-2 0-16,-2 0 11 15,-1-2 25-15,-3 0 45 16,0-1 18-16,0 1 7 16,0 0-22-16,0-1-45 15,0 1-18-15,0-1-16 16,0 1-3-16,0-1-2 16,0-1 0-16,0 1-2 15,0 0 1-15,0 0-1 16,0 0 0-16,8-1 0 15,2-1 0-15,1 0 2 16,30-9-1-16,-27 9 1 16,-2-1 0-16,2 3 1 0,-1 0 0 15,-2 1 2 1,1 0 2-16,-2 0 1 0,1 0 2 16,-1 0-1-16,0 1-1 15,1 2-1-15,-2-1-1 16,3 1 0-16,-4 0-1 15,-1-1-1-15,-1 5 1 16,0 0 0-16,0 2 1 16,-1 1 2-16,2 1 1 0,-5 3 0 15,-1 4 1-15,-1 3 1 16,-3 4 0-16,-6 0 1 16,3 2 0-16,-4-3 0 15,-2-2 0-15,0-7 5 16,-2-2 7-16,0-3 10 15,1-2 4-15,-1 3-4 16,0-3-7-16,-3-1-13 16,0-2-3-16,3 2 8 15,-1-6 6-15,6 3 14 16,3-2 5-16,3-1-8 16,2 2-5-16,1-3-18 15,0 0-6-15,0 0-7 16,0 0-3-16,0 0-5 15,0 0-3-15,0 0 3 16,0 0 0-16,0 0 5 0,5 1 2 16,13 3 0-16,29 15 0 15,-21-11 2-15,-1 1-1 16,5-1 1-16,1 3 0 16,0-1 0-16,4 1 1 15,0 1 0-15,-1 1-2 16,1-4-67-16,-4 0-38 15,-5-3-131-15,2-4 136 16</inkml:trace>
  <inkml:trace contextRef="#ctx0" brushRef="#br0" timeOffset="5235.784">7911 8304 888 0,'28'-7'278'0,"-30"8"-444"0,2 3-27 16,4 4-4-16,1 3 25 16,2 1 163-16,-3 2 11 15,-1-4 12-15,0-2 9 16,0 6 14-16,-2-6 7 16,1 4 16-16,-2 1 1 15,0 1-1-15,-1 6-3 16,0 4-15-16,0 3-7 15,-3 4-10-15,1 5-5 16,-3 8-11-16,-1 5-4 0,2 2-4 16,1-6 0-16,-1-10 0 31,5-4 0-31,-2-7-1 0,1-5 1 0,1-11-1 16,-2 1 2-16,2-6 5 15,2-1 6-15,-2-1 33 16,0-1 12-16,0-1 18 15,0 0 0-15,-2 0-34 16,1 0-14-16,0-5-27 16,-2-10-4-16,-10-29-11 15,10 27-6-15,0-5-8 16,2 0-4-16,2-7 2 16,2-5 1-16,5-3 7 15,2-5 4-15,5 3 8 16,2-2 1-16,2-1 2 15,-1 2 1-15,4 2 0 0,0-1 2 16,4 7 1 0,2 0 2-16,-2-1 0 0,0 6 0 15,-4 3-1-15,0 4 0 16,-5 8-1-16,-3 0 0 16,-1 7 0-16,-1 0-2 15,3 6 0-15,1 4-2 16,1 4 1-16,-1 5 1 15,-1 4 3-15,2 1 1 0,-2 5 1 16,0 0 1-16,-2-3-1 16,1 0 0-16,-2-2 0 15,1-2 0-15,0 1 0 16,-4 1 1-16,0-6 0 16,0 5 0-16,-3-1 0 15,-1-2 1-15,-2 2 1 16,-2-5 0-16,-1-2 3 15,0 2 1-15,-2-4 3 16,0 3 4-16,-2-1 3 16,-3 1-1-16,-1 0-2 15,-1-3-4-15,-3 1-5 16,1 1-1-16,-2 4-2 16,-3 2-1-16,2 4 0 15,0 0 0-15,-1 2 0 16,0-2 1-16,-2 2 0 0,0-1 0 15,-3 0-1-15,2 1 1 16,0-1-1-16,-1-3 0 16,0 3 0-16,1-4 1 15,-2 0 3-15,3 1 2 16,-1-3 7-16,-3 2 0 16,-1-4 5-16,1-2 3 15,3 0 8-15,-1-3 5 16,4 0 8-1,2-3 3-15,0-3 4 0,0-1-1 0,3 0-2 16,-2 1-2-16,1-3-6 16,0 1-5-16,3-2-10 15,1 1-6-15,6 3-11 16,1 0-4-16,0-1-3 16,0 0-4-16,0 0-9 15,0 0-19-15,0 0-54 16,0 0-15-16,0 0-63 15,19 0-55-15,48-3 152 16</inkml:trace>
  <inkml:trace contextRef="#ctx0" brushRef="#br0" timeOffset="19866.615">9663 8313 388 0,'-42'49'97'0</inkml:trace>
  <inkml:trace contextRef="#ctx0" brushRef="#br0" timeOffset="20461.985">9642 8302 82 0,'4'-4'96'15,"1"1"21"-15,-2-1 9 16,0 2-6-16,-1 0-21 15,-1 1-17-15,-1 0-30 0,-1-2-12 16,-1 1-20-16,-3-2-7 16,-1 1-10-16,-2 1-3 15,-2 1-1-15,-7 1-2 16,-32 4 0-16,31 2 0 16,-6 0-3-16,3 1-2 15,1 2-4-15,1 1-2 16,0 4-1-16,0-2 1 15,2 1 4-15,4 0 3 0,1-4 6 16,4 4 0-16,5-4-3 16,1 0-4-16,5 1 0 15,0-6 1-15,3 3 14 16,2-1 6-16,4 1 5 16,0 3 0-16,5-2-6 15,1 3-4-15,0-4-1 16,3 1-1-16,-3 0 4 15,0 0 2-15,0 2 1 16,-3 1-1-16,2-1-4 16,0-1-2-1,-9-1-2-15,3 1-2 0,-2 4-1 16,1 1-1-16,6 2-2 16,-8-1-3-16,2-2-15 15,2-1-20-15,-2 0-119 16,3-2 108-16</inkml:trace>
  <inkml:trace contextRef="#ctx0" brushRef="#br0" timeOffset="20707.621">10141 8276 891 0,'-6'3'224'0,"9"-3"-438"15,0 1-96-15,-2-2 165 16</inkml:trace>
  <inkml:trace contextRef="#ctx0" brushRef="#br0" timeOffset="20870.025">10144 8275 220 0,'4'-1'162'0,"-2"0"5"16,-1-1-36-16,-1-2-68 15,-1 0-25-15,0-2-24 16,0-1-4-16,0-1-2 16,-3-4 1-16,-1-4-1 15,-19-31-1-15,18 32-9 0,-1 1-13 16,1 1-26-16,-2 4-22 31,-3 2-70-31,-1 3-43 0,-6 4 109 0</inkml:trace>
  <inkml:trace contextRef="#ctx0" brushRef="#br0" timeOffset="21181.152">9962 8562 107 0,'27'-2'56'0,"-1"-1"-12"16,1-4-16-16,-5 1-4 15,-2-1 7-15,0-1 11 16,1 2 4-16,-3-4-5 15,-2 1-6-15,-4-2-17 16,-2 0-5-16,-2-1-8 16,0 2-2-16,-3-4-3 15,-1 2-5-15,-3-3-15 16,0 3-15-16,-1-6-62 16,-4-1 62-16</inkml:trace>
  <inkml:trace contextRef="#ctx0" brushRef="#br0" timeOffset="22483.507">10154 8144 109 0,'0'7'70'0,"0"5"1"15,0 3-8-15,0 3 6 16,-2 0 4-16,-1-3 6 16,0-4-5-16,-1 0-21 15,2-1-10-15,1 1-18 16,-2-3-6-16,3 1-3 16,-3-2 3-16,1-2 14 15,4 2 5-15,-1-6 2 16,-1-1-5-16,0 0-12 15,0-1-5-15,-1-1-5 16,0 2-1-16,0 0 3 16,-1 0 3-16,2 0 12 15,-1 0 5-15,0 0 3 16,1 0-3-16,0-1-10 16,0 1-8-16,0-1-9 0,-1 0-4 15,0 0-4-15,-1-1 0 16,-1-2 0-16,2 1-1 15,-1-2-4-15,-1-1-1 16,1 0-5-16,-1 1-2 16,-1-1 3-16,1 0-1 15,-2-1-4-15,-2 1 3 16,-1 1-7-16,-6-1-2 16,-32-9 2-16,28 15 0 15,-1 5 5-15,0 0 3 16,-3 0-1-16,5 1 0 15,0-2 2-15,2 0 2 0,2 2 8 16,-2-2 2-16,3 1 0 16,2-3-1-16,-1 3-5 15,4-1-4-15,0 4-2 16,2 4 1-16,2-1 4 16,1 2 1-16,2 1 4 15,0 1 0-15,2 3 1 16,1 5 1-16,2 2-1 15,1 3 0-15,1 0 0 16,-1-1 0-16,1-3-1 16,-3-3 1-16,1-1-1 15,1 2 1-15,-3 0-1 16,2 0 1-16,-3-6-1 16,2 0 1-16,0-1 0 15,0-3 0-15,-1 2-1 0,1-3 1 16,-1-5-1-16,-1 0 1 15,1-4 0-15,1-2 1 16,-4 0 5-16,3 0 2 16,0-1 4-16,2-1 1 15,2-2-5-15,1-2-2 16,4-3-4-16,31-33 0 16,-30 15-1-16,2 0-2 15,4-1 0-15,-3 0-1 0,-1-2-1 16,0 1 0-16,-3-1 0 15,-1-2-2-15,2 0-3 16,-1 1-3-16,-5 1-4 16,5 2-4-16,0 4-9 15,-1-1-4-15,-1-2-19 16,-4 0-8-16,1 3-21 16,-2-1-16-16,-4 6-11 15,-1 4 9-15,-1 4 38 16,-1 4 28-16,-1 3 33 15,2 3-6-15,0 1-25 16,-1 1-16-16,-2 4-3 16,1 2 17-16,-3 11 29 15,-7 37 13-15,13-28 16 16,-2 3 2-16,2-1 4 0,2 0 3 16,1 1 1-16,-1 0-2 15,3 3-1-15,-1 5 1 16,0-2 10-16,-1-1 6 15,2-1 2-15,-3 0-1 16,0 4-5-16,2 3-4 16,-3 2 10-16,4-1-2 15,-4-2-11-15,-1-2-5 16,0 1-21-16,-1-1-5 16,-2 1-4-16,2-3-1 0,-1-4 0 15,-2 0-1 1,6 1-3-16,-4 0-13 0,2-8-121 15,2-3 97-15</inkml:trace>
  <inkml:trace contextRef="#ctx0" brushRef="#br0" timeOffset="23897.855">10487 8333 774 0,'-1'1'217'16,"3"4"-226"-16,-1 3-106 16,-1 6 3-16,4 5 71 15,-8 2 35-15,5 1 6 16,5-3 0-16,-5-1 1 16,5-4 1-16,-1-4 0 15,-3 1 2-15,6-1 1 16,-5 0 1-16,0 2 4 15,0-4 4-15,-1 1 6 16,3 2 0-16,0 4-3 16,-3 5-5-16,0 4-7 15,1 2-1-15,1-3-1 0,0 2-1 16,-3-4 1 0,-1-3-1-16,-2-3 1 0,-1-4 0 15,2-6 2-15,-1 2 2 16,-2-7 7-16,3 1 8 15,0-1 19-15,1 0 6 16,-1-1 6-16,0 1-10 16,0-1-22-1,-1-2-11-15,2-4-14 0,-1-5-1 16,1-20 1-16,-1-30 2 0,3 25 1 16,4 0 0-16,-2 0-1 15,0-2-1-15,2 0-4 16,-4-3-3-16,2 1-7 15,3 6-5-15,-3 0 2 16,4 7 1-16,2 5-1 16,-2-4-7-16,0 7-15 15,1 2-7-15,0 6-3 16,-3 4 7-16,5 7 16 16,0 2 4-16,-2 4 3 15,5 7 6-15,-6 6 5 16,5 3 5-16,-3 4 11 15,-1 2 2-15,0 1 3 16,-2 1 1-16,1 5 4 16,-4 0 3-16,-1 2 2 15,-1 1 2-15,-5-6 0 0,2 0 0 16,-1-3-3-16,-1-2-1 16,2-1-6-16,-1-5-3 15,0-9-1-15,1-3-1 16,-1-5 3-16,1-2 7 15,0 1 21-15,1-2 13 16,0 0 9-16,0-2-10 16,0 0-26-16,0-4-15 15,1-4-17-15,2-13-2 0,6-35-1 16,-2 27-2-16,0-5 2 16,1-3 2-16,1-5 2 15,-1 2 1-15,1 0 3 16,0 0 1-16,-2 3 1 15,0 1 1-15,2 5-1 16,-2 5 1-16,0 9-8 16,1 4-8-16,-2 7-15 15,0 2-6-15,0 2 2 16,-1 3 6-16,1 1 13 16,1 1-2-16,1 5 6 15,0 0 1-15,3 8 5 16,0 2 6-16,1 4 3 15,-1 5 1-15,-3 4 3 16,3-2 2-16,-1 6 0 16,0-4-1-16,2 4 0 15,-4 7 0-15,-1 3 4 0,0 7 1 16,-4-2 7-16,-2 4 4 16,-1 2 9-16,-2 2 2 15,-2-4-4-15,0 0-5 16,3-6-14-16,1 3-4 15,-4-4-4-15,2-6-2 16,-6-4-2-16,1-4-17 16,3-5-102-16,-1-3-141 15,1-12 162-15</inkml:trace>
  <inkml:trace contextRef="#ctx0" brushRef="#br0" timeOffset="25023.96">11878 8251 753 0,'-1'-1'188'15</inkml:trace>
  <inkml:trace contextRef="#ctx0" brushRef="#br0" timeOffset="25605.389">11865 8303 371 0,'-11'29'200'0,"8"-29"-48"16,-1 0-43-16,1 3-60 16,0-3-19-16,0 1-22 15,-2 2-6-15,1 1-6 16,-2 2-2-16,0 4-2 16,-2 10 2-16,-7 33 2 15,13-26 1-15,1-2 2 16,0 3 1-16,1 4 0 15,2 4 0-15,1 7 2 0,2 2 0 16,0-3-1 0,-1-4 0-16,-2-10 1 0,3-6 0 15,-3-6 6-15,1-6 11 16,-2-6 19-16,-1-2 12 16,0-1 22-16,0-1-4 15,1 0-11-15,-1-1-13 16,1-1-33-16,0-4-10 15,-1-3-16-15,0-12-2 0,1-39 4 16,-3 28 4-16,-4-10 4 16,1-1-3-16,-1 2-3 15,0 1 0-15,3 5 3 16,0 4 4-16,3-1 3 16,0-1-1-16,6 6-3 15,1 5-1-15,3 0-5 16,3 6 0-16,1 1-1 15,0-3 3-15,3 7 4 16,1-3 2-16,2 6 2 16,3-1 0-16,-8 4 1 15,0 4-1-15,1 6 1 16,0 6 0-16,2 6 0 16,-3 5 2-16,-5 1 0 15,-2 0 2-15,-1 9-2 16,-1 4-3-16,-5 4-55 15,-1 1-55-15,-1-4 68 0</inkml:trace>
  <inkml:trace contextRef="#ctx0" brushRef="#br0" timeOffset="26530.128">12403 8391 1136 0,'11'-6'391'0,"-11"2"-395"15,0-1-121-15,-1 3-18 16,0 1 24-16,0 0 84 15,0 1 24-15,0 0 19 16,1 0 7-16,0 0 6 16,0 0 1-16,-1-1-6 15,-2 0-5-15,-1-1-4 16,-2-1-2-16,-3 0-3 16,-13-2-1-16,-34-2-2 15,25 11-3-15,0 6-12 16,0 5-9-16,-2 8-24 15,3 4 1-15,0 6 7 0,3 2 8 16,6-1 21-16,-2 2 0 16,8 2-3-16,6 2-1 15,3 2 1-15,6-4 1 16,1-5 7-16,2 1 4 16,3-4 3-16,2 2 1 15,5-3-4-15,-1-6-4 16,5-6-5-16,1-3 3 0,-2-6 6 15,1-3 4-15,1-5 8 16,1-3 2-16,2-6 2 16,-1-3 1-16,-1-3 0 15,-1-2 1-15,-2 1 3 16,-1 1-1-16,-2-3-3 16,-1 1-3-16,-4 3-7 15,-1-4 0-15,-4 3 1 16,-2-2-1-16,-2-5-1 15,0 3-3-15,-1-3-6 16,-1-4-1-16,0-1 2 16,-3-3 0-16,0 3 0 15,3 2 0-15,-2 6-4 16,2 1-2-16,-1 1 0 16,1 0-1-16,1 1 5 15,0 5 2-15,1 3-3 16,0 2-1-16,1 6-2 0,0-2 1 15,0 2-4-15,0 0-2 16,0-1-6-16,0 1 2 16,0 0 8-16,0 0 6 15,0 0 7-15,0 1 5 16,-1 1 6-16,0 1 3 16,0 4 1-16,-2 4 0 15,2 14-3-15,-2 35 0 16,5-17-3-16,4 7-1 0,1 5-5 15,2 1-2-15,2 4-1 16,4 0-1-16,5 6-1 16,1-1-14-16,6 1-181 15,7-2 143-15</inkml:trace>
  <inkml:trace contextRef="#ctx0" brushRef="#br0" timeOffset="37011.789">11253 8350 133 0,'58'1'66'0,"-58"1"-20"16,0 0-17-16,0-2-13 15,0 0 0-15,0 0-5 16,-1 0-2-16,1 0-3 15,0 0-3-15,0 0 2 16,0 0 2-16,0 0 15 0,0 0 11 16,0 0 18-16,0 0 5 15,0 0-4-15,0 0-8 16,0 0-20-16,0 0-10 16,0 0-12-16,0 0-2 15,0 0-3-15,0 0 2 16,3 0 1-16,9 2 0 15,2 2 0-15,27 8 0 0,-27-5 1 16,1 1 0-16,-3 1 4 16,1 4 2-16,2 0 2 15,0-2-1-15,3 1-3 16,-2 1-1-16,-2-4-2 16,1 2 0-16,-1-4 0 15,-2-1 1-15,2-4 5 16,-2-1 6-1,-1-1 8-15,2-4 3 0,-2-1 3 16,1-2-3-16,-2-2-1 16,-1 2-2-16,0-1-5 15,-1-2-3-15,-3 1-5 16,1-3-2-16,-1-5-4 16,-2 2 0-16,1 0 1 15,-1 0 1-15,1 0 3 16,-3 3 1-16,0 0-1 15,0-1-3-15,-2 3-4 0,-1-2-1 16,-3 0-1-16,-2 0-1 16,-2 0 2-16,-2 0-1 15,0 2-1-15,-2 2-3 16,-1 0-3-16,-1 2-2 16,-2-2-30-16,-1 6-1 15,-2 2 0-15,-2 0 5 16,0 12 33-16,-3-2 3 15,1 5-4-15,-1 2-5 0,1 3-5 16,1-1 0-16,-1 2 7 16,0 1 10-16,1 3 16 15,1 5 5-15,5 5 3 16,-2 3-4-16,6-3-7 16,2-2-1-16,4-1 1 15,4-2 6-15,1 5 5 16,2-2 2-16,6-2 3 15,0-3-2-15,3-6 1 16,0-4 0-16,3-3-2 16,-1 2 0-16,1-4-3 15,2 0 1-15,-2-1 1 16,1-4-1-16,3 0-1 16,2 2 0-16,-1-8-1 15,0 1-2-15,2-3-1 16,-2 0-4-16,-3-3-6 0,2 1-5 15,-3-1-21-15,-2-4-25 16,4 3-95-16,-2 0-139 16,3-4 174-16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0:42:13.4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6987 3385 195 0,'2'-13'55'0,"1"2"-106"16,0 4 0-16,-1 3 29 15,-1 2 33-15,-1 1 73 16,0 0 7-16,0 1-13 16,0 0-25-16,0-2-11 15,0 1 10-15,0 0 25 16,0 0 9-16,0 1-1 0,0 0-11 16,0 0-24-16,0-1-9 15,0 0-18-15,0 0-8 16,0 1-9-16,0 0-4 15,0-2-3-15,0 1 0 16,0 0-1-16,0 0 1 16,6-3 0-16,3-1 0 15,4-3-1-15,31-23 0 16,-30 25-1-16,3 0 1 16,-1 1-2-16,0 3 0 0,-1 2 0 15,-1 2 1-15,-3 1 1 16,3 0 0-16,-2 1 1 15,-1-4 0-15,2 3 1 16,1-3 0-16,-1 4-1 16,2 1 0-16,1-1 0 15,-2 4-1-15,1-1 1 16,-2 1 0-16,-2 3 0 16,-2-4 0-16,-1 4 0 15,-1 0 0-15,-1 0 0 16,-1 2 0-16,0 1 1 15,0 2-1-15,-2 4 1 16,-2 2 0-16,0 1 0 16,-1-1 1-16,-2 2 0 15,-1-3 0-15,-7 5 2 16,1 4-1-16,-3 3 2 0,-2 0 2 16,-1-3 5-16,1-6 5 15,-1-5 5-15,3-2 2 16,0-2 1-1,1-1 4-15,-1-6 5 0,1 1 0 16,1-3-4-16,1-2-6 16,1 2-6-16,-6-6 1 15,8 0 11-15,-4 0 5 0,4-3 4 16,-1 2-2-16,0-4-7 16,4 0-3-16,-1 3-6 15,3 0-5-15,0 1-8 16,0-1-6-16,0 2-9 15,-1 0-3-15,2 0-3 16,0 0 0-16,0 0 3 16,0 0 2-16,0 0 3 15,8 3 1-15,6 1 0 16,30 17 1-16,-30-11 1 16,2 4 1-16,-1 2 1 15,1 1 0-15,1 0 0 16,0-1 1-16,0-1 0 15,0-2 0-15,0-2-1 16,3 0 1-16,0-2-1 16,-2-1 1-16,-2-5 0 15,2 3 0-15,-3-1 0 0,-2-1 0 16,0 1 0-16,-1-2-1 16,-2-1-28-16,-1-2-12 15,-1-2-44-15,0-1-26 16,-1-3-79-16,1-2-86 15,0-6 178-15</inkml:trace>
  <inkml:trace contextRef="#ctx0" brushRef="#br0" timeOffset="213.202">7876 3740 832 0,'0'-1'208'15</inkml:trace>
  <inkml:trace contextRef="#ctx0" brushRef="#br0" timeOffset="509.955">7892 3738 250 0,'1'0'184'0,"0"0"-1"15,-1 0-54 1,0 0-24-16,0 0-45 0,0 0-17 16,0 0-16-1,0 0-5-15,0 0-8 0,0 0-3 16,0 0-5-16,0 0 0 15,0 0 2-15,0 0-1 16,0 0 0-16,0 0-1 16,0 0-2-16,0 0 0 0,0 0 1 15,0 0 1-15,0 0 1 16,0 0 0-16,0 0-2 16,0 0-2-16,0 0-5 15,0 0-3-15,0 0-4 16,0 0 0-16,0 0-39 15,0 0-45-15,2 0 60 16</inkml:trace>
  <inkml:trace contextRef="#ctx0" brushRef="#br0" timeOffset="1100.303">7974 3823 886 0,'2'-7'138'0,"7"6"-214"16</inkml:trace>
  <inkml:trace contextRef="#ctx0" brushRef="#br0" timeOffset="1652.432">7992 3845 275 0,'29'26'227'0,"-29"-25"17"15,-1-1-94-15,-3-2-42 16,3 1-70-16,0 0-21 16,0 0-6-16,-8-4 0 15,-4-2-2-15,-31-14-3 16,28 18-5-16,1-4-1 15,-4 1 0-15,6-2-3 16,-2 1 1-16,-1 3 0 0,2 3-1 16,-2 1 1-16,-4 0-1 15,2 2 0-15,1-1-1 16,1 2 1-16,6 6-2 16,-3-5 0-16,4 2-3 15,2 2 0-15,5-1-5 16,3 0 1-16,-1 3-1 15,1-6 1-15,7 1 2 16,-1 3 1-16,2-3 4 16,-1 3 1-16,6-2 4 15,1-1-1-15,4-1 2 16,1 0 1-16,-6-3 2 16,-1 0 0-16,0-2 2 15,-2-4 0-15,-2-2 1 16,0 3 0-16,-4-1 1 15,-1 4 3-15,-3 1 5 0,-1-1 3 16,0 0 2-16,-1-1-2 16,-1 1-5-16,1 0 0 15,0 0-6-15,0 0-1 16,-11-5-1-16,0 1-2 16,-30-14 0-16,32 17 2 15,2-1 4-15,2 3 4 16,3 1-1-16,-1 1 0 15,3-2-12-15,1-2-5 16,0 1-64-16,0 0-70 0,0 1 88 16</inkml:trace>
  <inkml:trace contextRef="#ctx0" brushRef="#br0" timeOffset="2239.335">8006 3301 707 0,'31'8'177'0</inkml:trace>
  <inkml:trace contextRef="#ctx0" brushRef="#br0" timeOffset="3585.783">8097 3318 240 0,'43'9'109'15,"-45"-9"-24"-15,0 0 11 16,-1-2-4-16,2 1-13 15,-1 0-41-15,2-1-24 0,0 2-12 16,0 0-2-16,0 0-1 16,-1 0 0-16,1 0 0 15,0 0 2-15,0 0 4 16,0 0 4-16,0 0 4 16,9 0 3-16,6 0 2 15,27 3 1-15,-26-3 5 16,4-3 2-16,-2-2 0 15,2-1-3-15,0-1-10 16,0 2-4-16,1 1-3 16,3-1-1-16,4-1 1 15,3-1 0-15,0-1-1 16,1 0 1-16,-2-2 0 16,0 1-1-16,-4 1 0 15,-1 1-1-15,-7 2-2 16,-5 1 0-16,-5 0-1 0,1 2 1 15,-3 2 1-15,-2 0 1 16,-3-1 3-16,-2-1 1 16,-1 2 5-16,2 0 2 15,0 0 12-15,0 0 11 16,0 0 22-16,0 0 11 16,0 0-8-16,0 0-15 15,-1-1-29-15,0 0-15 16,0 0-5-16,-15 0 0 0,-33 2 1 15,30 0 0-15,0 0 0 16,-3 2 0-16,2 4 0 16,-2-3-1-16,-4 5-1 15,2-2 1-15,-1 4-2 16,-1-2 1-16,1 0-1 16,0 4 1-16,-1-1 1 15,1 5-1-15,4-4 0 16,3 1 0-16,1-1 0 15,4-4-1-15,0 3-2 16,3-3 0-16,7 1-1 16,1 1 1-16,2 1-1 15,0 0 1-15,-3 2 0 16,3 2 1-16,3-1 1 16,-2 2 0-16,4-2 1 15,-2 1 0-15,-1 2 1 0,1-1 1 16,6 4 0-16,-5-1 0 15,3 5 0-15,0-1 0 16,-9-1 0-16,7 0 0 16,-5-6 1-16,0-2-1 15,7-7 1-15,-7-1 0 16,3-1 1-16,-3-1-1 16,0 0 0-16,0-2 1 15,0-3 0-15,0 0 1 16,0 0 3-16,0 0 2 0,0 0 3 15,0 0 0-15,0 0 1 16,3-2-1-16,8 0-1 16,1 0-3-16,3-3-2 15,30-12-2-15,-31 7-1 16,0-2-1-16,0 2-1 16,1-2 1-16,3 2-1 15,-1-2 0-15,5 0-2 16,-1 0 0-16,0 4-1 15,1 3-1-15,0 6 0 16,0 1 0-16,-2 7-1 16,1-1 1-16,-3 3 1 15,-3 4 0-15,0 2 1 16,-1-1 0-16,-2-1 0 16,0-1 1-16,0-2 0 0,-3 1 0 15,-3 1 1-15,0 1 0 16,-4 3 2-16,-1-3 0 15,0-2 1-15,-3-2 2 16,-4 1 0-16,4-1 1 16,-8 0 1-16,2-2 1 15,2-3 1-15,-7 1 1 16,1 1 6-16,-3 0 1 16,-5 0 0-16,1 1 0 0,-6 0-5 15,-4 2-2-15,-5-2 3 31,0-2 1-31,0 0 2 0,2-1 0 0,7-2-4 16,0 0-2-16,8-2-5 16,2-1-1-16,6 0-2 15,2 2-2-15,4-3-17 16,3 1-23-16,0-1-110 16,0 0-106-16,0-1 159 15</inkml:trace>
  <inkml:trace contextRef="#ctx0" brushRef="#br0" timeOffset="3846.992">9581 3451 735 0,'15'-6'184'15</inkml:trace>
  <inkml:trace contextRef="#ctx0" brushRef="#br0" timeOffset="5354.179">9649 3437 756 0,'25'-28'267'0,"-32"7"-231"16,3 1-26-16,-3 1-5 16,0 3 2-16,-3 3 2 15,-3 3-2-15,3 3-9 16,-1 0-7-16,1 2-6 15,3 2 0-15,-1-2 6 16,1 2 4-16,0 1 6 16,1-1 1-16,-1 1 4 15,7 2 3-15,1-1 4 16,-1 1 1-16,0 0-1 16,0 0 1-16,0 0 5 0,0 0 2 15,-1 0-1-15,0 0-2 16,0 0-13-16,0 0-4 15,1 0-5-15,0 0-2 16,0 0 2-16,2 8 1 16,6 16 5-16,8 35 1 15,-15-23 5-15,4 2 2 0,-5 3 0 16,1 0-1 0,-2 6-3-16,0 5-1 0,0 2-1 15,-3-1 0-15,1-2 1 16,-8-6 2-16,3-3 0 15,0-4 2-15,2-4 0 16,1-8-1-16,-2-3 0 16,-3 0-1-16,0-4 1 15,2 0 0-15,1-7 3 16,4-2 17-16,0-6 12 16,1-2 2-16,2-2 4 15,0 0-13-15,-1 0 0 16,0 0 2-16,0-1-1 15,-1 0-2-15,1 0-7 16,0-1-6-16,0 1-11 16,-3-7-5-16,-2-13-10 15,-12-30-3-15,16 19 1 0,2-2 2 16,0-6 1-16,3-1 0 16,0 2 1-16,1 1 0 15,3 2-3-15,-3 0-1 16,1 5-4-16,-1 3-3 15,-3 6-7-15,5 4-5 16,0 5-7-16,-2 1 2 16,4 4 8-16,-1-2 6 15,-2 4 11-15,3-1 2 16,-1 0 3-16,1 2-1 0,2-2 2 16,6-1-1-16,3 1 1 15,-2-2 1-15,4-2 0 16,-5 0 0-16,4 1 1 15,0 0 0-15,3 4 0 16,0 0-1-16,-2 1 0 16,2 3 0-16,-1 1 0 15,2-3 1-15,3 3 0 16,-3-1 1-16,3 2 0 16,-3 3 0-16,-1 2 1 15,2 3-1-15,-4-3 1 16,0 5-1-16,-5-2 1 15,-1 0-1-15,-2 2 1 16,-5-2-1-16,3 3 1 16,-4-3 1-16,-1 4 0 15,3-2 0-15,-7 4 1 0,4 0 0 16,-4 4 0-16,-2 1 0 16,-1 5-1-16,-2 0 1 15,-2 3-1-15,6-2 1 16,-4-3-1-16,2-1-1 15,3-4 1-15,-5-2-1 16,5 0 1-16,-3 1 0 16,-4-8 0-16,5 6 1 15,-4-4 1-15,0-2 2 0,3 2 3 16,-5-8 2-16,3 4 3 16,-3-2 0-16,1 5-1 15,1 1-2-15,-5-7-5 16,3 6-3-16,-6 4-2 15,-2-1 0-15,-1 1-1 16,-1 2 0-16,0-8 2 16,0 3 1-16,2-1 6 15,0-3 2-15,3 2 4 16,-1-4 1-16,1 0-5 16,-2-2-3-16,-1 0-3 15,-2 3-3-15,0 0-1 16,0 3 0-16,2-4 1 15,0 1 1-15,0-1 1 16,0 1-1-16,-2 2 0 16,1 0-2-16,-4-1 0 15,-1 2-2-15,4 1 0 0,-2-2 0 16,0 3 0-16,0-1 0 16,-4 2 0-16,1 3 1 15,2-9 0-15,-1 2 1 16,2-2 0-16,-3-3 1 15,0 2-1-15,3-2 1 16,1-1-1-16,5 3 0 16,4-2-2-16,1 0 0 15,2 1-2-15,2-2-3 0,0 1 0 16,2-2-2-16,0 0-3 16,0 0-5-16,0 0-82 15,0 0-74-15,-1 2 106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0:43:41.6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10730 3502 379 0,'0'2'62'0,"2"-1"-158"15,0-1-6-15,-2 0 34 16,0 0 45-16,0 0 38 16,0 0 22-16,0 0 22 15,0 0 10-15,0 0 21 16,0 0-5-16,0 0 2 15,0 0 0-15,0 0-19 16,0 0-10-16,0 0-26 16,0 0-12-16,0 0-17 15,0-1-4-15,0-1-4 0,6-3 1 16,14-2 1-16,31-35 1 16,-27 27 1-16,3 0 0 15,2 4 0-15,1-4 0 16,5 3 0-16,-2 1 0 15,-1 0 1-15,-2 0 0 16,-4 4-1-16,3 2-1 16,-1 2 0-16,0 2 0 15,1 2 1-15,-3 1-1 0,-1 4 0 16,-1 0-1-16,-2 1 1 16,-1 6 0-16,-6 7-1 15,-1 3 1-15,-4 4 0 16,-2-6 1-16,-6 4 1 15,0 0 0-15,-6 5 0 16,-2 5 1-16,-3 4 0 16,-2 3 0-16,-1 1 1 15,-1 0-1-15,1-6 1 16,-2-2-1-16,2-1-1 16,4-4 0-16,1-3 1 15,5-3-1-15,2-6 1 16,2-3-1-16,3-5 1 15,3 2 1-15,1-3 0 16,4 0 0-16,3 5 2 16,1-1-1-16,6 8 0 0,2 2-1 15,1 3-1-15,1 5 0 16,-2-1 0-16,-3 1 2 16,-4 2 3-16,-4-3 4 15,-7 2 11-15,-1 0 6 16,-7-3 10-16,-4 0 5 15,-9-6 27-15,-2-2 11 16,-8-8 20-16,-1 4 4 0,-5-7-15 16,-3 3-5-16,-6-1-19 15,-6 0-5-15,-1 2-11 16,-2-5-9-16,3 0-10 16,0-9-5-16,3-4-13 15,5-5-4-15,0-4-4 16,4 0-4-16,8-2-32 15,4 0-25-15,12-9-55 16,6-4-36-16,14-18-80 16,9-9-141-16,10-6 243 15</inkml:trace>
  <inkml:trace contextRef="#ctx0" brushRef="#br0" timeOffset="1462.634">11884 3402 1297 0,'7'2'371'15,"-6"0"-675"-15,0 1-38 16,-1-3 8-16,3 14 65 15,2 14 256-15,6 26 18 0,-8-35 23 16,0 1 12-16,1-3 25 16,-2 2 10-16,2-3-1 15,1-4-3-15,-5 3-13 16,-2-1-9-16,4 2-16 16,-4 1-5-16,2 2-8 15,0 3-2-15,3 9-3 16,-1 4-2-16,-2 10-5 15,0 2-2-15,-1 7-3 16,2 4-1-16,2 6-1 16,-1 4 0-16,-5 0 2 15,-2-2 1-15,-4-10 1 16,6-7 2-16,1-11 30 16,1-10 10-16,-2-13 8 15,0-5 4-15,-1-6-21 16,3-2 4-16,1-2 22 15,-1 0 7-15,1-1 9 0,-1 1-13 16,0-1-26-16,0-1-14 16,-1 1-22-16,-1-7-7 15,-10-19-12-15,-11-35-1 16,16 19 4-16,-2-5 2 16,3 1 4-16,3-4-2 15,2 1-11-15,2 0-3 16,3 2-7-16,1 3 1 15,4 1 7-15,1 0 1 16,4-1 5-16,1 2-5 0,2 7-8 16,0-1-3-16,4 0 3 15,-1 3 6-15,0 3 10 16,1 2 4-16,-2 10 4 16,0 0 0-16,5 8 1 15,-1 2-2-15,1 4-2 16,0 3-2-16,-3 2-2 15,3 1 0-15,1 7 1 16,4 2 1-16,2 4 4 16,-2 1 1-16,6 6 1 15,-3-2 0-15,2 8 1 16,-4 1 0-16,-5-2 1 16,1 4 0-16,-9-6 0 15,-1 1 3-15,-8-4 3 16,1 1 2-16,-7-1 2 0,1 1 0 15,3 2 0-15,-10-2-1 16,1 1 0-16,-4-2-2 16,-7 0 0-16,1 2-1 15,-2 2-2-15,-3 4 1 16,-5 9-2-16,-5-1 0 16,-4 1 2-16,-3-1 0 15,3-3 0-15,-1 1 0 16,0 2-2-16,2 3 0 15,-2-5-2-15,2-4 0 0,3-6 0 16,1-3 1-16,4-3 2 16,1-1 1-16,5-1 13 15,0-5 4-15,3-3 9 16,5-2 1-16,-2-7-6 16,5 2-5-16,3-2-7 15,-1-1-5 1,2-1-42-16,1 1-42 0,1 0-216 15,1-1 190-15</inkml:trace>
  <inkml:trace contextRef="#ctx0" brushRef="#br0" timeOffset="5075.678">13052 8670 1174 0,'7'50'247'0,"-5"-42"-600"16,-2 7-6-16,1 7 63 15,-1 6 105-15,0 4 193 16,1 2 3-16,5 4 4 15,-1 1 3-15,-2-2 0 16,2 2 1-16,-2 0 5 16,1 2 9-16,0-1 22 15,-4-3 3-15,0-8 1 0,-1-2-8 16,-2-4-20 0,1 2-4-16,0-5-10 0,-1 0-4 15,2-1-4-15,-2 1-1 16,1-6 2-16,1-3 0 15,-1-5 11-15,2-6 22 16,0-3 16-16,0 2 0 0,0-1-16 16,4-18-21-16,15-45-19 15,-9 28 1-15,1-7 11 32,-1-4 11-32,3-4 2 0,0-1-1 0,0 5-9 15,0 2-10-15,-1 2-4 16,2 0-2-16,1 2 1 15,1 3 2-15,-1 2 1 16,2 4 0-16,-1 2 1 16,3 5-1-16,0 6-2 15,-1 4-2-15,4 9-2 16,-3 0-1-16,1 11-1 16,-1 3 1-16,-4 7 2 15,0 2 2-15,1 7 5 16,2 1 5-16,1 4 6 15,1 0 1-15,-1 2 1 16,-5 4 0-16,-4 6-2 16,-2 3 1-16,-5-2 1 0,-2-1-1 15,-2 5 0-15,-4-1-2 16,-2 3 2-16,-1-4 7 16,-6-11 13-16,0-1 4 15,-2 0 2-15,-2-3-6 16,2 1-8-16,-2-4 3 15,-1-3 5-15,2-1 1 16,-2-3 0-16,-1-2-6 0,-2-5-9 16,-3-3-6-1,0-2-6-15,-3-1-3 0,0 2-3 16,1 3-1-16,-1 0-1 16,1-1-8-16,1 5-21 15,1-4-32-15,-1 3-178 16,-3 2 164-16</inkml:trace>
  <inkml:trace contextRef="#ctx0" brushRef="#br0" timeOffset="14605.826">12167 8856 544 0,'34'-22'273'0,"-22"14"-42"16,3 4-271-16,8-3-65 16,-1 1 1-16,1 6 25 15,-3 0 49-15,1 2 67 16,0-2 6-16,0 4 5 0,3-2-11 16,-5-1-22-16,2 4-4 15,-3-2 0-15,-3 2 3 16,1 0 1-16,1 3-1 15,-2-1-5-15,1 1-3 16,0 7-4-16,-1-2-1 16,4 2 1-16,-3 2 0 15,-2-4 0-15,-1 5 1 16,0-1 3-16,-2 0 2 0,-5 4 5 16,-2 0 2-16,-3 5 9 15,-1 3 4-15,-3-2 1 16,-2 0 1-16,-2 0-7 15,0-2-5-15,-3 1-6 16,-2-3-4-16,1-3-5 16,-2 1 1-16,-1-1-1 15,0-5 1-15,-5 3-1 16,-3-1 0-16,-1-3-2 16,2 4 0-16,0-7-1 15,-3-1-2-15,-4 4-6 16,-5-3-3-16,-3-2-4 15,3-1-1-15,1-3-7 16,0-1-5-16,2 0-2 16,0-2 2-16,-1 0 11 15,4 1 8-15,0-1 9 16,-1 1 3-16,10 2 6 0,0-3 3 16,6 3 1-16,3-3-1 15,3-1 1-15,5-1 0 16,3-1-8-16,-2 0-1 15,0 0-4-15,0 0-1 16,22-4 9-16,42-10 2 16,-24 5-3-16,11-3-3 15,7-1-1-15,1-2 0 16,5 2 1-16,-3 4 1 0,-6 1 4 16,3 1 1-16,-2 2-1 15,1 1 0-15,0 6-4 16,-2 5-2-16,-8 3-1 15,-2 2-7-15,-11 6-94 16,-1 1 72-16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0:51:41.5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8979 13691 446 0,'28'-83'161'15,"-31"65"-123"-15,3-2-41 16,0 8 0-16,-1 5 3 15,-1 1 6-15,-2 3 28 16,0-1 12-16,-2 0 21 16,-1-1 3-16,-1 1-20 15,-2 0-13-15,-4 0-28 16,-1-1-10-16,-3-1-11 0,-2 1 0 16,-2 1 2-16,-1-1 3 15,-3 2 4-15,3 0 0 16,1 3-1-16,-2 0-2 15,1-1-8-15,0 1-4 16,-5 0-3-16,8 1-1 16,-6 2 5-16,0-1 5 15,0 0 9-15,-4 2 4 16,5 3 2-16,-1 1 0 0,-3 2-2 16,0 3 0-1,0-1 8-15,1 3 6 0,5 1 10 16,0 4 3-16,5 2-6 15,2 6-5 1,1 4-11-16,1-1-3 0,5 7-2 16,1-4 0-16,2 4 3 15,4 3 3-15,-4 6 2 16,3 3 2-16,2 0 0 16,-3-2 0-16,4 0 1 15,0 2 1-15,-3-4 1 16,5-1-1-16,0-2 1 15,-1-4 1-15,2 4 4 16,7-1 0-16,0-4 0 16,6 1-4-16,6-5-4 15,0-4-4-15,3 2-4 16,3-3 0-16,3-4-1 0,3-2 1 16,3-8 0-1,1 3 0-15,1-6 0 0,0 0 0 16,-3-5-2-16,-4-5 1 15,-4-2-1-15,-1-2 1 16,2-3 1-16,-1-1 0 16,-1-4 4-16,0 2 2 15,1-6 3-15,-1-6 0 16,2-1-1-16,-2-5-2 0,-3-3-3 16,1 2 1-16,-5-2 0 15,-4-1 2-15,1-1 2 16,1-5 1-16,-6-5 2 15,3-6 0-15,-7-6-3 16,2-1-3-16,1-5-6 16,2 1-2-16,-1-2-2 15,-2-4 1-15,1-1 0 16,-3 0 2-16,0 5 3 16,-9 2 1-16,-3 7 13 15,-6-5 2-15,-5 3 2 16,6 2 2-16,-8 2 1 15,0 5 4-15,-9 7 4 16,-5 7-4-16,-5 12-32 16,1 5-12-16,1 7-56 15,4 3-72-15,4 5 97 0</inkml:trace>
  <inkml:trace contextRef="#ctx0" brushRef="#br0" timeOffset="9299.424">16345 13764 79 0,'-4'-13'40'0,"4"1"-7"15,1-6-43-15,2 7 6 0</inkml:trace>
  <inkml:trace contextRef="#ctx0" brushRef="#br0" timeOffset="10445.836">16345 13702 195 0,'-2'-1'115'0,"1"0"-8"16,0-1-56-16,0 1-21 15,0 0 7-15,-7-4 16 16,1 3 31-16,-2 0 15 16,2 1 2-16,0 0-15 15,-2 1-32-15,0 0-16 0,1 0-20 16,-3 0-7-16,3 1 5 15,0 0 9-15,1 0 27 16,0 0 13-16,0 0 9 16,-1 0-2-16,0 1-17 15,-1-2-10-15,-5 0-15 16,-28 3-8-16,27-3-11 16,0 5-4-16,-3-1-6 15,1 0-1-15,-4 5-4 16,-1 0-1-16,1 3-2 15,-1 2 0-15,4-2-1 16,0 3 0-16,2 1 0 16,4 1 0-16,0 3-1 15,2 2 0-15,-1 7-2 16,3 1 1-16,-1 3 2 16,3 0 1-16,-1-4 2 0,2 4 0 15,1-3 0-15,2 3 0 16,0-3 1-16,4 1 0 15,0-3 0-15,3-3 1 16,-1-1-1-16,0-4-2 16,3-1-1-16,-1 0 0 15,7 1-2-15,-1-2 3 16,4 2 2-16,5 1 0 0,-3 2 1 16,4 0 1-16,2 0 0 15,2 2 1-15,4 1 0 16,1-1 0-16,1 4 0 15,0 3 0-15,2-3 0 16,-2 3 0-16,3-4 0 16,-3-3 1-16,-2-3 0 15,5-1 0-15,-3-3-1 16,2 1 1-16,3-4 0 16,0-1 1-16,0-7 0 15,1-3 0-15,1-3-1 16,-3-2 0-16,0-6 0 15,-2 0-2-15,-5-4-3 16,1-3 0-16,-3 0-1 16,-1-3 2-16,2 0 1 15,-5-2 1-15,3-1 0 0,-2-1 0 16,-3 1 0 0,0-1-2-16,-4-3-2 0,-2 3 1 15,-3-3 1-15,-2 2 4 16,-4 4 6-16,0-1 1 15,-4 2 1-15,0 0-1 16,-2-6-5-16,0-3-2 16,-2-7-3-16,1-3 1 15,-4 1 1-15,-1 3 4 0,-5 6 8 16,1 4 6-16,-3 0 3 16,-2-3-3-16,-1-3-5 15,-1-3-6-15,-3-2-2 16,0 3 1-16,0 4 1 15,-1 4 3-15,0 0 9 16,0 4 2-16,1-2 4 16,-6-2-3-16,-1 4-6 15,-3-2-1-15,-6 1 0 16,0 0 2-16,-2 5 0 16,-4-1 0-16,0 4-2 15,1 0-1-15,-1 1 2 16,4 1 0-16,2 3-1 15,3-1 0-15,2 1-4 16,-2 2-1-16,1-2-2 16,-2 2-2-16,-7 0-2 15,2 3-2-15,-4 0-4 0,2 1-2 16,2 3-6-16,1 2-5 16,2 3-14-16,0 0-9 15,4 6-36-15,1-1-29 16,0 12-193-16,2 9 196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0:52:27.8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6606 12566 329 0,'-34'76'107'16,"30"-74"-139"-16,1-2-32 16,2 0-34-16,-1 0 0 15,1 0 52-15,0 0 35 16,1 0 67-16,-1-2 17 16,0 1 1-16,0 0-3 0,0 0-19 15,-1 0-7-15,1 0-8 16,0-1-1-16,0 1 5 15,0 0 2-15,0 0 0 16,-1 0-6-16,1 0-13 16,0 0-6-16,0-1-10 15,0 1 0-15,0 0 4 16,0 0 8-16,-1 0 19 16,1 0 9-16,0-1 11 15,0 1 2-15,0 0-5 16,0 0-3-16,-2-9-12 15,1 3-7-15,1 0-16 16,0-1-7-16,0 2-6 16,-1 0 0-16,1 2 2 15,0-1 1-15,0 3 3 16,0-1 0-16,0 1 3 16,0 1 0-16,-1 0-2 0,1 0-1 15,0-1-8-15,0 1-1 16,0 0-3-16,0 0-1 15,-1 0-1-15,1 0 0 16,0 0-1-16,0-1 0 16,0 1-3-16,0 0 0 15,0 0-1-15,-1 1 0 16,1 0 2-16,0 0 0 16,1-1 3-16,0 0 1 0,0-1 2 15,0 1 1-15,6-3 0 16,3-2 1-16,-1 0 0 15,0 0 0-15,27-25 1 16,-31 22 1-16,-1 2 1 16,-1 5 1-16,0-2 2 15,-2 3 1-15,0 0 1 16,0 0 1-16,-1 0 1 16,0 0 0-16,0-1 0 15,0 1-1-15,0 0-3 16,-1 0-2-16,-5-2-4 15,-2 0 0-15,1 1-1 16,0 0 0-16,1 0 0 16,1 1 1-16,3 1-1 15,0 0 0-15,1 0-1 16,1 0-1-16,0 0-3 16,0 0-1-16,0 0 1 0,0 0-1 15,-2 5 1-15,1 4 2 16,1 0 1-16,2-1 0 15,0-2 1-15,1 0 0 16,1-1 1 0,-2-3 0-16,0 1 0 0,0 0 1 15,-1-2 0-15,0 0 0 16,0-1 2-16,0 0 1 0,0 0 5 16,1 0 3-16,-1 0 4 15,2 0 2-15,-1-1-4 16,-1 0-2-16,0-1-6 15,0 1-3-15,0-1-11 16,1-1-15-16,0-3-95 16,-1 5-102-16,0-3 137 15</inkml:trace>
  <inkml:trace contextRef="#ctx0" brushRef="#br0" timeOffset="444.223">6671 12022 360 0,'29'30'93'15,"-29"-30"-128"-15,-2 0-100 16,4 5 73-16</inkml:trace>
  <inkml:trace contextRef="#ctx0" brushRef="#br0" timeOffset="1353.749">6696 12081 135 0,'-1'38'138'0,"-6"-35"65"15,0 2 1-15,0 0-40 16,-8-2-22-16,1 2-56 0,-1-3-25 16,-1 3-39-16,0-2-10 15,0 2-12-15,-4 2-3 16,-1 3-3-1,-2-1 0-15,-2 3 0 0,2-2 1 16,0-1 3-16,0 1 1 16,1 1 0-16,1 2 0 15,2-2-3-15,-1 2-1 0,1 3 0 16,-2 0 0-16,-1 7 2 16,0 3 0-16,-1-2-1 15,5-2 0-15,3-5 0 16,0-1-1-16,7 2 1 15,-4 0-1-15,9 3-3 16,3 1 0-16,1-2-2 16,6 1 1-16,4 3 3 15,0 2 1-15,1-6 2 16,1 1 1-16,-2-2 1 16,1-1 0-16,3 2 0 15,2 3 1-15,-3-6 0 16,1-1 0-16,-5 1 0 15,0-2 0-15,1 0 1 16,1 0-1-16,2-4 1 16,-2-2 1-16,0 1-1 0,-1 0 1 15,3-2 1-15,0 0-1 16,2-1 0-16,3 0 1 16,-3 0 0-16,1-1 2 15,-1 1 2-15,-1-1 2 16,-1-2 7-16,-3-3 3 15,-1 0 10-15,-1-1 4 16,-2-2 4-16,0-1 2 16,0-1-1-16,-2-3 0 0,0 1-4 15,3-1-3-15,-4-1-7 16,0 1-3-16,-2-7-5 16,-2-1-3-16,2-3 1 15,-2-6-1-15,0 2 0 16,0-4-1-16,1 1-4 15,-2 1-1-15,1 1-2 16,-2 2 0-16,0 0-1 16,1 2 0-16,-1-3-1 15,2 2-1 1,-1-2 0-16,-1 1 0 0,4 1 1 16,-4-1 1-16,2-1 10 15,0 4 7-15,0 0 11 16,-2 2 4-16,-2-1-2 15,-1-3-4-15,-1-4-8 16,0 0-2-16,1 0-6 16,-1 1-1-16,-1 1-2 0,-2 1-2 15,-1 1-2-15,2 3-2 16,-2-1-2-16,1 0 0 16,-3 0-1-16,1-4 0 15,-3 1-1-15,1-1-1 16,1 2-9-16,0 1-19 15,6-1-90-15,3 4-127 16,7-6 155-16</inkml:trace>
  <inkml:trace contextRef="#ctx0" brushRef="#br0" timeOffset="3934.719">16687 12208 405 0,'0'1'208'15,"-2"-1"-55"-15,0 1-20 16,1-1-30-16,0-1-13 0,0 0-17 15,0 0-8 1,0-1-12-16,0 1-4 0,-5-1-10 16,-2-1-7-16,3 0-11 15,-3 1-5-15,2 0-8 16,1-1-2-16,-2 1-4 16,3 1-1-16,0-1 1 15,0 0-1-15,2 1 3 16,-2 0 1-16,1 0 5 15,2 0 1-15,0 0 1 16,-1-1 1-16,1 1 0 16,0 0 1-16,0 0 1 15,-4 0 0-15,-2 0-3 16,-1 1-2-16,-5 0-4 16,-30 10-2-16,26-2-2 15,-1-2-2-15,1 2-1 16,-1-1 0-16,0 2-2 15,0 4 1-15,-2-1-1 0,2 3-1 16,0 5 1-16,3 3 0 16,3 2-1-16,-2 1 1 15,1 0-1-15,-1-1 1 16,-2-2-2-16,4 5 0 16,-3 2 0-16,2 2 0 15,1 2 3-15,0-6 0 16,3-4-1-16,4-3 1 15,3-7 0-15,0-2 0 16,4 0 1-16,-1-4-1 0,-1-1 1 16,4 1 0-16,-1-1 1 15,-1 1 0-15,1 0-1 16,3 0 0-16,2 2 0 16,3 3 0-16,0 1 1 15,0 0 0-15,-5 2 0 16,4-2 0-16,-3 3 0 15,1-2 0-15,0-1 0 16,-2-2 0-16,2 0 0 16,-3-3 0-16,5 2 0 15,-1-1 0-15,0-1-1 16,1 4 0-16,-2-5 0 16,2 0 1-16,-1-5 0 15,2 0 1-15,3-2 1 0,-2-1 1 16,3-4 0-16,-3 2 0 15,2-5 0-15,1-1-1 16,0 2-1-16,1 0 0 16,2-1-1-16,-2 2 0 15,0-1 0-15,1 4 0 16,-3-2 0-16,1 1 0 16,-1 0 0-16,0-1 0 15,0 2 0-15,-2-2 0 0,1 2 0 16,0 0 0-16,-2-2 0 15,4 2 0-15,-3-3 1 16,0-2 0-16,2 3 2 16,-2-5 0-16,0-1 2 15,-2 0 1-15,-2-4 0 16,4 4 1-16,-4-8 0 16,5 2 0-16,-1-3-1 15,-2-2-1-15,6 0-1 16,-4 0-1-16,0-2-1 15,2 2 1-15,-1-6 0 16,1-2-1-16,0-3 1 16,-1-2-1-16,-1 4 2 15,-5 4 0-15,-1 4 3 16,-3-1 2-16,1 1 2 16,-3-1 1-16,-1 0-3 15,-1 1-2-15,-3 2-3 0,1 1 0 16,-3 0-2-16,0 2-1 15,-5-1 0-15,0 2 1 16,0 1 1-16,-2 0 3 16,1 1 3-16,0-5 1 15,-3-1 0-15,0 1-2 16,-2 0-4-16,-3 4-1 16,0 0-3-16,3 0 0 0,5 4-4 15,-4 0-1 1,0 4-2-16,-1 0 0 0,-6 2-1 15,4 4 2-15,-1 1 1 16,-2 4 2-16,0-1 0 16,-2 0-2-16,3 7-6 15,-1 0-5-15,-2 4 1 16,1 3 1-16,1 0 3 16,-2 1-7-16,4 5-40 15,-1 1-58-15,-2 9 73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0:53:32.5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3205 9495 194 0,'0'-2'80'0,"0"1"-51"16,0-1-38-16,0 2-15 16,0 0 2-16,0 0 29 15,0 0 25-15,-1 0 18 0,0-1 1 16,0 0-16-16,0 0-11 16,0 0 6-16,-1 0 8 15,1-1 7-15,0 1-4 16,0 0-16-16,-4 0-8 15,1 0-9-15,1 0-2 16,-1-2-2-16,-2 1-1 16,3 1-1-16,-2-1 1 0,0-1 1 15,1 1 3-15,0 0 1 16,-1-2 0-16,0 1 2 16,-1-2 2-16,-1 2 12 15,-1-5 11-15,0 3 18 16,-29-31 3-16,30 33-3 15,3-1-7-15,0 1-16 16,2 3-3-16,1-1-10 16,0 0-4-16,-1 0-7 15,1 1-6 1,0 0 0-16,0 0 0 0,0 0 0 16,0 0 0-16,0 0-1 15,-2 0-2-15,0 1-2 16,-1 2-1-16,1 10 1 15,1-2 0-15,-30 33 1 16,32-25-1-16,2 6 1 0,0 7 0 16,1 5 1-16,2 1 0 15,1-1 2-15,1-2 0 16,-2-1 0-16,1 0 1 16,0 5 0-16,1 2 0 15,-1-4 0-15,1 2 0 16,-1-3-1-16,0 5 1 15,0 2 0-15,0 0 0 16,-2-4 0-16,2-4 0 16,1-6 0-16,-1-2 0 0,0 4 0 15,-1-3 0-15,2-3 0 16,0 0 0-16,0-8 0 16,-1-1 0-16,0 0-1 15,-1-4 0-15,0-3 1 16,1-1-1-16,-3-1 1 15,1 0 1-15,-2-1 0 16,0-2 1-16,2 0-1 16,-2-1 0-16,-2-3 0 15,0 0-1-15,0 0 1 16,0 0-1-16,0 0 1 16,0 0 1-16,0 0 0 15,0 0 2-15,0 0 0 16,0 0-1-16,1 0 1 15,8 4-1-15,3-2-1 16,2 0 0-16,32 4-1 0,-29-6 0 16,-1 0-1-16,4 0 0 15,-3 0 0-15,3 0 0 16,1 0 0-16,-3 0-1 16,-1 2 0-16,1 1 1 15,2 1-1-15,-1 1 0 16,3-1 1-16,2 1-2 15,1-1 1-15,6 0 0 0,3 2 0 16,-1 0 0-16,4 2 0 16,-1 2 0-16,4 2 1 15,-2-2-1-15,3 0 1 16,-7-2 0-16,0-2 0 16,3 3 0-16,-5 0 0 15,4-3 1-15,0 1 2 16,4 0 0-16,3-1 1 15,2 1 0 1,0 0-1-16,-1-1-1 0,-5 2-1 16,3-3 0-16,-3 6 0 15,-2-3 1-15,1-3 0 16,-3 3 0-16,-1-7 0 16,4 1 0-16,-2 4 0 15,2 0 1-15,-5-1-1 16,-4 0 0-16,-6-2-1 15,-1-1 1-15,-8 1 1 0,2 2-1 16,-4-5-1-16,-3 4-2 16,2 2-155-16,-1-1 116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20:57:23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1681 13205 93 0,'0'-1'71'16,"0"0"-1"-16,0-1-14 15,0 1 0-15,0 0 14 16,0 0 15-16,0 0 20 15,0 0-4-15,0 0-24 16,0-1-20-16,0 1-39 16,0-1-13-16,3-4-6 15,-1 0-1-15,0 2 2 16,0-2 5-16,1 0 19 0,-3 4 15 16,1-1 24-16,0-1 7 15,-1 3-3-15,1-3-8 16,-1 3-16-16,0 0-3 15,0 0-10-15,0 0-3 16,0 0-4-16,0 0 1 16,0-1 4-16,0 1 3 15,-1 0 5-15,0 0 0 16,0 0-2-16,-4-2-3 16,-10-2-11-16,-31-9-6 0,30 15-10 15,-3 0-2-15,0 1-2 16,0 1-2-1,-3-1-2-15,4 3 1 0,1-1-1 16,-1 1 0-16,6 0-3 16,-3-3-5-16,4 4-14 15,0-2-8-15,-2 4-12 16,3 0-1-16,1 4 12 16,1-1 8-16,2 0 15 15,0 3 6-15,-1-4 2 16,0 4 1-16,1 0 1 15,1 1 0-15,0 3-2 16,0 2 0-16,0 0-1 16,-2 4-1-16,0 4 1 15,2 1 1-15,1 8 1 16,1 1 0-16,0-6 0 0,2 2 1 16,1-3-2-16,-3 0 0 15,3 4 0-15,-1 2-1 16,-1-3 2-16,2 1 0 15,0-8 1-15,0 0 0 16,0-1 1-16,0 3 0 16,0 5 0-16,-1-1 1 15,0-2 0-15,-2-1 0 16,2-2 0-16,-1-2 0 16,2 6 0-16,-2 1-1 0,-1 5 1 15,1 4 0-15,-3-2 0 16,2 0 0-16,1 4 0 15,-1 2 0-15,1 1 0 16,-2-2 0-16,1 1 0 31,0-4 0-31,0-1-1 0,1 1 1 0,0-9-1 16,1 3 1-16,-3-2 0 16,2-2 0-16,-1 0 0 15,1-1 0-15,0-3 0 16,1-3 0-16,1-5 0 15,1-3 0-15,1-5 1 16,-1-3-1-16,2-2 0 16,-1-4 0-16,3 0 0 15,-2-1-1-15,-3-2-2 16,0 0 1-16,0 0-1 0,7 1-1 16,8 3 0-16,30 6 1 15,-24-8 0-15,-1-2 0 16,2 3 2-16,-1-2-1 15,0 1 2-15,-2 1 0 16,0 0-2-16,2-2-9 16,6 4-92-16,1 0-119 15,15 6 139-15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6T17:37:57.3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2494 6974 731 0,'-1'1'19'0,"-3"0"14"0,4 0-6 0,-2 0-3 16,1-1 0-16,0 0 1 16,0-1 4-16,-1 1 2 0,1-1-2 15,0 1-2-15,0 0-5 16,0 0-5-16,-5 0-9 15,-4 1-3-15,-6 3-3 16,-34 7-1-16,21-3-1 16,-3 0 0-16,-8 5 0 15,-2 5 0 1,-5 3-1-16,0 5-1 16,2 2-1-16,-3 0 1 15,7 0-1-15,2 3-1 16,3 7-1-16,0 2-1 0,3 4 1 15,-2-5 0-15,3-3 2 16,5 0 0-16,8 2 1 16,3 2 1-16,3-1-1 15,1-4 1-15,3-3 0 16,0 2 1-16,1-4 0 16,0 3 1-16,-1 0 0 0,3-1-1 15,0-1 0-15,1 0 0 16,2-1 1-16,-3 1 0 15,2 6-1 1,-1 3 1-16,-2 2 0 16,0 1-1-16,0 5 2 15,-1-2 0-15,1 3 1 16,-1-1 9-16,-1-7 2 16,3 1 2-16,0-3-1 15,5 2-7-15,2 0 1 16,3-4 0-16,2 0 0 0,-1-3 1 15,2 3-3-15,3 3 0 0,0-2 2 16,3 2 1-16,-1-2 1 16,1-6-1-16,2 1-3 15,0 0-2-15,2-1-1 16,-1 4 0-16,0-6-1 16,2 1 1-16,-2 0 1 15,2-1-2-15,3 4 1 16,0 3 0-16,1-6-1 0,2-2 0 15,-2-3-1-15,-1-4 0 16,4 1 0-16,-4 0 0 16,-1 0-1-16,7-1 0 15,-5-2 1 1,6 0-1-16,-2-2 1 16,-1-1 1-16,2-4 0 15,2 0 1-15,3-3 0 16,4 0 0-16,4-2-1 15,-1 0 0-15,-2 0 0 16,-1 0-1-16,-5-1 0 16,-2 0 1-16,1-3-1 0,2 2 0 15,-1-1 1-15,2-2-1 0,-3-3 1 16,0 0-1-16,-2-3 1 16,4-1 2-16,2-3-1 15,-2-1 2-15,1 0-2 16,-2-1 0-16,-5 1-1 31,2-1 0-31,0 0 0 0,-4-2 0 16,2-4 0-16,1 2-1 15,-2-5 0-15,3 0 0 16,0-2 0-16,-1-2-1 16,2 2 0-16,-2 4 1 15,-3 1 0-15,0 0 0 16,-3 3 2-16,2-3-1 0,-5 0 0 15,2-1-1-15,-1-4 1 16,2-2-1-16,-2-2 0 16,-1-1 0-16,-4-4 1 15,1 2 0-15,1 3 11 16,-2 2 5-16,-3 4 7 16,-1-2 4-16,-2-2-4 0,-3-3-4 0,1-1-6 31,-2 2-4-31,-1-2-5 0,1-2 0 0,-4-2 0 31,1 1-2-31,-1-1 2 0,2 3-1 0,0-7 0 31,1-2-1-31,0 4-2 16,1-2-1-16,-1 4-1 0,-1 1 1 16,1-4-1-16,0 2 1 15,-2 0 1-15,0 5 1 16,-2 0 2-16,0 4 0 15,-2 0-1-15,-1 2 2 16,-2-2 3-16,0-1 0 16,-5-1 3-16,0-4-3 0,-1-2-1 15,-2 1 0-15,-1 3-2 16,1 4 1-16,3-1 2 16,1 0 2-16,3-4-1 15,-3 1 0-15,-2 0-3 16,-2 0-3-16,-1 3 2 15,0-2 1-15,-1 7 8 16,3-2 3-16,-4-2 1 16,1 1-1-16,1-4-4 15,1 0-3-15,-1 0-1 16,2 0-1-16,-1-1 1 16,0 2 2-16,2 4 1 15,-2 0 2-15,1 4-1 16,1-2-2-16,-3-5-4 0,2 0-2 15,-2-1-1-15,1 3 1 16,0 0 4-16,2 1 0 16,-2 2 0-16,1 2-1 15,-1 0-4-15,-3 1 0 16,5 0-4-16,-6 0 1 16,3-1 0-1,2 1-1-15,-2-2 0 16,6 3-1-16,-7 0-1 15,1-1 0-15,-5 2 0 16,-4-2-2-16,5-1 2 16,-4 1 0-16,2 0 0 15,1 5 1-15,1 0-1 0,-1 1 0 16,4 2-1-16,0-4-1 0,-2 1 0 16,3 1-2-16,-2 0 0 15,1 4-1-15,-2 1-1 16,0 1 0-16,1 2 0 15,1-2 0-15,1 2 0 16,-1 1 1-16,2 2-1 16,-1 1 0-16,1 4-3 0,1 0-1 15,0 4-47-15,-4 0-51 16,0 1-171-16,-3-1 173 16</inkml:trace>
  <inkml:trace contextRef="#ctx0" brushRef="#br0" timeOffset="1705.742">2525 8376 862 0,'-6'-7'351'16,"6"7"-233"-16,0 0-79 15,2 0-103-15,-2 0-13 16,-2 0-3-16,1 0 22 16,0 0 50-1,0 0 5-15,0 0 7 16,1 0 4-16,0 0 15 15,0 0 8-15,0-1 10 16,-1 1 2-16,-1-2-11 16,2 1-3-16,0 1-4 15,0 0-1-15,0 0-5 0,-1-1-2 16,0 0-9-16,0 0-1 0,0 0-3 16,0-1 1-16,0 1-1 15,-4-9 2-15,-1-3 2 16,-13-28 1-16,13 28-2 15,1 0-2-15,1 5-3 16,0 1-2-16,3 2-10 16,-5 1-6-1,6 2-11-15,0 0-5 16,-1 2 1-16,0 0 3 16,0 0 7-16,0 0 4 15,-1 0 8-15,1 0 3 16,0 0 4-16,0 0 0 15,0 0-2-15,0 0-1 0,-1 0-4 16,1 0-2-16,-1 3-5 16,0 0-2-16,1 1 2 15,1 4 2-15,1-1 7 16,1-1 2-16,3 1 3 0,-1-5 1 16,7-1 1-16,-2 5 0 15,2 0 0-15,33 14 0 16,-31-20 1-16,1 1 0 0,-3-1 0 15,-2-3 1-15,0 3 1 16,-5-1 2-16,-2 1 2 16,0 0 2-16,-2 0 7 15,0 0 7-15,0 0 10 16,-2 0 4-16,1-1-1 16,0 0-10-1,0-1-14-15,0 1-7 16,-10 0-7-16,-8-2 0 15,-32-5 3-15,28 3 4 16,1 0 2-16,3 2 2 0,4 1-1 16,2 2-1-16,4-3-4 15,3 2-3-15,1 1-5 16,3 0-2-16,1 0-5 16,0 0-3-16,1 0-2 15,0 0 1-15,0 0 7 16,0 0 5-16,10 5 4 0,3-1 3 15,32 9 1-15,-30-14 0 16,4-1 3-16,-1 2-1 16,-2-6 2-1,-5 0 1-15,0-1 7 16,-1 0 3-16,-4 3 5 16,-2-1 5-16,-1 3 8 15,-3 1 3-15,-1-1 2 16,-1 1-4-16,1 0-13 15,0 0-6-15,0 0-11 16,-13-4-6-16,-4 2-5 0,-35-3-2 16,32 11 0-16,1 3 1 0,3 0 3 15,7 4-2-15,0-5-2 16,8-2-3-16,2 4-3 16,2-4 1-16,5 6 3 15,-2 0 2-15,3 0 5 31,-2 0-17-31,6 0-65 0,-1-2-68 16,6 3 86-16</inkml:trace>
  <inkml:trace contextRef="#ctx0" brushRef="#br0" timeOffset="2091.48">2553 8359 725 0,'-3'-2'134'0,"3"2"-172"16</inkml:trace>
  <inkml:trace contextRef="#ctx0" brushRef="#br0" timeOffset="2423.524">2549 8364 296 0,'-1'0'196'0,"1"0"-12"16,0 0-87-16,0 0-80 15,0 0-16-15,0 0-5 16,0 0-5-16,0 0-8 16,0 0-1-16,0 0 3 15,0 0 5-15,0 0 10 0,0 0 2 16,0 0 4-16,0 0 1 15,0 0-1-15,0 0-1 16,0 0-4-16,0 0-1 16,0 0-1-16,0 0 0 0,0 0 3 15,0 0 2-15,0 0 6 16,0 0 1-16,0 0 1 16,0 0-2-16,0 0-9 15,0 0-4-15,0 0-26 16,0 0-23-16,0 0-93 15,0 0 93-15</inkml:trace>
  <inkml:trace contextRef="#ctx0" brushRef="#br0" timeOffset="56753.09">2356 8282 7 0,'-50'35'1'0</inkml:trace>
  <inkml:trace contextRef="#ctx0" brushRef="#br0" timeOffset="69970.866">2469 8316 71 0,'0'0'55'15,"0"0"4"-15,0 0-13 0,0 0-28 16,0 0-6-16,0 0-3 15,0 0 19-15,0 1 45 16,0 0 15-16,0-1 2 16,0 1-19-16,1 1-45 15,1 3-15-15,0 1-5 0,0 1-1 16,-2-4-1-16,0 5 0 16,-2-1-1-16,1-3 2 15,-2 3 2-15,2-7-1 31,-1 0 0-31,-2 11-3 0,-2 2-3 0,-16 31 1 16,14-28-1 0,-2-2 0-16,-2 2 1 15,2 2-1-15,-6 2 0 16,-2-1 0-16,-3 7 0 16,0 2 0-16,-2 9 0 15,0 3 0-15,0-5 1 16,1 2 0-16,0-3 3 15,0-2 1-15,2 3 1 0,0-2-1 16,3-1 0-16,1-2 6 0,1-4 18 16,0-6 10-16,4 0 10 15,-1-2-6-15,2 1-17 16,2 2-9-16,1-4-12 16,5-1-2-16,-3 0 3 15,-2-4 4 1,4 0 15-16,-6-1 7 15,4-2 6-15,0 1 0 16,-3-4-7-16,3 1-3 16,5-2-5-16,-4-2-1 15,4 1-7-15,-1-4-3 16,0 0-5-16,-1 0-2 16,2 0 4-16,-1 0-2 0,0 0-1 15,0 0 2-15,0 0-4 16,1 0-1-16,0 0 0 15,0 0-1-15,0 0-2 16,0 0 0-16,0 0-1 16,0 0-1-16,0 0-4 15,0 0-6-15,0 0-59 0,0 0-99 0,0 0 110 32</inkml:trace>
  <inkml:trace contextRef="#ctx0" brushRef="#br0" timeOffset="72621.993">2014 8749 167 0,'0'1'85'0,"-2"-1"-6"0,2 1-67 16,0-1-12-16,0 0 3 16,0 0 13-16,0 0 35 15,0-1 12-15,0 0 16 16,0 0-6-16,0 1-16 16,0 0-11-16,-1 0-20 31,1 0-8-31,-1 0-17 0,0 0-1 15,-1 0 2-15,1 0 0 16,0 0-1-16,0 0-1 16,0 0 0-16,-8 3-2 15,2 0 0-15,2-2 0 16,-1 0 2-16,2 0 0 16,-3 0 3-16,0 0 1 0,5-1 0 15,-1 0-1-15,2 0-1 16,0 0-2-16,0 0 0 15,0 0 0-15,-2 0-1 16,2 0 1-16,0 0 0 16,0 0-1-16,0 0 0 15,0 0-1 1,-1 0 0-16,1 0 2 0,0 0 2 16,-2 7 3-16,-1 6 0 15,3 0-2-15,3 33-2 16,3-29 0-16,-3-2 4 15,-1 5 8-15,5 1 11 16,-2-1 4-16,0 3 3 16,2-2-4-16,0-1-8 15,0 0-2-15,1 6-6 0,-3 1-3 16,5 5 5-16,-3-2 5 16,1 0 8-16,1-4 4 15,-6-4-3-15,2-1-4 16,-3-7-9-16,2 1-3 15,-1-5-2-15,-1-2 0 0,-1-1 7 16,0-2 2-16,1-3 6 16,-2-2 1-16,1 0-4 31,0 0-1-31,0 0-8 0,0 0-3 0,0 0-3 16,0 0-2-16,0 0 0 15,0 0 1 1,-1 0 1-16,-1 0 3 0,2 0 8 15,0 0 2-15,0 0 3 16,-1 0 0-16,0 0 1 16,0 0 1-16,0 0 2 15,1 0-1-15,0 0-6 16,0 0-4-16,0 0-9 16,0 0-2-16,0 0-3 0,0 0-1 15,0 0-2-15,0 0 0 16,0 0-4-16,0 0-1 15,0 0 1-15,0 0 1 16,0-1 4-16,13-2 2 16,5-1 0-16,33-16-1 15,-26 7 1 1,0-3-1-16,3 0 0 16,0 4 1-16,1-3 0 15,-2 3 0-15,-3 0 0 16,0 1 0-16,-7 4 0 15,-4 0 1-15,-4 4 0 0,-4 1 0 16,-3 1 1 0,-2 0 0-16,0 1 0 0,0-1-3 0,0 0-47 15,0 1-46-15,0-1-137 16,0 1-122-16,0-1 219 16</inkml:trace>
  <inkml:trace contextRef="#ctx0" brushRef="#br0" timeOffset="134365.93">1166 16326 227 0,'-42'-31'94'16,"41"29"-49"-16,-2 0-3 0,0-1 30 15,2 3 27-15,1 0 39 16,-1 0 4-16,1 0-23 16,-1-1-20-16,0-1-37 15,1 2-14-15,0-1-13 16,-1 1-5-16,1 0-6 16,-1 0-3-16,-1 0-1 0,2 0-1 15,0 0-6-15,0 0-8 16,0 0-16-16,0 0-15 15,-1 0-13-15,0 0 3 16,0 0 11-16,0 0 9 16,0 0 13-16,-1 0 2 0,1 0 2 15,0 0 4-15,0 0 11 16,0 0 8-16,0 0 14 16,0 0 4-16,-1 0-1 15,1 0-4-15,0 0-7 16,0 0-2-16,0 0-6 15,1 0-3 1,0 0-6-16,0 0-1 0,0 0 0 16,0 0 1-16,-1 0 2 15,-1 0 1-15,2 0 0 16,0 0 0-16,0 0 1 16,0 0 0-16,0 0-2 15,0 0-1-15,0 0-5 16,0 0-1-16,0 0-2 0,-1 0-2 15,0 0 1-15,0 0-2 16,0 0-1-16,1 0-1 16,0 0-1-16,0 0 0 15,0 0 0-15,0 0-1 16,0 0 0-16,0 0 0 16,0 0 1-1,0 0-1-15,0 0 1 16,0 0-1-16,0 0 1 15,0 0-1-15,0 0 0 16,0 0 0-16,0 0-2 16,0 5 1-16,0 2-1 15,0 3 0-15,0 4 1 16,0 32 0-16,0-26 1 0,0-1 0 0,1 0 0 16,4-1-1-16,-1 0 0 15,2-4 0-15,1 3 0 16,-1-1-2-16,1-4 0 15,4 3 0-15,1-4-1 16,2 0 1-16,3 2-2 16,0-3 1-16,5-2 1 0,1 2 1 15,7-7 3-15,1-1 0 16,8 1 1-16,-2-6 1 16,0 1 0-16,0-2-1 15,-8 1-1-15,1 0 1 16,-4 2-1-16,1-2 1 15,-1 0-1 1,-1 2 0-16,-5-3 1 16,1 1-1-16,-5 2-1 15,4-2 0-15,-3 2-12 16,-1 1-18-16,-1 0-72 16,-1 0-61-16,1 2 99 15</inkml:trace>
  <inkml:trace contextRef="#ctx0" brushRef="#br0" timeOffset="134920">1612 16137 696 0,'-15'27'262'0,"15"-25"-202"16,0-2-42-16,1 2-22 15,-1-3 1-15,-1 1 11 16,0 0 5-16,0 0 6 16,0 0 1-16,-1 0-2 0,1 0-2 0,-3 2-7 15,-4 5-4-15,-4 9-3 16,-25 29-2-16,28-24 0 16,-5-2-1-16,4 1-1 15,-2 2-1-15,-4 8-1 16,10 6 1-16,-5 9-1 15,4 1 1 1,1-5 0-16,-5-3 0 16,5 0 0-16,-3 3 0 15,-1-2 1-15,2 0 1 16,-2-9 1-16,-3-4 0 16,5-6 0-16,0 0-1 15,2-5-8-15,4-4-8 16,0-3-44-16,-3-5-36 0,4-1 59 15</inkml:trace>
  <inkml:trace contextRef="#ctx0" brushRef="#br0" timeOffset="135736.775">1128 16762 230 0,'0'-2'159'16,"0"1"-6"-16,1 1-56 0,-1 0-27 15,0-1-22-15,0 0-6 16,0 0-11-16,0 0-6 0,0-1-13 16,0 1-4-16,3-7-6 15,2-2 0-15,2-4 0 16,21-24 3-16,-20 29 11 31,1-5 4-31,2 6 6 16,-1-1-1-16,0-2-9 15,0-3-4-15,3 1-5 0,2-1-1 16,0 0-1-16,1 6 2 16,-1-4 1-16,0 1 1 15,4 0-1-15,-2-1-2 16,3 4-2-16,-3 0-1 0,-2-3-2 16,2 3-1-16,-4 1 0 15,2 3 0-15,0 1 0 16,-3 3 0-16,-5-1 0 15,3 1 1-15,-3-2 1 16,-4 0 1-16,2-1-1 16,-2 1 1-1,-3 1-2-15,0 0 0 16,0 1-26-16,0-1-69 16,2-1 64-16</inkml:trace>
  <inkml:trace contextRef="#ctx0" brushRef="#br0" timeOffset="137638.557">1043 14083 320 0,'-49'63'161'0,"47"-62"-57"16,1-2-33-1,-1 2-41-15,1-2-9 16,0 1-9-16,1 0-4 16,0 0-8-16,0 0-1 15,0-1 0-15,0 1 0 16,0 0 2-16,0 0 3 15,0 0 4-15,0 0 3 16,0 0 8-16,0 0 2 0,0 0 1 16,6 2-4-16,3 1-8 15,0 1-3-15,8 2-5 16,25 5 0-16,-25-7-1 16,1 0-1-16,-4 0 0 15,3 1 1-15,-3-2 0 0,1-1 0 16,1 3 0-16,-1-4-1 0,1 2 0 15,1-1 0-15,-3-2 0 16,2 5 0-16,-1 1 1 16,0 2-1-16,3-2 0 15,-2-1 1-15,8 2-1 16,-2-3 0-16,4-1 2 16,2-2-2-1,-6-1 0-15,2 0 0 16,-2 0 0-16,1 0-1 15,-1 3 1-15,0-2-1 16,-4-1 1-16,0 0 1 16,-6 0 0-16,0-1 0 15,-2 2 0-15,-3-1-1 0,0 2-2 16,-1-1-2-16,-3-1-10 16,1 2-9-16,-4-2-50 15,0 0-74-15,0 0 95 16</inkml:trace>
  <inkml:trace contextRef="#ctx0" brushRef="#br0" timeOffset="138523.355">1290 13740 638 0,'44'29'243'0,"-41"-28"-163"16,0-1-96-16,0 0-8 16,-3 0-1-1,0 0 7-15,0 0 15 16,3 1 1-16,12 0 2 15,-5 10 0-15,32 30 0 16,-29-26 0-16,1-1 0 16,0 2 1-16,3 4-1 15,-5-2 0-15,-2 0 0 16,5 1 0-16,-5-4 0 0,6 0 0 16,1-1 0-16,-1-2 0 15,3-1 0-15,-3-2 1 16,-2-1 0-16,-4 2-1 0,-1 2 1 15,-1 0 0-15,-1-1 1 16,-1-2-1-16,-4-3 1 31,0-1 1-31,0-5 3 16,-2 0 2-16,0 0 5 16,0 0 4-16,-2 0 8 15,1 0 2-15,0 0 5 0,0 0-1 16,0 2-8-16,-3 5-5 15,-1 1-11-15,-2 1-4 16,-26 34-3-16,22-27-1 0,-4 2 1 16,0 1 0-16,-2-2 0 15,-1 0 1-15,2 3 0 16,4 0 0-16,1 4 2 16,1 2 2-16,-1 2 4 15,0 1 2-15,-4-1 9 16,-1-7 6-16,0-3 5 0,-2-4 1 15,1-3-7-15,2 2-5 16,-3 1-10-16,-1-2-3 0,2 3-3 16,0-3 1-16,0-1 0 15,1 1 0-15,0-2-3 16,1 1-2-16,-1-1-47 31,2 0-61-31,1 5 69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8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8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9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10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3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0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2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40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4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7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8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6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51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121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1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5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0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7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0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6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8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7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5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80756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5/26/2021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C5EE-F5B8-4E62-B4FB-0D78900CE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34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4A0E-913D-4144-9E32-56EDEE459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3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customXml" Target="../ink/ink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customXml" Target="../ink/ink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wmf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1.png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customXml" Target="../ink/ink9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customXml" Target="../ink/ink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5" Type="http://schemas.openxmlformats.org/officeDocument/2006/relationships/image" Target="../media/image119.png"/><Relationship Id="rId10" Type="http://schemas.openxmlformats.org/officeDocument/2006/relationships/image" Target="../media/image122.png"/><Relationship Id="rId4" Type="http://schemas.openxmlformats.org/officeDocument/2006/relationships/image" Target="../media/image118.png"/><Relationship Id="rId9" Type="http://schemas.openxmlformats.org/officeDocument/2006/relationships/image" Target="../media/image117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" Type="http://schemas.openxmlformats.org/officeDocument/2006/relationships/image" Target="../media/image159.pn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17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image" Target="../media/image198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8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4.png"/><Relationship Id="rId7" Type="http://schemas.openxmlformats.org/officeDocument/2006/relationships/image" Target="../media/image197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204.png"/><Relationship Id="rId5" Type="http://schemas.openxmlformats.org/officeDocument/2006/relationships/image" Target="../media/image196.png"/><Relationship Id="rId10" Type="http://schemas.openxmlformats.org/officeDocument/2006/relationships/image" Target="../media/image203.png"/><Relationship Id="rId4" Type="http://schemas.openxmlformats.org/officeDocument/2006/relationships/image" Target="../media/image195.png"/><Relationship Id="rId9" Type="http://schemas.openxmlformats.org/officeDocument/2006/relationships/image" Target="../media/image20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189.png"/><Relationship Id="rId7" Type="http://schemas.openxmlformats.org/officeDocument/2006/relationships/image" Target="../media/image213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Stereo and 3D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42602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depth.</a:t>
            </a: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/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EA4E1-1DA6-4DFB-ADE8-5E147A0DBA1A}"/>
              </a:ext>
            </a:extLst>
          </p:cNvPr>
          <p:cNvSpPr txBox="1"/>
          <p:nvPr/>
        </p:nvSpPr>
        <p:spPr>
          <a:xfrm>
            <a:off x="7213004" y="4160908"/>
            <a:ext cx="1636354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See Chapter 12 of Shapiro and Stockman Text.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9C96CB1-918E-49A4-91E4-79D681AB04A0}"/>
                  </a:ext>
                </a:extLst>
              </p14:cNvPr>
              <p14:cNvContentPartPr/>
              <p14:nvPr/>
            </p14:nvContentPartPr>
            <p14:xfrm>
              <a:off x="3862800" y="1199160"/>
              <a:ext cx="1025640" cy="22356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9C96CB1-918E-49A4-91E4-79D681AB04A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53440" y="1189800"/>
                <a:ext cx="1044360" cy="225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614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06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3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66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8D81BC1-9E10-4798-A4AA-6BF7B6525230}"/>
                  </a:ext>
                </a:extLst>
              </p14:cNvPr>
              <p14:cNvContentPartPr/>
              <p14:nvPr/>
            </p14:nvContentPartPr>
            <p14:xfrm>
              <a:off x="2964960" y="4802400"/>
              <a:ext cx="3171600" cy="533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8D81BC1-9E10-4798-A4AA-6BF7B652523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55600" y="4793040"/>
                <a:ext cx="3190320" cy="55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39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1C58FE5-E4B1-44A1-AA96-6C01A7EE195E}"/>
                  </a:ext>
                </a:extLst>
              </p14:cNvPr>
              <p14:cNvContentPartPr/>
              <p14:nvPr/>
            </p14:nvContentPartPr>
            <p14:xfrm>
              <a:off x="2219040" y="4317840"/>
              <a:ext cx="3896640" cy="341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1C58FE5-E4B1-44A1-AA96-6C01A7EE195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09680" y="4308480"/>
                <a:ext cx="3915360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395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matrix of each camera (and the image points) by the inverse of the calibration matrix to get </a:t>
            </a:r>
            <a:r>
              <a:rPr lang="en-US" sz="2000" i="1" dirty="0">
                <a:solidFill>
                  <a:srgbClr val="C00000"/>
                </a:solidFill>
              </a:rPr>
              <a:t>normalized</a:t>
            </a:r>
            <a:r>
              <a:rPr lang="en-US" sz="2000" dirty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/>
              <a:t>Then the projection matrices of the two cameras can be written as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1F7D71F-F38A-4FE3-B82D-A8C0AF11608F}"/>
                  </a:ext>
                </a:extLst>
              </p14:cNvPr>
              <p14:cNvContentPartPr/>
              <p14:nvPr/>
            </p14:nvContentPartPr>
            <p14:xfrm>
              <a:off x="1080720" y="3378960"/>
              <a:ext cx="653040" cy="473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1F7D71F-F38A-4FE3-B82D-A8C0AF1160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1360" y="3369600"/>
                <a:ext cx="671760" cy="49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55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Simplified Matrices for the 2 Cameras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(R | T)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7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412558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>
                <a:solidFill>
                  <a:srgbClr val="C00000"/>
                </a:solidFill>
              </a:rPr>
              <a:t>xn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yn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zn</a:t>
            </a:r>
            <a:r>
              <a:rPr lang="en-US" dirty="0">
                <a:solidFill>
                  <a:srgbClr val="C00000"/>
                </a:solidFill>
              </a:rPr>
              <a:t>, un, </a:t>
            </a:r>
            <a:r>
              <a:rPr lang="en-US" dirty="0" err="1">
                <a:solidFill>
                  <a:srgbClr val="C00000"/>
                </a:solidFill>
              </a:rPr>
              <a:t>vn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Then solve a system</a:t>
            </a:r>
          </a:p>
          <a:p>
            <a:r>
              <a:rPr lang="en-US" dirty="0"/>
              <a:t>of equations to get</a:t>
            </a:r>
          </a:p>
          <a:p>
            <a:r>
              <a:rPr lang="en-US" dirty="0"/>
              <a:t>camera parameters.</a:t>
            </a:r>
          </a:p>
        </p:txBody>
      </p:sp>
    </p:spTree>
    <p:extLst>
      <p:ext uri="{BB962C8B-B14F-4D97-AF65-F5344CB8AC3E}">
        <p14:creationId xmlns:p14="http://schemas.microsoft.com/office/powerpoint/2010/main" val="2110713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x’ = </a:t>
            </a:r>
            <a:r>
              <a:rPr lang="en-US" sz="1400" b="1" i="1" dirty="0" err="1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>
                <a:latin typeface="Times New Roman" pitchFamily="18" charset="0"/>
              </a:rPr>
              <a:t>(</a:t>
            </a:r>
            <a:r>
              <a:rPr lang="en-US" sz="1800" b="1" i="1" dirty="0">
                <a:latin typeface="Times New Roman" pitchFamily="18" charset="0"/>
              </a:rPr>
              <a:t>x,</a:t>
            </a:r>
            <a:r>
              <a:rPr lang="en-US" sz="1800" dirty="0">
                <a:latin typeface="Times New Roman" pitchFamily="18" charset="0"/>
              </a:rPr>
              <a:t>1)</a:t>
            </a:r>
            <a:r>
              <a:rPr lang="en-US" sz="1800" i="1" baseline="30000" dirty="0">
                <a:latin typeface="Times New Roman" pitchFamily="18" charset="0"/>
              </a:rPr>
              <a:t>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Matrix 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5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1027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1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9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21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76A263D-B71F-4248-A07E-139AE85A016E}"/>
                  </a:ext>
                </a:extLst>
              </p14:cNvPr>
              <p14:cNvContentPartPr/>
              <p14:nvPr/>
            </p14:nvContentPartPr>
            <p14:xfrm>
              <a:off x="446400" y="4721040"/>
              <a:ext cx="164520" cy="678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76A263D-B71F-4248-A07E-139AE85A016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7040" y="4711680"/>
                <a:ext cx="183240" cy="69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98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3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/>
              <a:t>Reproject</a:t>
            </a:r>
            <a:r>
              <a:rPr lang="en-US" sz="2800" dirty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Two </a:t>
            </a:r>
            <a:r>
              <a:rPr lang="en-US" sz="2800" dirty="0" err="1"/>
              <a:t>homographies</a:t>
            </a:r>
            <a:r>
              <a:rPr lang="en-US" sz="2800" dirty="0"/>
              <a:t> (3x3 transform), one for each input image </a:t>
            </a:r>
            <a:r>
              <a:rPr lang="en-US" sz="2800" dirty="0" err="1"/>
              <a:t>reprojection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/>
              <a:t>C. Loop and Z. Zhang. </a:t>
            </a:r>
            <a:r>
              <a:rPr lang="en-US" sz="2000" dirty="0">
                <a:hlinkClick r:id="rId3"/>
              </a:rPr>
              <a:t>Computing Rectifying </a:t>
            </a:r>
            <a:r>
              <a:rPr lang="en-US" sz="2000" dirty="0" err="1">
                <a:hlinkClick r:id="rId3"/>
              </a:rPr>
              <a:t>Homographies</a:t>
            </a:r>
            <a:r>
              <a:rPr lang="en-US" sz="2000" dirty="0">
                <a:hlinkClick r:id="rId3"/>
              </a:rPr>
              <a:t> for Stereo Vision</a:t>
            </a:r>
            <a:r>
              <a:rPr lang="en-US" sz="2000" dirty="0"/>
              <a:t>. IEEE Conf. Computer Vision and Pattern Recognition, 1999</a:t>
            </a:r>
            <a:r>
              <a:rPr lang="en-US" sz="2400" dirty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79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9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9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27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20FD46-EB26-4A40-95D2-D6438A728940}"/>
                  </a:ext>
                </a:extLst>
              </p14:cNvPr>
              <p14:cNvContentPartPr/>
              <p14:nvPr/>
            </p14:nvContentPartPr>
            <p14:xfrm>
              <a:off x="7792200" y="909000"/>
              <a:ext cx="924120" cy="946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20FD46-EB26-4A40-95D2-D6438A72894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82840" y="899640"/>
                <a:ext cx="942840" cy="96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1922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E-commerce</a:t>
            </a: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40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97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302735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909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829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570881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large scale modelling</a:t>
            </a: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[Pollefeys08]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[Furukawa10]</a:t>
            </a: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[Goesele07]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0507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Medicine</a:t>
            </a:r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BFF344C-2522-4B75-8FF4-A783EF4852A1}"/>
                  </a:ext>
                </a:extLst>
              </p14:cNvPr>
              <p14:cNvContentPartPr/>
              <p14:nvPr/>
            </p14:nvContentPartPr>
            <p14:xfrm>
              <a:off x="355320" y="2510640"/>
              <a:ext cx="905040" cy="3554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BFF344C-2522-4B75-8FF4-A783EF4852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960" y="2501280"/>
                <a:ext cx="923760" cy="357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1089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CMM</a:t>
            </a: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13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Scanning System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345104C-D266-4226-90EB-C62652E3AB79}"/>
                  </a:ext>
                </a:extLst>
              </p14:cNvPr>
              <p14:cNvContentPartPr/>
              <p14:nvPr/>
            </p14:nvContentPartPr>
            <p14:xfrm>
              <a:off x="2159280" y="5862600"/>
              <a:ext cx="1872720" cy="509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345104C-D266-4226-90EB-C62652E3AB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9920" y="5853240"/>
                <a:ext cx="1891440" cy="52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582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416300"/>
            <a:chOff x="0" y="0"/>
            <a:chExt cx="5144" cy="2152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4271" y="1248"/>
              <a:ext cx="5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endPara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3830398-46A3-4F25-BE83-F96616AE1ED4}"/>
                  </a:ext>
                </a:extLst>
              </p14:cNvPr>
              <p14:cNvContentPartPr/>
              <p14:nvPr/>
            </p14:nvContentPartPr>
            <p14:xfrm>
              <a:off x="2585880" y="2684880"/>
              <a:ext cx="2916360" cy="607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3830398-46A3-4F25-BE83-F96616AE1ED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76520" y="2675520"/>
                <a:ext cx="2935080" cy="62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4023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“Us” Data Set (subset)</a:t>
            </a:r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8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63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Estimate the surface </a:t>
            </a:r>
            <a:r>
              <a:rPr lang="en-US" dirty="0" err="1"/>
              <a:t>normals</a:t>
            </a:r>
            <a:r>
              <a:rPr lang="en-US" dirty="0"/>
              <a:t> of a given scene given multiple 2D images taken from the </a:t>
            </a:r>
            <a:r>
              <a:rPr lang="en-US" i="1" dirty="0"/>
              <a:t>same </a:t>
            </a:r>
            <a:r>
              <a:rPr lang="en-US" dirty="0"/>
              <a:t>viewpoint, but under </a:t>
            </a:r>
            <a:r>
              <a:rPr lang="en-US" i="1" dirty="0"/>
              <a:t>different lighting </a:t>
            </a:r>
            <a:r>
              <a:rPr lang="en-US" dirty="0"/>
              <a:t>conditions.</a:t>
            </a:r>
          </a:p>
          <a:p>
            <a:r>
              <a:rPr lang="en-US" dirty="0">
                <a:solidFill>
                  <a:srgbClr val="C00000"/>
                </a:solidFill>
              </a:rPr>
              <a:t>Basic photometric stereo </a:t>
            </a:r>
            <a:r>
              <a:rPr lang="en-US" dirty="0"/>
              <a:t>required a </a:t>
            </a:r>
            <a:r>
              <a:rPr lang="en-US" dirty="0" err="1"/>
              <a:t>Lambertian</a:t>
            </a:r>
            <a:r>
              <a:rPr lang="en-US" dirty="0"/>
              <a:t> reflectance model: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 I =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where I is pixel </a:t>
            </a:r>
            <a:r>
              <a:rPr lang="en-US" dirty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n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>
                <a:sym typeface="Symbol"/>
              </a:rPr>
              <a:t>, and  is diffuse albedo constant, which is a reflection coefficient.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3B132C-79A2-4013-AD78-45F01B0768AB}"/>
                  </a:ext>
                </a:extLst>
              </p14:cNvPr>
              <p14:cNvContentPartPr/>
              <p14:nvPr/>
            </p14:nvContentPartPr>
            <p14:xfrm>
              <a:off x="1345680" y="3573720"/>
              <a:ext cx="5237280" cy="1086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3B132C-79A2-4013-AD78-45F01B0768A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6320" y="3564360"/>
                <a:ext cx="5256000" cy="110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918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16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99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 light sources</a:t>
            </a:r>
          </a:p>
          <a:p>
            <a:r>
              <a:rPr lang="en-US" dirty="0"/>
              <a:t>Lead to </a:t>
            </a:r>
            <a:r>
              <a:rPr lang="en-US" dirty="0">
                <a:solidFill>
                  <a:srgbClr val="FF0000"/>
                </a:solidFill>
              </a:rPr>
              <a:t>K images R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), ...,R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each from just one of the light sources being on</a:t>
            </a:r>
          </a:p>
          <a:p>
            <a:r>
              <a:rPr lang="en-US" dirty="0"/>
              <a:t>For any (</a:t>
            </a:r>
            <a:r>
              <a:rPr lang="en-US" dirty="0" err="1"/>
              <a:t>p,q</a:t>
            </a:r>
            <a:r>
              <a:rPr lang="en-US" dirty="0"/>
              <a:t>), we get </a:t>
            </a:r>
            <a:r>
              <a:rPr lang="en-US" dirty="0">
                <a:solidFill>
                  <a:srgbClr val="FF0000"/>
                </a:solidFill>
              </a:rPr>
              <a:t>K intensities I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,...I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</a:p>
          <a:p>
            <a:r>
              <a:rPr lang="en-US" dirty="0"/>
              <a:t>Leads to a set of </a:t>
            </a:r>
            <a:r>
              <a:rPr lang="en-US" dirty="0">
                <a:solidFill>
                  <a:srgbClr val="0000FF"/>
                </a:solidFill>
              </a:rPr>
              <a:t>linear equations </a:t>
            </a:r>
            <a:r>
              <a:rPr lang="en-US" dirty="0"/>
              <a:t>of the form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baseline="-25000" dirty="0" err="1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/>
              <a:t>Solving leads to a </a:t>
            </a:r>
            <a:r>
              <a:rPr lang="en-US" dirty="0">
                <a:solidFill>
                  <a:srgbClr val="0000FF"/>
                </a:solidFill>
              </a:rPr>
              <a:t>surface normal map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75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3D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12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15371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Generic problem formulation: given several images of the same object or scene, compute a representation of its 3D shape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231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6080" y="318"/>
            <a:ext cx="8229600" cy="1143000"/>
          </a:xfrm>
        </p:spPr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Generic problem formulation: </a:t>
            </a:r>
            <a:r>
              <a:rPr lang="en-US" dirty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/>
              <a:t>Arbitrary number of images (from two to thousands)</a:t>
            </a:r>
          </a:p>
          <a:p>
            <a:pPr lvl="1"/>
            <a:r>
              <a:rPr lang="en-US" dirty="0"/>
              <a:t>Arbitrary camera positions (camera network or video sequence)</a:t>
            </a:r>
          </a:p>
          <a:p>
            <a:pPr lvl="1"/>
            <a:r>
              <a:rPr lang="en-US" dirty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/>
              <a:t>Depth maps</a:t>
            </a:r>
          </a:p>
          <a:p>
            <a:pPr lvl="1"/>
            <a:r>
              <a:rPr lang="en-US" dirty="0"/>
              <a:t>Meshes</a:t>
            </a:r>
          </a:p>
          <a:p>
            <a:pPr lvl="1"/>
            <a:r>
              <a:rPr lang="en-US" dirty="0"/>
              <a:t>Point clouds</a:t>
            </a:r>
          </a:p>
          <a:p>
            <a:pPr lvl="1"/>
            <a:r>
              <a:rPr lang="en-US" dirty="0"/>
              <a:t>Patch clouds</a:t>
            </a:r>
          </a:p>
          <a:p>
            <a:pPr lvl="1"/>
            <a:r>
              <a:rPr lang="en-US" dirty="0"/>
              <a:t>Volumetric models</a:t>
            </a:r>
          </a:p>
          <a:p>
            <a:pPr lvl="1"/>
            <a:r>
              <a:rPr lang="en-US" dirty="0"/>
              <a:t>Layered models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A0E7DC7-DDF8-486B-B606-E3ECFB5F7A2E}"/>
                  </a:ext>
                </a:extLst>
              </p14:cNvPr>
              <p14:cNvContentPartPr/>
              <p14:nvPr/>
            </p14:nvContentPartPr>
            <p14:xfrm>
              <a:off x="1171440" y="4445280"/>
              <a:ext cx="7447320" cy="2133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A0E7DC7-DDF8-486B-B606-E3ECFB5F7A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080" y="4435920"/>
                <a:ext cx="7466040" cy="215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16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endPara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tx</a:t>
            </a:r>
            <a:r>
              <a:rPr lang="en-US" dirty="0"/>
              <a:t>, ty, </a:t>
            </a:r>
            <a:r>
              <a:rPr lang="en-US" dirty="0" err="1"/>
              <a:t>tz</a:t>
            </a:r>
            <a:r>
              <a:rPr lang="en-US" dirty="0"/>
              <a:t>]</a:t>
            </a:r>
            <a:r>
              <a:rPr lang="en-US" baseline="30000" dirty="0"/>
              <a:t>T</a:t>
            </a:r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14283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M. </a:t>
            </a:r>
            <a:r>
              <a:rPr lang="en-US" sz="1800" dirty="0" err="1"/>
              <a:t>Okutomi</a:t>
            </a:r>
            <a:r>
              <a:rPr lang="en-US" sz="1800" dirty="0"/>
              <a:t> and T. </a:t>
            </a:r>
            <a:r>
              <a:rPr lang="en-US" sz="1800" dirty="0" err="1"/>
              <a:t>Kanade</a:t>
            </a:r>
            <a:r>
              <a:rPr lang="en-US" sz="1800" dirty="0"/>
              <a:t>, </a:t>
            </a:r>
            <a:r>
              <a:rPr lang="en-US" sz="1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Multiple-Baseline Stereo System,”</a:t>
            </a:r>
            <a:r>
              <a:rPr lang="en-US" sz="1800" dirty="0"/>
              <a:t>  IEEE Trans. on Pattern Analysis and Machine Intelligence,  15(4):353-363 (1993). </a:t>
            </a:r>
          </a:p>
        </p:txBody>
      </p:sp>
    </p:spTree>
    <p:extLst>
      <p:ext uri="{BB962C8B-B14F-4D97-AF65-F5344CB8AC3E}">
        <p14:creationId xmlns:p14="http://schemas.microsoft.com/office/powerpoint/2010/main" val="2246704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from silhouettes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7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318479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20224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788988" y="4323476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533400" y="1163001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 in </a:t>
            </a:r>
            <a:r>
              <a:rPr lang="en-US" b="1" dirty="0">
                <a:solidFill>
                  <a:srgbClr val="FF0000"/>
                </a:solidFill>
              </a:rPr>
              <a:t>all </a:t>
            </a:r>
            <a:r>
              <a:rPr lang="en-US" dirty="0"/>
              <a:t>views</a:t>
            </a:r>
          </a:p>
        </p:txBody>
      </p:sp>
    </p:spTree>
    <p:extLst>
      <p:ext uri="{BB962C8B-B14F-4D97-AF65-F5344CB8AC3E}">
        <p14:creationId xmlns:p14="http://schemas.microsoft.com/office/powerpoint/2010/main" val="10284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81599"/>
            <a:ext cx="8229600" cy="1143000"/>
          </a:xfrm>
        </p:spPr>
        <p:txBody>
          <a:bodyPr/>
          <a:lstStyle/>
          <a:p>
            <a:r>
              <a:rPr lang="en-US" sz="3200" dirty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Finding the silhouette-consistent shape (</a:t>
            </a:r>
            <a:r>
              <a:rPr lang="en-US" i="1" dirty="0"/>
              <a:t>visual hull</a:t>
            </a:r>
            <a:r>
              <a:rPr lang="en-US" dirty="0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 dirty="0" err="1"/>
              <a:t>Backproject</a:t>
            </a:r>
            <a:r>
              <a:rPr lang="en-US" sz="2000" dirty="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Intersect </a:t>
            </a:r>
            <a:r>
              <a:rPr lang="en-US" sz="2000" dirty="0" err="1"/>
              <a:t>backprojected</a:t>
            </a:r>
            <a:r>
              <a:rPr lang="en-US" sz="2000" dirty="0"/>
              <a:t>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533400" y="808356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</a:t>
            </a:r>
            <a:r>
              <a:rPr lang="en-US" i="1" dirty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voxel space</a:t>
            </a:r>
          </a:p>
        </p:txBody>
      </p:sp>
    </p:spTree>
    <p:extLst>
      <p:ext uri="{BB962C8B-B14F-4D97-AF65-F5344CB8AC3E}">
        <p14:creationId xmlns:p14="http://schemas.microsoft.com/office/powerpoint/2010/main" val="10632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67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10729"/>
            <a:ext cx="7924800" cy="5334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/>
              <a:t> 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7152" y="2144683"/>
            <a:ext cx="1011302" cy="40011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1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84078" y="2239933"/>
            <a:ext cx="104656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353762" y="2855397"/>
            <a:ext cx="5164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…...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9288" y="1295400"/>
            <a:ext cx="7924800" cy="3171825"/>
            <a:chOff x="409" y="960"/>
            <a:chExt cx="4992" cy="1998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09" y="2670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2921"/>
              <a:ext cx="4992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Choose a </a:t>
              </a:r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</a:rPr>
                <a:t>voxel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 on the outside of the volume</a:t>
              </a: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66750" y="1295400"/>
            <a:ext cx="7924800" cy="4367213"/>
            <a:chOff x="420" y="960"/>
            <a:chExt cx="4992" cy="2751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20" y="3423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Carve if not photo-consistent (inside object’s silhouette)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46431" y="2043113"/>
            <a:ext cx="7924800" cy="3254375"/>
            <a:chOff x="430" y="1456"/>
            <a:chExt cx="4992" cy="2050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0" y="3218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36831" y="6027738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K. N. </a:t>
            </a:r>
            <a:r>
              <a:rPr lang="en-US" sz="1800" dirty="0" err="1">
                <a:solidFill>
                  <a:srgbClr val="0000FF"/>
                </a:solidFill>
              </a:rPr>
              <a:t>Kutulakos</a:t>
            </a:r>
            <a:r>
              <a:rPr lang="en-US" sz="1800" dirty="0">
                <a:solidFill>
                  <a:srgbClr val="0000FF"/>
                </a:solidFill>
              </a:rPr>
              <a:t> and S. M. Seitz, </a:t>
            </a:r>
            <a:r>
              <a:rPr lang="en-US" sz="18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Theory of Shape by Space Carving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i="1" dirty="0">
                <a:solidFill>
                  <a:srgbClr val="0000FF"/>
                </a:solidFill>
              </a:rPr>
              <a:t>ICCV</a:t>
            </a:r>
            <a:r>
              <a:rPr lang="en-US" sz="1800" dirty="0">
                <a:solidFill>
                  <a:srgbClr val="0000FF"/>
                </a:solidFill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3552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Our 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139115" y="544068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(now deceased)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B3F227-D447-48E6-BE65-4E2540470F09}"/>
                  </a:ext>
                </a:extLst>
              </p14:cNvPr>
              <p14:cNvContentPartPr/>
              <p14:nvPr/>
            </p14:nvContentPartPr>
            <p14:xfrm>
              <a:off x="403920" y="2800800"/>
              <a:ext cx="614160" cy="520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B3F227-D447-48E6-BE65-4E2540470F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560" y="2791440"/>
                <a:ext cx="632880" cy="53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13719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472304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AA812CD-1676-4C51-8EA9-9EA388071081}"/>
                  </a:ext>
                </a:extLst>
              </p14:cNvPr>
              <p14:cNvContentPartPr/>
              <p14:nvPr/>
            </p14:nvContentPartPr>
            <p14:xfrm>
              <a:off x="2184480" y="2357280"/>
              <a:ext cx="4335840" cy="564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AA812CD-1676-4C51-8EA9-9EA3880710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5120" y="2347920"/>
                <a:ext cx="4354560" cy="58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9902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6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Kalinga" pitchFamily="34" charset="0"/>
              </a:rPr>
              <a:t>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0401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588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030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image plane</a:t>
            </a:r>
          </a:p>
          <a:p>
            <a:pPr eaLnBrk="1" hangingPunct="1"/>
            <a:r>
              <a:rPr lang="en-US" altLang="en-US" sz="3200" dirty="0"/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(</a:t>
            </a:r>
            <a:r>
              <a:rPr lang="en-US" altLang="en-US" sz="2800" dirty="0" err="1"/>
              <a:t>u,v,d</a:t>
            </a:r>
            <a:r>
              <a:rPr lang="en-US" altLang="en-US" sz="2800" dirty="0"/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/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one of many cubes</a:t>
            </a:r>
          </a:p>
          <a:p>
            <a:pPr eaLnBrk="1" hangingPunct="1"/>
            <a:r>
              <a:rPr lang="en-US" altLang="en-US" sz="3200" dirty="0"/>
              <a:t>in virtual 3D cube space</a:t>
            </a: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/>
              <a:t>3D space is made up of many cubes.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6390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968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59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676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84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049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03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9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458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46619510"/>
      </p:ext>
    </p:extLst>
  </p:cSld>
  <p:clrMapOvr>
    <a:masterClrMapping/>
  </p:clrMapOvr>
  <p:transition advTm="29024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559925"/>
      </p:ext>
    </p:extLst>
  </p:cSld>
  <p:clrMapOvr>
    <a:masterClrMapping/>
  </p:clrMapOvr>
  <p:transition advTm="29024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000" dirty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726510" y="785018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400" dirty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sz="2400" dirty="0"/>
              <a:t>For photos taken from the Internet, we need </a:t>
            </a:r>
            <a:r>
              <a:rPr lang="en-US" sz="2400" i="1" dirty="0">
                <a:solidFill>
                  <a:srgbClr val="FF0000"/>
                </a:solidFill>
              </a:rPr>
              <a:t>structure from motion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techniques to reconstruct both camera positions and 3D points.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25395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989053"/>
      </p:ext>
    </p:extLst>
  </p:cSld>
  <p:clrMapOvr>
    <a:masterClrMapping/>
  </p:clrMapOvr>
  <p:transition advTm="29093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Head Reconstruction from Uncalibrated Internet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Input: Internet photos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poses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expressions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Output: 3D model of </a:t>
            </a:r>
            <a:r>
              <a:rPr lang="en-US" sz="2800" dirty="0"/>
              <a:t>the head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>
                <a:solidFill>
                  <a:schemeClr val="accent6"/>
                </a:solidFill>
              </a:rPr>
              <a:t>Shu Liang</a:t>
            </a:r>
          </a:p>
        </p:txBody>
      </p:sp>
    </p:spTree>
    <p:extLst>
      <p:ext uri="{BB962C8B-B14F-4D97-AF65-F5344CB8AC3E}">
        <p14:creationId xmlns:p14="http://schemas.microsoft.com/office/powerpoint/2010/main" val="3174474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Recognizing Deformable Shapes</a:t>
            </a:r>
            <a:r>
              <a:rPr lang="en-US" altLang="en-US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Salvador Ruiz Correa</a:t>
            </a:r>
          </a:p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(CSE/EE576 Computer Vision I)</a:t>
            </a:r>
          </a:p>
        </p:txBody>
      </p:sp>
    </p:spTree>
    <p:extLst>
      <p:ext uri="{BB962C8B-B14F-4D97-AF65-F5344CB8AC3E}">
        <p14:creationId xmlns:p14="http://schemas.microsoft.com/office/powerpoint/2010/main" val="569485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>
                <a:latin typeface="Comic Sans MS" panose="030F0702030302020204" pitchFamily="66" charset="0"/>
              </a:rPr>
              <a:t>We are interested in  developing algorithms for recognizing and classifying deformable object shapes from range data.</a:t>
            </a:r>
          </a:p>
        </p:txBody>
      </p:sp>
      <p:pic>
        <p:nvPicPr>
          <p:cNvPr id="5124" name="Picture 5" descr="ju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76600"/>
            <a:ext cx="15382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590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Output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Surface Mesh</a:t>
            </a:r>
          </a:p>
        </p:txBody>
      </p:sp>
      <p:pic>
        <p:nvPicPr>
          <p:cNvPr id="5126" name="Picture 7" descr="P00295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82675" y="2895600"/>
            <a:ext cx="240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Laser Scanner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-152400" y="4038600"/>
            <a:ext cx="129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914400" y="40386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5510213"/>
            <a:ext cx="815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a  difficult problem that is relevant in several application fields.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209800" y="3276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40386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962400" y="3276600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Range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4267200"/>
            <a:ext cx="1516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(Cloud of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points)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3657600"/>
            <a:ext cx="1371600" cy="914400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6294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5164138" y="3733800"/>
            <a:ext cx="130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Post-</a:t>
            </a:r>
          </a:p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2461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What Kind Of Deformations?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19800" y="40386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Toy animals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4953000"/>
            <a:ext cx="162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  <p:pic>
        <p:nvPicPr>
          <p:cNvPr id="9221" name="Picture 5" descr="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011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104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97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7000" y="60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29200" y="21336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 </a:t>
            </a:r>
          </a:p>
        </p:txBody>
      </p:sp>
      <p:pic>
        <p:nvPicPr>
          <p:cNvPr id="9226" name="Picture 10" descr="m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m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m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676400" y="32004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Mandibles</a:t>
            </a:r>
          </a:p>
        </p:txBody>
      </p:sp>
      <p:pic>
        <p:nvPicPr>
          <p:cNvPr id="9230" name="Picture 14" descr="hea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09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ead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982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ead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ead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d1leftsi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d0_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d0lsid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295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867400" y="1828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Neurocranium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33400" y="37338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39" name="Picture 23" descr="tig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lep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43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li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219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2209800" y="4419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3" name="Text Box 29"/>
          <p:cNvSpPr txBox="1">
            <a:spLocks noChangeArrowheads="1"/>
          </p:cNvSpPr>
          <p:nvPr/>
        </p:nvSpPr>
        <p:spPr bwMode="auto">
          <a:xfrm>
            <a:off x="7162800" y="34290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5181600" y="5791200"/>
            <a:ext cx="3589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Shape classes: significant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amount of intra-class variability</a:t>
            </a:r>
          </a:p>
        </p:txBody>
      </p:sp>
    </p:spTree>
    <p:extLst>
      <p:ext uri="{BB962C8B-B14F-4D97-AF65-F5344CB8AC3E}">
        <p14:creationId xmlns:p14="http://schemas.microsoft.com/office/powerpoint/2010/main" val="20288532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Component-Based Methodology</a:t>
            </a:r>
            <a:br>
              <a:rPr lang="en-US" altLang="en-US" sz="4000" dirty="0">
                <a:latin typeface="Comic Sans MS" panose="030F0702030302020204" pitchFamily="66" charset="0"/>
              </a:rPr>
            </a:b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511550" y="3976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1600200"/>
            <a:ext cx="1539875" cy="1227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52600" y="3236913"/>
            <a:ext cx="1557338" cy="1182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549525" y="2827338"/>
            <a:ext cx="0" cy="409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52600" y="4876800"/>
            <a:ext cx="1495425" cy="1238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029200" y="4191000"/>
            <a:ext cx="1447800" cy="10525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11550" y="5119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886200" y="4495800"/>
            <a:ext cx="457200" cy="457200"/>
          </a:xfrm>
          <a:prstGeom prst="ellipse">
            <a:avLst/>
          </a:prstGeom>
          <a:noFill/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4196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858000" y="42672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65532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246563" y="1957388"/>
            <a:ext cx="3613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Overcomes the limitations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the alignment-verification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approach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844800" y="2884488"/>
            <a:ext cx="868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2"/>
                </a:solidFill>
                <a:latin typeface="Comic Sans MS" panose="030F0702030302020204" pitchFamily="66" charset="0"/>
              </a:rPr>
              <a:t>define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-87314" y="4114800"/>
            <a:ext cx="177324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Describe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spatial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configuration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14600" y="44196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1685925" y="15652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1676400" y="3200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1676400" y="4876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5381" name="Text Box 31"/>
          <p:cNvSpPr txBox="1">
            <a:spLocks noChangeArrowheads="1"/>
          </p:cNvSpPr>
          <p:nvPr/>
        </p:nvSpPr>
        <p:spPr bwMode="auto">
          <a:xfrm>
            <a:off x="6172200" y="3719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808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Amount of horizontal movement is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…inversely proportional to the distance from the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511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Numeric Signatures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77000" y="42672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52600" y="14478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52600" y="3200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819400" y="25146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52600" y="50292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772400" y="3810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23561" name="Group 24"/>
          <p:cNvGrpSpPr>
            <a:grpSpLocks/>
          </p:cNvGrpSpPr>
          <p:nvPr/>
        </p:nvGrpSpPr>
        <p:grpSpPr bwMode="auto">
          <a:xfrm>
            <a:off x="4343400" y="3962400"/>
            <a:ext cx="1905000" cy="1828800"/>
            <a:chOff x="3024" y="2112"/>
            <a:chExt cx="1200" cy="1152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7" name="Oval 27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773238" y="14478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752600" y="5029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4191000" y="1524000"/>
            <a:ext cx="2667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Geometry  of an Object</a:t>
            </a:r>
          </a:p>
        </p:txBody>
      </p:sp>
    </p:spTree>
    <p:extLst>
      <p:ext uri="{BB962C8B-B14F-4D97-AF65-F5344CB8AC3E}">
        <p14:creationId xmlns:p14="http://schemas.microsoft.com/office/powerpoint/2010/main" val="31962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The Spin Image Signature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95600" y="3657600"/>
            <a:ext cx="3276600" cy="1143000"/>
          </a:xfrm>
          <a:prstGeom prst="parallelogram">
            <a:avLst>
              <a:gd name="adj" fmla="val 71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44958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4419600" y="4114800"/>
            <a:ext cx="152400" cy="1524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5334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38600" y="4038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86400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5410200" y="3124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4495800" y="39624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098925" y="29368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60925" y="399732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29200" y="3276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81000" y="2185988"/>
            <a:ext cx="802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P is the selected vertex.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X is a contributing point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of the mesh.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 is the perpendicular distance from X to P’s surface normal.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 is the signed perpendicular distance from X to P’s tangent plane.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927725" y="3979863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tangent plane at P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FB6F71E-77EC-4789-BA87-2997446670ED}"/>
                  </a:ext>
                </a:extLst>
              </p14:cNvPr>
              <p14:cNvContentPartPr/>
              <p14:nvPr/>
            </p14:nvContentPartPr>
            <p14:xfrm>
              <a:off x="5325120" y="1316160"/>
              <a:ext cx="3645720" cy="564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FB6F71E-77EC-4789-BA87-2997446670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5760" y="1306800"/>
                <a:ext cx="3664440" cy="58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5372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Spin Image Construction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138363"/>
            <a:ext cx="7673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A spin image is constructed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about a specified oriented point o of the object surface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 with respect to a set of contributing points C, which is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   controlled by maximum distance and angle from o.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  It is stored as an array of accumulators S(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computed via: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For each point c in C(o)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1. compute  and  for c.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2. increment S </a:t>
            </a: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</a:t>
            </a:r>
          </a:p>
        </p:txBody>
      </p:sp>
      <p:sp>
        <p:nvSpPr>
          <p:cNvPr id="132100" name="Arc 4"/>
          <p:cNvSpPr>
            <a:spLocks/>
          </p:cNvSpPr>
          <p:nvPr/>
        </p:nvSpPr>
        <p:spPr bwMode="auto">
          <a:xfrm>
            <a:off x="5867400" y="47244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1" name="Arc 5"/>
          <p:cNvSpPr>
            <a:spLocks/>
          </p:cNvSpPr>
          <p:nvPr/>
        </p:nvSpPr>
        <p:spPr bwMode="auto">
          <a:xfrm>
            <a:off x="5791200" y="50292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2" name="Arc 6"/>
          <p:cNvSpPr>
            <a:spLocks/>
          </p:cNvSpPr>
          <p:nvPr/>
        </p:nvSpPr>
        <p:spPr bwMode="auto">
          <a:xfrm>
            <a:off x="5638800" y="53340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3" name="Arc 7"/>
          <p:cNvSpPr>
            <a:spLocks/>
          </p:cNvSpPr>
          <p:nvPr/>
        </p:nvSpPr>
        <p:spPr bwMode="auto">
          <a:xfrm rot="6070738">
            <a:off x="6057900" y="52197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4" name="Arc 8"/>
          <p:cNvSpPr>
            <a:spLocks/>
          </p:cNvSpPr>
          <p:nvPr/>
        </p:nvSpPr>
        <p:spPr bwMode="auto">
          <a:xfrm rot="6070738">
            <a:off x="5753100" y="50673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5" name="Arc 9"/>
          <p:cNvSpPr>
            <a:spLocks/>
          </p:cNvSpPr>
          <p:nvPr/>
        </p:nvSpPr>
        <p:spPr bwMode="auto">
          <a:xfrm rot="6070738">
            <a:off x="5448300" y="49149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6" name="Arc 10"/>
          <p:cNvSpPr>
            <a:spLocks/>
          </p:cNvSpPr>
          <p:nvPr/>
        </p:nvSpPr>
        <p:spPr bwMode="auto">
          <a:xfrm rot="6070738">
            <a:off x="5143500" y="47625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7" name="Arc 11"/>
          <p:cNvSpPr>
            <a:spLocks/>
          </p:cNvSpPr>
          <p:nvPr/>
        </p:nvSpPr>
        <p:spPr bwMode="auto">
          <a:xfrm rot="6070738">
            <a:off x="4838700" y="46101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8" name="Arc 12"/>
          <p:cNvSpPr>
            <a:spLocks/>
          </p:cNvSpPr>
          <p:nvPr/>
        </p:nvSpPr>
        <p:spPr bwMode="auto">
          <a:xfrm>
            <a:off x="5410200" y="55626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V="1">
            <a:off x="6400800" y="4648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400800" y="5105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217BDEB-1759-43D1-8B20-CD262C96C87E}"/>
                  </a:ext>
                </a:extLst>
              </p14:cNvPr>
              <p14:cNvContentPartPr/>
              <p14:nvPr/>
            </p14:nvContentPartPr>
            <p14:xfrm>
              <a:off x="3412080" y="4083480"/>
              <a:ext cx="3443040" cy="105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217BDEB-1759-43D1-8B20-CD262C96C8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2720" y="4074120"/>
                <a:ext cx="3461760" cy="12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21953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Numeric Signatures: Spin Images</a:t>
            </a:r>
            <a:b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8382000" cy="2362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Rich set of surface shape descriptors.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Their spatial scale can be modified  to include local and non-local surface  features. 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Representation is robust to scene clutter and occlusions.</a:t>
            </a:r>
          </a:p>
        </p:txBody>
      </p:sp>
      <p:pic>
        <p:nvPicPr>
          <p:cNvPr id="26628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92250"/>
            <a:ext cx="10763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92250"/>
            <a:ext cx="968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10620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52575"/>
            <a:ext cx="985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train_02463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5425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train_0350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65425"/>
            <a:ext cx="974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train_03523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5750"/>
            <a:ext cx="922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train_03714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825750"/>
            <a:ext cx="874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train_03767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765425"/>
            <a:ext cx="977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2575"/>
            <a:ext cx="9064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21920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2576513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35413" y="2765425"/>
            <a:ext cx="1033462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292725" y="2765425"/>
            <a:ext cx="1033463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58495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762000" y="17526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28600" y="18288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2819400" y="3810000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Spin images for point </a:t>
            </a:r>
            <a:r>
              <a:rPr lang="en-US" altLang="en-US" sz="2400" i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5562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43434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2895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6858000" y="15240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7553325" y="17526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</p:spTree>
    <p:extLst>
      <p:ext uri="{BB962C8B-B14F-4D97-AF65-F5344CB8AC3E}">
        <p14:creationId xmlns:p14="http://schemas.microsoft.com/office/powerpoint/2010/main" val="5267703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Components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27655" name="Group 21"/>
          <p:cNvGrpSpPr>
            <a:grpSpLocks/>
          </p:cNvGrpSpPr>
          <p:nvPr/>
        </p:nvGrpSpPr>
        <p:grpSpPr bwMode="auto">
          <a:xfrm>
            <a:off x="7239000" y="3886200"/>
            <a:ext cx="1676400" cy="1524000"/>
            <a:chOff x="3312" y="2448"/>
            <a:chExt cx="1056" cy="960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Architecture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Classifiers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7656" name="Group 9"/>
          <p:cNvGrpSpPr>
            <a:grpSpLocks/>
          </p:cNvGrpSpPr>
          <p:nvPr/>
        </p:nvGrpSpPr>
        <p:grpSpPr bwMode="auto">
          <a:xfrm>
            <a:off x="5181600" y="4038600"/>
            <a:ext cx="1905000" cy="1828800"/>
            <a:chOff x="3024" y="2112"/>
            <a:chExt cx="1200" cy="1152"/>
          </a:xfrm>
        </p:grpSpPr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438400" y="3276600"/>
            <a:ext cx="2711116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Numeric Signatures: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Geometry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Shape Class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524000" y="274320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define</a:t>
            </a:r>
          </a:p>
        </p:txBody>
      </p:sp>
    </p:spTree>
    <p:extLst>
      <p:ext uri="{BB962C8B-B14F-4D97-AF65-F5344CB8AC3E}">
        <p14:creationId xmlns:p14="http://schemas.microsoft.com/office/powerpoint/2010/main" val="12430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13223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Extract Shape Class Components?</a:t>
            </a:r>
            <a:b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3124200" y="990600"/>
            <a:ext cx="5789613" cy="2016125"/>
            <a:chOff x="1019" y="384"/>
            <a:chExt cx="3647" cy="1270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120" y="384"/>
              <a:ext cx="1034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0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…</a:t>
              </a:r>
            </a:p>
          </p:txBody>
        </p:sp>
        <p:pic>
          <p:nvPicPr>
            <p:cNvPr id="28698" name="Picture 6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720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7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790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8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" y="761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9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761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Oval 10"/>
            <p:cNvSpPr>
              <a:spLocks noChangeArrowheads="1"/>
            </p:cNvSpPr>
            <p:nvPr/>
          </p:nvSpPr>
          <p:spPr bwMode="auto">
            <a:xfrm>
              <a:off x="1306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2064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2890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427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2895600" y="4918075"/>
            <a:ext cx="6034088" cy="1558925"/>
            <a:chOff x="961" y="3386"/>
            <a:chExt cx="3753" cy="934"/>
          </a:xfrm>
        </p:grpSpPr>
        <p:pic>
          <p:nvPicPr>
            <p:cNvPr id="28689" name="Picture 15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86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6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434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7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3405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18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86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120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192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auto">
            <a:xfrm>
              <a:off x="2736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4272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248400" y="4800600"/>
            <a:ext cx="16414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105400" y="3505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Component</a:t>
            </a:r>
          </a:p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09600" y="33178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310905" y="1066800"/>
            <a:ext cx="1833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Set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09600" y="16414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Points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2819400" y="33940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</a:t>
            </a:r>
          </a:p>
        </p:txBody>
      </p:sp>
      <p:sp>
        <p:nvSpPr>
          <p:cNvPr id="33823" name="AutoShape 31"/>
          <p:cNvSpPr>
            <a:spLocks noChangeArrowheads="1"/>
          </p:cNvSpPr>
          <p:nvPr/>
        </p:nvSpPr>
        <p:spPr bwMode="auto">
          <a:xfrm>
            <a:off x="2362200" y="3775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 rot="5400000">
            <a:off x="1257300" y="28987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AutoShape 33"/>
          <p:cNvSpPr>
            <a:spLocks noChangeArrowheads="1"/>
          </p:cNvSpPr>
          <p:nvPr/>
        </p:nvSpPr>
        <p:spPr bwMode="auto">
          <a:xfrm rot="10800000">
            <a:off x="2438400" y="20986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4572000" y="38512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 rot="5400000">
            <a:off x="6324600" y="4537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1278" y="5334000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Grown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around seeds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987A315-C381-45C7-8B4B-C3B3B8670914}"/>
                  </a:ext>
                </a:extLst>
              </p14:cNvPr>
              <p14:cNvContentPartPr/>
              <p14:nvPr/>
            </p14:nvContentPartPr>
            <p14:xfrm>
              <a:off x="6938640" y="3805560"/>
              <a:ext cx="1824480" cy="1010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987A315-C381-45C7-8B4B-C3B3B86709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29280" y="3796200"/>
                <a:ext cx="1843200" cy="102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32438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371600" y="2590800"/>
            <a:ext cx="2057400" cy="2613025"/>
            <a:chOff x="768" y="1810"/>
            <a:chExt cx="1145" cy="1425"/>
          </a:xfrm>
        </p:grpSpPr>
        <p:pic>
          <p:nvPicPr>
            <p:cNvPr id="29707" name="Picture 3" descr="t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10"/>
              <a:ext cx="1145" cy="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1488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158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1392" y="3024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120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248" y="2592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105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9" name="Picture 12" descr="figSymbolicS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2547938"/>
            <a:ext cx="20828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370513" y="1633538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486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Selected 8 seed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points by hand</a:t>
            </a:r>
          </a:p>
        </p:txBody>
      </p:sp>
      <p:sp>
        <p:nvSpPr>
          <p:cNvPr id="34831" name="Rectangle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 Extraction Example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419600" y="4267200"/>
            <a:ext cx="7651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91000" y="3276600"/>
            <a:ext cx="1314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3565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Grow one region at the time 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(get one detector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per component)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172200" y="5257800"/>
            <a:ext cx="21129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Detected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components on 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training sample</a:t>
            </a:r>
          </a:p>
        </p:txBody>
      </p:sp>
    </p:spTree>
    <p:extLst>
      <p:ext uri="{BB962C8B-B14F-4D97-AF65-F5344CB8AC3E}">
        <p14:creationId xmlns:p14="http://schemas.microsoft.com/office/powerpoint/2010/main" val="27272476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7813"/>
            <a:ext cx="8458200" cy="13223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Combine Component Information?</a:t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22479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24" name="Picture 4" descr="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124075"/>
            <a:ext cx="170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47900"/>
            <a:ext cx="17303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47900"/>
            <a:ext cx="1652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8675"/>
            <a:ext cx="17113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600200" y="46101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Extracted components on test samples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223250" y="2408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842250" y="2484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689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147050" y="38560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918450" y="3779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927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080250" y="4160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004050" y="37036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7315200" y="3470275"/>
            <a:ext cx="3048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7315200" y="3775075"/>
            <a:ext cx="381000" cy="152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7467600" y="3851275"/>
            <a:ext cx="3810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1846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55650" y="23288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508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279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8798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8892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0604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65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66763" y="5638800"/>
            <a:ext cx="7300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Note: Numeric signatures are invariant to mirror symmetry;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our approach preserves such an invariance.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8611BDA-A6B7-48F4-A3D9-1E49C436B54D}"/>
                  </a:ext>
                </a:extLst>
              </p14:cNvPr>
              <p14:cNvContentPartPr/>
              <p14:nvPr/>
            </p14:nvContentPartPr>
            <p14:xfrm>
              <a:off x="780480" y="2163600"/>
              <a:ext cx="7698600" cy="771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8611BDA-A6B7-48F4-A3D9-1E49C436B5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120" y="2154240"/>
                <a:ext cx="7717320" cy="79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19989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Symbolic Signatures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7086600" y="3886200"/>
            <a:ext cx="1676400" cy="1524000"/>
            <a:chOff x="3312" y="2448"/>
            <a:chExt cx="1056" cy="960"/>
          </a:xfrm>
        </p:grpSpPr>
        <p:sp>
          <p:nvSpPr>
            <p:cNvPr id="31761" name="Rectangle 8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752" name="Group 10"/>
          <p:cNvGrpSpPr>
            <a:grpSpLocks/>
          </p:cNvGrpSpPr>
          <p:nvPr/>
        </p:nvGrpSpPr>
        <p:grpSpPr bwMode="auto">
          <a:xfrm>
            <a:off x="5410200" y="4038600"/>
            <a:ext cx="1905000" cy="1828800"/>
            <a:chOff x="3024" y="2112"/>
            <a:chExt cx="1200" cy="1152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9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438400" y="4746874"/>
            <a:ext cx="2743200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Geometrical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Relationships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22467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200" dirty="0">
                <a:latin typeface="Comic Sans MS" panose="030F0702030302020204" pitchFamily="66" charset="0"/>
              </a:rPr>
              <a:t>Symbolic Signature</a:t>
            </a:r>
            <a:br>
              <a:rPr lang="en-US" altLang="en-US" sz="4200" dirty="0">
                <a:latin typeface="Comic Sans MS" panose="030F0702030302020204" pitchFamily="66" charset="0"/>
              </a:rPr>
            </a:br>
            <a:endParaRPr lang="en-US" altLang="en-US" sz="4200" dirty="0"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400800" y="2438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Symbolic 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 at P</a:t>
            </a:r>
            <a:endParaRPr lang="en-US" altLang="en-US" sz="2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12" descr="figSymbolicS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23717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2087563" y="4505325"/>
            <a:ext cx="152400" cy="1524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1143000" y="3962400"/>
            <a:ext cx="838200" cy="542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5" name="Group 24"/>
          <p:cNvGrpSpPr>
            <a:grpSpLocks/>
          </p:cNvGrpSpPr>
          <p:nvPr/>
        </p:nvGrpSpPr>
        <p:grpSpPr bwMode="auto">
          <a:xfrm>
            <a:off x="6705600" y="3352800"/>
            <a:ext cx="1676400" cy="1828800"/>
            <a:chOff x="4224" y="2112"/>
            <a:chExt cx="1056" cy="1152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4224" y="2112"/>
              <a:ext cx="1056" cy="1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782" name="Group 23"/>
            <p:cNvGrpSpPr>
              <a:grpSpLocks/>
            </p:cNvGrpSpPr>
            <p:nvPr/>
          </p:nvGrpSpPr>
          <p:grpSpPr bwMode="auto">
            <a:xfrm>
              <a:off x="4272" y="2160"/>
              <a:ext cx="928" cy="1065"/>
              <a:chOff x="3984" y="1727"/>
              <a:chExt cx="928" cy="1065"/>
            </a:xfrm>
          </p:grpSpPr>
          <p:pic>
            <p:nvPicPr>
              <p:cNvPr id="32783" name="Picture 4" descr="2h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7"/>
                <a:ext cx="928" cy="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4458" y="1828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4225" y="1893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4368" y="2112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4444" y="2446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4225" y="2327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8</a:t>
                </a:r>
              </a:p>
            </p:txBody>
          </p:sp>
          <p:sp>
            <p:nvSpPr>
              <p:cNvPr id="37899" name="Text Box 11"/>
              <p:cNvSpPr txBox="1">
                <a:spLocks noChangeArrowheads="1"/>
              </p:cNvSpPr>
              <p:nvPr/>
            </p:nvSpPr>
            <p:spPr bwMode="auto">
              <a:xfrm>
                <a:off x="4608" y="2400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4723" y="2500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endPara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990600" y="1905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248400" y="5181600"/>
            <a:ext cx="2895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Matrix storing component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53000" y="4648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4191000" y="3200400"/>
            <a:ext cx="2101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Encode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Configuration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3048000"/>
            <a:ext cx="153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Critical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Point P</a:t>
            </a:r>
          </a:p>
        </p:txBody>
      </p:sp>
    </p:spTree>
    <p:extLst>
      <p:ext uri="{BB962C8B-B14F-4D97-AF65-F5344CB8AC3E}">
        <p14:creationId xmlns:p14="http://schemas.microsoft.com/office/powerpoint/2010/main" val="324528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C4DA46D-8334-4C17-8061-CC307ABB45A1}"/>
                  </a:ext>
                </a:extLst>
              </p14:cNvPr>
              <p14:cNvContentPartPr/>
              <p14:nvPr/>
            </p14:nvContentPartPr>
            <p14:xfrm>
              <a:off x="2515320" y="1153440"/>
              <a:ext cx="1120680" cy="3463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C4DA46D-8334-4C17-8061-CC307ABB45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05960" y="1144080"/>
                <a:ext cx="1139400" cy="36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85356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Symbolic Signatures Are Robust </a:t>
            </a:r>
            <a:b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 Deformations</a:t>
            </a:r>
          </a:p>
        </p:txBody>
      </p:sp>
      <p:pic>
        <p:nvPicPr>
          <p:cNvPr id="34819" name="Picture 6" descr="2h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8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133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363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303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74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4" descr="2h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8" name="Picture 17" descr="2h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0" name="Picture 20" descr="2h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1135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23" descr="2h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0866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4478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2895600" y="26670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73152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9906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2438400" y="28194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8862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5334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 flipV="1">
            <a:off x="6858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57200" y="31242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18986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1593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1746250" y="4044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8224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051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938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2420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3270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47180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76136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889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4132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59372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308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28892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7" name="Text Box 51"/>
          <p:cNvSpPr txBox="1">
            <a:spLocks noChangeArrowheads="1"/>
          </p:cNvSpPr>
          <p:nvPr/>
        </p:nvSpPr>
        <p:spPr bwMode="auto">
          <a:xfrm>
            <a:off x="4413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5937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73088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1940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641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165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75374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7613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418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3194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3575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49466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6470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79184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420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2514600" y="5029200"/>
            <a:ext cx="469106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3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 position of components is  stable across deformations: experimental evidence</a:t>
            </a: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175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Architecture of Classifiers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098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2766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664326" y="3657601"/>
            <a:ext cx="1676400" cy="2141538"/>
            <a:chOff x="3286" y="2448"/>
            <a:chExt cx="1056" cy="1349"/>
          </a:xfrm>
        </p:grpSpPr>
        <p:sp>
          <p:nvSpPr>
            <p:cNvPr id="35857" name="Rectangle 8"/>
            <p:cNvSpPr>
              <a:spLocks noChangeArrowheads="1"/>
            </p:cNvSpPr>
            <p:nvPr/>
          </p:nvSpPr>
          <p:spPr bwMode="auto">
            <a:xfrm>
              <a:off x="3286" y="3125"/>
              <a:ext cx="1056" cy="6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5858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5848" name="Group 10"/>
          <p:cNvGrpSpPr>
            <a:grpSpLocks/>
          </p:cNvGrpSpPr>
          <p:nvPr/>
        </p:nvGrpSpPr>
        <p:grpSpPr bwMode="auto">
          <a:xfrm>
            <a:off x="4648200" y="3886200"/>
            <a:ext cx="1905000" cy="1828800"/>
            <a:chOff x="3024" y="2112"/>
            <a:chExt cx="1200" cy="1152"/>
          </a:xfrm>
        </p:grpSpPr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22304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22098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22098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055894" y="2446922"/>
            <a:ext cx="278330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Learns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Their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438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Proposed Architecture</a:t>
            </a:r>
            <a:b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Input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447800" y="2895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7" descr="ab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38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Labeled</a:t>
            </a:r>
          </a:p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Mesh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01000" y="2667000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</a:p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5438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altLang="en-US" sz="24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4196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96200" y="4191000"/>
            <a:ext cx="129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</a:p>
          <a:p>
            <a:pPr algn="ctr" eaLnBrk="1" hangingPunct="1">
              <a:defRPr/>
            </a:pPr>
            <a:r>
              <a:rPr lang="en-US" altLang="en-US" sz="16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(Abnormal)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495800" y="12954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Verify spatial configuration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of the components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57800" y="2362200"/>
            <a:ext cx="2133600" cy="1600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905000" y="2286000"/>
            <a:ext cx="2133600" cy="1600200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048000" y="5334000"/>
            <a:ext cx="3962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Two classification stages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52400" y="5410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Surface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Mesh</a:t>
            </a: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 rot="5400000">
            <a:off x="6172200" y="1143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7314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Experimental Validation</a:t>
            </a:r>
            <a:br>
              <a:rPr lang="en-US" altLang="en-US" dirty="0">
                <a:latin typeface="Comic Sans MS" panose="030F0702030302020204" pitchFamily="66" charset="0"/>
              </a:rPr>
            </a:b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05800" cy="1905000"/>
          </a:xfrm>
        </p:spPr>
        <p:txBody>
          <a:bodyPr/>
          <a:lstStyle/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Recognition Tasks: 4 (T1 - T4)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Classification Tasks: 3 (T5 – T7)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No. Experiments: 5470 </a:t>
            </a:r>
          </a:p>
        </p:txBody>
      </p:sp>
      <p:pic>
        <p:nvPicPr>
          <p:cNvPr id="41988" name="Picture 14" descr="P002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00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962400" y="3352800"/>
            <a:ext cx="1309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Setup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600200" y="62484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</a:t>
            </a: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 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115175" y="3429000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086600" y="3810000"/>
            <a:ext cx="3810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152400" y="34290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Rotary Table</a:t>
            </a: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762000" y="4038600"/>
            <a:ext cx="5334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5702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>
                <a:latin typeface="Comic Sans MS" panose="030F0702030302020204" pitchFamily="66" charset="0"/>
              </a:rPr>
              <a:t>Shape Classes</a:t>
            </a:r>
          </a:p>
        </p:txBody>
      </p:sp>
      <p:pic>
        <p:nvPicPr>
          <p:cNvPr id="43011" name="Picture 3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173538"/>
          </a:xfrm>
          <a:prstGeom prst="rect">
            <a:avLst/>
          </a:prstGeom>
          <a:noFill/>
          <a:ln w="158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99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457200" y="277813"/>
            <a:ext cx="84582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300">
                <a:latin typeface="Comic Sans MS" panose="030F0702030302020204" pitchFamily="66" charset="0"/>
              </a:rPr>
              <a:t>Enlarging  Training Sets Using Virtual Samples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48600" y="8382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Displacement</a:t>
            </a:r>
          </a:p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Vectors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181600" y="1143000"/>
            <a:ext cx="3411538" cy="3810000"/>
            <a:chOff x="3323" y="624"/>
            <a:chExt cx="2149" cy="2400"/>
          </a:xfrm>
        </p:grpSpPr>
        <p:sp>
          <p:nvSpPr>
            <p:cNvPr id="44053" name="Text Box 5"/>
            <p:cNvSpPr txBox="1">
              <a:spLocks noChangeArrowheads="1"/>
            </p:cNvSpPr>
            <p:nvPr/>
          </p:nvSpPr>
          <p:spPr bwMode="auto">
            <a:xfrm>
              <a:off x="3323" y="1770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/>
                <a:t>Originals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4054" name="Group 6"/>
            <p:cNvGrpSpPr>
              <a:grpSpLocks/>
            </p:cNvGrpSpPr>
            <p:nvPr/>
          </p:nvGrpSpPr>
          <p:grpSpPr bwMode="auto">
            <a:xfrm>
              <a:off x="3408" y="624"/>
              <a:ext cx="2064" cy="2400"/>
              <a:chOff x="192" y="768"/>
              <a:chExt cx="2064" cy="2400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202" y="768"/>
                <a:ext cx="2054" cy="1056"/>
                <a:chOff x="202" y="768"/>
                <a:chExt cx="2788" cy="1392"/>
              </a:xfrm>
            </p:grpSpPr>
            <p:pic>
              <p:nvPicPr>
                <p:cNvPr id="44066" name="Picture 8" descr="2h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" y="1152"/>
                  <a:ext cx="800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3" name="Line 9"/>
                <p:cNvSpPr>
                  <a:spLocks noChangeShapeType="1"/>
                </p:cNvSpPr>
                <p:nvPr/>
              </p:nvSpPr>
              <p:spPr bwMode="auto">
                <a:xfrm>
                  <a:off x="1152" y="1631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068" name="Picture 10" descr="2h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152"/>
                  <a:ext cx="708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5" name="Line 11"/>
                <p:cNvSpPr>
                  <a:spLocks noChangeShapeType="1"/>
                </p:cNvSpPr>
                <p:nvPr/>
              </p:nvSpPr>
              <p:spPr bwMode="auto">
                <a:xfrm>
                  <a:off x="1857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81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7" name="Line 13"/>
                <p:cNvSpPr>
                  <a:spLocks noChangeShapeType="1"/>
                </p:cNvSpPr>
                <p:nvPr/>
              </p:nvSpPr>
              <p:spPr bwMode="auto">
                <a:xfrm>
                  <a:off x="2290" y="768"/>
                  <a:ext cx="0" cy="3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8" name="Line 14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665" y="166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4056" name="Group 16"/>
              <p:cNvGrpSpPr>
                <a:grpSpLocks/>
              </p:cNvGrpSpPr>
              <p:nvPr/>
            </p:nvGrpSpPr>
            <p:grpSpPr bwMode="auto">
              <a:xfrm>
                <a:off x="192" y="2112"/>
                <a:ext cx="2064" cy="1056"/>
                <a:chOff x="2328" y="2256"/>
                <a:chExt cx="2788" cy="1440"/>
              </a:xfrm>
            </p:grpSpPr>
            <p:pic>
              <p:nvPicPr>
                <p:cNvPr id="44058" name="Picture 17" descr="h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0" y="2400"/>
                  <a:ext cx="915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9" name="Picture 18" descr="hd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8" y="2544"/>
                  <a:ext cx="916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43" name="Line 19"/>
                <p:cNvSpPr>
                  <a:spLocks noChangeShapeType="1"/>
                </p:cNvSpPr>
                <p:nvPr/>
              </p:nvSpPr>
              <p:spPr bwMode="auto">
                <a:xfrm>
                  <a:off x="3340" y="2976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924" y="2641"/>
                  <a:ext cx="192" cy="19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917" y="2256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6" name="Line 22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7" name="Line 23"/>
                <p:cNvSpPr>
                  <a:spLocks noChangeShapeType="1"/>
                </p:cNvSpPr>
                <p:nvPr/>
              </p:nvSpPr>
              <p:spPr bwMode="auto">
                <a:xfrm>
                  <a:off x="3821" y="2831"/>
                  <a:ext cx="23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53" y="2304"/>
                  <a:ext cx="143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057" name="Text Box 25"/>
              <p:cNvSpPr txBox="1">
                <a:spLocks noChangeArrowheads="1"/>
              </p:cNvSpPr>
              <p:nvPr/>
            </p:nvSpPr>
            <p:spPr bwMode="auto">
              <a:xfrm>
                <a:off x="1412" y="1866"/>
                <a:ext cx="7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Morphs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037" name="Picture 26" descr="sm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62263"/>
            <a:ext cx="733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7" descr="sm1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97075"/>
            <a:ext cx="847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8" descr="sm11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195638"/>
            <a:ext cx="7413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3" name="Line 29"/>
          <p:cNvSpPr>
            <a:spLocks noChangeShapeType="1"/>
          </p:cNvSpPr>
          <p:nvPr/>
        </p:nvSpPr>
        <p:spPr bwMode="auto">
          <a:xfrm flipV="1">
            <a:off x="1330325" y="2662238"/>
            <a:ext cx="509588" cy="533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1387475" y="3727450"/>
            <a:ext cx="622300" cy="3317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2" name="Text Box 31"/>
          <p:cNvSpPr txBox="1">
            <a:spLocks noChangeArrowheads="1"/>
          </p:cNvSpPr>
          <p:nvPr/>
        </p:nvSpPr>
        <p:spPr bwMode="auto">
          <a:xfrm>
            <a:off x="3062288" y="2320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03500" y="1897063"/>
            <a:ext cx="217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/>
              <a:t>Twist (5deg)</a:t>
            </a:r>
          </a:p>
          <a:p>
            <a:pPr eaLnBrk="1" hangingPunct="1"/>
            <a:r>
              <a:rPr lang="en-US" altLang="en-US" sz="2000"/>
              <a:t>+ Taper</a:t>
            </a:r>
          </a:p>
          <a:p>
            <a:pPr eaLnBrk="1" hangingPunct="1"/>
            <a:r>
              <a:rPr lang="en-US" altLang="en-US" sz="2000"/>
              <a:t>- Push</a:t>
            </a:r>
          </a:p>
          <a:p>
            <a:pPr eaLnBrk="1" hangingPunct="1"/>
            <a:r>
              <a:rPr lang="en-US" altLang="en-US" sz="2000"/>
              <a:t>+ Spherify (10</a:t>
            </a:r>
            <a:r>
              <a:rPr lang="en-US" altLang="en-US" sz="2000">
                <a:solidFill>
                  <a:schemeClr val="tx1"/>
                </a:solidFill>
              </a:rPr>
              <a:t>%)</a:t>
            </a:r>
          </a:p>
        </p:txBody>
      </p:sp>
      <p:sp>
        <p:nvSpPr>
          <p:cNvPr id="44044" name="Text Box 33"/>
          <p:cNvSpPr txBox="1">
            <a:spLocks noChangeArrowheads="1"/>
          </p:cNvSpPr>
          <p:nvPr/>
        </p:nvSpPr>
        <p:spPr bwMode="auto">
          <a:xfrm>
            <a:off x="2625725" y="3405188"/>
            <a:ext cx="217646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/>
              <a:t>Push </a:t>
            </a:r>
          </a:p>
          <a:p>
            <a:pPr eaLnBrk="1" hangingPunct="1"/>
            <a:r>
              <a:rPr lang="en-US" altLang="en-US" sz="2200"/>
              <a:t>+Twist (10 deg)</a:t>
            </a:r>
          </a:p>
          <a:p>
            <a:pPr eaLnBrk="1" hangingPunct="1"/>
            <a:r>
              <a:rPr lang="en-US" altLang="en-US" sz="2200"/>
              <a:t>+Scale (1.2</a:t>
            </a:r>
            <a:r>
              <a:rPr lang="en-US" altLang="en-US" sz="2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50813" y="1971675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Original</a:t>
            </a:r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577850" y="4714875"/>
            <a:ext cx="247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Global Morphing</a:t>
            </a:r>
          </a:p>
          <a:p>
            <a:pPr eaLnBrk="1" hangingPunct="1"/>
            <a:r>
              <a:rPr lang="en-US" altLang="en-US" sz="2400"/>
              <a:t> Operators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1916113" y="1362075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Morphs</a:t>
            </a:r>
          </a:p>
        </p:txBody>
      </p:sp>
      <p:sp>
        <p:nvSpPr>
          <p:cNvPr id="44048" name="Text Box 37"/>
          <p:cNvSpPr txBox="1">
            <a:spLocks noChangeArrowheads="1"/>
          </p:cNvSpPr>
          <p:nvPr/>
        </p:nvSpPr>
        <p:spPr bwMode="auto">
          <a:xfrm>
            <a:off x="5927725" y="515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9" name="Text Box 38"/>
          <p:cNvSpPr txBox="1">
            <a:spLocks noChangeArrowheads="1"/>
          </p:cNvSpPr>
          <p:nvPr/>
        </p:nvSpPr>
        <p:spPr bwMode="auto">
          <a:xfrm>
            <a:off x="5626100" y="4867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Physical Modeling</a:t>
            </a:r>
          </a:p>
        </p:txBody>
      </p:sp>
      <p:sp>
        <p:nvSpPr>
          <p:cNvPr id="44050" name="Text Box 39"/>
          <p:cNvSpPr txBox="1">
            <a:spLocks noChangeArrowheads="1"/>
          </p:cNvSpPr>
          <p:nvPr/>
        </p:nvSpPr>
        <p:spPr bwMode="auto">
          <a:xfrm>
            <a:off x="328613" y="4105275"/>
            <a:ext cx="72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(14)</a:t>
            </a:r>
          </a:p>
        </p:txBody>
      </p:sp>
      <p:sp>
        <p:nvSpPr>
          <p:cNvPr id="44051" name="Text Box 40"/>
          <p:cNvSpPr txBox="1">
            <a:spLocks noChangeArrowheads="1"/>
          </p:cNvSpPr>
          <p:nvPr/>
        </p:nvSpPr>
        <p:spPr bwMode="auto">
          <a:xfrm>
            <a:off x="5053329" y="6273670"/>
            <a:ext cx="2905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University of Washington</a:t>
            </a:r>
          </a:p>
        </p:txBody>
      </p:sp>
      <p:sp>
        <p:nvSpPr>
          <p:cNvPr id="44052" name="Text Box 41"/>
          <p:cNvSpPr txBox="1">
            <a:spLocks noChangeArrowheads="1"/>
          </p:cNvSpPr>
          <p:nvPr/>
        </p:nvSpPr>
        <p:spPr bwMode="auto">
          <a:xfrm>
            <a:off x="457200" y="6248400"/>
            <a:ext cx="250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accent1"/>
                </a:solidFill>
              </a:rPr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2238016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Shape classes: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Experiments: 1960.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24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(2)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Snowman: 93%.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Rabbit: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Dog: 89%.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Cat: 85.5%.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Cow: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Bear: 94%.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Horse: 92.7%.</a:t>
            </a:r>
          </a:p>
          <a:p>
            <a:pPr eaLnBrk="1" hangingPunct="1"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Human head: 97.7%.</a:t>
            </a:r>
          </a:p>
          <a:p>
            <a:pPr eaLnBrk="1" hangingPunct="1">
              <a:defRPr/>
            </a:pPr>
            <a:r>
              <a:rPr lang="en-US" altLang="en-US" sz="2800">
                <a:solidFill>
                  <a:srgbClr val="FF3300"/>
                </a:solidFill>
                <a:latin typeface="Comic Sans MS" panose="030F0702030302020204" pitchFamily="66" charset="0"/>
              </a:rPr>
              <a:t>Human face: 76%.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27163" y="5546725"/>
            <a:ext cx="653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rates (true positives)</a:t>
            </a:r>
          </a:p>
        </p:txBody>
      </p:sp>
      <p:pic>
        <p:nvPicPr>
          <p:cNvPr id="46086" name="Picture 8" descr="v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41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caba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895600"/>
            <a:ext cx="1249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163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41910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6629400" y="30480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82296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2362200" y="6172200"/>
            <a:ext cx="475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(No clutter, no occlusion, complete models)</a:t>
            </a:r>
          </a:p>
        </p:txBody>
      </p:sp>
    </p:spTree>
    <p:extLst>
      <p:ext uri="{BB962C8B-B14F-4D97-AF65-F5344CB8AC3E}">
        <p14:creationId xmlns:p14="http://schemas.microsoft.com/office/powerpoint/2010/main" val="39332855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>
                <a:latin typeface="Comic Sans MS" panose="030F0702030302020204" pitchFamily="66" charset="0"/>
              </a:rPr>
              <a:t>Main Contributions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region growing</a:t>
            </a:r>
            <a:r>
              <a:rPr lang="en-US" altLang="en-US">
                <a:latin typeface="Comic Sans MS" panose="030F0702030302020204" pitchFamily="66" charset="0"/>
              </a:rPr>
              <a:t> algorithm for learning shape class components.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novel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architecture of classifiers</a:t>
            </a:r>
            <a:r>
              <a:rPr lang="en-US" altLang="en-US">
                <a:latin typeface="Comic Sans MS" panose="030F0702030302020204" pitchFamily="66" charset="0"/>
              </a:rPr>
              <a:t> for abstracting the geometry of a shape class.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/>
              <a:t> </a:t>
            </a:r>
            <a:r>
              <a:rPr lang="en-US" altLang="en-US">
                <a:latin typeface="Comic Sans MS" panose="030F0702030302020204" pitchFamily="66" charset="0"/>
              </a:rPr>
              <a:t>A validation of our methodology in a set of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large scale</a:t>
            </a:r>
            <a:r>
              <a:rPr lang="en-US" altLang="en-US">
                <a:latin typeface="Comic Sans MS" panose="030F0702030302020204" pitchFamily="66" charset="0"/>
              </a:rPr>
              <a:t> recognition and classification experiments aimed at applications in scene analysis and medical diagnosis.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3178</TotalTime>
  <Words>3076</Words>
  <Application>Microsoft Office PowerPoint</Application>
  <PresentationFormat>On-screen Show (4:3)</PresentationFormat>
  <Paragraphs>797</Paragraphs>
  <Slides>98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8" baseType="lpstr">
      <vt:lpstr>宋体</vt:lpstr>
      <vt:lpstr>宋体</vt:lpstr>
      <vt:lpstr>Arial</vt:lpstr>
      <vt:lpstr>Arial Bold</vt:lpstr>
      <vt:lpstr>Arial Rounded MT Bold</vt:lpstr>
      <vt:lpstr>Calibri</vt:lpstr>
      <vt:lpstr>Comic Sans MS</vt:lpstr>
      <vt:lpstr>Kalinga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ヒラギノ明朝 ProN W3</vt:lpstr>
      <vt:lpstr>Office Theme</vt:lpstr>
      <vt:lpstr>Equation</vt:lpstr>
      <vt:lpstr>Image</vt:lpstr>
      <vt:lpstr>Document</vt:lpstr>
      <vt:lpstr>  Computer Vision   ECE/CSE 576 Stereo and 3D  Linda Shapiro Professor of Computer Science &amp; Engineering Professor of Electrical Engineering</vt:lpstr>
      <vt:lpstr>Camera Calibration</vt:lpstr>
      <vt:lpstr>Camera Parameters</vt:lpstr>
      <vt:lpstr>Camera Parameters</vt:lpstr>
      <vt:lpstr>Camera Parameters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Moving on to stereo…</vt:lpstr>
      <vt:lpstr>Stereo image rectification</vt:lpstr>
      <vt:lpstr>Example</vt:lpstr>
      <vt:lpstr>PowerPoint Presentation</vt:lpstr>
      <vt:lpstr>Correspondence search</vt:lpstr>
      <vt:lpstr>Results with window search</vt:lpstr>
      <vt:lpstr>Using more than two images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  <vt:lpstr>Recognizing Deformable Shapes </vt:lpstr>
      <vt:lpstr>Goal</vt:lpstr>
      <vt:lpstr>What Kind Of Deformations?</vt:lpstr>
      <vt:lpstr>Component-Based Methodology </vt:lpstr>
      <vt:lpstr>Numeric Signatures</vt:lpstr>
      <vt:lpstr>The Spin Image Signature</vt:lpstr>
      <vt:lpstr>Spin Image Construction</vt:lpstr>
      <vt:lpstr>Numeric Signatures: Spin Images </vt:lpstr>
      <vt:lpstr>Components</vt:lpstr>
      <vt:lpstr>How To Extract Shape Class Components? </vt:lpstr>
      <vt:lpstr>Component Extraction Example</vt:lpstr>
      <vt:lpstr>How To Combine Component Information?  </vt:lpstr>
      <vt:lpstr>Symbolic Signatures</vt:lpstr>
      <vt:lpstr>Symbolic Signature </vt:lpstr>
      <vt:lpstr>Symbolic Signatures Are Robust  To Deformations</vt:lpstr>
      <vt:lpstr>Architecture of Classifiers</vt:lpstr>
      <vt:lpstr>Proposed Architecture </vt:lpstr>
      <vt:lpstr>Experimental Validation </vt:lpstr>
      <vt:lpstr>Shape Classes</vt:lpstr>
      <vt:lpstr>PowerPoint Presentation</vt:lpstr>
      <vt:lpstr>Task 1: Recognizing Single  Objects (1)</vt:lpstr>
      <vt:lpstr>Task 1: Recognizing Single  Objects (2)</vt:lpstr>
      <vt:lpstr>Main Contributions (2)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300</cp:revision>
  <dcterms:created xsi:type="dcterms:W3CDTF">2013-01-06T19:09:38Z</dcterms:created>
  <dcterms:modified xsi:type="dcterms:W3CDTF">2021-05-26T21:48:32Z</dcterms:modified>
</cp:coreProperties>
</file>