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ink/ink2.xml" ContentType="application/inkml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3.xml" ContentType="application/vnd.openxmlformats-officedocument.presentationml.notesSlide+xml"/>
  <Override PartName="/ppt/ink/ink3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7.xml" ContentType="application/vnd.openxmlformats-officedocument.presentationml.notesSlide+xml"/>
  <Override PartName="/ppt/ink/ink8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ink/ink9.xml" ContentType="application/inkml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0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3.xml" ContentType="application/vnd.openxmlformats-officedocument.presentationml.notesSlide+xml"/>
  <Override PartName="/ppt/ink/ink10.xml" ContentType="application/inkml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sldIdLst>
    <p:sldId id="256" r:id="rId2"/>
    <p:sldId id="447" r:id="rId3"/>
    <p:sldId id="267" r:id="rId4"/>
    <p:sldId id="292" r:id="rId5"/>
    <p:sldId id="293" r:id="rId6"/>
    <p:sldId id="294" r:id="rId7"/>
    <p:sldId id="295" r:id="rId8"/>
    <p:sldId id="296" r:id="rId9"/>
    <p:sldId id="319" r:id="rId10"/>
    <p:sldId id="320" r:id="rId11"/>
    <p:sldId id="325" r:id="rId12"/>
    <p:sldId id="323" r:id="rId13"/>
    <p:sldId id="326" r:id="rId14"/>
    <p:sldId id="327" r:id="rId15"/>
    <p:sldId id="328" r:id="rId16"/>
    <p:sldId id="288" r:id="rId17"/>
    <p:sldId id="289" r:id="rId18"/>
    <p:sldId id="329" r:id="rId19"/>
    <p:sldId id="330" r:id="rId20"/>
    <p:sldId id="361" r:id="rId21"/>
    <p:sldId id="362" r:id="rId22"/>
    <p:sldId id="364" r:id="rId23"/>
    <p:sldId id="311" r:id="rId24"/>
    <p:sldId id="365" r:id="rId25"/>
    <p:sldId id="346" r:id="rId26"/>
    <p:sldId id="350" r:id="rId27"/>
    <p:sldId id="351" r:id="rId28"/>
    <p:sldId id="366" r:id="rId29"/>
    <p:sldId id="367" r:id="rId30"/>
    <p:sldId id="352" r:id="rId31"/>
    <p:sldId id="401" r:id="rId32"/>
    <p:sldId id="405" r:id="rId33"/>
    <p:sldId id="263" r:id="rId34"/>
    <p:sldId id="402" r:id="rId35"/>
    <p:sldId id="403" r:id="rId36"/>
    <p:sldId id="404" r:id="rId37"/>
    <p:sldId id="406" r:id="rId38"/>
    <p:sldId id="407" r:id="rId39"/>
    <p:sldId id="408" r:id="rId40"/>
    <p:sldId id="260" r:id="rId41"/>
    <p:sldId id="259" r:id="rId42"/>
    <p:sldId id="381" r:id="rId43"/>
    <p:sldId id="264" r:id="rId44"/>
    <p:sldId id="265" r:id="rId45"/>
    <p:sldId id="269" r:id="rId46"/>
    <p:sldId id="270" r:id="rId47"/>
    <p:sldId id="271" r:id="rId48"/>
    <p:sldId id="274" r:id="rId49"/>
    <p:sldId id="275" r:id="rId50"/>
    <p:sldId id="276" r:id="rId51"/>
    <p:sldId id="280" r:id="rId52"/>
    <p:sldId id="281" r:id="rId53"/>
    <p:sldId id="282" r:id="rId54"/>
    <p:sldId id="410" r:id="rId55"/>
    <p:sldId id="411" r:id="rId56"/>
    <p:sldId id="412" r:id="rId57"/>
    <p:sldId id="413" r:id="rId58"/>
    <p:sldId id="414" r:id="rId59"/>
    <p:sldId id="415" r:id="rId60"/>
    <p:sldId id="418" r:id="rId61"/>
    <p:sldId id="417" r:id="rId62"/>
    <p:sldId id="419" r:id="rId63"/>
    <p:sldId id="420" r:id="rId64"/>
    <p:sldId id="421" r:id="rId65"/>
    <p:sldId id="423" r:id="rId66"/>
    <p:sldId id="442" r:id="rId67"/>
    <p:sldId id="424" r:id="rId68"/>
    <p:sldId id="425" r:id="rId69"/>
    <p:sldId id="443" r:id="rId70"/>
    <p:sldId id="444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48" r:id="rId84"/>
    <p:sldId id="304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0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0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0:59:07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11580 9982 576 0,'-7'-9'12'0,"1"6"8"16,3-3 2-16,-5-3 1 0,-4 0 1 0,-1-2 0 16,-1 2 2-16,-4-1-1 15,-3-1 2-15,1 2 2 16,-9 0 3-16,2 1-1 15,-2 1-7-15,-2 1-4 0,-4 4-8 16,-1 1-2-16,-3 4-1 16,-2 3-2-16,-1 3-4 15,0 2 1-15,-1-2 1 16,0 0 3-16,5 1 1 16,-5 1-1-16,3 3-3 15,2 1-2-15,-3 4-2 16,3 3 0-16,1 2 0 15,0 3 0-15,2 2 0 16,1 2 1-16,2-1-1 16,4 3 1-16,2-1 0 15,3 1-1-15,0 3 0 16,1-2 0-16,2 0 2 16,-2 0 2-16,4 3 2 15,-3 3 0-15,4 8 3 16,1-5 1-16,3-2 1 15,4-2 1-15,1-7 0 16,4 4 0-16,3-1 0 0,3-5 2 16,6-2 5-16,2-2 4 15,2-5 5-15,4 0 1 16,3-1-4-16,3 2-6 16,5 2-8-16,1 0-1 15,1 1-2-15,1-2 0 16,-2-1-1-16,2-4 0 0,3-4 0 15,2-2-1 1,3-1 0-16,-2-2-1 0,5 0 0 16,-1-1-2-16,3-1 0 15,-1-1 0-15,-5-4-1 16,1 1 2-16,-3-6 0 16,0 2 2-16,3 0 1 15,1-5-1-15,-2-1 0 16,2-1-1-16,-1-1-1 15,-1-1 0-15,2 2 0 16,-3-4-1-16,-2-5 0 16,0-4 0-16,-8-7-1 15,2 0-1-15,-6 0-1 16,0-1 0-16,0 3-1 16,-5 0 0-16,0 3-1 15,-2-1 0-15,-3-1 1 16,2-2 0-16,-3 2 3 15,1-1 0-15,-2 1-1 0,0-3-1 16,-1 2 0-16,-1 0 0 16,0 1 0-16,-1-3 2 15,-2-2 2-15,1 2 3 16,-4 0 2-16,0 1 0 16,-2 3 1-16,-3 2 0 15,-1 2-1-15,-3 1 0 16,-1-1 1-16,0 2-1 15,-4-2-4-15,-1-1-3 0,-2-4-3 16,-1 3-1-16,-2-1-4 16,-1 0 1-1,-5-2 0-15,3-2 1 0,2-1 4 16,-1-2 1-16,6 1 1 16,-4 1-1-16,-4 3-1 15,2 4-1-15,-1 5-5 16,-1 3-7-16,0 6-17 15,-3 2-9-15,-4 5-36 16,-4 4-33-16,-3 12-130 16,0 11 150-16</inkml:trace>
  <inkml:trace contextRef="#ctx0" brushRef="#br0" timeOffset="1530.904">16946 10297 427 0,'-3'-2'124'16,"-4"3"-148"-16,0 8-14 16,-7 4 18-16,-1 1 11 15,-2 3-8-15,-3 2-35 16,3 0 35-16</inkml:trace>
  <inkml:trace contextRef="#ctx0" brushRef="#br0" timeOffset="2894.265">16675 10458 396 0,'0'27'152'15,"4"-29"-91"-15,2-1-60 16,-5 0 1-16,-1 2 4 16,0 0 6-16,0 0 19 0,0 0 12 15,0 1 19 1,0 0 4-16,0 0 5 0,0 0-1 15,0 0 7-15,0 0 6 16,0 0 4-16,0 0-3 16,0-1-16-16,0-1-12 15,-1 1-18-15,-1 0-4 16,1 0-7-16,-3-9 0 0,-3-3 0 16,-20-29-1-16,19 32-3 15,-1-3-1-15,-7-1-8 16,2 1-4-16,-2-4-4 15,-3 0-3-15,0 0-2 16,-2 4 0-16,-5-1-3 16,-4 1-1-16,-6-1-5 15,-2-2 0-15,-1-1 0 16,-1 4 1-16,4 0 1 16,-4 0-1-16,0 5-3 15,-2 1 0-15,2 0-3 16,0 2 0-16,1-2-5 15,2 2-4-15,1 0-5 16,4 3 0-16,3 1-1 16,1-1-2-16,5 3-6 15,-1-1-2-15,3 3 6 16,3 4 6-16,-2-2 11 0,5 3 1 16,-1 2 1-16,0 1-1 15,1 6-4-15,1 4 1 16,0-1 0-16,4 8 3 15,2 1 6-15,1 0 2 16,5 3 4-16,0 4 2 16,4 6 0-16,1 6 0 15,2 4 1-15,-2-3 0 16,-1 4-1-16,4-2 1 0,-2-2 1 16,0 0 0-16,1-8 0 15,-3 0 1-15,3 5-1 16,-2 3 1-16,4 0 0 15,0-3 2-15,2-5 2 16,3-3 0-16,0 3 4 16,1-3 2-16,1-7 2 15,-1-3 2-15,0-8-1 16,-1 1-1-16,5-1-2 16,-1 1-2-16,-1-3-3 15,7 2-1-15,-6-3-1 16,5-2 0-16,2-2-1 15,-1-4 1-15,2-2 0 16,1-4 0-16,1-1-1 16,2-2 0-16,2-4 1 15,1-2 0-15,1-5 0 16,0-1 0-16,-3-5 0 0,-2-3-2 16,-3 2 0-16,-2-4 0 15,3 3 0-15,1 2 1 16,1-4 0-16,1 2 1 15,-2-4-1-15,1-3 1 16,0-4-2-16,-1-4 0 16,2-2-3-16,-1 0-1 15,2-5 0-15,-1-2-3 16,-2-2 1-16,-1-2 0 0,-6 9 2 16,-2 3 2-16,-2 6 1 15,-2 3 0-15,-1-2 1 16,-4-2-1-16,-2 0 0 15,-3 0-1-15,0 4-1 16,1 4 1-16,-3 1 4 16,-1 4 3-16,-2-3 3 15,1 2 1-15,-1-2-5 16,1-1-1-16,-1 3-1 16,-7-3 1-16,3 4 4 15,-6 0 0-15,3 2-1 16,1 1-2-16,-5 5-6 15,1-1-2-15,-4 3-8 16,-3 4-11-16,-3 0-22 16,0 1-17-16,-4 2-44 15,4 5-42-15,0 2 92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38:49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20067 8637 387 0,'1'1'87'16,"4"-1"-137"-16,-4 0-28 15,-1 0 14 1,0 0 39-16,-1 0 18 0,0 0 19 16,0 0 4-16,-1 0 12 15,1 0 6-15,0 0 2 16,0 0-3-16,0 0-12 15,-6 4-9-15,-1-1-7 16,0 0 0-16,1-2-2 16,0 0-1-16,0-1-2 15,1-1 0-15,1 0-2 16,-1 0 1-16,-1-1-1 16,0 1 2-16,2 1 2 15,0 1 5-15,2-1 7 0,2 0 0 16,0 0-1-16,-4 11 4 15,3-4-1-15,2 3 1 16,14 29 3-16,-1-30-7 16,3 3-2-16,1-6 1 15,4 0-3-15,-3 0 1 16,3 0-3-16,-1 2-1 16,0-5-2-16,-1-1 2 15,-2-3 9-15,-3 0 2 16,-1-4 3-16,3-2-2 0,-5-1-5 15,3 0-2-15,-8 1 7 16,-3 4 7-16,0 0 14 16,-3 3 7-16,-2-1-21 15,1 0-8-15,0 0-18 16,0 0-13-16,-18-6 14 16,-32-11 4-16,30 15 8 15,5 3 6-15,0 2 7 16,4 3 1-16,-4 1-3 15,3 1-4-15,2 1-12 16,-3-1-2-16,7 2-2 16,-1-1 0-16,1-2 3 15,2-1 2-15,5 0 0 16,0 0 4-16,2-4-1 16,-2-1 3-16,0 0 11 15,0 0 0-15,5 0 3 0,10 0-2 16,5-3-13-16,31-7-4 15,-30-6-8-15,4-3-1 16,0-2 0-16,-2-6 0 16,-3 3 2-16,-3 2-1 15,-7 2 0-15,0 3 2 16,-6 4 2-16,-3 2 13 16,-1 3-8-16,-2 1-1 15,-5 2-1-15,0 2-15 16,-7-2 4-16,-2 5 0 0,0-1-1 15,-6 2 0-15,3 5 4 16,0 2 0-16,3 7-1 16,6 0 1-16,2 2-1 15,2 3 0-15,2-4-1 16,3 2 1-16,7 0-5 16,-3-2 0-16,9 0-12 15,-2-1-15-15,4 0-53 16,6-1-50-16,-2-2 82 15</inkml:trace>
  <inkml:trace contextRef="#ctx0" brushRef="#br0" timeOffset="1313.235">18807 8756 668 0,'7'5'124'0,"5"2"-277"16,0 2 12-16,-1 5 123 15,-1-1 18-15,-3 6 18 16,0 1 3-16,1 6 1 15,-1 4-5-15,-3 3-12 16,1 2-3-16,-3 5-2 16,-1 6 0-16,1 5 1 15,-2 1 0-15,0-5 1 16,0-4-1-16,-4-3 1 16,2 1-1-16,-2-3 0 0,1-3 0 15,-2-7 1-15,2-2 0 16,-2-7 2-16,3 0 4 15,0-3 7-15,-1-6 8 16,1-3 33-16,0-4 16 16,2-3 18-16,-1 0 7 15,-1 0-14-15,1-1-19 16,0 0-23-16,0 0-10 16,-5-11-21-16,-3-4-1 0,-19-36-3 15,21 27-5-15,0-8 0 16,2-7 1-16,0 1 2 15,2-2 1-15,0 0-3 16,0 1 1-16,3-6-3 16,-1 1 0-16,-2-1-1 15,3 2 0-15,2 5-1 16,-1-1 0-16,4 5 0 16,0 4 0-16,2 1 0 15,0 9 0-15,1 3 0 16,0 0-4-16,-1 10-6 15,0-2-5-15,1 3-7 16,1 2-3-16,2 3 0 16,1 6 3-16,1 0 5 15,4 5 6-15,-2 6 5 16,3 1 2-16,-2 11 4 0,-4 0 0 16,3 4 2-16,-2-1 0 15,-5 0 1-15,-1-4 2 16,-7-4 2-16,-1 3 2 15,-7 3 1-15,-3 4-3 16,-1 5-7-16,-7-1-12 16,1-5-25-16,-5-3-25 15,-5-2-81-15,-1-4 92 16</inkml:trace>
  <inkml:trace contextRef="#ctx0" brushRef="#br0" timeOffset="2321.349">19088 9410 500 0,'0'0'93'0,"0"-1"-194"15,0 1 3-15,-1 0 74 16,0 0 33-16,0 0 11 16,0 0 1-1,0 0 2-15,-1 0 7 0,1 0 26 16,0 0 9-16,0 0 10 16,0 0 1-16,1 0-4 15,0 0 3-15,0 0-6 16,0 0-13-16,0 0-24 15,0 0-15-15,0-2-11 16,0 1 0-16,0 0 1 16,9-6 3-16,-1-4 3 0,27-30 1 15,-31 29-1-15,3 2-1 16,-3 5 2-16,-1-3 4 16,1 4 5-16,-3 3 0 15,-1-1-3-15,0 2-5 16,0 0-6-16,0 0-1 15,0-2-4-15,0 2-2 16,0 0-4-16,0 0-1 16,0 0 2-16,0 0 2 15,-1 0 3-15,-1 0 0 0,1 0 0 16,0 7-1-16,1 4 0 16,2 1 0-16,18 29 0 15,-11-31 1-15,2 3 0 16,-1-4-1-16,2 0 2 15,3-2 0-15,2-2 6 16,4-2 4-16,-1 0 9 16,-2-2 2-16,2 1-2 15,0-3-5-15,-4-1-8 16,4-1-4-16,-6-2-4 16,-2 1-1-16,0-2-8 15,-3 2-4-15,-3 3-9 16,-3-4-5-16,0 1-2 15,-3 3-6-15,0 0-37 16,-2 0-27-16,1 0-68 16,-1-5-35-16,-7-13-40 0,-17-33 14 15,15 33 68-15,-1-3 40 16,3 3 97-16</inkml:trace>
  <inkml:trace contextRef="#ctx0" brushRef="#br0" timeOffset="2772.678">19216 9003 16 0,'-10'2'20'15,"0"3"8"-15,7-2 28 16,-1-3 13-16,4 1 18 16,-1-2 10-16,-1 0 7 15,2 1-2-15,0 0-9 16,0-1-13-16,0 1-28 15,-1 0-8-15,0 0-13 16,1 0 1-16,-1 0-2 16,0 0-2-16,1-1 3 15,0 1-3-15,0 0-2 0,0 0 0 16,0 0-1-16,0 0-2 16,0 0-5-16,0 0-1 15,0 0-8-15,0 0-1 16,0 0-1-16,0 0-2 15,0 0-27-15,-1 0-91 16,-1 14 78-16</inkml:trace>
  <inkml:trace contextRef="#ctx0" brushRef="#br0" timeOffset="5621.179">23526 8311 235 0,'-4'2'61'0,"4"-2"-85"16,0 0-69-16,-1 0 47 16,0 0 42-16,0 0 78 15,1 0 15-15,0 0-2 16,-1 0-13-16,0 0-6 15,-1-1 0-15,1 0-4 16,0 0-10-16,0 0-29 16,0 0-6-16,0-1-4 15,-6-2 0-15,-5-3-7 16,1 5-5-16,-33-40-9 16,29 29-3-16,-11-2-6 15,-5-2-3-15,-7 3 4 16,-3 2 3-16,0 5 7 0,2 3 4 15,7 5-3-15,4 3-18 16,10 3-41-16,3 5-3 16,3 2 2-16,4-1 16 15,7 5 40-15,1 0 2 16,8-2-1-16,4 3-3 16,4-6-4-16,5-1-7 15,2-2-25-15,7-2-10 0,1-2-12 16,2-4 9-1,4-1 27-15,-5-5 16 0,0-2 15 16,0 1 0-16,-7-5-6 16,3 4-2-16,-5-1 1 15,-2-1 3-15,-11 0 13 16,-3 0 8 0,-5 2 12-16,1 3 4 0,1 2-4 15,-4 0-1-15,0-1-3 16,-1 1-6-16,0 0-1 15,-3 0 7-15,-18-3 17 16,-32 2 14-16,25 7 24 16,1 1-4-16,-2 0-22 15,0 1-13-15,6 0-37 16,-1-2-12-16,8 1-8 16,2 1-1-16,7-3 11 15,1 2 6-15,7-1 11 16,0-1 5-16,0 0-1 0,0-4 0 15,0 0-10-15,0 0-4 16,5 1-2-16,11 2-2 16,32 4 2-16,-29-14 1 15,0-2 7-15,3 1 2 16,-3-8 9-16,1 3 4 16,-6-4 9-16,-3 0 7 15,-3 6 10-15,-6-3 9 16,-2 7-11-16,2 2-8 15,-3-1-28-15,-1 2-16 0,1 3-10 16,-1 0-1-16,-18-5 4 16,-37-6 4-16,31 13 6 15,-5 2 3-15,-3 3 3 16,2 3 2-16,-3 4 2 16,4 2-1-16,3 1-3 15,2 1-1-15,5-3-2 16,4-3 0-16,7-2 0 15,5-2-1-15,1-5 4 16,3 1 7-16,0-1 12 16,1-2 7-16,0 0 2 15,0 0-3-15,2 0-7 16,16 4-6-16,31 2-5 16,-27-9-3-16,0-2-7 15,-1-2-3-15,0 2-39 16,-4 1-68-16,-4-2 73 0</inkml:trace>
  <inkml:trace contextRef="#ctx0" brushRef="#br0" timeOffset="8441.875">23593 8784 653 0,'9'-7'213'15,"-1"-2"-216"-15,-1-1-56 16,0 2 11-16,-6 5 28 15,0 2 27-15,-1 0 32 16,0 1-7-16,0-2-8 16,0 1-2-16,-1 0 9 15,0 0 13-15,0 0 6 0,-1 0 1 16,1-1 8-16,0 1 2 16,0 0 0-16,0 0-3 15,0 0-22-15,0 0-11 16,-1 0-17-16,1-1-8 15,-1 2-4-15,-5 2-1 16,-1 1-3-16,-1-1 0 16,2 18 1-16,-28 26 2 15,28-19 2-15,0 4 2 16,0 7 1-16,1 2 1 0,-1 4-1 16,-1 5 1-16,-5 7-1 15,1 3 0-15,2-5 1 16,2-5-1-16,0-5 1 15,-1 0 0-15,1-4 0 16,1-4 0-16,1-9 0 16,-2-6-1-16,3-3 1 15,-2-2 1-15,4-5-1 16,3 0 2-16,0-7 3 16,-1-4 3-16,1-1 10 15,-2 0 9-15,1 0 16 16,0 0-6-16,1 0-12 15,0-14-17-15,2-16-22 16,11-36 0-16,-5 24 0 16,0-4 7-16,0-3 2 15,-2-4 2-15,3-7-3 0,-2-3-2 16,1 0-3-16,0 2 1 16,-1 5 4-16,5 3 3 15,2 3-1-15,2-1-4 16,2 0-6-16,1-1-3 15,-1 4 3-15,1 5 4 16,-2 11 10-16,1 5 2 16,-1 3 2-16,-1 4 0 15,-4 5-5-15,0 2-1 0,-2 7-4 16,-1 1-3-16,2 6-4 16,-2 0-4-16,-1 5-3 15,1-1 2-15,-2 3 5 16,2 3 4-16,1 3 6 15,-3 1 2-15,2 2 0 16,-3-2 0-16,-1 0 1 16,2 1 0-16,-4-3 0 15,0 4 0-15,-2-1 0 16,-1 2 0-16,-1 4 0 16,-1-1 0-16,-2 4 2 15,-3-6 0-15,0 4 3 16,1-4 6-16,-4 2 1 15,1 1 1-15,-1-4-1 16,-2 0-5-16,0-2-3 16,-3 1 1-16,0-5 0 0,-2-1 1 15,1-3 2-15,1-3 0 16,-2 0 4-16,1 2 2 16,0-5 0-16,-5 0 0 15,-3 0-4-15,-3 1-2 16,0 3-1-16,-2-2-2 15,0 0-2-15,-1-1-1 16,0-2-2-16,3 3-1 16,8-1-30-16,3-1-26 0,5 1-70 15,4-2-40-15,5 0 101 16</inkml:trace>
  <inkml:trace contextRef="#ctx0" brushRef="#br0" timeOffset="9463.056">23700 9108 813 0,'1'50'258'0,"2"-51"-287"0,3 1-21 16,3 3-9 0,0 0 12-16,0 5 24 0,-1-1 5 15,1 0 16-15,1-1 2 16,2-3 1-16,-2-1 2 16,1 0 4-16,3-2 1 15,-3 0 10-15,3-4 8 16,-3-2 6-16,-1-2-2 15,2-3-12-15,-1-2-12 16,4-8-20-16,0 3-6 16,-1-6-7-16,0-2 0 15,-1 3 11-15,-1-1 5 0,0 7 10 16,2 4 1-16,-2 3 0 16,-1 0 1-16,-5 5-2 15,2-1-1-15,-7 0-9 16,3 5-8-16,-2-1-23 15,-2 2-16-15,0 0 4 16,0 0 9-16,0 0 26 16,5 5 19-16,3 10 8 15,12 35 0-15,-13-22 7 16,1 4 6-16,3 4 11 16,3-2 6-16,-2 1 3 15,2-7-4-15,1-3-5 16,2-2-3-16,1-6-3 15,0 5-3-15,1-2-7 0,-6-1-4 16,2-1-6 0,0-2-2-16,-3-3-3 0,-2-5-9 15,-3-3-38-15,-2-5-22 16,-3-1-45-16,2-1-36 16,-4 1 99-16</inkml:trace>
  <inkml:trace contextRef="#ctx0" brushRef="#br0" timeOffset="9748.543">23956 8761 1109 0,'0'0'367'15,"-3"-3"-353"-15,0 3-75 16,3 0-16-16,0 0 9 16,0-1 16-16,0 1 21 15,0 0-14-15,0 0-95 16,1 12-84-16,0 10 127 0</inkml:trace>
  <inkml:trace contextRef="#ctx0" brushRef="#br0" timeOffset="10270.344">24660 8397 1170 0,'7'-10'340'0,"-3"-4"-473"16,0 6-38-16,-2 2-24 15,-2 4 38-15,0 1 87 16,-1 0 54-16,0 1 52 16,0 0-4-16,0 0 22 15,0 0 17-15,0 0 21 16,-2 0 3-16,-4 2-29 15,-2 0-11-15,-1 2-16 0,-3-1-9 16,-32 18-17-16,30-9-5 16,-3 5-4-16,-1 1-1 15,1 7-1-15,-4 1 1 16,2-1-1-16,1 7 1 16,-2 1-1-16,1 6-1 15,-3 5 1-15,0-1 0 16,1-3 0-16,2-3-1 0,1 0-12 15,2 1-40-15,2 5 35 16</inkml:trace>
  <inkml:trace contextRef="#ctx0" brushRef="#br0" timeOffset="14336.945">19962 8662 488 0,'30'91'164'0,"-32"-89"-153"15,-3-2-52-15,0 2 7 16,3-2 10-16,1 0 22 16,0 0 5-16,0 0 6 15,0 0 6-15,0 0 24 16,-1 0 13-16,1 0 15 16,0 0-2-16,0 0-16 15,0 0-9-15,0 0-16 16,0 0-5-16,-1 0-11 15,2 0-3-15,0-1-5 16,0 0 1-16,8-3 3 16,9-4 2-16,26-20 4 15,-26 11 2-15,0 0 1 16,-1 1-2-16,5-1-4 0,-4 2-3 16,0 0-3-16,-1 0 1 15,-2 1-1-15,1 2 0 16,1 3 1-16,-2 1 0 15,1 3 0-15,1 0 0 16,-1 0 1-16,3 0 2 16,-1 0 1-16,1 0 1 15,1-1 1-15,2 1 1 16,2-4 0-16,0-1 1 0,1 1-2 16,-1-1 0-16,2-1-1 15,0 3-1-15,-2-1-1 16,-3-2 1-16,1 5-1 15,-1-3 0-15,-1 1-1 16,8 1-1-16,-6 1 1 16,5 0 1-16,2 1 5 15,-5 1 3-15,5-3 3 16,-3 0-1-16,3-1-5 16,2 1-2-16,3-1-2 15,0 1-2-15,2-1-1 16,-2-2 0-16,1 4 1 15,-2 0 0-15,-4 0 0 16,-3 0 1-16,2-1 0 16,-3-2 1-16,4 0-2 0,2 0 1 15,-2-1-2-15,3 1-1 16,-1 1 0-16,2 0-1 16,0-1 0-16,1 0 1 15,-4-2 0-15,0-1 1 16,-3-2 5-16,0 0 3 15,0-1 8-15,-3 1 3 16,0 3-1-16,0-1-2 16,3 3-7-16,3 0-4 0,-1 1-5 15,0-1 0-15,2 0-2 16,-1 0 0-16,0-4 1 16,2 1-1-16,-2-2 1 15,2 0 0-15,-2 0 0 16,1 0 0-16,2-1-1 15,-9-1 1-15,0 0-1 16,1 1 0-16,-3 2 0 16,7 5-1-16,-3 3 1 15,-1-4-1-15,3 5 0 16,-3-2-1-16,-1 3 1 16,-1 1-1-16,-1 2 1 15,-3 0 0-15,-1 0-1 16,1 0 0-16,-4 2 1 15,-1 0 0-15,0 0 0 16,1 3 1-16,1-2-1 16,0 3 1-16,-1-1-1 15,1-1 0-15,-1 1 0 0,-1-3 0 16,2 2 1-16,0-1 0 16,-4-1 0-16,1 3 1 15,0-4-1-15,-4 0 0 16,6 2 0-16,-4-3 0 15,4 0 0-15,1 0 0 16,0 0 0-16,3 1 0 16,0-1 0-16,0 0 1 0,0-2 0 15,-1-1 0-15,-2-1 0 16,1 0 0-16,-2 2 0 16,-2-2-1-16,1 2 0 15,-1-1 0-15,-1 1 0 16,1 0-1-16,-3 0 1 15,1 1-1-15,-2-2-1 16,-1 3-2-16,-2 0-13 16,0 2-15-16,-3-4-46 15,-2 2-31-15,0-1-71 16,0 0-25-16,0 0-51 16,0 1 149-16</inkml:trace>
  <inkml:trace contextRef="#ctx0" brushRef="#br0" timeOffset="15091.812">22706 7657 326 0,'-41'5'115'0,"31"-4"-106"16,-1 0-173-16,-3 3 16 15,0-1 41-15,5 1 112 16,0-1 10-16,3-2 0 15,4 2 0-15,-1 0 46 16,3-3 36-16,0 0 52 16,0 0 14-16,0 0-26 15,0 0-26-15,0 0-46 16,0-1-15-16,0 0-30 16,0 0-9-16,0-1-9 15,12-3-1-15,4-2-1 16,28-11 0-16,-25 15 1 15,2 1 0-15,2-1 3 16,1 2 1-16,2 1 1 0,1 0 2 16,2 4 0-16,0 0 0 15,-4 2 0-15,3 2-1 16,-1 1-1-16,-3 4 1 16,2 3-2-16,-1-3 0 15,-5 3-2-15,-1-2 0 16,-1-3-1-16,0 2 0 15,-3-1 0-15,0-2 0 16,-5 0 1-16,-3-2 0 0,1-3 0 16,-1 2 1-16,-3-2 1 15,0 1 1-15,-2 1-1 32,-1-2 0-32,-1 3-1 0,0-3-1 0,-3 0 1 15,-3 6 1-15,-4 0 13 16,-4 3 1-16,-3 5-2 15,-2-2 1-15,-2 2-14 16,-3 1 0-16,2-3-1 16,3 1 0-16,-1 0-1 15,-2-1-1-15,1 2-5 16,-3-4-11-16,0-5-61 16,1 2-63-16,-7-3 86 15</inkml:trace>
  <inkml:trace contextRef="#ctx0" brushRef="#br0" timeOffset="15691.025">20901 7052 1089 0,'1'-1'282'0,"0"0"-436"0,2-2 8 16,3 2 44-16,0 4 46 16,1 9 49-16,-4 18 4 15,33 35 5-15,-31-26 2 16,2 7 2-16,0 4 1 16,-3 3-2-16,2 0-3 15,-4 3-1-15,1 3-1 16,-3 3 1-16,1 4 0 15,2 1 1-15,-3-4 0 0,6-2-1 16,-4-6-1-16,3-4 0 16,3 0 0-16,-1-7-62 15,2-4-57-15,-2-10 74 16</inkml:trace>
  <inkml:trace contextRef="#ctx0" brushRef="#br0" timeOffset="16184.674">21370 6617 737 0,'62'123'202'15,"-53"-83"-273"-15,4 7 13 0,1 6 47 16,-1 3 8-16,-1 2 3 16,0 8 1-16,4 3 4 15,-1 6-1-15,-4-4 18 16,6 1 5-16,-7 9-1 16,0-4 0-16,2 3-16 15,-4-1-4-15,-1-6 2 16,-1-6 0-16,-4-5-3 15,-2-5-1-15,0-2-3 16,-1-3-1-16,-3-11 0 16,3 0-4-16,-3-14-58 15,0 0-48-15,4-10 66 16</inkml:trace>
  <inkml:trace contextRef="#ctx0" brushRef="#br0" timeOffset="16779.411">20948 7434 309 0,'5'3'24'0,"-2"4"-129"15,3 2-6-15,2-1 117 16,1 0 26-16,-1 2 12 16,-1-3-1-16,1-1-11 15,-3 3-2-15,2-4 17 16,0 3 12-16,1-3 22 16,-3 0 3-16,5-2-3 15,-2-3-6-15,1 0-19 0,6 0-10 16,1-3-23-1,6-1-5-15,4-3-2 0,6 0 2 16,-2-1 9-16,1-1 4 16,-2-1 5-16,1 0-1 15,1 2-8-15,1 1-5 16,-2 2-9-16,-1-1-3 16,-4 2-3-16,-2 1-3 15,-3 1-2-15,-5 1-2 16,1-1 0-16,-5 1-1 0,1-1-22 15,-1-2-26-15,2 1-134 16,6 0 120-16</inkml:trace>
  <inkml:trace contextRef="#ctx0" brushRef="#br0" timeOffset="22234.909">23545 7942 164 0,'-1'0'71'0,"0"0"-34"16,0 0-2-16,0 0 17 15,0 0 19-15,-1 0 40 16,1 0 8-16,0 0 5 16,0 0-5-16,0 0-25 15,0 0-14-15,1 0-32 16,-1 0-15-16,-1 0-21 15,1-1-5-15,0 0 1 16,-2 0 6-16,-7-3 11 16,1 0 7-16,-1-1 9 15,-26-20 3-15,22 17-2 16,0 1-4-16,-1-1-13 16,-1 1-6-16,-2 0-6 15,-2-1-2-15,-3-3-2 16,1 2-3-16,-2-1-3 15,0-1-1-15,1 3-2 16,-1-2 2-16,1-1 0 0,1 2 0 16,-1-1 0-16,-1 1-1 15,4 3 1-15,-3 0-1 16,2-1 7-16,1 1 2 16,3 1 3-16,0 1 1 15,1 4-7-15,-2 3-2 16,-4 2-4-16,2 1 0 15,-3 6-1-15,0-3 1 0,2 5-1 16,-3 3 0-16,-4-3 0 16,1 4 0-16,-1 2 0 15,1-3-1-15,1 8 1 16,-1 1 0-16,1 3 0 16,-3 4 0-16,1 4 0 15,0-4 0-15,5 4-1 16,-2 0 1-16,3 0-1 15,1 7-1-15,-2-1 0 16,5-4 0-16,-3-1 1 16,1-4-1-16,3 6-1 15,3 2 1-15,5-1 0 16,2 0-1-16,6-4-1 16,1-2-2-16,7-2-3 15,3 2 0-15,6-7-5 16,6-1 1-16,-1-7 0 0,4-2 1 15,0-7 6-15,1 0 2 16,8-3 1-16,-2-2 2 16,5-3 0-16,0 3 0 15,0-5 0-15,2 1-1 16,3 0 0-16,2-1-1 16,2 0 2-16,2 1 0 15,-1-3 1-15,-1-2 0 16,0 0 0-16,-3-4 0 15,1 5 1-15,-3-3 1 0,4-2 1 16,2 5 0-16,2-5 0 16,-1-1-1-16,-2 4 0 15,-1-7 1 1,-4 3 0-16,0-1 0 0,3-5 2 16,-1 3 0-16,0-7-1 15,-1 0-1-15,-4-2-1 16,-1-3 2-16,-5 1 0 15,-1 0 0-15,-5 2 3 16,-3 1-2-16,-3-3 0 16,0-1-1-16,-3-3-1 15,3-3 2-15,-6-3 0 16,-2 0 2-16,1 5 2 16,-7 0 3-16,1 5 7 15,1-1 7-15,-8 0 6 16,0 0 1-16,-2 0-2 15,-7 2-6-15,-1-1-9 0,-4 2-4 16,-4-1-5-16,2 4 0 16,-5 2 7-16,0-1 3 15,-2-1 6-15,-2 1 0 16,-1-2-8-16,0 4-4 16,-3-1-5-16,-2 0-1 15,-4 1-1-15,1-2 0 16,-1 6-2-16,1-3 1 0,-1 1 1 15,0 2-1-15,3 1 3 16,0 1 0-16,6 2-1 16,2 1-1-16,3 2-7 15,3 2-6-15,0-2-21 16,0 1-13-16,3-1-28 16,5-1-20-16,5 4-57 15,2 0-67-15,-1 3 139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05:30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12275 4411 126 0,'0'-1'81'0,"0"0"1"15,0-1-12-15,0 1-17 16,0 0-3-16,0 1-8 16,0 0-7-16,0 0-10 15,0 0-3-15,0 0-4 16,0 0-2-16,0 0-6 16,0 0-3-16,0 0 1 15,3 5 2-15,2 4 4 16,1 6 1-16,5 28 4 15,-12-28 1-15,-1 4 4 16,-2 1 0-16,1 5 0 16,1 4-4-16,-3-1-2 15,-1 0-1-15,4 0-3 16,-4 0 1-16,4 4-5 0,-2 3-1 16,0-5-5-16,0-2-1 15,2-3-2-15,1-3 0 16,0-3 0-16,-3 0 0 15,3-8 1-15,0 2 0 16,2-2-1-16,1 0 0 16,-2-6 1-16,0-1-1 15,0 2-1-15,0-6 1 0,0 0-1 16,0 0 0-16,0 0 0 16,0 0 0-16,0 0 0 15,0 0 0-15,0 0 1 16,0 0 2-16,0 0 5 15,0 0 3-15,0 0 6 16,0 0 4-16,0 0 2 16,0 0-1-16,5-1-3 15,0-3-3-15,-1-1 0 16,1-4 0-16,-2-7-2 16,30-29 0-16,-29 28-3 15,1-2-2-15,1-2-2 16,-1-1-2-16,3-4-4 15,-1-3 0-15,-1 4-1 16,2 1 0-16,-1 2 1 16,3 2 0-16,2 2-1 0,-2 1 0 15,2 0 0-15,-1 2-2 16,3 5 1-16,-1 3 1 16,3 5 1-16,-3 1 1 15,3 1-2-15,5 3 0 16,-2 1 0-16,2 3 0 15,-5 1 0-15,-1 0 0 16,0 2-2-16,-1 0 1 16,1 3 0-16,-2 0-1 15,-2 0 1-15,1 1 0 0,-3 4 0 16,-2 3 0-16,0 6 1 16,-2-1 0-16,-2-2 0 15,0 0 1-15,0-7 2 16,-2 3-1-16,4-3 2 15,0 0-1-15,-1 0-1 16,0 0 0-16,1 0-1 16,-1-3 0-16,2 1-1 15,-2-1 1-15,0-3 0 16,0 1-1-16,-2-4 0 16,1-1-1-16,0-1-7 15,-1-3-10-15,0-3-49 16,-2 0-42-16,0-1 65 15</inkml:trace>
  <inkml:trace contextRef="#ctx0" brushRef="#br0" timeOffset="1124.593">13187 4532 532 0,'41'41'100'15,"-37"-39"-195"-15,0-2-12 16,0 2 50-16,-4-2 40 16,0 0 2-16,0 0 0 15,0 0 12-15,0 0 11 16,0 0 27-16,0 0 15 15,0 0 32-15,0 0 8 16,0 0-4-16,-1 0-10 16,0 0-33-16,-1 0-14 0,1 0-20 15,0-1-8-15,0 0-7 16,0-1-2-16,-13-3-3 16,0-2 0-16,-32-14-3 15,28 15-6-15,0-1-5 16,1 3-1-16,1-1 4 15,2 4 3-15,1 0-10 16,2 3-13-16,5 3-16 16,-3 0-1-16,3 6 12 15,0-2 5-15,-2 4-1 16,6 3 3-16,-2 7 5 16,-1-1 6-16,2 1 14 15,0 0 4-15,3 0 5 16,1 2 5-16,7 7 9 15,-4 0 3-15,0-6 11 16,2 1 3-16,-3-4 6 0,4 0-1 16,0-2-8-16,1 3-5 15,2-2-7-15,-2-4 0 16,2-2 2-16,-1-2 2 16,2-3 3-16,0 0 1 15,1-2 4-15,-1-2 3 16,3-4 4-16,-1-3 5 15,2-4 16-15,0 0 5 16,2-3 3-16,0-5-4 0,2-1-22 16,-3 0-10-16,-1-1-10 15,0 0-4 1,-5-2 0-16,-1 2 0 0,-3-6-2 16,-1 5-1-16,-4-3 2 15,2-3 4-15,-5 4 3 16,-4-3 2-16,1 5-7 15,-7-1-5-15,1-1-4 16,-2 3-2-16,-3-1 2 16,0 1 2-16,-3 4 2 15,0-1 1-15,0 4-2 16,-1 3-1-16,0 2-2 16,0 2-3-16,4 3 1 15,1 3-1-15,6-4-18 16,0 0-38-16,4 3 38 15</inkml:trace>
  <inkml:trace contextRef="#ctx0" brushRef="#br0" timeOffset="2548.074">13824 4738 430 0,'0'-9'71'0,"3"2"-170"15,-1 1-19-15,-2 1 45 16,-1 3 26-16,0 1 14 16,0 0 15-16,-1 0 37 15,1 0 41-15,0 0 49 16,0 0-9-16,0-1-27 16,0 1-13-16,-1 0-31 15,1 0-5-15,-4-4-4 16,-2 1-5-16,-3-1-5 15,0 0 2-15,-30-8-1 0,29 12-1 16,0 1-1-16,-2 0-3 16,2 0-2-16,-2 1-2 15,-2 1-5 1,2 0-5-16,1 3-15 0,1 3-6 16,4-1-3-16,0 6 2 15,3 5 15-15,-1 4 8 16,4 10 8-16,1 0 2 15,2 2-1-15,2-3-2 0,0 2 0 16,2 2 0-16,-1 3 3 16,2 4 0-16,2-6 3 15,-2-1 1-15,0-8 6 16,-2-6 3-16,-1-3 5 16,-1-4 2-16,0-5 7 15,-2-1 3-15,1-6 6 16,-1-2 6-16,-1 1 7 15,-1-2 2-15,0 0-6 16,0 0-13-16,0 0-21 16,-3-11-8-16,-4-10-11 15,-15-32 2-15,12 24-1 16,0-3 0-16,4-3-1 16,-1 3 1-16,4 0 0 15,-1 0-1-15,3 2 0 16,1-6 0-16,1-4 1 0,1 1-2 15,2 1-3-15,2 5-3 16,3 6-8-16,1 1 1 16,1 4 4-16,3 3 4 15,4 7 10-15,2 5 1 16,-1 3 0-16,2 4-1 16,1 3-3-16,-2 5 0 15,5 6-1-15,-2 2 2 0,1 9 3 16,-2-1 2-1,-4 4 4-15,1-1 0 0,0 4 4 16,-4 2 1-16,2 6 4 16,0-1 3-16,-6-5 9 15,2 0 3-15,-3-5 0 16,-3 0-3-16,0 3-9 16,-4-3-3-16,3 0-5 15,-4-3-1-15,-1-5-1 16,0-2 0-16,0-4 0 15,0-4 0-15,0-5 4 16,0 0 2-16,-1-3 9 16,1-1 4-16,0 0 7 15,0-1 0-15,0 0-6 16,0 0-7-16,0-3-12 16,1-18-7-16,2-37-8 15,1 28-2-15,-1 1 0 16,0-2 1-16,0 4 3 0,3-3 2 15,0-6-1-15,5 4 0 16,-2-6 0-16,1 2 0 16,1 7 0-16,0 3 0 15,2 5-4-15,1 1-1 16,1 3-8-16,0 1-1 16,0 8 1-16,1 1 3 15,0 3 8-15,3 2 1 0,1 1 2 16,0 4 1-16,4 2-1 15,0 5 1-15,0 8 1 16,6-1 0-16,-11 2-1 16,9 1 0-16,-2-1 0 15,-6 3 1-15,11 5 1 16,-5 7 2-16,-1 3 1 16,0-2 1-16,-4 0 3 15,-1-2 0-15,-2-4 1 16,-1 2-1-16,-4 2-3 15,-5 0-2-15,-4-3-19 16,-3-3-26-16,0-9-109 16,-1-4-100-16,0-12 153 15</inkml:trace>
  <inkml:trace contextRef="#ctx0" brushRef="#br0" timeOffset="2813.414">14920 4669 741 0,'1'1'185'0</inkml:trace>
  <inkml:trace contextRef="#ctx0" brushRef="#br0" timeOffset="3326.906">14921 4691 129 0,'-1'2'75'0,"-2"3"-6"15,0 2-44-15,-4 6-26 16,-16 31-1-16,7-25 0 16,-2-1 0-16,1 2-1 15,-1 2-2-15,5 1-3 16,1-1-2-16,4 4-7 0,4-1-2 15,0 1 6-15,3 6 11 16,2 0 22-16,4-1 8 16,3-1 2-16,2-5-5 15,4 0-11-15,-1-2-1 16,2-3 0-16,-2 1 2 16,-3-10 8-16,7 2 5 15,2-6 17-15,-1-6 15 0,5-3 21 16,-4-6-1-1,-2-7-16-15,3-1-18 0,-2-4-30 16,-1-2-5-16,1-1-4 16,-2 1 0-16,-4-4-1 15,0-4-1-15,-3-2 2 16,-1 4 1-16,-4 1-1 16,-1-2-2-16,-5 4-13 15,-3-2-8-15,-3-1 0 16,-1 3 3-16,0 0 14 15,-4-2 5-15,0 4-5 16,0 4-4-16,-6 4-18 16,-1 4-12-16,-4 8-9 15,-2 3 2-15,-3 9 3 16,1-1-8-16,2 6 33 16</inkml:trace>
  <inkml:trace contextRef="#ctx0" brushRef="#br0" timeOffset="4481.201">15656 4784 254 0,'3'-2'56'0,"-2"-4"-73"15,0 2-35-15,-1 3 38 16,0-1 44-16,0 1 32 16,0 0 8-16,0 0 1 0,-1 0-4 15,1 0-6-15,-1-1 0 16,-1 0-5-16,1 1-7 15,0-5-19-15,-2-5-6 16,-1 3-14-16,0-3-2 16,-16-27-2-16,13 30 1 15,1 1 2-15,-1 2-1 16,2-1 0-16,-5 0-1 16,-2 0-2-16,0 2-1 15,-3 0-4-15,-1 3-1 0,-2 2-2 16,-4 3 0-16,-6 4 2 15,3 0 1-15,-5 7-2 16,2 4-3-16,7 7-10 16,3 5-1-16,5 2-1 15,2-2 3-15,4 2 10 16,2-5 0-16,7-1 0 16,4-2 1-16,7 1 3 15,1-4 4-15,4-2 9 16,3-1 2-16,3-9 5 15,5-2 2-15,-3-5-2 16,1-5 0-16,-2-4-1 16,-4-4 3-16,-1 0 3 15,-3 0-1-15,-4-3-7 16,-3-2-4-16,-5-1-4 16,-2 1 1-16,-3-1 2 0,-3-1-3 15,-2 2-8-15,-3-2-1 16,0 2-2-16,0 4-2 15,-1-4-1-15,2 3 2 16,0 4 3-16,1-2 0 16,1 7 1-16,2 0-2 15,-1-1-11-15,4 4-2 16,0 0 0-16,0 0 2 16,0 11 7-16,4 10 1 0,10 29 1 15,-4-27 1-15,4 5 1 16,0 4 2-16,5 11 3 15,0 2 1-15,0-2 1 16,2 0 0-16,0 0-1 16,-3-4 1-16,1-1 2 15,-2-4 0-15,-1-10 1 16,-1 0-1-16,-7-3 3 16,0-3 6-16,-8 2 15 15,-4-5 9-15,3-1 10 16,-4 0-1-16,-2-3-7 15,-2 3-7-15,-7-1-13 16,-3-3-4-16,-6-1-6 16,-5-1-3-16,-12-7-3 15,0-1-2-15,-1-4-16 16,3-6-19-16,9-2-65 0,2-5-31 16,5-5-58-16,3 1-53 15,4-2 160-15</inkml:trace>
  <inkml:trace contextRef="#ctx0" brushRef="#br0" timeOffset="5494.418">15821 4860 358 0,'0'5'99'31,"0"-3"-67"-31,0 2-103 0,0-4 23 0,0 0 42 16,0 4 12-16,1 7-2 16,2-1 2-16,0 2 6 15,20 25 7-15,-9-32 3 16,1-1 4-16,5-1 4 0,0-3 15 16,-1-1 8-16,0-2 6 15,2-3-3-15,1-1-20 16,3-2-8-16,1 0-13 15,-1-4-3-15,-1-1-1 16,-2 1 0-16,-5 0 3 16,1-1 1-16,-6 0 8 15,2 1 3-15,-4-6 3 16,-4 0 4-16,-2 1-3 16,-4-5-4-16,0 5-3 15,-1 3-3-15,-5 0-6 16,3 4-2-16,-3 0-10 15,2 3-4-15,-5 2-3 16,-2-4 0-16,-6 5 3 16,-2-2 1-16,-1 1-4 0,-3 4-1 15,-2 0-3 1,-3 5 0-16,-1 4-1 0,2 0 2 16,0 4-4-16,4 2 0 15,3 4 0-15,2 1 0 16,6 6 5-16,-4 0 2 15,4 5 3-15,0-3 2 16,2-1 0-16,5 1 3 16,-1-8 0-16,3 3 2 15,3 2 3-15,-1-4 1 0,2 4 2 16,7 0 0 0,1-3 1-16,6 5 2 0,4-5 0 15,1 3 1-15,6-5-2 16,4-1-2-16,3-5-2 15,4-6 1-15,6-2 0 16,-1-3-1-16,1-1-3 16,-3-1-2-16,-5-3-5 15,-4 0-4-15,-4-5-13 16,-4-3-11-16,0-4-38 16,-4-4-27-16,2-2-64 15,-1-3-27-15,-6-1-21 16,3 4 115-16</inkml:trace>
  <inkml:trace contextRef="#ctx0" brushRef="#br0" timeOffset="6399.747">16506 4568 867 0,'0'-1'253'0,"0"2"-289"16,0 1-62-16,-1-2 24 16,0 0 42-16,1 0 35 15,0 2-2-15,1 16-1 16,9 27 0-16,-3-22 0 15,0-2 0-15,2 3 1 16,-3 1 0-16,0 1 3 16,0 3 3-16,-3-2 0 15,-1-2 1-15,1-5-2 16,0-1-3-16,1-1-2 16,-1-5 0-16,-1 6-1 15,-1-8 0-15,-1 2 1 16,2-1 0-16,0-3 1 15,-1 1-1-15,1-1 0 16,1-4 1-16,-2 1 0 16,0-2 1-16,-1-4 4 0,0 0 1 15,0 0 3-15,0-1 1 16,0 0-4-16,0 0-1 16,0 0-7-16,0 0-1 15,0 0-7-15,3-17-1 16,11-34-1-16,-10 29 1 15,0-3 3-15,0-5 1 16,0-5 1-16,0-3 1 0,2-3 1 16,1 6 2-16,-3 1 0 15,3 2-2-15,-1 2-3 16,1 1-2-16,1 5-1 16,-1 4 2-16,1 5-5 15,-2 1 1-15,5 7 0 16,-1 1 2-16,7 3 8 15,-7 1 1-15,-2 0 5 16,5 2 0-16,-6 2 3 16,5 2-2-16,3 6-2 15,-3 3-2-15,2 8-1 16,4 0 0-16,-2 10 0 16,2 3 0-16,-5-1 1 15,-1 2 0-15,-2 2 3 16,1 1 1-16,0 7 0 15,-2-1 0-15,3-5-1 16,-1-2 2-16,-1-6 1 16,0 0 2-16,2 2 1 0,-3 1-1 15,1 0 0-15,-2-5 0 16,-4-1 0-16,-1-7-2 16,-2-4-1-16,3 4-1 15,-3-7-3-15,1 3-4 16,-2-9-17-16,0-3-19 15,0-4-63-15,0-2-32 16,0 1 78-16</inkml:trace>
  <inkml:trace contextRef="#ctx0" brushRef="#br0" timeOffset="7223.174">17092 4626 1014 0,'77'5'223'0,"-74"-5"-418"16,3-1-33-16,-2 2 48 0,-4-1 84 15,0 0 79-15,0 0 7 16,1 4 8-16,6 6 2 16,2 5 2-16,20 31 3 15,-21-29 13-15,2 1 11 16,0-1 27-16,0-1 7 15,1 0 1-15,1-1-11 0,3 0-25 16,1-3-10-16,-1-1-7 16,2-3 1-16,-2-3 18 15,0 1 9-15,0-8 14 16,0 2 1-16,-1-3-8 16,1-4-9-16,1 0-15 15,-3-10-6-15,-2 2-6 16,-3-1-2-16,-3-4-2 15,-3 7-1-15,-2-3-8 16,-2-2-7-16,-4 2-7 16,0-4-1-16,-5 2 3 15,-2-2 5-15,-3-1-2 16,-2-1 0-16,-4 1-7 16,0-1-1-16,-5 4 5 15,-2 5 1-15,1 2 10 16,0 4-3-16,4 6-22 15,4 1-12-15,-4 6-13 0,6 4 2 16,-2 4 28-16,-3 1 12 16,3 9 14-16,0-1 1 15,0 3 0-15,4 0 1 16,4 2 0-16,3 3 1 16,7 5 3-16,1-3 1 15,4 1 4-15,3-2 2 16,5-4 3-16,3 4 1 15,7-4 2-15,5-2-1 16,2 3-1-16,2-3-1 0,-2 0-5 16,-6-2-1-16,3-4-4 15,-2-4-2-15,0-2-3 16,5-3-3-16,-3-3-48 16,-2-2-59-16,3-6 68 15</inkml:trace>
  <inkml:trace contextRef="#ctx0" brushRef="#br0" timeOffset="7898.02">17810 4556 1107 0,'-12'-1'263'15,"10"8"-421"-15,-8 3-20 16,-7 11 47-16,8 4 81 15,-5 1 49-15,1-1 0 0,3 6-3 16,2 3 1-16,4 0 0 16,1 4 2-16,5-7 2 15,-2-3 4-15,0-4 2 16,5-2 3-16,0-1 2 16,2 0 2-16,0-1 0 15,1 4 1-15,6-5-1 16,-2 1 2-16,7-6 0 15,-2-3 1-15,-1-5 0 16,3 0 1-16,-4-5-1 16,2-2 3-16,-1-3 10 15,1-2 7-15,1-3 6 16,-4-2-2-16,4-3-10 16,-1-5-5-16,-1 0-6 15,-2-2-2-15,-3-1-8 16,-2 3-6-16,-5-5-6 0,2-2-2 15,-6-4 2-15,0-5-2 16,-4-6-4-16,-3-2-7 16,-7 3-7-16,-2-6-2 15,-6 5 0-15,-1-2-1 16,-3 1-6-16,-2 9-4 16,1 3 16-16,-1 8 9 15,3 7 12-15,3 2-5 16,-4 8-41-16,-1 0-21 15,2 9-64-15,-3 2-61 0,5 6 125 16</inkml:trace>
  <inkml:trace contextRef="#ctx0" brushRef="#br0" timeOffset="8483.422">18280 4665 959 0,'5'3'191'0,"4"2"-375"15,-1 10-10-15,-1 2 37 16,-2 5 94-16,-3 4 35 16,1 1 24-16,1 2 7 15,0-2 7-15,1-1 5 16,2-6 11-16,1 0 3 0,0-4 3 15,-1-2-2-15,1-2-5 16,0-3 1-16,3-1 1 16,0-1 2-16,2-5 11 15,2-2 8-15,3-2 12 16,1-4 0-16,0-3-14 16,1-4-10-16,1-3-16 15,-2-3 1-15,-1 2 4 16,-1-2 0-16,-3-3 9 15,-2 2 1-15,-1-3 0 16,-2 1-3-16,-8-4-14 16,-1 1-9-16,-2 2-20 15,-4 1-8-15,5 5-5 16,-6 2-1-16,-1 6 6 16,3-1-5-16,-3-1-57 15,1 2-52-15,6 3 81 16</inkml:trace>
  <inkml:trace contextRef="#ctx0" brushRef="#br0" timeOffset="9291.074">19175 4716 766 0,'9'3'190'0,"-8"-3"-296"15,5-4-50-15,-6 0 37 16,0 5 41-16,-1-2 76 15,0-1 23-15,0 2 27 16,-1-1 2-16,1 0-13 16,0 1 4-16,0-1 18 15,1 0 9-15,0 0 8 16,0 0 2-16,0-1-15 16,0 1-17-16,-1 0-27 15,0 0-14-15,-1 0-6 0,1 0-2 16,-16-5 2-16,-41-3 1 15,26 9 3-15,-5 3 0 16,-5 3 1-16,0 3-1 16,2 4-2-16,2 1-1 15,7-1 0-15,-1 4-2 16,9-2-1-16,5-3 1 16,2 1 2-16,7-4-2 15,6 2-2-15,-1-5-3 16,5-1-1-16,9 5 2 0,4-3 3 15,10 4 2-15,8-1-1 16,0-1 0-16,7-2-1 16,2 1 1-16,3 2 2 15,2-7 0-15,-1 4 2 16,-1-1 0-16,-9-3 0 16,-3 6-1-16,-6-4 1 15,1 3 1-15,1 0 0 16,-2 1 0-16,-5 1-1 15,-3-1 1-15,-7 2 2 16,-3 1 4-16,-5 5 5 16,-4-2 2-16,-5 4 3 15,-3-1 1-15,-11 2 0 16,-6-1 1-16,-8 0-2 16,-5-1 0-16,-2 2-3 0,-4 0-1 15,-14 0-5-15,-3 0-1 16,-7-7-5-16,1 1-5 15,11-6-59-15,9-3-52 16,6-8-98-16,8-2-40 16,2-8 152-16</inkml:trace>
  <inkml:trace contextRef="#ctx0" brushRef="#br0" timeOffset="10416.625">20188 4818 633 0,'97'42'200'0,"-88"-42"-194"15,4 0-58-15,-3-1 25 16,-2 4 9-16,0 0 8 16,-2-3 17-16,-1 1 4 15,-3-1 20-15,-2-1 12 0,0 0 28 16,0 0 4-16,0 0-4 16,0-1-11-16,-1 1-29 15,0 0-11-15,-3-9-18 16,-4-7-6-16,-23-32-11 15,13 29-5-15,-2-4-19 16,-5 1-1-16,-2 2-4 16,-3 3 0-16,-8 0 20 15,5 6 4-15,-1 1-8 16,0-3-11-16,5 7-31 16,1-1-10-16,-2 9-15 15,7 7-1-15,1 6 14 16,2 0 11-16,5 3 29 15,2 1 16-15,12 10 18 16,2 4 4-16,7 11 6 16,4-2 7-16,5-5 15 15,1 1 9-15,9-2 9 16,-2-1 1-16,7 2-9 0,-2-1-4 16,2-5-4-16,-5-5 0 15,6-4-2-15,0-5-2 16,6-5-6-16,5-4-4 15,-1-4-34-15,0-6-26 16,-3-5-54-16,1-1-40 16,-5-9 90-16</inkml:trace>
  <inkml:trace contextRef="#ctx0" brushRef="#br0" timeOffset="10985.125">20671 4591 590 0,'-8'-4'233'16,"-2"3"-85"-16,-3 5-196 15,4 0-11-15,-3 11 22 16,3 0 9-16,2 2 17 16,-3 5 11-16,6 5 6 15,-1 3 1-15,5 4-3 0,0 6-1 16,0-8-1-16,1-2 0 16,1-5 6-16,3-3 6 15,-2-2 7-15,6-3 3 16,3-1 4-16,2-2 1 15,2-2-3-15,2-2-2 16,0-8-1-16,-2-1-1 16,2-1 2-16,0-2 2 15,-5-1 7-15,5-4 4 16,-3 0-3-16,-2 0-3 0,1-1-10 16,-2-1-5-16,-2-1 1 15,-1-2 1 1,0-1-1-16,-4 1-5 0,-2-4-10 15,-2 0-4-15,-2-5-7 16,-4 0-2-16,-3-7-6 16,-4-3-6-16,-1-3-11 15,-5 3-6-15,-3 6 2 16,1 3 6-16,-4 6 4 16,-4 1-1-16,5 7-53 15,1 0-91-15,1 5 112 16</inkml:trace>
  <inkml:trace contextRef="#ctx0" brushRef="#br0" timeOffset="11625.184">21155 4715 559 0,'4'4'181'0,"-3"-3"-179"0,3 1-77 16,-4-2-2-16,-2 0 23 16,1 0 21-16,0 0 43 15,-1 7 10-15,-3 0-2 16,-4 6-2-16,-24 24 4 15,21-29 0-15,7 3-4 16,-3-2-5-16,7 5-4 16,-2-1 1-16,-1 2 2 15,0-1 4-15,-1 2 4 16,3-1 0-16,2 1-1 16,4 0-2-16,2 1-5 15,6 0-1-15,-1-2 1 16,1-4 0-16,3-2 3 15,-3-1 0-15,3-3 3 16,3-2 1-16,-2 0 8 16,2-3 8-16,3-3 9 15,-1-2-1-15,0-8-9 0,0-2-9 16,2-2-10-16,0 1 3 16,-2-3 8-16,0 3 4 15,-5-2 14 1,-2-1 2-16,-4 3-4 0,-2-1-7 15,-4 3-21-15,-3-6-7 16,-3 3-10-16,-5-5-3 16,-6-3-3-16,-2 6-1 0,-5 3-1 15,-2 5-6-15,1 1-14 16,1 3-23-16,5 3-75 16,2 1-41-16,5 1-60 15,2 1 5-15,3-1 66 16,1-2 89-16</inkml:trace>
  <inkml:trace contextRef="#ctx0" brushRef="#br0" timeOffset="12202.095">21589 4689 477 0,'11'4'158'0,"4"2"-159"0,-3 3-5 15,0 7-3-15,-2 3 0 16,0 5 3-16,3 1 4 16,-2 1 7-16,-1-2 4 15,-2 0 10-15,-2-3 6 16,-2-5 4-16,1-3 2 15,-3 1-1-15,0-3-1 16,0 3-4-16,-1-2-3 0,-1-4-8 16,0 1-4-16,1-2-1 15,-1-1 2-15,0-3 9 16,0-2 8-16,0-2 18 16,0 0 9-16,0 0 5 15,0 0-2-15,0-1-20 16,0 1-12-16,0 0-17 15,0-17-7-15,0-31-5 16,0 26-1-16,0-2-6 16,1-7-3-16,1-9 1 15,-1-2 2-15,3 2 7 16,1 5 3-16,3 5 2 16,2 3-3-16,7 3-25 15,2 1-6-15,1 5-5 16,5 2 2-16,-1 7 19 15,0 3 4-15,4 8-5 16,1 5-7-16,-3 4-9 16,4 5-4-16,-7 5-12 0,-1 2-14 15,3 3-56-15,-4-3-32 16,0-2 92-16</inkml:trace>
  <inkml:trace contextRef="#ctx0" brushRef="#br0" timeOffset="12934.369">22559 4881 149 0,'5'0'70'0,"-1"0"-5"16,-1 1 8-16,-3-2 31 15,-1 1 15-15,0 0 5 16,0-1-10-16,0 0-28 16,-1 0-16-16,1 0-28 15,0-1-11-15,0 1-11 16,0 0-1-16,-15-8-3 15,-37-20-2-15,22 19-6 16,-4 3-5-16,-16 0-3 0,-3 1-1 16,-2 6 1-16,0 0 0 15,10 5 1-15,8 1-2 16,8 5-5-16,4 2-2 16,7 2-3-16,-1 2 0 15,7-1-2-15,2 4-2 16,4-1-9-16,4 1-2 15,3 3-1-15,5 1 4 0,11 2 12 16,2 0 4-16,6-2 7 16,5-4-1-1,2-6 1-15,3-4 0 0,3-4 4 16,1-4 3-16,-1-2 4 16,-1-4 3-16,-1-7 1 15,3 1 1-15,-5-9 5 16,-1 3 2-16,-5-6 4 15,-4-1 2-15,0-1-5 16,-3-5-2-16,-6 6-8 16,-4-7-5-16,-5 0-9 15,-3-4-4-15,-8-12-19 16,-1-5-6-16,-3-8-14 16,-1-1-18-16,0-4-8 15,-3 0-3-15,-1 4 16 16,-2-1 20-16,2 1 22 0,4 4 8 15,-2 4 3 1,5 8-1-16,-3 8-24 0,2 5-21 16,2 10-54-16,1 6-33 15,0 12 86-15</inkml:trace>
  <inkml:trace contextRef="#ctx0" brushRef="#br0" timeOffset="13158.481">22382 4296 145 0,'10'53'98'15,"7"4"-1"-15,-2-1-13 0,1 5-29 16,-4-1-16-16,-3 3-16 16,3 2-1-16,-1-5-2 15,1-2-2-15,2-5-3 16,-6-8-4-16,1-7-5 16,-1-2 0-16,-2-9-2 15,0-1 0-15,-1-6-2 16,-2-5-1-16,2-6-6 15,0-3-14-15,-3-5-52 16,1-2-45-16,-2-11 69 16</inkml:trace>
  <inkml:trace contextRef="#ctx0" brushRef="#br0" timeOffset="13668.802">22855 4711 126 0,'6'42'97'16,"-1"6"4"-16,5-3-38 16,-7-2-13-16,4 2-16 15,1 0-1-15,-2 6-7 16,6-4-5-16,-3-4-10 16,-7-5-4-16,4-8-4 15,-8-6 0-15,8-2 1 16,2-6 0-16,-3-7 1 0,2-1-1 15,-11-8-1-15,4 4-3 16,3-6-30-16,-3 0-36 16,0 1 42-16</inkml:trace>
  <inkml:trace contextRef="#ctx0" brushRef="#br0" timeOffset="14029.111">22801 4279 882 0,'45'42'264'0,"-34"-27"-355"16,3 3-27-16,-4 7-11 0,-2 0 8 15,-4-4 24-15,-2 2-50 16,2-4 113-16</inkml:trace>
  <inkml:trace contextRef="#ctx0" brushRef="#br0" timeOffset="14314.622">23180 4788 1031 0,'6'-4'247'15,"-3"-1"-430"-15,1 1 112 16</inkml:trace>
  <inkml:trace contextRef="#ctx0" brushRef="#br0" timeOffset="14822.592">23191 4773 42 0,'-1'0'40'0,"0"2"10"16,-1 13 32-16,0 5 12 15,-7 24-5-15,6-25-18 16,2 3-21-16,1 0-11 16,0 9-18-16,2 1-7 15,-1 3-9-15,2 3-2 16,-1-6 2-16,3-4 2 16,-1-7 7-16,-2-5 3 0,2-2 5 15,-2-3 1 1,3-4 5-16,-2-1 6 0,0-6 19 15,0 0 10-15,-3-1 17 16,0 0-7-16,0-1-24 16,0 1-14-16,1-3-35 15,6-12-5-15,12-36-10 16,-17 25-3-16,-1-7 0 16,0-2 1-16,1-3 4 15,1 4 3-15,1 5 7 16,1 2 4-16,0 8 8 15,0-1-1-15,0 5-12 16,1 3-14-16,0 6-18 16,-1 0-8-16,3 5 7 15,0 2 10-15,4 1 15 16,2 5 8-16,2 3 4 16,-1 0 3-16,5 6 1 0,-2-1 1 15,-2 5 0-15,4-1 1 16,-3 3 2-16,-3 1-1 15,1 0-1-15,0 1-3 16,-7-3-3-16,6 3-1 16,-2-3-8-16,-8 0-7 15,-2-5-36-15,-3-2-34 16,-4-6 53-16</inkml:trace>
  <inkml:trace contextRef="#ctx0" brushRef="#br0" timeOffset="15701.976">23838 4812 820 0,'6'1'226'0,"-6"-4"-380"16,1 0-54-16,-2 2-26 15,0 0 47-15,0 0 175 0,0 0 69 16,-2 0 81-16,-5-4-32 15,-3-1-61-15,-2-1 1 16,-30-15 12-16,29 14 4 16,-2 6-24-16,4-2-8 15,-2 0-15-15,1 5-8 16,-1 0-7-16,0 4 0 16,-1 2-3-16,0 4-1 15,3 2-2-15,0-1 1 0,3 5 1 16,-1-3 1-16,3 3-1 15,1 3-1-15,1-1-4 16,4 1 0-16,0 2 0 16,1 1 2-16,3 2 1 15,3 1 1-15,2-3 2 16,2-3 1-16,2-2 3 16,1-2 3-16,4-6 5 15,2-3 3-15,1-5 5 16,1-2 5-16,-1-2-3 15,-2-3-2-15,-1-4-5 16,1 0-3-16,-2-5-2 16,0-1 1-16,-4-3 9 15,-1 0 4-15,-6 3 7 16,1-1 1-16,-4 0-10 16,-2 0-4-16,-1 3-7 0,-2 2 0 15,-1 2 0-15,0-2 2 16,0 2 0-16,-2 0-5 15,2 5-2-15,0 4-2 16,2-2-2-16,0 1-3 16,1 0-4-16,0 0-1 15,1 1-3-15,0 0 1 16,0 0 1-16,4 13 2 0,2 5 4 16,19 32 0-16,-15-25 1 15,-1 0 1 1,4-1-2-16,-4 4 0 0,2-4-7 15,2-2-5-15,-5-5-20 16,-1-7-19-16,-2-5-63 16,-3-2-17-16,3-3 17 15,2 0 14-15,1-8 11 16,1-3 73-16</inkml:trace>
  <inkml:trace contextRef="#ctx0" brushRef="#br0" timeOffset="16216.771">24103 4703 120 0,'16'48'64'0,"3"2"-12"15,-2-7-6-15,-3-3-14 16,1-2-5-16,-2-3-7 15,-1 0-6-15,-1-3 3 16,-3-3 3-16,-2-6 2 16,-2-1-2-16,0-8-7 15,-3-4-4-15,-1-5-9 16,0-2-7-16,0-2-13 0,-1-2-11 16,0 0 18-16</inkml:trace>
  <inkml:trace contextRef="#ctx0" brushRef="#br0" timeOffset="16936.876">23717 4464 97 0,'-19'34'75'16,"20"-29"13"-16,1-3-11 15,0 3-21-15,-2-5-9 16,0 0-10-16,0 0-2 16,0 0 3-16,0 0 5 15,0 0 10-15,4 5 4 0,-3-2 9 16,9 2-3-16,1-2-6 16,3 1-4-16,32 26-14 15,-28-28-4-15,4-3-5 16,-2-2-2-16,4-1-2 15,2-1 0-15,1 2-1 16,-1-4-3-16,4 3-6 16,1-1-4-16,5-2-7 15,3 0-2-15,1 2-2 16,-1-1-1-16,0 5 1 16,-2 0-1-16,2-1 0 15,0 2 0-15,-4-3 0 16,1 3 0-16,-9 0 0 15,2-1-1-15,0-1-2 16,-3 0-6-16,-3 2-35 16,-3-1-23-16,-3-1-100 15,-1 2-85-15,-3 0 159 0</inkml:trace>
  <inkml:trace contextRef="#ctx0" brushRef="#br0" timeOffset="17984.56">24423 4735 228 0,'-3'0'144'0,"0"0"3"16,4 0-83-16,-1 0-16 16,0 0-20-16,0 0-7 15,0 0-9-15,0 0-2 16,0 0 1-16,0 0 1 15,0 6 3-15,1 2 4 16,0-4 10-16,2 3 3 16,-1-1 4-16,-1-3-1 0,4 4-4 15,-1-1-3-15,-1 1-3 16,4 0 0-16,5-2 3 16,31 28-1-16,-28-30 1 15,3 1 0 1,1-3 2-16,-1-1 3 0,3 1 1 15,0-2 1-15,-4-6-5 16,0 3-3-16,-2-6-4 16,-1 5-2-16,-3-2-1 15,-3-1-1-15,-4 3-3 16,-1-2-1-16,-1 4-6 16,-2-2-6-16,0-1-5 15,0 5-4-15,-1 0 1 16,0 0 2-16,-1 0 3 15,1-4 0-15,-2-4 0 16,-1 2 0-16,0 0-5 0,-2 3-4 16,-9 1-6-1,-27-29-4-15,27 32 0 0,-1 0 1 16,-1 0 1-16,-1 2-2 16,1 4 2-16,1-2-1 15,1 6-1-15,1 3 0 16,2 4 0-16,-2 0 2 15,4 1 5-15,2 2 3 16,1-3 5-16,3 5 0 0,4 1 3 16,2-2 0-16,5 3 4 15,1 0 2-15,2 1 4 16,0 0-1-16,3 5 1 16,-1-1-1-16,1-2-2 15,-1-2 0-15,3-8-1 16,-2-1-2-16,4-4 0 15,-4-2-3-15,0-1-4 16,0-3-5-16,-5-4-15 16,1-1-17-16,-2-3-16 15,-1-5-6-15,2-3-14 16,2-2 9-16,-2-5-4 16,1-1-5-16,-3-2 14 15,-1-2-4-15,-2-2 46 16</inkml:trace>
  <inkml:trace contextRef="#ctx0" brushRef="#br0" timeOffset="18355.527">24988 4790 108 0,'1'0'16'15,"2"0"-30"-15</inkml:trace>
  <inkml:trace contextRef="#ctx0" brushRef="#br0" timeOffset="18973.865">24992 4790 84 0,'-1'0'67'0,"0"0"25"0,0 0 3 15,0 0 3-15,-1 0-5 16,1 0-11-16,0 0-7 16,0 0-9-16,0 0-2 15,0 0-7-15,0 0-2 16,-1 0-4-16,1 0 0 15,0 0-1-15,0 0-3 0,0-1-9 16,0 1-6-16,-1-1-13 16,1 0-6-16,0 0-7 15,0-1-2-15,0 1-1 16,0 0 2-16,-2 0 4 16,0 0 1-16,-6-3 1 15,3 1 0 1,1 1-4-16,4 0-1 0,-2 0-3 15,0 1-2-15,2 0-4 16,-7-2-3-16,6 1-2 16,1 1-1-16,-5 1 2 15,5 0 1-15,0 0 0 16,-4 7-1-16,0 7 1 16,3-4 0-16,-5 31 2 15,12-30 2-15,3 1 2 16,-2 0 1-16,2-4 2 15,-4 3 0-15,1-4 0 0,2 0-1 16,-1 2-1-16,2-2-1 16,0 1 0-16,0 1-1 15,-2 0 1-15,-2-1 0 16,3 4 0-16,-1-4 0 16,-3 1 0-16,2 0 0 15,-5-2 0-15,-1 0 3 16,-4 5 2-16,2-4 2 15,0 1 2-15,-3-1 0 0,-3-6 0 16,-4 3 0-16,-2-2-3 16,2 2 0-16,3-3-2 15,-5-1-3-15,-2-3-26 16,1-5-22-16,-3-3-90 16,5-5-132-16,-7-8 176 15</inkml:trace>
  <inkml:trace contextRef="#ctx0" brushRef="#br0" timeOffset="20666.237">24332 4995 53 0,'2'3'53'0,"-2"1"10"16,-1 0-2-16,1-4-4 15,-1 0-4-15,-1 0 2 0,1 0 5 16,0 0 3-16,0 0-4 15,0 0-5-15,0 0-18 16,0 0-7-16,-1 1-10 16,1-1-2-16,0 1 2 15,0 0 6-15,0 2 13 16,0-1 5-16,-1-1 10 16,1 0-1-16,0-1-4 15,0 0-4-15,0 2-11 16,0-2-6-16,0 2-10 15,-1-2-4-15,1 0-5 16,0 2-1-16,0-1-3 16,1 0-1-16,-1 3 0 15,0-2-1-15,-1 0 1 16,1 2 0-16,0-1 1 16,0 1 0-16,0 1-1 15,0-1 1-15,0-1-1 0,-1 1 1 16,1 0 1-16,0 2 0 15,0-4 1-15,-1 3 0 16,1-3-1-16,-2 2-1 16,1 2 0-16,1-3 0 15,-2 1 1-15,1-1 2 16,1-1 2-16,0 1 2 16,0-2 4-16,0 0 3 15,-1 1 4-15,1-2 1 0,0 0 4 16,0 0 4-16,0 0 7 15,0 0 5-15,-1 0 6 16,1 0 2-16,0 0 0 16,0 0-2-16,0 0-9 15,0 0-7-15,0 0-11 16,-1 0-5-16,1-1-6 16,0 0 0-16,0 0-4 15,-4-11 0-15,0-2-1 16,-10-28-1-16,11 29-2 15,1-2-2-15,0 4 0 16,-1-3-1-16,1-1 0 16,0 1 1-16,-2-2-1 15,2 1 1-15,1 0-1 16,-2 2 0-16,2 0 1 16,0 2-1-16,-3 0 1 0,3 0-1 15,-1 3 0 1,2-4-1-16,0-1 0 0,-1-2 0 15,-1 1 0 1,-1 0 1-16,1 1-1 0,2 1 0 16,0 0 0-16,0 0-1 15,1 3 1-15,-1 1 0 16,1-1 0-16,0 1 1 16,-2 0-1-16,2 0-1 15,-2 2-2-15,1 0-1 0,-1 0 0 16,-2 1 0-16,1-6 2 15,0 0 1-15,-2-2 1 16,0-1 0-16,0-1 0 16,0 3 0-16,-1-2 0 15,0-1 0-15,1 0 0 16,0-1-1-16,-2 1-3 16,1-1-1-16,2 1 0 15,-3 0-1-15,3 0 3 16,-1 0-1-16,1-2 2 15,0 0-1-15,0-2 0 16,1-1 1-16,-2-1-1 16,2 3-1-16,0-2-1 15,0 2 0-15,2 0-1 16,-1 1 2-16,1 4 0 16,0 1 1-16,-2-2 3 0,0 2 1 15,-5-3-1-15,8 3 0 16,-1-1-13-16,1 1-9 15,-1 7-29-15,-2-3-18 16,4 9-81-16,-1-1-117 16,7 1 177-16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11:25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19763 5126 156 0,'-2'0'94'0,"-1"0"-11"16,2 0-43-16,1 0-15 15,0 0-14-15,0 0-1 0,0 0 6 16,0 0 8-16,0 0 16 16,0 0 8-16,0 0 4 15,0 0-5-15,0 0-19 16,-1 0-11-16,0 0-21 15,0-1-9-15,-1-1-13 16,1 1-4-16,0 0-3 16,0 1 0-16,0-1 5 15,0 1 1-15,0-1 0 16,-1 0 4-16,1-1 5 16,0 1 7-16,0 0 7 15,0 0-7-15,0 0-51 16,-1 0-39-16,1 0 58 15</inkml:trace>
  <inkml:trace contextRef="#ctx0" brushRef="#br0" timeOffset="668.305">19822 4829 161 0,'0'0'45'16,"0"2"-43"-16,-2 2-21 15,1-4 5-15,0 0 33 16,0 0 11-16,0 0 9 15,0 0-2-15,0 2-4 16,-1 2 4-16,1-2 12 16,0-1 6-16,0 1 3 15,0-2-7-15,0 0-13 16,-1 3-7-16,1 2-11 16,0-2-3-16,0 4-5 15,0-1-2-15,0 1 0 16,-2 3 1-16,1 0 4 15,0 2 2-15,-3 29-1 16,4-28-3-16,0 3-3 0,1 0-2 16,1 4-1-16,-1-2 1 15,2 3-1-15,-2 2 0 16,1-2 2-16,2 1 3 16,-2 3 5-16,-1 2 2 15,2 4-2-15,-1 3 1 16,-1 3 2-16,2-4 3 15,-2 0 2-15,0 3-2 16,0-4-8-16,0 5-7 0,0 0-4 16,-2-4 0-16,0-4-2 15,1-1 1-15,-3-1 3 16,3 0 0-16,-1 3 0 16,1 0 1-16,1-4-2 15,0-2 0-15,1-7-1 16,0-3 0-16,-1-4-1 15,1-1-1-15,2 0-4 16,-1 1-28-16,1-2-164 16,1-2 137-16</inkml:trace>
  <inkml:trace contextRef="#ctx0" brushRef="#br0" timeOffset="2002.753">20746 5201 320 0,'0'0'111'16,"1"0"-96"-16,-1 1-11 15,0-1 12-15,-1 0 31 16,1 0 12-16,-1 0 17 16,0 0-5-16,0 0-13 15,0 0-4-15,-1 0-9 16,1 0-4-16,0 8-12 15,0-2-6-15,-1 3-13 16,-1 1-3-16,0 5-4 0,-4 32-2 16,9-22-1-1,2 1-1-15,0 8 0 0,3 4 1 16,0 10 3-16,4 0 4 16,0 7 1-16,2 1-1 15,-3-2-3-15,2-1-3 16,-3-8 0-16,0-8-1 15,2-7 1-15,-2-1-1 16,0-2 2-16,-1-1-1 0,-1-3 3 16,-1 1 1-16,-1-5 0 15,0-2 1-15,0-4-2 16,-1-5 1-16,-3-4 4 16,1-2 2-16,-2-2 18 15,0 0 7-15,0-2 5 16,0 1-3-16,0 0-16 15,0 0-7-15,1-4-10 16,5-19-2-16,3-42-3 16,-7 38-1-1,-1 13-2-15,0 1 0 0,3-48 3 16,-2-5 0-16,0 2 3 16,0 19 0-16,-2 4-1 15,0 7-2-15,-2-3 0 16,0 2-1-16,2 3 0 15,2-2 1-15,1 10-1 0,1 2-1 16,3 2-1-16,2 1 1 16,5 1 1-16,0 0 0 15,1-2 0-15,-1 2-1 16,3 0-5-16,1 1-1 16,0 3-4-16,3 1-2 15,-6 5-5-15,3 0-3 16,3 4-5-16,0 0-2 15,2 2 5-15,-2 3 3 16,-1 2 8-16,-1 4 5 0,0 6 2 16,1 3-2-16,-4 4 2 15,0 1-1-15,-3 4 5 16,-3 2 2-16,-2 6 1 16,-2 2 2-16,-5 2 1 15,-1 2 0-15,-4 5 2 16,-3 0 1-16,-4 0-1 15,-4-1 0-15,-2-2 3 16,-4 1 1-16,-3 2 5 16,-4-3 1-16,-2-5-1 15,0-6-1-15,0-8-4 16,4-1 1-16,1-5 5 16,0-1 5-16,2-7 6 15,0-2 4-15,-1-5 0 16,-1-3-4-16,1-2-5 0,-1-5-4 15,1-2-7-15,1 0-3 16,1 0-4-16,0-1-1 16,0 2-2-16,0-1 1 15,2-1 1-15,-1 0-1 16,-2 2 0-16,1 2-1 16,1-1-1-16,2 5 0 15,4-3-2-15,0 0-13 16,2 5-139-16,0-1 112 0</inkml:trace>
  <inkml:trace contextRef="#ctx0" brushRef="#br0" timeOffset="2487.533">21907 5361 319 0,'7'3'26'0,"-1"-3"-48"16</inkml:trace>
  <inkml:trace contextRef="#ctx0" brushRef="#br0" timeOffset="3401.931">21935 5365 82 0,'3'0'61'0,"2"0"32"15,4-1-2-15,-5 0 9 16,-1 0-1-16,-1 0-14 16,-2 0-9-16,0 0-18 15,0-1-10-15,5-5-22 0,1-3-12 16,-2-1-12-16,6-31-2 15,-15 27 4-15,-9-2 3 16,3-1 3-16,-2 1 0 16,-4 5-8-16,-4-3-4 15,-2 1-5-15,-4 1 1 16,-3 1 4-16,3 6 3 16,-1 0 3-16,4 3-2 15,0 3-2-15,-1 0 1 0,-1 2-4 16,0 2-4-16,3 4-7 15,1 5-5-15,5 3-3 16,2 5-3-16,3 1 1 16,1 0 5-16,3 2 4 15,0-1 5-15,5 2 3 16,1 1 0-16,2-2 1 16,4 1 1-16,4 2 2 15,0-1 0-15,2 2-6 16,2-2-5-16,1-6-6 15,-1 0 1-15,3-8 8 16,1-1 5-16,2-4 7 16,2-2 3-16,1-1 0 15,-1-1 1-15,1-2 0 16,-1 2 0-16,2-3-1 16,2 0-1-16,-1-3 0 15,2 1 0-15,-1-4-1 0,-2 1 1 16,3-5 6-16,-5 0 2 15,-3-7 6-15,1-2 2 16,-4-3-1-16,0-1 1 16,-3 4-1-16,-6-1-3 15,-5 3-6-15,4 1-5 16,-4 0-7-16,-1-1-5 16,1 0 2-16,0-2 1 0,-5-1 5 15,-1-3 3-15,6 4 3 16,-3 1 0-16,3 0 3 15,0 5-1-15,-5 0 3 16,1 2 0-16,1 7 1 16,3 0 0-16,-1 4-3 15,1 0-5-15,-1 0-4 16,1 0 0-16,-1 9 0 16,0 14 2-16,2 36 3 15,-1-26-1-15,4-1 3 16,4 3 2-16,-2 2 3 15,1 4 1-15,-1 3-1 16,0-2 0-16,-2-2-2 16,1-2 0-16,-1-2-2 15,0 0-3-15,-2-10-2 16,1-3-1-16,-3-7 1 0,2-3 0 16,1 0-2-1,0-5-2-15,-3-6-21 16,-3-2-18-16,2 0-17 0,1 0-8 15,0-1-32-15,0 0-24 16,1-5 77-16</inkml:trace>
  <inkml:trace contextRef="#ctx0" brushRef="#br0" timeOffset="3658.385">22323 5171 740 0,'3'2'106'16,"-2"0"-323"-16,1 3 111 16</inkml:trace>
  <inkml:trace contextRef="#ctx0" brushRef="#br0" timeOffset="3874.721">22333 5188 211 0,'3'8'82'0,"2"2"-49"0,-1 0 1 16,17 33 18-16,-19-30 7 15,-1-1 10-15,2 4-7 16,-1 1 0-16,-1 3 2 15,2 5-1-15,-1 4-6 16,5 9-15-16,-2 5-8 16,4 1-13-16,1 5-4 15,-3-3-9-15,2-1-2 16,-2-5-4-16,-2-5-4 16,3-12-35-16,0-7-28 0,0-9-38 15,-1-4-10-15,-1-7-38 16,3-8 97-16</inkml:trace>
  <inkml:trace contextRef="#ctx0" brushRef="#br0" timeOffset="4599.852">22775 5360 838 0,'3'4'252'0,"0"2"-278"16,0 10-18-16,1 4 10 15,-2 6 25-15,-2 3 6 16,3 3 3-16,-2 1 0 15,0-4 0-15,1-1 0 16,-2-1 2 0,0-3 0-16,-1-1 3 0,1-4 2 15,0-7 6-15,1-1 2 16,-1-6 2-16,0 1-1 0,0-4 0 16,-1-2 2-16,1 0 15 15,0 0 3-15,0 0 1 16,-1 0-2-16,0-1-18 15,0 0-2-15,-1 0-6 16,0-11-3-16,-5-11-1 16,-7-26-2-16,7 27 2 15,1 0 1-15,1 1 1 16,0-4 0-16,3-5-4 16,1-3-3-16,3-2-5 15,3 1-1-15,3 2-1 16,3-1 2-16,5-2 0 15,3-1 3-15,4-4 2 16,3 2 2-16,3 2 1 16,5 4-3-16,0 7-1 15,-3 0-1-15,4 7 1 0,0 4 0 16,3 7 3-16,3 7 2 16,4 8 0-16,-1 6-1 15,-1 9 1-15,-3 3-1 16,-2 6 0-16,-5 4 1 15,-3 5-5-15,0 2-10 16,-11-5-24-16,-1-7-8 16,-10-11-9-16,-2-4 4 0,-2-8 14 15,-1-1 1-15,-2-3-17 16,-1-3-14-16,-4-2-52 16,2 0-37-16,1 0 98 15</inkml:trace>
  <inkml:trace contextRef="#ctx0" brushRef="#br0" timeOffset="4925.767">22295 4803 964 0,'43'14'336'0,"-27"-7"-235"15,8 9-279-15,0 10-16 16,-6 5 31-16,-9 6 31 16,-9 5 49-16,-2 0 68 0</inkml:trace>
  <inkml:trace contextRef="#ctx0" brushRef="#br0" timeOffset="6487.51">20988 5935 77 0,'29'50'54'15,"-31"-50"7"-15,1-2-26 0,1 1-9 16,0 1-8-16,-1 0-3 16,-1 0 15-16,2 0 11 15,0 0 11-15,0 0 0 16,0 0-16-16,0 0-7 15,0 0-2-15,0 0 1 16,-1 0 0-16,0 0-2 16,0 0-14-16,0 0-6 0,0 0-9 15,-1 0-4-15,1-1-4 16,1 0-1-16,0 0-7 16,-1 0-5-16,0-1-4 15,0 2 2-15,0 0 10 16,0-1 6-16,-1 0 3 15,1 0 0-15,0 0 1 16,0 0 1-16,0 0 2 16,0-1 1-16,-1 1 1 15,1 0 1-15,0 0 2 16,0 0 4-16,0 0 6 16,0-1 0-16,0 2 2 15,-1 0 1-15,1 0-3 16,0 0-1-16,0 0-3 15,0 0-4-15,0 0 1 16,-1 0 1-16,1 0 13 0,0 0 10 16,0 0 17-16,0 0 9 15,0 0 5-15,0 0-2 16,-1 0-14-16,1 0-8 16,0 0-14-16,0 0-2 15,0 0-1-15,0 0-1 16,-1 0-2-16,1 0-3 15,0 0 0-15,0 0 2 16,0 0 1-16,0 0 1 0,0 0-3 16,-1 0-3-16,1 0 1 15,0 0 1-15,0 0 3 16,0 0 0-16,0 0-4 16,-1 0-2-16,1 0-5 15,1 0-4-15,0 0-1 16,0 0-1-1,1 6-1-15,1 5 1 0,0-2 0 16,0 1 0-16,14 35 1 16,-12-28 1-16,2 9 1 15,-1 2 0-15,-1-2 1 16,0 1-1-16,-2-2-1 16,-2-2 0-16,0-1-1 15,0-1 1-15,0-4 1 16,1 0-1-16,-1-2 2 15,0 1 1-15,-1-1 1 16,-1 3 2-16,1-1 2 0,0-2 0 16,-1 2 2-16,1-2-1 15,-5 0 1-15,2 0 0 16,3-1-1-16,-1-1-1 16,2-3-2-16,0 3-1 15,-1-3-2-15,-4 2 0 16,4 3 0-16,-2-3 1 15,0 6 3-15,3-2 1 16,0-4 4-16,-1 0 0 0,-1-4 0 16,-2 0-2-16,3-1-4 15,1 1-1-15,-1-3-1 16,1-2 0-16,0-1-2 16,-1-2 0-16,1 0-31 15,0-1-57-15,-1 0 56 16</inkml:trace>
  <inkml:trace contextRef="#ctx0" brushRef="#br0" timeOffset="10249.374">17197 3238 703 0,'1'0'96'0,"3"2"-313"0,1 0 42 15,-5-2 146-15,0 0 54 16,0 0 26-16,0 0-10 16,0 0-15-16,0 0 13 15,0 0 24-15,0 0 10 16,0 0 9-16,-1 0-6 16,1 0-16-16,0 0-9 15,0 0-22-15,0 0-11 0,0 0-13 16,0 0-4-16,0-1 2 15,0 0 2-15,0-1 6 16,-1 1 0-16,-1 0-4 16,1 0-3-16,0 1-9 15,0 0-4-15,1 0-6 16,0 0-1-16,0 0 2 16,0 0 2-16,0 0 7 15,3 11 1-15,3 9 4 16,9 33 8-16,-9-18 4 15,0 4 0-15,5 4-3 16,-5 0-8-16,-3-6-1 16,0 2-1-16,-9 3 1 15,0 4 0-15,3-4 1 16,-4-3 0-16,7-3-1 16,2-5 0-16,-3 1-1 0,0-2 1 15,-4-1 0-15,2-2 1 16,-1-4 0-16,4-1 1 15,-1-6 0-15,0 1 2 16,1-2 3-16,0 1 3 16,0-2 4-16,0-1 0 15,2-1-1-15,-2-1-1 16,3 7-3-16,0-3 0 16,1-4-1-16,0 5 0 0,0-6 1 15,-4 1 1-15,0 2 1 16,1-4 0-16,0 1 2 15,0-3 4-15,0 1 4 16,0-2 0-16,4-2 1 16,3 1-2-16,-3-3-1 15,3 1-1-15,-5-1-3 16,-3 1 0-16,4-1 2 16,-4-2 5-16,0 0 4 15,0 0-1-15,0 0-6 16,9 2-6-16,9 2-8 15,32 0-1-15,-24-6-3 16,4 1 0-16,6-1-1 16,1-1-1-16,5 2 1 15,1 0 0-15,5 1 0 16,0 0 0-16,2-4 0 16,-2 2 1-16,2 0-1 0,0-2 0 15,8 3 0-15,0-1 0 16,0 2 0-16,0 1 1 15,-6 3-1-15,-6-1 1 16,-6 2-1-16,1 0 0 16,-3 2 0-16,2 1 0 15,-3 0 0-15,-4-1 0 16,0 1 0-16,-2-2 1 16,-3 0 1-16,0 0 1 15,-5-4 0-15,-1 2 1 0,-7-2 1 16,-1-1 1-16,-2-1 1 15,-4-1 0-15,-1-4 3 16,0 1 12-16,-6-2 5 16,3-3 3-16,1-1 1 15,-3-1-11-15,3-4-5 16,-3 0-2-16,0-6-1 16,-3-1-3-16,4-5 0 15,-5-5-2-15,1-3-4 16,0 0-1-16,-6 2-3 15,2 0-1-15,-1 2-2 16,1-1-1-16,1-6 0 16,1-1-2-16,1 0 0 15,-5-3-2-15,4 3-2 16,-1-2-2-16,3 0-3 0,1 1 1 16,2 2 2-16,4 6 3 15,-3 2-2-15,1-1-5 16,1 3-3-16,-2-4-1 15,2 2 5-15,6 5 6 16,-7-1 5-16,2 3 0 16,-1 4-3-16,-1 5-1 15,2 6-4-15,-1-1 0 0,-7 3-2 16,-2 0 0 0,5 4 5-16,-2 1 1 0,1 1 6 15,0 0-1-15,0 0-1 16,-1 0-1-16,0 0 2 15,0 0 2-15,0 0 2 16,0 0 0-16,-10 3 0 16,-6 3 1-16,-20 15 1 15,23-19 0-15,1-1 1 16,2 3 2-16,-6-5 1 16,-1 1 1-16,-2-1 3 15,-1-2 0-15,-2 3 1 16,0 0-2-16,-4-2-2 15,1-4-1-15,-3-1-4 16,-1-1 0-16,-1-1-1 16,4 1 0-16,-2-2-1 15,5 1 0-15,-5 1 0 16,3 0 0-16,-3 1 0 0,1 0 0 16,3 2 0-16,-6-3 0 15,4 4 0-15,-6-2-1 16,0-2 0-16,0 5-1 15,2-2 1-15,0-2 1 16,5 6 0-16,0-1 0 16,2 2-1-16,3 0 1 15,-2 0-1-15,-1 0 1 0,-1-2 0 16,-1-1 0-16,1 0-1 16,-1 2 1-16,1 1-2 15,2 1 1-15,0 2-1 16,1 1 0-16,0 0-1 15,-2 3-1-15,-1 1 1 16,0 4 0-16,-1 1-1 16,1-2 1-16,1 1 1 15,0 0 0-15,5 4-1 16,3-4-1-16,-1 3-8 16,1-4-8-16,-1-1-16 15,-2 0-16-15,-1 2-84 16,6-2-88-16,-7-1 141 15</inkml:trace>
  <inkml:trace contextRef="#ctx0" brushRef="#br0" timeOffset="12617.41">19883 3022 269 0,'16'-12'67'0,"0"3"-79"16,1-3-107-16,1 3 48 15,-1 2 30-15,-4 4 49 16,-2 0 35-16,1 2 7 16,-4 0 0-16,2 1-4 15,-2 5 8-15,-2-3 13 16,2 0-4-16,-5 5 5 15,3-4-4-15,-1 1-9 16,-1 4-7-16,3-1-18 16,-2 0-3-16,-3 4-5 0,-2-5-2 15,3 4-3-15,-1 1-2 16,2 1-2-16,1 2 0 16,-5 3 1-16,-1 5 3 15,-4 7 3-15,0 1 1 16,-2 5-2-16,1 0-2 15,-1 2-2-15,0 1 2 16,-5-4 12-16,-2 6 6 16,-5-1 10-16,-1 0-1 0,4 2-13 15,0-2-7-15,-1 7 6 16,0 4 0-16,-3 0 0 16,-2 1-2-16,4-5-19 15,-2-1-5-15,2-1-2 16,1-4 5-16,-2-7 6 15,-1-3 3-15,4-3 1 16,-2-2-2-16,3 1-1 16,1 1 1-16,0-4 7 15,1 0 1-15,5-5-1 16,-1-3-2-16,1-4-6 16,6-3-1-16,-5-3 2 15,6-3 1-15,1-1 10 16,-3 0 5-16,3-1 9 15,0-1 0-15,0 0-6 16,0 0-9-16,0 0-15 16,0 0-5-16,0 0-7 15,0-1 0-15,12-11 0 0,34-28-2 16,-31 29 2-16,5-2 0 16,-2 4-1-16,-1-1 0 15,2 4-1-15,-1 1 1 16,2 3-1-16,3 0 0 15,1 3 0-15,0 2 0 16,4 0 1-16,-2 0 1 16,3 1 1-16,2-1 0 0,-2 2 1 15,-1-1 0-15,1 0 0 16,4 0 0 0,5-3 0-16,5-2 0 0,3 0 1 15,0-1-1-15,-3-2 0 16,4 2 0-16,-3-3-1 15,0-1 0-15,-4 2 0 16,-2 2 0-16,-1-1 1 16,-5 1-1-16,6-2 1 15,1 2 1-15,1 0-1 16,0 3 0-16,-2 0-1 16,0 4-1-16,-3-2-1 15,-2 4 0-15,-3 1 0 16,0-2 1-16,0 3 1 15,-4-4 0-15,-5-1 1 16,-5 3 0-16,-6-1 1 0,1 1 0 16,2 0-1-16,1-3 0 15,-2-2 0-15,-6 3 0 16,-1-1 0-16,2-1 0 16,-7 1 1-16,2-3 2 15,-2-1 2-15,-1-1 0 16,1 1-1-16,0 0-2 15,0 0-2-15,0-5-1 16,0-11 1-16,-3-29 0 16,-3 25 0-16,0-1-1 15,-6-3-3-15,-2-2-1 0,6-5-1 16,-5-4 0-16,3-2 1 16,3-2 1-16,-6-2 2 15,2 2-1-15,2-2 0 16,-1 1-1-16,-2 3-7 15,3 2-4-15,0 7-2 16,1 2 0-16,1-1 1 16,-3 0 1-16,1 2-2 15,1-2 0-15,1 4 0 16,5 0 3-16,1 4 4 16,-2 1 3-16,3 4 5 15,0 3 1-15,-1-3-1 16,0 6 0-16,0-3 1 15,-1 1 1-15,0 2 5 0,1 2-1 16,0 4 1-16,-1 0-4 16,1 3-4-16,0 0-1 15,-1 0-1-15,1 0 0 16,0 0 2-16,-7 0 1 16,-6 2 2-16,-2 2 1 15,-28 13 1-15,27-9 2 16,-1-2 1-16,1-2-1 15,-1 1-1-15,-2 1-2 0,2 0-1 16,-3 2 1-16,-2-5 0 16,0-1 0-16,-1 1 1 15,0-3 1-15,-1 1-1 16,0-1 1-16,0-1 1 16,-5-3-1-16,-4-3 1 15,4 2-1-15,-3-2-1 16,3-1 0-16,0 1-1 15,-2 0-1-15,-1 3 2 16,2 0-2-16,1 0 1 16,4 0-1-16,0-2 0 15,4 2 0-15,3 1 0 16,0 1 0-16,3 0 0 16,4 1 0-16,-3 1 0 15,0 0 0-15,2 0 0 16,-3 0 0-16,4 3 0 15,2-1 0-15,-3 0 0 0,4 1 0 16,-1-3 0-16,-1 3 0 16,7-1 0-16,-3-1 0 15,1 4 0-15,1-3 0 16,0 1-2-16,-1 1-2 16,1 2-23-16,1 1-29 15,-2 0-100-15,1 1-81 16,2 0 144-16</inkml:trace>
  <inkml:trace contextRef="#ctx0" brushRef="#br0" timeOffset="16753.737">18165 3960 416 0,'2'1'84'0,"1"-2"-135"16,1 1-53-16,-4 0 38 16,0 0 52-16,0 0 21 15,0 0 6-15,0-1 5 16,0 0 27-16,0 0 16 16,0-1 26-16,0 1 7 15,0 0-9-15,0 0-13 0,0 0-25 16,0 0-11-16,0 0-22 15,0-1-5-15,0 1-5 16,0 0 1-16,1-3 0 16,-1 0 1-16,1-2 0 15,-1-1 1-15,0 2-1 16,-1-1 1-16,0-1-3 16,-1-2-1-16,-2-1-2 15,0 1-1-15,-20-29 1 16,19 32 0-16,1 4 0 15,0-4 0-15,3 5-1 16,0 0 0-16,-1 0-3 16,1 0-2-16,0 1-3 15,0 0 0-15,0 0 2 16,0 0 3-16,1 0 3 16,0 2 2-16,1 5-2 15,1 1 0-15,2-2 0 0,-2-2 0 16,9 3 2-1,2-2 0-15,33 24 3 0,-32-26 1 16,0-3 3-16,-3-2 2 16,0-5 6-16,0-3 1 15,-1-2 1-15,0 5 1 16,-5 3-1-16,0-1 4 16,-1-2 6-1,-2-1 1-15,2 1-1 0,-4 1-1 0,0 1-7 16,0-1-3-16,-3 1-6 15,1-1-1-15,-3-1-3 16,0 2-2-16,-4-3-4 16,1 2-3-16,-5 2-1 15,2 1-1-15,2 5 0 16,-5-2 0-16,4 1 0 16,2 5 0-16,0-5 3 15,-2 0 0-15,10 6-3 16,-7-3-1-16,5 3-4 15,1 1 1-15,-4-1 3 16,4 2 1-16,-1-1 1 16,1 1 0-16,1 1-1 15,-1-4 0-15,1 1-1 16,2-2 0-16,3 2 1 16,-1 0 1-16,-2 1 2 0,5-2 1 15,-5-1 0-15,2-2 2 16,0-2 1-16,-6-1 3 15,1 0 3-15,0 0 1 16,0 0 6-16,1 0 3 16,0 0 2-16,-1 0 1 15,1-1-6 1,0 0-2-16,0-1-1 0,0 1 0 16,0 0 1-16,0 0 0 15,0 0 2-15,0 0 0 16,0-1 0-16,0 1-1 0,0 0-6 15,0 0-4-15,0 0-5 16,0 0-1-16,0 0 0 16,0-1-1-16,0 1 1 15,0 0-1-15,0 0 0 16,0 0 1-16,0 0 0 16,0-1 0-16,0 1 0 15,0 0 2-15,0 1-1 16,0 0-1-16,0-1 0 15,0 0-1-15,0 0-2 16,0 0 1-16,0-1-1 16,0 2 1-16,0 0 1 15,1 0 1-15,7 0 0 16,-3 0 0-16,-1 0 1 16,2 0-1-16,-2 0 0 15,4 0 0-15,0 0 0 0,-3 0 0 16,6 0 1-16,-3 0-1 15,3-1 1-15,29 0-1 16,-30 0 1-16,3-6-1 16,-2 7 1-16,3-2-1 15,1-2 0-15,-1 4-1 16,0-2 0-16,2 3-1 0,1 5 1 16,0-6-1-1,4 4 1-15,0-4 0 0,0 2 1 16,1 2 0-16,-1-1 0 15,4 2 2-15,-7-2 1 16,1 2 1-16,-2-1 2 16,-3-3 0-16,8 5-2 15,-2-6 0-15,2 0-1 16,0 0 0-16,-1-6 1 16,0 3 0-16,1-3-1 15,2 1 2-15,-3-1-2 16,2 1 0-16,-4-1-1 15,1 4-1-15,-2-3 0 16,-4 2-1-16,2-2 1 16,-1 1 0-16,2 2 0 15,3-1 0-15,-3-2 1 16,3-4 0-16,1 0-2 16,-2-3 1-16,4 2 0 0,-3-1-1 15,-3 1 1-15,3 2 0 16,-3 1 0-16,5 1-1 15,-3 0 0-15,2 2 1 16,0-1-1-16,-2-2 0 16,4 4 0-16,-4-1 0 15,2 2 0-15,-1 1 0 16,-3 0 0-16,0 0 1 0,-1 1 0 16,-1 0 0-16,-1 1 0 15,-1 0 0-15,1 0 0 16,-4-1 0-1,-5 0 0-15,0 0-1 16,17-2 0-16,3 2 0 0,-6-1 0 16,-7-1 0-16,-1 4 0 15,3-1 0-15,-2 2 0 16,-1 1 0-16,4-4 0 16,-3 0 0-16,1-1 0 15,0-1 1-15,-4 1 1 16,4 0 1-16,2 1 0 15,2 0 1-15,1 0 1 16,-5 0 0-16,1 0 0 16,-2 1-1-16,-1 0-1 15,1 1-1-15,-1-1-1 16,2 1 1-16,0-1-1 16,-2 1 1-16,3 0 1 15,1-2-1-15,1 1 1 0,0 0 1 16,-2 0-1-16,-2 0 2 15,-1-1-1-15,0 1 0 16,-2 1 0-16,1-1 0 16,-2 0 1-16,3 0 0 15,3 0-1-15,-4 0-1 16,0 0-1-16,2-1 0 0,-6 0-1 16,0 0 0-16,5 0-1 15,-5 0 1 1,3 0 0-16,-2 2-1 0,1-1 0 15,3 1 1-15,1-1-1 16,2-1 1-16,1 0 0 16,0-1 0-16,-1-1 0 15,-2-1 0-15,2 2 1 16,-1 0 0-16,-2 0 0 16,1 1 1-16,-4-3 0 15,0 1 0-15,0 0-2 16,1 0 1-16,-2 2 1 15,1-3 1-15,-3 2 5 16,-1 1 3-16,-1-1 3 16,-3 0 2-16,0 0 0 15,0 0 2-15,0 0 1 16,0 1-2-16,0-2-2 0,0 1-2 16,0 0-6-16,0 0-3 15,0 0-3-15,0 0-2 16,-1-1-2-16,-1 1-2 15,1 0-1-15,0 0 0 16,0 0 0-16,-12 1-1 16,-3 0 1-16,-32 3 0 15,29 2 2-15,0 1 0 0,3 1 0 16,2-2 0-16,1 3-1 16,4-1 0-16,3 4 1 15,-3-1 0-15,2 3 0 16,3-3-1-1,0-2-3-15,4 1-2 0,2 0-3 16,-1 3 1-16,4 6 2 16,5-9 3-16,1 1 3 15,2-2 0-15,6-7 0 16,-4 4 1-16,7-5 1 16,2-2 0-16,-1-2 2 15,0 0 1-15,-3 0 1 16,-2-3 1-16,1 0-1 15,-2-1 0-15,-3-3 0 16,0 0 1-16,-5 0 0 16,0 3 1-16,-3-3 2 15,-3 4 0-15,-2-1 0 16,-1-1-1-16,-1 2-3 0,-2-2-1 16,-2 4-2-16,-4 0-3 15,-1-1-1-15,-3 0-2 16,-4 1 0-16,-1 0 1 15,-4 2-1-15,1 2 1 16,-1 1 2-16,0 3 0 16,6 0 0-16,-2-2 2 15,4 3 0-15,5-1 0 0,3-1 1 16,4 2-2-16,1-1-1 16,0-3 0-16,0 0 0 15,0 0 0-15,-1 0 1 16,1 0 1-16,0 0 0 15,1 8 0-15,4 3 1 16,0-1 0-16,25 28 2 16,-16-31 0-16,3-3 2 15,2-2 0-15,0-1 1 16,-3-1-1-16,1 0-1 16,-2 0-1-16,-1 1-1 15,0 1 0-15,-3 0 0 16,0-1 0-16,-3-2 1 15,-2 1 0-15,-1 0 2 16,0-2 1-16,-4 2 1 16,0-1 1-16,0 0 0 15,0 0 0-15,0 0 0 0,0 0-1 16,0 0 0-16,0-1-1 16,0 1 0-16,-1 0-2 31,0 0-3-31,0-8-1 0,-3 1-5 0,-2-3 1 15,-49-23 0-15,33 30 2 16,1 2 1-16,2 2 0 16,1 0 0-16,3 2 0 0,5 3-1 15,1-2 1-15,3 3-1 16,1-1 1 0,5 0 0-16,-6 1-2 0,6 1-9 15,1 1-12-15,-1 0-62 16,5 5-59-16,9-3 89 15</inkml:trace>
  <inkml:trace contextRef="#ctx0" brushRef="#br0" timeOffset="85438.471">20625 9601 753 0,'6'2'246'0,"-4"0"-258"16,5 2-4-16,-3 1 4 15,0 3 3-15,-1 0 8 16,1-1 2-16,3 1 2 16,-5-5 0-16,4 3 0 15,-4-1 0-15,-2-2-1 16,2 3-1-16,-2-6 1 16,0 0 3-16,0 0 4 15,0 0 1-15,2 8 2 16,-1 2-5-16,1 4-3 15,4 32-1-15,-8-24-2 16,2 2 1-16,-4 0-1 16,1-4 0-16,-3 2 1 15,2-1 0-15,4-1 0 16,0-1 0-16,1 0-1 0,-1 0-1 16,-3 3 1-16,0 1 0 15,-2 0 0-15,5-1 1 16,1-2-1-16,2-1 1 15,1-3-1-15,-2-3 1 16,2-1 1-16,1-5 2 16,3-1 7-16,2 0 3 0,6-2 4 15,7 0 2-15,11-5 1 16,3-5 0-16,13-6 4 16,9-6 1-16,8-8 2 15,5-3 1-15,6-11-5 16,-4 2-5-16,8 4-11 15,-3 2-5-15,-7 12-4 16,0 3-1-16,-16 3-3 16,-5 3-27-16,-8 1-117 15,-7 1-114-15,-8 4 154 16</inkml:trace>
  <inkml:trace contextRef="#ctx0" brushRef="#br0" timeOffset="86108.326">21045 9422 801 0,'2'0'222'0,"-1"2"-387"15,2 0-13-15,-3-2 22 16,-2 0 52-16,2 0 151 16,-1 0 29-16,1 0 24 15,0 0 1-15,0 0-5 16,0 7-5-16,-1 5-15 16,0 3-13-16,-11 35-23 15,7-26-9-15,-2 2-10 16,2 6-2-16,3 4-9 15,-3 0-3-15,4 6-1 16,1-3 1-16,0 7 7 16,0-1 4-16,4-1 6 0,-3 2 1 15,1 1-4-15,1 6-1 16,-3 2-9 0,0 0-2-16,0-3-5 0,2 2-2 15,-2-3 1-15,-3-2 1 16,-1 0 10-16,-6-2 5 15,1 5 5-15,-1-1 0 16,3-4-8-16,-2-3-4 16,2-10-5-16,0-3-3 0,1-9 0 15,4-3-2-15,-1-10-1 16,3-1-1-16,2-2-11 16,-2-2-30-16,5-1-122 15,2-1 111-15</inkml:trace>
  <inkml:trace contextRef="#ctx0" brushRef="#br0" timeOffset="87172.281">22014 10362 1067 0,'3'0'340'0,"-2"0"-421"16,-1 1-21-1,0-1-24-15,0 0 14 0,0 0 73 16,0 0 25-16,-1 0 32 16,0 0 5-16,-1 0 3 15,1 0-2-15,0 2-6 16,1 5-4-16,0 3-9 15,0 0-3-15,1 5 8 16,2 32 2-16,-7-20 1 16,4 6 0-16,0 3-9 15,0 1-1-15,1 1 0 16,-5-4 0-16,1 1-1 16,1-3-1-16,-1-6 0 15,3-3-1-15,1-5 0 16,-2-3 0-16,-1-3 0 15,1-3 0-15,1-4 0 16,-1-1 2-16,2-2 3 16,-2-2 2-16,1 0 5 0,0 0 5 15,-1 0 14-15,0 0 6 16,0-1-4-16,-1 0-3 16,1 0-30-16,0 0-16 15,-2-6-3-15,-7-14-4 16,-6-40 10-16,13 23 5 15,2-6 0-15,-2-4-1 16,3-8 2-16,-1-1 1 0,-1-1 3 16,2 2 1-16,0 5 2 15,0 3 0-15,5 1-1 16,-3 4-4-16,2 16-4 31,-1 14-3-31,0 1-9 0,12-34 3 0,1 5 5 16,4 7 1-16,-7 22 9 15,-1 3-8-15,4 5-10 16,1 8-2-16,5 4 2 16,-1 2 6-16,1 6 14 15,1-2 3-15,0 2 7 16,1 1 2-16,0-1 1 16,1 3 1-16,-1 2-3 15,-1 0-1-15,0 7 12 16,-3 1 1-16,0 8 1 15,-5-1 2-15,-5 2-16 0,-2 1-1 16,-8 5-5-16,-1 3-1 16,-10 4 1-16,-3-2 1 15,-8-2 5-15,-3-1 1 16,-3-5 2-16,-2 2 3 16,-5-9-1-16,-1-4 2 15,-1-9 5-15,-1-4 1 16,6-8 7-16,0-3-1 15,11-6-13-15,0-6-11 16,2-5-40-16,-1-4-24 0,-3-11-116 16,1-8 115-16</inkml:trace>
  <inkml:trace contextRef="#ctx0" brushRef="#br0" timeOffset="88300.489">21995 10780 59 0,'-7'5'14'0,"3"2"-22"15,0-1 0-15,-2 1 11 16,3-5 2-16,-4 1 10 15,3 2 14-15,1-1 31 16,-1 0 15-16,4 0 10 16,-1-4-8-16,0 0-14 15,0 0-1-15,1 0 11 16,0 0 7-16,0 0-6 16,0 0-12-16,0 0-33 15,0 0-13-15,0 0-14 16,0 0-2-16,-1 0 1 0,-1 0 1 15,1 0 8-15,-1 7 2 16,-3 16 2-16,-7 33 2 16,7-19-6-16,-4 3 0 15,0 1 0-15,-1-1 1 16,0 5 4 0,1-1 4-16,0-2 4 0,1-1 2 15,2-12-2-15,0-6-3 16,5 1-5-16,0-3-2 0,2-5-7 15,0-1-2-15,1-8-13 16,2-3-18-16,3-4-56 16,3-2-56-16,7-11 85 15</inkml:trace>
  <inkml:trace contextRef="#ctx0" brushRef="#br0" timeOffset="89590.151">23072 10307 605 0,'11'-8'195'0,"2"3"-232"0,-4 0-82 15,-3 1-22-15,-4 1 3 16,0 1 43-16,-2 1 130 16,0 0 38-16,0 1 47 15,0-1 8-15,0 0-39 16,0-1-12-16,-1 1-41 16,0 0-17-16,-5-4-12 15,-8-3-3-15,-34-19 2 0,31 21 0 16,-1 1 0-16,-1-2-2 15,3 7-4-15,1 0-1 16,-4 0 5-16,-4 4 7 16,-3-2 6-16,-1 4 1 15,4 4-6-15,1 2-6 16,5 2-9-16,0-6-9 16,0 4-17-16,4 0-5 15,1 1 6-15,2 4 8 0,2-3 22 16,0 0 7-16,1 2 2 15,-1-4 0-15,0 7-7 16,-1 2-3-16,3 6-2 16,-1 3 0-16,2 4-1 15,0 0 1-15,1-1 1 16,2-3-1-16,0-3 0 16,2 2 1-16,0-5 0 15,3-1 0-15,0-7 0 16,1-6-3-16,1-1-3 15,5-1 1-15,0-7 2 16,4 1 4-16,5-6 7 16,2-3 1-16,4-7 3 15,1-3-1-15,-1-3 4 16,-2-5 3-16,-1-1 5 16,0 2-1-16,0-3-6 15,-4-3-5-15,1-6-7 0,0-1-1 16,-5 0 1-16,0 1 2 15,-1 7 2-15,-2 4-1 16,0-3-9-16,-1 1-7 16,-6-3-5-16,-3-2-1 15,-5 3 10-15,4 5 5 16,-6 2 7-16,5 4 5 16,1 10 12-16,-3-1 5 0,2 7-3 15,-4-3-2-15,1 5-14 16,1 1-6-16,0 6 3 15,0 6 0-15,2 5 0 16,0 3 1-16,1 7-4 16,0 1 1-16,0 4 9 15,4 3 5-15,-1-3 10 16,5 3 3 0,2-2-4-16,-3 3-2 0,1 8-7 15,-1-5-3-15,0 1-3 16,1-4-2-16,2-5-3 15,-3 0-2-15,1 1-3 16,-1-2-2-16,-4-8 0 16,0 2-1-16,0-10-4 15,-2-2-15-15,4 0-36 16,-3-8-31-16,-1-2-86 0,0-1-27 16,-1-3 120-16</inkml:trace>
  <inkml:trace contextRef="#ctx0" brushRef="#br0" timeOffset="89994.269">23457 10195 1041 0,'0'1'348'16,"0"0"-337"-16,-3 8-32 15,-2 9-3-15,3 6 11 16,-6 7 10-16,6 1 4 15,2 1 0-15,1 5-2 16,3 0 0-16,-3 8 0 16,0 0-1-16,0-2 2 15,4-5 0-15,-2-6 2 16,1-2 0-16,-2-2-1 16,-2-1-1-16,-1-6-18 0,2-3-34 15,-1-6-84-15,1-5-67 16,1-6 120-16</inkml:trace>
  <inkml:trace contextRef="#ctx0" brushRef="#br0" timeOffset="90624.421">23915 10294 967 0,'12'8'324'0,"-6"2"-317"16,2 4-8-16,1 10-3 16,-4 3 2-16,-2 9 2 15,-3 2 2-15,0 8 0 16,2-1 0-16,-4-4-1 15,3 2-1-15,-3-6 2 16,-3-3 0-16,3-6 3 16,-3-3 4-16,2-7 7 15,2-3 4-15,-2-5 5 0,1-4-2 16,-1-5-1-16,2-1-1 16,1 0-3-16,0 0-1 15,0 0-1-15,0 0 0 16,0-1 4-16,0 0-4 15,-2 0-7-15,1-1-5 16,0-17-6-16,0-38-1 16,3 23 0-16,-3-2-3 15,1-10-5-15,0-6-4 16,4-2-7-16,-3-4 5 0,7 7 6 16,-1 1 5-16,5 0 8 15,7 1 1-15,6-1-3 16,6 4-3-16,9 8-1 15,1 3 1-15,3 10 7 16,1 4 3-16,0 12 8 16,1 2 0-16,-5 14-3 15,-1 6-2-15,-7 9-3 16,-5 4-1-16,1 1-3 16,-2 0-5-16,-5-1-19 15,0-2-20-15,-8-1-82 16,-6-2-69-16,-7-4 118 15</inkml:trace>
  <inkml:trace contextRef="#ctx0" brushRef="#br0" timeOffset="90912.543">23145 9713 1714 0,'42'127'592'16,"-17"-122"-604"-16,7 7-374 0,8 15 250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16:36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12157 10636 511 0,'0'-2'173'16,"0"2"-120"-16,0 0-145 16,0 0 3-16,0 0 36 15,-1 0 32-15,0 0 27 16,0 0 4-16,0 0 31 15,0 0 16-15,-1 0 16 16,1 0 0-16,0 0-16 16,0-1-12-16,-5 0-21 15,-3 1-5-15,-4-1-9 0,-26-3-1 16,28 2 1-16,-1-2-2 16,-2 1 2-16,2-1 2 15,1 4 5-15,-2-2 0 16,5 2-2-16,-2 0-4 15,-6-1-6-15,2 0-3 16,-3 1-1-16,-3-1 0 16,4 1-1-16,-4-3 0 15,-1 3-1-15,-3 0-1 16,-2 2-2-16,-1 2-1 0,-3 0-2 16,2 1-1-16,-4 1-12 15,-1 1-6-15,4 1 3 16,0 1 2-16,2 2 14 15,4-1 6-15,-5 2-13 16,2 5-4-16,0 6-1 16,-6 1 2-16,3 6 14 15,-1 0 4-15,0 5 5 16,1 3-1-16,-2 12-1 16,0 2 9-16,0 3 2 15,0 1 1-15,3-4 5 16,2 2-7-16,0-3 2 15,1 0 4-15,-3 2 6 16,3 1 1-16,-1 5 3 16,7 2-1-16,-2-1 0 15,-1-4 0-15,-1-1-3 16,-3-3-3-16,1 1-3 0,1 2-1 16,1 0 4-16,-1 3 0 15,3-3 1-15,0-2-2 16,3-1-6-16,2-3-2 15,2-5-7-15,1 5-3 16,3-2-2-16,1-1 2 16,0-3 4-16,-1-2 2 15,2 4 2-15,-1-2 1 0,1 2 1 16,2-5 1-16,-2-3-1 16,3 3 0-16,2 3-5 15,-2 0-2-15,2-3-3 16,2-5-1-1,0 0-1-15,2 3-1 0,3 6-1 16,-1 0 0-16,1-6 0 16,4-2 0-16,0-5-1 15,2 1-1-15,1 5 1 16,-2-2 0-16,3 5 1 16,2-4-1-16,-2-3 1 15,2 3 0-15,-1 3 0 16,0 4 0-16,3-1 0 15,-1 1 0-15,1-4 0 16,-1 0 0-16,1 5-1 16,-1-2 0-16,1 0 1 0,0 1 0 15,4 2-1-15,-3 3 1 16,3 3-2 0,1-2 0-16,-4-3 1 0,1-1 0 15,0 0 1-15,-3 1 0 16,3-4 0-16,0-1 0 15,1-3-1-15,-2-4 0 16,2 2-1-16,-1 0 1 16,6-5 1-16,-2-1 2 15,1-7 3-15,0-1 1 0,3-2 2 16,-1-2-1-16,2-2-2 16,0-3-2-16,-3-3-1 15,2 1 0-15,0-1-1 16,1 1 0-16,-2-1-1 15,1-3 0-15,2-2-1 16,-1-5 0-16,1 2 1 16,5-2-1-16,-1-3 0 15,3-1 0-15,5-7 0 16,-4 0 0-16,3-10 1 16,3 2 0-16,-2-6 1 15,0 1 0-15,-2 1-1 16,2-5 1-16,-5-4 0 15,3-6 0-15,3-1 1 16,-1-3-1-16,3 5 1 16,-1 5-1-16,-1-3 0 0,0 2-1 15,0-5 0-15,-1-5 1 16,-5 2-1-16,-5-2 0 16,-3-3 1-16,-3 1-1 15,2-2 0-15,-1 3 1 16,-2 5-1-16,1 0 0 15,-5-4-1-15,-2 0 1 16,-5 2 1-16,-1 0 3 16,-4 5 6-16,-1-3 4 0,-3-5 0 15,1-3 1-15,-3 4-3 32,-1-2-3-32,-1 4-1 0,-5 0 2 0,0-3 4 15,2 4 2-15,-4-2 3 16,1 2-3-16,-3-8-1 15,-1-5-3-15,1 3-5 16,-1 0-2-16,0 2-2 16,3 0-2-16,-3-1 0 15,-1 0 0-15,1-5 0 16,-2-2 0-16,2-5-1 16,-2 0 0-16,3 4 1 15,-2 5 0-15,3 0-1 16,2 6 0-16,-4-1-4 15,0 1-1-15,-4-6 0 16,-2-5-1-16,1 1 2 16,-4-4-2-16,4 2-2 15,-1 4 0-15,-4 3 2 0,5 7 3 16,-1-3 3-16,-1-1 0 16,3 1 0-16,-1-3 0 15,-1 6 0-15,-1 1 0 16,0-1-7-16,0 2-3 15,0 6-2-15,2 4 1 16,-3 5 6-16,0-2 3 16,0 0-5-16,-3-5-2 0,2 3 0 15,3 0 1-15,0 4 7 16,2 3 1-16,4-1 0 16,2 2-1-16,-3-2 0 15,1 0-1-15,-1 7-2 16,-1 1-2-16,6 4-4 15,-1 0-1-15,-4 4 0 16,3 0-2-16,0 3-3 16,3 2-3-16,4 0-6 15,-1 2-1-15,2 1-7 16,0-1-19-16,0 1-155 16,0 1 143-16</inkml:trace>
  <inkml:trace contextRef="#ctx0" brushRef="#br0" timeOffset="35848.902">20729 17118 839 0,'0'2'305'0,"2"-1"-254"15,-1-3-38-15,-1 1-32 16,0 0-9-16,0-1 2 15,0 1 1-15,0 0 19 16,0 0 10-16,0 0 15 16,0 0 4-16,4-3 6 15,-1 1-1-15,2-1-4 16,2 0-1-16,1-1-5 16,1 1-1-16,1-1-7 15,32-7-3-15,-27 10-3 16,2 2-2-16,4-1-1 15,0 0-1-15,1 3 2 0,-2 0-1 16,1 1 4 0,-2-1 0-16,-2-1-1 0,-2 3 1 15,-2 1-2-15,0 1-1 16,0-1-1-16,-1 3 0 16,-1-4-1-16,0 4 0 15,-7 2 0-15,3-2 0 16,-6-1 0-16,3 2 0 15,-1 1 0-15,1 0 0 0,-3 2 1 16,-4 0 1-16,3 0 3 16,-6 0 0-16,2 1 2 15,-1-2-1-15,-4 8-2 16,6 0 1-16,-5 9-3 16,0 0 0-16,1 0-2 15,-6 0 1-15,3-7 0 16,-1-2 0-16,-1-4 1 15,-1 1 1-15,-3 3-2 16,0-2 1-16,1 3 1 16,-3-4 1-16,5 0 2 15,-4 1 0-15,0-3-1 16,0 0-3-16,-2 0 0 16,3 3 2-16,0-4 5 15,3 0 4-15,3-4 5 16,-2-2-1-16,3 0-5 15,2 0-3-15,2-3-4 0,1 2 1 16,2-3 10-16,0 0 8 16,0-3 14-16,2 0 10 15,0 0-2-15,0 0-9 16,0 0-17-16,0 0-12 16,0 0-9-16,13 1-2 15,17 1 1-15,38 2 1 16,-24-4 0-16,4 1-1 0,3 1-1 15,-3 0-5-15,3 6-12 16,1 1-12-16,3 8-34 16,8 2-29-16,8 10-180 15,7 6 182-15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19:10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9020 7021 608 0,'85'-24'229'16,"-82"17"-137"-16,-2 0-208 16,0-5 18-16,4 2 24 15,-6 4 65-15,1 0 21 16,1 0 15-16,-2 2 4 16,-3-3 20-16,-1 1 5 15,3 3 5-15,0-3 2 16,2 0-21-16,-1 5-10 0,0 0-19 15,0 0-9-15,-5-2-19 16,-6-3-5-16,-3-1 1 16,-27-16 3-16,29 16 13 15,-2 0 2-15,2 0-1 16,-3 4-1-16,-2-3-2 16,0 0-2-16,-1 1-6 15,-2 0 0-15,-1-1 5 16,1-1 7-16,0 2 9 15,1-2 5-15,-3 3 5 16,0-2 2-16,1-1 7 16,-2 3 2-16,5 1 0 15,-5 1-4-15,0 1-10 16,1 1-4-16,-6 0-8 16,2 1-1-16,-5 1-1 15,-1-1 0-15,-5 4 0 0,-2-2 2 16,2 7 1-16,-1-5-1 15,1 0-1-15,-3-3 0 16,0 1-2-16,6 1 0 16,-3 0 0-16,8 4 0 15,-6-6 0-15,-3 0 0 16,1 1 1-16,-8-1-1 16,3 5 0-16,0-1 1 15,1 2-1-15,3 1 1 16,6 1 0-16,-4 2 2 0,4-4 4 15,-1 2 1-15,-5-2 4 16,7 3 1-16,-3-1 2 16,1-3-2-16,0 3-4 15,-2 0-2-15,5 0-5 16,1 0 0-16,4 0 0 16,-1-1-1-16,4-1 2 15,1 0-1-15,3-1 2 16,3 0 1-16,2-3 0 15,1 0 4-15,5-2 5 16,2 2 3-16,3-2-1 16,-1 0-3-16,3-2-7 15,0 0-3-15,0 0-1 16,0 0-1-16,0 0-1 16,-1 0 1-16,1 0-1 15,0 0 0-15,0 0 0 0,-1 0 0 16,-8 5-1-16,6-3 0 15,-3 3 0-15,0-1-1 16,5 0 1-16,-8 5-1 16,2 6 1-16,-31 28-1 15,24-28 0-15,1-1 1 16,-3-4-1-16,1 2 1 16,0 4 0-16,0 0 0 0,-2 2 0 15,1 2 0-15,-2-2 0 16,2-3 0-16,2 1 0 15,-1-4 0-15,4-2 1 16,-2 5 0-16,1-5 0 16,2-2 0-16,-3-1-1 15,2-2 0-15,3 7-18 16,0-3 0-16,3 3-1 16,1-2-1-16,-2-1 16 15,2 2 1-15,0-2 0 16,0 0-1-16,5 1-2 15,3 2 0-15,-1-3 1 16,-2 1 0-16,3 4 3 16,2-2 2-16,3 3 0 15,0 0 0-15,1 2 0 16,1 0 0-16,-1-2 0 16,4-2 1-16,0-3 0 0,-1 2 0 15,2 2 0-15,-2 2 1 16,1 4 0-16,1-2 0 15,0 2 1-15,1-1-1 16,1-2 1 0,1-2 2-16,1-1 4 0,0 0 3 15,4-7 7-15,-1 1 1 16,1-4 1-16,2-3-1 0,0 1-3 16,-1-1-1-1,2-1-6-15,-4-2 0 0,1 0-2 16,1-3-2-16,-1 5 0 15,2 3-2-15,-2-1 0 16,-2 3 0-16,-4-1 0 16,0-1 1-16,-3 3 1 15,-1-1 2-15,2 0 2 16,-1 3-2-16,1 1-2 16,-3-1-1-16,1 1-2 15,-1-1 0-15,1 2-1 16,2 1 1-16,-3-3-1 15,4 1 1-15,1-2 0 16,-2-3 1-16,3 2 1 16,0-1 0-16,-2-2 2 15,4 2 0-15,-2-3-1 0,0-1 0 16,-2 1-1 0,1-2-1-16,3-2 0 0,1 2-1 15,3 0 0-15,-5-1-1 16,2 0 0-16,1-2 0 15,2 1 0-15,1 1 0 16,3 0 0-16,-1 1-1 16,3-1 1-16,1 1 0 15,0 0 0-15,0 0 0 16,-1-3 1-16,-1 1-1 0,0 2 0 16,0-1 0-16,-2 1 0 15,1-3 1-15,-1-1 2 16,5 3 0-16,1-1 2 15,-1 1 1-15,2-3-2 16,-2-1 0-16,2-2 0 16,-1 1-1-16,-3 0 0 15,0 3 1-15,-2 0 0 16,-1 0-1-16,-5-1 0 16,1 2-1-16,-1-4 1 15,-5 2 1-15,7-3 2 16,-2 4 2-16,0-1 2 15,3-1 2-15,-4-1-1 16,2 0 0-16,-3-4-1 16,1 0 0-16,-3 0-1 15,0-2 0-15,1 1-1 0,-1 1-1 16,1-2 1 0,-2-3-2-16,-1 4 0 0,-2 1 0 15,1 1 0-15,-4-6-1 16,0 1-1-16,0 1-2 15,-2-1-1-15,4 5-1 16,-2-4 0-16,0 1-1 16,1 1 1-16,-1 1-1 15,-1-4 0-15,7-4 0 16,-2-9 0-16,-2 0 0 0,2-6 0 16,-2 2 0-16,-2 2 0 15,3 3 0-15,-1-1 0 16,-5 3 2-16,7 0 2 15,-5-4 1-15,-2 4 3 16,-1 1 1-16,-6 0-1 16,2 2-1-16,-3 0-2 15,1 2 0-15,-3-3 0 16,-4 0 2-16,5-3 3 16,-2-5 2-16,-1 3 3 15,3-2 2-15,-9 0 4 16,3 6 2-16,-2 5 5 15,-2 1 1-15,4 5-5 16,-3-2-2-16,-1-1-10 16,-3 3-6-16,-6-2-10 15,-3 2-19-15,-12 3-121 0,-9 6 101 16</inkml:trace>
  <inkml:trace contextRef="#ctx0" brushRef="#br0" timeOffset="12891.523">631 7745 30 0,'-4'29'18'16,"6"-29"-1"-16,0 0-12 0,1-1-2 15,-3 1-2-15,0-2 1 16,0 1 6-16,0 1 4 16,0 0 8-16,0 0 1 15,0 0-5-15,0-1-4 16,0 0-7-16,0 1-3 15,0 0 0-15,0 0-2 16,0 0 0-16,0 0-2 0,0 0-1 16,0 0 0-16,0 0 1 15,0 0 0-15,0 0-7 16,0 0-15-16,0 0 16 16</inkml:trace>
  <inkml:trace contextRef="#ctx0" brushRef="#br0" timeOffset="15482.408">871 7232 114 0,'-3'0'73'16,"2"-2"3"-16,1 2-10 16,-1-2-13-16,1 2-6 15,0 0-16-15,0 0-7 0,0 0-15 16,0 0-1-16,0 0 4 15,-1 0 6-15,1 0 16 16,0 0 9-16,0 0 13 16,0 0 0-16,0 0-11 15,0 0-7-15,0 0-19 16,0 0-6-16,0 0-9 16,0 0-1-16,-1 0-2 15,1 0-1-15,0 0-1 16,0 0-1-16,0 0-1 15,0 0 1-15,0 0 0 16,0 0 1-16,1 9-1 16,2 2 1-16,4 6 1 15,19 27 0-15,-14-28 2 16,2 2 2-16,0-3 1 16,1 4 0-16,4 5 1 15,4 2-2-15,4 8 1 16,0 1 1-16,2 6 2 0,-1-4 0 15,4 6 8-15,0 2 3 16,0 0 3-16,2 4-1 16,-5-2-5-16,1-8-1 15,0 0 3-15,-3-3 0 16,-1-1-2-16,-4 6-1 16,-2-7-6-16,-4-1-2 15,-7-9-2-15,1-2 0 16,-7-5 0-16,2-2-2 0,-2-8-10 15,-3-2-7-15,2-4-17 16,-4-2-6-16,1-1-49 16,0 1-127-16,0-11 146 15</inkml:trace>
  <inkml:trace contextRef="#ctx0" brushRef="#br0" timeOffset="15973.1">1401 7297 728 0,'-3'0'257'16,"-3"-5"-225"-16,0 5-38 15,-4 1-8-15,3 4 1 16,-4 2 11-16,2-1 4 16,1-1 3-16,-1 3-2 15,0-1-4-15,1 1-2 16,0 4 2-16,1-1-1 16,1 3 2-16,0 0-1 15,-2 3 1-15,-1 4 0 0,-2 8 1 16,0 4 0-16,1 9 2 15,-2-1-1-15,0 5 1 16,3 4-1-16,-3 4 0 16,-1 3-1-16,-1-2 0 15,-1-2 0-15,0 3 0 16,0 0 1-16,0 0-1 16,1 1 1-16,-1-9-1 15,-1-1 1-15,5-6 0 16,-1-9 0-16,1-9 0 15,2-4-1-15,3-9-3 16,2 0-28-16,3-4-119 16,-1-4 103-16</inkml:trace>
  <inkml:trace contextRef="#ctx0" brushRef="#br0" timeOffset="16715.631">1793 7639 652 0,'0'5'193'15,"-2"1"-199"-15,2 9-42 16,-1 8 16-16,-3 3 29 15,1-2 4-15,-1 0 3 16,1-2 1-16,0 4-2 16,2 0-1-16,-1-1-2 15,-3 1 1-15,1 3 2 16,-2 2 2-16,-3 7 11 16,-4 3 5-16,-4-3 2 15,-4 4-1-15,-2 0-11 0,3 6-3 16,0-2-1-16,-2-2-1 15,0-6 0-15,1-3-2 16,3 2 0-16,0-1-1 16,6-4 3-16,-1-3 8 15,4-9 11-15,0-4 3 16,2-9 4-16,2 0-3 0,4-4 2 16,3 0 3-16,-1-2 2 15,-1-1-1-15,0 0-5 16,0 0-5-16,0 0-6 15,0 0-3-15,22 5-8 16,32 9-2-16,-21-9-3 16,4-1-1-16,5 1-1 15,3 1 0-15,4 1 0 16,-1 2-1-16,-5-1 0 16,-1 4-5-16,-11-3-22 15,-2-2-15-15,-7 0-33 16,-3-3-15-16,-6-3-25 15,-2 1-10-15,-4-6-39 16,-5-3-55-16,3-7 145 16</inkml:trace>
  <inkml:trace contextRef="#ctx0" brushRef="#br0" timeOffset="17199.603">1298 8319 1109 0,'4'0'347'0,"7"-1"-394"16,7 1-7-16,7 0 13 16,4 1 13-16,8 5 21 15,-5-3 7-15,4 5 4 0,6 0 2 16,5 2 4-16,3 0 3 16,3-2 2-16,-4 1 0 15,-5-1-6-15,-1-1-4 16,-6 5-9-16,0-2-31 15,0 13-288-15,1 4 233 16</inkml:trace>
  <inkml:trace contextRef="#ctx0" brushRef="#br0" timeOffset="22536.173">2235 7680 1010 0,'76'64'333'16,"-75"-62"-359"-16,0-2-24 16,0 1-12-16,-1-2 7 15,0 0 35-15,-1 0 16 16,1 1 13-16,0 0 0 0,0 0 0 16,0 0 2-1,0 0 1-15,0-1-2 0,0 1-10 16,0 0-3-16,0 0-4 15,8 0 1-15,16-3 2 16,33 1-1-16,-18-1 1 16,4 1 1-16,5 2 0 15,2 2 1-15,-3 0-1 16,-1 0-3-16,-3 3-26 16,-4 1-38-16,-2 5-115 15,-7-1 117-15</inkml:trace>
  <inkml:trace contextRef="#ctx0" brushRef="#br0" timeOffset="23036.268">2266 8031 983 0,'-13'0'295'0,"2"-1"-397"16,0 1-18-16,0 0 21 16,-1 1 36-16,1 2 99 15,-2-3 36-15,5 3 6 16,1-1-14-16,3-2-24 16,3 3-9-16,0-3-7 15,1 0-4-15,0 0-8 16,0 0-4-16,4 0 1 15,22 6-1-15,46 7-2 16,-24-11-2-16,6-2-2 16,0-4 0-16,2-1-2 15,0-2 0-15,0-1-4 16,-2 2-7-16,-10 0-38 0,-3 3-34 16,-16 5-141-1,-12-1 142 1</inkml:trace>
  <inkml:trace contextRef="#ctx0" brushRef="#br0" timeOffset="25903.579">3220 7449 65 0,'-5'-12'57'0,"1"6"17"15,-4-5 9-15,2 4-5 16,3-1-8-16,-3-1 0 16,3 5 3-16,-1-2 14 15,-1 0 4-15,2 0-5 16,0 2-6-16,0 2-20 16,2 3-15-16,0-1-25 15,1 0-11-15,0 0-16 16,0-1-6-16,0 1-5 15,0 0 2-15,0 0 4 16,0 0 2-16,1 1 9 16,18 19 1-16,37 37 4 15,-23-21 1-15,1 7 2 16,3 2 0-16,0 2 1 16,0 3-2-16,2-1-2 15,-2 2-2-15,-2-5-1 16,-2-5-1-16,-1 1 1 15,-1-1 0-15,-2 2 0 0,-4 0 0 16,-5-7 0-16,-3-3 1 16,-5-4 0-16,-1 2 1 15,-4-1-1-15,-3 0-8 16,-7-7-54-16,-1-2-46 16,-6-9-147-16,0-5 154 15</inkml:trace>
  <inkml:trace contextRef="#ctx0" brushRef="#br0" timeOffset="26343.14">3377 7475 1079 0,'-1'0'289'0,"-7"3"-426"15,4 3-5-15,-4 7 40 16,0 2 49-16,5 1 55 0,-5 2 6 15,3 3-1-15,2 2-3 16,-2 3 0-16,0-1 7 16,0 7 9-16,-3 1 5 15,-5 5 4-15,0 3-1 16,-2-3-1-16,0 7-5 16,1 3-9-16,2 2-4 15,-1 0-7-15,3-1-1 16,-1 0-1-16,2-3-1 0,2 0-17 15,0-6-15-15,4-8-61 16,-1-5-46-16,3-7 86 16</inkml:trace>
  <inkml:trace contextRef="#ctx0" brushRef="#br0" timeOffset="26866.788">3868 8045 792 0,'3'4'204'0,"-3"4"-276"15,0 0-8-15,1 3 49 16,-2-1 34-16,1 1 26 16,0-1 2-16,-4 5 3 15,2 2 1-15,-1 4 2 16,-2 2 3-16,0 1 5 16,-1 2-5-16,2 0-6 15,-2 0-3-15,5-1-3 16,-4 3-4-16,-1 3-14 15,2 4-5-15,-5 0-3 16,-1-2-1-16,3-6-5 16,2-5-19-16,-1-8-100 15,6-4-96-15,-1-8 132 16</inkml:trace>
  <inkml:trace contextRef="#ctx0" brushRef="#br0" timeOffset="27317.133">4103 7241 459 0,'2'0'99'15,"-2"-2"-165"-15,2 3-54 16,-2-1 28-16,0 0 76 16,0 0 47-16,1 16 41 15,-1 29 18-15,-3-23 29 16,-1 2 10-16,-5 6 10 16,-4 7-11-16,-2 5-49 0,-6 7-25 15,3 3-36 1,1 3-9-16,-3 4-30 0,2-1-74 15,0 2 66-15</inkml:trace>
  <inkml:trace contextRef="#ctx0" brushRef="#br0" timeOffset="30092.896">4216 7963 78 0,'0'2'68'16,"-1"-2"31"-16,2 0-4 15,-1 0-10-15,0-1-11 0,0 0-25 16,0 0-3-16,0 0 5 16,-1-1 7-16,0 0 13 15,1-8 0-15,0-1 1 16,1 1 3-16,5-30 4 15,-5 34 0-15,-1-2-12 16,0 2-9-16,6 5-22 16,-1-3-10-16,-2 4-15 15,-3-1-6-15,0 0-4 16,0 0-2-16,0 1 0 16,0 0-1-16,5 0 0 15,7 1 2-15,0 1 0 16,34 11 0-16,-30-7 2 15,2 2-1-15,8 0 1 16,-2 0 0-16,8 2-2 16,1 3 1-16,2 0-1 0,3 1 0 15,5-1 1-15,3 0-1 16,1-2 1-16,0-1 0 16,-8-3 0-16,-3 1 0 15,-4-1-1-15,-6 1 0 16,0-1-5-16,-1 0-11 15,-7-4-51-15,2-1-38 16,-6 3-108-16,0-1-54 16,-2-7 166-16</inkml:trace>
  <inkml:trace contextRef="#ctx0" brushRef="#br0" timeOffset="30558.914">4793 7617 1078 0,'0'5'389'0,"-1"-5"-357"0,-3 0-173 16,3 0-1-16,0 0 19 15,1 8 100-15,7 16 19 16,14 37 3-16,-9-30 1 16,9 4 0-16,2 0 1 15,6-2 2-15,4 0 2 16,0-1 6-16,-1 4 2 15,4 5 1-15,-1-1-2 16,-1-4-3-16,0 2-3 0,-3 2-4 16,-3 0 0-16,-1 4-1 15,-3-3 0-15,-1-8 0 16,-3 0-1-16,-7-6-28 16,-2 1-33-16,-4-11-76 15,-3-4-40-15,-1-7-37 16,-2-6 29-16,-1-4 121 15</inkml:trace>
  <inkml:trace contextRef="#ctx0" brushRef="#br0" timeOffset="30962.479">5226 7564 1040 0,'-2'-3'315'16,"-6"1"-369"-16,2 2-16 15,-3 8 19-15,0 3 22 16,-6 3 29-16,0-1 4 15,-1 6 2-15,2 3 0 16,-1 9-4 0,2 6 2-16,2 4 2 0,-3 1 1 0,0-4 2 15,-3-1 0-15,-1 1 0 16,2 3 0-16,-1 5-4 16,1-1-2-16,2 2-3 15,-2-3 1-15,5 0-2 16,-1 2-1-1,-1-5-15-15,0-5-19 0,2-4-72 16,3 0-57-16,1-2 100 16</inkml:trace>
  <inkml:trace contextRef="#ctx0" brushRef="#br0" timeOffset="31352.543">5472 8019 813 0,'-4'0'355'0,"4"0"-126"16,0 2-294-16,-1-2-10 16,0 0 18-16,0 0 60 15,-3 8 9-15,-2 10 0 16,-11 35 1-16,16-20-8 15,1 10-3-15,6 8-1 16,1 1-1-16,6 4-96 16,2 0-112-16,4 2 133 15</inkml:trace>
  <inkml:trace contextRef="#ctx0" brushRef="#br0" timeOffset="43227.306">1185 9452 289 0,'0'-1'87'0,"0"0"-142"15,-1 0-20-15,0 0 10 16,0 1 17-16,-6 1 62 15,-6 2 16-15,3 1-2 16,-29 19-12-16,30-16-16 16,1 1-15-16,-3-5 11 15</inkml:trace>
  <inkml:trace contextRef="#ctx0" brushRef="#br0" timeOffset="44608.131">725 9495 353 0,'2'-6'146'0,"1"0"-59"0,1-2-119 15,1 0 0-15,0 4 6 16,-2 0 13-16,1 4 31 16,-4 0 9-16,0 0 5 15,0 0-1-15,0 0 0 16,0 0-2-16,0 0-2 16,0 0-4-16,0 0-7 15,-1 12-2-15,-3 13-5 16,-5 34-1-16,4-21-1 15,1-1 2-15,-2 1 1 16,-1 0-1-16,0 4 0 16,1 1-3-16,3 5-3 15,2-2 0-15,4-1-3 16,4-2 1-16,2-2-1 16,-1-2 1-16,3-7 2 15,2-4 0-15,2-7 3 0,1-4 0 16,1-3 1-16,-1-3-1 15,3-1 0-15,1-6 0 16,5-1-2-16,-4-6-2 16,2-6-5-16,-1-1-4 15,-2-8 0-15,2-1 1 16,-5-10 5-16,-2-2 2 16,1-8 3-16,-1-2 0 15,-1 5 0-15,0 3-1 0,-4 3 0 16,-2-2-1-16,-1 1 1 15,-3-3 0-15,-2 4 3 16,0 4 2-16,-2 4 9 16,2 6 3-16,-1 1 9 15,-2 5 2-15,1 5 0 16,-3-2-1-16,2 3-1 16,0 1 0-16,0 2 6 15,0 0 1-15,1-1-5 16,0 2-6-16,0 0-20 15,0 0-7-15,0 0-7 16,1 10 0-16,2 17 5 16,5 38 2-16,-3-18 1 15,-2 0 0-15,2 10 1 16,-2 6 0-16,1 8 0 16,-2 1 0-16,-2 6 0 15,1-10 0-15,-1-4 0 0,2 2 0 16,-2 2 0-16,0 0 1 15,0-4 1-15,-5-4 0 16,0-14 1-16,-2-1 1 16,-2-11 4-16,0-5 4 15,-5-9 13-15,1-3 6 16,-3-2 6-16,1 0 0 16,3-2-5-16,-5 1-2 0,1-1-3 15,-4-2-3-15,-3 1-5 16,-5-2-4-16,-7-3-12 15,4-3-4-15,-5-3-24 16,6-3-19-16,7-4-91 16,0-2-118-16,4-8 162 15</inkml:trace>
  <inkml:trace contextRef="#ctx0" brushRef="#br0" timeOffset="45295.608">1518 10078 864 0,'3'0'265'0,"3"-4"-316"15,2-1-25-15,1 3 2 16,0-2 8-16,-1 4 23 15,-3 3 22-15,-2-1 22 16,-1 1 2-16,-2-3 19 16,0 0 11-16,0 0 14 15,0 0 4-15,0 0-7 16,-2 10-8-16,0 4-12 16,-8 32-5-16,3-26-12 15,2 5-4-15,-6 1-2 16,1 1 1-16,0 1 0 15,0-3-1-15,4-1 1 16,-2-2-1-16,0-4 0 16,2 4 0-16,-2-3 0 15,0-1-1-15,4 0 0 16,1-1-1-16,3-2 0 16,1-3 0-16,4-3 3 0,-2 0 1 15,4-4 3-15,3 3 0 16,2-5 2-16,6 1 2 15,9-1 4-15,3-2 0 16,10-1-3-16,9-1-2 16,4-1-6-16,1-1-2 15,1 2-1-15,-3 2-3 16,-7-1-6-16,-5 2-10 0,-7-2-41 16,-3 0-25-16,-3 0-52 15,1-1-44-15,-4-5 118 16</inkml:trace>
  <inkml:trace contextRef="#ctx0" brushRef="#br0" timeOffset="45954.887">1460 10231 583 0,'-8'2'253'0,"2"-3"-94"15,-1-2-201-15,-4 5-52 16,-4 2 4-16,-5 2 37 16,6 3 38-16,0-4 57 15,2-1 16-15,1 0 24 16,1-2 7-16,3-1 26 16,1-1 5-16,4 0-12 15,-2 0-12-15,3 0-33 16,0-1-13-16,0 0-29 15,0 0-10-15,1 0-11 16,0 0-5-16,0-1-3 16,1 1 1-16,16-7 3 15,33-31 1-15,-28 32 0 16,-1 0 1-16,-3 4-2 16,0-1-1-16,-4 2 2 0,2 2 0 15,-1-1-1-15,3 5-2 16,-1 0-21-16,4 0-26 15,-1 7-117-15,0-7-200 16,7 7 240-16</inkml:trace>
  <inkml:trace contextRef="#ctx0" brushRef="#br0" timeOffset="55227.277">2247 9804 346 0,'-3'-5'199'0,"-2"3"-30"16,1 2-20-16,-1-2-37 15,0 2-28-15,2 0-40 16,2-1-17-16,0 1-23 16,-1 0-3-16,1 0 12 15,0 0 9-15,0 0 20 16,0 0 11-16,0 0 12 16,0 0 2-16,-2 0-7 15,1-2-7-15,-3 1-20 0,3 0-9 16,1 0-13-16,0 0-6 15,0 0-8-15,-1 0-3 16,1-1-3 0,1 1-2-16,0 0 2 0,6-4 0 15,19-7 1-15,36-2 1 16,-25 12 2-16,-1 3 0 16,-3 0 3-16,-5 1 0 15,-6 1-3-15,1-2-4 16,-1 4-20-16,2-1-19 0,-2 4-47 15,-1 1-23-15,-7-4-51 16,-1 2-21-16,-6-6-26 16,-2-1 123-16</inkml:trace>
  <inkml:trace contextRef="#ctx0" brushRef="#br0" timeOffset="55710.824">2205 10214 277 0,'-4'0'127'16,"0"-2"-49"-16,0 0-58 16,3 2-16-16,0 0 7 15,0 0 32-15,-1 0 13 0,1 0 24 16,0 0 5-16,0 0-3 15,0 0-4-15,0 0-25 16,0 0-16-16,-1-1-26 16,2-1-10-16,0 1 1 15,0 0 2 1,20-5 1-16,34-10-2 0,-20 8-1 16,0 0-1-16,1-1 0 15,2 3-1-15,-7 4 0 16,-2-2-2-16,2 6-7 15,-4-2-6-15,4 3-41 16,-3 3-37-16,-2 0 57 16</inkml:trace>
  <inkml:trace contextRef="#ctx0" brushRef="#br0" timeOffset="56700.26">3047 9810 1090 0,'-1'-1'348'0,"1"2"-404"16,-1 1-20-16,0-2 0 16,0 0 10-16,0 0 42 31,-1 0 14-31,-1 13 8 0,0 1 1 0,-14 29-1 15,8-26 1-15,1 0 2 16,1-1 0-16,3 2 1 16,2 1-2-16,0 0 0 15,2 3-1-15,0 1-1 16,2 3-1-16,6-1 1 16,-1-3 0-16,5-2-2 15,-2-3-2-15,3-4-5 16,1 2-2-16,2-2-3 0,1-2 2 15,4-3 5-15,2-4 3 16,0-5 5-16,1-1 2 16,4-6 4-16,-3-1 3 15,2-5 2 1,-1 0 1-16,0-6 1 0,-3-1 0 16,-6-6 2-16,2-3 0 0,-4-3-1 15,0-1 1-15,-2 4 2 16,-1 4 1-16,-3 4 0 15,-3 1 1-15,-6 4 1 16,-1 3 1-16,-7 2 4 16,-2 4 2-16,7 3-4 15,-5 0-3-15,3 4-11 16,3 1-7-16,-4 3-9 16,2 4-5-16,-2 1-1 15,1 5 1-15,-1 2 4 16,4 3 2-16,3 10 1 15,0 2 2-15,4 16 1 16,-5 5 0-16,0 2 1 16,1 1 0-16,0 3 1 15,5-1-1-15,2 4 2 16,-2 6-1-16,0 2 1 16,-3 1 0-16,-2 5-1 0,-1-4 0 15,0-9 0-15,-4-1 0 16,-2-2 1-16,-1-2 0 15,-2 0 1-15,0-5 0 16,-8-7 0-16,0-5 2 16,-4-4 1-16,-4 0 1 15,-6-5 3-15,-2-2 4 16,-9-5 10-16,-2-3 2 16,-1-4 1-16,13-12-4 15,16-2-12 1,1 0-5-16,-41-2-54 0,1-7-54 0,6-16-116 15,22-7-59-15,6-15 167 16</inkml:trace>
  <inkml:trace contextRef="#ctx0" brushRef="#br0" timeOffset="57270.138">3692 10590 488 0,'-4'-1'166'0,"3"0"-157"15,-2-1-9-15,2 2 9 16,-1 0 11-16,1 0 19 16,0 0 7-16,0 0-10 15,0 0-4-15,0 0-13 16,0 0-8-16,-5 15-5 15,1 4-3-15,-1 35-3 16,8-28 0-16,-1 0 1 16,1 1 0-16,0-1 0 15,2-1-1-15,-1-1 1 16,2-4-22-16,-1 1-60 0,1-1-65 16,0-5 84-16</inkml:trace>
  <inkml:trace contextRef="#ctx0" brushRef="#br0" timeOffset="57690.847">4107 9742 861 0,'1'3'266'0,"-2"2"-305"16,-1-1-74-16,0-4 16 15,0 6 33-15,-7 17 69 0,-16 31 8 16,11-22 3-16,0 1-1 16,-1 11-10-16,0 4-2 15,-4 5 0-15,0 0-1 16,2-7-4-16,0-4-34 15,8-3 26-15</inkml:trace>
  <inkml:trace contextRef="#ctx0" brushRef="#br0" timeOffset="58213.535">4275 10360 885 0,'7'-3'313'15,"-6"3"-262"-15,2-1-59 16,-3 0-8-16,0 0 3 15,0 0 6-15,0 0 3 16,2-1 4-16,14 1 0 16,31 5 3-16,-27-4 2 0,1 2 4 15,1-2 1-15,3 0 1 16,-4 2-1-16,1 0 0 16,-3 0-2-16,2 0-4 15,1-1-2-15,3 4-3 16,-1 0-5-16,1 4-31 15,0 2-27-15,-4 2-58 16,-1 0-44 0,-2 0 104-16</inkml:trace>
  <inkml:trace contextRef="#ctx0" brushRef="#br0" timeOffset="59083.578">5015 10219 1311 0,'-1'1'420'16,"0"-1"-448"-16,1 0-23 0,0 0-17 16,-1 0 15-1,0 0 17-15,0 0 5 0,-1 0 21 16,1 1 1-16,-7 19 2 16,-14 28 1-16,15-27 5 15,-1-2 1-15,4-4-1 16,1-2 0-16,3-2 0 15,0 0-1-15,6 7-1 16,2-1 0-16,5 1-2 16,6 1-1-16,2-7-8 15,2-1-7-15,6-5-12 16,1-5-3-16,0-6 5 16,5-4 7-16,-2-10 12 15,1-1 4-15,-3-5 5 16,-6 1 2-16,-2 1 5 15,-1-1 3-15,-1-3 1 16,-2-1 0-16,-1 1-2 16,-3-1 0-16,-5 7 1 0,0 2 5 15,-5 2 8-15,-3 3 7 16,-1 6 11-16,-1 1 2 16,0 5-4-16,0 2-6 15,0 0-18-15,-1 0-9 16,0 0-15-16,0 0-3 15,0 0 1-15,-2 5 3 16,-1 19 6-16,-5 35 2 0,6-20 1 16,3 1 1-16,3 1 1 15,-1 2 0 1,3 8 2-16,0 3-1 0,1 1 0 16,-1-1-1-16,-1 0 0 15,0-4 0-15,-3 2 2 16,0-2 0-1,-3-2 4-15,-3-1 2 0,-2 5 8 16,-3-1 4-16,-3-1 4 16,1-1 0-16,-6-4-2 15,-1-1-1-15,-1-5-2 16,-3-2 0-16,-2-2 3 16,-8 3 0-16,-6 2-3 15,-2-1-2-15,-10-4-7 16,0-5-2-16,-3-11-12 15,4-4-13-15,8-9-50 16,8-5-70-16,1-19 87 0</inkml:trace>
  <inkml:trace contextRef="#ctx0" brushRef="#br0" timeOffset="62506.85">5838 10513 509 0,'-2'0'198'0,"4"1"-110"15,0-1-120-15,-2 0-32 16,0 0 2-16,0 0 15 16,0 0 12-16,0 0 45 0,-2 0 24 15,2 0 33-15,-1 0 3 16,1 0-13-16,-1 0-15 15,0 0-28-15,0 0-1 16,0 0 0-16,-2 0 1 16,-5 0-4-16,-2 0-2 15,4 0-1 1,-4 0 2-16,3 0 0 0,1 0 1 16,-4-1-4-16,2 0 0 0,-4 0 2 15,-26-3 3 1,32-2 6-16,-2 0 5 0,3-6 13 15,-5 6 5-15,0 2 11 16,1 0 4-16,2 1-7 16,0-1-4-16,1 2-16 15,0 1-10-15,2 1-11 16,0 1-6-16,3-1-5 16,0 0-2-16,0 2 0 15,-3 20 1-15,0 36 5 16,4-26 3-16,0-1 3 15,3 2 0-15,2-1-3 16,-1 0-2-16,2-3-7 16,-1-3-9-16,2-4-22 15,0-3-17-15,4-3-77 16,1-2-77-16,7 0 132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22:44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14863 9690 109 0,'28'29'58'16,"-31"-28"-11"-16,5-1-19 15,-2 0-3-15,0-1 2 16,0 1 3-16,0 0 0 16,0 0-3-16,0-1-9 15,0-1-10-15,0 1-28 16,0 0-19-16,0 0-19 16,1-6 0-16,1-6 21 15,2-1 21-15,4-28 46 0,-7 30 20 16,-5 2 13-16,1 0-4 15,4 3-28-15,-3 0-19 16,1-1-25-16,-1 1-17 16,-2-5-50-16,-1 1-23 15,4 1 61-15,-2-3-43 16,3-4 65-16,0 2 57 16,-3-1 33-16,1 5 26 15,1 3 6-15,0 2-8 16,2 3-31-16,-1-1-17 0,-1 3-32 15,-1 0-10-15,1 0-4 16,0-1 1-16,0 1 15 16,0 0 14-16,0 0 27 15,0 0 13-15,-1 0 8 16,1 0-9 0,0-1-14-16,0 1-9 0,0 0-8 15,0 0 1-15,0 0-2 16,-1 0 0-16,1-1-1 15,0 1 1-15,0 0 1 16,0 0-3-16,0 0-3 16,-1 0-3-16,1 0-4 15,0-1-3-15,0 2-2 16,-7 0-3-16,-1 0-5 16,-3 0-2-16,-29 6-3 15,29-1-1-15,-2-2-1 0,-2 0 0 16,-1 1-1-16,0 0-1 15,-3 0 1-15,-1 1-1 16,0 3 0-16,0 0-1 16,-3 3-1-16,4 3-1 15,-2 2 0-15,1 1 0 16,0 1 0-16,2-1-1 16,0 3-1-16,1 2 2 15,2 3-1-15,4-2 0 0,1-1-1 16,0-2 0-16,3-2-1 15,-1 0 0-15,1 3 1 16,6 1-1-16,-2 3 0 16,5 0 0-16,0 0 0 15,-2-3 0-15,2 0 0 16,-1-1 0-16,5 2 0 16,0 1 0-16,-3 4 1 15,4 2-1-15,0 1-1 16,-1-2-1-16,4-6 0 15,0-3 0-15,0-3 2 16,2 1 0-16,3-1 3 16,-1 1-1-16,3 1 1 15,0 0 0-15,-1-4 0 16,-1 3 0-16,1-10 1 16,-1 4 0-16,1-5 0 0,1-4 0 15,0 5 2-15,1-3 1 16,-3-3 2-16,2 2 0 15,-2-4 3-15,-1-5 1 16,1 3 2-16,-1-3 0 16,0 0 1-16,0 1-1 15,-3-4 2-15,-2 0-1 16,-1 0 2-16,-1 1 1 0,-3 0 2 16,2 0 0-16,-3 0-1 15,-1-2-2-15,-1-2-4 16,-1-1-1-16,-1-2-2 15,0 2 0-15,1-3 0 16,-2 1 0-16,-2-2 1 16,1 1 0-16,1 2 0 15,-4-2-1-15,3 1-4 16,-3-2 0-16,-2-1-3 16,-2 2-1-16,-3 0-1 15,-2 2 0-15,1 2-1 16,1 0 0-16,-2 1 2 15,-1 1 0-15,0 0-1 16,0 1 1-16,1 2-2 16,3-1-1-16,-1 4-3 15,-1-2-3-15,-1 4-3 16,-1 2-3-16,0 2 2 0,2 1 0 16,4 0 3-16,0 1 0 15,-1 1 0-15,-2 1 0 16,3 3 0-16,-1 0 0 15,4 2 3-15,2-4 0 16,-2 5 4-16,1-1 0 16,-1-1 1-16,-1 3 0 15,-1-5 1-15,7 0 0 16,0 1 1-16,1-2 0 16,2 0 1-16,-6 0 0 0,4-4 1 15,0 1 0-15,-1-1 0 16,2 0-1-16,-1 0 0 15,0-4-1-15,1 0 0 16,0 0 0-16,0 0 0 16,0 0 0-16,0 0 0 15,-1 0 0-15,0 3 0 16,-1 2-1-16,-1-1-13 16,0 1-25-16,-2 2-88 15,-1 2-80-15,3 1 124 16</inkml:trace>
  <inkml:trace contextRef="#ctx0" brushRef="#br0" timeOffset="1583.657">19648 10905 727 0,'0'0'218'0,"0"0"-278"15,1 0-12-15,-2 0 18 16,-1 0 16-16,1 0 38 15,0 0 4-15,0 0 4 16,0 0 5-16,0 0 16 16,-2 2 8-16,1 2 15 15,0-1 5-15,1-2 3 0,-1 1-1 16,1-2-7-16,0 0-7 16,0 0-11-16,0 0-5 15,0 1 7-15,-1-1 2 16,1 0 2-16,0 0-6 15,0 0-17-15,1 0-8 16,0 0-9-16,0 0-2 16,0 0 0-16,3 0 1 15,9 1 0-15,-4-1 0 0,7-1 1 16,29 0 0-16,-28-2-1 16,2 3 0-16,1 1-1 15,-2-1 1-15,2 3 0 16,1 1 1-16,2 1-1 15,2 2 1-15,2-1 1 16,-3 0-1-16,-1 3 1 16,-5-3 1-16,-3 5 0 15,-1-3 0-15,-4 3-2 16,-1 3-2-16,-2 0-3 16,-3 1 0-16,-2-1 0 15,-3-1 1-15,-6 3 1 16,-4 3 0-16,-3 7-1 15,-2 5 0-15,-6 1 0 16,-5 2 0-16,-9-4-1 16,-3-3 1-16,-3 4 0 15,-1 2 1-15,1 5 0 0,4 3 0 16,-1-4 1 0,4-1 1-16,-4-4 0 0,0-2 0 15,1 3 1-15,2 2-1 16,2-3 1-16,2-5 1 15,1-5 1-15,4 1 0 16,5-7 0-16,1 0 1 16,5-1 0-16,-1-3-1 15,2 0 2-15,4 2 1 0,2-3 4 16,3-1 2-16,5-3 9 16,1-1 4-16,0-2 7 15,0-4 3-15,0 0 5 16,-1-1 2-16,1 0 2 15,1 1 1-15,0 0-11 16,0 0-7-16,0 0-12 16,0-1-7-1,7 1-5-15,6-1-1 0,11-1-1 16,33-2 0-16,-24 2 0 16,7-1 0-16,8 3 0 15,0-2 0-15,5 5 0 16,2 2-1-16,2 2 0 15,-5 2 0-15,1-3 1 16,1 3 0-16,2-1 0 16,8 5 0-16,0 2-27 0,-9 0-50 15,-5 4-215-15,5 9 194 16</inkml:trace>
  <inkml:trace contextRef="#ctx0" brushRef="#br0" timeOffset="51419.666">19704 14562 587 0,'-5'-6'255'15,"1"2"-124"-15,-1-3-51 16,1 0-2-16,1 0 10 16,0 1 3-16,0 5-16 15,2-1-9-15,0 0-19 16,0 1-6-16,0 0-8 16,0 0-4-16,0 0-6 15,-1 0-5-15,1-1-8 16,0 1-3-16,0 0-7 15,1 0-2-15,-1 0-5 16,0 0-3-16,1 0-8 16,0-1-4-16,0 1-9 15,0 0-2-15,7-2 3 16,13-5 3-16,30-4 10 16,-26 11 4-16,6 1 5 15,-1 2 1-15,7 0 2 0,1 1-2 16,1 4-4-16,2-3-7 15,-7 4-8-15,0 2-1 16,-7-1 4-16,-3 2 5 16,-4 2-8-16,-1 0-3 15,-1 1-8-15,1-2-7 16,0 3-5-16,-5 0-1 16,-5 4-20-16,-2 0 5 0,-4 1 18 15,0-1 4-15,-6-1 26 16,-4 1 3-16,-6 3-7 15,-5-2-4-15,0 3-11 16,-3 2 3-16,-2 2 10 16,-3 2 6-16,-4-3 16 15,-4-4 2-15,-4-2 2 16,0 0 1-16,1 3 10 16,0-1 7-16,6-2 17 15,2-5 7-15,4-6 10 16,3-2 1-16,2-1 3 15,2-2 5-15,5-2 5 16,2-1 0-16,8 0-11 16,0-1-10-16,2 0-18 15,1 0-6-15,0 0-9 16,0 0-5-16,0 0-14 16,1 0-8-16,0-1-8 0,0 0 0 15,6-5 6-15,21 2 3 16,32-33 5-16,-26 31 0 15,3 4-1-15,0 6-4 16,-1 6-3-16,0 2 1 16,-3 6 2-16,-1 2 2 15,-5-1 2-15,-3 6 1 16,-5-3-6-16,-3-1-9 16,-1 4-11-16,-2 2-8 0,-3 4 5 15,-5 2 10-15,0 1 14 16,-5-3 9-16,-3-5 2 15,-4-1 2-15,-1 2 1 16,-1-1-1-16,-5 8 0 16,3-1 0-16,-6-2-1 15,-3-3 1-15,-4-4 1 16,-5-2 1-16,-5-6 1 16,-2 3 0-16,-3-4 2 15,-2 0 1-15,2 2 9 16,-4-6 5-16,8 1 2 15,-2-3-1-15,-4-1-13 16,-4 3-31-16,-20 2 14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24:37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4098 7829 565 0,'0'0'188'0,"0"-1"-171"16,0 1-75-16,0 0 2 0,0-1 19 16,0 1 19-16,0 0 21 15,0 0 2-15,0 0 2 16,0 0 2-16,0 0 11 16,0 0 6-16,0 0 8 15,0 0-2-15,0 0-10 16,0 0-7-16,0 0-11 15,0 0-3-15,0-1-1 16,12 0-1-16,2-1 1 16,30-8 0-16,-28 7 0 15,0-2 0-15,3 0 0 16,-2 2 0-16,3-2-1 16,0-2 1-16,1 0-1 15,-1 2 0-15,-6 0 1 16,0 0-1-16,0 2 1 15,5 1 0-15,2-3 0 16,-1 0 0-16,2 0 0 0,-1-5 0 16,1 4 0-1,0 0 1-15,4-2 0 0,1 2-1 16,3-1 1-16,0 1-1 16,0 5 0-16,0-1 0 15,-3 1 0-15,1-2 0 16,1 2 0-16,1-1 0 15,-1-2 0-15,-2 0 1 0,-1-3-1 16,-2 0 1-16,4 1 0 16,2 2 0-16,1 0-1 31,1 3 0-31,-1-1 1 0,0 1 0 0,1-2 1 16,1 2-1-16,-2-1 1 15,1-1-1-15,0 2-1 16,0 0 1-16,2 0 2 15,-3 0-1-15,-1 0 1 16,3-2 0-16,-2 1-1 16,2 1 0-16,3-1-1 15,0 0 1-15,-1 1 0 16,1 0 0-16,4 1-1 16,1 0 1-16,-2 0 0 15,-4 0 0-15,-4-3 1 16,2 2-1-16,3-2 5 15,4 1 0-15,3-2 2 0,2 3-1 16,1 0-4-16,3 1 1 16,0 0-3-16,-2 0 1 15,-2 2-1-15,-3 0 0 16,-1 1 1-16,1 1 1 16,1-3 2-16,2 1 1 15,3-1 2-15,-1-1 2 16,6 0 20-16,-6 0 6 15,3-1 0-15,-3-2-3 0,-8-2-21 16,6 0-7-16,-3 0-2 16,2-1 0-16,-1 0 0 15,0 1 0-15,-1 4-2 16,-1-2 0-16,-4-2-2 16,0 1 1-16,-7-2-1 15,0 2 0-15,0 2 1 16,-3-3-1-16,3 3 0 15,2-1 1-15,-4 0-1 16,1 1 1-16,-1 1 0 16,-1 0-1-16,2 1 0 15,2 0 0-15,2-4 1 16,1 1-1-16,0-2 2 16,-1-1 0-16,1 3 2 15,-8-3 1-15,3 2 6 16,0-1 1-16,0-1 1 0,2 0-1 15,-1 2-4-15,-3-2-1 16,4 3-2-16,2 0-1 16,-2 0 0-16,2 3 0 15,-4 0-1-15,2 2-1 16,-3 3 0-16,-2-1-1 16,1 3 1-16,-7 0-1 15,0 5 1-15,0 0 0 16,-4 5-1-16,8-1 0 15,-4 2-1-15,-2-2 0 0,0-3 0 16,-5-3 0-16,1-2 0 16,-1-1 0-16,0 4-11 15,2 0-42-15,5 2 37 16</inkml:trace>
  <inkml:trace contextRef="#ctx0" brushRef="#br0" timeOffset="4760.737">16093 8414 531 0,'38'-73'172'0,"-38"71"-193"16,0-2-32-16,-2-2 13 15,1 5 11-15,0 0 31 16,0 0 12-16,-1 0 11 16,1 0 5-16,0 0 22 15,0-1 2-15,0 1-17 16,-6-3-6-16,-5-2-26 16,-3-1-3-16,-31-11 2 15,29 16-2-15,-3 1-1 16,2 0-1-16,-2 6-4 15,1-3-2-15,-6 5-6 16,4 0-5-16,-4 1-14 16,-3 1-6-16,3 5-7 0,-4 6 4 15,4 5 13-15,2 5 8 16,-2 4 14-16,2 0 0 16,-3-1 1-16,2 1 0 15,1 6 2-15,2 2 0 16,-3 7 1-16,2 0 0 15,-1 2-1-15,-1-2 1 16,1 3-1-16,-3 0 1 0,2 0-1 16,-1 5 0-16,3 0-5 15,1 0-2-15,3-4-4 16,2-2-1-16,1-4 4 16,1-3 2-16,0 0 6 15,1-3 1-15,-1 3 2 16,3 2 0-16,-2 6 0 15,-1-2 1-15,3-4 1 16,-3-2-1-16,3 0 1 16,1 2-2-16,2 1 1 15,0 3 0-15,0 3-1 16,0-3 0-16,0 2-1 16,1-3 0-16,2-7 0 15,1-3 1-15,3 1-1 16,1 0 1-16,1-2 3 15,2 0 0-15,2-8 3 16,1-2 0 0,3 3 0-16,-1 1 4 0,2 5 2 0,0-1 2 15,0-4-2-15,1-1-3 16,4 0 6-16,-1 0 5 16,1 3 2-16,-2-5 0 15,-4-3-8-15,4 1-6 16,-3-8-4-16,2 4-2 15,-1-6-2-15,2 1 0 16,-3 0-1-16,1 2 1 0,-1 1 0 16,0-2 1-16,7 2 1 15,-4-2 2-15,1 2 0 16,0 1 1-16,-2-6-1 16,-2 1-3-16,4-6 0 15,-5 0-1-15,3-1 0 16,1 4 0-16,-2-2 2 15,0 2 1-15,1-1 6 16,-1-3 2-16,2 1 2 16,2-1-1-16,1-2-2 15,1-1-2-15,3-3 1 16,0-4 1-16,2-3-1 16,3 0-1-16,0-2-3 15,2 2-2-15,-3-1-1 16,1 1 0-16,0-3-2 15,-5-1 1-15,2 0-2 16,-3-3 0-16,3-1-1 0,2-1 0 16,2-2 1-16,2 1-1 15,-1 2 0-15,-1-2 1 16,1-1 0-16,3-3 1 16,1-7 0-16,1-4 0 15,1-1 0-15,-3 0 0 16,0 3 2-16,1 0 0 15,-2-1 1-15,4-2 1 16,2-3 0-16,-1-4 0 0,0-4-1 16,0-2 2-16,-3 3 0 15,-2 0 1-15,-4 0 2 16,0 0 0-16,-3 1 1 16,0 0 1-16,-4 6-3 15,-2-2-1-15,-4-1-4 16,-1-1 1-16,-3-3 1 15,-2-3 0-15,-3 1-1 16,-2-6-2-16,-1-6-3 16,-1-1-2-16,-2 11-3 31,0 22-5-31,2 0-8 0,-6-61-6 0,-4 3-6 16,-1-1 5-16,4 20 8 15,0 1 5-15,-1 0-1 16,-2 2-5-16,1 3-18 15,-2 1-8-15,2 1-24 16,-1-3-3-16,-3-2 5 0,0 1 8 16,-1 0 35-16,0 5 11 15,1 4 14-15,-1-1 1 16,2 2 5-16,1 2 6 16,-2 6 10-16,-3 7 6 15,-1 3 3-15,-2 2-2 16,1-1-4-16,-2 0 0 15,6-1-3-15,-3 3-1 16,-6 3-7-16,5 2-7 16,-8 6-13-16,2 2-7 0,0 2-5 15,-5 1-9-15,-2 6-65 16,-4 1 64-16</inkml:trace>
  <inkml:trace contextRef="#ctx0" brushRef="#br0" timeOffset="14691.472">20369 6709 351 0,'-2'-2'144'0,"-2"1"-84"15,1 0-46-15,2 0-13 16,0 0 11-16,0 0 34 16,-2-1 13-16,-7-1 9 0,-2 0-8 15,-29-12-27-15,27 12-8 16,0 0-6-16,1-1 2 15,0 4 7-15,-4-5 5 16,4 2 6-16,-2-1 2 16,2 0-4-16,-2 3-7 15,-3 1-15-15,-1 1-8 16,-2 3-9-16,3 0-3 16,-7 3 0-16,-7 0 1 15,-2 2 2-15,-4 1-1 0,-3 1-1 16,3 3-2-16,-1 2-6 15,-2 3-7-15,5-1 2 16,1 4 1-16,2-1 8 16,8 1 7-16,-1-3 1 15,1 0-1-15,1-1 0 16,-3-2 0-16,3 0 0 16,0-1 0-16,4-1 0 15,-1 2-2-15,4 3-1 16,-4 1-1-16,2 8 2 15,-1-3 1-15,1 0 2 16,1-2-1-16,4-5-2 16,2 1 1-16,-1-2-1 15,-2 0 1-15,-1 2 2 16,0 1 1-16,-4 3 0 16,5 3 0-16,4-2 0 0,-5-2 0 15,1 1-1-15,-3-1 0 16,4 1 0-16,6 2-1 15,1 2 1-15,-4 2 0 16,-3 4 0-16,-2 3 0 16,-1 0 1-16,2 0 0 15,0 1 0-15,0 0 0 16,1 4-1-16,3-1 1 0,-2 3 4 16,2-3 2-16,0 3 3 15,0 2 0-15,3-4-3 16,-2 4-1-16,2-7-2 15,-3 1-2 1,2 6 0-16,0-1-1 0,0 6 7 16,0-5 4-16,-1-4 1 15,0 1 0-15,1 1-6 16,-1 6-3-16,0-4 0 16,3 1 0-16,3 0-2 15,-3 1 1-15,3 1-1 16,0-3 0-16,0-6 1 15,3-2 1-15,-1-3 0 16,1 5 0-16,1 1 7 16,-3-1 2-16,3 5 0 15,-1-2 1-15,0 4-8 16,0 0 1-16,1-4 6 0,0-4 2 16,0-3 3-16,0-3-2 15,2 0-5-15,-1 3-3 16,2-3-4-16,1 3 0 15,1 2-1-15,2 2 1 16,0 1 0-16,0-1-1 16,2 0 0-16,0-5-1 15,1-2 2-15,2-1 0 16,3-3 2-16,1 4-1 0,4-1 1 16,-1 2-1-16,3 0 0 15,0-3 0-15,3 2-1 16,-3-2 0-16,-1 7-1 15,0 0 0-15,-6 1-2 16,3 1 0-16,2-8 0 16,-3 2 0-16,3-3-1 15,-3-1 1-15,3 4 0 16,-2-2-1-16,2 0 1 16,3-1 0-16,0-1 1 15,1 3 1-15,1 2 1 16,1 1 1-16,0 0-1 15,1-4-1-15,2-2 1 16,-2-6-2-16,4 0 1 16,0-2 1-16,2 2 0 15,0-2 0-15,-4-3-1 16,-1-2-1-16,-1-3-2 0,2 0 0 16,2-4-1-16,2-1-1 15,1-2-2-15,1-3-3 16,2-1-2-16,1 0 0 15,1-4 0-15,-1 1 1 16,0-9 3-16,-2 0 1 16,-4-7 0-16,1-3 1 0,2-1-2 15,4-2-3 1,4-2-2-16,1-3-1 0,-1-6-3 16,2-2 1-16,-1-11 1 15,-2-2 1 1,-1 0 3-16,-8 0-1 0,-6 3 1 15,5 0 0-15,-5-2 4 16,4 1 3-16,0 0 1 16,-5-7 0-16,-1-2 0 15,-1-1-1-15,3-1 1 16,-1-1-1-16,-2-1-1 16,2-2-3-16,-5-8-4 15,-4-4-1-15,-1-2-2 16,0-1 1-16,-4 0 1 15,-2 7 0-15,-2-4 2 16,-6 1-3-16,3 3 0 16,-4-5 0-16,-5 4-2 15,2 5 3-15,-10-6-14 0,2 0 0 16,-3-2-10-16,-6-5-2 16,1 0 16-16,-4 6 2 15,-1 2 16-15,1 7 1 16,-1-1-15-16,-4-4-11 15,2-2-5-15,-3-6 1 16,1 14 17-16,0 8 13 16,1 7 6-16,-2 5 1 15,5-5-1-15,-1 0-1 16,-5 1 0-16,1-2 0 0,-9 2 1 16,0-1-1-16,5 5-3 15,-3 0-1-15,0 6 0 16,0-1 0-16,2-2-1 15,-2 2 1-15,4 1-1 16,-4 0 0-16,9-3-2 16,1 1 1-16,-1-4 1 15,3 4-2-15,-1 8-2 16,-5 4-3-16,4 8-5 16,-2 0 0-16,-5 5-3 15,4-4-1-15,-3 4-14 16,-2 0-19-16,-1 4-75 15,0 3 80-15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26:59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10063 6811 308 0,'2'-2'82'0,"9"0"-115"16,1-2 4-16,-5-2 25 15,7 5 4-15,-12-6 8 16,3 1 1-16,2 6 3 16,-3-2-1-16,5 3-3 15,1-1-2-15,-4 0-3 16,3-1-1-16,1 0-2 0,-5 2 1 15,4 0 0 1,0 4 0-16,1 1 1 0,4 1 0 16,2 0 1-16,0-4 2 15,5 0 10-15,5 1 9 16,4-9 12-16,4 4 5 16,3-5 0-16,0 2-3 15,3 4-8-15,-1-3-1 16,-2 3-8-16,-2 0-2 0,-3 0-5 15,-3 0-2-15,1 3-5 16,1-1-1-16,0-1-2 16,3-1 0-16,-2 0 1 15,0-2 0-15,1-2 4 16,0 2 2-16,2-1 4 16,1-2 3-16,-2 2 5 15,3 0 1-15,0 1-3 16,-6-4-5-16,7 0-8 15,-5-2-4-15,5 2-2 16,3 3 0-16,1 0-1 16,0 0 0-16,-2-2 0 15,-2 0 0-15,-3 0 1 16,-1 1 2-16,1 0 1 16,1-1 1-16,1 0 1 15,4 0-1-15,2 1 0 0,1-2-1 16,4 1-2-1,2 1-1-15,-2-1-1 0,-1 3 0 16,-3 0-1-16,-1-1 0 16,1 2 1-16,-2-2-1 15,4 0 0-15,0 1 0 16,3 0 1-16,5 1 0 16,-1-2-1-16,1 1 1 15,-2 0-1-15,-6-2 0 16,3 3 0-16,0 0 1 0,3 0-1 15,3 1 1-15,0 1-1 16,-2 1 0-16,2 1 0 16,-2-1 1-16,-5-1-1 15,2 0 1-15,-3 1-1 16,1 3 1-16,3 0 0 16,0-1 0-16,-4 2-1 15,4-1 1-15,-7 2 0 16,-1-1 0-16,-1 5 0 15,-4-4 1-15,3 0 0 16,-2 1 0-16,2-1 2 16,2 2 2-16,2 0 3 15,-1-1 3-15,1-2 0 16,1 2-2-16,-5-1-4 16,3 2-2-16,-5 0-3 15,-3-1 0-15,3 1 0 0,1-4 1 16,0 3-1-16,-1-2 0 15,0 0-1-15,-1 1 1 16,-1 1-1-16,1 2 0 16,-2 2 0-16,-3-2 0 15,-3 2 0-15,-1-3 0 16,1 1 0-16,-1 2 0 16,1-3 0-16,-2 3 0 15,-1-1 1-15,0 1-1 0,-1-2 1 16,1-1 0-16,-3 0 0 15,-1 1 0-15,-1-2-1 16,0 0 0-16,0 1-3 16,1-1-19-16,-2 4-75 15,-2 0-64-15,3 2 94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9T21:28:17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2444 6962 523 0,'0'-3'184'0,"-1"2"-185"16,5 1-39-16,-4 0-23 16,0-2 5-16,0 2 30 15,0 0 11-15,0 0 6 16,0 0-4-16,0 0-1 16,0 0 2-16,0 0 10 15,0 0 5-15,10 20 6 16,13 31 1-16,-23-20 0 15,-1 5-1-15,6-2-3 16,-1 3-2-16,5 1-1 0,3-1 0 16,-3 3 0-16,2-4 0 15,-1-7 0-15,-1 0 0 16,-2-6 0-16,2 1-1 16,-2 1-1-16,-1 0 0 15,-1-2-3-15,-2-1-2 16,-1-5-1-16,0-4 0 15,-2-9 5-15,0 0 3 0,0-4 22 16,-2 0 4-16,1-2-4 16,0 1-5-16,0 0-22 15,1-15-6-15,1-37 1 16,0 25 1-16,4-1 0 16,-1-3-1-16,3-7-1 15,1-3 1-15,0-5 7 16,2 0 3-16,-3-1 14 15,2-1 7-15,1 2 15 16,-1-2 0-16,3 11-7 16,0 6-8-16,-1 8-18 15,3 5-3-15,1 3-1 16,-1 0 0-16,5 7 4 16,-3 1 5-16,3 6 2 15,0 3 1-15,-2 2-1 16,1 3 5-16,-3 4 7 0,0 4 2 15,-2 1 7-15,1 4-2 16,2 1 1-16,-2 3-1 16,-4 10-5-16,-4 0-5 15,-4 7-9-15,-1 0-3 16,-3-6-3-16,-3 0 1 16,-3-7 1-16,1 1 1 15,1-4 3-15,3 2 1 16,0-5 1-16,-2-3-1 15,4-3 0-15,-3-6 0 0,2-4 2 16,-1-2 4-16,0-3 19 16,2 0 12-16,0-1 5 15,0 0-6-15,1 0-27 16,1-17-14-16,4-44-15 16,1 25 0-16,3-4 1 15,0-7 1-15,6-5 3 16,-5-1 2-16,3 2 1 15,2 3 0-15,-3 5 0 16,6 4 0-16,-4-1-1 16,-1 7-1-16,1 11-1 15,-3 4-2-15,-2 10-5 16,0 2-5-16,-1 7-10 16,1 3-1-16,4 8 5 15,-1 7 4-15,-1 9 12 16,0 2 2-16,-1 7 2 15,0-2 1-15,2-1-1 0,-2 3 1 16,-1 3-1-16,1 5 1 16,0 6 0-16,0-3 0 15,2-2 0-15,-2-1 0 16,-2-3 0-16,0 1 0 16,0-8 1-16,1-1-1 15,-5-3 1-15,4 1 0 16,-4 4 0-16,-1 1 0 0,2 1-1 15,-3-4 0-15,4-5-95 16,-5-4-160-16,1-4 167 16</inkml:trace>
  <inkml:trace contextRef="#ctx0" brushRef="#br0" timeOffset="672.195">3511 7197 636 0,'-5'5'240'0,"5"-5"-37"16,1 9-295-16,-2 5 0 16,-2 8 69-1,-1 4 19-15,-1 6 4 0,1 0 0 16,-1-4 0-16,3-3-1 15,-1-6 1-15,-1 1 1 0,3 0 2 16,-1 2 1-16,2 3 2 16,2 0 0-16,3 6 1 15,-2-2 1-15,2 0-1 16,1 1-1-16,0 2-3 16,4 2-1-16,2-4 0 15,3-3 1-15,5-8 3 16,1-6 1-16,4-10 3 15,3 0 3-15,1-9 6 16,3-4 6-16,0-4 12 16,-2-9 4-16,2-4 5 15,-1-7-2-15,-7-3-12 16,2-2-6-16,-3-3-8 16,-3-1-3-16,0-5 1 15,-3 3 1-15,-7 3-2 16,0 4 0-16,-3-2-3 0,-3-1-1 15,-4 3-1-15,-5 1 0 16,3 10-3-16,-3 2-2 16,1 6-4-16,2 2-3 15,-4 5-32-15,1 3-32 16,5 3-101-16,-1 1-84 16,8 0 154-16</inkml:trace>
  <inkml:trace contextRef="#ctx0" brushRef="#br0" timeOffset="1274.821">4577 6503 102 0,'-7'13'34'0,"-2"8"-34"16,0 1 1-16,-3 4 0 16,2 1-1-16,1-3-1 0,-2-2-1 15,2-4-1-15,2 0 1 16,0-5 2-16,2-2 0 15,-1-3 3-15,1 1 0 16,1-2 3-16,-1 3 2 16,3-2 8-16,-3-1 13 15,0-2 27-15,3 2 6 16,-3 4-1-16,1-3-11 16,2 7-26-16,-2 2-6 0,3 4-8 15,1 6 3-15,1 3 7 16,0 0 1-16,0 8 7 15,3 5 10-15,-2 9 10 16,3-1 6-16,-2 1 3 16,1 4-10-16,0-2-16 15,1 5-8-15,1 1-10 16,-3-4-4-16,2 3-4 16,-3-5-1-16,-1-4-2 15,0-2 1-15,-1-5-1 16,3-3 0-16,-2-7 0 15,0-6-1-15,0-9 0 16,1-1-2-16,1-9-23 16,-1-1-44-16,3-7-35 15,0-4-34-15,9-11 78 16</inkml:trace>
  <inkml:trace contextRef="#ctx0" brushRef="#br0" timeOffset="1692.292">5060 6820 260 0,'12'-31'163'0,"3"7"-25"0,-7 11-22 16,-4 5-2-16,-1 7-27 15,-3-1-14-15,0 3-39 16,-1-1-25 0,-1 0-9-16,1 8 0 0,-4 20 5 15,-7 32 0 1,7-26 0-16,1 1 3 0,1 3 2 16,2 6 2-16,0 9 0 15,2 3-3-15,2 6-3 16,1-2-2-16,2-5-1 15,-1-1-1-15,0-6 1 16,3 1-2-16,-2-2 0 16,1 0 1-16,-2-6-2 15,-2-7 1-15,1-4-1 16,-1-3-2-16,-2-3-15 16,0 1-18-16,-4-9-45 0,1-5-35 15,-6-6 70-15</inkml:trace>
  <inkml:trace contextRef="#ctx0" brushRef="#br0" timeOffset="2097.558">4837 7359 1009 0,'8'-15'329'16,"4"1"-336"-16,11-5-7 16,0 3 5-16,11 1 5 15,3 0 2-15,8-2 1 16,7-1 1-16,4 3 0 15,3-1 0-15,-9 4 0 16,-2 2 0-16,-7-1 1 16,-4 1 0-16,1 1 0 15,-1-1-1-15,-3 3-3 16,-1 3-2-16,-3 0-45 16,-7 2-21-16,-2 3-47 0,-5 0-23 15,-4 4 8-15,-1 1 5 16,-4 0 1-16,0 2-7 15,1 0 90-15</inkml:trace>
  <inkml:trace contextRef="#ctx0" brushRef="#br0" timeOffset="2420.165">5709 7226 264 0,'64'35'173'0,"-63"-34"11"16,-1-1-18-16,3 3-36 16,-4-3-25-16,1 0-42 15,0 0-18-15,0 0-27 16,3 20-2-16,8 38-6 16,-13-28-1-16,-2 2-2 15,2 2 1-15,2 5-3 16,-1-3-1-16,-3 4-1 15,2-7-2-15,-6-10 0 16,3-1-1-16,5-7-14 16,0-3-21-16,0-4-48 15,0-4-29-15,-2-4-20 16,2-1 11-16,0 0-44 0,0 0 111 16</inkml:trace>
  <inkml:trace contextRef="#ctx0" brushRef="#br0" timeOffset="3140.368">6167 7294 207 0,'15'0'138'0,"-6"7"10"16,-1 1-4-16,0 5-21 15,-1 3-22-15,4 4-41 16,-8 0-13-16,2 9-25 16,-1 3-7-16,-4 11-8 15,6 8-3-15,-6-4-1 16,-1 6 1-16,4 0-1 16,-3-7 1-16,5 3 1 15,-4-10-1-15,-2-8 3 16,1-7 0-16,0-5 1 15,-1-4 1-15,1-7 2 16,-1-1 3-16,0-5 24 16,-3-2 13-16,4 0 28 15,0 0 7-15,0-1-21 16,0 0-14-16,-1 0-36 0,0-10-14 16,0-12-7-16,-2-36-3 15,5 17 4-15,-2-8 1 16,0-4 3-16,0-4 1 15,0-3 2-15,5 7 1 16,0-1-1-16,-1 6 0 16,5 11-2-16,1 7-1 15,3 3-2-15,-1 3-2 16,4 8-3-16,3 2 0 0,-1 2 3 16,3 5 1-16,1 3 3 15,-1 2 1-15,4 5 0 16,-3 3-1-16,1 1 1 15,0-2 2-15,-3 4-1 16,0 0 1-16,-1 3 0 16,-1 0 0-16,0 5 0 15,-6-2 0-15,0 2 1 16,-4 3-1-16,-8-3 0 16,0 5 0-16,-13-1 1 15,-2 2 0-15,-4 7-1 16,-9 1-1-16,-9 0-7 15,-8 2-6-15,-8-3-12 16,-3-5-9-16,0-5-30 16,2-6-29-16,-4-8-232 15,-4-4 219-15</inkml:trace>
  <inkml:trace contextRef="#ctx0" brushRef="#br0" timeOffset="3340.533">5498 7225 677 0,'0'1'329'0,"2"-4"-48"16,2-2-271-16,-4 4-32 15,0 0-27-15,22 0-93 16,32 3-99-16,-23 4 144 15</inkml:trace>
  <inkml:trace contextRef="#ctx0" brushRef="#br0" timeOffset="3819.381">6767 6908 1137 0,'0'0'370'0,"1"0"-360"15,-5 0-47-15,4 0-2 16,0 0 19-16,0 0 9 16,0 0 4-16,0 8 2 0,1 4 3 15,2 4 1-15,5 36 0 16,-7-27-1-16,1 6 1 16,-2 1 0-16,-1 2 0 15,-1-3 1-15,-1 1 0 16,2-1 0-16,-2 0-1 15,1 3 1-15,-2-5 0 16,4 0 0-16,5-5 0 16,-2-7-1-16,-2-2-6 15,-3-7-16-15,0-4-28 16,-1-2-12-16,6-1-25 16,-3-1-5-16,0 0-46 15,0 0-36-15,0 0 110 16</inkml:trace>
  <inkml:trace contextRef="#ctx0" brushRef="#br0" timeOffset="4480.229">7084 6988 327 0,'0'-4'155'0,"1"2"-31"16,-1 1-23-16,0-1 12 0,0 2-10 16,0 0-33-16,0 0-36 15,-1 0-15-15,-1 0-13 16,-3 19 0-16,-11 35-1 16,6-25-1-16,5 1-2 15,-1-4 0-15,2-4-2 16,2-1 1-16,2-2 2 15,2-3 0-15,2-3 2 16,0 2 1-16,0-9 1 16,2 3 1-16,3-4 2 15,-1-4 0-15,1-1-2 16,-1-2 0-16,-2-5-3 16,4 0-1-16,3-1-1 15,-4-2-3-15,2 2-6 16,-4-5-1-16,-7 1 0 15,2 3 1-15,1 2 6 0,1 3-1 16,1 0-4 0,-5 4-3-16,3-1-12 0,-3 1-3 15,0 0 2-15,0 0 3 16,3 6 13 0,1 16 5-16,42 40 5 0,-28-26 2 15,5 6 3-15,-1 4 0 16,2 5 3-16,4 8 3 15,-4 1 5-15,3 3 3 16,-2 1 7-16,-1-7 2 0,-2-2 3 16,-1-4-1-16,-2-4-9 15,-1-3-2-15,-3 0-11 16,-1-3-2-16,-4-11-5 16,-1-5 0-16,-3-12-2 15,1-2-3-15,0-4-20 16,-2-6-20-16,2-4-79 15,-1-9-73-15,7-26 120 16</inkml:trace>
  <inkml:trace contextRef="#ctx0" brushRef="#br0" timeOffset="5137.952">8283 6997 1235 0,'-2'2'349'15,"-1"14"-429"-15,-5 6-5 0,-7 15 47 16,2 7 31-16,-5 1 3 16,4 8 0-16,2 1-1 15,-1 2 1-15,9 1 0 16,-1-9 0-16,8 0 3 16,0-7 0-16,2-6 1 15,2-2 1-15,3-12 0 16,1-3-1-16,0-6 0 15,1-3 0-15,0 0 1 16,6-2 0-16,2-4 1 16,5 0 0-16,-5-8 2 15,2-1 0-15,-3-6 2 16,-1-1 1-16,2-2 13 16,-1-2 2-16,-1-7 13 15,-2-2 4-15,-5-4-3 16,-2 3 0-16,-5 3-12 15,-3-1-5-15,-6 3-11 0,-3 4-5 16,-4-5-7-16,-6 0-3 16,-5-4 2-16,-2-5 0 15,-2 0 5-15,-3-4 1 16,3 6 1-16,-2 2 1 16,1 2-2-1,4-3 0-15,5 0-2 0,2-1-4 16,8 6-11-16,0 6-8 15,1 5-20-15,2 3-9 16,1 2-28-16,1 2-26 16,2 2-50-16,-1 3-39 0,3 1 122 15</inkml:trace>
  <inkml:trace contextRef="#ctx0" brushRef="#br0" timeOffset="5693.054">8643 7393 887 0,'4'3'259'16,"-2"-2"-298"-16,-1 5-15 15,-1-6 18-15,0 0 28 16,1 15 6-16,2 10 0 16,8 36 1-16,-7-26 0 15,-1-2 1-15,4-4-1 16,6-5 0-16,-2-4 1 0,4-5 0 15,-2-2 1 1,-3-4 2-16,5-3 0 0,3-2 1 16,0-1 2-16,2-4 3 15,-2-2 5 1,6-5 10-16,1-6 3 0,1 0 7 16,1-3 3-16,0-6 6 15,1-4 2-15,-2-7-3 16,-1-7-4-16,-3 0 0 15,-4 4-3-15,-1 5-5 16,-5 3-4-16,-5 3-23 16,-3 0-11-16,-4-3-32 15,-1-1-24-15,-3-3-43 16,0 2-23-16,3-5-54 16,1 1-6-16,3-6 35 15,-1-4 27-15,5 4 97 16</inkml:trace>
  <inkml:trace contextRef="#ctx0" brushRef="#br0" timeOffset="6037.383">9560 6673 120 0,'9'12'88'0,"4"6"-1"0,1 6-18 15,-4 1 1-15,-4 3-16 16,-2 4-2-16,2 5 11 16,-2-1 7-16,-1 4 1 15,3 6-8-15,-6 10-22 16,2 5-10-16,2 1-14 16,1 3-5-16,2-3-1 15,0-3 2-15,-2 9 5 16,1-1-1-16,-2-2-3 15,3 4-3-15,1-5-7 16,-2-5-2-16,0-11-2 16,-2-5 1-16,0-17-5 15,-3-6-19-15,0-6-117 16,0-6-97-16,0-4 141 16</inkml:trace>
  <inkml:trace contextRef="#ctx0" brushRef="#br0" timeOffset="6502.626">9348 7076 1163 0,'0'0'256'16,"2"1"-347"-16,7 4-86 15,5 0 25-15,29 9 142 16,-26-11 8-16,5 0 2 15,2 0 0-15,6 0 4 16,-1-2 5-16,1 2 18 16,-3-2 7-16,-1 1 18 15,2 0 5-15,-1 2-7 16,7 0-2-16,3 0-15 16,1 2-6-16,8-2-9 15,-2 3-4-15,1 0-2 0,-5 0-2 16,-3 1-2-16,-5-3-2 15,-9 2-3-15,3 4 1 16,-11 0-76-16,3 7-87 16,0 3 102-16</inkml:trace>
  <inkml:trace contextRef="#ctx0" brushRef="#br0" timeOffset="7745.666">2886 8572 404 0,'-16'-12'138'0,"-3"-3"-151"16,3 5-20-16,-2 0 4 15,-5-2 12-15,-4 4 46 16,4-2 19-16,2 2 21 16,3 0 5-16,2 1 10 15,-1-2-1-15,0 3-6 16,1 1-6-16,2 0-11 16,3 2-2-16,3 1-5 15,1-1-8-15,3 3-18 16,2 0-12-16,2 1-18 15,0-1-5-15,0 0-3 16,5 13 2-16,-4 17 4 16,50 44 3-16,-27-16 1 15,2 3 0-15,1 9 1 0,-3-1 0 16,-2-2 0-16,-4 0-1 16,-4 1 1-16,0 0 1 15,-5-6 0-15,2-4-1 16,4-11-2-16,-6-7-4 15,4-5-36-15,-3-3-34 16,-5-11-128-16,5-2 126 16</inkml:trace>
  <inkml:trace contextRef="#ctx0" brushRef="#br0" timeOffset="8455.3">3672 8573 717 0,'4'3'221'0,"-4"-3"-291"0,-1 1-106 16,-1-1 15-16,1 0 43 15,-1 5 143-15,-7 12 21 16,-17 31 6-16,12-29-2 15,-3 0-6-15,1 1 8 16,-5 3 16-16,1-4 1 16,0 8-25-16,-3-3-16 15,0-1-18-15,1 4-4 16,1 0-4-16,4 0-1 0,5 0-1 16,2-2-2-16,10-5 0 15,1-2-1-15,7-3 1 16,3-2 1-16,1 1 1 15,3-1-1-15,8-3 0 16,5 0-1-16,4 0 2 16,2-1 0-16,-2-2 1 15,0 2 0-15,-2-1 0 16,-1 1 0-16,-5 0 1 16,-3 1 0-16,-4-1 1 15,-5-1 2-15,-4 0 5 16,-3 1 2-16,-3 0 15 15,-2-2 10-15,-2 4 23 16,-4-4 12-16,-3 2 8 16,-3 0 0-16,-5 0-15 15,-5 2-8-15,-8-7-20 0,-2 4-8 16,-4 3-19-16,0 1-10 16,-1 0-19-16,3-4-15 15,8-7-93-15,5-3-118 16,15-5 157-16</inkml:trace>
  <inkml:trace contextRef="#ctx0" brushRef="#br0" timeOffset="9234.272">5346 8484 1055 0,'-1'-8'293'16,"0"1"-338"-16,3 2-107 0,0 0 3 15,0 5 68 1,-2-2 32-16,-2 1 28 0,1 1 8 16,0 0-1-16,0 0 0 15,-4 14 14-15,1 2 12 16,-4 36 13-16,5-26 4 15,2 9 1-15,4 7-3 16,2 10-7-16,1 0-6 16,3 3-8-16,-3 1-2 15,-4-4-3-15,3-2-1 0,-2 4 2 16,-1-3 0-16,-2-3 1 16,0-1 2-16,-4-18 1 15,1-7 4-15,3-7 22 16,-1-3 15-16,-6-7 32 15,5 2 16-15,-3-7 3 16,-1-2-8-16,-3-1-30 16,-6-8-20-16,-7-4-34 15,-9-4-9-15,0-8-2 16,-5-4 4-16,4-7 5 16,6-2 3-16,8 4-4 15,6 5-3-15,9 3 1 16,2 1 1-16,6 0 0 15,6-1 0-15,7 9-2 16,5-1 0-16,4 3 1 16,3 2 0-16,5 0 1 15,-5 1 1-15,11 7-1 16,-4-3 0-16,-3 7 0 0,4 0-2 16,-8 0 0-16,4 7-2 15,-2-2-21-15,-1 4-14 16,-1 0-52-16,-8 0-38 31,-12-3-79-31,2 0-65 0,34 8 173 0</inkml:trace>
  <inkml:trace contextRef="#ctx0" brushRef="#br0" timeOffset="9909.673">7215 8809 1115 0,'6'0'310'15,"2"-3"-395"-15,-5-2-11 16,5 3 19-16,-3-2 45 16,-3 0 17-16,1 1 7 15,-3 2 10-15,0 0 1 16,0 0 30-16,0 0 23 15,0 0 27-15,0-2 6 16,-2-5-24-16,-3-3-22 16,-7 0-33-16,-49-26-10 0,18 35-11 15,-5 3-1-15,-4 11 5 16,4 0 3-16,7 0-10 16,10 1-27-16,12-5-76 15,6 3-19-15,9 1 9 16,4-3 27-1,11 6 80-15,4 3 21 0,3 1 8 16,5 3 0-16,0 3-2 16,0-2-1-16,-2 1 2 15,-6-2 3-15,-4-7 9 16,-6 0 5-16,-2 4 7 16,-3 1 1-16,-6 7 6 15,0 2 4-15,-3-3 10 16,-3 0 5-16,-3-4-4 15,-1-3-4-15,-7-4-12 16,-1 0-8-16,-6-1-16 16,-1-1-6-16,1-5-22 0,-4-5-25 15,8-4-79-15,5 0-43 16,5-7 94-16</inkml:trace>
  <inkml:trace contextRef="#ctx0" brushRef="#br0" timeOffset="10532.902">7447 8671 1122 0,'0'0'251'16,"1"0"-384"-16,0 3-50 15,-1-3 25-15,0 0 116 16,1 5 29-16,1 9 8 15,1 4 2-15,4 32 2 16,-7-33 2-16,-3 6 5 0,2-3 3 16,-1-1 3-16,-2 7 0 15,2 1-4-15,1 4-2 16,2-2-2-16,3-2-1 16,0 3 1-16,1-3 1 15,1 3 3-15,1-1 1 16,2-7 6-16,0-4 1 15,1-4 1-15,2-3 0 0,3-2 0 16,0-2 1 0,2-1 3-16,3-5 3 0,-3-7 10 15,4-1 2-15,-2-11 2 16,3-4-3-16,3-9-7 16,-7-7 2-16,5 1 0 15,1-4 1-15,-1 1-9 16,0-5-5-16,-1-3-11 15,-6 4-4-15,-2-7-7 16,2 6-7-16,-5-4-8 16,-2 0-5-16,0 11-30 15,0 2-29-15,-2 7-158 16,1 1 157-16</inkml:trace>
  <inkml:trace contextRef="#ctx0" brushRef="#br0" timeOffset="11447.559">8334 7984 1145 0,'0'1'340'0,"10"9"-370"16,0 5-93-16,4 10 24 15,1 5 53-15,-4 10 41 16,1 1 1-16,1 9 2 15,-1 0 1-15,-1-7 2 16,-3 2 0-16,-1-2 2 16,-4 2-1-16,-1-1 2 15,-3-5 4-15,-2-2 6 16,-3-2 1-16,-1 6-2 16,0 3-2-16,-4-2-7 15,1-1-2-15,-1-7 1 16,-2-2-2-16,2-3 0 0,1 0 0 15,4-7 0-15,0-4 0 16,1-6 2-16,3-5 2 16,1-6 9-16,1 0 5 15,0-1 15-15,0 0 2 16,0-1-11-16,0 0-8 16,0-4-21-16,3-20-8 15,10-36-5-15,-2 26 0 0,4-6 3 16,0-3 4-1,4-7 5-15,0 2 1 0,2-3 3 16,1 3 0-16,2 8-1 16,-1 0-2-16,-1 8-2 15,1 5-1-15,1 10-3 16,-3 2-1-16,5 8-9 16,-3-3-5-16,0 8-24 15,0 3 1-15,0 6 9 16,1-1 5-16,-1 6 24 15,4 1 1-15,-2 2 2 16,-2 6 3-16,0 4 4 16,-4 0 1-16,-4 0 4 15,-2 3 0-15,-3-6 3 16,-1 2 0-16,-3 1-1 16,-5-2-2-16,-1 3 1 15,-4 2 0-15,-4-2 4 16,-2 3 3-16,-5-5 8 0,-2-1 4 15,-12-3 6-15,-5 1 1 16,-12 1-3-16,-6 1-1 16,5 0-6-16,-4-1-4 15,6 0-9-15,0-5-5 16,-3-8-8-16,8-2-4 16,2-5-25-16,5-1-27 15,7-1-206-15,0-2 180 0</inkml:trace>
  <inkml:trace contextRef="#ctx0" brushRef="#br0" timeOffset="11916.887">9562 8011 793 0,'5'23'190'16,"-5"14"-298"-16,4 7 3 15,-6 9 95-15,2 4 10 16,4 4 1-16,-2 3 1 16,0 2 2-16,-1 1 2 15,1 8 4-15,-2 1 4 16,-2-6 5-16,0-2 4 0,-4-11 1 15,3-1-2-15,2-7-6 16,-5-2-5-16,5-3-6 16,-10-7-3-16,4-4-3 15,-2-8-17-15,-1-15-84 16,4-7-89-16,-7-18 115 16</inkml:trace>
  <inkml:trace contextRef="#ctx0" brushRef="#br0" timeOffset="12261.482">9334 8347 1087 0,'17'-5'373'0,"5"1"-268"15,12 1-149-15,5-1 8 16,1 1 34-16,4 3 2 16,1 0-1-16,1 4 1 15,2 2-2-15,-4 0-3 0,-2-1-13 16,-2 3-6-16,-6 1-25 15,-2 2-27-15,-7 3-49 16,-4 2-37-16,-8-1-69 16,-3 1-52-16,-2 5 183 15</inkml:trace>
  <inkml:trace contextRef="#ctx0" brushRef="#br0" timeOffset="12830.961">10027 8912 1181 0,'2'0'294'16,"-2"7"-419"-16,-3 6-7 16,3 7 55-16,-1 4 62 15,2 5 9-15,-4 0 1 16,2 0 2-16,-3-3 2 16,-1-8 3-16,5-4 1 0,0-5 7 15,0-7 8 1,0-2 35-16,1-1 7 0,-2 0-11 15,0-1-9-15,0-21-44 16,-2-38-12-16,1 24 1 16,1 0 3-16,-6-2 4 15,-1-3-8-15,1-8-6 16,4 2-3-16,5-1 2 16,2-6 9-16,5 0 7 15,0-1 4-15,5 2 3 16,3 4 4-16,3 9 11 15,5 2 4-15,-2 10 0 16,9 7-4-16,4 8-8 16,-3 4-4-16,8 7-4 15,-4 2-2-15,0 4-1 16,-1 6-2-16,-4 2-6 16,0 6-4-16,-3 4-16 0,-2 2-10 15,-1 6-63-15,-10-2-38 16,0 1 88-16</inkml:trace>
  <inkml:trace contextRef="#ctx0" brushRef="#br0" timeOffset="13550.431">10879 8597 748 0,'2'2'282'0,"-2"-2"-201"16,-1 0-58-16,1 0-18 16,0 0-5-16,-1 0-11 15,0 0-5-15,-13 0 4 16,-14 1 7-16,-34 7 7 15,24-4 0-15,0 3 0 16,2 0-1-16,1-1-1 16,10 2-3-16,3 4-4 15,4 0-1-15,5 3 2 16,0 2-1-16,6 0-1 0,3 3-2 16,2 0-7-16,4-4-3 15,4 0-4-15,2-1-3 16,7 1 1-16,-3-7 5 15,7-3 7-15,-3-1 8 16,7-11 11-16,0 0 4 16,4-4 5-16,4-3 0 15,-5-3 0-15,4 1 3 16,-3-4-3-16,-1-1-2 0,0-6-2 16,-3-1-5-16,-3-2-4 15,0-2-1-15,-4 3-2 16,-2 0 1-16,-5 5 1 15,0 4 1-15,0-1 2 16,-3 5 0-16,1 2 1 16,-6 4-1-16,-2 3 1 15,4 3-1-15,-3 2 2 16,0 1 0-16,0 0 3 16,0 0 4-16,7 23 3 15,11 32 2-15,-11-14 2 16,-4 4-3-16,9 6-5 15,-14-1-1-15,2-9-6 16,0-1-2-16,-5-9-4 16,8-1-19-16,-1-5-52 15,-4-5-25-15,5-6-30 16,-3-2 8-16,1-11 31 0,-2-2 2 16,2-6 64-16</inkml:trace>
  <inkml:trace contextRef="#ctx0" brushRef="#br0" timeOffset="14069.593">11537 8506 1235 0,'5'-5'385'0,"-6"3"-416"15,1 0-15-15,0 0 4 16,0 2 17-16,0 0 7 16,0 0 2-16,-2 0 11 15,1 0 4-15,0 0-1 16,-17 9-1-16,-33 16 2 15,23-17 1-15,1 1 2 16,-2 2-1-16,5 4-1 16,0 2-2-16,5 2-2 15,2 7-1-15,2 0 0 16,2 2-1-16,5 0 1 0,3-3-1 16,8-2 2-16,2 2 0 15,7 0 1-15,-2 0 1 16,8 6 0-16,0-3 1 15,6 0 2-15,5-3 1 16,3-7 1-16,1-2 0 16,-2-3 0-16,-2-1 0 15,-2-1 0-15,2 2-1 0,8-3-2 16,-1-2 0-16,-1-1-63 16,-1-3-36-16,-3-7-147 15,2 0 145-15</inkml:trace>
  <inkml:trace contextRef="#ctx0" brushRef="#br0" timeOffset="14570.248">12406 7863 1398 0,'5'-2'330'15,"-5"9"-512"-15,-1 4-6 16,1 20 59-16,0 6 97 15,-4 13 31-15,4 9-2 16,0 10 1-16,3 5 0 16,4 8 4-16,-2 1-1 15,2-2 2-15,4 3 3 0,-8-2 10 16,2-3 4-16,-1-3 9 16,-1-2 0-16,0-6-4 15,2 0-1-15,-2 3-6 16,3-8-2-16,-3-5-7 15,1-9-1-15,3-11-3 16,-7-8 0-16,7-8-1 16,-4-5 0-16,-6-12-1 15,6 1-2-15,-3-9-8 16,1 3 1-16,-2-1-15 16,0 0-18-16,0-7-76 15,-6-22-66-15,0-39 109 16</inkml:trace>
  <inkml:trace contextRef="#ctx0" brushRef="#br0" timeOffset="15063.966">12001 8298 1069 0,'0'3'277'0,"-2"0"-358"16,0-1-13-16,1-2 50 15,0 0 55-15,0 0 3 16,-1 0-5-16,1 0 2 15,0 0 4-15,2 5 9 16,5 5 0-16,9 0 8 16,39 25 2-16,-21-33 5 15,1-1 7-15,9-1-5 16,4 0-3-16,5 0-12 16,4 0-8-16,-5 2-11 15,4 4 1-15,-1 2 3 16,-7-2 0-16,4 3 5 15,-5 0 11-15,0 1 5 16,3 5-1-16,-6 2-5 16,-3-4-15-16,-5 4-9 0,-9-5-1 15,-5 1-2-15,-6 0-2 16,-7-2-20-16,3-2-27 16,-4-3-113-16,3-1-104 15,-1-3 163-15</inkml:trace>
  <inkml:trace contextRef="#ctx0" brushRef="#br0" timeOffset="15768.474">14417 8075 1167 0,'13'-7'251'16,"-2"-1"-387"-16,0-3-177 0,-2 3-5 15,-9 4 138-15,2-1 81 16,-2 2 168-16,-1 1 73 16,0 1 19-16,0 0-37 15,-2 0-72-15,-15-9-17 16,-34-31 17-16,21 30 13 15,-8 3 11-15,-5 0-9 16,-1 6-33-16,2 4-19 0,7 4-25 16,2 7-9-16,4 7-7 15,1 2 1-15,7 6 3 16,5 2 1-16,7 13 7 16,0 4 2-16,6 4 6 15,3 4 2-15,3-7-1 16,6 0 1-16,6 6 8 15,0-1 3-15,3 12 5 16,0 1 1-16,2 1 0 16,-1-2-1-16,-1-7-1 15,1 1-2-15,0-7-2 16,-1-2 0-16,1-1 0 16,-2-3 0-16,-3-7-1 15,-1-1-2-15,-3-7-2 16,-1-8-1-16,-1-8 0 15,-3-4-2-15,-3-8-7 16,0 2-5-16,-1-5-7 0,0-1-6 16,-1-1-37-16,0 1-43 15,-3-5 67-15</inkml:trace>
  <inkml:trace contextRef="#ctx0" brushRef="#br0" timeOffset="16108.84">13771 8520 734 0,'-3'-3'267'0,"1"2"-195"15,-1-2-11-15,3 2-11 16,0-1-8-16,0 1-36 15,4 0-7-15,15 0 6 16,33 2 6-16,-26 0 10 16,-1 2 5-16,5-1 1 15,2-1-2-15,2 0-8 16,4 0-5-16,1 1-8 16,-2-1-3-16,-5 0-3 15,0 1-4-15,-5 2-36 16,-2 3-31-16,-1-2-76 15,-1 1-41-15,1 2-73 0,-4-3 155 16</inkml:trace>
  <inkml:trace contextRef="#ctx0" brushRef="#br0" timeOffset="16623.222">14684 8878 990 0,'3'4'330'0,"-1"7"-323"16,-1 3-18-16,-1 10 2 15,-2 4 3-15,-3 3 5 16,2 4 1-16,-4-2 1 15,3 3 0-15,2-4 1 16,-1-5 1-16,0-10 2 16,1-6 2-16,0-6 14 15,-2-3 14-15,3-2 22 16,1-1 5-16,-1 0-7 16,0 0-16-16,1 0-33 15,-1-11-11-15,-2-19-15 16,2-37-2-16,0 22-6 15,2-2 0-15,3-3 4 0,0 0 4 16,4-1 5-16,2 0-1 16,2-3-2-16,2-3 1 15,3 3 14-15,2 8 4 16,4 9 4-16,-4 7-3 16,7 5-12-16,-1 8-3 15,-1 9-25-15,5 5-7 16,-3 12-12-16,0 3-17 0,-1 9 8 15,0 4-11-15,-3 4-41 16,-2 2-57-16,-3 2 111 16</inkml:trace>
  <inkml:trace contextRef="#ctx0" brushRef="#br0" timeOffset="17132.377">15357 8705 1193 0,'-6'5'329'0,"-7"8"-416"0,-2 7-4 16,-7 13 49-16,-3 4 35 16,2 5 3-16,-1 3 0 15,4-5 0-15,5 5 0 16,3 3 2-16,3-8 1 16,6 0-1-16,0-6 0 15,5-13 1-15,1-4 0 16,2-6 4-16,3-6 2 0,2-4 1 15,3 0 2-15,6-6-1 16,3 0-1-16,6-8-5 16,-4-4-1-16,-2-12-2 15,1-4 1-15,-3-8 4 16,5 3 3-16,0 4 12 16,-3-1 3-16,-4 3 5 15,-6-2 1-15,-7 2-13 16,-4 3-7-16,-2 4-22 15,-6 2-16-15,-4 2-47 16,-3-1-22-16,-6 4-60 16,1-1-36-16,1 11 126 15</inkml:trace>
  <inkml:trace contextRef="#ctx0" brushRef="#br0" timeOffset="18176.342">15882 8617 813 0,'3'24'339'0,"1"-2"-104"16,3 9-341-16,3 10-10 15,-4 1 47-15,0 0 56 16,0 3 1-16,3 3 2 16,-2-7 4-16,-1-4 7 15,-2-10 0-15,-1-3 1 16,-1-3 0-16,0-9 3 15,0-1 0-15,1-7 2 16,-2-1 0-16,0-3 2 16,-1-2 0-16,0 1-5 15,0 0-5-15,1-4-14 16,6-19-14-16,9-37-38 16,-10 25-15-16,-2-2-1 15,0-7 9-15,1 3 40 0,-2-3 19 16,3-1 13-16,-1 2 0 15,3-7-1-15,1 2 1 16,-1 4 2-16,3 7 1 16,-1 8 3-16,-1 3-1 15,4 4-1-15,-4 1-2 16,5 9 0 0,0 3 1-16,2 4 4 0,0 5 2 15,0-2 7-15,2 6 1 16,1 5-3-16,3 6-1 0,-2 9-3 15,-1 2-1-15,2 7 5 16,-3 0 2-16,2 4 2 16,-3 4 2-16,-4 4 3 15,-1 1 0-15,-2-4 0 16,-1-5-2-16,-1-1-6 16,-3-5 0-16,-2 2-3 15,-1-5 0-15,-2-8 1 16,5 2-1-16,-5-12 2 15,0-1 4-15,0-2 17 16,0-6 9-16,2-1 21 16,-2-1 2-16,0 1-26 15,0 0-13-15,1-13-31 16,2-10-9-16,1-32-1 16,-5 24-1-16,-1-1-3 15,2-4-6-15,1-8-7 16,-1-2-4-16,3-2 6 0,-1 1 8 15,4 5 15-15,0 3 5 16,1 3-3-16,0 4-3 16,1 7-4-16,0 4-6 15,0 7-4-15,2 4-9 16,0 4-13-16,5 5 1 16,3 4 7-16,2 5 11 0,2 8 18 15,-4 6 4-15,4 12 8 16,-5 5 5-16,3 6 15 15,-1 8 3-15,-3 7 1 16,4 3-4-16,1 2-12 16,-4-6-3-16,-5 0-5 15,2-4-1-15,-7-6-4 16,1 1 3-16,1-5-128 16,-9-4 94-16</inkml:trace>
  <inkml:trace contextRef="#ctx0" brushRef="#br0" timeOffset="19800.196">3533 9942 429 0,'0'-5'185'0,"1"-2"-60"16,2 6-139-16,2-2-8 15,-5 3 2-15,0 0 7 16,0-1 17-16,-1 1 13 16,0 0 13-16,1 0 6 15,0 0 12-15,0 0-2 16,0 0-7-16,0 0-5 0,0 0-13 16,0 0-3-16,0 13-5 15,0 7-3-15,5 42-7 16,0-29-1-16,3 6-2 15,0 4 0-15,1 3 1 16,3 5 3-16,-1-1 0 16,2 2 1-16,0-1-1 15,-2 1 0-15,-1 3-1 16,-2-4 1-16,-1-7 1 16,-3-5 2-16,1-7 0 15,-2-2 1-15,-2-3 0 16,-1-6-1-16,0-7 2 15,-2-1 0-15,0-8 13 16,1-1 11-16,-1-1 21 16,2-3 10-16,-1-1 1 15,0-1-10-15,0 1-25 0,0 0-14 16,0 0-21-16,-3-23-6 16,-36-40-5-16,30 29 1 15,-1-2 3-15,3-3 4 16,3-3 6-16,2-5 2 15,2 0-1-15,3 2 0 16,6 1-5-16,4-3-1 16,7-4-1-16,3 0 1 15,4-4 3-15,2 6 1 16,4-1 2-16,1 1 1 0,4 9 0 16,-1 6-1-16,4 12-1 15,-2 4-1-15,1 7 3 16,-1 4 1-16,-3 7 2 15,3 2 1-15,-4 9-2 16,2 1 1-16,-4 4 0 16,-4-1 0-16,-4-2-1 15,-3 3-2-15,-7 1-35 16,1 4-32-16,-5-2-134 16,1-1 127-16</inkml:trace>
  <inkml:trace contextRef="#ctx0" brushRef="#br0" timeOffset="20521.932">5271 9892 837 0,'4'-2'221'0,"0"2"-331"16,0 3-47-16,-4-3-20 15,0 0 59-15,-1 0 119 16,-1 0 47-16,1 0 63 16,0 0-11-16,0 0-53 15,-8 1-14-15,-13 5-12 16,-35 8-3-16,22-8-11 15,-5 3-3-15,-8 4-3 16,-3 5 0-16,1 6-1 16,3 0 0-16,11 0-7 15,8 0-16-15,14-5-57 0,4-3-26 16,9 0-16-16,4-2 10 16,10 0 56-16,6 0 25 15,15-3 23-15,3-3 2 16,10-3 4-16,6-3 1 15,-1 2 6 1,-4-2 18-16,-2 1 37 0,-6 2 14 16,-7-1 23-16,-3 1-8 0,-15-2-25 15,2 0-4-15,-6 5-8 16,-3-3 6-16,-4 11 11 16,-4-2 4-16,-9-4 11 15,-1 9-5-15,-2-6-10 16,-4 3-13-16,-6 2-27 15,-7-3-9-15,-11 1-17 16,-6 0-4-16,-5-2-13 16,5 0-18-16,10-6-166 15,10-2 139-15</inkml:trace>
  <inkml:trace contextRef="#ctx0" brushRef="#br0" timeOffset="20790.919">5634 10258 1612 0,'8'9'450'15,"-5"-4"-489"1,3 14-278-16,7 10 161 0</inkml:trace>
  <inkml:trace contextRef="#ctx0" brushRef="#br0" timeOffset="54509.643">1938 12707 502 0,'-1'0'179'16,"2"2"-153"-16,-4-3-15 15,2 0 9-15,0 1 16 16,-1 0 22-16,1 0 8 16,1 0 0-16,0-1-10 15,-1 0-7-15,0-1-7 16,0 1-12-16,0 0-10 16,-1 0-14-16,2 0-4 0,0 1-3 15,0 0-3-15,0-1 0 16,0 0-2-16,0-1 2 15,0 1 2-15,0 0 1 16,4-5 1-16,7-4 0 16,28-33 0-16,-30 25 0 15,5 2-1-15,-3-2 1 16,4 1 0-16,1 3 0 16,-1-3-1-16,4 2 1 15,-6 2-1-15,1-1 0 16,2 4 1-16,-2 2-1 15,1 1 1-15,3 6-1 16,-2-4 0-16,2 2 0 16,1-2 0-16,-3 1 1 15,1 3-1-15,0-2 1 16,3 1 0-16,-2 1 0 0,0 0 1 16,-2 1-1-16,-2 0 0 15,-2 0 0-15,6 0 0 16,-2 0 0-16,-1-2 0 15,-3 2 0-15,-1 2 0 16,1-1 0-16,-3 1 0 16,3 4 0-16,-1 1 0 15,1 0 0-15,3 2 0 16,-2-2 0-16,1 1 0 16,-3-2 0-16,2-2 1 0,0 1-1 15,1-4 1-15,-2 1 0 16,2-2 0-16,-1 0 0 15,2 0 0-15,1-2 0 16,-1 0 0-16,1-2 0 16,-1 1 0-16,0-1-1 15,1 0 0-15,3 1 0 16,-1 0 0-16,0 2 0 16,0 1 0-16,-2 1 0 15,-1-1 0-15,-1 1-1 16,-2 1 1-16,0 1 0 15,-1 1 0-15,0 0 0 16,1-2 0-16,1 0 0 16,0 1 0-16,2-1 1 15,-4 0 0-15,5 1-1 16,1-3 1-16,0 1-1 0,1 0 0 16,-3 0 0-16,0 1 0 15,0 2 0-15,1-1 0 16,2 1 0-16,-2 0 0 15,2 1 0 1,0 0 0-16,-1 0 0 0,-2 0 1 16,1 0-1-16,-2 0 1 15,2 0 0-15,4 2 0 0,-3-1-1 16,-1-2 0 0,0 3 0-16,-1-5 0 0,-1 1 1 15,0 1 0-15,-3 1-1 16,2 0 1-16,-3 2-1 15,4-3 0-15,-1 2 1 16,2-1-1-16,-1-1 0 16,1 1 0-16,-3-2 1 15,2 1-1-15,1 0 1 16,-2 0 0-16,2-1 0 16,-1 1 0-16,0-3 1 15,2 0-2-15,0-1 20 16,2 0 1-16,2-1 4 15,3-2 2-15,-2 1-17 16,3 0-2-16,1-2-1 16,-2 1-3-16,3-2-1 15,-2 2-1-15,-2-3-1 0,1 3 0 16,-2-1 0-16,-4-2 0 16,0 2 0-16,1-3-1 15,1 1 0-15,3 2-1 16,0 1 0-16,0 3 0 15,-3 0 0-15,1 0 0 16,4 3 0-16,-1-2 1 16,4 2-1-16,1 3 1 15,-2-3 0-15,3 1 0 16,1-2 0-16,1-1 0 0,0-1 0 16,-2 1 1-16,0-3 0 31,-2 0 0-31,0-3 0 0,3-1 0 0,-1 1 1 15,2-2 0-15,0-2 1 16,1-1 0-16,3 1-1 16,-3-2 0-16,5 1-1 15,-4 1 0-15,2 0 0 16,-2 4 0-16,-6 0 0 16,1 0 0-16,-5 1-1 15,-1 0 0-15,2 0 0 16,-2 0 1-16,2-2 0 15,0-3 1-15,5 0 2 16,2-1 0-16,0 2 2 16,0 0 0-16,0 1-2 15,-2 3 0-15,2-1-2 16,1 0 0-16,-2 1 0 0,-4-1 0 16,-6 1-1-16,-1 0 0 15,0 2 1-15,-3 1 0 16,6 1-1-16,-7 0 1 15,-4 2 0-15,5 0-2 16,-1 1 0-16,6 1 1 16,4-3-143-16,7-1 106 0</inkml:trace>
  <inkml:trace contextRef="#ctx0" brushRef="#br0" timeOffset="57257.329">20117 8478 737 0,'1'0'214'0,"-1"-1"-268"16,0 1-6-16,0 0 13 15,0 0 24-15,0 0 23 0,0 0 1 16,0 0 2-16,0 0 4 16,0 0 20-16,0 0 7 15,0 0 12-15,0 0 0 16,0 0-15-16,1 10-6 16,0 3-11-16,0 30-4 15,-4-25-4 1,-1 1-1-16,0 4-3 0,-2-1 0 15,-1-3 0-15,3 2 0 0,-1-4-1 16,3 1 2-16,2-1 0 16,-5-3 1-16,6 3-1 15,0 0-1-15,2 2 0 16,2 4 0-16,-3 1 1 16,3 2 0-16,-1 7-1 15,0-3 1-15,3 1-2 16,-1-2-1-16,-5 1 1 15,3 2-1-15,0 3 2 16,1 0 1-16,5-1 1 16,4 0 2-16,-4-4 18 15,1 4 7-15,0 0 2 16,-5-4-2-16,3 4-19 16,-2-5-7-16,2-2-5 15,-2-1 1-15,-1-1 0 16,-1 1 0-16,-1 3 0 0,0 2 0 15,-3 1-1-15,0-3 1 16,-1 1 0-16,1-1 0 16,0-3 0-16,-2-6 1 15,1 3-1-15,0-1-1 16,0 1 1-16,0 0-1 16,-1-2 0-16,2 0 1 15,-1 1-1-15,4-1 0 16,-2-3 0-16,-1-1 0 15,4 1 0-15,-3 0 0 0,-1 1 0 16,2 7 0-16,-1 1 0 16,1 1 0-16,1 4 0 15,-2-8 0-15,0 2 0 16,-2 0 0-16,0-2 0 16,2 0 0-16,-2 0-1 31,0 2 0-31,-2-1 0 0,0 1 0 0,-1-1 1 15,0-1 0-15,0 0 0 16,-1-1 0-16,2 3 0 16,0 0 1-16,-4 2 0 15,4 2 1-15,-3-3 0 16,1 0 1-16,2-3 0 16,-2-3 1-16,1 1 0 15,0 1 0-15,1 6 3 16,-1 2 4-16,1-2 4 0,0-2 1 15,-4-8-1-15,0-2-3 16,2-1-6-16,0-2 0 16,2 3-4-16,1 1 0 15,1 0 1-15,-3-2 0 16,0-1 2-16,0-1 0 16,-1-3 2-16,1 4 0 15,3-3 1-15,0 3 0 16,0-2 3-16,-3-4 4 0,3 4 5 15,0-5 2-15,-2 0-1 16,-1-4-1-16,-1 0-2 16,1-1 0-16,4 1-1 15,-1-4 0-15,0 0-3 16,-1 0-2-16,1 0 0 16,-2 0 0-16,2 0 3 15,-1 0-1-15,0 0-2 16,0 0-1-16,0 0-5 15,0 0-2-15,1 0-4 16,0 0-6-16,0 0-66 16,0 0-99-16,0 0 109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19B3-802B-1146-9D96-BE86CEF1F5AA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32AD-E9BF-E541-A889-1B2F77DE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1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4F62D-E7E6-486F-A7EF-E38B7755751C}" type="slidenum">
              <a:rPr lang="en-US" sz="1100" b="1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1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8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43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45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47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d6019af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d6019af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9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48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49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50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51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53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7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65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4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68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71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6019af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6019af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531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72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73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74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7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75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8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96bd6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96bd6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d6019af2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d6019af2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d6019af2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d6019af2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7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d6019af2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d6019af2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2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AB09-923F-4DCB-90FC-FFB32A7BC7D1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328-89B8-415B-AD16-27FE65978378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3CED-5EBB-4EE8-AC70-8FB7853314A0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9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7950" y="256233"/>
            <a:ext cx="88881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23800" y="1019833"/>
            <a:ext cx="86964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23801" y="897915"/>
            <a:ext cx="8696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29500" y="6390200"/>
            <a:ext cx="86850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7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8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E80-BFA1-45B5-AA82-AF4AACDF648A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145A-7472-48CC-A41C-50BD4EA63025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706C-6FE7-47D2-BBEA-7B874C6080C0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8F5-73D9-4B73-9B53-D0728E337984}" type="datetime1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379-F04B-4DF1-B514-5681BA338F51}" type="datetime1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4149-9A1F-479F-885E-A372E7C6C342}" type="datetime1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9D0-21B5-45CD-89FB-3C54BE6AE57E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09A3-DE17-4CA3-B8B8-1B1B82E8989A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1E3-BB4B-4869-A77B-6B041B0655E2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21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20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37.xml"/><Relationship Id="rId7" Type="http://schemas.openxmlformats.org/officeDocument/2006/relationships/hyperlink" Target="http://www.cs.ubc.ca/~lowe/keypoints/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41.xml"/><Relationship Id="rId7" Type="http://schemas.openxmlformats.org/officeDocument/2006/relationships/image" Target="../media/image41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3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52.png"/><Relationship Id="rId2" Type="http://schemas.openxmlformats.org/officeDocument/2006/relationships/tags" Target="../tags/tag44.xml"/><Relationship Id="rId16" Type="http://schemas.openxmlformats.org/officeDocument/2006/relationships/image" Target="../media/image51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50.jpe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image" Target="../media/image50.jpe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51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54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55.wmf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58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notesSlide" Target="../notesSlides/notesSlide23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57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58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2.png"/><Relationship Id="rId10" Type="http://schemas.openxmlformats.org/officeDocument/2006/relationships/image" Target="../media/image69.png"/><Relationship Id="rId4" Type="http://schemas.openxmlformats.org/officeDocument/2006/relationships/image" Target="../media/image61.png"/><Relationship Id="rId9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customXml" Target="../ink/ink4.xml"/><Relationship Id="rId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customXml" Target="../ink/ink5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customXml" Target="../ink/ink7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2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164.xml"/><Relationship Id="rId7" Type="http://schemas.openxmlformats.org/officeDocument/2006/relationships/image" Target="../media/image94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27.xml"/><Relationship Id="rId11" Type="http://schemas.openxmlformats.org/officeDocument/2006/relationships/image" Target="../media/image97.png"/><Relationship Id="rId5" Type="http://schemas.openxmlformats.org/officeDocument/2006/relationships/slideLayout" Target="../slideLayouts/slideLayout2.xml"/><Relationship Id="rId10" Type="http://schemas.openxmlformats.org/officeDocument/2006/relationships/customXml" Target="../ink/ink8.xml"/><Relationship Id="rId4" Type="http://schemas.openxmlformats.org/officeDocument/2006/relationships/tags" Target="../tags/tag165.xml"/><Relationship Id="rId9" Type="http://schemas.openxmlformats.org/officeDocument/2006/relationships/image" Target="../media/image9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9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customXml" Target="../ink/ink9.xml"/><Relationship Id="rId5" Type="http://schemas.openxmlformats.org/officeDocument/2006/relationships/image" Target="../media/image96.png"/><Relationship Id="rId4" Type="http://schemas.openxmlformats.org/officeDocument/2006/relationships/image" Target="../media/image9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102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tags" Target="../tags/tag169.xml"/><Relationship Id="rId16" Type="http://schemas.openxmlformats.org/officeDocument/2006/relationships/image" Target="../media/image105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100.png"/><Relationship Id="rId5" Type="http://schemas.openxmlformats.org/officeDocument/2006/relationships/tags" Target="../tags/tag172.xml"/><Relationship Id="rId15" Type="http://schemas.openxmlformats.org/officeDocument/2006/relationships/image" Target="../media/image104.png"/><Relationship Id="rId10" Type="http://schemas.openxmlformats.org/officeDocument/2006/relationships/notesSlide" Target="../notesSlides/notesSlide28.xml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108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108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notesSlide" Target="../notesSlides/notesSlide30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108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notesSlide" Target="../notesSlides/notesSlide31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notesSlide" Target="../notesSlides/notesSlide3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ECE/CSE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Describing and Matching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245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245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  <p:extLst>
      <p:ext uri="{BB962C8B-B14F-4D97-AF65-F5344CB8AC3E}">
        <p14:creationId xmlns:p14="http://schemas.microsoft.com/office/powerpoint/2010/main" val="10888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E73B9-A377-42DD-B7C8-D893373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20832-4A52-4813-93C2-BBEA761C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Important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966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0715-14DE-47F5-94AD-5F91B4E2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8F4A-3639-4BB2-B964-BB482980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we going to </a:t>
            </a:r>
            <a:r>
              <a:rPr lang="en-US" dirty="0">
                <a:solidFill>
                  <a:srgbClr val="FF0000"/>
                </a:solidFill>
              </a:rPr>
              <a:t>describe </a:t>
            </a:r>
            <a:r>
              <a:rPr lang="en-US" dirty="0"/>
              <a:t>the patch around each of the interest points we find in order to match them between images?</a:t>
            </a:r>
          </a:p>
          <a:p>
            <a:r>
              <a:rPr lang="en-US" dirty="0"/>
              <a:t>We will use a very simple descriptor.</a:t>
            </a:r>
          </a:p>
          <a:p>
            <a:r>
              <a:rPr lang="en-US" dirty="0"/>
              <a:t>Let’s look at that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9876-3122-4C4E-BDFB-BF907F1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E07C-20B5-4282-B1B0-2F9C7D3C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Normalized Descriptor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F7888-CF31-4DB7-BB62-EF3E8982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39B2-4D53-4882-A08C-468BEB92C744}"/>
              </a:ext>
            </a:extLst>
          </p:cNvPr>
          <p:cNvSpPr txBox="1"/>
          <p:nvPr/>
        </p:nvSpPr>
        <p:spPr>
          <a:xfrm>
            <a:off x="1158240" y="2021840"/>
            <a:ext cx="74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point              neighborhood around          normalized neighborhood</a:t>
            </a:r>
          </a:p>
          <a:p>
            <a:r>
              <a:rPr lang="en-US" dirty="0"/>
              <a:t>                                           interest  point                       around interest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152E0-B17D-4DF7-BE17-B976E2446763}"/>
              </a:ext>
            </a:extLst>
          </p:cNvPr>
          <p:cNvSpPr txBox="1"/>
          <p:nvPr/>
        </p:nvSpPr>
        <p:spPr>
          <a:xfrm>
            <a:off x="1524000" y="3119120"/>
            <a:ext cx="535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9BDA9-420E-4E1A-8877-FE62518996C0}"/>
              </a:ext>
            </a:extLst>
          </p:cNvPr>
          <p:cNvSpPr txBox="1"/>
          <p:nvPr/>
        </p:nvSpPr>
        <p:spPr>
          <a:xfrm>
            <a:off x="3450048" y="2963664"/>
            <a:ext cx="13324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45"/>
            </a:pPr>
            <a:r>
              <a:rPr lang="en-US" dirty="0"/>
              <a:t>56   200</a:t>
            </a:r>
          </a:p>
          <a:p>
            <a:pPr marL="342900" indent="-342900">
              <a:buAutoNum type="arabicPlain" startAt="45"/>
            </a:pPr>
            <a:r>
              <a:rPr lang="en-US" dirty="0"/>
              <a:t>201 200</a:t>
            </a:r>
          </a:p>
          <a:p>
            <a:r>
              <a:rPr lang="en-US" dirty="0"/>
              <a:t>85  101  105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41C0E-2DAA-45C0-BFD5-85ABD0F96583}"/>
              </a:ext>
            </a:extLst>
          </p:cNvPr>
          <p:cNvSpPr txBox="1"/>
          <p:nvPr/>
        </p:nvSpPr>
        <p:spPr>
          <a:xfrm>
            <a:off x="5933440" y="2963664"/>
            <a:ext cx="14382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6"/>
            </a:pPr>
            <a:r>
              <a:rPr lang="en-US" dirty="0"/>
              <a:t>  145    1</a:t>
            </a:r>
          </a:p>
          <a:p>
            <a:pPr marL="342900" indent="-342900">
              <a:buAutoNum type="arabicPlain" startAt="155"/>
            </a:pPr>
            <a:r>
              <a:rPr lang="en-US" dirty="0"/>
              <a:t>     0      1</a:t>
            </a:r>
          </a:p>
          <a:p>
            <a:r>
              <a:rPr lang="en-US" dirty="0"/>
              <a:t>116   100   96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C100-10E6-4E36-AA0B-5C9E9B35C122}"/>
              </a:ext>
            </a:extLst>
          </p:cNvPr>
          <p:cNvSpPr txBox="1"/>
          <p:nvPr/>
        </p:nvSpPr>
        <p:spPr>
          <a:xfrm>
            <a:off x="1056640" y="4572000"/>
            <a:ext cx="688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descriptor just subtracts each of the neighbors from the center value</a:t>
            </a:r>
            <a:r>
              <a:rPr lang="en-US"/>
              <a:t>, including the center itself, </a:t>
            </a:r>
            <a:r>
              <a:rPr lang="en-US" dirty="0"/>
              <a:t>to normalize for lighting and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store this as a 1D vector to be efficient: 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156 145 1 155 0 1 116 100 96</a:t>
            </a:r>
          </a:p>
        </p:txBody>
      </p:sp>
    </p:spTree>
    <p:extLst>
      <p:ext uri="{BB962C8B-B14F-4D97-AF65-F5344CB8AC3E}">
        <p14:creationId xmlns:p14="http://schemas.microsoft.com/office/powerpoint/2010/main" val="3015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D3A-7547-4C24-BEF3-EEAC0209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our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25C8-B786-4B5A-BC2A-A55B23D7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Translation Invariant</a:t>
            </a:r>
          </a:p>
          <a:p>
            <a:r>
              <a:rPr lang="en-US" dirty="0"/>
              <a:t>Not scale invariant</a:t>
            </a:r>
          </a:p>
          <a:p>
            <a:r>
              <a:rPr lang="en-US" dirty="0"/>
              <a:t>Not rotation invariant</a:t>
            </a:r>
          </a:p>
          <a:p>
            <a:r>
              <a:rPr lang="en-US" dirty="0">
                <a:solidFill>
                  <a:srgbClr val="C00000"/>
                </a:solidFill>
              </a:rPr>
              <a:t>Somewhat invariant to lighting changes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Let’s look at the SIFT descriptor, because it is heavily used, even without using the SIFT key point detector.</a:t>
            </a:r>
          </a:p>
          <a:p>
            <a:r>
              <a:rPr lang="en-US" dirty="0">
                <a:solidFill>
                  <a:srgbClr val="0000FF"/>
                </a:solidFill>
              </a:rPr>
              <a:t>It already solves the scale problem by computing at multiple scales and keeping track.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0049-AE70-4F4A-90FF-C9BAB27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035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   Once we have found the key points and a dominant orientation for each,</a:t>
            </a:r>
          </a:p>
          <a:p>
            <a:endParaRPr lang="en-US" dirty="0"/>
          </a:p>
          <a:p>
            <a:r>
              <a:rPr lang="en-US" dirty="0"/>
              <a:t>   we need to </a:t>
            </a: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/>
              <a:t> the (</a:t>
            </a:r>
            <a:r>
              <a:rPr lang="en-US" dirty="0">
                <a:solidFill>
                  <a:srgbClr val="0000FF"/>
                </a:solidFill>
              </a:rPr>
              <a:t>rotated and scaled</a:t>
            </a:r>
            <a:r>
              <a:rPr lang="en-US" dirty="0"/>
              <a:t>) neighborhood about each.</a:t>
            </a:r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128-dimensional vector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2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6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54C-8BDA-47D5-A607-2CC6B16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DB9C-F6F6-4E88-A6FE-A9B137D6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</a:t>
            </a:r>
            <a:r>
              <a:rPr lang="en-US" dirty="0" err="1"/>
              <a:t>Dector</a:t>
            </a:r>
            <a:endParaRPr lang="en-US" dirty="0"/>
          </a:p>
          <a:p>
            <a:r>
              <a:rPr lang="en-US" dirty="0"/>
              <a:t>SIFT Key Point Detector</a:t>
            </a:r>
          </a:p>
          <a:p>
            <a:r>
              <a:rPr lang="en-US" dirty="0"/>
              <a:t>On to Descriptors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A040-105F-4811-AAED-2DAC0CC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cells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rgbClr val="0000FF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FF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8        8         </a:t>
            </a:r>
            <a:r>
              <a:rPr lang="en-US" b="1" dirty="0"/>
              <a:t>. . .                      </a:t>
            </a:r>
            <a:r>
              <a:rPr lang="en-US" dirty="0"/>
              <a:t>8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423988"/>
            <a:ext cx="4086225" cy="401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975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571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167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764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764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764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0764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2399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3167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6545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326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5571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4035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8107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975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671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6286647"/>
            <a:ext cx="12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Yao Lu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032" y="152400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Orientations in each of</a:t>
            </a:r>
          </a:p>
          <a:p>
            <a:r>
              <a:rPr lang="en-US" sz="2400" dirty="0"/>
              <a:t>the 16 pixels of the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orientations all</a:t>
            </a:r>
          </a:p>
          <a:p>
            <a:r>
              <a:rPr lang="en-US" sz="2400" dirty="0"/>
              <a:t>ended up in two bins:</a:t>
            </a:r>
          </a:p>
          <a:p>
            <a:r>
              <a:rPr lang="en-US" sz="2400" dirty="0"/>
              <a:t>11 in one bin, 5 in the</a:t>
            </a:r>
          </a:p>
          <a:p>
            <a:r>
              <a:rPr lang="en-US" sz="2400" dirty="0"/>
              <a:t>other. (rough count)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5 11 0 0 0 0 0 0</a:t>
            </a:r>
          </a:p>
        </p:txBody>
      </p:sp>
    </p:spTree>
    <p:extLst>
      <p:ext uri="{BB962C8B-B14F-4D97-AF65-F5344CB8AC3E}">
        <p14:creationId xmlns:p14="http://schemas.microsoft.com/office/powerpoint/2010/main" val="105093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that: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6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1240" y="1322658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30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Various code available</a:t>
            </a:r>
          </a:p>
          <a:p>
            <a:pPr lvl="2"/>
            <a:r>
              <a:rPr lang="en-US" sz="1100" dirty="0">
                <a:hlinkClick r:id="rId7"/>
              </a:rPr>
              <a:t>http://www.cs.ubc.ca/~lowe/keypoints/</a:t>
            </a:r>
            <a:endParaRPr lang="en-US" sz="1100" dirty="0"/>
          </a:p>
          <a:p>
            <a:pPr lvl="2"/>
            <a:endParaRPr lang="en-US" sz="1100" dirty="0"/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0" y="4124960"/>
            <a:ext cx="3645770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4187778"/>
            <a:ext cx="3645770" cy="27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910263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with SIFT feature matches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 bwMode="auto">
          <a:xfrm>
            <a:off x="141027" y="1394346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086493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4496-F575-41DE-9549-53E96116275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5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0" y="0"/>
            <a:chExt cx="4715" cy="1678"/>
          </a:xfrm>
        </p:grpSpPr>
        <p:pic>
          <p:nvPicPr>
            <p:cNvPr id="1638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838200" y="1219200"/>
            <a:ext cx="708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38200" y="1219200"/>
            <a:ext cx="708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0" y="0"/>
            <a:chExt cx="4715" cy="1678"/>
          </a:xfrm>
        </p:grpSpPr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1536" y="504"/>
              <a:ext cx="1200" cy="9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130" y="674"/>
              <a:ext cx="1144" cy="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 flipH="1">
              <a:off x="1810" y="1368"/>
              <a:ext cx="1070" cy="9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rot="10800000" flipH="1">
              <a:off x="2098" y="1080"/>
              <a:ext cx="1094" cy="2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1634" y="816"/>
              <a:ext cx="1150" cy="82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6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2D9D-C47B-4409-B1AC-ECE33515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211-D0B6-4716-9E97-ED0EC8A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descriptors from each image into vectors and match them</a:t>
            </a:r>
          </a:p>
          <a:p>
            <a:r>
              <a:rPr lang="en-US" dirty="0"/>
              <a:t>How do you compare two descriptors?</a:t>
            </a:r>
          </a:p>
          <a:p>
            <a:r>
              <a:rPr lang="en-US" dirty="0"/>
              <a:t>Vector distance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L1-Distance(A,B) = </a:t>
            </a:r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|a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- 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pPr lvl="1"/>
            <a:r>
              <a:rPr lang="en-US" dirty="0"/>
              <a:t>L2-Distance(A,B) = </a:t>
            </a:r>
            <a:r>
              <a:rPr lang="el-GR" b="1" dirty="0"/>
              <a:t>Σ</a:t>
            </a:r>
            <a:r>
              <a:rPr lang="en-US" baseline="-25000" dirty="0" err="1"/>
              <a:t>i</a:t>
            </a:r>
            <a:r>
              <a:rPr lang="en-US" b="1" dirty="0"/>
              <a:t>  </a:t>
            </a:r>
            <a:r>
              <a:rPr lang="en-US" dirty="0"/>
              <a:t>sqrt( a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–b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cosine distance (angle between 2 vectors)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970F-F5CC-4460-B46C-E46712E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2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4E9C-A1F7-44A7-91E6-A9D96A37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best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1195-64E4-4916-96F5-CED0FA57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each descriptor a in A, find its best match b in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store it in a vector of matches</a:t>
            </a:r>
          </a:p>
          <a:p>
            <a:r>
              <a:rPr lang="en-US" dirty="0"/>
              <a:t>Note: this is abstract; see code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E811-431C-42F4-8E3A-2C98BD1B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1D59F-B964-464E-805A-678F8BF5971A}"/>
              </a:ext>
            </a:extLst>
          </p:cNvPr>
          <p:cNvSpPr/>
          <p:nvPr/>
        </p:nvSpPr>
        <p:spPr>
          <a:xfrm>
            <a:off x="1645920" y="2667793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30141-23FE-4C91-8FFD-959833BD6A19}"/>
              </a:ext>
            </a:extLst>
          </p:cNvPr>
          <p:cNvSpPr/>
          <p:nvPr/>
        </p:nvSpPr>
        <p:spPr>
          <a:xfrm>
            <a:off x="3312160" y="2663506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6B26D-6B5E-4D2B-A414-A93A4E61ECAA}"/>
              </a:ext>
            </a:extLst>
          </p:cNvPr>
          <p:cNvSpPr/>
          <p:nvPr/>
        </p:nvSpPr>
        <p:spPr>
          <a:xfrm>
            <a:off x="1645920" y="3272393"/>
            <a:ext cx="934720" cy="2844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B361C-6A12-42A9-BC07-0DACA6039600}"/>
              </a:ext>
            </a:extLst>
          </p:cNvPr>
          <p:cNvSpPr/>
          <p:nvPr/>
        </p:nvSpPr>
        <p:spPr>
          <a:xfrm>
            <a:off x="3312160" y="4054713"/>
            <a:ext cx="934720" cy="2844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7C4FF-1786-4C05-BC25-6BE5672D9B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580640" y="3414633"/>
            <a:ext cx="731520" cy="782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F4036-AA40-46E1-AEFC-B24C67036438}"/>
              </a:ext>
            </a:extLst>
          </p:cNvPr>
          <p:cNvSpPr/>
          <p:nvPr/>
        </p:nvSpPr>
        <p:spPr>
          <a:xfrm>
            <a:off x="5455920" y="2663506"/>
            <a:ext cx="1198880" cy="2442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C8E13-3751-449B-82FC-857F8FCEF2E4}"/>
              </a:ext>
            </a:extLst>
          </p:cNvPr>
          <p:cNvSpPr txBox="1"/>
          <p:nvPr/>
        </p:nvSpPr>
        <p:spPr>
          <a:xfrm>
            <a:off x="1267460" y="3229967"/>
            <a:ext cx="20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1AA1-3E4F-4185-A476-137B7E04D168}"/>
              </a:ext>
            </a:extLst>
          </p:cNvPr>
          <p:cNvSpPr txBox="1"/>
          <p:nvPr/>
        </p:nvSpPr>
        <p:spPr>
          <a:xfrm>
            <a:off x="4246880" y="3972560"/>
            <a:ext cx="32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ADBB0-F50B-4E5F-9A79-A02DA574ABA4}"/>
              </a:ext>
            </a:extLst>
          </p:cNvPr>
          <p:cNvSpPr txBox="1"/>
          <p:nvPr/>
        </p:nvSpPr>
        <p:spPr>
          <a:xfrm>
            <a:off x="5455920" y="2667793"/>
            <a:ext cx="11988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i</a:t>
            </a:r>
            <a:r>
              <a:rPr lang="en-US" sz="2400" dirty="0"/>
              <a:t>      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2D959-22C2-40B7-B3DE-10233996A0FD}"/>
              </a:ext>
            </a:extLst>
          </p:cNvPr>
          <p:cNvSpPr txBox="1"/>
          <p:nvPr/>
        </p:nvSpPr>
        <p:spPr>
          <a:xfrm flipH="1">
            <a:off x="1844039" y="2256810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                          B                                         M</a:t>
            </a:r>
          </a:p>
        </p:txBody>
      </p:sp>
    </p:spTree>
    <p:extLst>
      <p:ext uri="{BB962C8B-B14F-4D97-AF65-F5344CB8AC3E}">
        <p14:creationId xmlns:p14="http://schemas.microsoft.com/office/powerpoint/2010/main" val="132833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Matrix or </a:t>
            </a:r>
            <a:r>
              <a:rPr lang="en-US" sz="4000" strike="noStrike" dirty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9" name="Picture 458"/>
          <p:cNvPicPr/>
          <p:nvPr/>
        </p:nvPicPr>
        <p:blipFill>
          <a:blip r:embed="rId5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6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7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3649" y="5787242"/>
            <a:ext cx="869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compute I</a:t>
            </a:r>
            <a:r>
              <a:rPr lang="en-US" sz="2400" baseline="-250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, and I</a:t>
            </a:r>
            <a:r>
              <a:rPr lang="en-US" sz="2400" baseline="-25000" dirty="0">
                <a:solidFill>
                  <a:srgbClr val="FF0000"/>
                </a:solidFill>
              </a:rPr>
              <a:t>x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,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; then apply Gaussian to 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101" y="1156764"/>
            <a:ext cx="3642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| 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x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  <a:p>
            <a:r>
              <a:rPr lang="en-US" sz="3200" dirty="0"/>
              <a:t>|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FD3DA-02A0-4D1F-8112-8751426F4EDF}"/>
              </a:ext>
            </a:extLst>
          </p:cNvPr>
          <p:cNvSpPr txBox="1"/>
          <p:nvPr/>
        </p:nvSpPr>
        <p:spPr>
          <a:xfrm>
            <a:off x="1362000" y="1410835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 =</a:t>
            </a:r>
          </a:p>
        </p:txBody>
      </p:sp>
    </p:spTree>
    <p:extLst>
      <p:ext uri="{BB962C8B-B14F-4D97-AF65-F5344CB8AC3E}">
        <p14:creationId xmlns:p14="http://schemas.microsoft.com/office/powerpoint/2010/main" val="22041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images. 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/>
              <a:t>Larger Goal: 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(Rotate the camera about its optical center)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1. Take a sequence of images from the same position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/>
              <a:t>Rotate the camera about its optical center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2. Compute transformation between images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Extract interest points</a:t>
            </a:r>
          </a:p>
          <a:p>
            <a:pPr marL="382588" indent="-342900"/>
            <a:r>
              <a:rPr lang="en-US" sz="2400" dirty="0"/>
              <a:t>Find Matches</a:t>
            </a:r>
          </a:p>
          <a:p>
            <a:pPr marL="382588" indent="-342900"/>
            <a:r>
              <a:rPr lang="en-US" sz="2400" dirty="0"/>
              <a:t>Compute transformation</a:t>
            </a:r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3. Shift the images to overlap</a:t>
            </a:r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D124E7-672D-4CEC-AB91-3952E574A234}"/>
                  </a:ext>
                </a:extLst>
              </p14:cNvPr>
              <p14:cNvContentPartPr/>
              <p14:nvPr/>
            </p14:nvContentPartPr>
            <p14:xfrm>
              <a:off x="3721320" y="3550680"/>
              <a:ext cx="2379600" cy="57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D124E7-672D-4CEC-AB91-3952E574A2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1960" y="3541320"/>
                <a:ext cx="239832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1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4. Blend the two together to create a mosaic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5. Repeat for all images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1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interest points</a:t>
            </a:r>
          </a:p>
          <a:p>
            <a:r>
              <a:rPr lang="en-US" dirty="0"/>
              <a:t>Find good matches </a:t>
            </a:r>
          </a:p>
          <a:p>
            <a:r>
              <a:rPr lang="en-US" dirty="0"/>
              <a:t>Compute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assume we are given a set of good matching interest points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-US" dirty="0"/>
              <a:t>From HW3: </a:t>
            </a:r>
            <a:r>
              <a:rPr lang="en" dirty="0"/>
              <a:t>Structure matrix</a:t>
            </a:r>
            <a:endParaRPr dirty="0"/>
          </a:p>
        </p:txBody>
      </p:sp>
      <p:sp>
        <p:nvSpPr>
          <p:cNvPr id="389" name="Google Shape;389;p48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Weighted sum of gradient information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Use Gaussian weighting </a:t>
            </a: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Eigen vectors/values of this matrix summarize the distribution of the gradients nearby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are eigenvalues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both small: no gradient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&gt;&gt;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: gradient in one direction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similar: multiple gradient directions, corner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90" name="Google Shape;390;p48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EEFA8-758B-49D4-9518-C91BBAAABD32}"/>
              </a:ext>
            </a:extLst>
          </p:cNvPr>
          <p:cNvSpPr txBox="1"/>
          <p:nvPr/>
        </p:nvSpPr>
        <p:spPr>
          <a:xfrm flipH="1">
            <a:off x="4871719" y="2335580"/>
            <a:ext cx="32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We’ll tell you how to store this!</a:t>
            </a:r>
          </a:p>
        </p:txBody>
      </p:sp>
    </p:spTree>
    <p:extLst>
      <p:ext uri="{BB962C8B-B14F-4D97-AF65-F5344CB8AC3E}">
        <p14:creationId xmlns:p14="http://schemas.microsoft.com/office/powerpoint/2010/main" val="828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7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/>
              <a:t>Perspective?</a:t>
            </a:r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(aka </a:t>
            </a:r>
            <a:r>
              <a:rPr lang="en-US" i="1" dirty="0"/>
              <a:t>homographies</a:t>
            </a:r>
            <a:r>
              <a:rPr lang="en-US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DF64E9-3B39-4268-8555-D01A90B43974}"/>
                  </a:ext>
                </a:extLst>
              </p14:cNvPr>
              <p14:cNvContentPartPr/>
              <p14:nvPr/>
            </p14:nvContentPartPr>
            <p14:xfrm>
              <a:off x="4408200" y="1463040"/>
              <a:ext cx="4591440" cy="517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DF64E9-3B39-4268-8555-D01A90B439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8840" y="1453680"/>
                <a:ext cx="4610160" cy="5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3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2604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49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/>
              <a:t>x’</a:t>
            </a:r>
            <a:r>
              <a:rPr lang="en-US" dirty="0"/>
              <a:t>) from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We already know this: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26591" y="4788677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62600" y="4851224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2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 dirty="0"/>
              <a:t>Estimating </a:t>
            </a:r>
            <a:r>
              <a:rPr lang="en-US" dirty="0"/>
              <a:t>Response</a:t>
            </a:r>
            <a:endParaRPr dirty="0"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319650" y="138751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A few methods </a:t>
            </a:r>
            <a:r>
              <a:rPr lang="en-US" dirty="0">
                <a:solidFill>
                  <a:schemeClr val="dk1"/>
                </a:solidFill>
              </a:rPr>
              <a:t>we use to estimate</a:t>
            </a:r>
            <a:r>
              <a:rPr lang="en" dirty="0">
                <a:solidFill>
                  <a:schemeClr val="dk1"/>
                </a:solidFill>
              </a:rPr>
              <a:t>:</a:t>
            </a: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rgbClr val="0000FF"/>
                </a:solidFill>
              </a:rPr>
              <a:t>Calculate </a:t>
            </a:r>
            <a:r>
              <a:rPr lang="en-US" dirty="0">
                <a:solidFill>
                  <a:srgbClr val="0000FF"/>
                </a:solidFill>
              </a:rPr>
              <a:t>these </a:t>
            </a:r>
            <a:r>
              <a:rPr lang="en" dirty="0">
                <a:solidFill>
                  <a:srgbClr val="0000FF"/>
                </a:solidFill>
              </a:rPr>
              <a:t>directly from the 2x2 matrix</a:t>
            </a:r>
            <a:endParaRPr dirty="0">
              <a:solidFill>
                <a:srgbClr val="0000FF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det(S) = </a:t>
            </a:r>
            <a:r>
              <a:rPr lang="en-US" dirty="0">
                <a:solidFill>
                  <a:srgbClr val="0000FF"/>
                </a:solidFill>
              </a:rPr>
              <a:t>ad – </a:t>
            </a:r>
            <a:r>
              <a:rPr lang="en-US" dirty="0" err="1">
                <a:solidFill>
                  <a:srgbClr val="0000FF"/>
                </a:solidFill>
              </a:rPr>
              <a:t>bc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*λ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trace(S) = </a:t>
            </a:r>
            <a:r>
              <a:rPr lang="en-US" dirty="0">
                <a:solidFill>
                  <a:srgbClr val="0000FF"/>
                </a:solidFill>
              </a:rPr>
              <a:t>a + d = 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+λ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FF0000"/>
                </a:solidFill>
              </a:rPr>
              <a:t>**Estimate formula 1: R = </a:t>
            </a:r>
            <a:r>
              <a:rPr lang="en" dirty="0">
                <a:solidFill>
                  <a:srgbClr val="FF0000"/>
                </a:solidFill>
              </a:rPr>
              <a:t>det(S) - α trace(S)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= 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- α(λ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+λ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002060"/>
                </a:solidFill>
              </a:rPr>
              <a:t>---Estimate formula 2: R = </a:t>
            </a:r>
            <a:r>
              <a:rPr lang="en" dirty="0">
                <a:solidFill>
                  <a:srgbClr val="002060"/>
                </a:solidFill>
              </a:rPr>
              <a:t>det(S) / trace(S) = 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/(λ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+λ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If these estimates are large, λ</a:t>
            </a:r>
            <a:r>
              <a:rPr lang="en" baseline="-25000" dirty="0">
                <a:solidFill>
                  <a:schemeClr val="dk1"/>
                </a:solidFill>
              </a:rPr>
              <a:t>2</a:t>
            </a:r>
            <a:r>
              <a:rPr lang="en" dirty="0">
                <a:solidFill>
                  <a:schemeClr val="dk1"/>
                </a:solidFill>
              </a:rPr>
              <a:t> is large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D7E1E-A3CF-4E91-993F-07BC815B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8" y="1506690"/>
            <a:ext cx="1646063" cy="877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1A658C-AE28-48F9-B0D0-11C9D803A2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03494" y="1541685"/>
            <a:ext cx="5409720" cy="734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	= 	2 degrees of freedom</a:t>
            </a:r>
          </a:p>
          <a:p>
            <a:r>
              <a:rPr lang="en-US" dirty="0"/>
              <a:t>Similarity 	= 	4 degrees of freedom</a:t>
            </a:r>
          </a:p>
          <a:p>
            <a:r>
              <a:rPr lang="en-US" dirty="0"/>
              <a:t>Affine 		= 	6 degrees of freedom</a:t>
            </a:r>
          </a:p>
          <a:p>
            <a:r>
              <a:rPr lang="en-US" dirty="0">
                <a:solidFill>
                  <a:srgbClr val="FF0000"/>
                </a:solidFill>
              </a:rPr>
              <a:t>Homography</a:t>
            </a:r>
            <a:r>
              <a:rPr lang="en-US" dirty="0"/>
              <a:t> 	= 	8 degrees of freedom</a:t>
            </a:r>
          </a:p>
          <a:p>
            <a:endParaRPr lang="en-US" dirty="0"/>
          </a:p>
          <a:p>
            <a:r>
              <a:rPr lang="en-US" dirty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9CBEAF-68C5-4D71-AEAB-B1584FC1D672}"/>
                  </a:ext>
                </a:extLst>
              </p14:cNvPr>
              <p14:cNvContentPartPr/>
              <p14:nvPr/>
            </p14:nvContentPartPr>
            <p14:xfrm>
              <a:off x="6186960" y="1067400"/>
              <a:ext cx="2655360" cy="3030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9CBEAF-68C5-4D71-AEAB-B1584FC1D6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7600" y="1058040"/>
                <a:ext cx="2674080" cy="30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D4E5CE-9DAD-4FDC-A5B7-495B6541F2EA}"/>
                  </a:ext>
                </a:extLst>
              </p14:cNvPr>
              <p14:cNvContentPartPr/>
              <p14:nvPr/>
            </p14:nvContentPartPr>
            <p14:xfrm>
              <a:off x="3821040" y="3818160"/>
              <a:ext cx="3890160" cy="2599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D4E5CE-9DAD-4FDC-A5B7-495B6541F2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1680" y="3808800"/>
                <a:ext cx="3908880" cy="26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88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solution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Harris Corner Detector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Calculate derivatives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 and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3 measures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weighted sums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Want a weighted sum of nearby pixels, guess what this is?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Gaussian!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Estimate response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Non-max suppression (just like Canny)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230003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B8D85D-3B2E-4FD7-831E-F0851038ED77}"/>
                  </a:ext>
                </a:extLst>
              </p14:cNvPr>
              <p14:cNvContentPartPr/>
              <p14:nvPr/>
            </p14:nvContentPartPr>
            <p14:xfrm>
              <a:off x="225720" y="2437560"/>
              <a:ext cx="3088440" cy="171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B8D85D-3B2E-4FD7-831E-F0851038ED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360" y="2428200"/>
                <a:ext cx="3107160" cy="17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28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match?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+f</a:t>
            </a: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89EBEA-D99B-49DC-B10A-D8F8FDC9EF7A}"/>
                  </a:ext>
                </a:extLst>
              </p14:cNvPr>
              <p14:cNvContentPartPr/>
              <p14:nvPr/>
            </p14:nvContentPartPr>
            <p14:xfrm>
              <a:off x="5139720" y="3391920"/>
              <a:ext cx="2136600" cy="228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89EBEA-D99B-49DC-B10A-D8F8FDC9EF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360" y="3382560"/>
                <a:ext cx="2155320" cy="23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686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4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9C7E83-11F1-4EB2-A613-82D882A7BC36}"/>
                  </a:ext>
                </a:extLst>
              </p14:cNvPr>
              <p14:cNvContentPartPr/>
              <p14:nvPr/>
            </p14:nvContentPartPr>
            <p14:xfrm>
              <a:off x="1475280" y="2394720"/>
              <a:ext cx="6085800" cy="163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9C7E83-11F1-4EB2-A613-82D882A7BC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5920" y="2385360"/>
                <a:ext cx="6104520" cy="16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11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now a variable and not just 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homography</a:t>
            </a:r>
            <a:r>
              <a:rPr lang="en-US" sz="2400" dirty="0"/>
              <a:t> is a projective object, in that it has no scale.</a:t>
            </a:r>
          </a:p>
          <a:p>
            <a:r>
              <a:rPr lang="en-US" sz="2400" dirty="0"/>
              <a:t>    It is represented by the above matrix, up to scale.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way of fixing the scale is to set one of the coordinates to 1,</a:t>
            </a:r>
          </a:p>
          <a:p>
            <a:r>
              <a:rPr lang="en-US" sz="2400" dirty="0"/>
              <a:t>     though that choice is arbitrary.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that’s what most people do and your assignment code does.</a:t>
            </a:r>
          </a:p>
        </p:txBody>
      </p:sp>
    </p:spTree>
    <p:extLst>
      <p:ext uri="{BB962C8B-B14F-4D97-AF65-F5344CB8AC3E}">
        <p14:creationId xmlns:p14="http://schemas.microsoft.com/office/powerpoint/2010/main" val="374881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division?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83B8BC-7E4F-4ABD-AC40-37E6EC8BCD02}"/>
                  </a:ext>
                </a:extLst>
              </p14:cNvPr>
              <p14:cNvContentPartPr/>
              <p14:nvPr/>
            </p14:nvContentPartPr>
            <p14:xfrm>
              <a:off x="3622680" y="2394000"/>
              <a:ext cx="1720440" cy="158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83B8BC-7E4F-4ABD-AC40-37E6EC8BCD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3320" y="2384640"/>
                <a:ext cx="1739160" cy="1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83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just for one pair of points.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F82029-8A0C-4906-A423-D1E4C595BAE8}"/>
                  </a:ext>
                </a:extLst>
              </p14:cNvPr>
              <p14:cNvContentPartPr/>
              <p14:nvPr/>
            </p14:nvContentPartPr>
            <p14:xfrm>
              <a:off x="692640" y="2341080"/>
              <a:ext cx="6609240" cy="2234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F82029-8A0C-4906-A423-D1E4C595BA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280" y="2331720"/>
                <a:ext cx="6627960" cy="22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5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Direct Linear Transforms (n points)</a:t>
            </a: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Linear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could we not solve for the </a:t>
            </a:r>
            <a:r>
              <a:rPr lang="en-US" dirty="0" err="1"/>
              <a:t>homography</a:t>
            </a:r>
            <a:r>
              <a:rPr lang="en-US" dirty="0"/>
              <a:t> in exactly the same way we did for the affine transform, </a:t>
            </a:r>
            <a:r>
              <a:rPr lang="en-US" dirty="0" err="1"/>
              <a:t>ie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0" name="Google Shape;4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9175"/>
            <a:ext cx="9144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98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from Sameer Agarwal</a:t>
            </a:r>
            <a:br>
              <a:rPr lang="en-US" dirty="0"/>
            </a:br>
            <a:r>
              <a:rPr lang="en-US" dirty="0"/>
              <a:t>(Dr. Rome 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an </a:t>
            </a:r>
            <a:r>
              <a:rPr lang="en-US" sz="2400" dirty="0">
                <a:solidFill>
                  <a:srgbClr val="C00000"/>
                </a:solidFill>
              </a:rPr>
              <a:t>affine transform</a:t>
            </a:r>
            <a:r>
              <a:rPr lang="en-US" sz="2400" dirty="0"/>
              <a:t>, we have equations of the form </a:t>
            </a:r>
            <a:r>
              <a:rPr lang="en-US" sz="2400" dirty="0" err="1"/>
              <a:t>Ax</a:t>
            </a:r>
            <a:r>
              <a:rPr lang="en-US" sz="2400" baseline="-25000" dirty="0" err="1"/>
              <a:t>i</a:t>
            </a:r>
            <a:r>
              <a:rPr lang="en-US" sz="2400" dirty="0"/>
              <a:t> + b =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, solvable by linear regression.  </a:t>
            </a:r>
          </a:p>
          <a:p>
            <a:r>
              <a:rPr lang="en-US" sz="2400" dirty="0"/>
              <a:t>For the </a:t>
            </a:r>
            <a:r>
              <a:rPr lang="en-US" sz="2400" dirty="0" err="1">
                <a:solidFill>
                  <a:srgbClr val="C00000"/>
                </a:solidFill>
              </a:rPr>
              <a:t>homography</a:t>
            </a:r>
            <a:r>
              <a:rPr lang="en-US" sz="2400" dirty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Hx̃</a:t>
            </a:r>
            <a:r>
              <a:rPr lang="en-US" sz="2400" baseline="-25000" dirty="0" err="1"/>
              <a:t>i</a:t>
            </a:r>
            <a:r>
              <a:rPr lang="en-US" sz="2400" dirty="0"/>
              <a:t>      ̴    </a:t>
            </a:r>
            <a:r>
              <a:rPr lang="en-US" sz="2400" dirty="0" err="1"/>
              <a:t>ỹ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   </a:t>
            </a:r>
            <a:r>
              <a:rPr lang="en-US" sz="2400" dirty="0"/>
              <a:t>  (homogeneous coordinates)</a:t>
            </a:r>
          </a:p>
          <a:p>
            <a:pPr marL="0" indent="0">
              <a:buNone/>
            </a:pPr>
            <a:r>
              <a:rPr lang="en-US" sz="2400" dirty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A65D-48AF-4B1C-82B8-0617D9D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910"/>
            <a:ext cx="9144000" cy="18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71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8213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72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73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74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fit (from inliers)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0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RANSAC for estimating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homography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inliers where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/>
              <a:t>Keep largest set of inliers</a:t>
            </a:r>
          </a:p>
          <a:p>
            <a:r>
              <a:rPr lang="en-US" dirty="0"/>
              <a:t>Re-compute least-squares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C2E77B2-E78A-45E2-9B20-ED8A383C989B}"/>
                  </a:ext>
                </a:extLst>
              </p14:cNvPr>
              <p14:cNvContentPartPr/>
              <p14:nvPr/>
            </p14:nvContentPartPr>
            <p14:xfrm>
              <a:off x="6760440" y="2382120"/>
              <a:ext cx="2123640" cy="104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C2E77B2-E78A-45E2-9B20-ED8A383C98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1080" y="2372760"/>
                <a:ext cx="2142360" cy="10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22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77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77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1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78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78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inliers</a:t>
            </a:r>
          </a:p>
        </p:txBody>
      </p:sp>
    </p:spTree>
    <p:extLst>
      <p:ext uri="{BB962C8B-B14F-4D97-AF65-F5344CB8AC3E}">
        <p14:creationId xmlns:p14="http://schemas.microsoft.com/office/powerpoint/2010/main" val="40792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79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79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inliers</a:t>
            </a:r>
          </a:p>
        </p:txBody>
      </p:sp>
    </p:spTree>
    <p:extLst>
      <p:ext uri="{BB962C8B-B14F-4D97-AF65-F5344CB8AC3E}">
        <p14:creationId xmlns:p14="http://schemas.microsoft.com/office/powerpoint/2010/main" val="1036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 l="55741" t="42574" r="14596" b="40740"/>
          <a:stretch/>
        </p:blipFill>
        <p:spPr>
          <a:xfrm>
            <a:off x="0" y="85725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21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80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80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inliers</a:t>
            </a: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81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81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inliers</a:t>
            </a: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82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82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3BBF-677D-4CB7-9930-8D2CF99A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still needs to be fixed?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90AA-97BF-40F6-86E5-E7AEA50F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planar projections may not work so well</a:t>
            </a:r>
          </a:p>
          <a:p>
            <a:r>
              <a:rPr lang="en-US" dirty="0"/>
              <a:t>Your homework uses cylindrical projections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84-853F-4C6B-93A3-06305FC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Panorama algorithm:</a:t>
            </a:r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Find corners in both images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Calculate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Match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RANSAC to find homography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Stitch together images with homography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NE</a:t>
            </a:r>
            <a:r>
              <a:rPr lang="en-US">
                <a:solidFill>
                  <a:schemeClr val="dk1"/>
                </a:solidFill>
              </a:rPr>
              <a:t>XT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 idx="2"/>
          </p:nvPr>
        </p:nvSpPr>
        <p:spPr>
          <a:xfrm>
            <a:off x="229500" y="5643025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73812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  <p:extLst>
      <p:ext uri="{BB962C8B-B14F-4D97-AF65-F5344CB8AC3E}">
        <p14:creationId xmlns:p14="http://schemas.microsoft.com/office/powerpoint/2010/main" val="1973286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2654</Words>
  <Application>Microsoft Office PowerPoint</Application>
  <PresentationFormat>On-screen Show (4:3)</PresentationFormat>
  <Paragraphs>569</Paragraphs>
  <Slides>84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ＭＳ Ｐゴシック</vt:lpstr>
      <vt:lpstr>宋体</vt:lpstr>
      <vt:lpstr>Arial</vt:lpstr>
      <vt:lpstr>Arial Rounded MT Bold</vt:lpstr>
      <vt:lpstr>AvantGarde Bk BT</vt:lpstr>
      <vt:lpstr>Calibri</vt:lpstr>
      <vt:lpstr>Consolas</vt:lpstr>
      <vt:lpstr>Symbol</vt:lpstr>
      <vt:lpstr>Times New Roman</vt:lpstr>
      <vt:lpstr>Zapf Dingbats</vt:lpstr>
      <vt:lpstr>ヒラギノ明朝 ProN W3</vt:lpstr>
      <vt:lpstr>Office Theme</vt:lpstr>
      <vt:lpstr>Bitmap Image</vt:lpstr>
      <vt:lpstr>CorelDRAW</vt:lpstr>
      <vt:lpstr>  Computer Vision   ECE/CSE 576 Describing and Matching  Linda Shapiro Professor of Computer Science &amp; Engineering Professor of Electrical &amp; Computer Engineering</vt:lpstr>
      <vt:lpstr>Review</vt:lpstr>
      <vt:lpstr>PowerPoint Presentation</vt:lpstr>
      <vt:lpstr>From HW3: Structure matrix</vt:lpstr>
      <vt:lpstr>Estimating Response</vt:lpstr>
      <vt:lpstr>Harris Corner Detector</vt:lpstr>
      <vt:lpstr>PowerPoint Presentation</vt:lpstr>
      <vt:lpstr>PowerPoint Presentation</vt:lpstr>
      <vt:lpstr>Lowe’s Pyramid Scheme</vt:lpstr>
      <vt:lpstr>Key point localization</vt:lpstr>
      <vt:lpstr>PowerPoint Presentation</vt:lpstr>
      <vt:lpstr>  Important Point</vt:lpstr>
      <vt:lpstr>Descriptors</vt:lpstr>
      <vt:lpstr>Simple Normalized Descriptor</vt:lpstr>
      <vt:lpstr>Properties of our Descriptor</vt:lpstr>
      <vt:lpstr>PowerPoint Presentation</vt:lpstr>
      <vt:lpstr>PowerPoint Presentation</vt:lpstr>
      <vt:lpstr>  </vt:lpstr>
      <vt:lpstr>SIFT descriptor</vt:lpstr>
      <vt:lpstr>SIFT descriptor</vt:lpstr>
      <vt:lpstr>PowerPoint Presentation</vt:lpstr>
      <vt:lpstr>PowerPoint Presentation</vt:lpstr>
      <vt:lpstr>SIFT descriptor</vt:lpstr>
      <vt:lpstr>Properties of SIFT</vt:lpstr>
      <vt:lpstr>Example</vt:lpstr>
      <vt:lpstr>Matching with Features</vt:lpstr>
      <vt:lpstr>Matching with Features</vt:lpstr>
      <vt:lpstr>How do you find correspondences?</vt:lpstr>
      <vt:lpstr>Find the best matches</vt:lpstr>
      <vt:lpstr>Matching with Features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Projective transformations</vt:lpstr>
      <vt:lpstr>Parametric (global) warping</vt:lpstr>
      <vt:lpstr>2D coordinate transformations</vt:lpstr>
      <vt:lpstr>Image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 Agarwal (Dr. Rome in a Day)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What still needs to be fixed?</vt:lpstr>
      <vt:lpstr>Panorama algorithm:</vt:lpstr>
    </vt:vector>
  </TitlesOfParts>
  <Company>University of Illinois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and Learning</dc:title>
  <dc:creator>David Forsyth</dc:creator>
  <cp:lastModifiedBy>shapiro</cp:lastModifiedBy>
  <cp:revision>283</cp:revision>
  <dcterms:created xsi:type="dcterms:W3CDTF">2013-01-06T19:09:38Z</dcterms:created>
  <dcterms:modified xsi:type="dcterms:W3CDTF">2021-04-19T21:44:10Z</dcterms:modified>
</cp:coreProperties>
</file>