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8.xml" ContentType="application/inkml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9.xml" ContentType="application/inkml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256" r:id="rId2"/>
    <p:sldId id="385" r:id="rId3"/>
    <p:sldId id="343" r:id="rId4"/>
    <p:sldId id="344" r:id="rId5"/>
    <p:sldId id="345" r:id="rId6"/>
    <p:sldId id="346" r:id="rId7"/>
    <p:sldId id="347" r:id="rId8"/>
    <p:sldId id="340" r:id="rId9"/>
    <p:sldId id="341" r:id="rId10"/>
    <p:sldId id="315" r:id="rId11"/>
    <p:sldId id="348" r:id="rId12"/>
    <p:sldId id="349" r:id="rId13"/>
    <p:sldId id="318" r:id="rId14"/>
    <p:sldId id="350" r:id="rId15"/>
    <p:sldId id="319" r:id="rId16"/>
    <p:sldId id="351" r:id="rId17"/>
    <p:sldId id="320" r:id="rId18"/>
    <p:sldId id="321" r:id="rId19"/>
    <p:sldId id="322" r:id="rId20"/>
    <p:sldId id="323" r:id="rId21"/>
    <p:sldId id="352" r:id="rId22"/>
    <p:sldId id="353" r:id="rId23"/>
    <p:sldId id="342" r:id="rId24"/>
    <p:sldId id="324" r:id="rId25"/>
    <p:sldId id="354" r:id="rId26"/>
    <p:sldId id="355" r:id="rId27"/>
    <p:sldId id="356" r:id="rId28"/>
    <p:sldId id="357" r:id="rId29"/>
    <p:sldId id="358" r:id="rId30"/>
    <p:sldId id="359" r:id="rId31"/>
    <p:sldId id="360" r:id="rId32"/>
    <p:sldId id="361" r:id="rId33"/>
    <p:sldId id="362" r:id="rId34"/>
    <p:sldId id="363" r:id="rId35"/>
    <p:sldId id="364" r:id="rId36"/>
    <p:sldId id="365" r:id="rId37"/>
    <p:sldId id="366" r:id="rId38"/>
    <p:sldId id="367" r:id="rId39"/>
    <p:sldId id="369" r:id="rId40"/>
    <p:sldId id="370" r:id="rId41"/>
    <p:sldId id="371" r:id="rId42"/>
    <p:sldId id="372" r:id="rId43"/>
    <p:sldId id="373" r:id="rId44"/>
    <p:sldId id="374" r:id="rId45"/>
    <p:sldId id="375" r:id="rId46"/>
    <p:sldId id="376" r:id="rId47"/>
    <p:sldId id="377" r:id="rId48"/>
    <p:sldId id="384" r:id="rId49"/>
    <p:sldId id="261" r:id="rId50"/>
    <p:sldId id="262" r:id="rId51"/>
    <p:sldId id="263" r:id="rId52"/>
    <p:sldId id="264" r:id="rId53"/>
    <p:sldId id="265" r:id="rId54"/>
    <p:sldId id="266" r:id="rId55"/>
    <p:sldId id="269" r:id="rId56"/>
    <p:sldId id="270" r:id="rId57"/>
    <p:sldId id="271" r:id="rId58"/>
    <p:sldId id="272" r:id="rId59"/>
    <p:sldId id="383" r:id="rId60"/>
    <p:sldId id="302" r:id="rId61"/>
    <p:sldId id="303" r:id="rId62"/>
    <p:sldId id="304" r:id="rId63"/>
    <p:sldId id="305" r:id="rId64"/>
    <p:sldId id="275" r:id="rId65"/>
    <p:sldId id="276" r:id="rId66"/>
    <p:sldId id="277" r:id="rId67"/>
    <p:sldId id="279" r:id="rId68"/>
    <p:sldId id="284" r:id="rId69"/>
    <p:sldId id="378" r:id="rId70"/>
    <p:sldId id="278" r:id="rId71"/>
    <p:sldId id="379" r:id="rId72"/>
    <p:sldId id="280" r:id="rId73"/>
    <p:sldId id="282" r:id="rId74"/>
    <p:sldId id="380" r:id="rId75"/>
    <p:sldId id="285" r:id="rId76"/>
    <p:sldId id="327" r:id="rId77"/>
    <p:sldId id="381" r:id="rId78"/>
    <p:sldId id="328" r:id="rId79"/>
    <p:sldId id="286" r:id="rId80"/>
    <p:sldId id="287" r:id="rId81"/>
    <p:sldId id="288" r:id="rId82"/>
    <p:sldId id="289" r:id="rId83"/>
    <p:sldId id="290" r:id="rId84"/>
    <p:sldId id="291" r:id="rId85"/>
    <p:sldId id="292" r:id="rId86"/>
    <p:sldId id="294" r:id="rId87"/>
    <p:sldId id="295" r:id="rId88"/>
    <p:sldId id="296" r:id="rId89"/>
    <p:sldId id="297" r:id="rId90"/>
    <p:sldId id="298" r:id="rId91"/>
    <p:sldId id="382" r:id="rId92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139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81.wmf"/><Relationship Id="rId1" Type="http://schemas.openxmlformats.org/officeDocument/2006/relationships/image" Target="../media/image80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6.wmf"/><Relationship Id="rId1" Type="http://schemas.openxmlformats.org/officeDocument/2006/relationships/image" Target="../media/image8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87.wmf"/><Relationship Id="rId2" Type="http://schemas.openxmlformats.org/officeDocument/2006/relationships/image" Target="../media/image85.wmf"/><Relationship Id="rId1" Type="http://schemas.openxmlformats.org/officeDocument/2006/relationships/image" Target="../media/image86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91.emf"/><Relationship Id="rId2" Type="http://schemas.openxmlformats.org/officeDocument/2006/relationships/image" Target="../media/image90.emf"/><Relationship Id="rId1" Type="http://schemas.openxmlformats.org/officeDocument/2006/relationships/image" Target="../media/image89.emf"/><Relationship Id="rId4" Type="http://schemas.openxmlformats.org/officeDocument/2006/relationships/image" Target="../media/image92.e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wmf"/><Relationship Id="rId2" Type="http://schemas.openxmlformats.org/officeDocument/2006/relationships/image" Target="../media/image139.wmf"/><Relationship Id="rId1" Type="http://schemas.openxmlformats.org/officeDocument/2006/relationships/image" Target="../media/image13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wmf"/><Relationship Id="rId2" Type="http://schemas.openxmlformats.org/officeDocument/2006/relationships/image" Target="../media/image142.wmf"/><Relationship Id="rId1" Type="http://schemas.openxmlformats.org/officeDocument/2006/relationships/image" Target="../media/image141.wmf"/><Relationship Id="rId6" Type="http://schemas.openxmlformats.org/officeDocument/2006/relationships/image" Target="../media/image146.wmf"/><Relationship Id="rId5" Type="http://schemas.openxmlformats.org/officeDocument/2006/relationships/image" Target="../media/image145.wmf"/><Relationship Id="rId4" Type="http://schemas.openxmlformats.org/officeDocument/2006/relationships/image" Target="../media/image144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emf"/><Relationship Id="rId1" Type="http://schemas.openxmlformats.org/officeDocument/2006/relationships/image" Target="../media/image153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21:12:38.75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12034 5044 806 0,'1'0'26'0,"-7"-3"17"15,6 2-12-15,0 0-10 0,-1 1-5 16,1 0 4-16,0 0 16 16,0 0 6-16,0 0-2 15,0 0-2-15,0 0-14 16,0 0-5-16,0 0 2 0,0 0 2 15,0 0 6-15,0 0 0 16,0 0-6-16,0 0-5 16,0 0-13-16,0 0-2 15,0 0-3-15,0-1 0 16,0 0 1-16,0 0 0 16,0 0 0-16,0-1 0 15,0 2-1-15,0-1-1 16,0 1 0-16,0-1-1 0,0 0-1 15,3 1 0-15,5 0 0 16,1 0 1-16,-1 0-1 16,0 0 1-16,1 0 0 15,-1 0 1-15,5 2 0 16,28 7 0-16,-24-4 0 16,0 1 0-16,1-2 1 15,0 1-1-15,2 2 1 16,-1-2 0-16,2-1 0 15,2 0 0-15,0-1 0 16,2 1 1-16,2-1 0 16,-2 3 0-16,1-3-1 15,2 3 0-15,-5-1 1 16,1 0 1-16,1 0 2 16,-2-1 1-16,3-1 1 15,1 3 0-15,-1-1 3 0,0 0 1 16,0 3 0-16,1 0 0 15,0 3 2-15,-1-1 1 16,0 2-1-16,-6-6 1 31,-11-2-1-31,1-1-1 0,31 8-1 0,-7-2 0 16,7 1-2-16,-17-6-1 16,-3 0-1-16,6 1-1 15,-6-3 0-15,3 2-1 0,0-3 1 16,-1-1 1-16,5 0 1 15,-3-1 1-15,2-2 1 16,1 0 2-16,-2-2-1 16,0 3 0-16,1-1-1 15,1 0-1-15,0 3-2 16,-4-3-2-16,0-1-1 16,-4 2 0-16,-3-3-2 15,1 2 0-15,-3-2 1 16,4 0-1-16,2 0 0 15,2 2-1-15,3-3 1 16,-1-1-1-16,2-2 1 16,-1-1 0-16,4 0-1 15,2 0 0-15,0 0 0 16,1 2 0-16,0 0 0 16,0 3-1-16,-5-1 1 15,4 0 0-15,-9 4 0 0,2-1 0 16,3 2-1-16,-3 1 1 15,8 0-1-15,-2 4 1 16,6-2 0-16,-2 2 1 16,5 0 0-16,-1-2 1 15,0 2 4-15,4-3 6 16,-8 0 4-16,1-1 1 16,1 0-4-16,-5 1-5 15,6-1-4-15,0 2-2 0,-1-2 1 16,0 0 0-16,2-2 0 15,2 1-1-15,3-2 1 16,1-2-1-16,-3 2 0 16,-4-2 1-16,-3 0 0 15,-4 2 0-15,-3-3 1 16,2 2-1-16,0 0-1 16,4 3 0-16,1-1-2 15,-3 1 1-15,1-2-1 16,-1 0 0-16,-2 2 1 15,0-2-1-15,1 0 1 16,-1-1-1-16,3 0 1 16,-3-2-1-16,0 0 0 15,3 0 1-15,3 0-1 16,5 0 1-16,1 1-1 16,1-1 1-16,-2 4-1 0,2 0 0 15,-4 0 0-15,-1-1 0 16,-2 2 0-16,-1 0 0 15,-1 0 0-15,-2-2-2 16,1 1 1-16,1 2 1 16,3-1-1-16,1 0 0 15,4 1 0-15,0-1 1 16,5-3 0-16,-1 4 0 16,0-4 0-16,-2 1 0 0,-2 3 1 15,-3-1 0-15,2 2 0 16,3 2 0-16,-2-2 0 15,3 2 0-15,-3 1-1 16,-2-1 0-16,-1 2 0 16,0 1 0-16,-4-2-1 15,-2 2 0-15,2 1 1 16,0-3-1-16,4 2 1 16,2-1 0-16,5-4 0 15,3 0 0-15,4 0 1 16,2 2 1-16,3-2 0 15,-6 1 0-15,-4-2-1 16,4 1 1-16,5 0 26 16,4-1 1-16,7 0 1 15,-3 0 0-15,-2 0-26 16,-3 3-1-16,-7 0-1 16,0 2-1-16,-3-1-1 0,3 3 0 15,5-1 0-15,0 0 0 16,-1 1 0-16,1-3 1 15,-7 1 1-15,-2 0-1 16,2-4 1-16,0 2 0 16,5-3 0-16,3-1 0 15,2 1 1-15,-3-1 0 16,-3 1-2-16,-3 0 0 0,-9 0-1 16,3 0-1-16,0 0 1 15,2-1 0-15,4 0 0 16,1-1 0-16,-1 1 0 15,-1 0-1-15,-4 1 1 16,-3 0-1-16,-1 1 1 16,2-1 0-16,5 0 0 15,2-2 0-15,2 0 0 16,-1 0 0-16,0 1 1 16,0 1-1-16,-3 0 0 15,-3-1 0 1,0 1 0-16,0-1 0 0,4 1 0 15,4 0 0-15,2 0 0 16,2-1 1-16,-2 1-1 16,-6-2 1-16,-3-3-1 15,0 0 0-15,3 0 0 0,5 0 2 16,5-2-1 0,-3 0 1-16,-3 1 0 0,-3-1-2 15,-8 3 0-15,-2-2 0 16,-4 0 1-16,-1-1-1 15,2 2 0-15,5 0 0 16,-3 0 0-16,-1 2 0 16,2-2 0-16,-3 3 0 15,4-1 0-15,-2 0 0 16,-5 1 0-16,1-2 0 0,1 0 0 16,3-2 0-16,8 3 0 15,2-2 1-15,-1-1-1 16,2 5 0-16,-1-2 0 15,-1 1 0-15,-4 1 0 16,-7-2 0-16,-5 3 0 16,0-2 0-16,-8 2 0 15,1 0 0-15,-4 0 0 16,-3 0-1-16,-3 2-2 16,-1 0-2-16,-2 0-50 15,-3 2-37-15,1-3-161 16,2 3-187-16,3 6 283 15</inkml:trace>
  <inkml:trace contextRef="#ctx0" brushRef="#br0" timeOffset="44405.782">5646 6890 78 0,'17'-5'71'16,"3"5"23"-16,-1-1-7 0,-2-2-15 31,-9 2-6-31,0 0-11 0,21-3-4 15,0-3-9-15,1-1-4 0,-9 3 2 16,6-1 3-16,-3 0 5 16,0 1 1-16,2-2-4 15,1 3-4-15,4-3-6 16,3-1-2-16,1 1-2 16,2-1-1-16,4 0-6 15,-2 1-3-15,0-1-6 16,0-1-2-16,-1 0-3 15,4 1-1-15,1 0-1 16,1 2 1-16,5 1 2 16,-2 3 2-16,3-1 1 15,0-1 0-15,0 3-3 16,2 0-1-16,0 1-4 16,-3 1 0-16,7-1-2 15,-3 2 1-15,1 1-2 0,1-1 1 16,-1 4-1-16,-2-3 0 15,-1 2-2-15,-1-1 1 16,2 0-1-16,-1 0-1 16,1 1 1-16,-1-2-1 15,4-1 1-15,0-1 0 16,-2-1 1-16,3 0 0 16,2-1 1-16,-1-4 0 0,11-1 0 15,-2-3-1-15,1-1-1 16,1 0 2-16,-5-2-1 15,7 1 0-15,-1-3 1 16,2-2-2-16,6 1 0 16,-2-2 0-16,-4 3-1 15,0 4 0-15,-3 3 0 16,-4 1 0-16,6 4-1 16,-2 0 1-16,-2 3-1 15,4 4 0-15,-7 1 1 16,2 1-1-16,1-1 1 15,2-4 0-15,9-1 0 16,0 1 1-16,2-4-1 16,-1 1 0-16,0-5 0 15,4 0 0-15,8-4 1 16,1-2-1-16,4-2 1 0,-5-1-1 16,3-2 0-16,2 0 0 15,-1 5 0-15,4-2 1 16,-3 0-1-16,1 3 0 15,4-1 0-15,-4 0 0 16,1 2 1-16,-3-3-1 16,-2 3 1-16,4 1-1 15,-2 0 0-15,-2 3 0 16,-2-1 0-16,-2-1 0 0,2 1 0 16,1-2 0-16,-5 3 0 15,3 0-1-15,-4 2 1 16,2-3 1-16,4-1-1 15,0-2 1-15,-6-1 0 16,2-1 0-16,-5 2 0 16,1 0-1-16,3-2 1 15,-5 2-1-15,-5-1 1 16,-2 2 0-16,-7 3 0 16,2 2-1-16,2 4 1 15,-3 1-1-15,-5 2 0 16,-3 2 1-16,-7-1-1 15,4 2 2-15,0 0-1 16,0 1-1-16,0 0 1 16,-2 1-1-16,0 0 0 15,-4-2 1-15,2-3 0 16,-1-2 0-16,1-1 0 0,4-1 0 16,1-1 2-16,1 1 0 15,2-2 0-15,-1 2 0 16,-4 0 0-16,-6-3 0 15,1-1 1-15,-1 0 0 16,3 0 1-16,2-1 0 16,-2 1 3-16,0 1 0 15,-6-2 2-15,-2 3 0 0,-7-1 1 16,3 2 1-16,-1 0 1 16,0-1 0-16,4 3 2 15,-3-2-1-15,1 2-3 16,2 1 0-16,0 3-4 15,-4-1 1-15,1 0-1 16,-2 1-1-16,0-2 1 16,1 1 0-16,-1-1 0 15,2 0 1-15,0-1-1 16,1-1 1-16,-1 2-1 16,1 1 1-16,-2-3 0 15,-1 0 1-15,1-3-2 16,-4 2-1-16,0 1-2 15,3 0-1-15,1-1-1 16,1 1 0-16,4 0 1 16,-1-2-2-16,4 1 0 15,0 1 0-15,-5-2-1 0,5 4 0 16,-5 1 0-16,-1-2-1 16,6 5 0-16,-1-3 1 15,6 3-1-15,3 0 1 16,-3 0-2-16,2 5 2 15,-2 1-1-15,-4-1 0 16,3 2 1-16,0-4 0 16,4 5 0-16,6-1 0 15,3 4 1-15,-1 1-1 16,-1-1 0-16,-6 2 0 0,-4-4 0 16,0-1 1-16,0 0-1 15,3 0 0-15,-1-3 1 16,0 3-1-16,0 0 1 15,-1 2-1-15,-1 1 0 16,-4 1 1-16,1-2-1 16,-2-1 0-16,3 0 0 15,5 0 0-15,0 0 1 16,3 0 0-16,-6-3 0 16,-2 3-1-16,-9-2 0 15,-4-3-2-15,3 5 1 16,-3-2 0-16,2 1 1 15,0 4-1-15,-4-2 1 16,-1 3-1-16,-2 2 0 16,1-4 0-16,-1 4 1 15,-2-1-1-15,-2-1 1 0,-3-1 0 16,-1 0-1-16,-2 0 1 16,-1 3-1-16,0 1 0 15,1 3 0-15,1-1 1 16,0 3 0-16,0-3-1 15,-1-1 0-15,-2-2-1 16,-4-3-1-16,-1 1-1 16,-2-1-2-16,0 4 1 15,-2 6 1-15,-1-4 0 0,0 2 1 16,-3 0 1-16,-4-4 1 16,2 5 0-1,-4 7-1-15,-2 2 1 0,-1 10 0 16,-5 1 1-16,-3-4 0 15,0-1 0-15,-1 0 0 16,-1-1 0-16,3 3 0 16,-1-2 0-16,2-8 1 15,-2-2-1 1,1-2 0-16,2 0 0 0,0 2 0 16,2-1 0-16,-1-6 0 15,1 2 0-15,1-9-10 16,0-2-12-16,-1 0-26 15,-1-3-22-15,2-2-72 16,0 2-68-16,-1 1 133 16</inkml:trace>
  <inkml:trace contextRef="#ctx0" brushRef="#br0" timeOffset="46208.295">6227 6840 550 0,'1'-1'178'0,"3"0"-186"16,-4 0-62-16,-2-1-9 15,1 1 11-15,0 1 19 16,1 0 43-16,0 0 9 0,0 0 21 16,0 0 20-16,0-1 39 15,0 0 19-15,-1 1 20 16,0-1-4-16,0 0-17 16,0-1-12-16,-1 1-27 15,1 0-17-15,-3-1-26 16,-7-3-9-16,-5-1-12 15,-29-10-2-15,28 17 1 16,-3-2 1-16,-3 1 1 16,-1 1 1-16,-4-1 0 15,-1 0 0-15,-3 4 0 16,1-3 0-16,-2 1-1 16,3 4-1-16,-5-1 0 15,5 1-1-15,-3 0 0 16,-4 3 0-16,-1-1 0 15,-5 2 1-15,-2-1 0 16,-2-1 1-16,3 3 1 0,0-4 1 16,5 1 0-16,4-1 1 15,5-1-1-15,0 0 0 16,1 1 1-16,0-1 1 16,-1 0 1-16,-3 1-1 15,3-1-1-15,-1 3-2 16,-1 1 0-16,2 1-1 15,-2 4 0-15,-2 5 1 16,1 0 0-16,1 3 0 0,3 1 0 16,1-1 0-16,3 2 0 15,2 1-1-15,1-3 0 16,-1 1 0-16,0 2 1 16,-3 3-1-16,0 1-1 15,-1 1-1-15,1 1 0 16,3-1-1-16,-1 6 1 15,5-1-1-15,1 4 0 16,2 7 0-16,-1-1 2 16,2 4 0-16,3 7 1 15,-2-4 1-15,1 4 0 16,3 2 0-16,-3-2 1 16,3 5-1-16,2 1 0 15,0-3-1-15,3-3 1 16,2-5 0-16,-2-2 1 15,1-9 1-15,1-2 0 16,0 1 1-16,0-6 0 0,1 3 1 16,0-7-1-16,-2-5-2 15,1-4-6-15,2-1-35 16,2 3-269-16,3 1 220 16</inkml:trace>
  <inkml:trace contextRef="#ctx0" brushRef="#br0" timeOffset="47697.35">7915 6522 134 0,'0'2'16'0,"1"2"-54"15,0 0 9-15,-1-4 75 16,0 0 38-16,0 0 42 16,0 0 14-16,0 0-17 0,0 0-18 15,0 0-20 1,0 0-10-16,0 0 4 0,0 0 9 15,0 0 10-15,0 0 0 16,0 0-13-16,0 0-10 16,-1 0-21-16,0 0-7 15,0-1-12-15,-1 0-2 16,1 0-4-16,0 0-3 16,0-2-4-16,-2-7-3 15,-2-4-4-15,-14-30 2 0,10 25-2 16,1-1 0-1,-3 0 2-15,-3-3 0 0,0 0 0 16,-4 1-2-16,-4-2-5 16,-5 3-6-16,-4 4-5 15,-2 1-5-15,-9 6-2 16,-1 2-1-16,-8 8-2 16,0 4-1-16,1 9-9 15,3 2-7-15,8 7-15 16,2 2-8-16,10 1-1 15,7 3 5-15,9-4 7 16,8 0 4-16,3-4-1 16,2-2-1-16,6-4 3 15,1-2 4-15,8-1 13 16,0-1 5-16,2-1 8 16,2 0 2-16,1-1 0 0,1-2 0 15,0-4 0-15,0-1 0 16,0-2 1-16,0-3 1 15,4-5 0-15,1 1 0 16,-2-2 1-16,1 1 5 16,-7-4 11-16,0-1 5 15,-7-6 11-15,-1-2-3 16,0-7-6-16,2 0-5 16,2 1-8-16,2-1 0 15,-2-2-2-15,-2-1 2 0,-3-7 1 16,-3 0 2-16,-5 1 0 15,-1-2-3-15,-4 9-7 16,-4-2-4-16,-5-3-12 16,-3-1-1-16,-1-4 6 15,-2 0 6-15,2 8 13 16,-1 5 4-16,5 8 0 16,5 5-5-16,1 6-10 15,4 4-6-15,-5 2-11 16,-3 0-4-16,4 6-7 15,-4 1-2-15,3 6 0 16,6 4 2-16,0 2 6 16,6 7 6-16,-1 7 8 15,6 6 3-15,3 11 5 16,-3-1 1-16,10 9-1 16,-3 1 0-16,7 4 0 15,1 0-1-15,-3-4 1 0,1-3-1 16,-3-4 1-16,-1-2 0 15,-2-10 0-15,-3-4 1 16,0-3-1-16,-3-1 1 16,-2-1-2-16,-3-3-8 15,-4-7-61 1,1-7-56-16,-4-5 76 0</inkml:trace>
  <inkml:trace contextRef="#ctx0" brushRef="#br0" timeOffset="48725.301">8338 6113 805 0,'0'-2'222'0,"1"2"-320"16,0 0-3-16,-1 0 23 0,0 0 32 15,0 0 41-15,-1 0-1 16,1 0-4-16,0 0 2 15,0 0 10-15,0 0 8 16,0 0 16-16,0 0 7 16,0 0 20-16,0 0 6 15,0 0 4-15,0 0 0 16,-1 0-23-16,0-1-10 16,0 0-19-16,-1 0-8 15,1 1-2-15,-2 0-2 0,-16 0-2 16,-30 7-1-16,22 3-1 15,1 4 1-15,3 6-2 16,0 2-1-16,-2 2-3 16,4 2-2-16,-4-2-1 15,2 5 2-15,5-1 2 16,-3 1 3-16,4 2 0 16,-1 0 0-16,6 0 1 15,1-3-1-15,3-1-2 16,1-3-4-16,5 0-10 15,1 1-6-15,3-3-3 16,5-2 2-16,1-9 13 16,3-4 9-16,1-5 10 15,4-2 4-15,4-4 8 16,3-3 3-16,1-5 4 0,2-3 0 16,-3-2-2-16,-5-5-2 15,-1 5-2-15,-5 0 0 16,-2 2 2-16,2 3 0 15,-3-2 1-15,-1 2-2 16,-4-2 2-16,0 0 2 16,-7-1 3-16,2-1 3 15,1 4-8-15,-6 0-6 16,2 0-11-16,-1 0-3 0,-3 1-2 16,1-2 0-16,2 2 0 15,-2 0 0-15,6 2-1 16,2 1-1-16,-3 2 3 15,3 2 1-15,-1-1 1 16,-3-1 0-16,6 4-8 16,0 1-4-16,-3 0-3 15,0 1 1-15,0 0 2 16,0 0 4-16,17 4 2 16,24 15 1-16,-20-4 2 15,2 4 2-15,3 8 2 16,1 6 3-16,-1 2 2 15,3 2 1-15,0 1 3 16,0 0-2-16,0 3-1 16,-4 2-2-16,-2-5-3 15,-1-5-1-15,-7-11-1 0,1-4-3 16,-5-10-34-16,-6-2-42 16,-1-6-133-16,-4-6 133 15</inkml:trace>
  <inkml:trace contextRef="#ctx0" brushRef="#br0" timeOffset="49166.566">8568 5624 1025 0,'53'33'337'15,"-50"-32"-239"-15,-3 9-276 16,1 2 4-16,2 14 86 15,1 4 62-15,4 3 26 16,2 7-1-16,3 5-1 16,7 5 0-16,-1 4 1 15,3 3 1-15,-1 4 0 0,-4-4 1 16,0-1 2 0,-2-6 3-16,0-7 0 15,-1 1 3-15,-5-3-2 0,0 1-2 16,-4-6-3-16,-1-3-5 15,-4-7-14-15,1-2-20 16,-2-5-61-16,-2-6-52 16,0-7 90-16</inkml:trace>
  <inkml:trace contextRef="#ctx0" brushRef="#br0" timeOffset="49685.944">8461 5946 1105 0,'0'-1'219'15,"0"2"-464"-15,-3 4-45 0,2-5 22 16,-1 0 168-16,1 0 112 16,-6 10 20-16,0 1-9 15,-19 27 9-15,21-29 19 16,4-2 29-16,1-1 8 15,3-3-4-15,-1 1-10 16,-2-4-8-16,0 0-2 16,0 0-16-16,0 0-10 0,17 3-21 15,35 9-6-15,-20-10-3 16,2-1-1-16,1 0-1 16,0-1 0-16,2-2-4 15,2-1-2-15,3-1-1 16,-1 2-3-16,-3 1-2 15,-1 1-2-15,-1 1-3 16,0 0-5-16,-3 5-42 16,-2-1-33-16,-1 7-109 15,-1 1 121-15</inkml:trace>
  <inkml:trace contextRef="#ctx0" brushRef="#br0" timeOffset="50664.804">9667 6056 815 0,'-1'1'242'16,"-1"0"-293"-16,-1 3-8 16,2-4 14-16,0 0 26 0,0 0 22 15,-1 9 1-15,-8 5-3 16,-30 25 1-16,29-26 2 16,1-2 2-16,1 0 5 15,0-3 3-15,1-3 10 16,-1 0 4-16,-1-3 4 15,1 2-4-15,-2-3-9 16,1 1-8-16,-3 3-8 16,-1-2 0-16,-2 4-1 15,-3-1-1-15,2 2-1 16,-2 1 0-16,0 2-2 16,-1 4 0-16,-1-1-1 15,1 1 1-15,0 2 0 16,3-1 0-16,2 1 0 15,3 3 1-15,5-2 0 16,-1 3 0-16,2-5 1 16,2 1 0-16,0 0-1 15,3-5 1-15,0 1-1 0,1-1-1 16,0-3-3-16,2 1-1 16,2-3 0-16,0-1 0 15,2-3 7-15,1 1 3 16,2-3 8-16,3-1 5 15,3-4 7-15,0-1 0 16,3-2-1-16,-2-3-2 0,-2-1-3 16,1 1 0-16,-4-4 0 15,0 0-2-15,-3 0-7 16,-1-4-2-16,1 4-5 16,-2-2-2-16,-1-3 1 15,2 5 1-15,-4-4 1 16,2 3 2-1,-2 2 2-15,-2 2-1 0,2 3-2 16,-3 0-1-16,0 4 0 16,-2-4 0-16,0 5 0 15,2-1 0-15,-2 0-2 16,2 2-1-16,0 1-1 16,0 0-3-16,0 0-2 15,0 1-2-15,0 0-2 16,0 0 0-16,0 0 2 15,0 0 2-15,0 0 2 16,12 7 1-16,5-6 1 0,30 41 0 16,-26-28 1-16,-5 0 0 15,0 6 0-15,1 1 0 16,-1-1 1-16,3 2 0 16,-3-4 0-16,2-2 0 15,-4-1-1-15,1-4 0 16,-1 1-1-16,-4-6-2 15,3-1-13-15,-3 1-19 16,2-4-83-16,0-2-48 16,-1-2 98-16</inkml:trace>
  <inkml:trace contextRef="#ctx0" brushRef="#br0" timeOffset="51788.14">9937 5457 1091 0,'0'-2'258'0,"0"2"-464"0,-1 3 5 15,1-3 71-15,-1 0 62 16,-1 12 77-16,2 11-3 16,3 28-7-16,-2-25 0 15,4 5 1-15,0 3 2 16,2 5 2-16,1 2 0 15,0-4 5-15,0-4 5 16,0 1 10-16,1-1 5 0,0 6 7 16,1 5-3-16,1 0-8 15,1 2-5-15,-5 3-11 16,0 0-2-16,0 2-3 16,-5-2-1-16,2-10-1 15,3-2-1-15,-2-3 1 16,1-8 0-16,0-2 3 15,-3-3 1-15,-4-9 9 16,4 2 7-16,-3-9 15 16,0-1 8-16,-3-4 13 15,2 0 5-15,0 0 6 16,1-1 0-16,0 1-10 16,0-2-11-16,0 1-19 15,0 0-10-15,0-6-11 16,0-11-4-16,-4-36-3 15,2 26-1-15,-1-4 0 0,-1-1-1 16,4-2 1-16,-2-6-1 16,1-3 1-16,4 0-1 15,1 8 0-15,-2 4 0 16,4 6-2-16,-3 7-4 16,3-2-5-16,2 2-8 15,1 9-9-15,1-2 0 16,1 4 1-16,1 5 7 15,3-2 9-15,0 3 3 16,1 5 0-16,1-1-1 0,-1 6-3 16,1 3-2-16,2 4 1 15,-1 1 1-15,1 5 4 16,0-1 3-16,-1-3 4 16,-1 0 2-16,-3 4 0 15,-2 2 0-15,-1 6 1 16,-2 2-1-16,-1-2 0 15,-1-4 0-15,-1 1 0 16,-2-6 0-16,0-4 1 16,-2-1 0-16,-4-4 1 15,1 2-1-15,-4-1 1 16,-1 2 0-16,-1 1-1 16,-3 2 1-16,-3-3-2 15,-3-1 0-15,-5 1 0 16,-4-2 0-16,-3 2-1 15,1 3 0-15,-2-3-1 0,1-2-1 16,-1-1-3-16,1-4-3 16,0 0-5-16,1-1-1 15,-1-3 0-15,-2 2 3 16,-3 0 7-16,-1-2 1 16,2 1 2-16,-4 0-1 15,5 0 1-15,-2 0 1 16,7 0-3-16,4-1-11 0,7-3-42 15,5 0-21-15,3 0-66 16,0-2-67-16,4 0 141 16</inkml:trace>
  <inkml:trace contextRef="#ctx0" brushRef="#br0" timeOffset="52129.032">10802 5961 144 0,'12'-12'36'0</inkml:trace>
  <inkml:trace contextRef="#ctx0" brushRef="#br0" timeOffset="53062.71">10835 5930 211 0,'0'-1'121'16,"0"0"-18"-16,0 0-10 16,0 0 0-16,0 0-4 15,0-1-12-15,0 1-33 16,0 0-12-16,0 0-24 15,0 0-7-15,-1 0-1 16,0 0 0-16,0-1 2 16,-1 1 0-16,1 0 4 15,-7-5 1-15,-1 2 0 16,-3-1-3-16,-24-3-5 16,26 10-6-16,2 2-8 15,0-2-2-15,0 0-1 0,2 5 3 16,1 1 7-16,-1 0 2 15,0 10 3-15,0 0 0 16,0 6-2-16,3 3 0 16,1 2 1-16,1 4 2 15,1 2 2-15,0 4 0 16,2-6 1-16,1-3-1 16,0-5 0-16,2-5 0 15,0 2 1-15,1-4-1 16,2 0 0-16,0-3-1 0,1-4 1 15,-1 1 0-15,1-2 7 16,0-4 2-16,1-4 4 16,0 2 2-16,1-3 2 15,1 1 3-15,-1 0 8 16,0-5 2-16,0-3-1 16,-2 0-2-16,1-5-8 15,-2 3-3-15,0-3-4 16,-2-1-3-16,-2 2-1 15,-3-2 0-15,-1-3-1 16,-1 4-1-16,-4-4-13 16,1 1-3-16,-1-2-2 15,-2-3 1-15,-1-2 9 16,0-3 0-16,0 1 1 16,1 1-1-16,2-4-3 15,0 4-3-15,3 1-1 0,0 2-1 16,2 5 1-16,0-1 2 15,0 2 0-15,2 0 0 16,2 3 2-16,0 1 0 16,1-3 5-16,-1 2 3 15,1 1 2-15,1-2 1 16,0 5 0-16,-1 2-2 16,2 2-2-16,-1 0-2 15,1 2-5-15,-1-2 0 0,1 7-4 16,3 2 0-16,-1 4 3 15,3 4 3-15,-1 1 2 16,1 3 2-16,-3 1 1 16,0 2 0-16,2 1 1 15,-9 0-1-15,5 6 0 16,1 5 0-16,-1 0 0 16,4 2 0-16,-1-5 1 15,1-2-1-15,-2-4 1 16,-1-2 0-16,0 0 0 15,-1-1-2-15,0-3 0 16,4 0-1-16,-4-6-14 16,0-1-21-16,-6-7-69 15,-1-1-83-15,0-5 117 16</inkml:trace>
  <inkml:trace contextRef="#ctx0" brushRef="#br0" timeOffset="53365.426">11597 5741 483 0,'9'0'71'0,"11"-3"24"16</inkml:trace>
  <inkml:trace contextRef="#ctx0" brushRef="#br0" timeOffset="53826.066">11723 5800 262 0,'49'53'133'0,"-59"-44"-41"0,-5 1-20 16,-9 5-31-16,-4 2-12 15,-7 4-17-15,0 0-4 16,-1 1-3-16,1-2 1 16,5-5 0-16,4-3 0 15,5-6-2-15,5 0 0 16,7 0-3-16,2-3 2 16,2 0 1-16,6 0 0 0,-1-1 1 15,0-2-1-15,0 0-3 16,0 0-1-16,0 0-1 15,5 11-1-15,9 2 1 16,32 28 1-16,-30-27 0 16,1-1 1-16,1 3 1 15,-3-1 0-15,1 0 5 16,-5 1 3-16,-1-5 9 16,-2 3 6-16,-4 0 5 15,-3 0 0-15,-2 2-6 16,-6-3-3-16,-1 1-3 15,-2 3-2-15,-3-5-3 16,-1 3-2-16,-6-3-7 16,-2-2-5-16,-5-5-17 15,0 0-18-15,1-5-84 16,0-5-68-16,3-2 115 0</inkml:trace>
  <inkml:trace contextRef="#ctx0" brushRef="#br0" timeOffset="54965.412">11939 6016 345 0,'37'30'93'15,"-37"-29"-117"-15,3 1 1 16,-1 2 27-16,-2-4 9 15,0 0 1-15,0 0-2 16,0 0-1-16,10 3-2 16,6 2-2-16,32 11-2 15,-26-9-1-15,-3-3 1 0,3 4 1 16,0-1 2-16,1-1 8 16,2-1 4-16,1-5 7 15,0 1 6-15,2-5 6 16,-1 3 3-1,-1-5 2-15,1 1-3 0,-3 0-5 16,2-2-5-16,-7-2-4 16,-3-1-2-16,-1 0-5 15,-4 0-1-15,3 5-7 16,-1 1-2-16,-3-1-5 16,2 2-2-16,-6-3 0 15,-1 0 1-15,-1-1 3 16,-2 0 2-16,2-1-5 15,-6-2-6-15,2-1-6 16,-5-2-4-16,-3 0 1 16,1-1 3-16,-9-1 0 15,5 2 0-15,-8-4 1 0,0 3 0 16,1 2-2-16,-5-1 1 16,0 6 0-16,-2-1 1 15,-5 2 7-15,0 4 0 16,-3 3 1-16,-2 0 0 15,3 6-1-15,-3 1-1 16,6 4-7-16,-1 0-3 16,0 6-1-16,1-1 1 15,6 0 9-15,0 2 2 0,4-2 4 16,3 4 1-16,-1-2-1 16,2 0 0-16,6-2 0 15,-1 0 1-15,3 5 0 16,2 4 0-16,2 2-2 15,4 1-1-15,8 1-2 16,-3-2 0-16,5-5 0 16,-1-1 1-16,4-2 5 15,4-1 6-15,-3 0 5 16,7-2 2-16,3-2 3 16,0-4-1-16,10 2 2 15,-3-6 3-15,6-2 7 16,3 2 3-16,3-5 8 15,3-1 3-15,4-1 3 16,-1-7 1-16,-4 0-6 16,-1-1-6-16,-1-3-14 15,-1 2-8-15,5 0-10 0,-4 2-3 16,-6 5-13-16,-3 2-38 16,-4 9 32-16</inkml:trace>
  <inkml:trace contextRef="#ctx0" brushRef="#br0" timeOffset="58686.007">17454 16217 469 0,'-2'-1'202'15,"1"0"-117"-15,0 0-35 16,0 0-43-16,-4-6-7 0,1 0-1 15,0 1 0 1,2 2 2-16,1 2 2 0,0 1 24 16,0 0 14-16,-1 0 14 15,1 0 5-15,0 0-10 16,0 0-6-16,0-1-1 16,0 1-2-16,-1 0-6 15,2 0-7-15,0-3-13 16,4-1-4-16,9-8-6 15,36-31-3-15,-23 32-1 16,1-2-1-16,6 1 1 16,-1-1-1-16,0-7 0 15,2-1 1-15,-3-4-1 16,-1-5 0-16,0-3 0 16,1 3 1-16,0 0 0 15,3 2 1-15,-4-3 1 16,-2-1 1-16,-3-1-1 15,0 1 1-15,-2 4-1 0,-3 1 0 16,-5 3 0-16,-1 2 1 16,-6 1 2-16,3-1 0 15,-6-1 0-15,1-3-1 16,-1 3-2-16,-3-1-1 16,-2 3-2-16,-1 1-5 15,-2-8-3-15,-1-1-1 16,1-10-3-16,-2-4 4 15,0 6 2-15,1 2 1 0,-1 6 5 16,1 3 1-16,-1-3 0 16,-1-2 1-16,-2 4-7 15,-2-1-5-15,-4 3-12 16,1 5-6-16,-5 3-2 16,-2 2-2-16,-1 3 7 15,-2 3 5-15,1 0 6 16,2 2 8-16,-2 2 6 15,1 1 1-15,0-3 9 16,-1 2 3-16,2 1 8 16,-6-3 4-16,-1 2 2 15,-1-3-2-15,-3 1-8 16,-1 2-4-16,-3 1-10 16,-2 1-5-16,-7-1-9 15,2 0-4-15,-5 2-3 16,3-2 1-16,4 2 8 0,2-2 3 15,5 1 5-15,-2-2 1 16,0 1 0-16,0 2 1 16,-1 0 0-16,2 1 0 15,-4 1-1-15,-2 1-3 16,0 1-10-16,1 3-6 16,1 0 0-16,4 1 2 15,4 1 9-15,-3-1 6 16,5 2-1-16,-2 1 1 0,-1-1 1 15,4 0 2-15,-5-1 11 16,1 0 8-16,2-5 13 16,-1 2 6-16,3-2-2 15,0-1-5-15,0 4-11 16,0-4-6-16,-1 2-9 16,3 0-1-16,1 0-3 15,2 0 1-15,1 0 2 16,2 3 3-16,0 2 5 15,2 0 2-15,1 1 2 16,-4 2-2-16,1 2-4 16,-2 0-1-16,1 1-7 15,-2-1 0-15,3 1-2 16,0 2-1-16,2 5-1 16,1 2 0-16,-2 3-1 15,2 2 0-15,3-1-2 0,-1-3 0 16,3-1 0-16,1 1 1 15,2-2 2-15,0 3 0 16,3 5 1-16,2 1 2 16,2 3-2-16,1 3 0 15,2-6 0-15,2-1-1 16,5 0-1-16,0-1-1 16,2 10-2-16,3 1-2 15,6-6-1-15,0 1 0 0,5-8 2 16,0-3 1-16,4 5 2 15,0 1 1-15,2 2 1 16,0 3 1-16,-2 1 0 16,1-4 0-16,3 1 0 15,2-3 0-15,4 2 0 16,-1 2 1-16,2-3 2 16,3-3 2-16,1-5 0 15,1 0 1-15,0-7 0 16,1 0-1-16,-5-3-1 15,2-4-1-15,-1 0-1 16,-2-3 1-16,4 0-1 16,1-1 0-16,-2-4 0 15,1-4 0-15,-2-3 2 16,-2 3 0-16,-2-3 0 16,-1 1 0-16,-6-1 0 15,0-1-1-15,-3 1-1 0,1-5 0 16,1 3-2-16,-1-2 0 15,1-3-1-15,-3 2 1 16,2-1 0-16,-2-5 0 16,-1 2 1-16,1-1 0 15,-3-1-1-15,1 0 0 16,-2 2 0-16,-2 0 0 16,-1 2 0-16,-2 5-1 0,-3 2 0 15,0 0-1-15,-8 2 0 16,-4-1-1-16,1 2-5 15,-2-1-2-15,-1 2-9 16,-1 2-11-16,0 0-34 16,0-1-34-16,0 1-147 15,0 1 158-15</inkml:trace>
  <inkml:trace contextRef="#ctx0" brushRef="#br0" timeOffset="67103.804">10695 16549 621 0,'0'0'219'16,"0"2"-189"-16,0-2-30 15,0 0-10-15,0 0 2 16,-1 0 3-16,1 0 1 15,0-2 4-15,0 2 0 16,0 0 4-16,0-1 0 16,0 1 3-16,0 0 6 0,-1 0 23 15,0 0 12-15,1 0 20 16,0 0 3-16,-1 0-18 16,1 0-11-16,0 0-27 15,0-1-10-15,0 1-12 16,0-1-3-16,0 0 0 15,0 0 2-15,11-3 3 16,7 0 0-16,32-7 1 16,-28 5 1-16,3 1 1 15,0-2 0-15,0 0 0 16,2 3 0-16,2 0 0 16,-4-1 1-16,0-1 0 15,2 1 1-15,-2 1 1 16,3 0 1-16,0 1 0 15,-2 1 1-15,-1 0-1 16,3 1 0-16,-1 1 1 0,0 0-1 16,6 1 0-16,-2-1-2 15,3 2 0-15,1 0-1 16,-1 1-1-16,1 0 0 16,-3-1 1-16,-2-2-1 15,-1 0 0-15,2-1 1 16,-1-1 0-16,5-2 0 15,-2 1 1-15,2-2-1 0,-1 2-1 16,2 2 0 0,2-2 0-1,-1 0 0-15,1 0-1 0,1-2 1 0,-4 1 0 16,-3 3 1-16,0 0-2 16,-3 0-2-16,5 1-7 15,1 2-5-15,1 2-9 16,5 3-2-16,-2 1 4 15,-1-1 4 1,-2 3 12-16,-3-2 4 0,-3 2 4 16,-1 0 2-16,-3-3 0 15,-3-2 1-15,-4-2-1 16,0-1-1-16,-7-1-4 16,6-1-22-16,2-3-221 15,1 0 178-15</inkml:trace>
  <inkml:trace contextRef="#ctx0" brushRef="#br0" timeOffset="97327.011">18601 10563 543 0,'0'0'182'16,"0"0"-205"-16,0 0-25 15,0 0 6-15,0 0 21 16,0 0 65-16,0 0 20 16,0 0 19-16,0 0 1 15,0 0-12-15,0 0-11 0,0 0-22 16,0 0-10-16,0 0-8 15,0 0-5-15,0 0-7 16,0 0-4-16,0 0-6 16,0 0-2-16,2 10-2 15,3 8 0-15,4 37 0 16,-7-24 1-16,-2 4 3 16,-1 1 0-16,1-1 1 15,-3-4 0-15,0 1-1 16,-1 0-3-16,-3 7-12 15,0 5-8-15,-1-2-13 16,-4-3-2-16,4-5 8 16,-1-4 9-16,2-2 13 15,4-2 5-15,-2-3 4 16,1-7 0-16,3-2 1 16,0-3-1-16,1-1-1 0,1-1-3 15,0-3-6-15,3 0-5 16,1-1-7-16,3-3-1 15,2 2 6-15,-2-3 7 16,2-1 12-16,2-2 6 16,-3-5 15-16,7 1 8 15,-2-7 12-15,0-3-1 16,1-8-13-16,-1-1-9 16,1-10-15-16,-3 2-3 15,0-3 0-15,2-2 0 0,-5-4 4 16,3-3 1-16,-1 2 1 15,-3 0-2-15,0 7-5 16,0 0-1-16,-2-1-4 16,1-1-1-16,0 0 1 15,0 3 1-15,1 5 2 16,1 3 0-16,2-2-1 16,0-1 1-16,1-2-3 15,0 0 0-15,7 3-1 16,0 1 1-16,8 4 2 15,2 1 1-15,4 2 1 16,3-4 1-16,-2 2-1 16,3 2 0-16,-6 0-1 15,1 10-1-15,1 2 1 16,-4 2 1-16,5 7 4 16,-2 1 0-16,-6 6 0 0,1 3-1 15,-6 1-1-15,0 2-1 16,-2 6 1-16,-4 0 0 15,-4 3 2-15,1 3 0 16,-4-4 0-16,-1-1-1 16,-2 3-1-16,-3-1 0 15,-2 2-2-15,0 0 0 0,-5-1 0 16,0 2-1-16,-3-6 1 16,-1 0 0-16,-1-7 0 15,-2 0 0-15,-2-2 1 16,1 1-1-16,-4 1-2 15,1 1 0-15,-5 1-3 16,0 2-3-16,-2-1-1 16,-3 0 1-16,1-3 5 15,2-2 5-15,0-7 9 16,3 2 3-16,-1-2 6 16,1 0 0-16,-1 3-3 15,0-3-3-15,1-1-9 16,-3 1-2-16,-1 2-3 15,-3 1 0-15,0 2 3 16,2 1 3-16,-1-2 7 16,2-2 1-16,4 1-1 15,3-5-8-15,9-1-82 16,4 2-120-16,12-6 127 0</inkml:trace>
  <inkml:trace contextRef="#ctx0" brushRef="#br0" timeOffset="98961.545">19822 10383 596 0,'28'84'143'0,"-26"-79"-256"16,0 4-4-16,2 6 29 15,1 4 38-15,-1 0 50 16,0-3 3-16,1-1 1 15,1-5 2-15,-1 1 10 16,0-3 5-16,0-3 2 16,-2 2-2-16,2-1-3 15,-3-2 3-15,1-2 12 16,-3-2 7-16,0 0 2 16,0 0-3-16,0 0-14 15,0 0-7-15,0 0-10 16,0 0-3-16,0 0-3 15,0 0 0-15,0 0-4 16,0 0-2-16,0 0-5 16,0 0 0-16,0 0 4 15,0 0 5-15,0 0 14 0,0 0 12 16,0 0 23-16,0 0 12 16,0 0 9-16,0 0-5 15,0-1-18-15,0 0-15 16,0-1-20-16,0 1-6 15,4-19-6-15,2-40 0 16,-6 23 1-16,-3 1 1 16,3-1 1-16,0 7 1 15,1-1-2-15,1-2 0 0,1-3-2 16,2-1 0 0,2 1 0-16,0 5 0 0,-2 7 4 15,3 5 5-15,-2 8 4 16,0 3-3-16,0 5-13 15,-1 3-17-15,5 6-14 16,-2 5-1-16,2 9 12 16,-1 5 11-1,-1 8 13-15,-1 3 3 0,-3-3 3 16,1 2 1-16,1-5 3 16,-1 2 1-16,1 3-1 15,-3-1-1-15,-2 9-5 16,3-4-2-16,-2 0 1 15,-1-2-1-15,-1-5 2 16,-1-2 2-16,-4-1 1 0,4 2 1 16,0-3-1-1,1-3-1-15,0 1-1 0,0-3 1 16,0 1-2-16,0-1 0 16,1 2 1-16,-1 0 1 15,-2-7 4-15,2 1 3 16,-5-9 4-16,1 1 1 15,4-2 1-15,-4-3 1 16,2 0 7-16,0-3 4 16,0 0 6-16,1-3 4 0,0 0 2 15,0 0-1-15,0 0-2 16,0 0-5-16,0 0-5 16,-1 0-3-16,1-1-8 15,0 0-3-15,0 0-12 16,-7-13-4-16,-5-17-5 15,-3-34-1-15,15 23 0 16,1-1 1-16,2-6 2 16,2-1 2-16,1-6 0 15,2-3 0-15,1-4 1 16,3 1 2 0,1-1 0-16,-1 1-1 0,-1 9-2 15,3 0-2-15,-4 2-3 16,4 4-1-16,0 3-6 15,-1 3 1-15,4 2 2 16,6 4 1-16,-1 6 4 16,3 5-1-16,0 7 0 0,-2 2 0 15,5 6-1-15,-3 0-1 16,3 5-5-16,1 2-4 16,1 3-5-16,2 4-2 15,0 5 1-15,1 4 5 16,-1 7 6-16,-4 4 5 15,-4 9 6-15,-3 4 0 16,-2 0 0-16,-4 0 0 0,5-1 0 16,-5-1 0-16,-5 1-9 15,4 0-18-15,-10-6-61 16,3 0-62-16,1-6 90 16</inkml:trace>
  <inkml:trace contextRef="#ctx0" brushRef="#br0" timeOffset="100218.443">20601 10318 389 0,'0'0'123'0,"0"0"-138"16,0 0-12-16,0 0 12 15,0 0 15-15,0 0 31 16,0 0 2-16,1 2-3 15,3 2-6-15,-1 2-1 16,5 1 6-16,0-2 17 16,1 2 6-1,31 30 1-15,-32-31-3 0,1-1-10 16,4 1-5-16,2 1-11 16,1 0-5-16,2-1-8 15,1-1-4-15,1-3-4 16,0-1 0-16,1 0-1 15,-1-2 1-15,2-1 2 0,-1 0 2 16,-1-5 4-16,-1 0 2 16,2-3 6-16,0-1 4 15,-6-2 15-15,-1 2 4 16,-5-3 6-16,0 2-3 16,-2 4-14-16,-1-2-4 15,-4 3-10-15,-2-2-5 16,-2-3-9-16,-3 0-3 15,3 1-6-15,-4 2 2 0,4 3 4 16,-2-1 3-16,-6-2 1 16,4 7-3-16,-9-5-5 15,-1 0-2-15,-1 3-3 16,-4 0 0-16,-1 4 2 16,1 0-3-16,-4 1 3 15,0 2 1-15,-5 4 3 16,0 3 2-16,3 6 3 15,-1-1 0-15,3 0-2 16,4 4-2-16,2 0-11 16,1 4-5-16,7 5-1 15,-4-1 3-15,3 7 9 16,1 4 3-16,-3 4 3 16,1-1 1-16,1 0-1 15,0-2 1-15,8 2 0 16,-3-1 2-16,-3-3 1 0,5-1 0 15,-2-7-1-15,4 3 0 16,6 1 2-16,1 3 3 16,2 2 9-16,-2-2 6 15,6-7 6-15,-1-3 0 16,4-6 1-16,4 0 2 16,2 2 1-16,1-1-2 15,5 1-5-15,1-1-3 16,-1-6-2-16,3-1 0 0,4-4 5 15,-2-2 3 1,5-2 3-16,-2-2-1 0,-2-4-3 16,5 0-2-16,-4-1-7 15,0-1-3-15,0-2-3 16,-3 0-1-16,-4-4 2 16,0 2 1-16,-7 0 2 15,1-4-1 1,2 4-2-16,-5-1-2 0,0-3-4 15,-3 4-3-15,-3 1-3 16,0 2 0-16,-2 3-1 16,-1-2-1-16,0 1-5 15,-4-2-5-15,0 3-25 16,-3-1-21-16,0 1-71 16,0 0-64-16,0 0 121 15</inkml:trace>
  <inkml:trace contextRef="#ctx0" brushRef="#br0" timeOffset="100936.824">21258 10794 1010 0,'0'-1'376'0,"0"0"-287"16,0 0-70-16,0 0-14 16,0 0-1-16,0-1 3 15,0 1 10-15,0 0 1 16,0 0 3-16,0 0-1 31,0 0-2-31,0-1-1 0,0 1-2 0,0 0-1 16,0 0-1-16,0 0-3 0,0 0-1 15,0 0-2-15,0-1-5 16,9 0-2-16,7 0 0 16,34-3 0-16,-26 4 0 15,4 1 0-15,4 2 0 16,-1-2-1-16,2 0 0 16,-1-2 0-16,-2 2 1 15,2 0 0-15,2 0 1 16,-3-2 0-16,0-1 1 15,-1 3-1-15,-6 0 0 16,0 3 0-16,-2-3-1 16,-3-3-5-16,-3 1-35 15,0 2-45-15,-5 2 53 16</inkml:trace>
  <inkml:trace contextRef="#ctx0" brushRef="#br0" timeOffset="102001.391">19261 12057 953 0,'-1'0'378'16,"0"0"-262"-16,0 0-54 15,0 0-52-15,0 0-11 0,-1 0-5 16,1 0 4-16,0 0 2 15,0 0 3-15,0 0-1 16,0 0 0-16,-1 0-3 16,1 0-3-1,1 0 0-15,-1 0 1 0,0 0 8 16,0 0 7-16,0 0 13 16,0 0 4-16,-1-1 2 15,1-1-4-15,0 1-11 16,-8-5-10-16,5 4-11 15,-5-4-5-15,-1-2-5 16,-31-27 2-16,24 28-1 16,2 1-2-16,-3 5-11 15,2 1-10-15,-7 4 2 16,-2 4 4-16,0 5 20 16,-5 1 11-16,5 3 6 0,2 2 1 15,1 1-2-15,2 4-3 16,2 0-2-16,0 1 0 15,5-1-2-15,1 2-3 16,4 2-3-16,2 5 0 16,5 5-2-16,1 0 1 15,5 0-1-15,2-5 1 16,4 2 0-16,5-2 0 16,3 3-2-16,1 1-6 0,5-7-45 15,1-1-48-15,4-5-169 16,5-2 176-16</inkml:trace>
  <inkml:trace contextRef="#ctx0" brushRef="#br0" timeOffset="102742.138">19644 12295 954 0,'0'-2'399'16,"-1"2"-222"-16,0-1-151 15,0 0-86-15,-1 0-12 16,1-1 6-16,0 1 17 16,0 0 27-16,0-1 13 15,-3-3 4-15,0-1-1 16,-2 4 0-16,0 0 1 0,-2-5 11 16,-6 3 5-16,-25-28 9 15,23 28 1-15,-1 2-4 16,-1 2-4-16,-6 0-9 15,2 6-4 1,-3 2-5-16,0 4-4 0,0 6-13 16,3 1-9-16,4 6-21 15,4 2-3-15,7 3 0 16,3-1 5-16,7-1 14 16,6 0 2-16,10-2 5 15,6 1 0-15,10-2 5 16,0-3 5-16,6-6 11 15,-1-4 7-15,-3-9 11 16,1-3 5-16,-6-4 7 16,0-3 2-16,-4-6 0 15,0 0-2-15,0-3 1 16,-3-2-2-16,-3-4-3 0,-2 0 1 16,-8 5-4-16,-1 3 1 15,-7 3 2-15,-4 1 0 16,-7-4-7-16,0 2-5 15,-6-3-15-15,-5-2-8 16,-4 1-10-16,-4-2 1 16,-3 1 7-16,4 3 6 15,-5 0 13-15,3 1 2 16,-4 3-2-16,-9-3-2 0,-1 5-5 16,-4 2-5-16,2 3-35 15,7 4-65-15,6 0 73 16</inkml:trace>
  <inkml:trace contextRef="#ctx0" brushRef="#br0" timeOffset="103984.474">19948 12318 682 0,'2'3'239'0,"-2"-3"-187"0,0-5-118 16,-2 4-13-16,2 1 26 15,-1-1 29-15,0 1 41 16,0 0 13-16,0 0 17 15,1 0 6-15,0 0-14 16,0 2-9-16,0 13-16 16,-1 1-6-16,1 34-3 15,1-31 2-15,1 2 6 16,0 0 3-16,0 1 3 16,-1 3 2-16,1-5 1 15,-1-6-1-15,1-1-5 16,2-4-2-16,-3-4-12 15,1 0-5-15,0-3-11 16,-2-2-2-16,0 0 2 16,0 0 5-16,0 0 12 15,0 0 10-15,0 0 12 0,0-1 1 16,0 0-2-16,3-5-5 16,-1-17-9-16,35-33-2 15,-26 28-2-15,-1-1-2 16,0 0-3-16,-2-1 0 15,2-3-1-15,-3-3 0 16,2 4 0-16,1 5-1 16,4 3 1-16,0 7-1 0,-1 4 0 15,0 0-1 1,-3 7-2-16,3 0 0 0,2 3-6 16,-1 2-2-16,6 1-1 15,-3 5 2-15,0 5 5 16,2 1 3-16,-4 3 4 15,0 0 0-15,-2 4 3 16,-1 3 0-16,0 2-1 16,-5 2-1-16,-2 0 0 15,-1 1 1-15,-2-2 0 16,-1-3 0-16,-1-4 0 16,0-7 0-16,-3-3 0 15,1-4 1-15,0-2 7 16,2-1 2-16,0 0 8 15,0 0 4-15,0 0-2 16,0 0-2-16,-1 0-7 0,0-1-3 16,0-1-5-1,0 1 0-15,0 0-2 0,-2-15-3 16,2-31-3-16,3 26-3 16,4 4-1-16,1-3-5 15,1 3-2-15,3 4-4 16,0 3 1-16,-2-4 6 15,3 6 4-15,1-6 5 16,-1 4 1-16,3 8 0 16,-1-5 0-16,1 6 0 0,5-1 0 15,-3-1 1-15,0 1-1 16,-4 2 0-16,1 3-4 16,0 0-1-16,2 6-2 15,7 3 2-15,-8 5 2 16,2 5 1-16,-5 6 2 15,-4 4 1-15,3 4 1 16,1-2 1-16,-1 9 2 16,2 0-1-16,-5 4 0 15,-1 1 0-15,-2-7-6 16,-3-1-9-16,1-6-34 16,-2 0-27-16,1 0-71 15,-2-7-79-15,0-4 143 16</inkml:trace>
  <inkml:trace contextRef="#ctx0" brushRef="#br0" timeOffset="104810.195">21160 12249 1199 0,'-1'-1'405'0,"1"1"-428"15,-1 0-51-15,1 0-42 16,0 0 4-16,-1 14 45 15,-3 16 29-15,-6 33 31 16,2-28 6-16,2 3 1 16,-1 1 0-16,5 7 0 15,-3 3 0-15,1-4 0 16,-3-3 3-16,3 0 1 16,1-4 0-16,3 4 1 15,1 3-1-15,-2 0-1 16,2 7-1-16,0-3-1 15,2-2 0-15,-3-7-1 16,0-7 0-16,0-10 1 0,-2-10 0 16,2-3 2-16,0-3-1 15,0-5 2-15,0 1 0 16,0-4 14-16,-1 0 0 16,0 0-1-16,0 0-1 15,-2-15-18-15,-1-49-1 16,-1 7-2-16,-3-4-1 15,1-6 3-15,-3-3 0 16,1 10 3-16,5-4 1 0,-1-1 0 16,2 2 1-16,1-3-1 15,-3 2-1-15,2 11 0 16,2 3 0-16,-1 6 0 16,1 6 1-16,6 12-1 15,-4 2 0-15,6 9-1 16,1 5-3-16,-5 3-6 15,5 3-8-15,1 6-6 16,-1 11-1-16,8 6 5 16,-2 6 7-16,3 7 9 15,-1 1 4-15,0 5 2 16,0 1 1-16,3 4 1 16,-3-1 0-16,-3 6 4 15,-1-1 4-15,-4 0 6 16,-1 1 2-16,-4-7-2 15,-2-5-3-15,-2-5-8 16,-3-1-4-16,-1-1-12 0,1-1-14 16,-4-1-65-16,2-4-48 15,-5-7 83-15</inkml:trace>
  <inkml:trace contextRef="#ctx0" brushRef="#br0" timeOffset="105328.151">21517 12224 1119 0,'4'1'363'15,"-1"-2"-386"-15,-5 1-189 16,1 0-87-16,0 0-54 15,0 0 48-15,-5 9 147 0,-6 16 88 16,-12 31 82 0,22-26 4-16,-7 0 3 0,-1 0 9 15,7 2 30-15,-3 1 18 16,6 1 15-16,2 0-5 16,3-1-20-16,3-7-13 15,0-6-16-15,6-5-7 16,7-4-9-16,2-1-8 15,5-4-13-15,1-2-3 16,6-4-4-16,1-2-1 0,2-6-3 16,0-3 0-16,-1-4-3 15,-1-2-5-15,0-7-122 16,4-3 101-16</inkml:trace>
  <inkml:trace contextRef="#ctx0" brushRef="#br0" timeOffset="105762.591">22298 11555 853 0,'1'22'286'15,"0"7"-282"-15,0 10-14 16,-1 13-1-16,0 7 3 0,0 7 7 15,-1-4 1-15,4 13 0 16,0 0 0-16,4-3 1 16,0 4 0-16,0-5 1 15,0-2-1-15,-2-9 0 16,0 2 0-16,0-1 0 16,-1-8 1-16,2-2-1 15,0-7 0-15,-3-11-40 16,0-5-41-16,-3-7-200 15,0-5 180-15</inkml:trace>
  <inkml:trace contextRef="#ctx0" brushRef="#br0" timeOffset="106128.231">21866 11959 1333 0,'1'-3'463'16,"6"0"-423"-16,1-1-38 15,8-2-36-15,4-1-3 0,6-4 4 16,3-1 5-16,-3 0 21 16,5 1 3-16,-1 2-2 15,5 3-1-15,5 2 0 16,-3 2-2-16,3 3-19 16,-6 2-16-16,-2 4-53 15,-3 1-36-15,0 7-90 16,-1 5-76-16,-3 0 190 15</inkml:trace>
  <inkml:trace contextRef="#ctx0" brushRef="#br0" timeOffset="106861.345">22609 12341 1325 0,'0'0'444'0,"4"-1"-477"15,0-1-44-15,-4 1-114 16,0 0-24-16,0 1 41 16,4 0 31-16,8 0 106 15,5 0 30-15,31-3 7 16,-26 0 0-16,2-5 0 16,0-6 6-16,3 0 29 15,-2-3 22-15,1 0 22 16,-3-1 3-16,-1-1-22 15,-1-1-21-15,-1-2-24 16,-3 0-6-16,-4-1-8 16,-1 0-3-16,-4-2-20 15,3-1-15-15,1 5-18 16,-2-2-7-16,-2 5 4 16,-3 1 13-16,-1 4 18 15,-3 4 10-15,2 3 13 0,-3 2 1 16,-6-2 4-16,1 2 4 15,-3 2 4-15,0 1 3 16,-1 3 0-16,-5 3-2 16,-5 2-2-16,-4 3-1 15,-7 10 0-15,0 4 3 16,-4 12 4-16,-3 2-1 16,0 2-2-16,-3 0-1 15,0 0 4-15,4 0 3 16,1 5 11-16,9 0 1 0,7-2 0 15,3-9-1-15,9 0-6 16,4-3 5-16,4 0 3 16,4 0 0-16,6-3 3 15,1-2-8-15,6-4-11 16,1-1-7-16,6-5-31 16,-2-2-25-16,2 0-72 15,4-4-66-15,5-4 117 16</inkml:trace>
  <inkml:trace contextRef="#ctx0" brushRef="#br0" timeOffset="107851.18">23756 12095 745 0,'11'0'361'0,"-7"-1"-71"0,2-5-269 15,-1 4-29-15,-5-1-40 16,0 2-1-16,-1 0 30 15,-1 0 19-15,1 0 27 16,0-1 3-16,0 1-13 16,-13-3-4-16,-9-1-7 15,-31-1-3-15,18 11 5 16,-4 3 3-16,-9 8 4 16,-3 5 0-16,-7 8-6 15,-3 2-5-15,1 3-4 16,1 3-5-16,7 8-22 15,5 4-8-15,5 4-2 16,6 2 4-16,10 3 20 16,5-3 8-16,8-4 6 15,2-4 4-15,3-11 2 16,1 2 0-16,9-4-2 16,2 1-5-16,6-4-4 0,2-7-4 15,8-5-1-15,7-4 1 16,11-6 4-16,7-2 2 15,1-7 4-15,1-5 1 16,0-4 8-16,1-4 7 16,-3-7 13-16,-2 0 7 15,0-8 1-15,-8 0-4 16,2-4-9-16,-1 0-4 16,-7-1-4-16,3-1-1 0,-4-3-1 15,-2-4 0-15,-5-6-1 16,-3 0 1-16,-7 4 4 15,-3-3-1-15,-7 3-3 16,0-4-5-16,-7-2-9 16,-1 2-2-16,-2-1-3 15,-4-5 1-15,0-2 0 16,0 1 0-16,2 3 1 16,-2 1 1-16,-2 2-9 15,1 6-1-15,-1 0-1 16,1 9 0-16,2-1 8 15,-3 0 1-15,2 2-12 16,0-3-3-16,6 8-14 16,3 3-8-16,2 9 9 15,1 4 2-15,-6 5 16 16,4 2 8-16,1 3 4 0,-2 0 1 16,5 1-4-16,-1 0-4 15,0 0 1-15,0 11 1 16,1 19 5-16,7 50 4 15,5-23 3-15,-3 6 1 16,10 13 3-16,3 6 3 16,4 16 2-16,3-3 1 15,2 1-3-15,4 4-3 16,2 0-5-16,2 4-3 0,4 2-26 16,-1 4-82-16,8 13 72 15</inkml:trace>
  <inkml:trace contextRef="#ctx0" brushRef="#br0" timeOffset="144087.676">19535 5546 90 0,'-2'0'68'0,"1"0"18"15,0 0-8-15,-1 0-21 16,-3 0-14-16,3-1-28 15,0 0-10-15,-2 0-5 16,1-1 0-16,0 1 10 16,0-2 12-16,-1 1 24 15,1-2 10-15,-1 2 6 16,1 0-9-16,-2-3-22 16,2 2-11-16,0-2-11 15,-2 2 3-15,3-1 9 16,-3 1 5-16,2 0 4 15,0 2-1-15,0-1-8 0,-1 0-5 16,0-1-7-16,-2 2-2 16,-3 0-2-16,1 1-1 15,-2 1-1-15,-1 2 2 16,-25 14 2-16,29-11 3 16,1-3 6-16,2-1 4 15,0 1 4-15,3-1 3 16,0-2 8-16,0 0 4 15,1 0-3-15,0 0-4 16,0 0-16-16,0 0-8 0,0 0-2 16,0 0 0-16,15 1 0 15,6 1 0-15,35 2-2 16,-26-2-1-16,2-2 0 16,1-1 0-16,-3-1 0 15,0-1 0-15,-6 1 2 16,-1-2-1-16,2 1 2 15,-2 0-1-15,0 0 0 16,4 2 0-16,-6-2-1 16,4 2-1-16,0-2-2 15,2 2 0-15,4 0-1 16,1 1-1-16,5 0 0 16,2 0-1-16,1-1 2 15,-2-3-1-15,-1 0 1 16,-4-3 1-16,5-1 1 0,5-1 2 15,3-3 1-15,7 2 0 16,-2-3-1 0,-2 2 0-16,1-1-2 0,-4 4 0 15,-2 0 2-15,-2-1-1 16,1 1-1-16,1 0-1 16,2-1 0-16,-1 4-1 15,-1-2 0-15,-2 0 0 16,0 2 0-16,2 1 0 0,-4 4 0 15,-3-4 0-15,-4 3 0 16,-5 0 0-16,-4 1-1 16,4 4 0-16,1 0 1 15,-2-3-1-15,0 3 1 16,-2-2 0-16,-5 1 0 16,1 3 0-16,-1-6 0 15,-1 1 0-15,-1 0 0 16,-2 3 0-16,-3 3-1 15,-3-4 0-15,-3 2-1 16,-1-2 1-16,-2-2-2 16,-2 3-3-16,-2-4-20 15,0 0-19-15,0 0-66 16,0 0-40-16,0 0-141 16,0 0 180-16</inkml:trace>
  <inkml:trace contextRef="#ctx0" brushRef="#br0" timeOffset="146485.608">18686 3777 687 0,'0'-3'168'0,"-5"1"-306"15,3 3-2-15,1-1 54 16,0 0 40-16,0 0 68 16,-1 0 3-16,1 0-11 0,-1 0-7 15,-3 1-3-15,4-1 6 16,-1 7 10-16,-4 1 4 15,-1 1 2-15,-2 1-2 16,-31 36-9-16,27-30-4 16,-4 6-6-16,-2-1-3 15,-1-3 0-15,-1 6 0 16,2 2 3-16,-1-1 0 0,0 12-1 16,3 3 1-16,-2 5-2 15,4 3 0-15,3 1 1 16,0 2 1-16,4 3 1 15,-1 2 0-15,3-5-2 16,0 5-1-16,-1 0-3 16,5 1 0-16,-3 6 1 15,3 1-1-15,-1-6 2 16,-1 3 2-16,2-5 4 16,-3 1 2-16,4 5 8 15,-1-5 4-15,2 2-1 16,2-3-1-16,4-8-8 15,0 0-6-15,3-9-3 16,4-6-1-16,-1-1 2 16,4 1 0-16,3 0 5 15,-3 1 3-15,4-3 5 0,-1-8 0 16,3-2-3 0,2-2-1-16,0-3-3 0,-2-1 4 15,0-7 8-15,1-2 12 16,-4-5 27-16,-1-2 8 15,1-8 3-15,-2-2-9 16,1-4-25-16,1-2-11 16,-1-4-13-16,3-1-5 15,-2-9-4-15,-1-3-1 16,-2-2 0-16,-2-1 1 0,1 2 0 16,0 2 1-16,-2-5 2 15,-2-3 3-15,-3-3 0 16,-3-2-2-16,-1 1-6 15,0-1-4-15,-3 0-3 16,1 0 1-16,-2 1 1 16,3 1 1-16,-1 0 1 15,1-2 0-15,1-7 0 16,0 3 0-16,1-3 0 16,-3 1 0-16,3 4 0 15,0 3 0-15,-3 9 0 16,-1 3 0-16,-1 2-1 15,-3 2-2-15,-1-2-3 16,0-3 1-16,-2 4 2 16,-2-3-1-16,-2 7 4 15,1 2 0-15,-1 3 2 16,0 0 3-16,1-1-1 0,-1 0 0 16,1 3-1-16,-5-2-1 15,-1 5-2-15,0 2 0 16,-5 2-3-16,4 2 0 15,-2-1-1-15,1 2 2 16,3 3 0-16,-4 0 0 16,-1 1 1-16,5 3-2 15,-1 1-4-15,-1-2-3 0,4 3-5 16,-4 0-3-16,6-1-25 16,1 1-26-1,6 0-150-15,-1 0 144 0</inkml:trace>
  <inkml:trace contextRef="#ctx0" brushRef="#br0" timeOffset="148967.732">18585 5721 69 0,'-37'-14'44'15,"33"18"0"-15,0-3 1 0,0 4-1 16,3-4-5-16,1-1-10 16,0 0-12-16,0 0-17 15,0 0 0-15,0 0-1 16,0 0 0-16,5 7 2 16,2 4 3-16,3-5 14 15,30 29 10-15,-29-28 10 16,1-2 2-16,4 5-12 15,-3-1-10-15,4 0-12 16,0 5-3-16,2-5-2 16,2 4-1-16,7 4 3 15,0-4 4-15,6 4 10 16,0 2 4-16,1-6 7 16,1 1 0-16,2 3-2 15,2 1 0-15,0 1-4 16,2-2-5-16,-4 0-8 15,-2 4-3-15,-2 2-1 0,3 3 7 16,6 3 8-16,0-5 2 16,3 2-3-16,-2 0-6 15,2 0 14-15,1-1 3 16,0 2-1-16,-1-4-1 16,-5 2-20-16,-1 0-4 15,1 1 6-15,0-1 4 16,4-2 22-16,1-1 7 0,-5-1 1 15,2-2-1-15,-5 2-17 16,-7 3-8-16,-7 2-8 16,-4-1-4-16,-4-1-6 15,0-2-1-15,-4-4-42 16,-2-4-48-16,-4-3-145 16,-3-5 145-16</inkml:trace>
  <inkml:trace contextRef="#ctx0" brushRef="#br0" timeOffset="149513.634">20533 6186 884 0,'9'1'356'0,"-12"-3"-168"15,4 0-338-15,-1 2-23 16,0 0 9-16,0 0 40 0,0 0 95 15,0 0 25-15,-1 0 6 16,0 0 0-16,-1 0-1 16,1 0 2-16,0 9 5 15,0 4 3-15,0-2 3 16,-3 32-1-16,4-28-6 16,0 1-3-16,0 4-4 15,3 0-2-15,2 14 0 16,0 0 1-16,-3 7 7 15,-1 6 12-15,-1 8 6 16,2 6 0-16,-2 3-5 16,0-2-10-16,0-5-7 15,-6-5-1-15,1-5-1 16,-1-1 0-16,0 5 3 16,-3-1 1-16,4 6 0 15,-3-7 0-15,-2-15-4 16,6-2-1-16,2-11-23 15,2-2-30-15,1 0 35 0</inkml:trace>
  <inkml:trace contextRef="#ctx0" brushRef="#br0" timeOffset="149829.944">21799 6243 1055 0,'4'1'231'0,"0"2"-284"16</inkml:trace>
  <inkml:trace contextRef="#ctx0" brushRef="#br0" timeOffset="150291.568">21808 6252 100 0,'0'0'132'0,"2"5"20"16,-2-5 43-16,0 1 3 16,0-1-49-16,0 0-25 15,-1 0-56-15,0 0-27 16,-27 1-29-16,-44 31-8 16,23-20-5-16,-1-2-1 15,-7 7-2-15,3 5 0 0,-4-1-4 16,2-1-3-16,10 5-14 15,5-1-14-15,15-5-22 16,5 0-3-16,9-6 5 16,4 0 8-16,8 3 21 15,5 7 5-15,8 5 10 16,6 4 11-16,12 5 3 16,5-5 0-16,5-3 0 15,5 0-5-15,2-2 2 16,-3 3 4-16,3 0 2 15,-6-1 0-15,-6-5 0 16,-3-2-1-16,-10-2 1 16,-1-3 2-16,-12-1 5 15,-3-1 3-15,-7 5 6 16,-2 2 3-16,-9 5 4 0,-8 3 3 16,-7 1 4-16,-4-1 1 15,-6-5 1-15,-6-3-2 16,-10-7-6-16,-6-3-6 15,-16 3-13-15,2-6-11 16,3-2-39-16,9-2-70 16,15-14 74-16</inkml:trace>
  <inkml:trace contextRef="#ctx0" brushRef="#br0" timeOffset="151056.139">21960 6582 227 0,'-2'18'97'0,"1"4"-54"16,0-1-18-16,-4 2-15 15,5 1 0-15,1 0-1 16,3 6-1-16,-1-1 1 16,0 2 6-16,1 6 11 15,3-2 1-15,3 3-1 16,3-1-6-16,-2-2-1 16,-1 2 7-16,1-3 18 15,-2-2 7-15,6-7 17 16,4-4 6-16,-2-8 6 15,2-5 8-15,1-4 13 16,0-6-10-16,0-5-10 16,4-4-8-16,-6-7-32 15,-1 1-1-15,3-8-11 16,-3-3-8-16,-3-6-8 0,0-3-8 16,-5 0-7-16,-3 0-3 15,-3-2-3-15,0-3 0 16,-4-1-2-16,-4 2-4 15,-3-5-14-15,-2 0-7 16,-4-5-9-16,-1 1-3 16,1 11-29-16,0-1-53 15,3 4 85-15</inkml:trace>
  <inkml:trace contextRef="#ctx0" brushRef="#br0" timeOffset="152001.114">22680 5866 1027 0,'2'9'221'0,"1"3"-391"15,2 14-69-15,-3 9 13 16,-1 5 107-16,-2 7 60 15,0 6 41-15,-1-1 17 16,-1 7 4-16,1-3 0 16,-1-1 5-16,0-2 0 15,-1-6 20-15,-2-4 22 16,0-8 14-16,1-2 12 0,1 0-8 16,-2-1-21-16,2-3-15 15,-1-1-10-15,2-9-9 16,0-1-1-16,1-10 1 15,0-1 2-15,1-6 11 16,-1-1 20-16,2 0 17 16,0-1-9-16,0 0-17 15,0-1-25-15,7-17-30 16,18-42-2-16,-11 20 4 16,5 0 3-16,-2 0 17 15,2 2 13-15,1 7 14 16,5-3 4-16,5 4-12 15,2 5-9-15,1 2-22 16,3 5-7-16,-2 9-5 16,-6 4-2-16,2 5-5 15,0 2-1-15,-1 6-4 0,6 2 3 16,-3 5 12-16,-1 2 4 16,-3 1 20-16,-3 3 1 15,-4 0 9-15,-4-1 1 16,-6 3 0-16,-5-2-1 15,-3-3-5-15,-3-1-2 16,-3-3-3-16,-1-3 2 16,-3 2 7-16,-2 0 6 15,-3-1 14-15,-1 1 7 16,-6 2 8-16,-1-1-2 16,-4 4-9-16,0 2-8 0,-3-2-10 15,1 1-3-15,0-1-3 16,0-4 0-16,-1 1-1 15,0-2-3-15,-5-2-3 16,-5-1-2-16,-4 2-3 16,-3-3-2-16,-2 5 0 15,3 2 0-15,-2-4-2 16,4 1 0-16,2-1 0 16,2-2-4-16,8-1-16 15,2 0-16-15,6-3-88 16,0-1-117-16,-11-7 155 15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21:29:17.2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2904 13704 4095 0</inkml:trace>
  <inkml:trace contextRef="#ctx0" brushRef="#br0" timeOffset="1157.006">1686 12837 296 0,'-4'-3'192'16,"3"0"-111"-16,0 2-71 15,1 1 56-15,0 0-69 0,0 0-23 16,0-1-3-16,0 0 0 15,0 1 5-15,6-1 12 16,9 0 4-16,1 0 6 16,30-2 3-16,-26 2 9 15,-1 1 1-15,1 1 6 16,-1-1 0-16,2 4 2 16,1-1 0-16,-1 2 0 15,0-1-1-15,-1 3-3 16,1-1-2-16,0 1 0 15,0 1 1-15,1 1 2 16,-3-1 3-16,3 2 3 16,-1-1 3-16,2 1 6 15,-1 1 3-15,2 1 2 16,0 0 0-16,3-2-1 16,-1 3 0-16,2-2-4 0,0 1 0 15,-2 1 1-15,1-1-3 16,0 0-5-16,-1-1-3 15,-2 2-2-15,0-2-3 16,1 2-1-16,-2-1-2 16,3-1-9-16,-3 0-1 15,1 1-1-15,1 3 1 16,0-2-1-16,-1 3 1 16,-1 0 0-16,3-1 1 0,1 1 0 15,2 2 0-15,0-3 2 16,-1-2 0-16,5 2 0 15,-2-2 0-15,2 0 1 16,2-1-1-16,1 2-2 16,-2-2 1-16,5 2-2 15,2 0 0-15,1-2-1 16,3 3 1-16,0 0-1 16,0 1 0-16,-2-2 0 15,1 1 0-15,-2 0-1 16,2 2 1-16,-2-2-1 15,-2-1-1-15,2 1-5 16,-1-1-11-16,-1 2-43 16,1-1-35-16,-4 0 72 15,-2-2-50-15,-7-4-38 16</inkml:trace>
  <inkml:trace contextRef="#ctx0" brushRef="#br0" timeOffset="2324.047">1959 12424 720 0,'-3'-2'340'16,"0"1"-219"-16,0-1-91 15,2 2 41-15,0 0-44 16,-1-1-28-16,2 1-8 16,-1 0-3-16,1 0 1 15,0 0 1-15,0 0 0 16,0 0 1-16,0 0 0 0,-1 0 3 16,0-2 3-16,1 2 2 15,-1 0 0-15,1 0 0 16,0 0 0-16,0 0-2 15,0 0-1-15,0 0 0 16,0 0-1-16,0 0-1 16,0 0 2-16,0 0 0 15,10 4 2-15,3 0 1 16,31 14 0-16,-27-10 0 16,1 1 1-16,2-1-1 15,3 2 1-15,-1 1 0 16,1-1 0-16,1-1 0 15,0 1 0-15,1-2 1 16,0 0 0-16,-1-1 1 16,0 0 1-16,-1 1 1 15,1 0 0-15,-1-1-1 16,0 0 1-16,-3 1 0 0,0-3 0 16,1 0 0-16,-1 2-2 15,1-1 0-15,0-2 0 16,1 2 0-16,-1-1 0 15,2 2-1-15,0 0 0 16,1 1 0-16,0-1 0 16,0 1-1-16,2 1 1 15,-2 0-1-15,0-1 0 16,2 4 2-16,-1-2 2 16,-3 2 5-16,0-2 1 0,-4 0 3 15,3 0 1-15,-4-1 2 16,0 1 1-16,1-1-1 15,-2-1-2-15,2 1-4 16,1 0-1-16,0 0-2 16,-1 1-2-16,1 1-2 15,1-1 1-15,1-2-2 16,-3 3 1-16,2 0-1 16,-2 1 1-16,3-1-1 15,-3 2 0-15,2 2 0 16,1 0 0-16,-1 2-1 15,1-1 1-15,0 2-1 16,0-3 1-16,-1 2-1 16,0-3 0-16,-2-1 1 15,2 0-1-15,-3-4 1 0,1 2-1 16,-2-2-15 0,1-1-28-16,-2-1 36 0,4-1-20 15,-2-6-17-15</inkml:trace>
  <inkml:trace contextRef="#ctx0" brushRef="#br0" timeOffset="3253.548">2084 12143 637 0,'0'-1'340'0,"0"0"-202"15,0 1-105-15,0 0 67 16,0 0-86-16,0 0-29 16,0 0-6-16,0 0 0 15,0 0 0-15,0 0 4 16,0 0 3-16,5 4 5 15,7-1 2-15,3 7 7 16,29 28 0-16,-28-27 4 16,1-2 1-16,2 0 2 15,1 1-1-15,2 1 1 16,2-1 1-16,1 3 1 16,0-2 0-16,0 3 0 15,2 1 1-15,2-1 2 16,-1 1 2-16,0 0 0 15,1-1 0-15,3 0-2 16,-1-1 0-16,4 1-3 16,0-2-2-16,-1 4-2 0,2-1-2 15,0 2-1-15,-2 2 0 16,0 1 0-16,-2 2-1 16,-1 0 1-16,0 0 0 15,-1-1 0-15,-2-1 0 16,-1 0 1-16,0-1-1 15,2-2 1-15,0 1 0 16,1 0 0-16,-2-2 0 16,1 2-1-16,1 0 1 0,0-2 0 15,0 0 0-15,-1 0 1 16,-2-2 1-16,-4-1 2 16,0-1-1-16,-3-1 0 15,-1-2 0-15,-3 0 0 16,-1-1-1-16,0 0-21 15,1 1-37-15,3 2 44 16,-1 3-25-16,-1-4-22 16</inkml:trace>
  <inkml:trace contextRef="#ctx0" brushRef="#br0" timeOffset="4361.716">1474 14882 698 0,'-16'6'326'0,"2"2"-246"15,-2 0-98-15,-1 2 51 16,-2 0-72-16,-1 3-20 0,3 2-1 16,-1 2 6-16,-1 1 10 15,4 1 27-15,1 0 14 16,2-1 4-16,1-1 1 16,2-2 4-16,0-2 6 15,1-2 16-15,1-2 8 16,-1-1 14-16,1-1 6 15,2-2 9-15,-2-2 3 0,1 0 1 16,2 0-5-16,0-2-14 16,3-1-8-1,0 0-15-15,0 0-5 0,0 0-11 16,0 0-5-16,-1 0-7 16,1 0-2-16,0 0-3 15,0 0-1-15,0 0-1 16,0 0-1-16,0 0 0 15,-1 0 1-15,1 0 1 16,1 0 1-16,0 0-1 16,0 0 0-16,0-1 1 15,7 0 0-15,9 0 2 16,30-5 0-16,-25 4 1 16,2-3 0-16,3 2 1 15,1-4 2-15,3 0 2 16,1 0 2-16,4-1 1 15,0-1 1-15,4-4 0 16,0 0 1-16,5-2 0 0,1 1 0 16,3 0-3-16,2 0 0 15,-2-1 0-15,1 2 1 16,1 1 0-16,2 2-1 16,0 1 1-16,1 2 0 15,1 2-1-15,2 1 0 16,0 0 0-16,2 2-2 15,-2 1 0-15,0 1 0 0,-2 0 0 16,-2 0 0-16,-5 2 0 16,-3 0 0-16,-4 2 0 15,-1-1 0 1,-5 1-1-16,-4-1 0 0,-5 2-1 16,-2-1-5-16,-2 1-21 15,0 2-16-15,-5 1-59 16,-1 2-56-16,-1 5 115 15,-6 5-85-15,-10-2-55 16</inkml:trace>
  <inkml:trace contextRef="#ctx0" brushRef="#br0" timeOffset="5351.252">1300 15541 483 0,'5'0'307'16,"0"0"-158"-16,-4 0-114 15,-1 0 71-15,0 0-113 16,0 0-24-16,1 0-16 0,-1 0-2 15,0 0 1-15,1 0 1 16,1 0 11-16,-1 0 11 16,1 0 31-16,2 0 14 15,0 0 17-15,1 0 6 16,3 0 4-16,-1 0 2 16,2-1-3-16,2-2-4 15,0 0-13-15,32-12-7 16,-30 8-9-16,1-1-5 0,1-1-6 15,1 0 0-15,0 3-2 16,1-3 0-16,2 3 0 16,0-1-1-16,1 0 1 15,1 0 0-15,1 2 0 16,0-1 0-16,2 2 0 16,-1-1 1-16,0-1 0 15,1 3 0-15,1-2 0 16,0 1 0-16,-1-1 0 15,2 2 0-15,-2-3 0 16,1 0 0-16,-2 0 1 16,-1-2 2-16,0-1 2 15,0 0 1-15,0-1 3 16,-1-1 1-16,-1 0 2 16,0-1 2-16,2 2 3 15,0-2 0-15,0 1 2 0,0-2 0 16,0 0 0-16,-2 2 1 15,1-2-2-15,1 2 0 16,-1-1-5-16,-2 3-1 16,1 1-4-16,-2 0-1 15,-2 2-3-15,-2 0-1 16,1 2-2-16,-3-1 0 16,-1 1-2-16,-3 1 0 15,-2-2-26-15,0 2-28 16,0 2 44-16,1 0-27 0,-5-2-22 15</inkml:trace>
  <inkml:trace contextRef="#ctx0" brushRef="#br0" timeOffset="6490.137">1219 15991 514 0,'35'33'236'0,"-29"-31"-161"16,0-2-64-16,1-3 29 15,0-1-40-15,5-2-17 16,0 1-3-16,4-2 3 16,1-3 5-16,1 2 3 15,-1 0 4-15,1 0 5 16,0 0 2-16,-2-1 10 16,-3 1 4-16,-1 0 7 0,3 0 2 15,0 0 5-15,-1 0 2 16,2-2 2-16,2 2-2 15,1 0-4-15,4 1-3 16,0 2-5-16,1-2-3 16,0 1-4-16,3 0-2 15,1 0-2-15,1-2-3 16,2-1-1-16,1-1-2 16,1-3 0-16,-3 0-1 15,-2-2 3-15,0-1 1 0,-1-1 6 16,0 1 2-16,-4 0 2 15,0-2 3-15,0 2 5 16,2 0 0-16,-2 0-1 16,1 1-2-16,-1 1-5 15,-1-2-2-15,-1 2-2 16,-1 0-2-16,-1 0-6 16,0 2-1-16,0-1-1 15,-1 0 0-15,0 0 0 16,-1 1-1-16,0-1 1 15,0 3-1-15,0 0 0 16,-2-1 0 0,-2 2 0-16,0 2 0 0,-1 1-1 15,-2 1 1-15,-1 1 0 16,2 1-1-16,-2 0 1 16,0 2 0-16,0 0 0 0,0-1 1 15,2 1 1-15,-1-1 0 16,2 1 2-16,-3-1 1 15,3 0 0-15,-2 0 0 16,0-1 1-16,1 1-1 16,-2-1-1-16,1 1-1 15,-1 1-1-15,0-1-1 16,0 2-1 0,-2-3-1-16,1 2-3 0,-3 0-7 0,1 0-20 15,-1 0-21-15,2 0-52 16,2 1-68-16,3 1 125 15,-1 1-90-15,-2 1-54 16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21:34:30.2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21274 15831 159 0,'11'-37'109'0,"-10"34"4"16,-1-3-14-16,0 4-24 16,0 2-14-16,0-1-23 15,0-1-12-15,0 1-18 16,0 0-4-16,0 0-4 15,0 0 0-15,0 0-1 16,0 0-1-16,0-1 0 16,0 1 1-16,0-2-1 15,3-5 0-15,1 0-1 16,-2 3 0-16,3 0-1 16,3-1 1-16,4-1 0 15,31-29 0-15,-26 27 0 16,2 2 1-16,-1-1 0 0,4-2 0 15,3 1 1-15,2 1-1 16,1 1 1-16,0 1-1 16,-2-3 1-16,-2 0 1 15,3 3 0-15,-4-1 0 16,1 3 0-16,0-1 0 16,0 0 0-16,-1 1 0 15,0-1 1-15,2 5 0 16,-2-1 0-16,-1 1-1 0,-3 2 1 15,0 1-1-15,1 0 0 16,1 2 0-16,1 1 1 16,2 0-1-16,-5 1 1 15,3 5 0-15,-3-2 1 16,-2 2 1-16,3 4 1 16,-3-3-1-16,-7 6 1 15,1 3 0-15,1 2-1 16,-2 2 2-16,3-2-2 15,-4-1 1-15,-1-2 0 16,-1-4 1-16,-3 4 9 16,3 5 15-16,-1 5 7 15,-1 4 5-15,-1-2-4 16,-1-5-16-16,-1-1-5 16,1-1-5-16,-1 0 5 0,-1 0 2 15,0-1-2-15,0 3 0 16,0 3-10-16,-1 1-3 15,0-3 0-15,0-3-1 16,0-4 0-16,1-2 1 16,-1 9 0-16,-1-1 1 15,1 2 0-15,0 2 1 16,-1-8 0-16,1 0 0 16,0-3 0-16,-1-1 2 0,1 1 2 15,0 2 1-15,0 0 0 16,0 1 0-16,-2 1-2 15,2 2 1-15,-3-4-1 16,3-1-1-16,-1 0 1 16,1-4 0-16,-2 5 0 15,0 0-1-15,0-1-2 16,-2 5 0-16,1 1-2 16,1-1 0-16,-1 2-2 15,0-4 1-15,-1-3-1 16,0 3 1-16,0 1 1 15,0 3-1-15,0 4 0 16,-1-2 0-16,-2-3 1 16,1-3 0-16,-2-6 0 15,0 0 2-15,1-1 0 16,-1 0 1-16,0-1 1 16,-1-1 0-16,-1-1 0 15,-1-1 0-15,2 0-2 0,-1-1 1 16,1-2-3-16,0 1 1 15,1-2-2-15,-2 1 0 16,-4-2-2-16,1 1 0 16,-2-3 0-16,3 2 0 15,-2-3 0-15,0 2 0 16,0 1 0-16,3 1 1 0,1-2 7 16,2-1 5-16,1 2 10 15,0-5 4-15,-1 3 2 16,3-1-2-16,-1-4-1 15,0-2-1-15,0 0-2 16,1 0 0-16,-2-1-7 16,-3 0-2-16,0 0-6 15,-1-1-3-15,-2 0-1 16,2 1-1-16,1 1 1 16,0-2 0-16,-2 2 0 15,2 2 0-15,-4 3-2 16,-1 4-2-16,-1 0-3 15,-1 2 0-15,3 1-2 16,2 2 1-16,4-2 1 16,0 0 0-16,-2-1 1 15,-1-2 1-15,4-1-1 16,2 0 1-16,1-2-3 16,2-1-5-16,-3-1-16 0,4-1-14 15,0-3-52-15,1 0-41 16,-1 0 83-16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16:28:02.8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6773 14939 1243 0,'0'0'3'0,"-1"0"3"0,1-1-17 0,0 0-10 0,-1-1 1 15,1 2 4-15,-1-1 7 16,0 0 6-16,0 0 5 16,0 1 4-16,1 0 10 15,0 0 5-15,0 0 4 16,0 0-2-16,0 0-11 16,0 0-8-1,0 0-10-15,0 0-4 0,0 0-1 16,0 0 1-16,0 0 2 15,0 0 3-15,6 2 2 16,7 3 0-16,3 3 2 16,34 23 0-16,-32-14 0 15,3 4-1-15,2 3-4 16,-1-1-4-16,2 3-7 16,0-3-2-16,2-5 1 0,-1 1 4 15,-1-7 8-15,1 0 3 16,-5-2 3-16,2 1 0 15,0 1 0-15,1 6 1 16,-1-3 0-16,2 3-1 16,3 5 1-1,-4 4 2-15,7 5 1 16,-2-3 0-16,1 3-1 16,1 1 0-16,-2 8-3 15,1 3 0-15,0-4 1 16,0-2-1-16,-4-3 1 15,1-1 1-15,0 5 0 16,-2 2 0-16,0 0 2 0,0-4 0 0,-3-1 3 16,1 0 1-16,-2-2 3 15,-3 4 0-15,4-1 0 16,1-5-2-16,3 0-2 16,0-1 0-16,3-4-3 15,0 2 0-15,3 2-2 16,2-3 0-16,0 0 0 0,1 2 1 15,-2-9 0-15,3 4 1 16,0 0 1-16,-9 2 1 16,1 4-2-16,-3 0 1 15,-2-2-1-15,5-2-2 16,-1-4 1-16,0 2-2 16,3-1 0-1,-1 2 0-15,2 4-1 16,1-2 1-16,5 4-1 15,-1-3 1-15,5 0-1 16,0 3 0-16,-3-1 0 16,-1 5 0-16,-3 3 0 15,5 0 0-15,1-4 0 16,3-3 0-16,5-1 0 0,-1 1 0 0,6 2-1 16,3-2-3-16,0 2-39 15,3-5-46-15,1-9-157 16,-2 0 154-16</inkml:trace>
  <inkml:trace contextRef="#ctx0" brushRef="#br0" timeOffset="817.031">10294 14716 1551 0,'3'-2'580'0,"-5"0"-472"16,1-2-116-16,1 3-125 31,0 0-29-31,0 1 10 16,-1 0 28-16,0 0 94 16,0 0 40-16,0 0 39 15,0 0 6-15,-1 0-8 0,-10 1-7 16,-17 1-14-16,-35 8-5 15,26-6-7-15,-2 4-4 16,-5 2-7-16,0 2-2 16,-3 6-6-16,-5 1-4 0,-3 12-7 15,2 6-7-15,-3 4-6 16,2 6-4-16,6 7-20 16,-3 0-15-16,-3 6-42 15,-1 1-16-15,-5 6-17 16,0-1 9-16,2 10 29 15,3 5 20-15,2-5 46 0,-5 2 14 16,0-2 23-16,-6-4 2 16,-3 4 3-1,-2 8 1-15,1-6-1 16,2 3 0-16,9-1-1 16,0-12-2-16,-5 8-1 15,1 2-1-15,-9-1-1 16,4 5 0-16,3-9 3 15,7-6 1-15,8-7 7 16,3-4 3-16,5 1 10 0,-2-1 6 16,4-2 9-16,-3 2 0 15,1-6-4-15,-1 1-7 16,0 1-8-16,-2 1-1 16,5 11 2-16,-2-1 4 15,-3 1 8-15,6 0 2 0,-4-14-2 31,-1 1-5-31,7-8-12 16,-3-3-5-16,7-2-7 16,0 1-2-16,2 3-7 15,0 1-9-15,3-8-29 0,4-2-18 16,8-6-44-16,2-4-34 16,4 2 93-16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21:37:11.4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14553 8633 28 0,'47'29'15'15,"-46"-32"13"-15,2 2 12 16,-3 1 29-16,0-1 14 16,0 1 11-16,0-1-7 15,0 0-21-15,0 1-9 16,0 0-10-16,0 0 0 0,0-2 9 15,0 1-1 1,0 0-11-16,0 0-7 0,0 0-17 16,0 0-4-16,0 0-5 15,0-1-1-15,0 1 4 16,0 0-3-16,0 0-3 16,0 0-1-16,0 0-7 15,0-1-1-15,0 2-3 16,-1 0 0-16,-1 0-2 15,1 0-3-15,0 0-5 16,0 0 2-16,1 0 3 16,0 0 4-16,0 0 10 15,0 0 1-15,0 0 0 16,13 4-1-16,0-2-5 16,30-1-4-16,-29-5-8 15,-4 1-3-15,0-1-1 16,-4 2 2-16,-3-1-6 15,0 2-8-15,-3 1-24 0,-1 0-9 16,0 0-5-16,0 0 4 16,-8 4 5-16,-12 12-41 15,-29 37 69-15</inkml:trace>
  <inkml:trace contextRef="#ctx0" brushRef="#br0" timeOffset="677.949">16919 8632 489 0,'37'23'91'0,"-31"-33"-104"16</inkml:trace>
  <inkml:trace contextRef="#ctx0" brushRef="#br0" timeOffset="1209.568">16962 8637 137 0,'0'-1'105'0,"0"0"5"16,0 0-32-16,0 0-8 15,0 0-2-15,0-1 5 16,0 1 7-16,0 0 0 16,0 0-19-16,0 0-11 15,-1 0-24-15,0-1-8 16,0 1-11-16,0 0-3 15,0 0-3-15,-5 1 1 0,-2 0-2 16,-2 0-2-16,-1 1-2 16,-29 11 0-16,28-4 0 15,2-1 1-15,2 2-1 16,0 0-4-16,2 4-8 16,3-1-3-16,-4 3-2 15,7 2 2-15,0-2-1 16,0 0 1-16,9 0 4 15,-5-5 4-15,9-1 6 16,2-2 5-16,4-2 0 16,5 2 1-16,5-6 1 15,-2 0 1-15,2-5 1 16,0 0 0-16,-1-2-3 16,-1-1-2-16,-1-1-3 15,-2-3 0-15,-3-2 5 0,-5-2 3 16,-2-1 6-1,-9 1 0-15,-5-3-2 0,3 3-2 16,-3 3-2-16,0 0-1 16,-2 5 2-16,-1 2 0 15,-9 1-3-15,-1 2-4 16,-6 6-7-16,0 3-4 16,2 11-5-16,0 2-4 15,6 3-19-15,-1 3-7 0,6-3-9 16,4-1-2-16,3 1-49 15,3-2 72-15</inkml:trace>
  <inkml:trace contextRef="#ctx0" brushRef="#br0" timeOffset="2213.419">20387 8687 139 0,'-14'1'33'0,"-8"5"-49"16,-2-4 2-16,1 2 34 0,1-4 19 15,8 0 20-15,-2-2 10 16,3 0 22-16,1 0 17 15,1-1 28-15,3 1 0 16,4 0-31-16,-1-2-25 16,0 2-46-16,2 1-10 15,-6-1-12-15,1 2-2 16,-2 0 0-16,0 0 1 16,3 3 4-16,-3-1 1 0,7 5 1 15,-4-1-3-15,3 0 0 16,4 0-2-16,-4-2 2 15,4 3 1-15,-1 0 2 16,0-2-2-16,5 0-2 16,0 1-2-16,5 0 1 15,1 2 1-15,2-2 1 16,1-4 0-16,3-2-3 16,0-1-2-16,0-3-5 15,0 2-1-15,-4-2-1 16,-2 0-1-16,-3 3 1 15,-2-1-1-15,-2 1 4 16,-2-1 0-16,-1 1 1 16,0 0 0-16,-1 1-5 15,0 0-3-15,0 0-4 16,-3 0 0-16,-18-1 2 16,-31 1 3-16,31 2 1 0,6 2 0 15,0-1-1 1,1-3-7-16,7 1-18 0,0-1-15 15,8 0-95-15,1 0 91 16</inkml:trace>
  <inkml:trace contextRef="#ctx0" brushRef="#br0" timeOffset="17179.878">14181 8182 1371 0,'-5'86'382'16,"5"-82"-526"-16,0-3 5 16,-1 1 58-16,1-2 42 15,-1 0 48-15,1 0-3 0,0 0-9 16,-1 0-1-16,1 0 2 15,0 7 0-15,0-2 2 16,0 3 1-16,0-2 0 16,0-2-1-16,0 1-3 15,0-3-5-15,1 2-16 16,0 0-15-16,1 3-32 16,2 2-17-16,1 8-32 15,12 34-23-15,-17-22 94 16</inkml:trace>
  <inkml:trace contextRef="#ctx0" brushRef="#br0" timeOffset="17509.31">13944 9028 1109 0,'0'1'316'0,"4"0"-363"16,-5 3-134-16,-1-4 11 15,2 0 85-15,0 4 61 0,-2 22 27 16,1 31-3-1,8-22 0-15,-5-1-2 16,11-3-6-16,-7-3-8 0,-4-8-27 16,4 1-21-16,-4-9-57 15,3-1-57-15,-3-7 113 16</inkml:trace>
  <inkml:trace contextRef="#ctx0" brushRef="#br0" timeOffset="17914.771">14458 9017 1276 0,'0'3'358'0,"0"-3"-442"16,2 9-157-16,-1 5 19 15,-1 9 105-15,3 8 90 0,-2 5 39 16,3 2-9-16,-1 0-11 15,2-1-4-15,1-7-13 16,1 0-5-16,0-12 1 16,-4-4 5-16,-1-7 19 15,-2-5 8-15,1 4 1 16,-1-6 0-16,0 0-26 16,0-1-34-16,0 0 37 15</inkml:trace>
  <inkml:trace contextRef="#ctx0" brushRef="#br0" timeOffset="18288.465">14929 9006 1121 0,'0'-1'338'16,"4"-1"-438"-16,2-1-35 15,-6 2 1-15,0 0 40 16,0 0 80-16,4 0 7 0,-1 1 1 15,1 0 1-15,-2 1-7 16,2 5-5-16,-1 10-8 16,26 29-5-16,-29-34-5 15,0-4 4-15,1-3 0 16,-1-4-6-16,0-1-46 16,0-1-91-16,-1 1 112 15</inkml:trace>
  <inkml:trace contextRef="#ctx0" brushRef="#br0" timeOffset="18659.348">14483 8308 1065 0,'0'0'202'16,"-3"-2"-465"-16,-1 0 134 15,4 2-217-15,-1 0 129 16,-1 0 172-16,2 0 27 16,0 0 30-16,0 0-21 15,2 5 2-15,1 6 8 16,2 3-5-16,17 28-45 16,-16-29 33-16</inkml:trace>
  <inkml:trace contextRef="#ctx0" brushRef="#br0" timeOffset="19609.082">17142 8361 1048 0,'5'30'349'15,"-6"-32"-272"-15,2 1-218 16,2 2 5-16,-3-1 67 0,0 0 48 16,0 0 27-16,0 0-1 15,6 8-9-15,2 9-3 16,31 26-18-16,-30-25-20 15,-1 0-58-15,-2-2-34 16,-2-3-67-16,2-4-25 16,-3-2 148-16</inkml:trace>
  <inkml:trace contextRef="#ctx0" brushRef="#br0" timeOffset="19977.878">16399 8158 1073 0,'-1'5'250'0,"-2"-5"-397"16,-4 5-128-16,2 3 24 15,-7 0 171-15,3 7 104 16,-2-3 32-16,0 3-19 15,2 5-66-15,2 2-32 16,4 5-102-16,3 1 102 16</inkml:trace>
  <inkml:trace contextRef="#ctx0" brushRef="#br0" timeOffset="20418.631">16697 9307 925 0,'16'2'476'0,"-13"0"-36"15,-2-6-443-15,1 4-44 0,-2 0 2 16,-1-1 13-16,0 1 12 16,0-1-3-16,0 0-3 15,-1-1-4 1,1 1-5-16,0 1-20 0,1 0-11 15,0 0 4-15,0 0 12 16,0 0 35-16,0 0 13 16,0 0 10-16,-1 0-1 15,0-1-21-15,1 0-12 0,0 0-45 16,0 0-28-16,3-3-90 16,11-5-115-16,32-15 198 15</inkml:trace>
  <inkml:trace contextRef="#ctx0" brushRef="#br0" timeOffset="20714.175">17157 9175 319 0,'12'-2'146'0,"1"-2"-27"15,-5 1-77-15,2-1 33 16,-2 0 12-16,-6 2 7 16,3-1-6-16,-6 0-23 0,1 3-9 15,0 0-16-15,0 0-12 16,0 0-31-16,0 0-15 16,0 0-22-16,1 5-5 15,1 5-2-15,-1 0 0 16,-1-2-34-16,0-4-36 15,0 1-84-15,0-5 116 16</inkml:trace>
  <inkml:trace contextRef="#ctx0" brushRef="#br0" timeOffset="21018.741">17614 8682 1179 0,'0'0'359'15,"0"0"-407"-15,0 1-76 16,0-1-9-16,0 0 19 15,0 0 21-15,0 0 6 16,0 7-10-16,1 5-17 16,-1-6-6-16,1-1-28 0,-1-1-16 15,0-4 37-15,0 0 22 16,0 0 74-16</inkml:trace>
  <inkml:trace contextRef="#ctx0" brushRef="#br0" timeOffset="21536.852">20071 8444 1080 0,'0'0'272'0,"-4"1"-433"16,-3 2-6-16,0 4 51 15,-7-2 60-15,-3 1 57 16,2 0-19-16,0 5-134 16,4 3 108-16</inkml:trace>
  <inkml:trace contextRef="#ctx0" brushRef="#br0" timeOffset="21872.262">19578 8734 1446 0,'12'7'455'16,"-6"-6"-592"-16,-2 3-32 0,5 6-8 15,6 3 23-15,-2-1 109 16,4 7 17-16,3 0-80 16,-2 3-70-16,3 9 108 15</inkml:trace>
  <inkml:trace contextRef="#ctx0" brushRef="#br0" timeOffset="22196.85">20056 9391 1152 0,'22'3'486'16,"-21"-1"-246"-16,4-2-360 16,2 3-76-16,0-2-45 15,6 3 8-15,-4 4 34 16,4 1-13-16,2 4 137 0</inkml:trace>
  <inkml:trace contextRef="#ctx0" brushRef="#br0" timeOffset="22484.853">20863 9048 1527 0,'3'5'467'16,"-3"-6"-704"-16,0 1-104 16,0 0 190-16</inkml:trace>
  <inkml:trace contextRef="#ctx0" brushRef="#br0" timeOffset="22800.963">20800 8261 1408 0,'44'48'383'0,"-40"-44"-705"15,3-1-87-15,8 12 228 16</inkml:trace>
  <inkml:trace contextRef="#ctx0" brushRef="#br0" timeOffset="23156.161">20210 8146 1411 0,'-3'12'393'0,"3"-9"-695"15,-1 8-9-15,1 15 17 16,-4 4 61-16,4 8 197 16,2-1 30-16</inkml:trace>
  <inkml:trace contextRef="#ctx0" brushRef="#br0" timeOffset="23484.325">21462 8444 1509 0,'7'1'434'0,"-7"1"-717"15,1 5-84-15,4 16-68 16,1 4 58-16,2 14 185 16,-4-4 124-16</inkml:trace>
  <inkml:trace contextRef="#ctx0" brushRef="#br0" timeOffset="23789.19">21038 9096 1533 0,'2'1'434'15,"2"0"-576"-15,-7 1-99 16,2-2-9-16,0 0 50 16,-4 7 62-16,-26 19 113 15</inkml:trace>
  <inkml:trace contextRef="#ctx0" brushRef="#br0" timeOffset="30208.306">14540 8709 16 0,'33'12'19'0,"-31"-13"24"16,1 0 9-16,-1 1 9 16,-2-1 1-16,0 1-7 15,0 0-4-15,0-1-6 16,0 0-6-16,0 1-12 16,0-1-2-16,0-1 2 15,0 2 2-15,0 0 4 16,0 0-2-16,0 0-6 15,0 0-4-15,0 0-9 16,0 0-1-16,0 0-3 16,0 0 1-16,0 0 2 15,0 0 1-15,0 0 0 16,0 0-1-16,0 0-3 16,0 0-1-16,0 0-3 0,0 0-1 15,0 0 0-15,0 0-1 16,0 0 1-16,0 0-1 15,0 3 0-15,0 0 1 16,0-2 1-16,1 3 3 16,1-1 3-16,0 1 0 15,11-1 3-15,0 5-1 16,29 13-1-16,-29-22-1 16,2-3-3-16,-1 1-1 0,-2-2 1 15,3 3 1-15,-2-1 5 16,-4-2 5-16,-1 3 6 15,-3-2 3-15,-1 4 0 16,-2-1-2-16,-2 1-5 16,0 0 0-16,0 0 3 15,0 0 0-15,0 0 3 16,-1-1-1-16,0 1-2 16,-1 0-2-16,1-1-2 15,0 0-3-15,0-1 0 16,0 1-1-16,0 0-5 15,-1 1-2-15,1 0-4 16,0 0 1-16,0 0 3 16,0 0 1-16,0 0 0 15,0 0 0-15,-1 0-7 16,1 0-2-16,0 0-3 16,0 0-2-16,0 0 1 0,0 0 0 15,-1 0 1-15,1 0 1 16,1 0 1-16,0 0 1 15,0 4 2-15,0-3 2 16,0 0 1-16,0-1 0 16,0 0-1-16,1 0 0 15,1 0-1-15,0 1 1 16,-1-1 3-16,0 0 1 16,3 1 3-16,-4-1-1 0,0 0-1 15,1 0-2-15,-1 0 1 16,0 0-1-16,0 0 1 15,0 0-1-15,0 0-3 16,0 0-1-16,0 0-1 16,-1 0 0-16,0 0-1 15,-1 0-1-15,1 0-1 16,0 0-2-16,-2 0-1 16,-1 0 1-16,2 0 0 15,-2 0-2-15,3 0-12 16,0 0-13-16,0 0-70 15,0 0-43-15,1 0 85 16</inkml:trace>
  <inkml:trace contextRef="#ctx0" brushRef="#br0" timeOffset="31862.563">14659 8894 387 0,'0'-2'16'16,"0"2"-143"-16,1 0 15 15,-1 0 70-15,0 0 94 16,0 0 21-16,0 0 15 16,0 0 5-16,0-1 19 15,0 0-1-15,0 0-22 16,0-1-14-16,0 1-21 15,0 0-11-15,0 0-19 16,-1 0-8-16,0-8-16 16,-1 2-6-16,-2-4-3 0,0 0 0 15,-17-24 4-15,13 26 2 16,2 2 2-16,2 4-1 16,-1-3-1-16,2 1-1 15,1-2-5-15,1-1-2 16,1 0-5-16,2 0-1 15,4 1 2-15,-3-3 4 16,4 2 6-16,-1-3 2 16,1 1 3-16,-1 1 0 15,1-3 0-15,-3 5 0 16,0-1 0-16,0 0 0 0,-1 0 1 16,-2 0 0-16,0-1 2 15,1 3 0-15,0 0 1 16,-1 3 2-16,-1 2 0 15,0 0 1-15,0-1-1 16,-1 1-2-16,1 0-1 16,0 0-1-16,-2 0 1 15,1 1 0-15,0 0 0 16,0 0 0-16,0 0 7 16,-3 1 3-16,-7 4 3 15,3 5-2-15,-30 27-4 16,30-25-3-16,4-2-2 15,0-1-1-15,4 2-3 16,1-2 0-16,1-3 2 0,3 3 2 16,0-4 2-1,1 2 2-15,4-1 1 0,1 0-1 16,0-4 0-16,1-1-2 16,1 3-2-16,-1-2-1 15,3 0-3-15,-1 1 0 16,-2-3 0-16,-1 0 1 15,-3-3 0-15,0-1 0 16,-1 1 1-16,-2 0 0 16,3 3 1-16,-3 0 0 0,-5-4 4 15,1 3 2-15,-2 0 1 16,1 0 0-16,0 0-3 16,0 0-2-16,-2 0-2 15,1-1-1-15,0 1 0 16,0-1 1-16,-4-8 0 15,-9-1 0-15,-32-29-1 16,30 31-1-16,-1 2 1 16,-2-3 2-16,2 5 1 15,0-1 0-15,2 4-3 16,1 0-3-16,4 2-10 16,2 0-5-16,2 4-8 15,-1 1-1-15,2 0 5 16,2 1 4-16,-2-2 7 15,5 5 1-15,3 0-4 16,1 4-6-16,5 4-44 16,3-1-121-16,10 11 124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6T21:41:04.30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17788 7736 785 0,'-1'-1'277'0,"0"-1"-282"16,-1 1-57-16,1 0-36 16,0 0-3-16,0 0 41 15,1 0 34-15,0 0 29 16,0-1 8-16,0 1 4 15,0 0 0-15,12 1 0 16,6 4 1-16,32 16 15 16,-27-6 11-16,7 3 11 0,5 2-3 15,6 6-10-15,3 5-12 16,6 6-16-16,1 5-3 16,-1 9-8-16,-2 1-2 15,0 1 1-15,1 3 0 16,3-4 0-16,0 4 1 15,-3-4-2-15,0-6-4 16,-4 5-13-16,-5-5-7 16,-9 0-38-16,-2-2-46 0,-11-8 72 15</inkml:trace>
  <inkml:trace contextRef="#ctx0" brushRef="#br0" timeOffset="315.486">18775 7570 647 0,'-31'97'161'0</inkml:trace>
  <inkml:trace contextRef="#ctx0" brushRef="#br0" timeOffset="489.132">18391 8190 178 0,'-35'46'131'15,"-2"-1"-2"-15,-1 2-63 16,1 4-23-16,1 4-34 15,0 0-6-15,-1 6-4 16,-2-3-2-16,2 0-35 16,-1 2 28-16</inkml:trace>
  <inkml:trace contextRef="#ctx0" brushRef="#br0" timeOffset="798.266">17902 8281 971 0,'6'-3'247'0,"5"-9"-275"15</inkml:trace>
  <inkml:trace contextRef="#ctx0" brushRef="#br0" timeOffset="1048.417">17937 8242 389 0,'2'-2'194'0,"7"-3"-55"15,5 0-38-15,37-10-24 16,-24 12-1-16,11-2-13 16,3 0-14-16,7-2-26 15,8 1-10-15,7-2-11 16,7-1-2-16,9 0 4 15,-2-2 6-15,-6 2 27 16,-1-3 12-16,-7 1 15 0,0-2-1 16,2 4-18-16,2 2-12 15,0 1-18-15,-9 1-6 16,-4 2-8-16,-7-2-1 16,-8 3-46-16,1 2-74 15,0 5 78-15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0:34:00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16272 5920 274 0,'-1'0'124'16,"0"-1"-67"-16,-1 0-21 15,1 0 3-15,0-1 9 0,0 1 34 16,0 0 6-16,0 0-20 15,0 0-16-15,-2-3-30 16,0-3-2-16,2 4 2 16,-1 2-3-16,0-3-6 15,1 3-2-15,-1-2-1 16,1-1 0-16,-1 3 2 16,1-1 0-16,0 1-3 15,0-2-2-15,-8-4-4 16,-6 4-1-16,-36-32 0 15,26 31-1-15,-4 5-1 16,-5 2-3-16,-3 4-9 16,-2-1-2-16,0 6-3 15,-5-3 2-15,4 7 3 16,0 5 1-16,-4 3-1 16,1 1 0-16,-3 2 2 15,2-3 1-15,4 0-6 0,4 6-6 16,10 5-18-16,4 4-4 15,8 4 4-15,3-4 9 16,7-2 22-16,0-2 8 16,8 3 7-16,3 1 1 15,4 0 1-15,3-1 0 16,3-2 5-16,2 2 5 0,2 3 8 16,3 1 1-16,2 1-3 15,1-5-4-15,2-6-7 16,1-5 1-16,-3 0 4 15,4-3 1-15,-1 0 1 16,-1-1-1-16,5-1-6 16,-2 0-3-16,3-1-1 15,0 0 0-15,0-5 3 16,-1-4 1-16,2-1 4 16,0-4 2-16,-6-4 2 15,-1 1 0-15,1-4 0 16,-6-3-2-16,1-3-3 15,0-2-3-15,-4-2-7 16,2-1 0-16,2-3-5 16,-1-1-2-16,-3-6-1 15,1 1-1-15,-5-6-1 16,-1-1 0-16,-2 0-1 16,-3-3-1-16,-3 1 1 0,2-2 1 15,-6-4 0-15,5-3 0 16,-2-2 1-16,0 2-2 15,0 5 0-15,-3 6-1 16,-1-1-3-16,-1 3-1 16,2-4-1-16,-3-1 2 15,-1 1 3-15,-1 0 2 16,-4 5 2-16,0 4 0 0,-6 1-5 16,1 3-3-16,-2-4-1 31,-3 1 0-31,1-1 4 0,-2-1 3 0,-4 4 1 15,-1 1 1-15,-3 2 1 16,1 1 1-16,-1 4 3 16,3 0-1-16,2 3 1 15,0 3-1-15,2 0-3 16,-2 2-2-16,-1 3-6 16,-1 2-2-16,1-1-18 15,2 3-5-15,-2-1-18 16,3 0-19-16,1 1-40 15,3-2-40-15,1 0 93 16</inkml:trace>
  <inkml:trace contextRef="#ctx0" brushRef="#br0" timeOffset="705.618">18347 5921 424 0,'9'61'106'15</inkml:trace>
  <inkml:trace contextRef="#ctx0" brushRef="#br0" timeOffset="1575.167">18172 6137 160 0,'-11'-1'101'0,"11"2"-9"0,0-1-13 16,2 0-13-16,-2 0 2 15,0 0 7-15,0 0-3 16,0 0-18-16,0 0-9 15,0 0-6-15,-2 0-4 16,2 0 8-16,0 0 8 16,0 0 5-16,0 0 5 15,0 0-5-15,0 0-9 0,0 0-13 16,0 0-2-16,0 0 1 16,-1 0 5-16,1 0-1 15,0 0-8-15,0-1-14 16,-1-1-9-16,0 1-5 15,-12-7-1-15,-7-3 0 16,-31-19 0-16,24 22-1 16,-5 2-1-16,-9 2 0 15,-1 6 1-15,-2 6-2 16,0 0-2-16,4 4-4 16,0 5-5-16,5 2-5 15,-1 4-1-15,3 5-2 16,0 0 2-16,-1 0 1 15,5-2 1-15,9 0-5 16,3 1-7-16,9 3-18 16,4 7 2-16,6-1 10 0,4 5 10 15,6 5 24-15,2 0 1 16,11 7-3-16,2 0-1 16,10-2-1-16,2-3-1 15,2-6 4-15,-1-1 1 16,-2-7 1-16,1-5 1 15,2-9 3-15,-6-1 6 16,4-9 10-16,0-2 4 0,2 0 0 16,3-1-4-16,-1 0-10 15,-3-3-1-15,-7-4 1 16,1-6 1-16,-4-1 4 16,-1-1 0-16,2-6-2 15,2 4-3-15,-4-7-3 16,0-2-1-16,-2-2 3 15,-2-2 2-15,-3-3 4 16,-2 1 2-16,-5-2 0 16,-4 0 4-16,-2 4 7 15,-6-1-1-15,-5-2-5 16,-4-2-7-16,-12-10-17 16,-5-4-5-16,-8-1-4 15,-6-2 0-15,-5 1 4 16,-5-3 2-16,2-3 5 15,-2-3-3-15,-6-6 1 16,-4 0 1-16,-14 3-1 0,-5 5 3 16,-3 14 1-1,3 4-2-15,13 7-15 0,10 3-17 16,12 4-77-16,4 4-103 16,5 3 135-16</inkml:trace>
  <inkml:trace contextRef="#ctx0" brushRef="#br0" timeOffset="2202.776">19292 6159 92 0,'3'7'91'0,"4"8"33"16,0 2 11-16,1 2-26 15,0 6-21-15,0-2-27 16,0 4-6-16,-1-2-9 15,0 0-4-15,1 4-13 16,-1-2-9-16,0 3-11 16,0-2-4-16,-2-3-4 15,1 0-1-15,0 0-30 16,0-1-39-16,-2-2-153 16,2-5 143-16</inkml:trace>
  <inkml:trace contextRef="#ctx0" brushRef="#br0" timeOffset="2590.798">19901 6124 552 0,'0'2'74'0,"5"6"-248"16,1 7 27-16,2 7 141 16,1 4 75-1,0 1 43-15,-1 2-20 0,2 7-77 16,1 1-10-16,0 5-5 16,-3-4 0-16,-1-4-46 15,0-5-85-15,-3-9 87 16</inkml:trace>
  <inkml:trace contextRef="#ctx0" brushRef="#br0" timeOffset="2891.891">20582 6321 1245 0,'5'1'284'16,"4"2"-525"-16,7 4-39 15,3 8 29-15,-6 0 165 16,-6 0 106-16,-3 2 47 15,-3-3-24-15,-1 2-92 16,0 0-48-16,-3-3 56 16</inkml:trace>
  <inkml:trace contextRef="#ctx0" brushRef="#br0" timeOffset="3969.906">22152 5684 1064 0,'0'0'271'16,"0"0"-443"-16,-2 0-173 16,-22-2 8-16,-46 2 136 15,32 5 120-15,8 3 173 0,0 4 1 16,-6 0-53-1,-4 3-21-15,-6 2 9 0,-3-1 8 16,1 0 13-16,1 2 1 16,5 4-21-16,3 2-7 15,10 6-13-15,1 5-4 16,10 5-2-16,2 6 0 16,0 10 0-16,4 4 1 15,5 3 1-15,3-1 4 16,6-3 3-16,3-1 0 0,3-5 6 15,4-1-4-15,1-3 1 16,1 0 0-16,4 0-4 16,2 0 9-16,3-10 11 15,3-6 2-15,4-3 0 16,1 0-9-16,3-2-11 16,1-2-1-16,3-4 1 15,3-3 1-15,6-7-2 16,2-1 0-16,-4-8-6 15,2-3-3-15,4-2-1 16,2-4-1-16,9-3 1 16,0-4 2-16,-2-4-3 15,-2-3 1-15,-4-3-2 16,-4-2-1-16,-8-3 1 16,3 0 3-16,-7-5 9 15,3 0 6-15,-7 2 10 16,-6-7 1-16,-6 4 2 0,-7 2-4 15,-4 2-8-15,-1 6-5 16,-9-5-12-16,1 1-5 16,-4-4-7-16,-6-3 0 15,-2 4 7-15,-3-3 4 16,-5-3 4-16,1-2-1 16,-10-8-4-16,-1-1-1 15,-1 2-2-15,-2 2-1 16,3 7-1-16,1 0-1 0,-3 0-2 15,2 4-2-15,-6 2-1 16,0 3 0-16,-3 9 2 16,-5-2 1-16,-5 1 2 15,-3 5 2-15,-7-1-1 16,1 2 1-16,-4 9 2 16,-6 1-1-16,-14 6-6 15,-10 8-21-15,-11 1 20 16</inkml:trace>
  <inkml:trace contextRef="#ctx0" brushRef="#br0" timeOffset="4600.715">15872 4952 478 0,'-1'-2'101'0,"0"1"-79"16</inkml:trace>
  <inkml:trace contextRef="#ctx0" brushRef="#br0" timeOffset="4764.263">15866 4945 69 0,'0'0'58'0,"0"1"29"16,-1 18-7-16,-6 32-8 15,2-26-7 1,-5 4-27-16,4 4-12 0,-2 6-15 16,2 6-8-16,5 5-2 15,-3 2-1-15,3 0 0 16,-1-2 0-16,2 2 0 15,-5 0 0-15,8-9-3 16,1 2-9-16,-3-3 8 16</inkml:trace>
  <inkml:trace contextRef="#ctx0" brushRef="#br0" timeOffset="5566.671">17051 5136 888 0,'21'0'213'16,"9"2"-331"-16,14 6 4 15,1 0 44-15,-10 4 52 16,-3 1 17-16,-9-5 13 16,6 3 3-16,0-1 4 0,4-1-1 15,0 2-5-15,-4 0-1 16,-1 2 0-16,-4-1-1 15,-2 6 0-15,0 0-3 16,-5 2 2-16,-1 8-1 16,-2-2-1-16,-7 3 0 15,-5 6-5-15,-4 0-1 16,-6 3 2-16,-1-5 0 0,-6 2-3 16,-2-2-1-16,-1-1-4 15,-3 3-1-15,-6-7 2 16,-3-4 2-16,-11-4 1 15,-4-4 0-15,2-7 0 16,-1-1-1-16,2-6 0 16,4-2-2-16,6-3-4 15,7-3-3-15,10-1-4 16,8-2-4-16,7-4 2 16,4-1 4-16,12-8 10 15,9 2 8-15,13-2 6 16,13 1 0-16,24 4 0 15,5 2 1-15,18 7-2 16,-1 2-2-16,1 11-5 16,3 4-2-16,-6 7-6 15,-1 7-8-15,-12 1-27 0,-5 3-29 16,-5-5-139 0,1-3 137-16</inkml:trace>
  <inkml:trace contextRef="#ctx0" brushRef="#br0" timeOffset="6155.917">21476 5081 3 0,'7'45'2'0,"0"11"16"16,2 5 27-16,3 5 34 15,-2-4 4-15,0-3-15 16,0-4-28-16,-4-3-32 15,1-2-2-15,-1-6 0 16,2-3-2-16,-3-4-22 16,3-5-66-16,-4-10 57 15</inkml:trace>
  <inkml:trace contextRef="#ctx0" brushRef="#br0" timeOffset="7815.07">21576 4676 474 0,'0'3'181'0,"0"-3"-91"16,-1 0-239-1,0 0 13-15,0-1 100 0,0 1 77 16,0 0 88-16,1 0-2 15,0 0-55-15,0 0-20 16,0 0-14-16,0 0-2 16,0 0-10-16,0 0-9 0,0 0-11 15,-2 0 3-15,2 0 8 16,0 0-1-16,0 0-1 16,0 0-7-16,-1 0-7 15,0 0 0-15,0 0 0 16,0 0-1-16,0 4 1 15,-1 7 0-15,1 3 0 16,1 31 0-16,0-28 1 16,0 3 0-16,0-3 1 15,1 4 1-15,6-2-1 16,-2 1 1-16,3 0-1 16,-2-3-1-16,0 3-1 15,-1-2 0-15,-2 1-1 16,4 0 0-16,-3 5 0 15,0 1 0-15,1 2 1 16,-1-1-1-16,0-1 0 0,0 0 1 16,-2 4 1-16,-1 2 1 15,2 0 1-15,0 2 0 16,-2-7-1-16,-1-1-1 16,-1-7 0-16,-1-1 1 15,0-3 5-15,-1-1 1 16,1 1 4-16,0-5 0 15,-1 0-4-15,0 1-3 16,1 0-3-16,-1 0-2 16,1 2 1-16,1-4-1 0,0 0 0 15,1-3 0-15,0-1 0 16,0-3-1-16,-2-1 1 16,1 0 0-16,0 0 0 15,0 0-1-15,1 0 0 16,0 0-1-16,0 0-4 15,0 0-1-15,0 0-1 16,0 0 1-16,0 0 2 16,0 0 1-16,0 0-6 15,0 0-4-15,0 0-13 16,0 0-7-16,0 0-14 16,0 0-4-16,0 0-2 15,0 0 6-15,0 0 15 16,0 0 9-16,0 0 6 15,-1 0-3-15,0 0 0 16,1 0 3-16,0 0 8 0,0 0 7 16,0 0 6-16,1 7 1 15,1 3 2-15,0 0 4 16,2 0 3-16,14 26 3 16,-11-29 4-16,0-2 2 15,-3-1-1-15,5-1-1 16,-7-3-4-16,-1 1 0 15,2-1 9-15,-3 0 9 0,0 0 14 16,0 0 3-16,0-1-5 16,0 0-3-16,0 0-14 15,0 0-3-15,0 0-6 16,8-13-7-16,-3 2-4 16,15-31-4-16,-20 26-5 15,-1 1-1-15,-5-3 0 16,2-1 0-16,-5-1 0 15,1 2-1-15,0-6-3 16,-2-1-1-16,0-5-4 16,-1-4-4-16,2-6-6 15,4 0-1-15,-2-4-3 16,3 4 3-16,2 2 5 16,-3 1 0-16,6 3-7 15,-1 4-6-15,-2 1-16 16,1 3-7-16,-3 1-4 15,2-2 2-15,4-1 16 16,-3-2 10-16,2 4 17 0,-1 2 7 16,0 7 2-16,5 5-1 15,-5 5-11-15,2 4-17 16,-7 2-91-16,5 1 82 16</inkml:trace>
  <inkml:trace contextRef="#ctx0" brushRef="#br0" timeOffset="8759.687">22444 4836 574 0,'0'0'141'0,"-2"-3"-251"0,-5-2 15 15,-1 2 75-15,-5-5 54 16,-2 4 67-16,-4 1-7 16,-5-1-48-16,-2 5-19 15,-4 2-5-15,4 0 1 16,0 2-2-16,0-1-3 0,4 2-10 15,-1 5-4-15,0-3 0 16,1 1 1-16,-2 2 0 16,-2 0-1-16,0 7-1 15,-3 1-1-15,0 4-2 16,3 1 1-16,-5 2 0 16,2 2-1-16,-2-3 1 15,-3 0 0-15,3-3 0 16,-2-3 0-16,0-4-1 15,2-2 1-15,1-3-1 16,4-2 1-16,5 0-1 16,5-2 1-16,9 0 1 15,-1-1 0-15,4-4 2 16,1 2 2-16,-2-3 5 16,4-1 6-16,1 1 17 15,0-1 6-15,0 1 2 16,0-1-7-16,0 0-21 0,0-1-8 15,30-9-8-15,35-11 0 16,-20 8 2-16,0 3 0 16,3-2 0-16,7-1 0 15,-3 4 0-15,0-2 0 16,5 4-1-16,-1 3 0 16,3 5 0-16,1 5 0 15,-7 5-1-15,-4 3 1 16,-7 3 0-16,-4 2 0 15,-8 1 2-15,-2 8 1 0,-5 4 1 16,1 6 1-16,1 2 6 16,-2-2 1-16,3-1 4 15,-6-2 1-15,0-3-4 16,-3 3 0-16,-3-3-2 16,-1-4-1-16,-5-2-2 15,1-5 0-15,-1-6-3 16,-1-4 0-16,0-4-14 15,-1 0-30-15,2 0-133 16,-1 1 117-16</inkml:trace>
  <inkml:trace contextRef="#ctx0" brushRef="#br0" timeOffset="31418.631">5790 8433 444 0,'1'-1'142'0,"-1"1"-196"0,-1 1-42 15,1-1 7-15,0 0 30 16,-1 0 104-16,-1 14 27 16,-1-1 13-16,-8 26-6 15,4-25-19-15,0 0-5 16,-3-1-2-16,4 2-1 16,-1 4-9-16,-5-1-6 15,2 4-16-15,-6 0-8 0,-1 0-9 16,2 0-3-1,-5 2 0 1,1-1 0-16,0-1 0 0,-2 1 0 0,-2-4 0 16,-1 1 0-16,1 1-1 15,-1 1-1-15,1 2 0 16,-2-2-1-16,1 4 1 16,0-3 1-16,3-3-1 15,-3 2 0-15,3 4-3 16,-2 0-1-16,2 5-3 15,4-1 0-15,2-7 0 16,4-3 0-16,1-9-3 16,6 0-10-16,-1-9-49 15,5 3-29-15,2-1 58 16</inkml:trace>
  <inkml:trace contextRef="#ctx0" brushRef="#br0" timeOffset="33287.485">5978 9296 178 0,'2'40'116'16,"-2"-39"-9"-16,0-2-35 16,-1 1-16-16,0-1-21 15,0 0 0-15,0-1 9 16,-1 1 12-16,1 0 21 15,0 0 0-15,0 0-12 16,0 0-10-16,0 0-18 16,0-1-6-16,-1 1-11 15,1 0-4-15,0 0-9 16,0 0-2-16,0 0-6 16,0-1-4-16,0 1-8 15,-1 0-2-15,1 1 3 0,1 0 5 16,3 12 7-16,2 8 2 15,10 31 0-15,-10-30 1 16,-3-1-1-16,0-1 0 16,0 5 0-16,-2 5-1 15,0 2 1-15,-4-1-1 16,1-8 0-16,-1-3-1 16,0-7 0-16,-1-6 0 0,0-1 2 15,2-1 3-15,-2-4 3 16,2 4 3-16,-2-4 0 15,1-1-3-15,0 1-3 16,3-2-1-16,0 2-1 16,0 0 2-16,0 0 7 15,-1-1 2-15,1 0-2 16,0 0-3-16,-1-13-7 16,1-11-2-16,8-37-2 15,2 25 1-15,2 4-1 16,3 2 2-16,-2 4 0 15,0-3 0-15,0 0-2 16,-1 1-4-16,3 2-6 16,0 2-4-16,1 1 0 15,1-2 3-15,-3 0 8 16,-2 0 3-16,2 0 2 16,-2 1 0-16,0 2-2 0,1-1-5 15,-1 5-8-15,3 2-4 16,-3 3-3-16,1 2 4 15,-2 5 10-15,1 2 5 16,3 1 5-16,-3 3 0 16,3 0 3-16,-5 1 2 15,-1 0 3-15,4 1 1 16,-4 2 0-16,2 3 1 0,-5 6 5 16,3 4 1-16,-2 10-1 15,-1 4 0-15,-1 5-7 16,-1-1-1-16,-2 0-2 15,-1-3 0-15,-3-1 0 16,-4 1 1-16,-3-2 0 16,2 4 1-16,0-4 0 15,-4-6 0-15,2-3 0 16,-3-6 1-16,0-5-1 16,3 1 1-16,-3-2-2 15,-1-2-2-15,-3 1-3 16,1-1-1-16,-2 0-1 15,0-3 0-15,-2 0-1 16,2-1 0-16,1 0 0 16,-2-1-2-16,7-1 1 15,-4-1 1-15,4-4 2 16,1 2 1-16,0 1-1 0,1-1-1 16,2 0-1-16,1 2 0 15,2-2-2-15,4 2-1 16,0 0-1-16,1 0 1 15,0 0 0-15,0 0 2 16,0-1-4-16,0 1-1 16,11-4 1-16,8-5 0 15,32-12 3-15,-29 12 0 16,-1 2 1-16,3 0 0 0,-1 2 0 16,1 3 1-16,-1 3-2 15,0 3 1-15,1 4-1 16,-1 2 0-16,-1 2 1 15,2-2-1-15,-1 2 1 16,2 4 0-16,0 4 1 16,-2 3 0-16,3 7 1 15,-1-1 0-15,-3 2 2 16,1 0-1-16,-7-3 4 16,0 0 0-16,-2-5 1 15,-4-2 1-15,-2-5-2 16,1 1-1-16,-4-2-4 15,0-1-1-15,-2-3-5 16,-1 0-4-16,0-8-25 16,-1-1-33-16,-1 0-128 15,-1-2 126-15</inkml:trace>
  <inkml:trace contextRef="#ctx0" brushRef="#br0" timeOffset="33861.931">6838 9419 682 0,'1'0'129'16,"-1"0"-361"-16,-1 0 0 15,1 0 89-15,-1 0 75 16,0 0 153-16,0 0 20 15,1 0 1-15,0 0-6 16,0 0-33-16,0 0-18 16,0 0-31-16,0 7-6 0,2 10 5 15,5 32 4-15,-3-21 3 16,0 6-3 0,-3 2-11-16,1-1-5 0,-1 0-3 15,1-4 0-15,-1 0-9 16,0-3-26-16,-2-5 23 15</inkml:trace>
  <inkml:trace contextRef="#ctx0" brushRef="#br0" timeOffset="34142.118">7363 8977 375 0,'-2'-2'94'16</inkml:trace>
  <inkml:trace contextRef="#ctx0" brushRef="#br0" timeOffset="34819.955">7361 8968 349 0,'0'-1'183'16,"0"0"-42"-16,0 0-83 15,-1 0-14-15,0-1-8 16,0 1 1-16,-5-1-3 15,-10-3-5-15,-34 2-14 16,30 10-7-16,-3 2-10 16,-4 3-2-16,1 5-2 15,-2 0 0-15,-1 8-9 16,0 5-9-16,2 3-26 16,-2 1-17-16,7-1-17 15,1-2-3-15,2 1 19 16,4 1 19-16,0 2 25 15,1-2 12-15,7 1 6 16,1-3 0-16,6-6 0 16,2 1 0-16,10-4-10 0,-1 1-5 15,6-1-6-15,0-2 2 16,4-3 20-16,-1-7 10 16,8-3 20-16,-1-3 6 15,-4-2-1-15,3-2-3 16,-1-2-6-16,-1 2-5 15,-3 0-5-15,-6-1 0 16,-1 0 0-16,-1-1 2 0,1-3 10 16,-2 2 6-16,-3-3 16 15,-3 1 3-15,-2 1 2 16,1-1-2-16,-1-1-9 16,-2 3-1-16,2-6-8 15,-2-1-8-15,-2 0-12 16,-4-6-7-16,-6 1-8 15,1 1-1-15,-4 0 2 16,0 0 1-16,0 2 6 16,-1-1 3-16,-2 3 2 15,1-2-1-15,-5 0-2 16,2 0-1-16,1 7 2 16,3 0 4-16,3 2 14 15,2 3 7-15,9-2 12 16,-4 1-1-16,4 1-15 15,0-1-8-15,0 0-16 0,0 1-1 16,12-2 2-16,16 1 2 16,32 0-2-16,-29 0-3 15,2 1-26-15,4 0-29 16,-3 0-92-16,0 1-83 16,-2-2 141-16</inkml:trace>
  <inkml:trace contextRef="#ctx0" brushRef="#br0" timeOffset="35087.42">7662 9382 408 0,'1'1'102'15</inkml:trace>
  <inkml:trace contextRef="#ctx0" brushRef="#br0" timeOffset="35269.178">7668 9387 248 0,'0'0'184'0,"0"0"10"0,0 0-37 15,0 0-81-15,0 0-30 16,0 0-34-16,0 0-9 16,1 5-5-16,0 6-1 15,-1 1 0-15,-3 37 1 16,-1-24 1-16,0 3 0 0,3 4 0 15,-2-3-4 1,2-4-48-16,-1 0-47 0,0-6 61 16</inkml:trace>
  <inkml:trace contextRef="#ctx0" brushRef="#br0" timeOffset="36617.793">8140 9011 861 0,'2'0'180'0,"-2"0"-325"16,1 1-29-16,-1-1 53 16,0 0 129-16,0 0 59 15,0 0 9-15,0 0-21 16,-1 0-12-16,0 0-4 15,0 0-10-15,-1 6-7 0,-1 13-17 16,-5 30-4-16,7-22 4 16,-2 5 2-16,3-1 1 15,0 3 1-15,3 0-5 16,-1 4-3-16,-2 2-1 16,-1 0 1-16,1 0-1 15,-1-8 1-15,1 1 0 16,-1-3 1-16,-2-2 0 15,0-6 0-15,4-12 2 16,2-3 3-16,-3-6 22 16,0 1 15-16,2-2 21 15,-4 0-3-15,2-2-18 16,0 1-16-16,0 0-21 16,2-14-4-16,0-16-5 15,7-30-2-15,-7 25-1 16,3 2 2-16,0-5 0 0,-2-1 1 15,4 6-3-15,-5-5-3 16,6 3-3-16,-5-1-2 16,-1-3 1-16,0 4 4 15,-2 2 5-15,6 7 3 16,-2 7 0-16,0 7-4 16,3 7-18-16,-6 2-11 15,4 3-19-15,-1 0-1 16,-2-1 11-16,-2 2 10 0,0 0 19 15,0 0 5-15,1 0 8 16,1 0 1-16,3 3 6 16,0 1-1-16,2 4 2 15,3 7 0-15,26 29 3 16,-25-24 2-16,-4-1 2 16,1 0 0-16,0 2-2 15,-2-2 1-15,-2 0 8 16,1 0 3-16,-5 0 1 15,1-1 0-15,-4 2-10 16,-3-1-1-16,-3 0-1 16,-3 0-1-16,-1-4-5 15,-3 0-3-15,0-1-5 16,-5-3-3-16,-2-1 2 16,5 1 1-16,1-5-1 15,2-1-2-15,5-5-2 16,-3-1 0-16,6-2-1 0,2-1 1 15,2 0-2-15,3-1-1 16,0-4 1-16,2-1 2 16,5-3 1-16,1 2 0 15,2 0-2-15,2-1-1 16,0 3 2-16,6-2 2 16,-1 3-1-16,1 5 2 15,4 0 1-15,1 3 0 16,-2 2 3-16,2-1 1 0,-2 4 1 15,-3 5 2-15,0 1 0 16,-1 4 0-16,-1 2 1 16,1 5-2-16,1 4 4 15,-3-3 1-15,-4-1 6 16,-2-3 1-16,0 1 1 16,-4 3 2-16,-1 5-2 15,-4-3 0-15,-5-1 2 16,-3-4-2-16,-1-4 3 15,1-2 2-15,-4-5 0 16,3-2 0-16,-7-5-2 16,-3 2-2-16,-7-3-8 15,-3-1-3-15,-11-5-6 16,-1 1-2-16,-5-4-3 16,2-2 0-16,3 1-12 15,1-4-14-15,2 1-51 16,1-6-32-16,6-3-94 0,1-5-70 15,7 2 178-15</inkml:trace>
  <inkml:trace contextRef="#ctx0" brushRef="#br0" timeOffset="37187.704">8687 8843 867 0,'-1'0'278'15,"1"0"-261"-15,2 0-87 0,-3 0 11 16,0 0 38-16,1 0 23 15,0 0 10-15,0 0-5 16,0 0-5-16,-1 0-1 16,1 0-2-16,0 0-2 15,0 0 0-15,11 9 1 16,9 14 4-16,28 34 3 16,-26-25 6-16,-1 4 2 15,-6 13 2-15,1 4 1 16,-8 8-3-16,-3-3 1 0,-5-1-1 15,-7 1-2-15,-5-2-1 16,-4 4-1-16,-4 3-2 16,-7-2-1-16,-2-5-18 15,-3 0-15-15,-1-11-92 16,-1-2-129-16,-7-1 161 16</inkml:trace>
  <inkml:trace contextRef="#ctx0" brushRef="#br0" timeOffset="38218.209">6166 8798 431 0,'-5'1'112'15,"-5"2"-140"-15,-5 3-48 16,0 1 21-16,-4 6 62 16,1-3 32-16,0-1 9 15,-1 3-3-15,-2-4 1 16,2 2 5-16,-2 2 4 16,0-3-1-16,2 0-7 15,-1 0-3-15,2-1-3 16,0-1-2-16,-2-2-14 15,3 3-8-15,-1 1-10 16,0 0-2-16,5 2-4 16,-2-3 0-16,5 0-1 15,-1 1-2-15,2 5 3 16,4 2 1-16,0 7 1 0,-2 1 1 16,7 5-2-16,0 1 1 15,2 4 1-15,5-1 1 16,-1-1-1-16,-1-1-2 15,3 2 0-15,-3 1 0 16,1 1-1-16,-3-1 1 16,2-6-1-16,2-4-1 15,0 2 0-15,0-1 1 16,-4 4-1-16,-2-1 0 0,0-5-2 16,5-3-28-16,3 2-125 15,5-4 108-15</inkml:trace>
  <inkml:trace contextRef="#ctx0" brushRef="#br0" timeOffset="69019.329">14935 7716 322 0,'-6'38'145'0,"6"-34"-45"16,2 3-128-16,-1 5-3 16,4 2 7-16,-4-1 23 15,-1-3 3-15,4-5 14 16,-1-2 11-16,0 2 22 15,1-2 10-15,-3 1 3 0,-1-4-5 16,0 0-10 0,0 0-5-16,0 0-2 0,0 0-3 15,0 0-10-15,0 0-6 16,0 0-12-16,0 0-3 16,0 0-3-16,1 0 1 15,6 2 8-15,0-1 5 16,-1 0 9-16,2 2 2 15,-5-3-1-15,3 1-2 0,2-1-2 16,-1 0-1-16,3-1-2 16,0-2 0-16,-1 0-2 15,30-16 1-15,-29 8-2 16,2 4-1-16,-3-7-4 16,3 1-1-16,-4 1-2 15,3-4 1-15,0 2-1 16,-3-5 2-16,1 1-3 15,-1 1 0-15,0-1-2 16,3 3-2-16,0 3-2 16,-1-1-1-16,2-1 0 15,-3-4-1-15,2-5 1 16,0-3-1-16,1 0 1 16,-1 3-1-16,-2 1 1 15,6 0-1-15,-3 5 0 0,2 0 0 16,2 2 0-1,-6 5 0-15,6-4 1 0,2-1-1 16,1 3 1-16,3-6-1 16,-5 2 1-16,3 5-1 15,1-7 1-15,-2 3-1 16,1-1 1-16,1-2 0 16,0 4 1-16,0 2 1 15,2 4 0-15,-4 3-1 16,-2 0 0-16,1 3 0 0,-2 2 1 15,2 3 0-15,-1 3 0 16,1-1 0-16,0 0-2 16,-3 1 1-16,-5 1-1 15,1 3-1-15,-3 1 1 16,6-2 0 0,-2 4 1-16,3-2-1 0,-2 1 1 15,-1 3 0-15,0-3 2 16,2 3 1-16,3 1 3 15,-2-2 0-15,5 5 0 16,-2-3 1-16,2 2-2 16,-1 3-1-16,-1 2-1 15,2 3 0-15,-1 2-2 16,-2 2-1-16,3 1 0 16,-1-3 0-16,-4 1 1 15,2-3 0-15,-3 4 1 16,-2 5 0-16,0-5-1 15,-4 3 0-15,1-7 0 0,0-1-1 16,1-1-1-16,2-2 1 16,-1-1-1-16,-1-3 0 15,3 2 1-15,-3-3 0 16,7-2 1-16,5-2 1 16,1-5-1-16,5-1-1 15,5-4-1-15,1 0-1 0,7-6 0 16,3-2-3-16,3-6-24 15,1-3-23-15,1-3-126 16,-1-2-140-16,-6-4 200 16</inkml:trace>
  <inkml:trace contextRef="#ctx0" brushRef="#br0" timeOffset="70383.66">17359 7896 777 0,'-6'43'296'0,"13"-49"-176"0,6 1-141 15,4 3 1-15,-1-1 4 16,-2 1 0-16,-3 2 17 16,-5-1 3-16,1 1 12 15,-2 0 6-15,1-3 9 16,1 3 3-16,-4-5 0 16,2 1 0-16,-1-2 1 15,1-6 0-15,0 0-9 16,-1-5-6-16,0-7-10 15,0-2-6-15,0-7-4 16,0-5-3-16,3-2-5 16,1 2 0-16,2-5 0 15,-1 4 1-15,1 0 4 16,3-4 1-16,3 4 0 16,1 1 0-16,3 6-4 0,-1 4 0 15,3 6-3-15,-2 7 0 16,-3-2 2-16,2 5 2 15,-5 3 2-15,2-4 0 16,3 8 0-16,-1-2-1 16,2 0-1-16,2 3-1 15,-1 1 1-15,3 2 0 16,-1 1 2-16,0 0 1 16,3 2 1-16,-2-1-1 15,4 6 0-15,-2-1 0 0,-2 3 0 16,0 3 0-1,0 2 0-15,-3 0 0 0,-6 4 0 16,5 0 0-16,-8 0 1 16,0 3 0-16,7 2 1 15,-9 2 0-15,2 2 1 16,0 1 0-16,-8 3 0 16,1 1-1-16,5-2 1 15,-5-3 0-15,6-3 0 16,-4-1 0-16,-5 5 0 15,4 0 0-15,-4 0 1 16,5 0-1-16,1-7 1 16,-2 2 1-16,3-6-1 15,0-2 0-15,-2-2-1 16,4-2 0-16,-1-3 1 16,5 2 6-16,3-2 4 0,3-1 1 15,7-3-2 1,1-3-6-16,6-5-10 0,8-3-6 15,0-6-27-15,3-3-46 16,6-8 56-16</inkml:trace>
  <inkml:trace contextRef="#ctx0" brushRef="#br0" timeOffset="72060.713">20946 7881 526 0,'10'-2'176'0,"0"2"-204"16,4-3-7-16,-1 3-1 15,-2-1 2-15,-4 0 37 16,1 0 21-16,4 0 17 15,-4-2 9-15,2-2 3 16,-3-1-4-16,-1-3-8 16,3 0-7-16,-2-4-8 15,2-1-5-15,0 0-9 0,1-1-3 16,6-2-4-16,0-4-2 16,4-7-1-16,-2 0 0 15,2-3 0-15,3 3-1 16,-1-7 0-16,0 0 0 15,2-7 0-15,-1-2-1 16,1 4 0-16,3 1-3 16,-2-5-6-16,3-1-1 0,1-2-1 15,-3 2 2 1,3 3 7-16,-3 4 2 0,3 2 1 16,-5-1 1-16,-1 7-1 15,6 3 0-15,-4 6 0 16,4 7 0-16,-3 7 0 15,-4 4-1-15,0 3-1 16,-3 0-3-16,2 4 1 16,0 3 0-16,-4 5-1 15,2 3 1-15,-5 3-1 16,1 4 0-16,-3 2 1 16,0 1 2-16,-1 0 0 15,2-2 0-15,-1-2 1 16,3-3 0-16,2-2 0 15,-6 1 0-15,4 4 0 16,-3-1-1-16,-2 1 1 16,3 0 0-16,-3-3 0 15,4 4 0-15,-3 2 1 0,2 2 1 16,0-1 1-16,-5 1 2 16,1 3 2-16,-5-1 1 15,0 10 2-15,2-1 0 16,-2-3 4-16,2 3 5 15,-2 0 9-15,-3-1 3 16,0 0 1-16,2-2-1 16,3-8-9-16,1 1-4 0,6-4-8 15,1-3-3-15,4-3 9 16,4-2 8-16,5-1 20 16,1-1 11-16,5-5-7 15,0-4-7-15,5-4-19 16,5-3-11-16,4-6-3 15,3-4-1-15,6-5-3 16,3-1-1-16,7-5-1 16,3 1-2-16,0-6-1 15,0-2-6-15,-7 1-45 16,-2-1-57-16,0 9 68 16</inkml:trace>
  <inkml:trace contextRef="#ctx0" brushRef="#br0" timeOffset="101835.371">3392 12765 464 0,'-1'1'196'0,"1"0"-107"0,-1-1-90 16,1 0-40-16,0 0-1 15,0 0 9-15,0 0 20 16,0 0 18-16,-1 0 4 15,1 0 10-15,0 0 2 16,-2 0 0-16,1 0-4 16,0 0-10-16,0 2-4 15,0 6-3-15,1 1-1 0,1 5 0 16,0 31-1-16,4-24 0 16,-4 2-1-16,-2 11 0 15,2 4 1-15,-3 10 1 16,0-1 0-16,6-2 0 15,-4-1 0-15,-4-2-1 16,2 1 0-16,-2 1-4 16,5-4 0-16,2 2 0 15,-2-1 0-15,-1-1 3 16,-2 2 1-16,-4-7-5 16,2-4-2-16,-2-7-3 15,5-2 1-15,-3-1 6 16,5 2 3-16,3-1 2 15,-6 0 0-15,3 1 0 16,-5-2 0-16,4-1 1 16,4-2 0-16,-4-5 3 15,1-1 0-15,1-4 1 16,0 4-1-16,4-2 0 0,-1-1-1 16,-1 2-1-16,1-3 0 15,0 2-2-15,-2 2 0 16,1-2 0-16,5 3-1 15,1-2 1-15,3 0 0 16,0-2 2-16,-1-2 2 16,3 3 3-16,-1-2 2 15,3 0 0-15,-2 1-1 0,4-5-3 16,-1-3-1-16,6 2-2 16,1-1 0-16,1-1-1 15,2 1 1-15,-2 0 1 16,0 0 0-16,3 4 0 15,-4 0 1-15,3 1-1 16,-1 2-1-16,1-2 0 16,2 0-2-16,-5 2 1 15,3-2 0-15,0 5 2 16,-1-1 0-16,3 4-1 16,3 0 0-16,-4-2-1 15,4 1-1-15,1-4 2 16,1 5 1-16,-3-2 0 15,6 2 1-15,-8 0-1 16,0-2 2-16,2 0 4 16,-4 1 16-16,3-1 10 0,3-3-1 15,-3 0-6-15,0-2-15 16,4-3-13-16,-2 2 0 16,4-2 1-16,0 1 0 15,0-2-1-15,3 2 2 16,-2 1-2-16,-3-1 1 15,-2 3-1-15,-4-4 0 16,-3 0-1-16,3 3 0 16,-1-3 0-1,1 3 1-15,0-1-1 0,1 0 1 0,3 0 0 16,2 1 0-16,-1-1 0 16,0-1 0-16,-2-5-1 15,1-1-2-15,2-1 0 16,-6-6 0-16,2 0 1 15,0 0 1-15,-2-7 1 16,8 2 0-16,-4 0-1 16,1-2 0-16,4 4 0 15,-5-1 0-15,3 3 1 16,-1-1-1-16,-3 1 1 16,0 2 0-16,-3 1-1 15,-2 2 1-15,-1 3 2 16,-1 0 1-16,0 0-1 15,-1 0-1-15,-4 0-1 16,-4 1-2-16,-1 1 2 0,-1 2 0 16,4-2 0-16,-1-3 1 15,0-2 0-15,0-1 0 16,-2-2-2-16,2 4-3 16,-2 2-7-16,1-3-1 15,-4-2-1-15,0-1 4 16,-3 0 6-16,0 2 2 15,-2 2 1-15,0-4 2 0,-2 2 0 16,-3-1 1-16,0 0 0 16,1 1 1-16,-4 3 2 15,1 0 1-15,0 0 6 16,0 0 1-16,0 0 4 16,0 0-1-16,0-1 0 15,0 1-2-15,0 0 1 16,0 0-1-16,0 0 0 15,0 0 0-15,0 0-3 16,0-1-1-16,0 1-3 16,0 0-1-16,0 0 0 15,0 0-1-15,0 0-2 16,0-1 0-16,0 1-3 16,0 0-1-16,0 0 0 15,0 0-1-15,0 0 1 16,0 0 0-16,0-1 1 15,0 1 2-15,4 0-1 0,0 1 0 16,3 1 1-16,-5-1-1 16,0 1 0-16,4 3 1 15,-6-4-1-15,5 3 0 16,-2 0-1-16,-1-2-1 16,5 0 1-16,-5 0-1 15,4 3 0-15,2-1 0 16,-1 0 0-16,5 1 1 15,24 11-1-15,-31-15 1 16,3 1 0-16,0-1-1 0,-1-3 0 16,1-1-1-16,3 2 1 15,-2-2 0-15,6 5 0 16,-3-2 0-16,-1-2 0 16,2 1 0-16,-4-4 0 15,6 5 0-15,-5-3 0 16,2 2 1-16,-3 2 0 15,-2-5 0-15,-1 5 1 16,0-3 1-16,-2 2 3 16,0-2 0-16,-3 1 2 15,-1 1 3-15,0 0 7 16,0 0 4-16,0 1 7 16,0 0 3-16,0-2 2 15,0 1 1-15,0 0-3 16,0 0-6-16,0 0-12 15,0 0-4-15,0 0-7 16,-1-1 2-16,-1 1-1 0,1-3 0 16,0-7-1-16,0 1-1 15,0-4-1-15,-3-27 0 16,2 28-1-16,1 0 0 16,0 2 0-16,0-2 1 15,-2 1-1-15,0 2 0 16,1-4 1-16,-2 0-1 15,1-5 0-15,-1-5 0 0,0-6 0 16,1 1 0-16,-3-1 0 16,4 2 0-16,-2 3 0 15,-1-4 1-15,5 1-1 16,0-4 0-16,0-3 2 16,2 4-1-16,-1 2 1 15,2 3 0-15,0-1 1 16,-2-1-1-16,2-5 0 15,0-4 0-15,2 4-1 16,-1 0 0-16,1 4 3 16,-2 1 1-16,-1-1 2 15,-2-2-1-15,1 1 1 16,0 2 0-16,-2-1-2 16,1 1 0-16,-3-1-1 15,-1 0-1-15,4-3-1 16,-5-3-1-16,5-4 0 15,-2 0-1-15,0 6 1 0,-1 5-1 16,2 4 0-16,1-2-1 16,-3-4 0-16,3 0 0 15,0 1-1-15,3 2 1 16,2 4 1 0,-1 2 0-16,-1 6 0 0,-2 2 0 15,1 8 0-15,-2-2-3 16,1 0-5-16,-1 2-3 0,0-1-7 15,0 5-1 1,0 0 4-16,0 1 2 0,0 0 9 16,0 0 4-16,0 0 8 15,0 0 2-15,0 0 1 16,-1 0 0-16,0 0-4 16,0 0-2-16,0 0-1 15,-1 0 0-15,-11 2 3 16,-1 0 1-16,-33 3 1 15,30-5-2-15,0 3-2 16,-4-3-1-16,-4 2-3 16,-6-1-1-16,-7-1 0 15,0 4-3-15,-3 1 0 16,-2 2 0-16,-4-2 1 16,3 1-1-16,1 0 2 15,0-1 0-15,5 5-3 16,-1-5 0-16,-7-3-2 0,3 2 0 15,-9-8-1-15,3 3 1 16,0-2 0-16,2 3 2 16,6 0 4-16,1 0 2 15,6-1 3-15,3-3 1 16,-2 1 2-16,2-4 2 16,0 0 3-16,-2 0 1 15,0 0 4-15,1 2 1 16,1 2-3-16,0-2-3 0,1 2-6 15,1 2-2-15,-1-3-2 16,2 2-2-16,4-3 0 16,-2 0 0-16,5 0 2 15,0 0 1-15,2 2 3 16,-2-2 3-16,2 0 2 16,1 0 1-16,-5-1 3 15,2 2 1-15,0-1 3 16,-2-2-1-16,1 0-1 15,3 1-2-15,-4 2-5 16,2-3-1-16,1 2-4 16,1-1 0-16,-4 0 0 15,2 0 0-15,-2-1 0 16,0 0-3-16,2 1 0 16,-1 2-3-16,1-2 0 15,-2 1 0-15,-1-1 0 0,2 1 0 16,-1 2 0-16,5 0 0 15,-5 3 0-15,0 0 0 16,-5 0 0 0,-1 2 0-16,0-1 0 0,1 2 0 15,-1 0 0-15,0-2-1 16,4 5 1-16,-2-1 0 16,3-1 0-16,-2 1 0 15,3-2 1-15,-2 2-1 0,7-2 0 16,-3 1 1-1,2-1-1-15,2-3 1 0,-4 4-1 16,5-1 0-16,-2 0 0 16,-2-1 0-16,-4-3 0 15,2 1 0-15,-2 2-2 16,-2-2-1-16,2 3-1 16,-1-1-2-16,-3-1-1 15,1 2 0-15,-2 0 2 16,-1-3 1-16,2 2 2 15,0 1 0-15,2 1 0 16,4 3-3-16,1-5-4 16,2 4-2-16,4-2-1 15,-4-1-1-15,7 5 4 16,-1-4 2-16,0 1 2 16,3 2 3-16,-1-4 1 0,2 3-1 15,2-4 1 1,2 2-1-16,0-2-2 0,-1 2-1 15,2-1-1-15,-2-1-1 16,0 3-5-16,0-4-5 16,0 3-12-16,4 0-6 15,0 4-14-15,-2 0-9 16,1 4-22-16,-3-1-19 16,3 14-90-16,0 7-119 15,3 16 199-15</inkml:trace>
  <inkml:trace contextRef="#ctx0" brushRef="#br0" timeOffset="141291.572">4053 15943 172 0,'0'0'118'16,"0"-1"1"-16,1-1-47 16,-1 2-7-16,0-2-6 15,0 2 0-15,-1 0-2 16,1 0-3-16,0 0 0 16,0 0 4-16,0 0 10 15,0 0 4-15,0 0-5 16,-1 0-8-16,-1 0-20 15,1 0-10-15,0 0-16 16,0 0-4-16,0 0-5 16,-2 5-1-16,-1 7 1 15,-1 0 0-15,-16 32-2 16,11-29 0-16,0 2-2 16,-1 4 0-16,-2 2-1 15,2 4 0-15,-2 6-1 0,0 4 1 16,1 4-1-16,-3 0 1 15,-1-1 1-15,3 3-1 16,1 5 1-16,-1 4-1 16,1-3 0-16,-4-2 1 15,-1-2 0-15,2 0 0 16,0 1 0-16,1-5-1 16,4-1-1-16,-4-5 0 15,2 7-1-15,0-2 0 0,-2 0 1 16,2 0 0-16,3-6 1 15,0 0 1-15,2-1 0 16,-1 5 0-16,-1-6 0 16,3 1 0-16,-1-9-2 15,1-6 0-15,4-1-2 16,0-2 0-16,2-4 1 16,0-1 0-16,0-1 1 15,0 0-1-15,1 0 0 16,2-1-1-16,2 2 0 15,1 1-1-15,2 0 0 16,0 0-1-16,3 0 1 16,1 3 0-16,2-4 1 15,2 4 1-15,0-2 2 16,2-3-1-16,1 4 2 16,-1-5-1-16,3 1 1 15,-3-2 0-15,2 3-1 16,1 2 1-16,0 0 0 0,0 2-1 15,4 0 0-15,-1 0 0 16,-1 1-1-16,1 0 1 16,3-2-1-16,2 0 0 15,4-2 0-15,2 0-1 16,3 1 1-16,0-6-1 16,2 1 0-16,-1-4 0 15,-1-1 1-15,-1 4-1 0,-1-4 2 16,1 2 0-16,1-3 1 15,2-1 1-15,0 0-1 16,0-1-1-16,3-1 1 16,1-1-1-16,0 0 1 15,-1 2-1-15,-5 0 1 16,-4 2-1-16,-7 3 0 16,2 1 1-16,-7 1-1 15,0-3 1-15,-3 2 0 16,-4 0 1-16,-1-3 1 15,-1 1-1-15,-4-1 0 16,-1-2 1-16,-2 3 1 16,-1-3 0-16,-2-3 1 15,-3 2 0-15,0 0 0 16,0 0-1-16,0 0-3 16,0 0-3-16,0-1-3 0,0 1-2 15,6-14-4-15,-1-1 2 16,9-31-3-16,-14 31 0 15,0-6 5-15,-3-2-1 16,-1-5 3-16,1-2-1 16,-3-7 0-16,-1-4-1 15,0-5 1-15,0-3 2 16,-2 2-4-16,-1-3-3 16,2-4-7-16,0 0 0 0,3-4 5 15,0 6 3-15,2-4 8 16,2 1 2-16,-2 0 0 15,3-2 1-15,0 10 0 16,0 5 0-16,3 6 0 16,-1 4 0-16,1 3 0 15,3-1-1-15,-1 0-1 16,1 0-1-16,-1 1-1 16,0 1 0-16,1 4 1 15,-2 3 0-15,2 3 1 16,-1 2 0-16,-4 0 2 15,1-4 0-15,-1 3 1 16,2-1 2-16,-3 4 3 16,0 4 1-16,-4-5 3 15,0 2 2-15,0 1 11 16,1 0 6-16,-4 3 12 16,1 3 4-16,-4-1-8 0,0-1-8 15,1 5-12-15,-5-3-9 16,-1 3-5-16,-2-2 1 15,-5 0-1-15,5 3 0 16,-6-3-10-16,0 5-6 16,-7 1-15-16,-6 1-5 15,-4 5 1-15,-5-2 2 16,-1 6 12-16,-3-3 8 16,2-1 10-16,4 4 6 15,3-6 3-15,1 2 2 0,4-1 2 16,-4-2 1-16,-4-1 5 15,4 1-1-15,-5-3-5 16,4-1-3-16,5-3-23 16,-2 0-23-16,5-3-222 15,3-4 181-15</inkml:trace>
  <inkml:trace contextRef="#ctx0" brushRef="#br0" timeOffset="143804.773">9556 15975 902 0,'71'46'339'0,"-69"-46"-228"15,-8-2-136-15,6 2-9 16,0 0 11-16,0 0 8 15,0 0 19-15,-1 0-1 16,0 0 1-16,0 0 1 16,0 0 3-16,-2 2 0 15,0 4-2-15,1-2-3 0,-5 7-2 16,2-4-1-16,1 5 0 16,-33 31 0-16,23-28 0 15,1 5 0-15,-1 8 0 16,-5-3-1-16,0 7-2 15,2 3 0-15,-3-2-1 16,3 8-1-16,2-1 3 16,0 2 0-16,4 0 1 15,-1-7 1-15,0-2 0 16,1-1 0-16,1 1-1 16,-2 0 0-16,4 4 0 15,0-2 0-15,0-2 0 16,3 2 0-16,-1-5 1 15,3 1 0-15,1 2 2 16,-1-4 1-16,1 0-1 16,2 0 0-16,0-6-1 15,0-1 0-15,0 2 1 0,0-2-1 16,0-3 1-16,0 0-1 16,2 2 1-1,0-1-1-15,0 1 0 0,0 1-1 16,0-6 0-16,2-1 0 15,-1-2 0-15,2-2 0 16,1-3-1-16,1-2 1 0,0 2-1 16,1-2 1-1,0 0-1-15,1-3 0 0,2 3 0 16,3 0-1-16,0 1 0 16,1 0-1-16,-1-4 0 15,3 2 0-15,4-1 2 16,1 1 1-16,1 1 0 15,2-1 1-15,1 2 0 16,-3 1 0-16,6 2 0 16,-4 1-1-16,6 5 0 15,4-3 0-15,-4 3-1 16,3-2-1-16,0-4 1 16,0 2 0-16,3-4 1 15,-2-1 0-15,1 0 0 16,0 2-1-16,-2 0 1 15,1 3 0-15,-4 3-1 16,-5-5 1-16,4 3 0 16,0-2 0-16,1-3 0 0,0 6 1 15,0-1 0-15,1-3 0 16,1 1-1-16,-1-6-1 16,-1-2-2-16,-2-1-1 15,-1-2-1-15,-2 3 1 16,-4-3 2-16,-1-4 1 15,-1 2 2-15,-4-7 2 16,-5 5 1-16,0 2 2 0,-8-3 4 16,5-1 3-16,-4 2 5 15,2 1 1-15,-5-2-3 16,-2 2-2-16,1 2-7 31,-2 0-3-31,1 0-2 0,0-12-2 0,-1-7-1 16,-3-25-4-16,2 27-8 15,-7-8-8-15,-3-10-18 16,-5-7-11-16,-5-9-21 16,-2 3-1-16,-2 0 15 15,0-3 12-15,-1 1 27 16,0 0 7-16,1-7 6 16,0 3 2-16,2-4 3 15,2 0 1-15,7 7 1 16,1-2 2-16,3 5 0 15,2 0 2-15,1 5 9 16,3 3 7-16,1-1 10 0,2-1 2 16,3 1-5-16,0 6-5 15,-4 9-10 1,2 4-3-16,0 4-4 0,0 3-1 16,2-2-4-16,0 0 0 15,0 3-1-15,-3 1 1 16,3 4-1-16,-5 2 1 15,4 2-1-15,1 0-1 16,-2 1 0-16,2-1-1 0,-1 2 1 16,0 3-1-16,-1 0 2 15,1 0 2-15,0 0 4 16,0 0 7-16,0 0 13 16,0-1 6-16,0 1 12 15,-1 0-4-15,1 0-10 16,0 0-5-16,0 0-13 15,-4-2-2-15,-7-1-5 16,0 1 0-16,-27-1 1 16,26 10 3-16,1-3 6 15,-3 0 4-15,-8-1 5 16,-2-2 1-16,-2 0-2 16,0 3-4-16,-2 2-9 15,-2-3-4-15,-3 3-5 16,-2 2 0-16,-2-3-2 15,-1 5 0-15,2-1-1 0,-1 0-1 16,1 3 0-16,-1-7-5 16,-1 7-19-16,-6-5-18 15,-2-2-52-15,-1 1-42 16,-7-4 87-16</inkml:trace>
  <inkml:trace contextRef="#ctx0" brushRef="#br0" timeOffset="147071.417">18473 16099 798 0,'-1'0'318'15,"-4"-1"-188"-15,-5-2-108 16,-4 0-13-16,-1 0 17 0,2 3 12 16,4 3 20-16,1-2 8 15,1-1-6-15,0 1-4 16,2-4-10-16,3 3-4 16,-1 1-13-16,1-1-8 15,1 0-8-15,0 0-2 16,0 0-6-16,0 0-1 0,0 0-5 15,0 0-5-15,-1 0-11 16,-8 1-6-16,-4 10-3 16,-25 38 0-16,29-26 8 15,3 7 6-15,1 3 7 16,4 0 2-16,0 7 1 16,2 7 0-16,5 10-2 15,-1 6-3-15,5 3 1 16,-1-4 0-16,-1-1 0 15,1 0 1-15,-5 4-3 16,-2 4-4-16,2 1-13 16,-3 3-5-16,-3-4-1 15,3-4 5-15,-3-10 14 16,-1-7 6-16,-1-7 6 16,-2-8 0-16,3-7 3 15,1-9 1-15,3-12 3 16,0 0 5-16,0-6 15 0,-1 1 13 15,0 0 11-15,1 0 0 16,0 0-10-16,0-1-12 16,0 0-15-16,0 0-5 15,0 1-6-15,0 0-2 16,0 0-1-16,0-1-1 16,0-1-1-1,0 1-1-15,0 0 0 0,8-4 0 16,2 0-2-16,3-3-1 0,33-14-4 15,-28 16 0-15,4 0-5 16,2 0 0-16,6 3-3 16,4 1 1-16,5 2 4 15,0 1 3-15,2 0 6 16,-6-1 2-16,2 0 1 16,2 0 1-16,2 0 0 15,6 2 0-15,1 2 0 16,-4-3 0-16,2 1 0 15,-4-2 0-15,-3 2 0 16,-1 4 0-16,-4 1 1 16,-1 1-1-16,-2 0 0 15,4-1 0-15,-1 2-3 16,3 2-2-16,-1 4-3 16,0-4-1-16,-6 1 1 15,-2-5 1-15,-1-4 5 0,-2 1 1 16,-2-4-1-16,-1-1 1 15,-3 1 0-15,-1-6 1 16,2 5 0-16,-2-2 0 16,-4 0 0-16,2 1 1 15,-5-2-1-15,-2 3 1 16,1-1 0-16,-2 2-1 16,-2 0 0-16,1-3 0 0,-4 3-1 15,-1 0 1-15,-2-1-1 16,0 1 0-16,0 0-2 15,0 0-5-15,0 0-6 16,5 0-2-16,2 0 2 16,0 1 5-16,-5-1 7 15,3 0 2-15,-3 0 1 16,-1 0 1-16,-1 0 3 16,0 0 1-16,2 0 2 15,-2 0 0-15,0 0-2 16,0 0-1-16,0 0-4 15,0 0-1-15,0 0 0 16,0 0-1-16,0 0 1 16,0 0 1-16,0 0 1 15,0 0 1-15,0 0 6 16,0 0 5-16,0 0 7 0,0 0 4 16,0 0-1-16,0 0-7 15,0 0-6-15,2 0-5 16,0-1-4-16,2 0-2 15,-3 0 0-15,2-1-1 16,2-2-1 0,1-1 1-16,-1 0 0 0,1-2 1 15,2-7 0-15,29-31 2 16,-26 30 0-16,0 1-1 16,-1-2 2-16,3 2 0 0,0 0 0 15,-2-2 0-15,0 4-1 16,-3-2-1-16,0 1 0 15,0 3 0-15,0 3 0 16,-2 0 1-16,-2 3 1 16,1 3 0-16,-5-1 4 15,0 2 0-15,0 0 2 16,0 0-1-16,0 0-3 16,0 0 0-16,0 0 2 15,0 0 3-15,0 0 8 16,0-1 0-16,0 1 1 15,0-1-2-15,-1 1-4 16,1 0-1-16,0-2-4 16,0 1-2-16,0 0-4 15,-1-8 0-15,0-4-1 16,-1-3 0-16,-5-29 0 16,6 31 0-16,0 2 0 0,0-2 0 15,0 5 1-15,1-1-1 16,-2 1 0-16,0 3-1 15,2-5 1-15,-1 0 0 16,2-2 0-16,-1-4-1 16,0 1 0-16,-1-4 1 15,0-1-1-15,-4-1 0 16,4-2 0-16,-1 4 0 16,1-2 0-16,2 3 1 15,0-7-1-15,-1 3 0 0,0-3 0 16,-1 0-1-16,-1 2 1 15,1-1 0-15,-1 1 0 16,0-2 0-16,2 3 0 16,-1 0 0-16,-1-1 0 15,0-3-1-15,-2 0 0 16,0-6 0-16,2 2-1 16,-1 0 1-16,-1 2 0 15,0 4 1-15,-1 1 0 16,-1-3 1-16,-2 1 0 15,2-1 0-15,-2 0 1 16,0 3-1-16,-1 6-1 16,0 0-2-16,1 6-1 15,1 2-1-15,-4 0 1 16,1 4 1-16,-4-1 0 0,-2 0-2 16,2 1-4-16,-5-1 0 15,-2 1 1-15,0 3 0 16,-9 0 3-16,0 1 1 15,-4 2 0-15,-4-1 1 16,-2 1 1-16,2 3 1 16,-2 0 0-16,-2-1 0 15,0 0 0-15,-3-2 0 16,2 3 0-16,2 0-2 0,-2-1 1 16,2 0-1-16,-8 1 0 15,0-1 2-15,-3 2-1 16,1 2 0-16,4-3 1 15,2-1 0-15,4 0 0 16,8-1 0-16,1-1 1 16,2 1 0-16,3-2 2 15,-5-2 1-15,3 1 2 16,-2 0 2-16,0 1 0 16,3-1-1-16,-1 1-1 15,2 1-2-15,-2-2 0 16,1 1 1-16,3-1 2 15,2 0 2-15,2 1 0 16,1 1-1-16,3 0-3 16,1 0-1-16,1 1-3 15,0 2-1-15,3-3-10 16,0 0-12-16,3 1-63 0,-6 0-77 16,-12 0 103-16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0:39:37.59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7979 16827 775 0,'0'0'266'16,"0"0"-286"-16,0 0-81 16,0 0-13-16,0 0 13 0,0 0 77 15,-1 0 28 1,0 0 9-1,1 0-16-15,-1 0-141 0,0-1 102 0</inkml:trace>
  <inkml:trace contextRef="#ctx0" brushRef="#br0" timeOffset="94.892">7918 16795 67 0,'-27'-29'15'15,"27"29"-23"-15,0-2 2 16</inkml:trace>
  <inkml:trace contextRef="#ctx0" brushRef="#br0" timeOffset="558.23">7891 16755 117 0,'0'-2'91'0,"0"1"18"16,0 0-8-16,0 0-20 16,0 1-13-16,-2 0-6 15,1 0 4-15,0 0 2 0,0 0-5 16,0 0-18-16,0 0-12 15,-1 0-14-15,1 0-4 16,0 0-7-16,0 0-4 16,1 0-6-16,0 0-2 15,-1 0 0-15,1 0 0 16,0 3 1-16,2 8 0 16,3 4 0-16,19 32 1 0,-8-20 1 15,1 0 0-15,5 9 1 16,-2-1 1-16,5 2 3 15,2 1 2-15,2 1 2 16,2 2 0 0,-1 1-1-16,-3-1 0 0,2-2-2 15,0 3-1-15,0-1 0 16,3 7 0-16,3-7-1 16,0-3-2-16,4 4 0 15,0-5-1-15,3 5 0 16,3 6 0-16,1-8 0 15,-2 5 0-15,-5 3 0 16,0-2-1-16,-3 6-2 16,1-3-1-16,-2-5-9 15,-2-1-8-15,-2-6-45 16,-1 0-48-16,0-5 73 16</inkml:trace>
  <inkml:trace contextRef="#ctx0" brushRef="#br0" timeOffset="1561.695">8359 16513 308 0,'28'34'123'0,"-28"-34"-72"16,0 0-16-16,0 1 12 15,-1-1 4-15,0-1 4 16,1 1-3-16,0 0-12 16,0-1-2-16,0 1-6 15,0-1-2-15,0 0-5 16,0 1-1-16,-1 0-1 16,1 0 3-16,0 0 9 15,0 0 3-15,0 0 4 16,-1 0 0-16,1 0-3 15,-1 0-2-15,1 0-2 16,0 0-1-16,0 0-7 16,0 0-4-16,0 0-17 15,0 0-7-15,0 0-19 16,0 0-8-16,0 0-4 0,0 0 3 16,2 0 11-16,20 9 6 15,34 28 8-15,-28-18 1 16,4 7 1-16,3 1 1 15,-2-1-1-15,1 1 0 16,-2 3 2-16,2 5 0 16,4 4 0-16,2 6 1 15,1 4-1-15,1-7 0 16,-4 0 1-16,0-3 0 0,-1 2 1 16,-4-3 2-16,0 1 0 15,-6-4 0-15,-4-2 3 16,2 2-1-16,-7 8 1 15,2 3 0-15,-1-6-1 16,-2 0-2-16,-2-8 0 16,2-4-2-16,-6 3-1 15,3 0-1-15,1 0-25 16,-2-3-65-16,0-2 61 16</inkml:trace>
  <inkml:trace contextRef="#ctx0" brushRef="#br0" timeOffset="2461.182">8834 16021 307 0,'-18'103'137'0,"14"-90"-52"16,0 3-60-16,1-1 21 0,-2-2 14 15,2 0 23-15,-1-1 2 16,0-1-19-16,2 1-8 16,0-3-2-16,0-1 5 15,2-1 8-15,-1-6 2 16,1 0-4-16,-1-1-3 15,-1 0-12-15,1 0-5 16,0 0-9-16,0 0-4 16,1 0-7-16,0 0-5 15,0 0-9-15,0 0-5 0,0 0-6 16,0 0-2-16,0 0-3 16,0 0-2-16,0 0-3 15,0 2 0-15,2 8 1 16,4 3 1-16,24 41 1 15,-15-26 1-15,7 12-1 16,2 3 2 0,5 0-1-16,3 0 2 0,4 2 0 15,-1 5 0-15,4 1 2 16,-1 5-1-16,-6 3 1 16,7 3-1-16,-3-2 1 15,1-3 0-15,6-2 0 16,-7-2 1-16,4-4-1 15,-1 0 1-15,0-1 0 16,-1-5 0-16,-2 5 1 16,-4 1-1-16,-7-10 0 15,-1-4-1-15,-5-7 0 0,2-1-4 16,-3 0-26-16,4 1-20 16,-4 0-72-16,-1-4-78 15,6 0 128-15</inkml:trace>
  <inkml:trace contextRef="#ctx0" brushRef="#br0" timeOffset="4639.686">9190 16312 386 0,'0'0'227'0,"-5"1"-11"0,5-1-141 16,-1-1-16-16,1 1-22 16,0 0-6-16,-1 0-11 15,0 0-8-15,1 0-12 16,0 0-13-16,0 0-28 16,-1 0-15-16,-1 0-29 15,1 0 0-15,0 0 9 16,0 0 5-16,0 0 12 15,-4-1-5-15,-1 0-36 16,-3-1-33-16,-1-1 84 16</inkml:trace>
  <inkml:trace contextRef="#ctx0" brushRef="#br0" timeOffset="5193.984">9004 16069 163 0,'-6'-13'124'0,"1"4"12"15,-1 0-43-15,2 3-5 16,-1 2 11-16,-1-3 3 16,2 5 0-16,0 0-6 15,-1-1-26-15,4 3-7 16,0 0-14-16,0 0-8 16,0 0-6-16,0 0 2 15,-1 0 4-15,0 0 10 0,1 0 4 16,-1 0-4-16,0 0-8 15,1 0-9-15,0 0-15 16,0 0-6-16,0 0-11 16,0 0-3-16,0 0-8 15,-1 0-1-15,1 0-4 16,0 0-1-16,2 11 2 16,6 2 0-16,38 35 4 15,-20-24 1-15,8 11 5 16,1 2 0-16,-1 8 2 15,5 0 0-15,-4 6 0 16,4 5 0-16,5-2 0 16,4 0 0-16,3-3 0 15,-3-3 2-15,4 2 0 16,-3 1 0-16,-5-5 0 16,1 2-1-16,-4 2 0 15,4 3 1-15,3-1 1 0,0-3-2 16,2-10 2-16,-4-6-2 15,1-2 0-15,-6-4 2 16,-3 0-1-16,-5-2 0 16,-7-7 0-16,0-2 0 15,-1-4-14-15,2 1-25 16,2 0-91-16,3-2-96 16,11-3 138-16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9376" units="cm"/>
          <inkml:channel name="Y" type="integer" max="16524" units="cm"/>
          <inkml:channel name="F" type="integer" max="4095" units="dev"/>
          <inkml:channel name="T" type="integer" max="2.14748E9" units="dev"/>
        </inkml:traceFormat>
        <inkml:channelProperties>
          <inkml:channelProperty channel="X" name="resolution" value="1000.20428" units="1/cm"/>
          <inkml:channelProperty channel="Y" name="resolution" value="1000.24213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1-04-28T20:56:24.35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496 13415 1459 0,'1'3'7'0,"0"-3"11"0,1 1-13 15,2 2-1-15,-4-3 1 16,0 0 0-16,0 0-4 16,-1 0-1-16,0-1 0 15,1 1 1-15,0 0 0 0,0 0-1 16,-1 0-1-16,0 0-2 15,-1 0-1-15,1 0-2 16,0 0-2-16,0 3-1 16,-3 15-2-16,-1 33-5 15,6-24-14-15,0 0-8 16,2 2-10-16,-3 2 3 16,3 6 16-16,-1-1 8 15,3 2 14-15,2-1 3 0,-4-3 3 16,4 5 1-16,-2 2 0 15,-2 3 0-15,2 0 0 16,-3-4 0-16,3-3-1 16,-2-1-5-16,-2-4-7 15,4 4-1-15,-5-3 2 16,1-3 3 0,1-2 8-16,-2-8 0 0,3 0 1 15,-2 4 1-15,-1-2 0 16,0 2 0-16,-1-6 0 31,-1-9 0-31,2 0 0 0,0 27 1 0,-4-3-1 16,3 3 0-16,1-9 0 15,-4-1 0-15,-2 9-1 16,0 2 1-16,-3-3 0 16,1 1 1-16,4-9 1 0,-1 0 0 15,2-7-1-15,2-4 1 16,1-1-1-16,-6-4 0 15,0 1 0-15,6 3-1 16,0-1 0-16,1 2 1 16,1 0 1-16,-2-2 4 15,-4-3 6-15,2-1 3 16,2-1 2-16,-2 0-2 16,4-1-6-16,0-2-4 15,-4 1-4-15,3 0-1 0,2 0 0 16,-1 2 0-16,7-4 1 15,-4 2-1-15,3 3 0 16,2-1 0-16,2 2 0 16,2 1 0-16,6-3 1 15,0 3-1-15,0-3 0 16,2-1 1-16,2 1-1 16,0-6 1-16,4 4 1 15,-1-3-1-15,-6-3 2 31,-9 0 0-31,0 0 1 0,35 1 0 0,2-1 0 16,1 0-2-16,-20 0-1 16,0 3 0-16,2-3-1 15,4 2 1-15,3 1-1 16,0-3 1-16,3 2-1 16,-1 3 0-16,1-1 0 0,-1 2 0 15,0-1-1-15,-4-1 1 16,-1-1 0-16,-1 0 2 15,-3-3 6-15,5 0 1 16,1-2 4-16,1-2 0 16,6-1-4-16,-2-2-1 15,0-3-3-15,1-1-2 16,-4 2-2-16,0 0 0 0,-1 3-2 16,-3 1 0-16,-4-1 0 31,0 5 0-31,0-2-1 0,0 3 1 0,2 3 0 15,-2-3 0-15,-3 2 0 16,-1 0 1-16,-1-1 0 16,-2 1-1-16,0-1 0 15,-1 2 0-15,-3 2 1 16,0-2-1-16,-2 1 0 16,-2-2 0-16,-1-1 0 15,-2 3 1-15,-2-2 0 16,-1 0 0-16,-2-1-1 15,0 2 0-15,0 0 1 16,5 2 0-16,-6 0 1 16,0 0 1-16,-1-3 1 15,-3-2 2-15,0 0 1 16,-3 0 1-16,-1 0-1 0,0 0 1 16,0 0 1-16,0 0 0 15,-1 0 1-15,1 0 0 16,0 0-2-16,0-1 0 15,0 1-2-15,0 0-1 16,0 0 0-16,-1 0 0 16,1 0 3-16,0 0 0 15,-2-1 3-15,2 1 0 16,0 0 1-16,0 0-1 16,0 0-2-16,0 0-1 0,0-1-3 15,0 0 0-15,0 0-1 16,0-1 0-16,0 1 3 15,0 0-1-15,3-13 0 16,-2 0-1-16,6-32-2 16,-7 27 0-16,1 1-1 15,0-3-2-15,-1-7 1 16,2-1 0-16,0-7-1 16,-1 3 1-16,3 4-1 15,-4-2 0-15,4 6 0 16,-1-3 0-16,1 1 0 15,3 2 0-15,-2-4 0 16,2 4 0-16,-3-3 0 16,-2 2-1-16,1 1 1 15,0 1 0-15,4-2-1 16,0-4 1-16,-2-5-1 16,2-2 1-16,-1 4 0 0,1 2 1 15,0 0 0-15,-1-1-1 16,-1 0 1-16,1-2-1 15,0 1 0-15,1 1 1 16,-3 2-1-16,1 0 1 16,0 1-1-16,-1-3 0 15,0-5 0-15,0-2 0 16,1 1 0-16,0 3 1 0,-1 3-1 16,1 0 0-16,-2-4 0 15,2-1 0-15,0 1 0 16,-1 2 0-16,2 3 0 15,-1-2 0-15,-1 2 0 16,1-1 0-16,-3 1 0 16,2 3 0-16,-4 5 0 15,1 7 1-15,-1 4 0 16,0 4-3-16,-3 4-8 16,2 1-1-16,0 2-7 15,0 0 2-15,0 0 8 16,0 0 2-16,-1 0 7 15,1 0 4-15,-4-1 0 16,-6 0 0-16,1 0 3 16,-2-1 0-16,-29-9 2 15,28 6 3-15,0 0 2 0,-2-2 1 16,3-1 0-16,0 2-1 16,-2 0-1-16,2 0-2 15,-3 5-1-15,0-4-1 16,-3 0-5-16,0 3 0 15,-4-2-5-15,-3 4-1 16,-2-1-2-16,-4 2-2 16,-5 0-1-16,1 0 0 15,-6 0 3-15,4 1 0 16,-1-1 3-16,0 1-1 0,0-2 0 16,0-5 1-16,5 4-1 15,-1-4 1-15,7 0 0 16,-3 2 0-16,-5-3 0 15,0 0-1-15,-1 2 0 16,-1 1 0-16,-5-2 1 16,1 4 0-16,-2-4 0 15,2 2 0-15,6 3-1 16,1 0 0-16,1 2-1 16,2-4-2-16,-1 2-2 15,2 0-2-15,-3-2-1 16,0 6 1-16,1-2 3 15,-2 0 2-15,3 3 3 16,2-4 1-16,-1 0 0 16,4 2 0-16,-1-6-1 15,0 5 1-15,1-2-1 0,3 1 0 16,0 0 0-16,2-2 1 16,4 3 1-16,0-2-1 15,0-1 0-15,4 2-1 16,-1-2 0-16,4 2 1 15,-1 2-1-15,-3-1 1 16,2-2 0-16,-3-4 0 16,2 1 0-16,3 1 0 15,-1 3 0-15,0-2 0 0,3 2 0 16,-4 0 1-16,1 0 1 16,1 1 1-16,-2-1 0 15,0 2 0-15,3-3-1 16,-1 1-1-16,0 2-1 15,1-1-1-15,-1 3-1 16,1-2 1-16,-1 1-2 16,-2-1 1-16,-2 0-1 15,0 4-1-15,0-2 1 16,4 3 0-16,-2-1 0 16,1 1 1-16,-1 0 0 15,-2 0 1-15,4 0 0 16,1 0 0-16,-2-3 0 15,2 0 0-15,-1-3 0 16,1-1 0-16,2 2 0 16,2 3-2-16,2-2-2 0,-2 1-1 15,3-4-2-15,1 0 3 16,-1 0-2-16,1 0 1 16,0 0-1-16,0 0 1 15,0 0 0-15,-4 7 1 16,1 1-1-16,-3 4 0 15,-13 28-1-15,13-31-1 16,-1-1-1-16,1 0 0 16,0 1 3-16,5-1-1 0,0-2-2 15,0 2-5-15,-1-3-4 16,1 1-3-16,2-1-2 16,0-1-2-16,0-4-4 15,0 0 0-15,0 0-2 16,2 11 2-16,-1 1-2 15,1 1-3-15,8 29-24 16,-5-25-26-16,5 3 53 16</inkml:trace>
  <inkml:trace contextRef="#ctx0" brushRef="#br0" timeOffset="2433.027">1245 13115 360 0,'2'1'202'0,"-2"-1"-30"16,0 0-88-16,0-1-52 16,0 0-6-16,0 0 2 15,0 1 6-15,0 0-3 16,-2-1-7-16,2 1-15 0,0 0-8 15,0 0-10-15,0 0-3 16,0 0 1-16,0 0 3 16,4 17 9-16,37 30 3 15,-29-26 8-15,-1 5 0 16,1 2 1-16,0 1-2 16,1 3-3-16,1 0-1 15,0 4-2-15,-4 5 0 16,-2 6 1-16,-1-2 0 15,1-3 1-15,-3-1 1 0,-1-10-1 16,-2 3 0-16,-3-4-1 16,1-1 2-16,-5-2-1 15,-2-5 0-15,1-5 2 16,1-2-1-16,-1 0 4 16,-1-1 3-16,-2 1 11 15,-1 1 7-15,0-3 9 16,1-1 2-16,-1-1-7 15,-1-2-5-15,-2 1-9 16,0 2-2-16,-4 0-5 16,0 1 5-16,0-1-4 15,-2 0-3-15,1 0-3 16,-4-2-8-16,-2 3-2 16,2-3 0-16,-2 4-1 15,1 2 0-15,-4 3 0 16,2-2 0-16,5 3-1 0,-2-3 0 15,4 0 1-15,-2-4-2 16,1 1 1-16,3-2 1 16,-1 1 0-16,4 2 0 15,-1-8 2 1,7-4-1-16,1 1 2 16,-19 10 0-16,0-4 2 0,-1-1 2 15,9-5 5-15,1-1 2 0,1 1 3 16,1 0-1-16,4 0 1 15,0 0-1-15,2-1 0 16,-1-1-3-16,1 1-4 16,1-1-3-16,0 1-4 15,2-2-2-15,3 2-37 16,-3-2-35-16,4-1-143 16,0 0 136-16</inkml:trace>
  <inkml:trace contextRef="#ctx0" brushRef="#br0" timeOffset="3542.76">932 14004 756 0,'-1'0'298'0,"1"0"-217"0,0 0-28 15,0 0-27-15,0 0-6 16,0 0 2-16,0 0 1 15,0 0-10-15,0 0-6 16,0 0-6-16,0 0-2 16,0 0-3-16,0 0 2 15,0 0 1-15,0 0 1 16,0 0 3-16,0 0 1 16,0 0 0-16,0 0 0 0,0 0-4 15,0 0-1-15,0 0-3 16,0 0 0-16,1 0 0 15,8 5 1-15,1-1 1 16,2 2 0-16,28 19 0 16,-27-18 0-16,2 2 2 15,-1 2-1-15,5 0 0 16,-1 3 0-16,1 3-1 16,2 1 0-16,1 2 0 15,1 1 1-15,0-2-1 16,-1 0 0-16,0 0 1 15,2 1-1-15,1 6 0 16,2 1 1-16,2 8 2 16,-3 2 2-16,-1 1-1 15,-4-2 1-15,-1-4-3 16,0-4 0-16,-3-1-1 16,5 6 0-16,-4-3 1 0,3 5 0 15,4 0 0-15,-2-4 0 16,2-1 0-16,-1-3 0 15,-2 3 0-15,2 0 0 16,1 5 0-16,-3 1 0 16,-1-4 0-16,0 5 0 15,-5-5 1-15,2 3 1 16,-3 0 1-16,0-4 0 16,-2-5 0-16,1-4 1 0,-1-2-1 15,-2-1 0-15,-3-4 0 16,-1 4 1-16,-4-3 1 15,6-1 2-15,-7 1 0 16,1-4 1-16,2-1-3 16,-7-3-1-16,3-1-17 15,0-2-39-15,-2-3-232 16,2-2 196-16</inkml:trace>
  <inkml:trace contextRef="#ctx0" brushRef="#br0" timeOffset="4892.279">1461 14769 228 0,'-2'0'185'16,"2"0"14"-16,-1-3-53 15,1 2-76-15,0 0-33 16,0-1-19 0,0 1-7-16,4-13-6 0,2-2 2 15,14-32 8-15,-14 27 7 16,5 0 14-16,-2 0 5 0,0-3 4 16,0 3-2-16,0-4-5 15,-4 2-6-15,2 0-8 16,2 5-3-16,0-2 2 15,-1-1 5-15,1 2 9 16,-1-2 0-16,-2 1-6 16,1 1-7-16,-3 2-13 15,2-1-2-15,0 2-2 16,-1-1-2-16,0 0 2 16,0 0-1-16,2 1-1 15,-2 0-1-15,1 0-2 16,1-1 0-16,-1-2-1 15,0 1 0-15,1-3 1 16,-1 0 0-16,1-3 0 16,1 1 0-16,2 1 1 15,-2 3 2-15,-1 0 2 0,1 2 1 16,-3-4 2-16,2-1-1 16,0-1-1-16,1-1 1 15,0 3 0-15,-1 0 2 16,0 3 3-16,0 2 3 15,-1 2 0-15,1 2 1 16,-1 2-2-16,1 0-1 16,-1-2-3-16,1 3-3 0,0-3-3 15,1 3-2-15,-3-1-2 16,-2 1 0-16,2 1 0 16,-3-3-1-16,5 4-1 15,-1-1 0-15,0-2 0 16,1-1 0-16,-6-1 0 15,3 3 0-15,2-2 1 16,2-2 0-16,0 2 0 16,-1-4 0-16,0 2-1 15,-3 2 1-15,0-1 0 16,2 0-1-16,-2-3 0 16,2 0 0-16,3 1 0 15,-5 0 0-15,-2 3 0 16,1 2 0-16,-2 1 1 15,7 4-1-15,0-4 0 16,-1 1 0-16,1-1-1 16,-1-3 0-16,1 5-1 0,-2 1 1 15,3 1 0-15,-3 1 0 16,2-2 0-16,-1 2-1 16,-1 0 0-16,0 0 0 15,2 1-1-15,1-2 0 16,-3 2 0-16,1-1 1 15,-1 2-7-15,-1-1-6 16,1 0-38-16,-1-2-42 16,6 2-299-16,3 0 268 15</inkml:trace>
  <inkml:trace contextRef="#ctx0" brushRef="#br0" timeOffset="10036.651">1733 14262 475 0,'44'7'178'0,"-44"-7"-133"15,0 0-54-15,0 1-6 16,0-1-14-16,0 0-16 16,0 0-31-16,0 0-14 15,0 0 9-15,-1 0 37 16,1 0 77-16,-1 0 32 0,-1 0 32 16,2 0-9-16,-1 0-33 15,0 0-15-15,0 0-28 16,0 0-8-16,0 0-3 15,0 0-1-15,-1-1 0 16,1 0 0-16,0 0 4 16,0 0 13-16,0 1 26 15,0-2 12-15,-1 1 18 16,1 0-2-16,0 0-10 16,0 0-8-16,0 0-13 15,0 0-6-15,0-1-8 16,-1 1-4-16,1 0-7 15,0 0-4-15,0 0-4 16,1 0-2-16,0-1-1 16,0 1-1-16,0 0 0 15,0 0-1-15,2 0 0 0,9-4 1 16,0 2-1-16,31-8 1 16,-27 14-1-16,-2-2 1 15,2 0 0-15,-2-1 1 16,-2 0-2-16,1 2 1 15,-5-2-1-15,7 3-1 16,0-1 1-16,-4 0-2 16,10 2 1-16,-9-2-1 15,2 0 2-15,2-2-1 0,-4 0 1 16,4 1-1-16,2 1 0 16,-1 0 1-16,1 1 1 15,-1 2 1-15,-1-2 0 16,0 1 0-16,0 2-1 15,-1-2 0-15,1 2 0 16,0 2-1-16,0-2 0 16,-2 0 1-16,-3 2 0 15,0 0 0-15,-3 1 0 16,3-1 1-16,-5 0 0 16,1 1 0-16,1-1-1 15,-1 3 0-15,2 0 0 16,-1 0 0-16,1 0 0 15,-2 3-1-15,-2-1 0 16,2-1 0-16,-3 1 1 16,2-4 1-16,1 5 0 15,1 0-1-15,-3 2 0 0,-1 4-1 16,0-1 1-16,-3 1-1 16,4 2 1-16,-2-1 0 15,0-1-1-15,-1 2 0 16,-1-6 0-16,0 1-1 15,-1-2 0-15,1 1 0 16,0 0 0-16,1 0 1 16,-1-5 0-16,-1 0 1 15,-1-1-30-15,0-2-40 0,-3 6 43 16</inkml:trace>
  <inkml:trace contextRef="#ctx0" brushRef="#br0" timeOffset="11416.037">1764 13676 588 0,'54'29'204'0,"-48"-31"-166"15,6-3-58-15,4 4 2 16,0-6 9-16,0 5 4 15,-3 1 4-15,-4-1 0 16,6 2-1-16,-2 0 2 16,1 0 0-16,2 0 1 0,-6-2 1 15,5 2 1-15,0 0 1 16,2-1-1-16,4 5 0 16,1-3-2-16,3-1-1 15,-2 0 0-15,5-5 2 16,1 2 2-16,0 0 3 15,1-3 4-15,0 0 6 16,1 0 0-16,0-2 0 16,-1 1-2-16,-6-3-3 15,-1-1 0-15,-2 1-2 16,2 1 0-16,-2 1-4 16,-1 1-2-16,-1-1 0 15,-2 0-1-15,5 1 0 16,-1 1 0-16,-2-3 1 15,1-1 1-15,0-2 1 16,-1-2-1-16,3 0-1 0,-2-2 0 16,-1 0-2-16,1 0-2 15,-3 1-51-15,1 1-170 16,-6 6 153-16</inkml:trace>
  <inkml:trace contextRef="#ctx0" brushRef="#br0" timeOffset="12848.58">2065 13304 476 0,'15'-28'174'0,"-15"28"-147"16,1 0-13-16,-1-2-18 15,0 1 0-15,0 1 2 16,0 0 1-16,0 0 2 16,0 0 5-16,0 0 11 15,0 0 5-15,0 0 8 16,0 0 1-16,0 0 2 16,0 2 0-16,0 5-8 15,0-1-3-15,0 2-11 16,-1 1-4-16,-1 3-4 15,-12 32-1-15,5-23-2 16,-3 7 0-16,1 6 0 0,-5 4 0 16,2-5 0-16,3-2 0 15,1-5 2-15,2-7-1 16,3-3 0-16,1-4 1 16,4-6 1-16,3 2 0 15,-2-5 5-15,2-1 3 16,-2-2 0-16,-1-1-1 0,0 0-4 15,0 0-5-15,0 0-1 16,0 0 0-16,12-7-1 16,3 4 0-16,30-39-1 15,-25 31 2-15,-2-3 0 16,0-1 1-16,-2-3 0 16,-1 0 0-16,0-1-1 15,2 0 1-15,-1 2 0 16,-1 1 0-16,0 1 0 15,-2 3 1-15,-5 4 2 16,2-1 1-16,-4 7 1 16,-1 0 3-16,-2-1 1 15,-3 2 2-15,0 2 0 16,0 0-1-16,0 0-2 16,0 0-3-16,0 0-5 15,0 0-1-15,-1 0-3 16,0 0 0-16,-3 14 0 15,-4 11 0-15,-15 36 3 0,8-26 0 16,-2-5 3-16,2-3 0 16,4-8 1-16,0-5-1 15,8-6-1-15,-1-3-2 16,4-1-2-16,0-2 0 16,0-3 3-16,0 0 1 15,0 0-1-15,0 0-2 16,0-1-5-16,0 1-1 0,13-7 2 15,4-2 0-15,30-26 1 16,-30 20 0-16,0-4 2 16,1 0 0-16,4-5 1 15,2 3 1-15,-2-1 0 16,-2 3 0-16,-5 3 1 16,-1 5 0-16,-4 4 1 15,1 2 0-15,-2 4-2 16,-5 1 0-16,1 2-5 15,3 2-6-15,-2 5-9 16,0 5-1-16,-3 11 4 16,-4 6 5-16,-1 8 12 15,0 0 1-15,-1-7 4 16,2-5 2-16,2-10 2 16,2-5 1-16,2-4 1 15,2-2 1-15,-1-4-6 0,4-1-7 16,14-7-96-16,6-4 70 15</inkml:trace>
  <inkml:trace contextRef="#ctx0" brushRef="#br0" timeOffset="13259.869">1753 14158 387 0,'0'2'96'16,"-1"0"-98"-16</inkml:trace>
  <inkml:trace contextRef="#ctx0" brushRef="#br0" timeOffset="14612.457">1743 14162 70 0,'-1'0'54'0,"0"0"5"0,0 0-12 16,0 0-6-16,0 0-5 15,1 0-3-15,0 0 2 16,0 3 4-16,1 4 14 16,1 0 8-16,2 4 8 15,-1 0 0-15,14 31-9 16,-12-27-7-16,0 1-14 16,-2 3-5-16,-1 9-12 15,0 2-4-15,-2 7-1 16,-2 0-1-16,-2 0 2 15,-2 1-1-15,-2-1-4 16,0-1-3-16,-3 2-4 16,1-3-2-16,1-10 0 15,2 0-1-15,2-10 1 16,3-5-1-16,0-4-5 16,2-3-5-16,-1-3-4 0,1 0 2 15,0 0 5-15,0-1 2 16,0 0 3-16,0 0-3 15,0 0-4-15,13-16-3 16,34-48-3-16,-28 23 0 16,2-2 5-16,0 2 2 15,1 1 5-15,-3 3 3 16,-2 0 1-16,-3 3 0 16,0 7 0-16,0 5 1 15,-4 10 1-15,0 3 2 0,-8 4 0 16,1 3 0-16,-2 3-5 15,-1 0-3-15,0 0-7 16,0 0-1-16,2 31-1 16,1 44 2-16,-5-22 6 15,-7 3 0-15,-1 0 2 16,2 0 2-16,-1-4 1 16,2-5 0-16,-2-3 1 15,-2-8-1-15,5-5 0 16,0-5 0-16,2-7 1 15,4-3 2-15,0-7 5 16,0-4 8-16,2-4 12 16,-2-1 7-16,0 0-6 15,-2-1-8-15,2 0-21 16,0-1-8-16,0 1-7 0,0 0 1 16,3-13 2-1,7-8 3-15,29-27 3 0,-28 29 2 16,-1 4 2-16,-1 1 0 15,-1 5 0-15,-2 1 0 16,-1 3-2-16,-3 2-2 16,1 4-9-16,-3-1-8 15,0 1-13-15,0 0-5 16,0 0 1-16,0 0 6 16,0 0 11-16,0 0 7 0,0 0 4 15,0 0 2-15,0 0 2 16,4 7 0-16,0 11 1 15,6 29-2-15,-10-24-14 16,1-1-8-16,-1-4-16 16,1-4-13-16,1-8-20 15,-2-3-1-15,1-4 21 16,-1 0 20-16,0 0 49 16,0-1 16-16,2-1-1 15,7-15-7-15,20-30-13 16,-18 28-5-16,2 0-2 15,2 4 1-15,-5-1 2 16,3 4 1-16,-3 1 0 16,0 0 0-16,-1 0-3 15,0 2 0-15,-2-1-1 16,1 1 1-16,0 4 0 0,-1-1 2 16,-1 3 2-16,-1-2 1 15,-2 2 6-15,0 2 1 16,-2 2 4-16,-1 0 0 15,0 0-1-15,0 0-4 16,0 0-7-16,-1 0-5 16,-1 17-3-16,-12 36-1 15,4-21 3-15,-2-2 2 16,1 8 7-16,1 0 1 0,0 2 4 16,-1-2 1-16,1-5-2 15,2-4-2-15,5-6-5 16,0-1-16-16,2-11-31 15,0-3-6-15,0-8 12 16,1-3 28-16,1-2 34 16,-1 3 7-16,0 1-3 15,0-17-12-15,4-37-5 16,-3 25-3-16,1 4-7 16,-1-1-1-16,-2 7 4 15,1 6 4-15,-1 5 9 16,0 7 1-16,1 2-19 15,0 0-38-15,0 0 22 16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32E906F3-791A-4267-A61F-2E578EDE005A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D6D5E34A-7451-4200-A721-8926F9B74BFD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052" name="Rectangle 4">
            <a:extLst>
              <a:ext uri="{FF2B5EF4-FFF2-40B4-BE49-F238E27FC236}">
                <a16:creationId xmlns:a16="http://schemas.microsoft.com/office/drawing/2014/main" id="{E986680C-F5A6-4DA8-A6A0-4D91233F892A}"/>
              </a:ext>
            </a:extLst>
          </p:cNvPr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01" name="Rectangle 5">
            <a:extLst>
              <a:ext uri="{FF2B5EF4-FFF2-40B4-BE49-F238E27FC236}">
                <a16:creationId xmlns:a16="http://schemas.microsoft.com/office/drawing/2014/main" id="{6F8270E8-D098-4814-8246-6EBBF2A53D5A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4102" name="Rectangle 6">
            <a:extLst>
              <a:ext uri="{FF2B5EF4-FFF2-40B4-BE49-F238E27FC236}">
                <a16:creationId xmlns:a16="http://schemas.microsoft.com/office/drawing/2014/main" id="{5881FDF2-30F8-4E1E-8433-31A3E07BBE8E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103" name="Rectangle 7">
            <a:extLst>
              <a:ext uri="{FF2B5EF4-FFF2-40B4-BE49-F238E27FC236}">
                <a16:creationId xmlns:a16="http://schemas.microsoft.com/office/drawing/2014/main" id="{09CFBA93-4C75-46C4-83B4-F3DD29499CE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3E502B52-B026-4CA5-B50C-B6B93C95555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1031">
            <a:extLst>
              <a:ext uri="{FF2B5EF4-FFF2-40B4-BE49-F238E27FC236}">
                <a16:creationId xmlns:a16="http://schemas.microsoft.com/office/drawing/2014/main" id="{9C16547B-FC70-4EE9-BB24-DF7E0BC692B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C29A4CF-EC35-480D-8D46-E3F878C0C053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41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5539" name="Rectangle 2">
            <a:extLst>
              <a:ext uri="{FF2B5EF4-FFF2-40B4-BE49-F238E27FC236}">
                <a16:creationId xmlns:a16="http://schemas.microsoft.com/office/drawing/2014/main" id="{D237251F-AB5A-4691-A22A-4820A5AAF2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5540" name="Rectangle 3">
            <a:extLst>
              <a:ext uri="{FF2B5EF4-FFF2-40B4-BE49-F238E27FC236}">
                <a16:creationId xmlns:a16="http://schemas.microsoft.com/office/drawing/2014/main" id="{B3ACF35A-95C9-454B-B5C5-22C9FB397DD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42094113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>
            <a:extLst>
              <a:ext uri="{FF2B5EF4-FFF2-40B4-BE49-F238E27FC236}">
                <a16:creationId xmlns:a16="http://schemas.microsoft.com/office/drawing/2014/main" id="{29919954-1224-4B80-8057-AF1CBF61FC7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79F7A94-D0A1-4BBB-BBAC-D5F90C6A0C5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72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40963" name="Rectangle 2">
            <a:extLst>
              <a:ext uri="{FF2B5EF4-FFF2-40B4-BE49-F238E27FC236}">
                <a16:creationId xmlns:a16="http://schemas.microsoft.com/office/drawing/2014/main" id="{70C05CD9-3442-40E7-A399-96858DCF237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4" name="Rectangle 3">
            <a:extLst>
              <a:ext uri="{FF2B5EF4-FFF2-40B4-BE49-F238E27FC236}">
                <a16:creationId xmlns:a16="http://schemas.microsoft.com/office/drawing/2014/main" id="{DB096B13-67D9-4B37-904B-4918947477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Caption!</a:t>
            </a:r>
          </a:p>
        </p:txBody>
      </p:sp>
    </p:spTree>
    <p:extLst>
      <p:ext uri="{BB962C8B-B14F-4D97-AF65-F5344CB8AC3E}">
        <p14:creationId xmlns:p14="http://schemas.microsoft.com/office/powerpoint/2010/main" val="9182973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>
            <a:extLst>
              <a:ext uri="{FF2B5EF4-FFF2-40B4-BE49-F238E27FC236}">
                <a16:creationId xmlns:a16="http://schemas.microsoft.com/office/drawing/2014/main" id="{4B392044-2F54-4F64-9F92-B2BF4AB9CEE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D9CEA14-C5E0-433B-A847-A7628890C619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80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16EBB9DC-23B5-4DC3-B3CB-DF419B8FA7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180" name="Rectangle 3">
            <a:extLst>
              <a:ext uri="{FF2B5EF4-FFF2-40B4-BE49-F238E27FC236}">
                <a16:creationId xmlns:a16="http://schemas.microsoft.com/office/drawing/2014/main" id="{B86FCBBB-4D7C-43BD-A20F-ACE1DD17705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I use real images with regions.  The last histograms mark red, green, blue</a:t>
            </a:r>
          </a:p>
        </p:txBody>
      </p:sp>
    </p:spTree>
    <p:extLst>
      <p:ext uri="{BB962C8B-B14F-4D97-AF65-F5344CB8AC3E}">
        <p14:creationId xmlns:p14="http://schemas.microsoft.com/office/powerpoint/2010/main" val="29785934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>
            <a:extLst>
              <a:ext uri="{FF2B5EF4-FFF2-40B4-BE49-F238E27FC236}">
                <a16:creationId xmlns:a16="http://schemas.microsoft.com/office/drawing/2014/main" id="{1DFD2F5E-8540-4FC4-8864-338D9D091D71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5F78F481-D267-43F0-A1E4-47F078BA19BB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85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56323" name="Rectangle 2">
            <a:extLst>
              <a:ext uri="{FF2B5EF4-FFF2-40B4-BE49-F238E27FC236}">
                <a16:creationId xmlns:a16="http://schemas.microsoft.com/office/drawing/2014/main" id="{F3AD88FE-DBF1-4DCF-AE75-B8BAE9A550B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6324" name="Rectangle 3">
            <a:extLst>
              <a:ext uri="{FF2B5EF4-FFF2-40B4-BE49-F238E27FC236}">
                <a16:creationId xmlns:a16="http://schemas.microsoft.com/office/drawing/2014/main" id="{320AE43B-07B9-430F-B1AF-CCA6CC0D86E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Add captions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What’s ROC chart?</a:t>
            </a:r>
          </a:p>
        </p:txBody>
      </p:sp>
    </p:spTree>
    <p:extLst>
      <p:ext uri="{BB962C8B-B14F-4D97-AF65-F5344CB8AC3E}">
        <p14:creationId xmlns:p14="http://schemas.microsoft.com/office/powerpoint/2010/main" val="3411200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031">
            <a:extLst>
              <a:ext uri="{FF2B5EF4-FFF2-40B4-BE49-F238E27FC236}">
                <a16:creationId xmlns:a16="http://schemas.microsoft.com/office/drawing/2014/main" id="{FC3C1A81-2B9A-49EA-8614-C4A4946AF89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C1490F5C-9655-4C86-876C-BD0F5D40773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42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7587" name="Rectangle 2">
            <a:extLst>
              <a:ext uri="{FF2B5EF4-FFF2-40B4-BE49-F238E27FC236}">
                <a16:creationId xmlns:a16="http://schemas.microsoft.com/office/drawing/2014/main" id="{846ADA42-3478-452C-B141-1856A1CCB00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8" name="Rectangle 3">
            <a:extLst>
              <a:ext uri="{FF2B5EF4-FFF2-40B4-BE49-F238E27FC236}">
                <a16:creationId xmlns:a16="http://schemas.microsoft.com/office/drawing/2014/main" id="{5320401C-C6A2-40CE-87F0-0F6CBDE9274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17006466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1031">
            <a:extLst>
              <a:ext uri="{FF2B5EF4-FFF2-40B4-BE49-F238E27FC236}">
                <a16:creationId xmlns:a16="http://schemas.microsoft.com/office/drawing/2014/main" id="{8D9E88A4-5703-40B1-A919-CEB7134B24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EBDAC17-E810-400C-871A-21D4C45C62D9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43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69635" name="Rectangle 2">
            <a:extLst>
              <a:ext uri="{FF2B5EF4-FFF2-40B4-BE49-F238E27FC236}">
                <a16:creationId xmlns:a16="http://schemas.microsoft.com/office/drawing/2014/main" id="{61E33999-2F2A-463A-94E5-C20598FB24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>
            <a:extLst>
              <a:ext uri="{FF2B5EF4-FFF2-40B4-BE49-F238E27FC236}">
                <a16:creationId xmlns:a16="http://schemas.microsoft.com/office/drawing/2014/main" id="{173BC364-8BFA-401A-9E0C-B8DBEBF5AD6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829947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031">
            <a:extLst>
              <a:ext uri="{FF2B5EF4-FFF2-40B4-BE49-F238E27FC236}">
                <a16:creationId xmlns:a16="http://schemas.microsoft.com/office/drawing/2014/main" id="{5741CD58-5569-4790-92AD-989C9DB2508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3A6E1BE1-9340-462A-B21B-4852FE567B0E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44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1683" name="Rectangle 2">
            <a:extLst>
              <a:ext uri="{FF2B5EF4-FFF2-40B4-BE49-F238E27FC236}">
                <a16:creationId xmlns:a16="http://schemas.microsoft.com/office/drawing/2014/main" id="{213E65AC-6D64-4223-9A5B-15EFE45162D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1684" name="Rectangle 3">
            <a:extLst>
              <a:ext uri="{FF2B5EF4-FFF2-40B4-BE49-F238E27FC236}">
                <a16:creationId xmlns:a16="http://schemas.microsoft.com/office/drawing/2014/main" id="{731F5C61-C3C8-4F0B-B2BF-A3B1CD723AC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36202392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1031">
            <a:extLst>
              <a:ext uri="{FF2B5EF4-FFF2-40B4-BE49-F238E27FC236}">
                <a16:creationId xmlns:a16="http://schemas.microsoft.com/office/drawing/2014/main" id="{F71707EA-F82D-4E8A-94C3-DCF27E0315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BE09F11D-04C2-4E0F-99B5-2A0720A1C397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45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3731" name="Rectangle 2">
            <a:extLst>
              <a:ext uri="{FF2B5EF4-FFF2-40B4-BE49-F238E27FC236}">
                <a16:creationId xmlns:a16="http://schemas.microsoft.com/office/drawing/2014/main" id="{0DA2801E-A968-4BF2-BBA6-3C78F22F061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>
            <a:extLst>
              <a:ext uri="{FF2B5EF4-FFF2-40B4-BE49-F238E27FC236}">
                <a16:creationId xmlns:a16="http://schemas.microsoft.com/office/drawing/2014/main" id="{6E71D3B0-77E1-41D7-8899-E279254EB2C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19, 20 , 21, 22 </a:t>
            </a:r>
          </a:p>
        </p:txBody>
      </p:sp>
    </p:spTree>
    <p:extLst>
      <p:ext uri="{BB962C8B-B14F-4D97-AF65-F5344CB8AC3E}">
        <p14:creationId xmlns:p14="http://schemas.microsoft.com/office/powerpoint/2010/main" val="901995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1031">
            <a:extLst>
              <a:ext uri="{FF2B5EF4-FFF2-40B4-BE49-F238E27FC236}">
                <a16:creationId xmlns:a16="http://schemas.microsoft.com/office/drawing/2014/main" id="{1EAE8645-1AC2-4ED7-95B8-46F05F98ADA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191B2B23-7370-41A3-94D5-D1E55296A64F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46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5779" name="Rectangle 2">
            <a:extLst>
              <a:ext uri="{FF2B5EF4-FFF2-40B4-BE49-F238E27FC236}">
                <a16:creationId xmlns:a16="http://schemas.microsoft.com/office/drawing/2014/main" id="{D42D7071-5526-4888-A2C2-CF9D272D3B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5780" name="Rectangle 3">
            <a:extLst>
              <a:ext uri="{FF2B5EF4-FFF2-40B4-BE49-F238E27FC236}">
                <a16:creationId xmlns:a16="http://schemas.microsoft.com/office/drawing/2014/main" id="{B721FD3B-BA75-44B4-AFE5-480496827E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42531538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031">
            <a:extLst>
              <a:ext uri="{FF2B5EF4-FFF2-40B4-BE49-F238E27FC236}">
                <a16:creationId xmlns:a16="http://schemas.microsoft.com/office/drawing/2014/main" id="{57163613-9871-4EAC-8CAB-463A9866CF2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63147D44-506D-4DD3-8926-B2F684AD6E45}" type="slidenum">
              <a:rPr lang="en-US" altLang="en-US" smtClean="0">
                <a:latin typeface="Script MT Bold" panose="03040602040607080904" pitchFamily="66" charset="0"/>
              </a:rPr>
              <a:pPr>
                <a:spcBef>
                  <a:spcPct val="0"/>
                </a:spcBef>
              </a:pPr>
              <a:t>47</a:t>
            </a:fld>
            <a:endParaRPr lang="en-US" altLang="en-US">
              <a:latin typeface="Script MT Bold" panose="03040602040607080904" pitchFamily="66" charset="0"/>
            </a:endParaRPr>
          </a:p>
        </p:txBody>
      </p:sp>
      <p:sp>
        <p:nvSpPr>
          <p:cNvPr id="77827" name="Rectangle 2">
            <a:extLst>
              <a:ext uri="{FF2B5EF4-FFF2-40B4-BE49-F238E27FC236}">
                <a16:creationId xmlns:a16="http://schemas.microsoft.com/office/drawing/2014/main" id="{287DFC4F-DF49-43CA-A97A-036C8D5E6C1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>
            <a:extLst>
              <a:ext uri="{FF2B5EF4-FFF2-40B4-BE49-F238E27FC236}">
                <a16:creationId xmlns:a16="http://schemas.microsoft.com/office/drawing/2014/main" id="{EA3DB3AC-EDC4-4109-BDE1-2465D0881E7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/>
              <a:t>Figure l-4 (false examples)</a:t>
            </a:r>
          </a:p>
          <a:p>
            <a:r>
              <a:rPr lang="en-US" altLang="en-US"/>
              <a:t>Figure 23 (false yellowstone)</a:t>
            </a:r>
          </a:p>
        </p:txBody>
      </p:sp>
    </p:spTree>
    <p:extLst>
      <p:ext uri="{BB962C8B-B14F-4D97-AF65-F5344CB8AC3E}">
        <p14:creationId xmlns:p14="http://schemas.microsoft.com/office/powerpoint/2010/main" val="39052092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>
            <a:extLst>
              <a:ext uri="{FF2B5EF4-FFF2-40B4-BE49-F238E27FC236}">
                <a16:creationId xmlns:a16="http://schemas.microsoft.com/office/drawing/2014/main" id="{FC98472D-3076-49D3-87A0-7F9091B7BB3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2DD1B71-7CFF-4647-A837-9427DD4C243D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69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5843" name="Rectangle 2">
            <a:extLst>
              <a:ext uri="{FF2B5EF4-FFF2-40B4-BE49-F238E27FC236}">
                <a16:creationId xmlns:a16="http://schemas.microsoft.com/office/drawing/2014/main" id="{9D1FA332-368B-4976-A7FB-7E62DA941B1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4" name="Rectangle 3">
            <a:extLst>
              <a:ext uri="{FF2B5EF4-FFF2-40B4-BE49-F238E27FC236}">
                <a16:creationId xmlns:a16="http://schemas.microsoft.com/office/drawing/2014/main" id="{42D97884-E953-4027-B566-6EFD40A03EF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Our research in the field of CBIR.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Maybe a better title: “Object Class Recognition in CBIR”</a:t>
            </a:r>
          </a:p>
          <a:p>
            <a:pPr eaLnBrk="1" hangingPunct="1">
              <a:spcBef>
                <a:spcPct val="0"/>
              </a:spcBef>
            </a:pPr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189110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>
            <a:extLst>
              <a:ext uri="{FF2B5EF4-FFF2-40B4-BE49-F238E27FC236}">
                <a16:creationId xmlns:a16="http://schemas.microsoft.com/office/drawing/2014/main" id="{995A2BEC-8151-4CC2-8DE0-612AD1D8815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CAD97F-0F0F-4C10-917F-864EDFFD98B5}" type="slidenum">
              <a:rPr lang="zh-CN" altLang="en-US" smtClean="0">
                <a:latin typeface="Arial" panose="020B0604020202020204" pitchFamily="34" charset="0"/>
              </a:rPr>
              <a:pPr>
                <a:spcBef>
                  <a:spcPct val="0"/>
                </a:spcBef>
              </a:pPr>
              <a:t>70</a:t>
            </a:fld>
            <a:endParaRPr lang="en-US" altLang="zh-CN">
              <a:latin typeface="Arial" panose="020B0604020202020204" pitchFamily="34" charset="0"/>
            </a:endParaRPr>
          </a:p>
        </p:txBody>
      </p:sp>
      <p:sp>
        <p:nvSpPr>
          <p:cNvPr id="37891" name="Rectangle 2">
            <a:extLst>
              <a:ext uri="{FF2B5EF4-FFF2-40B4-BE49-F238E27FC236}">
                <a16:creationId xmlns:a16="http://schemas.microsoft.com/office/drawing/2014/main" id="{A90A5424-2250-4281-A72D-89CBEBACF24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7892" name="Rectangle 3">
            <a:extLst>
              <a:ext uri="{FF2B5EF4-FFF2-40B4-BE49-F238E27FC236}">
                <a16:creationId xmlns:a16="http://schemas.microsoft.com/office/drawing/2014/main" id="{F9E9A6EE-D531-4F8F-93B6-161A7ABEAF2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zh-CN"/>
              <a:t>Remove arrow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Dot!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Our </a:t>
            </a:r>
          </a:p>
          <a:p>
            <a:pPr eaLnBrk="1" hangingPunct="1">
              <a:spcBef>
                <a:spcPct val="0"/>
              </a:spcBef>
            </a:pPr>
            <a:r>
              <a:rPr lang="en-US" altLang="zh-CN"/>
              <a:t>Give title/description of each system</a:t>
            </a:r>
          </a:p>
        </p:txBody>
      </p:sp>
    </p:spTree>
    <p:extLst>
      <p:ext uri="{BB962C8B-B14F-4D97-AF65-F5344CB8AC3E}">
        <p14:creationId xmlns:p14="http://schemas.microsoft.com/office/powerpoint/2010/main" val="1626053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E34E2FF-29F3-46CD-A5EE-AE9260561F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3555CC-A9BB-4EF6-8F68-74E556FCEC9C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643EB59-E844-479A-B9A6-3C5EFAF4BB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C10C2B9-02EE-46FA-B002-6A43ABD292D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37A260-DFE8-4555-8297-9A2C6584CB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424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0D80A38-371B-4516-B1AD-6B7647F9B47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FE8E37-42B0-4214-AF36-A313A2599511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B7AD532-2B8A-4554-B8EC-10C474AE1E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8A17A42-45B7-4E9C-8678-8302D6F8A99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E3D10-9CE4-42B6-95E0-4D6E73DBB06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424647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9EE961B-EE4E-4EE4-9E8B-59C1CBE9B05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72D7C8-336D-47DE-87AA-AAD17F540B40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BC31E9F-4CD5-4873-8A8A-1AFE109D9E5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E50B602-CADE-41A1-A5FB-A71B63D373F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FC2CDB-D88C-492F-B94C-4FE5E3066D4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478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7895894-6B17-4AA7-A74A-D3548D41E8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9EDB50-77F2-422D-834A-323139A8EE90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86E3F0B-43C3-4B4A-9A86-299ED56557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055E550-991A-4A4F-B004-5D9A050771D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D5F318-E012-4698-8F39-09839E1A986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2227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:a16="http://schemas.microsoft.com/office/drawing/2014/main" id="{706C4E46-F44F-4491-B57E-2FF90E9074B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>
            <a:extLst>
              <a:ext uri="{FF2B5EF4-FFF2-40B4-BE49-F238E27FC236}">
                <a16:creationId xmlns:a16="http://schemas.microsoft.com/office/drawing/2014/main" id="{465AEEF5-76C9-4FBE-9432-A75461075B1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3">
            <a:extLst>
              <a:ext uri="{FF2B5EF4-FFF2-40B4-BE49-F238E27FC236}">
                <a16:creationId xmlns:a16="http://schemas.microsoft.com/office/drawing/2014/main" id="{89D0989E-D77F-432C-9631-CAE0239164D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AB7C68-3F13-4A51-BA0F-E7356BCDBB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55908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E12F6A-CB02-46E2-B15D-F83503F901B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981872-D640-41E2-B787-710D6E359A20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D64F0D0E-FE55-404D-929E-A92AEA52D6C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78FE4F9-CEF0-4F6F-ADEF-0B6F2135117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7C7645B-834D-470B-A42C-C7AE535B5A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6507536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:a16="http://schemas.microsoft.com/office/drawing/2014/main" id="{0A9C006C-AA89-4944-AC2A-A1D097CED6F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12">
            <a:extLst>
              <a:ext uri="{FF2B5EF4-FFF2-40B4-BE49-F238E27FC236}">
                <a16:creationId xmlns:a16="http://schemas.microsoft.com/office/drawing/2014/main" id="{78B94C26-7CC4-4BC8-B2E1-C855F2393E1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3">
            <a:extLst>
              <a:ext uri="{FF2B5EF4-FFF2-40B4-BE49-F238E27FC236}">
                <a16:creationId xmlns:a16="http://schemas.microsoft.com/office/drawing/2014/main" id="{B8049D2B-8819-4EDA-B1AB-6F8097ABB7D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3350A9A2-CD80-4840-A0CE-0D7A8EFAEAA4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532025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214313"/>
            <a:ext cx="7793037" cy="146208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15368AF1-332C-4A8D-B5D9-47E6F9B8DAE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12">
            <a:extLst>
              <a:ext uri="{FF2B5EF4-FFF2-40B4-BE49-F238E27FC236}">
                <a16:creationId xmlns:a16="http://schemas.microsoft.com/office/drawing/2014/main" id="{3F86739E-ADF3-423D-9E9A-C451888147A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13">
            <a:extLst>
              <a:ext uri="{FF2B5EF4-FFF2-40B4-BE49-F238E27FC236}">
                <a16:creationId xmlns:a16="http://schemas.microsoft.com/office/drawing/2014/main" id="{61870D2B-5C24-4A06-B3E0-A9263369887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EB6D3D4-2DD9-4372-B7CE-2D15ACDB8435}" type="slidenum">
              <a:rPr lang="zh-CN" altLang="en-US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47279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E7653AC-248C-401C-9BB4-53568E3C26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3CBDE9-7BD8-4093-8E24-322A9E6C90A2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06A7681-288B-4183-824F-3F1CAB40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DA031AA-8597-44F4-8E1D-43E41A44C3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B323C8-9B21-4CBC-8318-4B0E4EB7723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57723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1C17388-0D39-4D7C-81E6-7F62F1F3A4D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EE3CAD-80EC-4354-B476-73E2FBB64E4E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E6A8D71-1CD3-4CCB-94A9-20BEDB516D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EFC9BB0-DA98-4E18-97FF-8A98270F06D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25FC16-83A5-49BD-9960-1F21BCF9EAC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9747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9DCCDCF-6448-41DC-B0DB-E991F4A0D25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81458E-3DE6-4A9A-9B45-DF4C79DCF3EA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D985FC-DBC3-4A5E-894D-2B146E07775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59C455A-0E45-4470-86AE-4E84FA448C0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0B848-9075-4D62-8FAA-9821B29A34C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44478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FA4E8454-3842-4662-BBA0-BED8467DB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C0AF96-742F-4668-B582-FA1AB2D3E225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E09EB64-507E-4476-B16B-E972188DFB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8BD84AD-2384-4E70-A121-52083F93ACC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27306-25F0-41BB-9B15-738760769FF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267776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FC891577-F0E7-4E3F-81B5-8E4960CF78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CA28D-8F36-4526-BDFB-3D1F55C26365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DCEDEAEC-6181-4022-B2FE-C3B130F76A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8FD9145-D254-4CF1-B11A-3A38935D5A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AAE41-0FDE-427E-9972-805C87305A8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9267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9B519670-84B6-46D4-A94E-E67D60420D6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79E40D-52D4-401E-9F7B-42DAD3C816A3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9AAB3594-473D-477E-9B0C-A890F6D0B5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30561A9-3464-48FD-BD1A-65293557F7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2316DF-F799-467C-B383-C416A51A4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6025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00C699-705F-47B1-BA1A-D983EEB9B2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9CA0C2-24D2-4FAF-8D48-56497DF604F3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3C246FC-FBD9-44C1-9E84-34EA3464170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A469458-B8C4-44CD-B218-B4DD42E96FE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9FCE0A-EF76-4AC2-9918-196585EAEAD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0552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A3F2-F629-4161-A9E4-D19AA90D31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84151-1DC9-4721-A1CF-64881B2AA663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0E91CE-8D37-4C0C-81BD-774EA7334C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FC7531-6CE6-48B4-A132-34CA5BF225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07ECC0-9A8A-409F-9419-CC6B83B7F4F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732591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8020608-49B9-4630-9C4D-DF2C64A987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5A825023-49CA-4BA0-BD59-E067A9EB25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9898CE7A-EEC7-4EC8-9BA2-8961486D7A8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fld id="{AF0BCB44-EECF-4B8C-9611-D0BE81AD0BBF}" type="datetime1">
              <a:rPr lang="en-US"/>
              <a:pPr>
                <a:defRPr/>
              </a:pPr>
              <a:t>4/28/2021</a:t>
            </a:fld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012EBED-DB36-4336-9CBD-ACD44B313A0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CB5EE8C-1E71-4656-A954-54036B5F4E33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1270ADA7-BD2E-4F8F-9FDB-5D97921D6D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5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eg"/><Relationship Id="rId7" Type="http://schemas.openxmlformats.org/officeDocument/2006/relationships/customXml" Target="../ink/ink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79.wmf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oleObject" Target="../embeddings/oleObject2.bin"/><Relationship Id="rId7" Type="http://schemas.openxmlformats.org/officeDocument/2006/relationships/customXml" Target="../ink/ink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80.wmf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4.bin"/><Relationship Id="rId7" Type="http://schemas.openxmlformats.org/officeDocument/2006/relationships/oleObject" Target="../embeddings/oleObject6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86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85.w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88.wmf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wmf"/><Relationship Id="rId3" Type="http://schemas.openxmlformats.org/officeDocument/2006/relationships/oleObject" Target="../embeddings/oleObject8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5.wmf"/><Relationship Id="rId5" Type="http://schemas.openxmlformats.org/officeDocument/2006/relationships/oleObject" Target="../embeddings/oleObject9.bin"/><Relationship Id="rId4" Type="http://schemas.openxmlformats.org/officeDocument/2006/relationships/image" Target="../media/image86.wmf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emf"/><Relationship Id="rId3" Type="http://schemas.openxmlformats.org/officeDocument/2006/relationships/oleObject" Target="../embeddings/oleObject11.bin"/><Relationship Id="rId7" Type="http://schemas.openxmlformats.org/officeDocument/2006/relationships/oleObject" Target="../embeddings/oleObject13.bin"/><Relationship Id="rId12" Type="http://schemas.openxmlformats.org/officeDocument/2006/relationships/image" Target="../media/image9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90.emf"/><Relationship Id="rId11" Type="http://schemas.openxmlformats.org/officeDocument/2006/relationships/customXml" Target="../ink/ink7.xml"/><Relationship Id="rId5" Type="http://schemas.openxmlformats.org/officeDocument/2006/relationships/oleObject" Target="../embeddings/oleObject12.bin"/><Relationship Id="rId10" Type="http://schemas.openxmlformats.org/officeDocument/2006/relationships/image" Target="../media/image92.emf"/><Relationship Id="rId4" Type="http://schemas.openxmlformats.org/officeDocument/2006/relationships/image" Target="../media/image89.emf"/><Relationship Id="rId9" Type="http://schemas.openxmlformats.org/officeDocument/2006/relationships/oleObject" Target="../embeddings/oleObject14.bin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jpeg"/><Relationship Id="rId3" Type="http://schemas.openxmlformats.org/officeDocument/2006/relationships/image" Target="../media/image95.jpeg"/><Relationship Id="rId7" Type="http://schemas.openxmlformats.org/officeDocument/2006/relationships/image" Target="../media/image99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jpeg"/><Relationship Id="rId5" Type="http://schemas.openxmlformats.org/officeDocument/2006/relationships/image" Target="../media/image97.jpeg"/><Relationship Id="rId4" Type="http://schemas.openxmlformats.org/officeDocument/2006/relationships/image" Target="../media/image96.jpeg"/><Relationship Id="rId9" Type="http://schemas.openxmlformats.org/officeDocument/2006/relationships/image" Target="../media/image101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ettyimages.com/search/2/image?excludenudity=true&amp;sort=best" TargetMode="Externa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png"/><Relationship Id="rId7" Type="http://schemas.openxmlformats.org/officeDocument/2006/relationships/image" Target="../media/image10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10" Type="http://schemas.openxmlformats.org/officeDocument/2006/relationships/image" Target="../media/image109.jpeg"/><Relationship Id="rId4" Type="http://schemas.openxmlformats.org/officeDocument/2006/relationships/image" Target="../media/image103.png"/><Relationship Id="rId9" Type="http://schemas.openxmlformats.org/officeDocument/2006/relationships/image" Target="../media/image108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3" Type="http://schemas.openxmlformats.org/officeDocument/2006/relationships/image" Target="../media/image110.jpeg"/><Relationship Id="rId7" Type="http://schemas.openxmlformats.org/officeDocument/2006/relationships/image" Target="../media/image114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13.png"/><Relationship Id="rId11" Type="http://schemas.openxmlformats.org/officeDocument/2006/relationships/image" Target="../media/image117.png"/><Relationship Id="rId5" Type="http://schemas.openxmlformats.org/officeDocument/2006/relationships/image" Target="../media/image112.jpeg"/><Relationship Id="rId10" Type="http://schemas.openxmlformats.org/officeDocument/2006/relationships/customXml" Target="../ink/ink8.xml"/><Relationship Id="rId4" Type="http://schemas.openxmlformats.org/officeDocument/2006/relationships/image" Target="../media/image111.png"/><Relationship Id="rId9" Type="http://schemas.openxmlformats.org/officeDocument/2006/relationships/image" Target="../media/image116.png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5.png"/><Relationship Id="rId13" Type="http://schemas.openxmlformats.org/officeDocument/2006/relationships/image" Target="../media/image126.png"/><Relationship Id="rId3" Type="http://schemas.openxmlformats.org/officeDocument/2006/relationships/image" Target="../media/image118.png"/><Relationship Id="rId7" Type="http://schemas.openxmlformats.org/officeDocument/2006/relationships/image" Target="../media/image121.png"/><Relationship Id="rId12" Type="http://schemas.openxmlformats.org/officeDocument/2006/relationships/image" Target="../media/image1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114.png"/><Relationship Id="rId11" Type="http://schemas.openxmlformats.org/officeDocument/2006/relationships/image" Target="../media/image124.png"/><Relationship Id="rId5" Type="http://schemas.openxmlformats.org/officeDocument/2006/relationships/image" Target="../media/image120.png"/><Relationship Id="rId10" Type="http://schemas.openxmlformats.org/officeDocument/2006/relationships/image" Target="../media/image123.png"/><Relationship Id="rId4" Type="http://schemas.openxmlformats.org/officeDocument/2006/relationships/image" Target="../media/image119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3" Type="http://schemas.openxmlformats.org/officeDocument/2006/relationships/image" Target="../media/image132.jpeg"/><Relationship Id="rId7" Type="http://schemas.openxmlformats.org/officeDocument/2006/relationships/hyperlink" Target="file:///h:\creatas\DV\00012\031678.JPG" TargetMode="External"/><Relationship Id="rId12" Type="http://schemas.openxmlformats.org/officeDocument/2006/relationships/image" Target="../media/image137.jpeg"/><Relationship Id="rId2" Type="http://schemas.openxmlformats.org/officeDocument/2006/relationships/hyperlink" Target="file:///h:\creatas\DV\00012\031301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4.jpeg"/><Relationship Id="rId11" Type="http://schemas.openxmlformats.org/officeDocument/2006/relationships/hyperlink" Target="file:///h:\creatas\DV\00013\031171.JPG" TargetMode="External"/><Relationship Id="rId5" Type="http://schemas.openxmlformats.org/officeDocument/2006/relationships/hyperlink" Target="file:///h:\creatas\PD\PDV044\44193PD.JPG" TargetMode="External"/><Relationship Id="rId10" Type="http://schemas.openxmlformats.org/officeDocument/2006/relationships/image" Target="../media/image136.jpeg"/><Relationship Id="rId4" Type="http://schemas.openxmlformats.org/officeDocument/2006/relationships/image" Target="../media/image133.jpeg"/><Relationship Id="rId9" Type="http://schemas.openxmlformats.org/officeDocument/2006/relationships/hyperlink" Target="file:///h:\creatas\DV\00240\506046.JPG" TargetMode="Externa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google.com/imghp" TargetMode="External"/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7.bin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139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16.bin"/><Relationship Id="rId5" Type="http://schemas.openxmlformats.org/officeDocument/2006/relationships/image" Target="../media/image138.wmf"/><Relationship Id="rId4" Type="http://schemas.openxmlformats.org/officeDocument/2006/relationships/oleObject" Target="../embeddings/oleObject15.bin"/><Relationship Id="rId9" Type="http://schemas.openxmlformats.org/officeDocument/2006/relationships/image" Target="../media/image140.wmf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wmf"/><Relationship Id="rId13" Type="http://schemas.openxmlformats.org/officeDocument/2006/relationships/oleObject" Target="../embeddings/oleObject23.bin"/><Relationship Id="rId3" Type="http://schemas.openxmlformats.org/officeDocument/2006/relationships/oleObject" Target="../embeddings/oleObject18.bin"/><Relationship Id="rId7" Type="http://schemas.openxmlformats.org/officeDocument/2006/relationships/oleObject" Target="../embeddings/oleObject20.bin"/><Relationship Id="rId12" Type="http://schemas.openxmlformats.org/officeDocument/2006/relationships/image" Target="../media/image145.w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2.wmf"/><Relationship Id="rId11" Type="http://schemas.openxmlformats.org/officeDocument/2006/relationships/oleObject" Target="../embeddings/oleObject22.bin"/><Relationship Id="rId5" Type="http://schemas.openxmlformats.org/officeDocument/2006/relationships/oleObject" Target="../embeddings/oleObject19.bin"/><Relationship Id="rId10" Type="http://schemas.openxmlformats.org/officeDocument/2006/relationships/image" Target="../media/image144.wmf"/><Relationship Id="rId4" Type="http://schemas.openxmlformats.org/officeDocument/2006/relationships/image" Target="../media/image141.wmf"/><Relationship Id="rId9" Type="http://schemas.openxmlformats.org/officeDocument/2006/relationships/oleObject" Target="../embeddings/oleObject21.bin"/><Relationship Id="rId14" Type="http://schemas.openxmlformats.org/officeDocument/2006/relationships/image" Target="../media/image146.wmf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35.jpeg"/><Relationship Id="rId7" Type="http://schemas.openxmlformats.org/officeDocument/2006/relationships/image" Target="../media/image150.png"/><Relationship Id="rId2" Type="http://schemas.openxmlformats.org/officeDocument/2006/relationships/hyperlink" Target="file:///h:\creatas\DV\00012\031678.JPG" TargetMode="Externa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4" Type="http://schemas.openxmlformats.org/officeDocument/2006/relationships/image" Target="../media/image147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5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153.emf"/><Relationship Id="rId4" Type="http://schemas.openxmlformats.org/officeDocument/2006/relationships/oleObject" Target="../embeddings/oleObject24.bin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9.jpeg"/><Relationship Id="rId5" Type="http://schemas.openxmlformats.org/officeDocument/2006/relationships/image" Target="../media/image158.jpeg"/><Relationship Id="rId4" Type="http://schemas.openxmlformats.org/officeDocument/2006/relationships/image" Target="../media/image157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png"/><Relationship Id="rId4" Type="http://schemas.openxmlformats.org/officeDocument/2006/relationships/image" Target="../media/image162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4.jpeg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www.bing.com/" TargetMode="External"/><Relationship Id="rId1" Type="http://schemas.openxmlformats.org/officeDocument/2006/relationships/slideLayout" Target="../slideLayouts/slideLayout6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Computer Vision</a:t>
            </a: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CSE/EE 576</a:t>
            </a:r>
            <a:br>
              <a:rPr lang="en-US" dirty="0">
                <a:cs typeface="Arial Rounded MT Bold"/>
              </a:rPr>
            </a:br>
            <a:r>
              <a:rPr lang="en-US" dirty="0">
                <a:cs typeface="Arial Rounded MT Bold"/>
              </a:rPr>
              <a:t>Content-Based Image Retrieval and the EM Algorithm</a:t>
            </a:r>
            <a:br>
              <a:rPr lang="en-US" sz="3600" dirty="0">
                <a:cs typeface="Arial Rounded MT Bold"/>
              </a:rPr>
            </a:br>
            <a:br>
              <a:rPr lang="en-US" sz="3600" dirty="0">
                <a:cs typeface="Arial Rounded MT Bold"/>
              </a:rPr>
            </a:br>
            <a:r>
              <a:rPr lang="en-US" sz="3600" dirty="0">
                <a:cs typeface="Arial Rounded MT Bold"/>
              </a:rPr>
              <a:t>Linda Shapiro</a:t>
            </a:r>
            <a:br>
              <a:rPr lang="en-US" sz="36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Computer Science &amp; Engineering</a:t>
            </a:r>
            <a:br>
              <a:rPr lang="en-US" sz="2800" dirty="0">
                <a:cs typeface="Arial Rounded MT Bold"/>
              </a:rPr>
            </a:br>
            <a:r>
              <a:rPr lang="en-US" sz="2800" dirty="0">
                <a:cs typeface="Arial Rounded MT Bold"/>
              </a:rPr>
              <a:t>Professor of Electrical </a:t>
            </a:r>
            <a:r>
              <a:rPr lang="en-US" sz="2800">
                <a:cs typeface="Arial Rounded MT Bold"/>
              </a:rPr>
              <a:t>&amp; Computer </a:t>
            </a:r>
            <a:r>
              <a:rPr lang="en-US" sz="2800" dirty="0">
                <a:cs typeface="Arial Rounded MT Bold"/>
              </a:rPr>
              <a:t>Engineering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400800" y="9144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54871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Slide Number Placeholder 4">
            <a:extLst>
              <a:ext uri="{FF2B5EF4-FFF2-40B4-BE49-F238E27FC236}">
                <a16:creationId xmlns:a16="http://schemas.microsoft.com/office/drawing/2014/main" id="{12C61AC1-5BBE-47A7-B6F2-79C7B8A22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6C7B252-F9CE-4E8A-B3B4-8B54FB924A9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10</a:t>
            </a:fld>
            <a:endParaRPr lang="en-US" altLang="en-US" sz="1400"/>
          </a:p>
        </p:txBody>
      </p:sp>
      <p:sp>
        <p:nvSpPr>
          <p:cNvPr id="12291" name="Rectangle 1026">
            <a:extLst>
              <a:ext uri="{FF2B5EF4-FFF2-40B4-BE49-F238E27FC236}">
                <a16:creationId xmlns:a16="http://schemas.microsoft.com/office/drawing/2014/main" id="{76191F4D-8BF2-4133-98EF-5AB549AFDD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/>
              <a:t>Problem with Text-Based Search</a:t>
            </a:r>
          </a:p>
        </p:txBody>
      </p:sp>
      <p:sp>
        <p:nvSpPr>
          <p:cNvPr id="12292" name="Text Box 1028">
            <a:extLst>
              <a:ext uri="{FF2B5EF4-FFF2-40B4-BE49-F238E27FC236}">
                <a16:creationId xmlns:a16="http://schemas.microsoft.com/office/drawing/2014/main" id="{51799FC2-B997-4D2F-BDA0-823EFA7757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14600"/>
            <a:ext cx="7196138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Retrieval for pigs for the color chapter of my book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Small company (was called Ditto)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Allows you to search for pictures from web pages</a:t>
            </a:r>
          </a:p>
        </p:txBody>
      </p:sp>
      <p:pic>
        <p:nvPicPr>
          <p:cNvPr id="12293" name="Picture 1029" descr="nopigs">
            <a:extLst>
              <a:ext uri="{FF2B5EF4-FFF2-40B4-BE49-F238E27FC236}">
                <a16:creationId xmlns:a16="http://schemas.microsoft.com/office/drawing/2014/main" id="{C0229D45-BB06-4962-A659-747628CCF8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648200"/>
            <a:ext cx="2514600" cy="17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1030" descr="pigs1">
            <a:extLst>
              <a:ext uri="{FF2B5EF4-FFF2-40B4-BE49-F238E27FC236}">
                <a16:creationId xmlns:a16="http://schemas.microsoft.com/office/drawing/2014/main" id="{AD34C2C9-8BA7-45BA-A341-A1F50E353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4667250"/>
            <a:ext cx="2743200" cy="1716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83283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Number Placeholder 5">
            <a:extLst>
              <a:ext uri="{FF2B5EF4-FFF2-40B4-BE49-F238E27FC236}">
                <a16:creationId xmlns:a16="http://schemas.microsoft.com/office/drawing/2014/main" id="{48DAFB91-A054-436D-A162-6D24F1F55C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59E3A5E-57EA-4AEE-8F6C-EC91D0430F6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5C9FB49C-0FBF-4E07-AEDE-A7676BC5DE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>
                <a:latin typeface="Arial" panose="020B0604020202020204" pitchFamily="34" charset="0"/>
              </a:rPr>
              <a:t> Features</a:t>
            </a:r>
          </a:p>
        </p:txBody>
      </p:sp>
      <p:sp>
        <p:nvSpPr>
          <p:cNvPr id="13316" name="Rectangle 7">
            <a:extLst>
              <a:ext uri="{FF2B5EF4-FFF2-40B4-BE49-F238E27FC236}">
                <a16:creationId xmlns:a16="http://schemas.microsoft.com/office/drawing/2014/main" id="{774CE6ED-995A-4A30-AD30-99E1BFA482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7" name="Rectangle 9">
            <a:extLst>
              <a:ext uri="{FF2B5EF4-FFF2-40B4-BE49-F238E27FC236}">
                <a16:creationId xmlns:a16="http://schemas.microsoft.com/office/drawing/2014/main" id="{F4347278-E527-43FD-8BB8-86492BB27E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3318" name="Text Box 14">
            <a:extLst>
              <a:ext uri="{FF2B5EF4-FFF2-40B4-BE49-F238E27FC236}">
                <a16:creationId xmlns:a16="http://schemas.microsoft.com/office/drawing/2014/main" id="{DF5D06D8-A187-4775-8769-E5C10EB654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3725" y="2401888"/>
            <a:ext cx="7400925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Script MT Bold" panose="03040602040607080904" pitchFamily="66" charset="0"/>
              </a:rPr>
              <a:t> </a:t>
            </a:r>
            <a:r>
              <a:rPr lang="en-US" altLang="en-US" sz="2400">
                <a:latin typeface="Arial" panose="020B0604020202020204" pitchFamily="34" charset="0"/>
              </a:rPr>
              <a:t>Color 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 (histograms, gridded layout, wavelets)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Texture </a:t>
            </a:r>
            <a:r>
              <a:rPr lang="en-US" altLang="en-US" sz="2400">
                <a:solidFill>
                  <a:srgbClr val="008000"/>
                </a:solidFill>
                <a:latin typeface="Arial" panose="020B0604020202020204" pitchFamily="34" charset="0"/>
              </a:rPr>
              <a:t>(Laws, Gabor filters, local binary pattern)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Shape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(first segment the image, then use statistical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          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or structural shape similarity measures)</a:t>
            </a: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latin typeface="Arial" panose="020B0604020202020204" pitchFamily="34" charset="0"/>
              </a:rPr>
              <a:t> Objects and their Relationships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</a:t>
            </a: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This is the most powerful, but you have to be able 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   recognize the objects!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83931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Number Placeholder 5">
            <a:extLst>
              <a:ext uri="{FF2B5EF4-FFF2-40B4-BE49-F238E27FC236}">
                <a16:creationId xmlns:a16="http://schemas.microsoft.com/office/drawing/2014/main" id="{F912FDEE-96A8-4BF7-B2ED-10FF3540B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6DCFA69-31C3-4CA1-8F17-CABC0C4B95C2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12</a:t>
            </a:fld>
            <a:endParaRPr lang="en-US" altLang="en-US" sz="1400"/>
          </a:p>
        </p:txBody>
      </p:sp>
      <p:sp>
        <p:nvSpPr>
          <p:cNvPr id="14339" name="Rectangle 1026">
            <a:extLst>
              <a:ext uri="{FF2B5EF4-FFF2-40B4-BE49-F238E27FC236}">
                <a16:creationId xmlns:a16="http://schemas.microsoft.com/office/drawing/2014/main" id="{9FAAE44C-F47D-4600-9380-DF77B13359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Color Histograms</a:t>
            </a:r>
          </a:p>
        </p:txBody>
      </p:sp>
      <p:sp>
        <p:nvSpPr>
          <p:cNvPr id="14340" name="Rectangle 1027">
            <a:extLst>
              <a:ext uri="{FF2B5EF4-FFF2-40B4-BE49-F238E27FC236}">
                <a16:creationId xmlns:a16="http://schemas.microsoft.com/office/drawing/2014/main" id="{D2687E26-1C68-4F99-A9B2-5943B5281F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1" name="Rectangle 1028">
            <a:extLst>
              <a:ext uri="{FF2B5EF4-FFF2-40B4-BE49-F238E27FC236}">
                <a16:creationId xmlns:a16="http://schemas.microsoft.com/office/drawing/2014/main" id="{7200A792-2E5F-443B-937D-4F01E883D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4342" name="Text Box 1030">
            <a:extLst>
              <a:ext uri="{FF2B5EF4-FFF2-40B4-BE49-F238E27FC236}">
                <a16:creationId xmlns:a16="http://schemas.microsoft.com/office/drawing/2014/main" id="{64B17DB9-5531-4D75-98DB-4386BAB373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4343" name="Picture 1031">
            <a:extLst>
              <a:ext uri="{FF2B5EF4-FFF2-40B4-BE49-F238E27FC236}">
                <a16:creationId xmlns:a16="http://schemas.microsoft.com/office/drawing/2014/main" id="{695DD1AA-3F1F-4402-B767-5EA59E06C6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01301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4">
            <a:extLst>
              <a:ext uri="{FF2B5EF4-FFF2-40B4-BE49-F238E27FC236}">
                <a16:creationId xmlns:a16="http://schemas.microsoft.com/office/drawing/2014/main" id="{A30ECFDD-DA6C-42EA-B978-CE6EDE1E1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C29BDBBF-9C07-4A6F-9DAE-282C6EF4E85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13</a:t>
            </a:fld>
            <a:endParaRPr lang="en-US" altLang="en-US" sz="1400"/>
          </a:p>
        </p:txBody>
      </p:sp>
      <p:sp>
        <p:nvSpPr>
          <p:cNvPr id="15363" name="Rectangle 1026">
            <a:extLst>
              <a:ext uri="{FF2B5EF4-FFF2-40B4-BE49-F238E27FC236}">
                <a16:creationId xmlns:a16="http://schemas.microsoft.com/office/drawing/2014/main" id="{310A6EC0-FEF3-4A7A-9684-DEB8DB1752F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Gridded Color</a:t>
            </a:r>
          </a:p>
        </p:txBody>
      </p:sp>
      <p:pic>
        <p:nvPicPr>
          <p:cNvPr id="15364" name="Picture 1027" descr="pigs1">
            <a:extLst>
              <a:ext uri="{FF2B5EF4-FFF2-40B4-BE49-F238E27FC236}">
                <a16:creationId xmlns:a16="http://schemas.microsoft.com/office/drawing/2014/main" id="{C486B7B9-254A-4E59-AB30-0416FC6C7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200400"/>
            <a:ext cx="3505200" cy="2192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5" name="Picture 1028" descr="pigsCorbis">
            <a:extLst>
              <a:ext uri="{FF2B5EF4-FFF2-40B4-BE49-F238E27FC236}">
                <a16:creationId xmlns:a16="http://schemas.microsoft.com/office/drawing/2014/main" id="{03C46C17-0665-45C6-853F-35D32944BF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200400"/>
            <a:ext cx="3378200" cy="219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6" name="Rectangle 1029">
            <a:extLst>
              <a:ext uri="{FF2B5EF4-FFF2-40B4-BE49-F238E27FC236}">
                <a16:creationId xmlns:a16="http://schemas.microsoft.com/office/drawing/2014/main" id="{4B5B4FBE-C911-423A-8D7F-4C5721F2A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3200400"/>
            <a:ext cx="35052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7" name="Rectangle 1030">
            <a:extLst>
              <a:ext uri="{FF2B5EF4-FFF2-40B4-BE49-F238E27FC236}">
                <a16:creationId xmlns:a16="http://schemas.microsoft.com/office/drawing/2014/main" id="{B7D19619-2901-47E6-91E2-4F50AD7A08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0600" y="3200400"/>
            <a:ext cx="3352800" cy="2209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5368" name="Line 1031">
            <a:extLst>
              <a:ext uri="{FF2B5EF4-FFF2-40B4-BE49-F238E27FC236}">
                <a16:creationId xmlns:a16="http://schemas.microsoft.com/office/drawing/2014/main" id="{22450D80-179E-4D20-905A-B003789EB3C7}"/>
              </a:ext>
            </a:extLst>
          </p:cNvPr>
          <p:cNvSpPr>
            <a:spLocks noChangeShapeType="1"/>
          </p:cNvSpPr>
          <p:nvPr/>
        </p:nvSpPr>
        <p:spPr bwMode="auto">
          <a:xfrm>
            <a:off x="1066800" y="4267200"/>
            <a:ext cx="35052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69" name="Line 1032">
            <a:extLst>
              <a:ext uri="{FF2B5EF4-FFF2-40B4-BE49-F238E27FC236}">
                <a16:creationId xmlns:a16="http://schemas.microsoft.com/office/drawing/2014/main" id="{8A9C88BB-B09B-433D-831F-B7AD975EA165}"/>
              </a:ext>
            </a:extLst>
          </p:cNvPr>
          <p:cNvSpPr>
            <a:spLocks noChangeShapeType="1"/>
          </p:cNvSpPr>
          <p:nvPr/>
        </p:nvSpPr>
        <p:spPr bwMode="auto">
          <a:xfrm>
            <a:off x="4800600" y="4267200"/>
            <a:ext cx="3352800" cy="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0" name="Line 1033">
            <a:extLst>
              <a:ext uri="{FF2B5EF4-FFF2-40B4-BE49-F238E27FC236}">
                <a16:creationId xmlns:a16="http://schemas.microsoft.com/office/drawing/2014/main" id="{15DB907C-93B7-477D-BB4A-BF7DA27DAE01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1" name="Line 1034">
            <a:extLst>
              <a:ext uri="{FF2B5EF4-FFF2-40B4-BE49-F238E27FC236}">
                <a16:creationId xmlns:a16="http://schemas.microsoft.com/office/drawing/2014/main" id="{48EF4AAD-4D60-4BC9-A9CF-FB211BB6DD1D}"/>
              </a:ext>
            </a:extLst>
          </p:cNvPr>
          <p:cNvSpPr>
            <a:spLocks noChangeShapeType="1"/>
          </p:cNvSpPr>
          <p:nvPr/>
        </p:nvSpPr>
        <p:spPr bwMode="auto">
          <a:xfrm>
            <a:off x="6400800" y="3200400"/>
            <a:ext cx="0" cy="2209800"/>
          </a:xfrm>
          <a:prstGeom prst="line">
            <a:avLst/>
          </a:prstGeom>
          <a:noFill/>
          <a:ln w="571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15372" name="Text Box 1035">
            <a:extLst>
              <a:ext uri="{FF2B5EF4-FFF2-40B4-BE49-F238E27FC236}">
                <a16:creationId xmlns:a16="http://schemas.microsoft.com/office/drawing/2014/main" id="{5E75D3C0-5AB4-423D-ACCD-EB1C3F8E14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7646988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Gridded color distance is the sum of the color distances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in each of the corresponding grid squares.</a:t>
            </a:r>
          </a:p>
        </p:txBody>
      </p:sp>
      <p:sp>
        <p:nvSpPr>
          <p:cNvPr id="15373" name="Text Box 1036">
            <a:extLst>
              <a:ext uri="{FF2B5EF4-FFF2-40B4-BE49-F238E27FC236}">
                <a16:creationId xmlns:a16="http://schemas.microsoft.com/office/drawing/2014/main" id="{54105929-84A4-413B-B847-C5B00CB4728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791200"/>
            <a:ext cx="8455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What color distance would you use for a pair of grid squares?</a:t>
            </a:r>
          </a:p>
        </p:txBody>
      </p:sp>
      <p:sp>
        <p:nvSpPr>
          <p:cNvPr id="15374" name="Text Box 1037">
            <a:extLst>
              <a:ext uri="{FF2B5EF4-FFF2-40B4-BE49-F238E27FC236}">
                <a16:creationId xmlns:a16="http://schemas.microsoft.com/office/drawing/2014/main" id="{08F9997A-5851-46B6-8D58-2CCD34D77AF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32337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5" name="Text Box 1038">
            <a:extLst>
              <a:ext uri="{FF2B5EF4-FFF2-40B4-BE49-F238E27FC236}">
                <a16:creationId xmlns:a16="http://schemas.microsoft.com/office/drawing/2014/main" id="{BE7B4113-BDFF-476E-9BC5-C9B998E32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530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</a:t>
            </a:r>
          </a:p>
        </p:txBody>
      </p:sp>
      <p:sp>
        <p:nvSpPr>
          <p:cNvPr id="15376" name="Text Box 1039">
            <a:extLst>
              <a:ext uri="{FF2B5EF4-FFF2-40B4-BE49-F238E27FC236}">
                <a16:creationId xmlns:a16="http://schemas.microsoft.com/office/drawing/2014/main" id="{0C8C9A4D-287B-4250-BE53-6BEB9BFF2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3200400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7" name="Text Box 1040">
            <a:extLst>
              <a:ext uri="{FF2B5EF4-FFF2-40B4-BE49-F238E27FC236}">
                <a16:creationId xmlns:a16="http://schemas.microsoft.com/office/drawing/2014/main" id="{973D5BCF-70D3-43EC-A31B-0E663BA6D0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31575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2</a:t>
            </a:r>
          </a:p>
        </p:txBody>
      </p:sp>
      <p:sp>
        <p:nvSpPr>
          <p:cNvPr id="15378" name="Text Box 1041">
            <a:extLst>
              <a:ext uri="{FF2B5EF4-FFF2-40B4-BE49-F238E27FC236}">
                <a16:creationId xmlns:a16="http://schemas.microsoft.com/office/drawing/2014/main" id="{C830F25D-5B59-4D71-944A-3AF40FC6160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79" name="Text Box 1042">
            <a:extLst>
              <a:ext uri="{FF2B5EF4-FFF2-40B4-BE49-F238E27FC236}">
                <a16:creationId xmlns:a16="http://schemas.microsoft.com/office/drawing/2014/main" id="{DABAFF5F-AE1E-4C01-8DFF-B9F4FB6D70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3</a:t>
            </a:r>
          </a:p>
        </p:txBody>
      </p:sp>
      <p:sp>
        <p:nvSpPr>
          <p:cNvPr id="15380" name="Text Box 1043">
            <a:extLst>
              <a:ext uri="{FF2B5EF4-FFF2-40B4-BE49-F238E27FC236}">
                <a16:creationId xmlns:a16="http://schemas.microsoft.com/office/drawing/2014/main" id="{C77E4644-669E-479C-8F9E-0D72E777A7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797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  <p:sp>
        <p:nvSpPr>
          <p:cNvPr id="15381" name="Text Box 1044">
            <a:extLst>
              <a:ext uri="{FF2B5EF4-FFF2-40B4-BE49-F238E27FC236}">
                <a16:creationId xmlns:a16="http://schemas.microsoft.com/office/drawing/2014/main" id="{DBD59010-425B-47FD-BA0C-F67F23EA05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37325" y="4224338"/>
            <a:ext cx="350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615439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Slide Number Placeholder 5">
            <a:extLst>
              <a:ext uri="{FF2B5EF4-FFF2-40B4-BE49-F238E27FC236}">
                <a16:creationId xmlns:a16="http://schemas.microsoft.com/office/drawing/2014/main" id="{4538FD9A-0525-4516-8910-4D4614F47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605CBF1-F635-45D2-A71D-025352639FB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1400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1E3248A7-EA86-45CD-95D3-B150842B75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 Color Layout </a:t>
            </a:r>
            <a:br>
              <a:rPr lang="en-US" altLang="en-US" sz="3600"/>
            </a:br>
            <a:r>
              <a:rPr lang="en-US" altLang="en-US" sz="3600"/>
              <a:t> (IBM’s Gridded Color)</a:t>
            </a:r>
          </a:p>
        </p:txBody>
      </p:sp>
      <p:sp>
        <p:nvSpPr>
          <p:cNvPr id="16388" name="Rectangle 3">
            <a:extLst>
              <a:ext uri="{FF2B5EF4-FFF2-40B4-BE49-F238E27FC236}">
                <a16:creationId xmlns:a16="http://schemas.microsoft.com/office/drawing/2014/main" id="{7B60A592-CE3D-4558-ADE8-57AB9E4251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89" name="Rectangle 4">
            <a:extLst>
              <a:ext uri="{FF2B5EF4-FFF2-40B4-BE49-F238E27FC236}">
                <a16:creationId xmlns:a16="http://schemas.microsoft.com/office/drawing/2014/main" id="{88CE2368-8A3C-4865-AEFE-E5E2226CE4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6390" name="Text Box 5">
            <a:extLst>
              <a:ext uri="{FF2B5EF4-FFF2-40B4-BE49-F238E27FC236}">
                <a16:creationId xmlns:a16="http://schemas.microsoft.com/office/drawing/2014/main" id="{732C0585-0F43-4E73-A3D5-F84E7A702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6391" name="Text Box 7">
            <a:extLst>
              <a:ext uri="{FF2B5EF4-FFF2-40B4-BE49-F238E27FC236}">
                <a16:creationId xmlns:a16="http://schemas.microsoft.com/office/drawing/2014/main" id="{3FEFFF78-7649-4188-9310-CE27AF4443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2325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6392" name="Picture 8">
            <a:extLst>
              <a:ext uri="{FF2B5EF4-FFF2-40B4-BE49-F238E27FC236}">
                <a16:creationId xmlns:a16="http://schemas.microsoft.com/office/drawing/2014/main" id="{C9D2436A-4B5B-43C2-9B3D-2A57DB6F1B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057400"/>
            <a:ext cx="6096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562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Slide Number Placeholder 4">
            <a:extLst>
              <a:ext uri="{FF2B5EF4-FFF2-40B4-BE49-F238E27FC236}">
                <a16:creationId xmlns:a16="http://schemas.microsoft.com/office/drawing/2014/main" id="{F581CD69-AF4E-4770-846D-403EE6A10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70A6B8F-92D8-43BB-9ADA-8C12C1C386C3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15</a:t>
            </a:fld>
            <a:endParaRPr lang="en-US" altLang="en-US" sz="1400"/>
          </a:p>
        </p:txBody>
      </p:sp>
      <p:sp>
        <p:nvSpPr>
          <p:cNvPr id="17411" name="Rectangle 2050">
            <a:extLst>
              <a:ext uri="{FF2B5EF4-FFF2-40B4-BE49-F238E27FC236}">
                <a16:creationId xmlns:a16="http://schemas.microsoft.com/office/drawing/2014/main" id="{A1D44963-D0FC-4BF1-9EF3-3D5FC8B5D5E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Texture Distances</a:t>
            </a:r>
          </a:p>
        </p:txBody>
      </p:sp>
      <p:sp>
        <p:nvSpPr>
          <p:cNvPr id="17412" name="Text Box 2051">
            <a:extLst>
              <a:ext uri="{FF2B5EF4-FFF2-40B4-BE49-F238E27FC236}">
                <a16:creationId xmlns:a16="http://schemas.microsoft.com/office/drawing/2014/main" id="{FE83D1F7-412E-4F09-BF7F-7FB452D4A6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514600"/>
            <a:ext cx="7586663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Pick and Click (user clicks on a pixel and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retrieves images that have in them a region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similar texture to the region surrounding it.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Gridded (just like gridded color, but use texture).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Histogram-based (e.g. compare the LBP histograms).</a:t>
            </a:r>
          </a:p>
        </p:txBody>
      </p:sp>
    </p:spTree>
    <p:extLst>
      <p:ext uri="{BB962C8B-B14F-4D97-AF65-F5344CB8AC3E}">
        <p14:creationId xmlns:p14="http://schemas.microsoft.com/office/powerpoint/2010/main" val="108658377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Number Placeholder 5">
            <a:extLst>
              <a:ext uri="{FF2B5EF4-FFF2-40B4-BE49-F238E27FC236}">
                <a16:creationId xmlns:a16="http://schemas.microsoft.com/office/drawing/2014/main" id="{BCFF710F-8C2E-430E-AAD8-5F232F30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23754F38-AA6B-4328-ACB4-A082F97A851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16</a:t>
            </a:fld>
            <a:endParaRPr lang="en-US" altLang="en-US" sz="1400"/>
          </a:p>
        </p:txBody>
      </p:sp>
      <p:sp>
        <p:nvSpPr>
          <p:cNvPr id="18435" name="Rectangle 1026">
            <a:extLst>
              <a:ext uri="{FF2B5EF4-FFF2-40B4-BE49-F238E27FC236}">
                <a16:creationId xmlns:a16="http://schemas.microsoft.com/office/drawing/2014/main" id="{280F461C-CB10-4C49-9B01-A01CD6DB5C3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Laws Texture</a:t>
            </a:r>
          </a:p>
        </p:txBody>
      </p:sp>
      <p:sp>
        <p:nvSpPr>
          <p:cNvPr id="18436" name="Rectangle 1027">
            <a:extLst>
              <a:ext uri="{FF2B5EF4-FFF2-40B4-BE49-F238E27FC236}">
                <a16:creationId xmlns:a16="http://schemas.microsoft.com/office/drawing/2014/main" id="{BCB88A4C-FB2F-47D8-BF4A-D1C74BEC56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7" name="Rectangle 1028">
            <a:extLst>
              <a:ext uri="{FF2B5EF4-FFF2-40B4-BE49-F238E27FC236}">
                <a16:creationId xmlns:a16="http://schemas.microsoft.com/office/drawing/2014/main" id="{938594C1-BA93-43EF-BBA7-AAEBB012E8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18438" name="Text Box 1029">
            <a:extLst>
              <a:ext uri="{FF2B5EF4-FFF2-40B4-BE49-F238E27FC236}">
                <a16:creationId xmlns:a16="http://schemas.microsoft.com/office/drawing/2014/main" id="{E10EA2D8-0E66-4797-944D-F3AA9C20A0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18439" name="Text Box 1030">
            <a:extLst>
              <a:ext uri="{FF2B5EF4-FFF2-40B4-BE49-F238E27FC236}">
                <a16:creationId xmlns:a16="http://schemas.microsoft.com/office/drawing/2014/main" id="{1634D4E4-B28C-4822-9E29-DC2DE59C9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925" y="21732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18440" name="Picture 1031">
            <a:extLst>
              <a:ext uri="{FF2B5EF4-FFF2-40B4-BE49-F238E27FC236}">
                <a16:creationId xmlns:a16="http://schemas.microsoft.com/office/drawing/2014/main" id="{0AD4676B-700B-4D85-AAB1-74852AF93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981200"/>
            <a:ext cx="6019800" cy="451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1662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Number Placeholder 4">
            <a:extLst>
              <a:ext uri="{FF2B5EF4-FFF2-40B4-BE49-F238E27FC236}">
                <a16:creationId xmlns:a16="http://schemas.microsoft.com/office/drawing/2014/main" id="{1CDBD03A-3A87-48A2-A957-E709CF5B7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1EA2F55-16F1-48E0-A8E6-4D01AC5B568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17</a:t>
            </a:fld>
            <a:endParaRPr lang="en-US" altLang="en-US" sz="1400"/>
          </a:p>
        </p:txBody>
      </p:sp>
      <p:sp>
        <p:nvSpPr>
          <p:cNvPr id="19459" name="Rectangle 2050">
            <a:extLst>
              <a:ext uri="{FF2B5EF4-FFF2-40B4-BE49-F238E27FC236}">
                <a16:creationId xmlns:a16="http://schemas.microsoft.com/office/drawing/2014/main" id="{2DAD4333-F163-43B8-946A-F7274D11E62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Shape Distances</a:t>
            </a:r>
          </a:p>
        </p:txBody>
      </p:sp>
      <p:sp>
        <p:nvSpPr>
          <p:cNvPr id="19460" name="Text Box 2051">
            <a:extLst>
              <a:ext uri="{FF2B5EF4-FFF2-40B4-BE49-F238E27FC236}">
                <a16:creationId xmlns:a16="http://schemas.microsoft.com/office/drawing/2014/main" id="{00414F0A-725A-4806-B9EF-B6D4ADA956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514600"/>
            <a:ext cx="7424738" cy="2657475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</a:t>
            </a:r>
            <a:r>
              <a:rPr lang="en-US" altLang="en-US" sz="2400">
                <a:solidFill>
                  <a:schemeClr val="tx2"/>
                </a:solidFill>
              </a:rPr>
              <a:t>Shape goes one step further than color and texture.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It requires identification of regions to compare.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tx2"/>
                </a:solidFill>
              </a:rPr>
              <a:t> There have been many shape similarity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suggested for pattern recognition that can be used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   to construct shape distance measures.</a:t>
            </a:r>
          </a:p>
        </p:txBody>
      </p:sp>
    </p:spTree>
    <p:extLst>
      <p:ext uri="{BB962C8B-B14F-4D97-AF65-F5344CB8AC3E}">
        <p14:creationId xmlns:p14="http://schemas.microsoft.com/office/powerpoint/2010/main" val="410334595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Number Placeholder 4">
            <a:extLst>
              <a:ext uri="{FF2B5EF4-FFF2-40B4-BE49-F238E27FC236}">
                <a16:creationId xmlns:a16="http://schemas.microsoft.com/office/drawing/2014/main" id="{FD273945-C473-40E5-A967-C1E8B56B3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DFE47CC-04E3-4E3B-B8BE-35285A7AA90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18</a:t>
            </a:fld>
            <a:endParaRPr lang="en-US" altLang="en-US" sz="1400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950BBC63-91B5-46F2-BF5F-6ECB6CB10D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Projection Matching</a:t>
            </a:r>
          </a:p>
        </p:txBody>
      </p:sp>
      <p:sp>
        <p:nvSpPr>
          <p:cNvPr id="20484" name="Text Box 5">
            <a:extLst>
              <a:ext uri="{FF2B5EF4-FFF2-40B4-BE49-F238E27FC236}">
                <a16:creationId xmlns:a16="http://schemas.microsoft.com/office/drawing/2014/main" id="{6955CC77-0B65-48C4-B60C-5694E9B466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8525" y="2395538"/>
            <a:ext cx="2279650" cy="228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         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5" name="Rectangle 6">
            <a:extLst>
              <a:ext uri="{FF2B5EF4-FFF2-40B4-BE49-F238E27FC236}">
                <a16:creationId xmlns:a16="http://schemas.microsoft.com/office/drawing/2014/main" id="{F7CDA848-C8E1-46ED-8F7B-62E5359E38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2514600"/>
            <a:ext cx="22860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86" name="Line 7">
            <a:extLst>
              <a:ext uri="{FF2B5EF4-FFF2-40B4-BE49-F238E27FC236}">
                <a16:creationId xmlns:a16="http://schemas.microsoft.com/office/drawing/2014/main" id="{4EB2891B-2E59-499A-9409-7CF5FF29A316}"/>
              </a:ext>
            </a:extLst>
          </p:cNvPr>
          <p:cNvSpPr>
            <a:spLocks noChangeShapeType="1"/>
          </p:cNvSpPr>
          <p:nvPr/>
        </p:nvSpPr>
        <p:spPr bwMode="auto">
          <a:xfrm>
            <a:off x="2133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7" name="Line 8">
            <a:extLst>
              <a:ext uri="{FF2B5EF4-FFF2-40B4-BE49-F238E27FC236}">
                <a16:creationId xmlns:a16="http://schemas.microsoft.com/office/drawing/2014/main" id="{EDDF85F3-8D31-4A1D-A239-3EDE9C890AD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5052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8" name="Line 9">
            <a:extLst>
              <a:ext uri="{FF2B5EF4-FFF2-40B4-BE49-F238E27FC236}">
                <a16:creationId xmlns:a16="http://schemas.microsoft.com/office/drawing/2014/main" id="{573D3FDF-3A12-4C0D-AF93-F2D29EB99E56}"/>
              </a:ext>
            </a:extLst>
          </p:cNvPr>
          <p:cNvSpPr>
            <a:spLocks noChangeShapeType="1"/>
          </p:cNvSpPr>
          <p:nvPr/>
        </p:nvSpPr>
        <p:spPr bwMode="auto">
          <a:xfrm>
            <a:off x="2895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89" name="Line 10">
            <a:extLst>
              <a:ext uri="{FF2B5EF4-FFF2-40B4-BE49-F238E27FC236}">
                <a16:creationId xmlns:a16="http://schemas.microsoft.com/office/drawing/2014/main" id="{30EA97CA-B37F-47FF-BC9C-633C48A1E402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0" name="Line 11">
            <a:extLst>
              <a:ext uri="{FF2B5EF4-FFF2-40B4-BE49-F238E27FC236}">
                <a16:creationId xmlns:a16="http://schemas.microsoft.com/office/drawing/2014/main" id="{37CA857F-D16B-4191-A6E6-2A7D61DA5064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8100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1" name="Line 12">
            <a:extLst>
              <a:ext uri="{FF2B5EF4-FFF2-40B4-BE49-F238E27FC236}">
                <a16:creationId xmlns:a16="http://schemas.microsoft.com/office/drawing/2014/main" id="{5CCFF8B2-F02B-4F91-AC53-52AFB3D42B2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4196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2" name="Line 13">
            <a:extLst>
              <a:ext uri="{FF2B5EF4-FFF2-40B4-BE49-F238E27FC236}">
                <a16:creationId xmlns:a16="http://schemas.microsoft.com/office/drawing/2014/main" id="{D2E60747-E28B-4214-9680-E6C8923AA5C6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41148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3" name="Line 14">
            <a:extLst>
              <a:ext uri="{FF2B5EF4-FFF2-40B4-BE49-F238E27FC236}">
                <a16:creationId xmlns:a16="http://schemas.microsoft.com/office/drawing/2014/main" id="{801BB192-5545-4D8B-AA21-FFDE1EB466E3}"/>
              </a:ext>
            </a:extLst>
          </p:cNvPr>
          <p:cNvSpPr>
            <a:spLocks noChangeShapeType="1"/>
          </p:cNvSpPr>
          <p:nvPr/>
        </p:nvSpPr>
        <p:spPr bwMode="auto">
          <a:xfrm>
            <a:off x="1752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4" name="Line 15">
            <a:extLst>
              <a:ext uri="{FF2B5EF4-FFF2-40B4-BE49-F238E27FC236}">
                <a16:creationId xmlns:a16="http://schemas.microsoft.com/office/drawing/2014/main" id="{980CA4CE-6DAD-4F06-B7ED-7AC41E3231B5}"/>
              </a:ext>
            </a:extLst>
          </p:cNvPr>
          <p:cNvSpPr>
            <a:spLocks noChangeShapeType="1"/>
          </p:cNvSpPr>
          <p:nvPr/>
        </p:nvSpPr>
        <p:spPr bwMode="auto">
          <a:xfrm>
            <a:off x="2514600" y="2514600"/>
            <a:ext cx="0" cy="1905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5" name="Line 16">
            <a:extLst>
              <a:ext uri="{FF2B5EF4-FFF2-40B4-BE49-F238E27FC236}">
                <a16:creationId xmlns:a16="http://schemas.microsoft.com/office/drawing/2014/main" id="{F7C2C986-1D83-441E-B619-4005AC22EDBD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3200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6" name="Line 17">
            <a:extLst>
              <a:ext uri="{FF2B5EF4-FFF2-40B4-BE49-F238E27FC236}">
                <a16:creationId xmlns:a16="http://schemas.microsoft.com/office/drawing/2014/main" id="{3BC3C7F8-DE36-44C4-8725-65AEAD271EB2}"/>
              </a:ext>
            </a:extLst>
          </p:cNvPr>
          <p:cNvSpPr>
            <a:spLocks noChangeShapeType="1"/>
          </p:cNvSpPr>
          <p:nvPr/>
        </p:nvSpPr>
        <p:spPr bwMode="auto">
          <a:xfrm>
            <a:off x="990600" y="2819400"/>
            <a:ext cx="22860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497" name="Rectangle 18">
            <a:extLst>
              <a:ext uri="{FF2B5EF4-FFF2-40B4-BE49-F238E27FC236}">
                <a16:creationId xmlns:a16="http://schemas.microsoft.com/office/drawing/2014/main" id="{A85295BE-D400-4FDB-9BC8-2B273D3834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8" name="Rectangle 19">
            <a:extLst>
              <a:ext uri="{FF2B5EF4-FFF2-40B4-BE49-F238E27FC236}">
                <a16:creationId xmlns:a16="http://schemas.microsoft.com/office/drawing/2014/main" id="{9D01B671-FC40-43F0-B346-4E9FC74675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499" name="Rectangle 20">
            <a:extLst>
              <a:ext uri="{FF2B5EF4-FFF2-40B4-BE49-F238E27FC236}">
                <a16:creationId xmlns:a16="http://schemas.microsoft.com/office/drawing/2014/main" id="{5DB2950B-90A2-402D-B306-4C9A867511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0" name="Rectangle 21">
            <a:extLst>
              <a:ext uri="{FF2B5EF4-FFF2-40B4-BE49-F238E27FC236}">
                <a16:creationId xmlns:a16="http://schemas.microsoft.com/office/drawing/2014/main" id="{7FE029C8-AFA7-4157-B386-0EC936937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4600" y="2819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1" name="Rectangle 22">
            <a:extLst>
              <a:ext uri="{FF2B5EF4-FFF2-40B4-BE49-F238E27FC236}">
                <a16:creationId xmlns:a16="http://schemas.microsoft.com/office/drawing/2014/main" id="{7C665B30-7E25-4E9F-B77E-061125114A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200400"/>
            <a:ext cx="381000" cy="3810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2" name="Rectangle 23">
            <a:extLst>
              <a:ext uri="{FF2B5EF4-FFF2-40B4-BE49-F238E27FC236}">
                <a16:creationId xmlns:a16="http://schemas.microsoft.com/office/drawing/2014/main" id="{22F33F41-83B1-4E4B-B5F4-383B1F4454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3" name="Rectangle 24">
            <a:extLst>
              <a:ext uri="{FF2B5EF4-FFF2-40B4-BE49-F238E27FC236}">
                <a16:creationId xmlns:a16="http://schemas.microsoft.com/office/drawing/2014/main" id="{AE278079-9E66-441D-8682-3C76809B75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4" name="Rectangle 25">
            <a:extLst>
              <a:ext uri="{FF2B5EF4-FFF2-40B4-BE49-F238E27FC236}">
                <a16:creationId xmlns:a16="http://schemas.microsoft.com/office/drawing/2014/main" id="{9A0A700D-D936-41D0-8627-D5EA192B71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5" name="Rectangle 26">
            <a:extLst>
              <a:ext uri="{FF2B5EF4-FFF2-40B4-BE49-F238E27FC236}">
                <a16:creationId xmlns:a16="http://schemas.microsoft.com/office/drawing/2014/main" id="{48BF19F4-2310-4117-A288-5F83DBBEC9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35052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6" name="Rectangle 28">
            <a:extLst>
              <a:ext uri="{FF2B5EF4-FFF2-40B4-BE49-F238E27FC236}">
                <a16:creationId xmlns:a16="http://schemas.microsoft.com/office/drawing/2014/main" id="{4818C9C7-3EF3-492B-8CAD-7D7DE66EBF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52600" y="3810000"/>
            <a:ext cx="381000" cy="3048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0507" name="Text Box 30">
            <a:extLst>
              <a:ext uri="{FF2B5EF4-FFF2-40B4-BE49-F238E27FC236}">
                <a16:creationId xmlns:a16="http://schemas.microsoft.com/office/drawing/2014/main" id="{BA315A84-9640-40CE-8DEB-D232E104E2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81400" y="2514600"/>
            <a:ext cx="3222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4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1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3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2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</a:t>
            </a:r>
          </a:p>
        </p:txBody>
      </p:sp>
      <p:sp>
        <p:nvSpPr>
          <p:cNvPr id="20508" name="Text Box 32">
            <a:extLst>
              <a:ext uri="{FF2B5EF4-FFF2-40B4-BE49-F238E27FC236}">
                <a16:creationId xmlns:a16="http://schemas.microsoft.com/office/drawing/2014/main" id="{DD12676F-1C66-4B18-B44C-4FA3298AA0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6800" y="4495800"/>
            <a:ext cx="22034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0   4   3   2   1   0</a:t>
            </a:r>
          </a:p>
        </p:txBody>
      </p:sp>
      <p:sp>
        <p:nvSpPr>
          <p:cNvPr id="20509" name="Text Box 33">
            <a:extLst>
              <a:ext uri="{FF2B5EF4-FFF2-40B4-BE49-F238E27FC236}">
                <a16:creationId xmlns:a16="http://schemas.microsoft.com/office/drawing/2014/main" id="{16899CA7-148D-40C6-8251-8EAD56D02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953000"/>
            <a:ext cx="6926263" cy="831850"/>
          </a:xfrm>
          <a:prstGeom prst="rect">
            <a:avLst/>
          </a:prstGeom>
          <a:noFill/>
          <a:ln w="9525">
            <a:solidFill>
              <a:srgbClr val="A5002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In projection matching, the horizontal and vertical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</a:rPr>
              <a:t>projections form a histogram.</a:t>
            </a:r>
          </a:p>
        </p:txBody>
      </p:sp>
      <p:sp>
        <p:nvSpPr>
          <p:cNvPr id="20510" name="Text Box 34">
            <a:extLst>
              <a:ext uri="{FF2B5EF4-FFF2-40B4-BE49-F238E27FC236}">
                <a16:creationId xmlns:a16="http://schemas.microsoft.com/office/drawing/2014/main" id="{F01A51EB-5AA2-47B9-A0F3-6864145EC2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0925" y="3206750"/>
            <a:ext cx="287337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Feature Vector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(0,4,1,3,2,0,0,4,3,2,1,0)</a:t>
            </a:r>
          </a:p>
        </p:txBody>
      </p:sp>
      <p:sp>
        <p:nvSpPr>
          <p:cNvPr id="20511" name="Line 35">
            <a:extLst>
              <a:ext uri="{FF2B5EF4-FFF2-40B4-BE49-F238E27FC236}">
                <a16:creationId xmlns:a16="http://schemas.microsoft.com/office/drawing/2014/main" id="{7090E596-5822-44BA-A23D-1DC102D4B3B6}"/>
              </a:ext>
            </a:extLst>
          </p:cNvPr>
          <p:cNvSpPr>
            <a:spLocks noChangeShapeType="1"/>
          </p:cNvSpPr>
          <p:nvPr/>
        </p:nvSpPr>
        <p:spPr bwMode="auto">
          <a:xfrm>
            <a:off x="4114800" y="3581400"/>
            <a:ext cx="533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0512" name="Text Box 36">
            <a:extLst>
              <a:ext uri="{FF2B5EF4-FFF2-40B4-BE49-F238E27FC236}">
                <a16:creationId xmlns:a16="http://schemas.microsoft.com/office/drawing/2014/main" id="{47B25246-D2EF-4F73-AEA6-DF73E41BC4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6019800"/>
            <a:ext cx="73231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 are the weaknesses of this method? strengths?</a:t>
            </a:r>
          </a:p>
        </p:txBody>
      </p:sp>
    </p:spTree>
    <p:extLst>
      <p:ext uri="{BB962C8B-B14F-4D97-AF65-F5344CB8AC3E}">
        <p14:creationId xmlns:p14="http://schemas.microsoft.com/office/powerpoint/2010/main" val="794635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Number Placeholder 4">
            <a:extLst>
              <a:ext uri="{FF2B5EF4-FFF2-40B4-BE49-F238E27FC236}">
                <a16:creationId xmlns:a16="http://schemas.microsoft.com/office/drawing/2014/main" id="{3E5DB64E-F6D2-4F4A-8BE0-4043F1C862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E93A409-E099-42DA-A645-BF48A26CCC7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19</a:t>
            </a:fld>
            <a:endParaRPr lang="en-US" altLang="en-US" sz="1400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C522AFF5-7992-40D5-A4FC-AE95F51AB6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Global Shape Properties:</a:t>
            </a:r>
            <a:br>
              <a:rPr lang="en-US" altLang="en-US"/>
            </a:br>
            <a:r>
              <a:rPr lang="en-US" altLang="en-US"/>
              <a:t>Tangent-Angle Histograms</a:t>
            </a:r>
          </a:p>
        </p:txBody>
      </p:sp>
      <p:sp>
        <p:nvSpPr>
          <p:cNvPr id="21508" name="Freeform 7">
            <a:extLst>
              <a:ext uri="{FF2B5EF4-FFF2-40B4-BE49-F238E27FC236}">
                <a16:creationId xmlns:a16="http://schemas.microsoft.com/office/drawing/2014/main" id="{26A38B9D-DF36-49D7-90EA-F6F13BF0D2A0}"/>
              </a:ext>
            </a:extLst>
          </p:cNvPr>
          <p:cNvSpPr>
            <a:spLocks/>
          </p:cNvSpPr>
          <p:nvPr/>
        </p:nvSpPr>
        <p:spPr bwMode="auto">
          <a:xfrm>
            <a:off x="1143000" y="2895600"/>
            <a:ext cx="2341563" cy="1728788"/>
          </a:xfrm>
          <a:custGeom>
            <a:avLst/>
            <a:gdLst>
              <a:gd name="T0" fmla="*/ 2147483646 w 1475"/>
              <a:gd name="T1" fmla="*/ 2147483646 h 1089"/>
              <a:gd name="T2" fmla="*/ 2147483646 w 1475"/>
              <a:gd name="T3" fmla="*/ 2147483646 h 1089"/>
              <a:gd name="T4" fmla="*/ 2147483646 w 1475"/>
              <a:gd name="T5" fmla="*/ 2147483646 h 1089"/>
              <a:gd name="T6" fmla="*/ 2147483646 w 1475"/>
              <a:gd name="T7" fmla="*/ 2147483646 h 1089"/>
              <a:gd name="T8" fmla="*/ 2147483646 w 1475"/>
              <a:gd name="T9" fmla="*/ 2147483646 h 1089"/>
              <a:gd name="T10" fmla="*/ 2147483646 w 1475"/>
              <a:gd name="T11" fmla="*/ 2147483646 h 1089"/>
              <a:gd name="T12" fmla="*/ 2147483646 w 1475"/>
              <a:gd name="T13" fmla="*/ 2147483646 h 1089"/>
              <a:gd name="T14" fmla="*/ 2147483646 w 1475"/>
              <a:gd name="T15" fmla="*/ 2147483646 h 1089"/>
              <a:gd name="T16" fmla="*/ 2147483646 w 1475"/>
              <a:gd name="T17" fmla="*/ 2147483646 h 1089"/>
              <a:gd name="T18" fmla="*/ 2147483646 w 1475"/>
              <a:gd name="T19" fmla="*/ 2147483646 h 1089"/>
              <a:gd name="T20" fmla="*/ 2147483646 w 1475"/>
              <a:gd name="T21" fmla="*/ 2147483646 h 1089"/>
              <a:gd name="T22" fmla="*/ 2147483646 w 1475"/>
              <a:gd name="T23" fmla="*/ 2147483646 h 1089"/>
              <a:gd name="T24" fmla="*/ 2147483646 w 1475"/>
              <a:gd name="T25" fmla="*/ 2147483646 h 1089"/>
              <a:gd name="T26" fmla="*/ 2147483646 w 1475"/>
              <a:gd name="T27" fmla="*/ 2147483646 h 1089"/>
              <a:gd name="T28" fmla="*/ 2147483646 w 1475"/>
              <a:gd name="T29" fmla="*/ 2147483646 h 1089"/>
              <a:gd name="T30" fmla="*/ 2147483646 w 1475"/>
              <a:gd name="T31" fmla="*/ 2147483646 h 1089"/>
              <a:gd name="T32" fmla="*/ 2147483646 w 1475"/>
              <a:gd name="T33" fmla="*/ 2147483646 h 1089"/>
              <a:gd name="T34" fmla="*/ 2147483646 w 1475"/>
              <a:gd name="T35" fmla="*/ 2147483646 h 1089"/>
              <a:gd name="T36" fmla="*/ 2147483646 w 1475"/>
              <a:gd name="T37" fmla="*/ 2147483646 h 1089"/>
              <a:gd name="T38" fmla="*/ 2147483646 w 1475"/>
              <a:gd name="T39" fmla="*/ 2147483646 h 1089"/>
              <a:gd name="T40" fmla="*/ 2147483646 w 1475"/>
              <a:gd name="T41" fmla="*/ 2147483646 h 1089"/>
              <a:gd name="T42" fmla="*/ 2147483646 w 1475"/>
              <a:gd name="T43" fmla="*/ 2147483646 h 1089"/>
              <a:gd name="T44" fmla="*/ 2147483646 w 1475"/>
              <a:gd name="T45" fmla="*/ 2147483646 h 1089"/>
              <a:gd name="T46" fmla="*/ 2147483646 w 1475"/>
              <a:gd name="T47" fmla="*/ 2147483646 h 1089"/>
              <a:gd name="T48" fmla="*/ 2147483646 w 1475"/>
              <a:gd name="T49" fmla="*/ 2147483646 h 1089"/>
              <a:gd name="T50" fmla="*/ 2147483646 w 1475"/>
              <a:gd name="T51" fmla="*/ 2147483646 h 1089"/>
              <a:gd name="T52" fmla="*/ 2147483646 w 1475"/>
              <a:gd name="T53" fmla="*/ 2147483646 h 1089"/>
              <a:gd name="T54" fmla="*/ 2147483646 w 1475"/>
              <a:gd name="T55" fmla="*/ 2147483646 h 1089"/>
              <a:gd name="T56" fmla="*/ 2147483646 w 1475"/>
              <a:gd name="T57" fmla="*/ 2147483646 h 1089"/>
              <a:gd name="T58" fmla="*/ 2147483646 w 1475"/>
              <a:gd name="T59" fmla="*/ 2147483646 h 1089"/>
              <a:gd name="T60" fmla="*/ 2147483646 w 1475"/>
              <a:gd name="T61" fmla="*/ 2147483646 h 1089"/>
              <a:gd name="T62" fmla="*/ 2147483646 w 1475"/>
              <a:gd name="T63" fmla="*/ 2147483646 h 1089"/>
              <a:gd name="T64" fmla="*/ 2147483646 w 1475"/>
              <a:gd name="T65" fmla="*/ 2147483646 h 1089"/>
              <a:gd name="T66" fmla="*/ 2147483646 w 1475"/>
              <a:gd name="T67" fmla="*/ 2147483646 h 1089"/>
              <a:gd name="T68" fmla="*/ 2147483646 w 1475"/>
              <a:gd name="T69" fmla="*/ 2147483646 h 1089"/>
              <a:gd name="T70" fmla="*/ 2147483646 w 1475"/>
              <a:gd name="T71" fmla="*/ 2147483646 h 1089"/>
              <a:gd name="T72" fmla="*/ 2147483646 w 1475"/>
              <a:gd name="T73" fmla="*/ 2147483646 h 1089"/>
              <a:gd name="T74" fmla="*/ 2147483646 w 1475"/>
              <a:gd name="T75" fmla="*/ 2147483646 h 1089"/>
              <a:gd name="T76" fmla="*/ 2147483646 w 1475"/>
              <a:gd name="T77" fmla="*/ 2147483646 h 1089"/>
              <a:gd name="T78" fmla="*/ 2147483646 w 1475"/>
              <a:gd name="T79" fmla="*/ 2147483646 h 1089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w 1475"/>
              <a:gd name="T121" fmla="*/ 0 h 1089"/>
              <a:gd name="T122" fmla="*/ 1475 w 1475"/>
              <a:gd name="T123" fmla="*/ 1089 h 1089"/>
            </a:gdLst>
            <a:ahLst/>
            <a:cxnLst>
              <a:cxn ang="T80">
                <a:pos x="T0" y="T1"/>
              </a:cxn>
              <a:cxn ang="T81">
                <a:pos x="T2" y="T3"/>
              </a:cxn>
              <a:cxn ang="T82">
                <a:pos x="T4" y="T5"/>
              </a:cxn>
              <a:cxn ang="T83">
                <a:pos x="T6" y="T7"/>
              </a:cxn>
              <a:cxn ang="T84">
                <a:pos x="T8" y="T9"/>
              </a:cxn>
              <a:cxn ang="T85">
                <a:pos x="T10" y="T11"/>
              </a:cxn>
              <a:cxn ang="T86">
                <a:pos x="T12" y="T13"/>
              </a:cxn>
              <a:cxn ang="T87">
                <a:pos x="T14" y="T15"/>
              </a:cxn>
              <a:cxn ang="T88">
                <a:pos x="T16" y="T17"/>
              </a:cxn>
              <a:cxn ang="T89">
                <a:pos x="T18" y="T19"/>
              </a:cxn>
              <a:cxn ang="T90">
                <a:pos x="T20" y="T21"/>
              </a:cxn>
              <a:cxn ang="T91">
                <a:pos x="T22" y="T23"/>
              </a:cxn>
              <a:cxn ang="T92">
                <a:pos x="T24" y="T25"/>
              </a:cxn>
              <a:cxn ang="T93">
                <a:pos x="T26" y="T27"/>
              </a:cxn>
              <a:cxn ang="T94">
                <a:pos x="T28" y="T29"/>
              </a:cxn>
              <a:cxn ang="T95">
                <a:pos x="T30" y="T31"/>
              </a:cxn>
              <a:cxn ang="T96">
                <a:pos x="T32" y="T33"/>
              </a:cxn>
              <a:cxn ang="T97">
                <a:pos x="T34" y="T35"/>
              </a:cxn>
              <a:cxn ang="T98">
                <a:pos x="T36" y="T37"/>
              </a:cxn>
              <a:cxn ang="T99">
                <a:pos x="T38" y="T39"/>
              </a:cxn>
              <a:cxn ang="T100">
                <a:pos x="T40" y="T41"/>
              </a:cxn>
              <a:cxn ang="T101">
                <a:pos x="T42" y="T43"/>
              </a:cxn>
              <a:cxn ang="T102">
                <a:pos x="T44" y="T45"/>
              </a:cxn>
              <a:cxn ang="T103">
                <a:pos x="T46" y="T47"/>
              </a:cxn>
              <a:cxn ang="T104">
                <a:pos x="T48" y="T49"/>
              </a:cxn>
              <a:cxn ang="T105">
                <a:pos x="T50" y="T51"/>
              </a:cxn>
              <a:cxn ang="T106">
                <a:pos x="T52" y="T53"/>
              </a:cxn>
              <a:cxn ang="T107">
                <a:pos x="T54" y="T55"/>
              </a:cxn>
              <a:cxn ang="T108">
                <a:pos x="T56" y="T57"/>
              </a:cxn>
              <a:cxn ang="T109">
                <a:pos x="T58" y="T59"/>
              </a:cxn>
              <a:cxn ang="T110">
                <a:pos x="T60" y="T61"/>
              </a:cxn>
              <a:cxn ang="T111">
                <a:pos x="T62" y="T63"/>
              </a:cxn>
              <a:cxn ang="T112">
                <a:pos x="T64" y="T65"/>
              </a:cxn>
              <a:cxn ang="T113">
                <a:pos x="T66" y="T67"/>
              </a:cxn>
              <a:cxn ang="T114">
                <a:pos x="T68" y="T69"/>
              </a:cxn>
              <a:cxn ang="T115">
                <a:pos x="T70" y="T71"/>
              </a:cxn>
              <a:cxn ang="T116">
                <a:pos x="T72" y="T73"/>
              </a:cxn>
              <a:cxn ang="T117">
                <a:pos x="T74" y="T75"/>
              </a:cxn>
              <a:cxn ang="T118">
                <a:pos x="T76" y="T77"/>
              </a:cxn>
              <a:cxn ang="T119">
                <a:pos x="T78" y="T79"/>
              </a:cxn>
            </a:cxnLst>
            <a:rect l="T120" t="T121" r="T122" b="T123"/>
            <a:pathLst>
              <a:path w="1475" h="1089">
                <a:moveTo>
                  <a:pt x="801" y="1081"/>
                </a:moveTo>
                <a:cubicBezTo>
                  <a:pt x="725" y="1056"/>
                  <a:pt x="831" y="1089"/>
                  <a:pt x="625" y="1067"/>
                </a:cubicBezTo>
                <a:cubicBezTo>
                  <a:pt x="601" y="1064"/>
                  <a:pt x="579" y="1052"/>
                  <a:pt x="555" y="1046"/>
                </a:cubicBezTo>
                <a:cubicBezTo>
                  <a:pt x="512" y="1017"/>
                  <a:pt x="454" y="1008"/>
                  <a:pt x="415" y="969"/>
                </a:cubicBezTo>
                <a:cubicBezTo>
                  <a:pt x="398" y="952"/>
                  <a:pt x="372" y="939"/>
                  <a:pt x="358" y="920"/>
                </a:cubicBezTo>
                <a:cubicBezTo>
                  <a:pt x="331" y="884"/>
                  <a:pt x="306" y="844"/>
                  <a:pt x="281" y="807"/>
                </a:cubicBezTo>
                <a:cubicBezTo>
                  <a:pt x="256" y="770"/>
                  <a:pt x="232" y="733"/>
                  <a:pt x="211" y="695"/>
                </a:cubicBezTo>
                <a:cubicBezTo>
                  <a:pt x="203" y="680"/>
                  <a:pt x="183" y="653"/>
                  <a:pt x="183" y="653"/>
                </a:cubicBezTo>
                <a:cubicBezTo>
                  <a:pt x="173" y="615"/>
                  <a:pt x="149" y="580"/>
                  <a:pt x="127" y="547"/>
                </a:cubicBezTo>
                <a:cubicBezTo>
                  <a:pt x="118" y="533"/>
                  <a:pt x="104" y="521"/>
                  <a:pt x="99" y="505"/>
                </a:cubicBezTo>
                <a:cubicBezTo>
                  <a:pt x="91" y="482"/>
                  <a:pt x="63" y="442"/>
                  <a:pt x="63" y="442"/>
                </a:cubicBezTo>
                <a:cubicBezTo>
                  <a:pt x="48" y="384"/>
                  <a:pt x="38" y="325"/>
                  <a:pt x="28" y="266"/>
                </a:cubicBezTo>
                <a:cubicBezTo>
                  <a:pt x="33" y="191"/>
                  <a:pt x="0" y="0"/>
                  <a:pt x="63" y="42"/>
                </a:cubicBezTo>
                <a:cubicBezTo>
                  <a:pt x="88" y="59"/>
                  <a:pt x="98" y="74"/>
                  <a:pt x="127" y="84"/>
                </a:cubicBezTo>
                <a:cubicBezTo>
                  <a:pt x="164" y="112"/>
                  <a:pt x="206" y="130"/>
                  <a:pt x="246" y="154"/>
                </a:cubicBezTo>
                <a:cubicBezTo>
                  <a:pt x="297" y="184"/>
                  <a:pt x="343" y="220"/>
                  <a:pt x="387" y="259"/>
                </a:cubicBezTo>
                <a:cubicBezTo>
                  <a:pt x="425" y="293"/>
                  <a:pt x="454" y="339"/>
                  <a:pt x="492" y="372"/>
                </a:cubicBezTo>
                <a:cubicBezTo>
                  <a:pt x="507" y="385"/>
                  <a:pt x="526" y="394"/>
                  <a:pt x="541" y="407"/>
                </a:cubicBezTo>
                <a:cubicBezTo>
                  <a:pt x="556" y="420"/>
                  <a:pt x="565" y="440"/>
                  <a:pt x="583" y="449"/>
                </a:cubicBezTo>
                <a:cubicBezTo>
                  <a:pt x="623" y="469"/>
                  <a:pt x="667" y="486"/>
                  <a:pt x="703" y="512"/>
                </a:cubicBezTo>
                <a:cubicBezTo>
                  <a:pt x="732" y="532"/>
                  <a:pt x="753" y="557"/>
                  <a:pt x="787" y="568"/>
                </a:cubicBezTo>
                <a:cubicBezTo>
                  <a:pt x="806" y="566"/>
                  <a:pt x="825" y="566"/>
                  <a:pt x="843" y="561"/>
                </a:cubicBezTo>
                <a:cubicBezTo>
                  <a:pt x="875" y="552"/>
                  <a:pt x="889" y="509"/>
                  <a:pt x="906" y="484"/>
                </a:cubicBezTo>
                <a:cubicBezTo>
                  <a:pt x="917" y="467"/>
                  <a:pt x="935" y="456"/>
                  <a:pt x="949" y="442"/>
                </a:cubicBezTo>
                <a:cubicBezTo>
                  <a:pt x="969" y="422"/>
                  <a:pt x="986" y="393"/>
                  <a:pt x="1005" y="372"/>
                </a:cubicBezTo>
                <a:cubicBezTo>
                  <a:pt x="1018" y="357"/>
                  <a:pt x="1031" y="342"/>
                  <a:pt x="1047" y="330"/>
                </a:cubicBezTo>
                <a:cubicBezTo>
                  <a:pt x="1054" y="325"/>
                  <a:pt x="1062" y="321"/>
                  <a:pt x="1068" y="315"/>
                </a:cubicBezTo>
                <a:cubicBezTo>
                  <a:pt x="1101" y="281"/>
                  <a:pt x="1105" y="236"/>
                  <a:pt x="1145" y="210"/>
                </a:cubicBezTo>
                <a:cubicBezTo>
                  <a:pt x="1172" y="170"/>
                  <a:pt x="1144" y="207"/>
                  <a:pt x="1187" y="168"/>
                </a:cubicBezTo>
                <a:cubicBezTo>
                  <a:pt x="1225" y="134"/>
                  <a:pt x="1247" y="97"/>
                  <a:pt x="1293" y="77"/>
                </a:cubicBezTo>
                <a:cubicBezTo>
                  <a:pt x="1315" y="67"/>
                  <a:pt x="1340" y="64"/>
                  <a:pt x="1363" y="56"/>
                </a:cubicBezTo>
                <a:cubicBezTo>
                  <a:pt x="1370" y="54"/>
                  <a:pt x="1384" y="49"/>
                  <a:pt x="1384" y="49"/>
                </a:cubicBezTo>
                <a:cubicBezTo>
                  <a:pt x="1475" y="186"/>
                  <a:pt x="1409" y="77"/>
                  <a:pt x="1391" y="491"/>
                </a:cubicBezTo>
                <a:cubicBezTo>
                  <a:pt x="1387" y="574"/>
                  <a:pt x="1348" y="647"/>
                  <a:pt x="1300" y="709"/>
                </a:cubicBezTo>
                <a:cubicBezTo>
                  <a:pt x="1273" y="743"/>
                  <a:pt x="1271" y="783"/>
                  <a:pt x="1229" y="793"/>
                </a:cubicBezTo>
                <a:cubicBezTo>
                  <a:pt x="1220" y="820"/>
                  <a:pt x="1198" y="830"/>
                  <a:pt x="1187" y="856"/>
                </a:cubicBezTo>
                <a:cubicBezTo>
                  <a:pt x="1175" y="884"/>
                  <a:pt x="1176" y="924"/>
                  <a:pt x="1145" y="941"/>
                </a:cubicBezTo>
                <a:cubicBezTo>
                  <a:pt x="1106" y="963"/>
                  <a:pt x="1058" y="968"/>
                  <a:pt x="1019" y="990"/>
                </a:cubicBezTo>
                <a:cubicBezTo>
                  <a:pt x="994" y="1004"/>
                  <a:pt x="967" y="1033"/>
                  <a:pt x="941" y="1046"/>
                </a:cubicBezTo>
                <a:cubicBezTo>
                  <a:pt x="896" y="1068"/>
                  <a:pt x="844" y="1060"/>
                  <a:pt x="801" y="1081"/>
                </a:cubicBezTo>
                <a:close/>
              </a:path>
            </a:pathLst>
          </a:custGeom>
          <a:solidFill>
            <a:schemeClr val="accent1"/>
          </a:solidFill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1509" name="Line 8">
            <a:extLst>
              <a:ext uri="{FF2B5EF4-FFF2-40B4-BE49-F238E27FC236}">
                <a16:creationId xmlns:a16="http://schemas.microsoft.com/office/drawing/2014/main" id="{722DCECF-0971-468B-934E-BD88538C0207}"/>
              </a:ext>
            </a:extLst>
          </p:cNvPr>
          <p:cNvSpPr>
            <a:spLocks noChangeShapeType="1"/>
          </p:cNvSpPr>
          <p:nvPr/>
        </p:nvSpPr>
        <p:spPr bwMode="auto">
          <a:xfrm>
            <a:off x="2819400" y="2590800"/>
            <a:ext cx="1066800" cy="838200"/>
          </a:xfrm>
          <a:prstGeom prst="line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0" name="Text Box 9">
            <a:extLst>
              <a:ext uri="{FF2B5EF4-FFF2-40B4-BE49-F238E27FC236}">
                <a16:creationId xmlns:a16="http://schemas.microsoft.com/office/drawing/2014/main" id="{CDBC333F-DD15-4E29-B1D5-B405A6F73E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6925" y="2547938"/>
            <a:ext cx="684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135</a:t>
            </a:r>
          </a:p>
        </p:txBody>
      </p:sp>
      <p:sp>
        <p:nvSpPr>
          <p:cNvPr id="21511" name="Line 11">
            <a:extLst>
              <a:ext uri="{FF2B5EF4-FFF2-40B4-BE49-F238E27FC236}">
                <a16:creationId xmlns:a16="http://schemas.microsoft.com/office/drawing/2014/main" id="{08829AC4-5F5D-473D-A603-09CA5C7C37E5}"/>
              </a:ext>
            </a:extLst>
          </p:cNvPr>
          <p:cNvSpPr>
            <a:spLocks noChangeShapeType="1"/>
          </p:cNvSpPr>
          <p:nvPr/>
        </p:nvSpPr>
        <p:spPr bwMode="auto">
          <a:xfrm>
            <a:off x="3505200" y="3429000"/>
            <a:ext cx="13716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2" name="Line 12">
            <a:extLst>
              <a:ext uri="{FF2B5EF4-FFF2-40B4-BE49-F238E27FC236}">
                <a16:creationId xmlns:a16="http://schemas.microsoft.com/office/drawing/2014/main" id="{E338AA69-8C00-4AA9-90AC-7E32D24E3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2590800"/>
            <a:ext cx="0" cy="1828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3" name="Line 13">
            <a:extLst>
              <a:ext uri="{FF2B5EF4-FFF2-40B4-BE49-F238E27FC236}">
                <a16:creationId xmlns:a16="http://schemas.microsoft.com/office/drawing/2014/main" id="{0EAE77F1-4544-40E0-A007-590403928D19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4419600"/>
            <a:ext cx="28194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4" name="Freeform 14">
            <a:extLst>
              <a:ext uri="{FF2B5EF4-FFF2-40B4-BE49-F238E27FC236}">
                <a16:creationId xmlns:a16="http://schemas.microsoft.com/office/drawing/2014/main" id="{B777B3DD-6180-4D51-A46D-718BECB19CE4}"/>
              </a:ext>
            </a:extLst>
          </p:cNvPr>
          <p:cNvSpPr>
            <a:spLocks/>
          </p:cNvSpPr>
          <p:nvPr/>
        </p:nvSpPr>
        <p:spPr bwMode="auto">
          <a:xfrm>
            <a:off x="5715000" y="2286000"/>
            <a:ext cx="2743200" cy="2133600"/>
          </a:xfrm>
          <a:custGeom>
            <a:avLst/>
            <a:gdLst>
              <a:gd name="T0" fmla="*/ 0 w 1728"/>
              <a:gd name="T1" fmla="*/ 2147483646 h 1344"/>
              <a:gd name="T2" fmla="*/ 2147483646 w 1728"/>
              <a:gd name="T3" fmla="*/ 2147483646 h 1344"/>
              <a:gd name="T4" fmla="*/ 2147483646 w 1728"/>
              <a:gd name="T5" fmla="*/ 2147483646 h 1344"/>
              <a:gd name="T6" fmla="*/ 2147483646 w 1728"/>
              <a:gd name="T7" fmla="*/ 2147483646 h 1344"/>
              <a:gd name="T8" fmla="*/ 2147483646 w 1728"/>
              <a:gd name="T9" fmla="*/ 2147483646 h 1344"/>
              <a:gd name="T10" fmla="*/ 2147483646 w 1728"/>
              <a:gd name="T11" fmla="*/ 2147483646 h 1344"/>
              <a:gd name="T12" fmla="*/ 2147483646 w 1728"/>
              <a:gd name="T13" fmla="*/ 2147483646 h 1344"/>
              <a:gd name="T14" fmla="*/ 2147483646 w 1728"/>
              <a:gd name="T15" fmla="*/ 2147483646 h 1344"/>
              <a:gd name="T16" fmla="*/ 2147483646 w 1728"/>
              <a:gd name="T17" fmla="*/ 2147483646 h 1344"/>
              <a:gd name="T18" fmla="*/ 2147483646 w 1728"/>
              <a:gd name="T19" fmla="*/ 2147483646 h 1344"/>
              <a:gd name="T20" fmla="*/ 2147483646 w 1728"/>
              <a:gd name="T21" fmla="*/ 2147483646 h 1344"/>
              <a:gd name="T22" fmla="*/ 2147483646 w 1728"/>
              <a:gd name="T23" fmla="*/ 2147483646 h 1344"/>
              <a:gd name="T24" fmla="*/ 2147483646 w 1728"/>
              <a:gd name="T25" fmla="*/ 2147483646 h 1344"/>
              <a:gd name="T26" fmla="*/ 2147483646 w 1728"/>
              <a:gd name="T27" fmla="*/ 2147483646 h 1344"/>
              <a:gd name="T28" fmla="*/ 2147483646 w 1728"/>
              <a:gd name="T29" fmla="*/ 2147483646 h 1344"/>
              <a:gd name="T30" fmla="*/ 2147483646 w 1728"/>
              <a:gd name="T31" fmla="*/ 2147483646 h 1344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w 1728"/>
              <a:gd name="T49" fmla="*/ 0 h 1344"/>
              <a:gd name="T50" fmla="*/ 1728 w 1728"/>
              <a:gd name="T51" fmla="*/ 1344 h 1344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T48" t="T49" r="T50" b="T51"/>
            <a:pathLst>
              <a:path w="1728" h="1344">
                <a:moveTo>
                  <a:pt x="0" y="960"/>
                </a:moveTo>
                <a:cubicBezTo>
                  <a:pt x="48" y="912"/>
                  <a:pt x="96" y="864"/>
                  <a:pt x="144" y="864"/>
                </a:cubicBezTo>
                <a:cubicBezTo>
                  <a:pt x="192" y="864"/>
                  <a:pt x="256" y="904"/>
                  <a:pt x="288" y="960"/>
                </a:cubicBezTo>
                <a:cubicBezTo>
                  <a:pt x="320" y="1016"/>
                  <a:pt x="304" y="1168"/>
                  <a:pt x="336" y="1200"/>
                </a:cubicBezTo>
                <a:cubicBezTo>
                  <a:pt x="368" y="1232"/>
                  <a:pt x="432" y="1296"/>
                  <a:pt x="480" y="1152"/>
                </a:cubicBezTo>
                <a:cubicBezTo>
                  <a:pt x="528" y="1008"/>
                  <a:pt x="576" y="504"/>
                  <a:pt x="624" y="336"/>
                </a:cubicBezTo>
                <a:cubicBezTo>
                  <a:pt x="672" y="168"/>
                  <a:pt x="728" y="152"/>
                  <a:pt x="768" y="144"/>
                </a:cubicBezTo>
                <a:cubicBezTo>
                  <a:pt x="808" y="136"/>
                  <a:pt x="840" y="176"/>
                  <a:pt x="864" y="288"/>
                </a:cubicBezTo>
                <a:cubicBezTo>
                  <a:pt x="888" y="400"/>
                  <a:pt x="896" y="672"/>
                  <a:pt x="912" y="816"/>
                </a:cubicBezTo>
                <a:cubicBezTo>
                  <a:pt x="928" y="960"/>
                  <a:pt x="920" y="1088"/>
                  <a:pt x="960" y="1152"/>
                </a:cubicBezTo>
                <a:cubicBezTo>
                  <a:pt x="1000" y="1216"/>
                  <a:pt x="1088" y="1328"/>
                  <a:pt x="1152" y="1200"/>
                </a:cubicBezTo>
                <a:cubicBezTo>
                  <a:pt x="1216" y="1072"/>
                  <a:pt x="1296" y="568"/>
                  <a:pt x="1344" y="384"/>
                </a:cubicBezTo>
                <a:cubicBezTo>
                  <a:pt x="1392" y="200"/>
                  <a:pt x="1400" y="0"/>
                  <a:pt x="1440" y="96"/>
                </a:cubicBezTo>
                <a:cubicBezTo>
                  <a:pt x="1480" y="192"/>
                  <a:pt x="1544" y="768"/>
                  <a:pt x="1584" y="960"/>
                </a:cubicBezTo>
                <a:cubicBezTo>
                  <a:pt x="1624" y="1152"/>
                  <a:pt x="1656" y="1184"/>
                  <a:pt x="1680" y="1248"/>
                </a:cubicBezTo>
                <a:cubicBezTo>
                  <a:pt x="1704" y="1312"/>
                  <a:pt x="1716" y="1328"/>
                  <a:pt x="1728" y="1344"/>
                </a:cubicBezTo>
              </a:path>
            </a:pathLst>
          </a:custGeom>
          <a:noFill/>
          <a:ln w="9525" cap="flat" cmpd="sng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1515" name="Text Box 15">
            <a:extLst>
              <a:ext uri="{FF2B5EF4-FFF2-40B4-BE49-F238E27FC236}">
                <a16:creationId xmlns:a16="http://schemas.microsoft.com/office/drawing/2014/main" id="{9EBB6A4F-A056-49E9-ABA1-8137AB29366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2925" y="4502150"/>
            <a:ext cx="27971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0   30     45           135</a:t>
            </a:r>
          </a:p>
        </p:txBody>
      </p:sp>
      <p:sp>
        <p:nvSpPr>
          <p:cNvPr id="21516" name="Text Box 16">
            <a:extLst>
              <a:ext uri="{FF2B5EF4-FFF2-40B4-BE49-F238E27FC236}">
                <a16:creationId xmlns:a16="http://schemas.microsoft.com/office/drawing/2014/main" id="{072C91D7-51DE-40AA-A4A7-1E7DE1BD3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595938"/>
            <a:ext cx="5905500" cy="831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this feature invariant to starting point?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Is it invariant to size, translation, rotation?</a:t>
            </a:r>
          </a:p>
        </p:txBody>
      </p:sp>
    </p:spTree>
    <p:extLst>
      <p:ext uri="{BB962C8B-B14F-4D97-AF65-F5344CB8AC3E}">
        <p14:creationId xmlns:p14="http://schemas.microsoft.com/office/powerpoint/2010/main" val="14356181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E5544953-2179-4D95-BCF9-8C224AD26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2316DF-F799-467C-B383-C416A51A4876}" type="slidenum">
              <a:rPr lang="en-US" altLang="en-US" smtClean="0"/>
              <a:pPr>
                <a:defRPr/>
              </a:pPr>
              <a:t>2</a:t>
            </a:fld>
            <a:endParaRPr lang="en-US" alt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0698602-8FE0-4A28-8715-79EAA88912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2753360"/>
            <a:ext cx="7385535" cy="21272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C78192-8C0C-4EA5-A49B-FFAE3403C7BE}"/>
              </a:ext>
            </a:extLst>
          </p:cNvPr>
          <p:cNvSpPr txBox="1"/>
          <p:nvPr/>
        </p:nvSpPr>
        <p:spPr>
          <a:xfrm flipH="1">
            <a:off x="1981199" y="609600"/>
            <a:ext cx="4038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Joe’s Defense Audience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D541153-D6EE-499B-B01F-88B4408E2768}"/>
              </a:ext>
            </a:extLst>
          </p:cNvPr>
          <p:cNvSpPr txBox="1"/>
          <p:nvPr/>
        </p:nvSpPr>
        <p:spPr>
          <a:xfrm flipH="1">
            <a:off x="5354319" y="4880633"/>
            <a:ext cx="1173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Kelp</a:t>
            </a:r>
          </a:p>
        </p:txBody>
      </p:sp>
    </p:spTree>
    <p:extLst>
      <p:ext uri="{BB962C8B-B14F-4D97-AF65-F5344CB8AC3E}">
        <p14:creationId xmlns:p14="http://schemas.microsoft.com/office/powerpoint/2010/main" val="1534311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4">
            <a:extLst>
              <a:ext uri="{FF2B5EF4-FFF2-40B4-BE49-F238E27FC236}">
                <a16:creationId xmlns:a16="http://schemas.microsoft.com/office/drawing/2014/main" id="{8D5013C7-3B4A-44EB-9538-F3CAB50727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1508FB50-336F-4CEC-A885-9679940EF02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22531" name="Rectangle 2050">
            <a:extLst>
              <a:ext uri="{FF2B5EF4-FFF2-40B4-BE49-F238E27FC236}">
                <a16:creationId xmlns:a16="http://schemas.microsoft.com/office/drawing/2014/main" id="{BA29D9F6-A158-486F-A85B-288ABB65DB8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Boundary Matching</a:t>
            </a:r>
          </a:p>
        </p:txBody>
      </p:sp>
      <p:sp>
        <p:nvSpPr>
          <p:cNvPr id="22532" name="Text Box 2051">
            <a:extLst>
              <a:ext uri="{FF2B5EF4-FFF2-40B4-BE49-F238E27FC236}">
                <a16:creationId xmlns:a16="http://schemas.microsoft.com/office/drawing/2014/main" id="{2667D1EC-54A8-4E4E-A917-093664FE99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057400"/>
            <a:ext cx="2960688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Fourier Descriptors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Sides and Angles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Elastic Matching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</a:t>
            </a:r>
          </a:p>
        </p:txBody>
      </p:sp>
      <p:sp>
        <p:nvSpPr>
          <p:cNvPr id="22533" name="Text Box 2052">
            <a:extLst>
              <a:ext uri="{FF2B5EF4-FFF2-40B4-BE49-F238E27FC236}">
                <a16:creationId xmlns:a16="http://schemas.microsoft.com/office/drawing/2014/main" id="{25A9578A-2F10-4916-A5EF-19B59B25AD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4325" y="4044950"/>
            <a:ext cx="6332538" cy="253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The distance between query shape and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bg2"/>
                </a:solidFill>
              </a:rPr>
              <a:t>has two components: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bg2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1. energy required to deform the query shape into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hlink"/>
                </a:solidFill>
              </a:rPr>
              <a:t>    one that best matches the image shape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2</a:t>
            </a:r>
            <a:r>
              <a:rPr lang="en-US" altLang="en-US" sz="2000">
                <a:solidFill>
                  <a:schemeClr val="tx2"/>
                </a:solidFill>
              </a:rPr>
              <a:t>. </a:t>
            </a:r>
            <a:r>
              <a:rPr lang="en-US" altLang="en-US" sz="2000">
                <a:solidFill>
                  <a:schemeClr val="folHlink"/>
                </a:solidFill>
              </a:rPr>
              <a:t>a measure of how well the deformed query matches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solidFill>
                  <a:schemeClr val="folHlink"/>
                </a:solidFill>
              </a:rPr>
              <a:t>    the image</a:t>
            </a:r>
          </a:p>
        </p:txBody>
      </p:sp>
    </p:spTree>
    <p:extLst>
      <p:ext uri="{BB962C8B-B14F-4D97-AF65-F5344CB8AC3E}">
        <p14:creationId xmlns:p14="http://schemas.microsoft.com/office/powerpoint/2010/main" val="15803924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Number Placeholder 5">
            <a:extLst>
              <a:ext uri="{FF2B5EF4-FFF2-40B4-BE49-F238E27FC236}">
                <a16:creationId xmlns:a16="http://schemas.microsoft.com/office/drawing/2014/main" id="{334CB6B7-F51A-4A0B-ACD3-33EA5C210F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205D51A-11B8-4FB0-8D15-AD301A109065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21</a:t>
            </a:fld>
            <a:endParaRPr lang="en-US" altLang="en-US" sz="1400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904367AA-F51A-4684-B682-DF929022B7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Del Bimbo Elastic Shape Matching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F4A34DDD-22E3-46BC-B166-E23CB1A80E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7" name="Rectangle 4">
            <a:extLst>
              <a:ext uri="{FF2B5EF4-FFF2-40B4-BE49-F238E27FC236}">
                <a16:creationId xmlns:a16="http://schemas.microsoft.com/office/drawing/2014/main" id="{D134D221-A81D-4953-9C73-8FD6C985E4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3558" name="Text Box 5">
            <a:extLst>
              <a:ext uri="{FF2B5EF4-FFF2-40B4-BE49-F238E27FC236}">
                <a16:creationId xmlns:a16="http://schemas.microsoft.com/office/drawing/2014/main" id="{38102604-2C2A-4207-833E-E4A512F385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3559" name="Text Box 6">
            <a:extLst>
              <a:ext uri="{FF2B5EF4-FFF2-40B4-BE49-F238E27FC236}">
                <a16:creationId xmlns:a16="http://schemas.microsoft.com/office/drawing/2014/main" id="{99263AD9-3FDA-40AA-8F87-5EF92CD040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0970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3560" name="Picture 8" descr="horse_ske">
            <a:extLst>
              <a:ext uri="{FF2B5EF4-FFF2-40B4-BE49-F238E27FC236}">
                <a16:creationId xmlns:a16="http://schemas.microsoft.com/office/drawing/2014/main" id="{32C2C4E0-CCAB-4390-A868-43530E89DE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590800"/>
            <a:ext cx="2711450" cy="2855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1" name="Picture 10" descr="horse_out2">
            <a:extLst>
              <a:ext uri="{FF2B5EF4-FFF2-40B4-BE49-F238E27FC236}">
                <a16:creationId xmlns:a16="http://schemas.microsoft.com/office/drawing/2014/main" id="{F139A329-4ADD-4916-9FEA-861C3700B7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362200"/>
            <a:ext cx="5029200" cy="311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 Box 11">
            <a:extLst>
              <a:ext uri="{FF2B5EF4-FFF2-40B4-BE49-F238E27FC236}">
                <a16:creationId xmlns:a16="http://schemas.microsoft.com/office/drawing/2014/main" id="{09ED66AE-AA1C-408B-82CC-27FB8F28C5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7125" y="5595938"/>
            <a:ext cx="9445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query</a:t>
            </a:r>
          </a:p>
        </p:txBody>
      </p:sp>
      <p:sp>
        <p:nvSpPr>
          <p:cNvPr id="23563" name="Text Box 12">
            <a:extLst>
              <a:ext uri="{FF2B5EF4-FFF2-40B4-BE49-F238E27FC236}">
                <a16:creationId xmlns:a16="http://schemas.microsoft.com/office/drawing/2014/main" id="{142CC22F-6830-4F1F-B695-962361DA8F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5715000"/>
            <a:ext cx="24225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retrieved images</a:t>
            </a:r>
          </a:p>
        </p:txBody>
      </p:sp>
    </p:spTree>
    <p:extLst>
      <p:ext uri="{BB962C8B-B14F-4D97-AF65-F5344CB8AC3E}">
        <p14:creationId xmlns:p14="http://schemas.microsoft.com/office/powerpoint/2010/main" val="40871102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Number Placeholder 5">
            <a:extLst>
              <a:ext uri="{FF2B5EF4-FFF2-40B4-BE49-F238E27FC236}">
                <a16:creationId xmlns:a16="http://schemas.microsoft.com/office/drawing/2014/main" id="{92767599-A3E5-4CF9-A0CF-70FB80F89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739B03B-4C1C-4EDF-85BB-B5541541CC8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24579" name="Rectangle 1026">
            <a:extLst>
              <a:ext uri="{FF2B5EF4-FFF2-40B4-BE49-F238E27FC236}">
                <a16:creationId xmlns:a16="http://schemas.microsoft.com/office/drawing/2014/main" id="{15D84EE2-6C0B-4506-9C54-50671AF627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 Regions and Relationships</a:t>
            </a:r>
          </a:p>
        </p:txBody>
      </p:sp>
      <p:sp>
        <p:nvSpPr>
          <p:cNvPr id="24580" name="Rectangle 1027">
            <a:extLst>
              <a:ext uri="{FF2B5EF4-FFF2-40B4-BE49-F238E27FC236}">
                <a16:creationId xmlns:a16="http://schemas.microsoft.com/office/drawing/2014/main" id="{1C5E2667-353B-466E-BBE8-F52C3D7DF0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1" name="Rectangle 1028">
            <a:extLst>
              <a:ext uri="{FF2B5EF4-FFF2-40B4-BE49-F238E27FC236}">
                <a16:creationId xmlns:a16="http://schemas.microsoft.com/office/drawing/2014/main" id="{ED541A07-3527-47C6-8A18-B5820762F8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24582" name="Text Box 1029">
            <a:extLst>
              <a:ext uri="{FF2B5EF4-FFF2-40B4-BE49-F238E27FC236}">
                <a16:creationId xmlns:a16="http://schemas.microsoft.com/office/drawing/2014/main" id="{9E55D11E-A3FE-4A02-9AA0-5A74EE3E3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630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3" name="Text Box 1030">
            <a:extLst>
              <a:ext uri="{FF2B5EF4-FFF2-40B4-BE49-F238E27FC236}">
                <a16:creationId xmlns:a16="http://schemas.microsoft.com/office/drawing/2014/main" id="{E1DF5D9D-5D81-461D-8542-7DFFDE87E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13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4" name="Text Box 1032">
            <a:extLst>
              <a:ext uri="{FF2B5EF4-FFF2-40B4-BE49-F238E27FC236}">
                <a16:creationId xmlns:a16="http://schemas.microsoft.com/office/drawing/2014/main" id="{87AE7A41-7283-49E5-8B17-0A3AB783A2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2494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4585" name="Text Box 1034">
            <a:extLst>
              <a:ext uri="{FF2B5EF4-FFF2-40B4-BE49-F238E27FC236}">
                <a16:creationId xmlns:a16="http://schemas.microsoft.com/office/drawing/2014/main" id="{D7E27060-6F85-4EBD-B732-479106F1380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243138"/>
            <a:ext cx="6132513" cy="33877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Segment the image into </a:t>
            </a:r>
            <a:r>
              <a:rPr lang="en-US" altLang="en-US" sz="2400">
                <a:solidFill>
                  <a:schemeClr val="hlink"/>
                </a:solidFill>
              </a:rPr>
              <a:t>regions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hlink"/>
              </a:solidFill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Find their </a:t>
            </a:r>
            <a:r>
              <a:rPr lang="en-US" altLang="en-US" sz="2400">
                <a:solidFill>
                  <a:schemeClr val="folHlink"/>
                </a:solidFill>
              </a:rPr>
              <a:t>properties</a:t>
            </a:r>
            <a:r>
              <a:rPr lang="en-US" altLang="en-US" sz="2400"/>
              <a:t> and </a:t>
            </a:r>
            <a:r>
              <a:rPr lang="en-US" altLang="en-US" sz="2400">
                <a:solidFill>
                  <a:srgbClr val="9933FF"/>
                </a:solidFill>
              </a:rPr>
              <a:t>interrelationships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Construct a </a:t>
            </a:r>
            <a:r>
              <a:rPr lang="en-US" altLang="en-US" sz="2400">
                <a:solidFill>
                  <a:srgbClr val="00CC00"/>
                </a:solidFill>
              </a:rPr>
              <a:t>graph</a:t>
            </a:r>
            <a:r>
              <a:rPr lang="en-US" altLang="en-US" sz="2400"/>
              <a:t> representation with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nodes for regions and edges for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  spatial relationships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</a:pPr>
            <a:r>
              <a:rPr lang="en-US" altLang="en-US" sz="2400"/>
              <a:t> Use </a:t>
            </a:r>
            <a:r>
              <a:rPr lang="en-US" altLang="en-US" sz="2400">
                <a:solidFill>
                  <a:srgbClr val="008000"/>
                </a:solidFill>
              </a:rPr>
              <a:t>graph matching</a:t>
            </a:r>
            <a:r>
              <a:rPr lang="en-US" altLang="en-US" sz="2400"/>
              <a:t> to compare images</a:t>
            </a:r>
          </a:p>
        </p:txBody>
      </p:sp>
      <p:sp>
        <p:nvSpPr>
          <p:cNvPr id="24586" name="Text Box 1035">
            <a:extLst>
              <a:ext uri="{FF2B5EF4-FFF2-40B4-BE49-F238E27FC236}">
                <a16:creationId xmlns:a16="http://schemas.microsoft.com/office/drawing/2014/main" id="{C975705A-4AB1-45C6-A15C-D3F3DE076E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7925" y="2928938"/>
            <a:ext cx="9874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Like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</a:rPr>
              <a:t>what?</a:t>
            </a:r>
          </a:p>
        </p:txBody>
      </p:sp>
      <p:sp>
        <p:nvSpPr>
          <p:cNvPr id="24587" name="Text Box 1036">
            <a:extLst>
              <a:ext uri="{FF2B5EF4-FFF2-40B4-BE49-F238E27FC236}">
                <a16:creationId xmlns:a16="http://schemas.microsoft.com/office/drawing/2014/main" id="{A50E6A8C-D915-4421-89BA-1048871D2B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5291138"/>
            <a:ext cx="279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529937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1">
            <a:extLst>
              <a:ext uri="{FF2B5EF4-FFF2-40B4-BE49-F238E27FC236}">
                <a16:creationId xmlns:a16="http://schemas.microsoft.com/office/drawing/2014/main" id="{3CE05902-2E8D-4FAE-B701-1B83802FD4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Blobworld (Carson et al, 1999)</a:t>
            </a:r>
          </a:p>
        </p:txBody>
      </p:sp>
      <p:sp>
        <p:nvSpPr>
          <p:cNvPr id="25603" name="Content Placeholder 2">
            <a:extLst>
              <a:ext uri="{FF2B5EF4-FFF2-40B4-BE49-F238E27FC236}">
                <a16:creationId xmlns:a16="http://schemas.microsoft.com/office/drawing/2014/main" id="{C58A467D-2577-446A-A1EB-5021B041AF8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182688" y="3657600"/>
            <a:ext cx="7772400" cy="2474913"/>
          </a:xfrm>
        </p:spPr>
        <p:txBody>
          <a:bodyPr/>
          <a:lstStyle/>
          <a:p>
            <a:pPr eaLnBrk="1" hangingPunct="1"/>
            <a:r>
              <a:rPr lang="en-US" altLang="en-US" sz="2400"/>
              <a:t>Segmented the query (and all database images) using EM on color+texture</a:t>
            </a:r>
          </a:p>
          <a:p>
            <a:pPr eaLnBrk="1" hangingPunct="1"/>
            <a:r>
              <a:rPr lang="en-US" altLang="en-US" sz="2400"/>
              <a:t>Allowed users to select the most important region and what characteristics of it (color, texture, location)</a:t>
            </a:r>
          </a:p>
          <a:p>
            <a:pPr eaLnBrk="1" hangingPunct="1"/>
            <a:r>
              <a:rPr lang="en-US" altLang="en-US" sz="2400"/>
              <a:t>Asked users if the background was also important</a:t>
            </a:r>
          </a:p>
        </p:txBody>
      </p:sp>
      <p:sp>
        <p:nvSpPr>
          <p:cNvPr id="25604" name="Slide Number Placeholder 3">
            <a:extLst>
              <a:ext uri="{FF2B5EF4-FFF2-40B4-BE49-F238E27FC236}">
                <a16:creationId xmlns:a16="http://schemas.microsoft.com/office/drawing/2014/main" id="{0A94C72C-A5DF-4A37-BE4A-DFFEDCCC4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30633166-06C5-42C8-8C87-CEC32B651C20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23</a:t>
            </a:fld>
            <a:endParaRPr lang="en-US" altLang="en-US" sz="1400"/>
          </a:p>
        </p:txBody>
      </p:sp>
      <p:pic>
        <p:nvPicPr>
          <p:cNvPr id="25605" name="Picture 2">
            <a:extLst>
              <a:ext uri="{FF2B5EF4-FFF2-40B4-BE49-F238E27FC236}">
                <a16:creationId xmlns:a16="http://schemas.microsoft.com/office/drawing/2014/main" id="{20ACE12E-0D41-4C95-9561-61E7EFB21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6" name="Picture 3">
            <a:extLst>
              <a:ext uri="{FF2B5EF4-FFF2-40B4-BE49-F238E27FC236}">
                <a16:creationId xmlns:a16="http://schemas.microsoft.com/office/drawing/2014/main" id="{85744E18-D0F5-491D-A91B-E888832C8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>
            <a:extLst>
              <a:ext uri="{FF2B5EF4-FFF2-40B4-BE49-F238E27FC236}">
                <a16:creationId xmlns:a16="http://schemas.microsoft.com/office/drawing/2014/main" id="{0CC10C0D-63B9-44BF-9CC1-1F4B13A6E4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8" name="Picture 5">
            <a:extLst>
              <a:ext uri="{FF2B5EF4-FFF2-40B4-BE49-F238E27FC236}">
                <a16:creationId xmlns:a16="http://schemas.microsoft.com/office/drawing/2014/main" id="{2D7D39B3-9481-4C14-9F6D-BA46F7938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133600"/>
            <a:ext cx="1704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998783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Number Placeholder 4">
            <a:extLst>
              <a:ext uri="{FF2B5EF4-FFF2-40B4-BE49-F238E27FC236}">
                <a16:creationId xmlns:a16="http://schemas.microsoft.com/office/drawing/2014/main" id="{16A86D62-BA82-4E3A-A48A-66616FE4B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33450CD-1EA9-40CD-BCDC-64596EF841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24</a:t>
            </a:fld>
            <a:endParaRPr lang="en-US" altLang="en-US" sz="1400"/>
          </a:p>
        </p:txBody>
      </p:sp>
      <p:sp>
        <p:nvSpPr>
          <p:cNvPr id="26627" name="Rectangle 1026">
            <a:extLst>
              <a:ext uri="{FF2B5EF4-FFF2-40B4-BE49-F238E27FC236}">
                <a16:creationId xmlns:a16="http://schemas.microsoft.com/office/drawing/2014/main" id="{BD7AF1DF-E65A-4FBC-A680-15D5BB7938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Tiger Image as a Graph </a:t>
            </a:r>
            <a:br>
              <a:rPr lang="en-US" altLang="en-US"/>
            </a:br>
            <a:r>
              <a:rPr lang="en-US" altLang="en-US"/>
              <a:t>(motivated by Blobworld)</a:t>
            </a:r>
          </a:p>
        </p:txBody>
      </p:sp>
      <p:pic>
        <p:nvPicPr>
          <p:cNvPr id="26628" name="Picture 1027">
            <a:extLst>
              <a:ext uri="{FF2B5EF4-FFF2-40B4-BE49-F238E27FC236}">
                <a16:creationId xmlns:a16="http://schemas.microsoft.com/office/drawing/2014/main" id="{2D3CD7D5-E158-4926-83B3-3463B05DE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75" t="31250" r="20000" b="34375"/>
          <a:stretch>
            <a:fillRect/>
          </a:stretch>
        </p:blipFill>
        <p:spPr bwMode="auto">
          <a:xfrm>
            <a:off x="685800" y="4114800"/>
            <a:ext cx="2133600" cy="208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028" descr="tiger">
            <a:extLst>
              <a:ext uri="{FF2B5EF4-FFF2-40B4-BE49-F238E27FC236}">
                <a16:creationId xmlns:a16="http://schemas.microsoft.com/office/drawing/2014/main" id="{AF653E75-8A26-43AE-9480-AB244F893E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057400"/>
            <a:ext cx="22860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Oval 1029">
            <a:extLst>
              <a:ext uri="{FF2B5EF4-FFF2-40B4-BE49-F238E27FC236}">
                <a16:creationId xmlns:a16="http://schemas.microsoft.com/office/drawing/2014/main" id="{1A087982-4B2F-4059-90DB-F66B2CD7E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44958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1" name="Oval 1030">
            <a:extLst>
              <a:ext uri="{FF2B5EF4-FFF2-40B4-BE49-F238E27FC236}">
                <a16:creationId xmlns:a16="http://schemas.microsoft.com/office/drawing/2014/main" id="{AE87C9E6-0B8C-4894-A3A9-D65A7645C2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572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2" name="Oval 1033">
            <a:extLst>
              <a:ext uri="{FF2B5EF4-FFF2-40B4-BE49-F238E27FC236}">
                <a16:creationId xmlns:a16="http://schemas.microsoft.com/office/drawing/2014/main" id="{284A1847-19BB-44E5-A6F3-41272B2A2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59436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3" name="Oval 1034">
            <a:extLst>
              <a:ext uri="{FF2B5EF4-FFF2-40B4-BE49-F238E27FC236}">
                <a16:creationId xmlns:a16="http://schemas.microsoft.com/office/drawing/2014/main" id="{539C9888-C3A5-4DA5-B508-D926536F6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048000"/>
            <a:ext cx="1066800" cy="381000"/>
          </a:xfrm>
          <a:prstGeom prst="ellipse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34" name="Line 1035">
            <a:extLst>
              <a:ext uri="{FF2B5EF4-FFF2-40B4-BE49-F238E27FC236}">
                <a16:creationId xmlns:a16="http://schemas.microsoft.com/office/drawing/2014/main" id="{11B3AAC5-5418-4D27-8CB4-BD8578535155}"/>
              </a:ext>
            </a:extLst>
          </p:cNvPr>
          <p:cNvSpPr>
            <a:spLocks noChangeShapeType="1"/>
          </p:cNvSpPr>
          <p:nvPr/>
        </p:nvSpPr>
        <p:spPr bwMode="auto">
          <a:xfrm>
            <a:off x="5105400" y="4724400"/>
            <a:ext cx="1600200" cy="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5" name="Line 1036">
            <a:extLst>
              <a:ext uri="{FF2B5EF4-FFF2-40B4-BE49-F238E27FC236}">
                <a16:creationId xmlns:a16="http://schemas.microsoft.com/office/drawing/2014/main" id="{529EDCA8-5AD8-4448-B2BD-A7CADDD27881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791200" y="4953000"/>
            <a:ext cx="1447800" cy="990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6" name="Line 1037">
            <a:extLst>
              <a:ext uri="{FF2B5EF4-FFF2-40B4-BE49-F238E27FC236}">
                <a16:creationId xmlns:a16="http://schemas.microsoft.com/office/drawing/2014/main" id="{3392FF3D-BD7A-4F2F-B5BA-B954216BF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1524000" cy="11430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7" name="Line 1038">
            <a:extLst>
              <a:ext uri="{FF2B5EF4-FFF2-40B4-BE49-F238E27FC236}">
                <a16:creationId xmlns:a16="http://schemas.microsoft.com/office/drawing/2014/main" id="{8554D8D3-4E55-46BF-8C06-FF69AFA7145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495800" y="3429000"/>
            <a:ext cx="12192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8" name="Line 1039">
            <a:extLst>
              <a:ext uri="{FF2B5EF4-FFF2-40B4-BE49-F238E27FC236}">
                <a16:creationId xmlns:a16="http://schemas.microsoft.com/office/drawing/2014/main" id="{82A8AE14-0AFD-4C92-BF37-6E7055A45382}"/>
              </a:ext>
            </a:extLst>
          </p:cNvPr>
          <p:cNvSpPr>
            <a:spLocks noChangeShapeType="1"/>
          </p:cNvSpPr>
          <p:nvPr/>
        </p:nvSpPr>
        <p:spPr bwMode="auto">
          <a:xfrm>
            <a:off x="4572000" y="4876800"/>
            <a:ext cx="1143000" cy="10668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39" name="Line 1040">
            <a:extLst>
              <a:ext uri="{FF2B5EF4-FFF2-40B4-BE49-F238E27FC236}">
                <a16:creationId xmlns:a16="http://schemas.microsoft.com/office/drawing/2014/main" id="{ABB62D72-AB51-4C78-A494-4FEF10079BB0}"/>
              </a:ext>
            </a:extLst>
          </p:cNvPr>
          <p:cNvSpPr>
            <a:spLocks noChangeShapeType="1"/>
          </p:cNvSpPr>
          <p:nvPr/>
        </p:nvSpPr>
        <p:spPr bwMode="auto">
          <a:xfrm>
            <a:off x="5715000" y="3429000"/>
            <a:ext cx="0" cy="2514600"/>
          </a:xfrm>
          <a:prstGeom prst="line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26640" name="Text Box 1041">
            <a:extLst>
              <a:ext uri="{FF2B5EF4-FFF2-40B4-BE49-F238E27FC236}">
                <a16:creationId xmlns:a16="http://schemas.microsoft.com/office/drawing/2014/main" id="{EDE1466B-CB65-4C36-94A1-5A71BA5F23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3048000"/>
            <a:ext cx="5508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sky</a:t>
            </a:r>
          </a:p>
        </p:txBody>
      </p:sp>
      <p:sp>
        <p:nvSpPr>
          <p:cNvPr id="26641" name="Text Box 1042">
            <a:extLst>
              <a:ext uri="{FF2B5EF4-FFF2-40B4-BE49-F238E27FC236}">
                <a16:creationId xmlns:a16="http://schemas.microsoft.com/office/drawing/2014/main" id="{DEDA6FB5-CA33-41DB-9B54-B9445C7FF2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86400" y="5943600"/>
            <a:ext cx="7112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sand</a:t>
            </a:r>
          </a:p>
        </p:txBody>
      </p:sp>
      <p:sp>
        <p:nvSpPr>
          <p:cNvPr id="26642" name="Text Box 1043">
            <a:extLst>
              <a:ext uri="{FF2B5EF4-FFF2-40B4-BE49-F238E27FC236}">
                <a16:creationId xmlns:a16="http://schemas.microsoft.com/office/drawing/2014/main" id="{F847CA0C-0E27-49D5-BE25-756FCD037F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1000" y="4495800"/>
            <a:ext cx="693738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tiger</a:t>
            </a:r>
          </a:p>
        </p:txBody>
      </p:sp>
      <p:sp>
        <p:nvSpPr>
          <p:cNvPr id="26643" name="Text Box 1044">
            <a:extLst>
              <a:ext uri="{FF2B5EF4-FFF2-40B4-BE49-F238E27FC236}">
                <a16:creationId xmlns:a16="http://schemas.microsoft.com/office/drawing/2014/main" id="{228B9790-8DAD-4B31-A90C-9BAE4D1B9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18325" y="4578350"/>
            <a:ext cx="7747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grass</a:t>
            </a:r>
          </a:p>
        </p:txBody>
      </p:sp>
      <p:sp>
        <p:nvSpPr>
          <p:cNvPr id="26644" name="Text Box 1045">
            <a:extLst>
              <a:ext uri="{FF2B5EF4-FFF2-40B4-BE49-F238E27FC236}">
                <a16:creationId xmlns:a16="http://schemas.microsoft.com/office/drawing/2014/main" id="{E0567982-5C63-467A-B9E5-A1735ECD55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8725" y="35877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5" name="Text Box 1047">
            <a:extLst>
              <a:ext uri="{FF2B5EF4-FFF2-40B4-BE49-F238E27FC236}">
                <a16:creationId xmlns:a16="http://schemas.microsoft.com/office/drawing/2014/main" id="{253375FB-DC9F-4DD7-8B47-93373F56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51325" y="36639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6" name="Text Box 1048">
            <a:extLst>
              <a:ext uri="{FF2B5EF4-FFF2-40B4-BE49-F238E27FC236}">
                <a16:creationId xmlns:a16="http://schemas.microsoft.com/office/drawing/2014/main" id="{BE82508D-6328-438C-933D-9E545DE7DA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0200" y="4343400"/>
            <a:ext cx="8286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inside</a:t>
            </a:r>
          </a:p>
        </p:txBody>
      </p:sp>
      <p:sp>
        <p:nvSpPr>
          <p:cNvPr id="26647" name="Text Box 1049">
            <a:extLst>
              <a:ext uri="{FF2B5EF4-FFF2-40B4-BE49-F238E27FC236}">
                <a16:creationId xmlns:a16="http://schemas.microsoft.com/office/drawing/2014/main" id="{4A30B2AD-4743-42D8-8DCC-1EFEC11202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7525" y="5340350"/>
            <a:ext cx="85566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</p:txBody>
      </p:sp>
      <p:sp>
        <p:nvSpPr>
          <p:cNvPr id="26648" name="Text Box 1050">
            <a:extLst>
              <a:ext uri="{FF2B5EF4-FFF2-40B4-BE49-F238E27FC236}">
                <a16:creationId xmlns:a16="http://schemas.microsoft.com/office/drawing/2014/main" id="{286646D5-F72F-4A92-8B1D-DCAD1C68DF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3525" y="5264150"/>
            <a:ext cx="11398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above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adjacent</a:t>
            </a:r>
          </a:p>
        </p:txBody>
      </p:sp>
      <p:sp>
        <p:nvSpPr>
          <p:cNvPr id="26649" name="Text Box 1051">
            <a:extLst>
              <a:ext uri="{FF2B5EF4-FFF2-40B4-BE49-F238E27FC236}">
                <a16:creationId xmlns:a16="http://schemas.microsoft.com/office/drawing/2014/main" id="{D6449269-96E3-4D77-81DA-904E45A68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3587750"/>
            <a:ext cx="8620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image</a:t>
            </a:r>
          </a:p>
        </p:txBody>
      </p:sp>
      <p:sp>
        <p:nvSpPr>
          <p:cNvPr id="26650" name="Text Box 1052">
            <a:extLst>
              <a:ext uri="{FF2B5EF4-FFF2-40B4-BE49-F238E27FC236}">
                <a16:creationId xmlns:a16="http://schemas.microsoft.com/office/drawing/2014/main" id="{A5084BF1-F4D5-4DD0-9CCC-0C352095E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25" y="620553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26651" name="Text Box 1053">
            <a:extLst>
              <a:ext uri="{FF2B5EF4-FFF2-40B4-BE49-F238E27FC236}">
                <a16:creationId xmlns:a16="http://schemas.microsoft.com/office/drawing/2014/main" id="{9D9744C5-1C8D-4323-ABA7-0009171C3B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6248400"/>
            <a:ext cx="1979613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/>
              <a:t>abstract regions</a:t>
            </a:r>
          </a:p>
        </p:txBody>
      </p:sp>
    </p:spTree>
    <p:extLst>
      <p:ext uri="{BB962C8B-B14F-4D97-AF65-F5344CB8AC3E}">
        <p14:creationId xmlns:p14="http://schemas.microsoft.com/office/powerpoint/2010/main" val="42300236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Number Placeholder 4">
            <a:extLst>
              <a:ext uri="{FF2B5EF4-FFF2-40B4-BE49-F238E27FC236}">
                <a16:creationId xmlns:a16="http://schemas.microsoft.com/office/drawing/2014/main" id="{2208C07F-4C55-45CB-A07F-2FEF4E41AE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97249E7-EFD1-4159-8DEF-150C8BF097CD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25</a:t>
            </a:fld>
            <a:endParaRPr lang="en-US" altLang="en-US" sz="1400"/>
          </a:p>
        </p:txBody>
      </p:sp>
      <p:sp>
        <p:nvSpPr>
          <p:cNvPr id="27651" name="Text Box 3">
            <a:extLst>
              <a:ext uri="{FF2B5EF4-FFF2-40B4-BE49-F238E27FC236}">
                <a16:creationId xmlns:a16="http://schemas.microsoft.com/office/drawing/2014/main" id="{8D3B4DFC-6C5B-45B7-AA3B-4350053A02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pic>
        <p:nvPicPr>
          <p:cNvPr id="27652" name="Picture 4">
            <a:extLst>
              <a:ext uri="{FF2B5EF4-FFF2-40B4-BE49-F238E27FC236}">
                <a16:creationId xmlns:a16="http://schemas.microsoft.com/office/drawing/2014/main" id="{71535B2F-9BAA-4E9F-9D98-E63B86FCB2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981200"/>
            <a:ext cx="6172200" cy="462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>
            <a:extLst>
              <a:ext uri="{FF2B5EF4-FFF2-40B4-BE49-F238E27FC236}">
                <a16:creationId xmlns:a16="http://schemas.microsoft.com/office/drawing/2014/main" id="{C2AC983C-89CC-438B-8A30-45C8D2815A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4783138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multiple distance measures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Boolean and linear combinations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efficient indexing using images as keys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650423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Slide Number Placeholder 4">
            <a:extLst>
              <a:ext uri="{FF2B5EF4-FFF2-40B4-BE49-F238E27FC236}">
                <a16:creationId xmlns:a16="http://schemas.microsoft.com/office/drawing/2014/main" id="{18A20DB6-F727-4FF6-A6EF-22EB1EB890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59092-453F-42EA-A490-0739270C390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26</a:t>
            </a:fld>
            <a:endParaRPr lang="en-US" altLang="en-US" sz="1400"/>
          </a:p>
        </p:txBody>
      </p:sp>
      <p:sp>
        <p:nvSpPr>
          <p:cNvPr id="28675" name="Text Box 2">
            <a:extLst>
              <a:ext uri="{FF2B5EF4-FFF2-40B4-BE49-F238E27FC236}">
                <a16:creationId xmlns:a16="http://schemas.microsoft.com/office/drawing/2014/main" id="{2674ABC7-26AF-48AD-8215-F1D128C509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8676" name="Text Box 4">
            <a:extLst>
              <a:ext uri="{FF2B5EF4-FFF2-40B4-BE49-F238E27FC236}">
                <a16:creationId xmlns:a16="http://schemas.microsoft.com/office/drawing/2014/main" id="{8A0F3DE3-99BE-46AF-A9B8-A9FD02E44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228600"/>
            <a:ext cx="661193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Use of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key images </a:t>
            </a: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and the</a:t>
            </a: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 triangle inequality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tx2"/>
                </a:solidFill>
                <a:latin typeface="Arial" panose="020B0604020202020204" pitchFamily="34" charset="0"/>
              </a:rPr>
              <a:t>for efficient retrieval. d(I,Q) &gt;= |d((I,K) – d(Q,K)|</a:t>
            </a:r>
          </a:p>
        </p:txBody>
      </p:sp>
      <p:pic>
        <p:nvPicPr>
          <p:cNvPr id="28677" name="Picture 5" descr="slide12">
            <a:extLst>
              <a:ext uri="{FF2B5EF4-FFF2-40B4-BE49-F238E27FC236}">
                <a16:creationId xmlns:a16="http://schemas.microsoft.com/office/drawing/2014/main" id="{20A64FD3-5BCD-491A-A2DE-FBBADEBE0F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098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6FA47339-4DA0-4A7C-B19A-D1334E3BB203}"/>
                  </a:ext>
                </a:extLst>
              </p14:cNvPr>
              <p14:cNvContentPartPr/>
              <p14:nvPr/>
            </p14:nvContentPartPr>
            <p14:xfrm>
              <a:off x="1597320" y="1357920"/>
              <a:ext cx="6997320" cy="46008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6FA47339-4DA0-4A7C-B19A-D1334E3BB203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587960" y="1348560"/>
                <a:ext cx="7016040" cy="4619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2528434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4">
            <a:extLst>
              <a:ext uri="{FF2B5EF4-FFF2-40B4-BE49-F238E27FC236}">
                <a16:creationId xmlns:a16="http://schemas.microsoft.com/office/drawing/2014/main" id="{957EDD11-7305-4313-992A-C4230440A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4660478-3BFD-4022-BE29-F9E012AC4E5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27</a:t>
            </a:fld>
            <a:endParaRPr lang="en-US" altLang="en-US" sz="1400"/>
          </a:p>
        </p:txBody>
      </p:sp>
      <p:sp>
        <p:nvSpPr>
          <p:cNvPr id="29699" name="Text Box 2">
            <a:extLst>
              <a:ext uri="{FF2B5EF4-FFF2-40B4-BE49-F238E27FC236}">
                <a16:creationId xmlns:a16="http://schemas.microsoft.com/office/drawing/2014/main" id="{C6D6A41F-C2F0-44B6-BCB1-DF0B4FD8CB8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29700" name="Text Box 3">
            <a:extLst>
              <a:ext uri="{FF2B5EF4-FFF2-40B4-BE49-F238E27FC236}">
                <a16:creationId xmlns:a16="http://schemas.microsoft.com/office/drawing/2014/main" id="{63099F73-480F-4AFE-BF45-5CD34F853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457200"/>
            <a:ext cx="574675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fol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rgbClr val="A50021"/>
                </a:solidFill>
                <a:latin typeface="Arial" panose="020B0604020202020204" pitchFamily="34" charset="0"/>
              </a:rPr>
              <a:t>Bare-Bones Triangle Inequality Algorithm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A50021"/>
              </a:solidFill>
              <a:latin typeface="Arial" panose="020B0604020202020204" pitchFamily="34" charset="0"/>
            </a:endParaRPr>
          </a:p>
        </p:txBody>
      </p:sp>
      <p:sp>
        <p:nvSpPr>
          <p:cNvPr id="29701" name="Text Box 5">
            <a:extLst>
              <a:ext uri="{FF2B5EF4-FFF2-40B4-BE49-F238E27FC236}">
                <a16:creationId xmlns:a16="http://schemas.microsoft.com/office/drawing/2014/main" id="{451442D4-0F17-40DF-97C0-D98FE4F26F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3288"/>
            <a:ext cx="6978650" cy="435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Offline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1. Choose a small set of key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Store distances from database images to keys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latin typeface="Arial" panose="020B0604020202020204" pitchFamily="34" charset="0"/>
              </a:rPr>
              <a:t>Online (given query Q)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Arial" panose="020B0604020202020204" pitchFamily="34" charset="0"/>
              </a:rPr>
              <a:t>   </a:t>
            </a:r>
            <a:r>
              <a:rPr lang="en-US" altLang="en-US" sz="2000">
                <a:latin typeface="Arial" panose="020B0604020202020204" pitchFamily="34" charset="0"/>
              </a:rPr>
              <a:t>1. Compute the distance from Q to each key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2.  Obtain lower bounds on distances to database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000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>
                <a:latin typeface="Arial" panose="020B0604020202020204" pitchFamily="34" charset="0"/>
              </a:rPr>
              <a:t>    3.  Threshold or return all images in order of lower bounds</a:t>
            </a:r>
            <a:endParaRPr lang="en-US" altLang="en-US" sz="24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6614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Number Placeholder 4">
            <a:extLst>
              <a:ext uri="{FF2B5EF4-FFF2-40B4-BE49-F238E27FC236}">
                <a16:creationId xmlns:a16="http://schemas.microsoft.com/office/drawing/2014/main" id="{596D7004-D7BB-420B-BEEE-0182B56FB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D08D96C-0039-44CC-9D8E-7CBFF06984AF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28</a:t>
            </a:fld>
            <a:endParaRPr lang="en-US" altLang="en-US" sz="1400"/>
          </a:p>
        </p:txBody>
      </p:sp>
      <p:sp>
        <p:nvSpPr>
          <p:cNvPr id="30723" name="Text Box 2">
            <a:extLst>
              <a:ext uri="{FF2B5EF4-FFF2-40B4-BE49-F238E27FC236}">
                <a16:creationId xmlns:a16="http://schemas.microsoft.com/office/drawing/2014/main" id="{344A8D63-D430-4041-BF1B-82A8F278C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3325" y="2706688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latin typeface="Script MT Bold" panose="03040602040607080904" pitchFamily="66" charset="0"/>
            </a:endParaRPr>
          </a:p>
        </p:txBody>
      </p:sp>
      <p:sp>
        <p:nvSpPr>
          <p:cNvPr id="30724" name="Text Box 3">
            <a:extLst>
              <a:ext uri="{FF2B5EF4-FFF2-40B4-BE49-F238E27FC236}">
                <a16:creationId xmlns:a16="http://schemas.microsoft.com/office/drawing/2014/main" id="{8B89CBF2-E94D-4775-8508-2437670F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685800"/>
            <a:ext cx="42148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folHlink"/>
                </a:solidFill>
                <a:latin typeface="Arial" panose="020B0604020202020204" pitchFamily="34" charset="0"/>
              </a:rPr>
              <a:t>Andy Berman’s FIDS System: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latin typeface="Arial" panose="020B0604020202020204" pitchFamily="34" charset="0"/>
            </a:endParaRPr>
          </a:p>
        </p:txBody>
      </p:sp>
      <p:pic>
        <p:nvPicPr>
          <p:cNvPr id="30725" name="Picture 4" descr="slide16">
            <a:extLst>
              <a:ext uri="{FF2B5EF4-FFF2-40B4-BE49-F238E27FC236}">
                <a16:creationId xmlns:a16="http://schemas.microsoft.com/office/drawing/2014/main" id="{CDB0C09C-F03D-431D-BAC1-A59EC2D8CB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171700"/>
            <a:ext cx="6248400" cy="468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78156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5DAB198-56AA-49BB-86EC-06B900DB3C6A}"/>
              </a:ext>
            </a:extLst>
          </p:cNvPr>
          <p:cNvGraphicFramePr>
            <a:graphicFrameLocks noGrp="1"/>
          </p:cNvGraphicFramePr>
          <p:nvPr/>
        </p:nvGraphicFramePr>
        <p:xfrm>
          <a:off x="609600" y="663575"/>
          <a:ext cx="7451724" cy="60483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48390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839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24188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24188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L="68593" marR="68593" marT="45718" marB="45718">
                    <a:lnL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33808" name="Picture 1">
            <a:extLst>
              <a:ext uri="{FF2B5EF4-FFF2-40B4-BE49-F238E27FC236}">
                <a16:creationId xmlns:a16="http://schemas.microsoft.com/office/drawing/2014/main" id="{0157FD55-0255-42B9-8EBB-071DE3327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8213" y="3814763"/>
            <a:ext cx="17780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09" name="Picture 2">
            <a:extLst>
              <a:ext uri="{FF2B5EF4-FFF2-40B4-BE49-F238E27FC236}">
                <a16:creationId xmlns:a16="http://schemas.microsoft.com/office/drawing/2014/main" id="{F1DD7F29-D55D-4FE4-A919-21E12DDC2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9950" y="3814763"/>
            <a:ext cx="1782763" cy="265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0" name="Picture 3">
            <a:extLst>
              <a:ext uri="{FF2B5EF4-FFF2-40B4-BE49-F238E27FC236}">
                <a16:creationId xmlns:a16="http://schemas.microsoft.com/office/drawing/2014/main" id="{E6691398-6D0F-4159-84E1-AC997A967A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3" y="815975"/>
            <a:ext cx="1778000" cy="265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1" name="Picture 4">
            <a:extLst>
              <a:ext uri="{FF2B5EF4-FFF2-40B4-BE49-F238E27FC236}">
                <a16:creationId xmlns:a16="http://schemas.microsoft.com/office/drawing/2014/main" id="{9E541C85-0929-40A3-AF42-759B47498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828675"/>
            <a:ext cx="17748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2" name="Picture 5">
            <a:extLst>
              <a:ext uri="{FF2B5EF4-FFF2-40B4-BE49-F238E27FC236}">
                <a16:creationId xmlns:a16="http://schemas.microsoft.com/office/drawing/2014/main" id="{3D9A8DE4-E12A-43E5-B102-FF998AE3C0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1388" y="847725"/>
            <a:ext cx="1774825" cy="2646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13" name="Picture 6">
            <a:extLst>
              <a:ext uri="{FF2B5EF4-FFF2-40B4-BE49-F238E27FC236}">
                <a16:creationId xmlns:a16="http://schemas.microsoft.com/office/drawing/2014/main" id="{3AF5BFB6-4847-4CB2-B711-4E604A7336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050" y="3814763"/>
            <a:ext cx="1774825" cy="266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8F9C35-7334-4146-B362-1534FCB375E1}"/>
              </a:ext>
            </a:extLst>
          </p:cNvPr>
          <p:cNvSpPr txBox="1"/>
          <p:nvPr/>
        </p:nvSpPr>
        <p:spPr>
          <a:xfrm>
            <a:off x="574675" y="101600"/>
            <a:ext cx="2617788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37088485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54B02FF5-B252-4466-85FE-F2216FA7375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/>
              <a:t>Content-Based Image Retrieval</a:t>
            </a:r>
            <a:br>
              <a:rPr lang="en-US" altLang="en-US" sz="4000"/>
            </a:br>
            <a:endParaRPr lang="en-US" altLang="en-US" sz="4000"/>
          </a:p>
        </p:txBody>
      </p:sp>
      <p:sp>
        <p:nvSpPr>
          <p:cNvPr id="5123" name="Slide Number Placeholder 2">
            <a:extLst>
              <a:ext uri="{FF2B5EF4-FFF2-40B4-BE49-F238E27FC236}">
                <a16:creationId xmlns:a16="http://schemas.microsoft.com/office/drawing/2014/main" id="{441D7EDD-74FE-401A-B8AC-E7CC8A7441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81C7D04-4A97-4A1A-B2E2-9BB5DA40921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5124" name="TextBox 3">
            <a:extLst>
              <a:ext uri="{FF2B5EF4-FFF2-40B4-BE49-F238E27FC236}">
                <a16:creationId xmlns:a16="http://schemas.microsoft.com/office/drawing/2014/main" id="{427BA668-75A5-4E94-9312-ABD3A17C2B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2971800"/>
            <a:ext cx="4410075" cy="267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Queries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Commercial Systems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Retrieval Features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Indexing in the FIDS System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Lead-in to Object Recognition</a:t>
            </a:r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/>
          </a:p>
        </p:txBody>
      </p:sp>
    </p:spTree>
    <p:extLst>
      <p:ext uri="{BB962C8B-B14F-4D97-AF65-F5344CB8AC3E}">
        <p14:creationId xmlns:p14="http://schemas.microsoft.com/office/powerpoint/2010/main" val="6613899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>
            <a:extLst>
              <a:ext uri="{FF2B5EF4-FFF2-40B4-BE49-F238E27FC236}">
                <a16:creationId xmlns:a16="http://schemas.microsoft.com/office/drawing/2014/main" id="{43752A18-8B02-4A1E-B404-7555374F6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5" y="1223963"/>
            <a:ext cx="2965450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3C2D8CD-8D0C-4C0D-9E12-D7F4EEE23A01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15393258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>
            <a:extLst>
              <a:ext uri="{FF2B5EF4-FFF2-40B4-BE49-F238E27FC236}">
                <a16:creationId xmlns:a16="http://schemas.microsoft.com/office/drawing/2014/main" id="{1C5FD03A-79B8-4F7E-896B-EC5B2F60DE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" y="1108075"/>
            <a:ext cx="2935288" cy="446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>
            <a:extLst>
              <a:ext uri="{FF2B5EF4-FFF2-40B4-BE49-F238E27FC236}">
                <a16:creationId xmlns:a16="http://schemas.microsoft.com/office/drawing/2014/main" id="{B01513C4-E7E2-4BEB-A4C0-476B1D803E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0863" y="1108075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>
            <a:extLst>
              <a:ext uri="{FF2B5EF4-FFF2-40B4-BE49-F238E27FC236}">
                <a16:creationId xmlns:a16="http://schemas.microsoft.com/office/drawing/2014/main" id="{3AE72340-85CA-4CD5-BF7B-40BF36CDAA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288" y="1098550"/>
            <a:ext cx="29432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2517351-3C54-4DC2-B691-5C063FB9EB8E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4266477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>
            <a:extLst>
              <a:ext uri="{FF2B5EF4-FFF2-40B4-BE49-F238E27FC236}">
                <a16:creationId xmlns:a16="http://schemas.microsoft.com/office/drawing/2014/main" id="{6E9671BE-214A-4006-B408-9BD8C6A9D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" y="1212850"/>
            <a:ext cx="29654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>
            <a:extLst>
              <a:ext uri="{FF2B5EF4-FFF2-40B4-BE49-F238E27FC236}">
                <a16:creationId xmlns:a16="http://schemas.microsoft.com/office/drawing/2014/main" id="{C6A8B4B7-C145-4A95-8A39-6A51B17FC7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963" y="1212850"/>
            <a:ext cx="295751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C9E1529-E430-4110-8F50-C5CFD4CCA8FA}"/>
              </a:ext>
            </a:extLst>
          </p:cNvPr>
          <p:cNvSpPr txBox="1"/>
          <p:nvPr/>
        </p:nvSpPr>
        <p:spPr>
          <a:xfrm>
            <a:off x="676275" y="358775"/>
            <a:ext cx="2794000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Combined Features</a:t>
            </a:r>
          </a:p>
        </p:txBody>
      </p:sp>
    </p:spTree>
    <p:extLst>
      <p:ext uri="{BB962C8B-B14F-4D97-AF65-F5344CB8AC3E}">
        <p14:creationId xmlns:p14="http://schemas.microsoft.com/office/powerpoint/2010/main" val="36895033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>
            <a:extLst>
              <a:ext uri="{FF2B5EF4-FFF2-40B4-BE49-F238E27FC236}">
                <a16:creationId xmlns:a16="http://schemas.microsoft.com/office/drawing/2014/main" id="{327CD774-4CB0-431B-BAF1-455389C6E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3" y="1081088"/>
            <a:ext cx="2965450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2">
            <a:extLst>
              <a:ext uri="{FF2B5EF4-FFF2-40B4-BE49-F238E27FC236}">
                <a16:creationId xmlns:a16="http://schemas.microsoft.com/office/drawing/2014/main" id="{886CAB2C-86AF-41A9-99FF-B01293330C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313" y="1081088"/>
            <a:ext cx="297815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3">
            <a:extLst>
              <a:ext uri="{FF2B5EF4-FFF2-40B4-BE49-F238E27FC236}">
                <a16:creationId xmlns:a16="http://schemas.microsoft.com/office/drawing/2014/main" id="{E35CEF4F-0BEC-40E1-9574-C0DC6E7936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0775" y="1081088"/>
            <a:ext cx="2943225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1012A8D-5994-4E70-92FA-98C04058AED4}"/>
              </a:ext>
            </a:extLst>
          </p:cNvPr>
          <p:cNvSpPr txBox="1"/>
          <p:nvPr/>
        </p:nvSpPr>
        <p:spPr>
          <a:xfrm>
            <a:off x="406400" y="439738"/>
            <a:ext cx="5027613" cy="461962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Another example: different features</a:t>
            </a:r>
          </a:p>
        </p:txBody>
      </p:sp>
    </p:spTree>
    <p:extLst>
      <p:ext uri="{BB962C8B-B14F-4D97-AF65-F5344CB8AC3E}">
        <p14:creationId xmlns:p14="http://schemas.microsoft.com/office/powerpoint/2010/main" val="11078075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>
            <a:extLst>
              <a:ext uri="{FF2B5EF4-FFF2-40B4-BE49-F238E27FC236}">
                <a16:creationId xmlns:a16="http://schemas.microsoft.com/office/drawing/2014/main" id="{E85B7FDD-A0EC-4415-B616-65E3AF2D33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138" y="1098550"/>
            <a:ext cx="2951162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3">
            <a:extLst>
              <a:ext uri="{FF2B5EF4-FFF2-40B4-BE49-F238E27FC236}">
                <a16:creationId xmlns:a16="http://schemas.microsoft.com/office/drawing/2014/main" id="{D5C36868-6C35-47A1-9588-88D36D81B9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" y="1098550"/>
            <a:ext cx="2949575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6" name="Picture 4">
            <a:extLst>
              <a:ext uri="{FF2B5EF4-FFF2-40B4-BE49-F238E27FC236}">
                <a16:creationId xmlns:a16="http://schemas.microsoft.com/office/drawing/2014/main" id="{97846ACA-C02C-42E7-994F-25BF396FB9C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8013" y="1108075"/>
            <a:ext cx="2935287" cy="439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1C4601F-FFB7-4EF5-BEEE-ECBE8AE52F4B}"/>
              </a:ext>
            </a:extLst>
          </p:cNvPr>
          <p:cNvSpPr txBox="1"/>
          <p:nvPr/>
        </p:nvSpPr>
        <p:spPr>
          <a:xfrm>
            <a:off x="676275" y="358775"/>
            <a:ext cx="4352925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ways for combination</a:t>
            </a:r>
          </a:p>
        </p:txBody>
      </p:sp>
    </p:spTree>
    <p:extLst>
      <p:ext uri="{BB962C8B-B14F-4D97-AF65-F5344CB8AC3E}">
        <p14:creationId xmlns:p14="http://schemas.microsoft.com/office/powerpoint/2010/main" val="3017665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>
            <a:extLst>
              <a:ext uri="{FF2B5EF4-FFF2-40B4-BE49-F238E27FC236}">
                <a16:creationId xmlns:a16="http://schemas.microsoft.com/office/drawing/2014/main" id="{59016F81-AFD1-4AED-B846-F832B1A0A3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1475" y="1287463"/>
            <a:ext cx="2943225" cy="444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16418CB-492B-42A1-BE1F-FD55288952C0}"/>
              </a:ext>
            </a:extLst>
          </p:cNvPr>
          <p:cNvSpPr txBox="1"/>
          <p:nvPr/>
        </p:nvSpPr>
        <p:spPr>
          <a:xfrm>
            <a:off x="676275" y="358775"/>
            <a:ext cx="4132263" cy="461963"/>
          </a:xfrm>
          <a:prstGeom prst="rect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en-US" dirty="0"/>
              <a:t>Different weights on features</a:t>
            </a:r>
          </a:p>
        </p:txBody>
      </p:sp>
    </p:spTree>
    <p:extLst>
      <p:ext uri="{BB962C8B-B14F-4D97-AF65-F5344CB8AC3E}">
        <p14:creationId xmlns:p14="http://schemas.microsoft.com/office/powerpoint/2010/main" val="305315377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>
            <a:extLst>
              <a:ext uri="{FF2B5EF4-FFF2-40B4-BE49-F238E27FC236}">
                <a16:creationId xmlns:a16="http://schemas.microsoft.com/office/drawing/2014/main" id="{EB5C24A8-2EB3-439B-8139-C99B8A8B7B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938" y="725488"/>
            <a:ext cx="2957512" cy="443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3" name="Picture 2">
            <a:extLst>
              <a:ext uri="{FF2B5EF4-FFF2-40B4-BE49-F238E27FC236}">
                <a16:creationId xmlns:a16="http://schemas.microsoft.com/office/drawing/2014/main" id="{AC5A9540-FBDA-4C9A-A4E5-0E005A6C9A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5500" y="744538"/>
            <a:ext cx="2963863" cy="440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218756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>
            <a:extLst>
              <a:ext uri="{FF2B5EF4-FFF2-40B4-BE49-F238E27FC236}">
                <a16:creationId xmlns:a16="http://schemas.microsoft.com/office/drawing/2014/main" id="{82DFF620-C034-4907-9F76-868464472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804863"/>
            <a:ext cx="2963863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87" name="Picture 2">
            <a:extLst>
              <a:ext uri="{FF2B5EF4-FFF2-40B4-BE49-F238E27FC236}">
                <a16:creationId xmlns:a16="http://schemas.microsoft.com/office/drawing/2014/main" id="{56F5A264-7832-4C76-8128-092B8E239D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63" y="804863"/>
            <a:ext cx="2963862" cy="447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120382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Slide Number Placeholder 5">
            <a:extLst>
              <a:ext uri="{FF2B5EF4-FFF2-40B4-BE49-F238E27FC236}">
                <a16:creationId xmlns:a16="http://schemas.microsoft.com/office/drawing/2014/main" id="{47FA0F01-3271-4FF0-89D1-9833324ED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3385361-C146-4D27-9712-A90D7E7CCA94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1400"/>
          </a:p>
        </p:txBody>
      </p:sp>
      <p:sp>
        <p:nvSpPr>
          <p:cNvPr id="44035" name="Rectangle 2">
            <a:extLst>
              <a:ext uri="{FF2B5EF4-FFF2-40B4-BE49-F238E27FC236}">
                <a16:creationId xmlns:a16="http://schemas.microsoft.com/office/drawing/2014/main" id="{9DAFB40B-AB32-4752-BD9C-46A357AEB9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90600" y="617538"/>
            <a:ext cx="7953375" cy="1143000"/>
          </a:xfrm>
        </p:spPr>
        <p:txBody>
          <a:bodyPr/>
          <a:lstStyle/>
          <a:p>
            <a:pPr eaLnBrk="1" hangingPunct="1"/>
            <a:r>
              <a:rPr lang="en-US" altLang="en-US" sz="3600"/>
              <a:t>Weakness of Low-level Features</a:t>
            </a:r>
          </a:p>
        </p:txBody>
      </p:sp>
      <p:sp>
        <p:nvSpPr>
          <p:cNvPr id="44036" name="Rectangle 3">
            <a:extLst>
              <a:ext uri="{FF2B5EF4-FFF2-40B4-BE49-F238E27FC236}">
                <a16:creationId xmlns:a16="http://schemas.microsoft.com/office/drawing/2014/main" id="{004D3E52-E55B-4D85-BC2D-0CDBF9ACE2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867025"/>
            <a:ext cx="91440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900">
                <a:latin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sp>
        <p:nvSpPr>
          <p:cNvPr id="44037" name="Rectangle 4">
            <a:extLst>
              <a:ext uri="{FF2B5EF4-FFF2-40B4-BE49-F238E27FC236}">
                <a16:creationId xmlns:a16="http://schemas.microsoft.com/office/drawing/2014/main" id="{8D4F26E8-D9BC-4E52-9B1C-4A245B1D95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141663"/>
            <a:ext cx="91440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400">
              <a:latin typeface="Times New Roman" panose="02020603050405020304" pitchFamily="18" charset="0"/>
            </a:endParaRPr>
          </a:p>
        </p:txBody>
      </p:sp>
      <p:grpSp>
        <p:nvGrpSpPr>
          <p:cNvPr id="44038" name="Group 5">
            <a:extLst>
              <a:ext uri="{FF2B5EF4-FFF2-40B4-BE49-F238E27FC236}">
                <a16:creationId xmlns:a16="http://schemas.microsoft.com/office/drawing/2014/main" id="{7317F7FB-1A70-4721-B539-36C67AC1323C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3124200"/>
            <a:ext cx="7348538" cy="1601788"/>
            <a:chOff x="720" y="2016"/>
            <a:chExt cx="4629" cy="1009"/>
          </a:xfrm>
        </p:grpSpPr>
        <p:pic>
          <p:nvPicPr>
            <p:cNvPr id="44040" name="Picture 6" descr="Image22">
              <a:extLst>
                <a:ext uri="{FF2B5EF4-FFF2-40B4-BE49-F238E27FC236}">
                  <a16:creationId xmlns:a16="http://schemas.microsoft.com/office/drawing/2014/main" id="{C6284171-C038-4542-B30B-FA707DA570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0" y="2016"/>
              <a:ext cx="1514" cy="1009"/>
            </a:xfrm>
            <a:prstGeom prst="rect">
              <a:avLst/>
            </a:prstGeom>
            <a:noFill/>
            <a:ln w="19050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4041" name="Picture 7" descr="Image17">
              <a:extLst>
                <a:ext uri="{FF2B5EF4-FFF2-40B4-BE49-F238E27FC236}">
                  <a16:creationId xmlns:a16="http://schemas.microsoft.com/office/drawing/2014/main" id="{83EC9194-BAB4-4262-A3A1-77DEC8AF65E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04" y="2016"/>
              <a:ext cx="1503" cy="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042" name="Picture 8" descr="Image01">
              <a:extLst>
                <a:ext uri="{FF2B5EF4-FFF2-40B4-BE49-F238E27FC236}">
                  <a16:creationId xmlns:a16="http://schemas.microsoft.com/office/drawing/2014/main" id="{DCC4ABB2-991F-4DE1-A888-5578D969E48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0" y="2016"/>
              <a:ext cx="1509" cy="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4039" name="Text Box 9">
            <a:extLst>
              <a:ext uri="{FF2B5EF4-FFF2-40B4-BE49-F238E27FC236}">
                <a16:creationId xmlns:a16="http://schemas.microsoft.com/office/drawing/2014/main" id="{F2B2DECD-A9B3-4EAF-921A-77AB8497060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286000"/>
            <a:ext cx="6934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lvl="1" eaLnBrk="1" hangingPunct="1">
              <a:spcBef>
                <a:spcPct val="50000"/>
              </a:spcBef>
              <a:buClrTx/>
              <a:buSzTx/>
              <a:buFont typeface="Wingdings" panose="05000000000000000000" pitchFamily="2" charset="2"/>
              <a:buChar char="§"/>
            </a:pPr>
            <a:r>
              <a:rPr lang="en-US" altLang="en-US"/>
              <a:t>Can’t capture the high-level concepts</a:t>
            </a:r>
          </a:p>
        </p:txBody>
      </p:sp>
    </p:spTree>
    <p:extLst>
      <p:ext uri="{BB962C8B-B14F-4D97-AF65-F5344CB8AC3E}">
        <p14:creationId xmlns:p14="http://schemas.microsoft.com/office/powerpoint/2010/main" val="182618807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Number Placeholder 6">
            <a:extLst>
              <a:ext uri="{FF2B5EF4-FFF2-40B4-BE49-F238E27FC236}">
                <a16:creationId xmlns:a16="http://schemas.microsoft.com/office/drawing/2014/main" id="{7CFFEB54-9D13-492C-8548-67B37ECBF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8E19644-1E13-4A5B-9222-A432E8E37E9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39</a:t>
            </a:fld>
            <a:endParaRPr lang="en-US" altLang="en-US" sz="1400"/>
          </a:p>
        </p:txBody>
      </p:sp>
      <p:sp>
        <p:nvSpPr>
          <p:cNvPr id="46083" name="Rectangle 2">
            <a:extLst>
              <a:ext uri="{FF2B5EF4-FFF2-40B4-BE49-F238E27FC236}">
                <a16:creationId xmlns:a16="http://schemas.microsoft.com/office/drawing/2014/main" id="{E746E16B-455D-455E-86F7-3037FA7E83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Yi Li’s Overall Approach</a:t>
            </a:r>
          </a:p>
        </p:txBody>
      </p:sp>
      <p:sp>
        <p:nvSpPr>
          <p:cNvPr id="46084" name="Text Box 9">
            <a:extLst>
              <a:ext uri="{FF2B5EF4-FFF2-40B4-BE49-F238E27FC236}">
                <a16:creationId xmlns:a16="http://schemas.microsoft.com/office/drawing/2014/main" id="{738CB2B2-39E0-4EDF-8D71-5F699B2FB5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7391400" cy="37528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Develop object recognizers for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common objects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Use these recognizers to design a new set of both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low- and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mid-level features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endParaRPr lang="en-US" altLang="en-US" sz="2400">
              <a:solidFill>
                <a:schemeClr val="tx2"/>
              </a:solidFill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  <a:buClrTx/>
              <a:buSzTx/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Design a </a:t>
            </a:r>
            <a:r>
              <a:rPr lang="en-US" altLang="en-US" sz="2400">
                <a:solidFill>
                  <a:schemeClr val="tx2"/>
                </a:solidFill>
                <a:cs typeface="Times New Roman" panose="02020603050405020304" pitchFamily="18" charset="0"/>
              </a:rPr>
              <a:t>learning</a:t>
            </a: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system that can use these </a:t>
            </a:r>
          </a:p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400">
                <a:solidFill>
                  <a:schemeClr val="hlink"/>
                </a:solidFill>
                <a:cs typeface="Times New Roman" panose="02020603050405020304" pitchFamily="18" charset="0"/>
              </a:rPr>
              <a:t>   features to recognize classes of objects</a:t>
            </a:r>
            <a:r>
              <a:rPr lang="en-US" altLang="en-US" sz="2400">
                <a:cs typeface="Times New Roman" panose="02020603050405020304" pitchFamily="18" charset="0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18155923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lide Number Placeholder 5">
            <a:extLst>
              <a:ext uri="{FF2B5EF4-FFF2-40B4-BE49-F238E27FC236}">
                <a16:creationId xmlns:a16="http://schemas.microsoft.com/office/drawing/2014/main" id="{72548FB6-52DC-498D-8810-7000D8A6B3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FE04C4F7-10C2-4B63-9DD3-08D770BFC5EC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</a:t>
            </a:fld>
            <a:endParaRPr lang="en-US" altLang="en-US" sz="1400"/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6208304-5966-4DF9-81AC-0E418590772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617538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/>
              <a:t>Content-based Image Retrieval (CBIR)</a:t>
            </a:r>
            <a:endParaRPr lang="en-US" altLang="en-US" sz="4000"/>
          </a:p>
        </p:txBody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56928677-C1F8-41E7-B995-528F3214004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Font typeface="Wingdings" panose="05000000000000000000" pitchFamily="2" charset="2"/>
              <a:buNone/>
            </a:pPr>
            <a:r>
              <a:rPr lang="en-US" altLang="en-US"/>
              <a:t>Searching a large database for images that </a:t>
            </a:r>
            <a:r>
              <a:rPr lang="en-US" altLang="en-US" i="1">
                <a:solidFill>
                  <a:schemeClr val="hlink"/>
                </a:solidFill>
              </a:rPr>
              <a:t>match</a:t>
            </a:r>
            <a:r>
              <a:rPr lang="en-US" altLang="en-US"/>
              <a:t> a query:</a:t>
            </a:r>
          </a:p>
          <a:p>
            <a:pPr marL="0" indent="0" eaLnBrk="1" hangingPunct="1">
              <a:buFont typeface="Wingdings" panose="05000000000000000000" pitchFamily="2" charset="2"/>
              <a:buNone/>
            </a:pPr>
            <a:endParaRPr lang="en-US" altLang="en-US"/>
          </a:p>
          <a:p>
            <a:pPr lvl="1" eaLnBrk="1" hangingPunct="1"/>
            <a:r>
              <a:rPr lang="en-US" altLang="en-US"/>
              <a:t>What kinds of databases?</a:t>
            </a:r>
          </a:p>
          <a:p>
            <a:pPr lvl="1" eaLnBrk="1" hangingPunct="1"/>
            <a:r>
              <a:rPr lang="en-US" altLang="en-US"/>
              <a:t>What kinds of queries?</a:t>
            </a:r>
          </a:p>
          <a:p>
            <a:pPr lvl="1" eaLnBrk="1" hangingPunct="1"/>
            <a:r>
              <a:rPr lang="en-US" altLang="en-US"/>
              <a:t>What constitutes a match?</a:t>
            </a:r>
          </a:p>
          <a:p>
            <a:pPr lvl="1" eaLnBrk="1" hangingPunct="1"/>
            <a:r>
              <a:rPr lang="en-US" altLang="en-US"/>
              <a:t>How do we make such searches efficient?</a:t>
            </a:r>
          </a:p>
        </p:txBody>
      </p:sp>
    </p:spTree>
    <p:extLst>
      <p:ext uri="{BB962C8B-B14F-4D97-AF65-F5344CB8AC3E}">
        <p14:creationId xmlns:p14="http://schemas.microsoft.com/office/powerpoint/2010/main" val="214702596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Number Placeholder 6">
            <a:extLst>
              <a:ext uri="{FF2B5EF4-FFF2-40B4-BE49-F238E27FC236}">
                <a16:creationId xmlns:a16="http://schemas.microsoft.com/office/drawing/2014/main" id="{06C95877-B49E-4186-B088-08A1BBE2C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DCAFD30-234F-4CB1-B7CF-48711F61E5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40</a:t>
            </a:fld>
            <a:endParaRPr lang="en-US" altLang="en-US" sz="1400"/>
          </a:p>
        </p:txBody>
      </p:sp>
      <p:sp>
        <p:nvSpPr>
          <p:cNvPr id="50179" name="Rectangle 2">
            <a:extLst>
              <a:ext uri="{FF2B5EF4-FFF2-40B4-BE49-F238E27FC236}">
                <a16:creationId xmlns:a16="http://schemas.microsoft.com/office/drawing/2014/main" id="{C56A8637-652C-49DD-940B-E18908F5B1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Building Features: </a:t>
            </a:r>
            <a:br>
              <a:rPr lang="en-US" altLang="en-US"/>
            </a:br>
            <a:r>
              <a:rPr lang="en-US" altLang="en-US"/>
              <a:t>Consistent Line Clusters (CLC)</a:t>
            </a:r>
          </a:p>
        </p:txBody>
      </p:sp>
      <p:sp>
        <p:nvSpPr>
          <p:cNvPr id="50180" name="Text Box 3">
            <a:extLst>
              <a:ext uri="{FF2B5EF4-FFF2-40B4-BE49-F238E27FC236}">
                <a16:creationId xmlns:a16="http://schemas.microsoft.com/office/drawing/2014/main" id="{9E0D4198-E430-4424-B300-15ED49BBBD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057400"/>
            <a:ext cx="7391400" cy="4367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2800"/>
              <a:t>A </a:t>
            </a:r>
            <a:r>
              <a:rPr lang="en-US" altLang="en-US" sz="2800" b="1">
                <a:solidFill>
                  <a:schemeClr val="hlink"/>
                </a:solidFill>
              </a:rPr>
              <a:t>Consistent Line Cluster</a:t>
            </a:r>
            <a:r>
              <a:rPr lang="en-US" altLang="en-US" sz="2800"/>
              <a:t> is a set of lines that are homogeneous in terms of some line features.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</a:rPr>
              <a:t>Color-CLC</a:t>
            </a:r>
            <a:r>
              <a:rPr lang="en-US" altLang="en-US" sz="2400"/>
              <a:t>: </a:t>
            </a:r>
            <a:r>
              <a:rPr lang="en-US" altLang="en-US" sz="2400">
                <a:cs typeface="Times New Roman" panose="02020603050405020304" pitchFamily="18" charset="0"/>
              </a:rPr>
              <a:t>The lines have the same color feature.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 b="1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Orientation-CLC</a:t>
            </a:r>
            <a:r>
              <a:rPr lang="en-US" altLang="en-US" sz="2400">
                <a:cs typeface="Times New Roman" panose="02020603050405020304" pitchFamily="18" charset="0"/>
              </a:rPr>
              <a:t>: The lines are parallel to each other or converge to a common vanishing point.</a:t>
            </a: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endParaRPr lang="en-US" altLang="en-US" sz="2400">
              <a:cs typeface="Times New Roman" panose="02020603050405020304" pitchFamily="18" charset="0"/>
            </a:endParaRPr>
          </a:p>
          <a:p>
            <a:pPr lvl="1" eaLnBrk="1" hangingPunct="1">
              <a:lnSpc>
                <a:spcPct val="90000"/>
              </a:lnSpc>
              <a:buClr>
                <a:schemeClr val="folHlink"/>
              </a:buClr>
              <a:buSzPct val="60000"/>
            </a:pPr>
            <a:r>
              <a:rPr lang="en-US" altLang="en-US" sz="2400" b="1">
                <a:solidFill>
                  <a:schemeClr val="folHlink"/>
                </a:solidFill>
                <a:cs typeface="Times New Roman" panose="02020603050405020304" pitchFamily="18" charset="0"/>
              </a:rPr>
              <a:t>Spatially-CLC</a:t>
            </a:r>
            <a:r>
              <a:rPr lang="en-US" altLang="en-US" sz="2400">
                <a:cs typeface="Times New Roman" panose="02020603050405020304" pitchFamily="18" charset="0"/>
              </a:rPr>
              <a:t>: The lines are in close proximity to each other.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BCAE11E-0C66-4F44-83E9-602168AD326A}"/>
                  </a:ext>
                </a:extLst>
              </p14:cNvPr>
              <p14:cNvContentPartPr/>
              <p14:nvPr/>
            </p14:nvContentPartPr>
            <p14:xfrm>
              <a:off x="423360" y="4370760"/>
              <a:ext cx="939240" cy="13989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BCAE11E-0C66-4F44-83E9-602168AD326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14000" y="4361400"/>
                <a:ext cx="957960" cy="1417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9480389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Number Placeholder 5">
            <a:extLst>
              <a:ext uri="{FF2B5EF4-FFF2-40B4-BE49-F238E27FC236}">
                <a16:creationId xmlns:a16="http://schemas.microsoft.com/office/drawing/2014/main" id="{A1772602-2248-4BDA-A615-4E80F8F4E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4EBCF71-DA0F-45C1-8874-F36BE1FFEF5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41</a:t>
            </a:fld>
            <a:endParaRPr lang="en-US" altLang="en-US" sz="1400"/>
          </a:p>
        </p:txBody>
      </p:sp>
      <p:sp>
        <p:nvSpPr>
          <p:cNvPr id="64515" name="Rectangle 2">
            <a:extLst>
              <a:ext uri="{FF2B5EF4-FFF2-40B4-BE49-F238E27FC236}">
                <a16:creationId xmlns:a16="http://schemas.microsoft.com/office/drawing/2014/main" id="{76029AAE-F206-48C5-9298-95B6A9E007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</a:p>
        </p:txBody>
      </p:sp>
      <p:sp>
        <p:nvSpPr>
          <p:cNvPr id="64516" name="Rectangle 3">
            <a:extLst>
              <a:ext uri="{FF2B5EF4-FFF2-40B4-BE49-F238E27FC236}">
                <a16:creationId xmlns:a16="http://schemas.microsoft.com/office/drawing/2014/main" id="{6D4243B6-9B11-4310-AC9B-66EC0F64FF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14400" y="2017713"/>
            <a:ext cx="8040688" cy="4114800"/>
          </a:xfrm>
        </p:spPr>
        <p:txBody>
          <a:bodyPr/>
          <a:lstStyle/>
          <a:p>
            <a:pPr eaLnBrk="1" hangingPunct="1"/>
            <a:r>
              <a:rPr lang="en-US" altLang="en-US">
                <a:cs typeface="Times New Roman" panose="02020603050405020304" pitchFamily="18" charset="0"/>
              </a:rPr>
              <a:t>Object Recognition 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97 well-patterned buildings (bp):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97/97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44 not well-patterned buildings (bnp):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42/44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16 not patterned non-buildings (nbnp):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15/16</a:t>
            </a:r>
            <a:r>
              <a:rPr lang="en-US" altLang="en-US"/>
              <a:t> (one false positive)</a:t>
            </a:r>
          </a:p>
          <a:p>
            <a:pPr lvl="1" eaLnBrk="1" hangingPunct="1"/>
            <a:r>
              <a:rPr lang="en-US" altLang="en-US">
                <a:cs typeface="Times New Roman" panose="02020603050405020304" pitchFamily="18" charset="0"/>
              </a:rPr>
              <a:t>25 patterned non-buildings (nbp): </a:t>
            </a:r>
            <a:r>
              <a:rPr lang="en-US" altLang="en-US">
                <a:solidFill>
                  <a:schemeClr val="hlink"/>
                </a:solidFill>
                <a:cs typeface="Times New Roman" panose="02020603050405020304" pitchFamily="18" charset="0"/>
              </a:rPr>
              <a:t>0/25</a:t>
            </a:r>
          </a:p>
          <a:p>
            <a:pPr eaLnBrk="1" hangingPunct="1"/>
            <a:r>
              <a:rPr lang="en-US" altLang="en-US"/>
              <a:t>CBIR</a:t>
            </a:r>
          </a:p>
        </p:txBody>
      </p:sp>
    </p:spTree>
    <p:extLst>
      <p:ext uri="{BB962C8B-B14F-4D97-AF65-F5344CB8AC3E}">
        <p14:creationId xmlns:p14="http://schemas.microsoft.com/office/powerpoint/2010/main" val="159129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Number Placeholder 5">
            <a:extLst>
              <a:ext uri="{FF2B5EF4-FFF2-40B4-BE49-F238E27FC236}">
                <a16:creationId xmlns:a16="http://schemas.microsoft.com/office/drawing/2014/main" id="{727B4722-46C4-415E-B5B1-B5516E9D1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148DB9A-561C-4376-BC0B-85093CF90BC7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42</a:t>
            </a:fld>
            <a:endParaRPr lang="en-US" altLang="en-US" sz="1400"/>
          </a:p>
        </p:txBody>
      </p:sp>
      <p:sp>
        <p:nvSpPr>
          <p:cNvPr id="66563" name="Rectangle 2">
            <a:extLst>
              <a:ext uri="{FF2B5EF4-FFF2-40B4-BE49-F238E27FC236}">
                <a16:creationId xmlns:a16="http://schemas.microsoft.com/office/drawing/2014/main" id="{EF4065BE-9E89-4F32-8166-BDBBB51DB9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Well-Patterned Buildings</a:t>
            </a:r>
            <a:endParaRPr lang="en-US" altLang="en-US"/>
          </a:p>
        </p:txBody>
      </p:sp>
      <p:pic>
        <p:nvPicPr>
          <p:cNvPr id="66564" name="Picture 4" descr="bp12">
            <a:extLst>
              <a:ext uri="{FF2B5EF4-FFF2-40B4-BE49-F238E27FC236}">
                <a16:creationId xmlns:a16="http://schemas.microsoft.com/office/drawing/2014/main" id="{42367244-3CD2-4662-A4F8-B7BF55F501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2741613" cy="183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5" name="Picture 5" descr="bp12_rst1">
            <a:extLst>
              <a:ext uri="{FF2B5EF4-FFF2-40B4-BE49-F238E27FC236}">
                <a16:creationId xmlns:a16="http://schemas.microsoft.com/office/drawing/2014/main" id="{1102C8DF-3FC3-42B7-998A-162B98D1D1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6" name="Picture 6" descr="bp95">
            <a:extLst>
              <a:ext uri="{FF2B5EF4-FFF2-40B4-BE49-F238E27FC236}">
                <a16:creationId xmlns:a16="http://schemas.microsoft.com/office/drawing/2014/main" id="{D03B6E55-D20E-4C70-A4D9-A9B49DC1C3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7" name="Picture 7" descr="bp95_rst1">
            <a:extLst>
              <a:ext uri="{FF2B5EF4-FFF2-40B4-BE49-F238E27FC236}">
                <a16:creationId xmlns:a16="http://schemas.microsoft.com/office/drawing/2014/main" id="{798D51B3-4922-4A35-BE95-E22AC1C9B6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568" name="Picture 8" descr="bp32">
            <a:extLst>
              <a:ext uri="{FF2B5EF4-FFF2-40B4-BE49-F238E27FC236}">
                <a16:creationId xmlns:a16="http://schemas.microsoft.com/office/drawing/2014/main" id="{CF95E38C-2863-41DC-9AAC-0BA25392C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133600"/>
            <a:ext cx="24384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9" name="Picture 9" descr="bp32_rst1">
            <a:extLst>
              <a:ext uri="{FF2B5EF4-FFF2-40B4-BE49-F238E27FC236}">
                <a16:creationId xmlns:a16="http://schemas.microsoft.com/office/drawing/2014/main" id="{6C4F82D5-A69C-4F7C-A715-C176E755FC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191000"/>
            <a:ext cx="2438400" cy="182880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002431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Number Placeholder 5">
            <a:extLst>
              <a:ext uri="{FF2B5EF4-FFF2-40B4-BE49-F238E27FC236}">
                <a16:creationId xmlns:a16="http://schemas.microsoft.com/office/drawing/2014/main" id="{94BC6FC3-E653-4A3F-92B8-0A0A77205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93007937-072E-4EEB-8045-11D1E3AFB3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43</a:t>
            </a:fld>
            <a:endParaRPr lang="en-US" altLang="en-US" sz="1400"/>
          </a:p>
        </p:txBody>
      </p:sp>
      <p:sp>
        <p:nvSpPr>
          <p:cNvPr id="68611" name="Rectangle 2">
            <a:extLst>
              <a:ext uri="{FF2B5EF4-FFF2-40B4-BE49-F238E27FC236}">
                <a16:creationId xmlns:a16="http://schemas.microsoft.com/office/drawing/2014/main" id="{6C6589E3-9522-4D37-9601-7BCA5252AC9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Buildings</a:t>
            </a:r>
            <a:endParaRPr lang="en-US" altLang="en-US"/>
          </a:p>
        </p:txBody>
      </p:sp>
      <p:pic>
        <p:nvPicPr>
          <p:cNvPr id="68612" name="Picture 9" descr="bnp05">
            <a:extLst>
              <a:ext uri="{FF2B5EF4-FFF2-40B4-BE49-F238E27FC236}">
                <a16:creationId xmlns:a16="http://schemas.microsoft.com/office/drawing/2014/main" id="{F1AFE76E-3619-4F44-893B-49980948E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0" descr="bnp05_rst1">
            <a:extLst>
              <a:ext uri="{FF2B5EF4-FFF2-40B4-BE49-F238E27FC236}">
                <a16:creationId xmlns:a16="http://schemas.microsoft.com/office/drawing/2014/main" id="{94E90CE5-3F7F-4A12-8DE5-7D09CF3DAB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196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4" name="Picture 11" descr="bnp16">
            <a:extLst>
              <a:ext uri="{FF2B5EF4-FFF2-40B4-BE49-F238E27FC236}">
                <a16:creationId xmlns:a16="http://schemas.microsoft.com/office/drawing/2014/main" id="{FCE8FAD7-1548-4C91-B1C6-100490FC4097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362200"/>
            <a:ext cx="2741613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5" name="Picture 12" descr="bnp16_rst1">
            <a:extLst>
              <a:ext uri="{FF2B5EF4-FFF2-40B4-BE49-F238E27FC236}">
                <a16:creationId xmlns:a16="http://schemas.microsoft.com/office/drawing/2014/main" id="{88C020D5-E0A8-444C-9BAC-D207D3525E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19600"/>
            <a:ext cx="2741613" cy="1835150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616" name="Picture 13" descr="bnp38">
            <a:extLst>
              <a:ext uri="{FF2B5EF4-FFF2-40B4-BE49-F238E27FC236}">
                <a16:creationId xmlns:a16="http://schemas.microsoft.com/office/drawing/2014/main" id="{809EBF05-FB19-4C0A-8127-ED5D49934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1336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7" name="Picture 14" descr="bnp24">
            <a:extLst>
              <a:ext uri="{FF2B5EF4-FFF2-40B4-BE49-F238E27FC236}">
                <a16:creationId xmlns:a16="http://schemas.microsoft.com/office/drawing/2014/main" id="{A1E28773-FA28-41BA-A0CB-EABF50950A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4419600"/>
            <a:ext cx="2514600" cy="188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8618" name="WordArt 15">
            <a:extLst>
              <a:ext uri="{FF2B5EF4-FFF2-40B4-BE49-F238E27FC236}">
                <a16:creationId xmlns:a16="http://schemas.microsoft.com/office/drawing/2014/main" id="{193E4B4E-9148-47CC-A4F4-A5969242DC6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324600" y="54102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  <p:sp>
        <p:nvSpPr>
          <p:cNvPr id="68619" name="WordArt 16">
            <a:extLst>
              <a:ext uri="{FF2B5EF4-FFF2-40B4-BE49-F238E27FC236}">
                <a16:creationId xmlns:a16="http://schemas.microsoft.com/office/drawing/2014/main" id="{FF88E031-E1B3-431C-A28A-76D9748C0E7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2590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negative</a:t>
            </a:r>
          </a:p>
        </p:txBody>
      </p:sp>
    </p:spTree>
    <p:extLst>
      <p:ext uri="{BB962C8B-B14F-4D97-AF65-F5344CB8AC3E}">
        <p14:creationId xmlns:p14="http://schemas.microsoft.com/office/powerpoint/2010/main" val="227495204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Number Placeholder 5">
            <a:extLst>
              <a:ext uri="{FF2B5EF4-FFF2-40B4-BE49-F238E27FC236}">
                <a16:creationId xmlns:a16="http://schemas.microsoft.com/office/drawing/2014/main" id="{D7EF9D1C-0A60-479F-95E4-C0723E4BF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A6DA015-E4B6-4DF4-8E53-D1F42448FDE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44</a:t>
            </a:fld>
            <a:endParaRPr lang="en-US" altLang="en-US" sz="1400"/>
          </a:p>
        </p:txBody>
      </p:sp>
      <p:sp>
        <p:nvSpPr>
          <p:cNvPr id="70659" name="Rectangle 2">
            <a:extLst>
              <a:ext uri="{FF2B5EF4-FFF2-40B4-BE49-F238E27FC236}">
                <a16:creationId xmlns:a16="http://schemas.microsoft.com/office/drawing/2014/main" id="{FFE36072-AAA9-4E6B-A1D4-6E11AF059C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/>
              <a:t>   </a:t>
            </a:r>
            <a:r>
              <a:rPr lang="en-US" altLang="en-US" sz="3200"/>
              <a:t>Non-Well-Patterned Non-Buildings</a:t>
            </a:r>
            <a:endParaRPr lang="en-US" altLang="en-US"/>
          </a:p>
        </p:txBody>
      </p:sp>
      <p:pic>
        <p:nvPicPr>
          <p:cNvPr id="70660" name="Picture 3" descr="nbnp01">
            <a:extLst>
              <a:ext uri="{FF2B5EF4-FFF2-40B4-BE49-F238E27FC236}">
                <a16:creationId xmlns:a16="http://schemas.microsoft.com/office/drawing/2014/main" id="{CC00484A-80B6-481B-821D-692617D8C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1" name="Picture 4" descr="nbnp02">
            <a:extLst>
              <a:ext uri="{FF2B5EF4-FFF2-40B4-BE49-F238E27FC236}">
                <a16:creationId xmlns:a16="http://schemas.microsoft.com/office/drawing/2014/main" id="{A948B2C8-06A1-45FC-B145-AE44F6EA2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2" name="Picture 5" descr="nbnp10">
            <a:extLst>
              <a:ext uri="{FF2B5EF4-FFF2-40B4-BE49-F238E27FC236}">
                <a16:creationId xmlns:a16="http://schemas.microsoft.com/office/drawing/2014/main" id="{BE744FB9-2831-4926-BD3A-83E843B5CB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286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3" name="Picture 6" descr="nbnp10_rst1">
            <a:extLst>
              <a:ext uri="{FF2B5EF4-FFF2-40B4-BE49-F238E27FC236}">
                <a16:creationId xmlns:a16="http://schemas.microsoft.com/office/drawing/2014/main" id="{CD68C8A2-4832-4E9F-9A5E-C0992A6356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343400"/>
            <a:ext cx="2741613" cy="183356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0664" name="WordArt 7">
            <a:extLst>
              <a:ext uri="{FF2B5EF4-FFF2-40B4-BE49-F238E27FC236}">
                <a16:creationId xmlns:a16="http://schemas.microsoft.com/office/drawing/2014/main" id="{5EC4B498-9522-4813-82E0-31729A9D332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400800" y="5638800"/>
            <a:ext cx="2309813" cy="3397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9525">
                  <a:solidFill>
                    <a:schemeClr val="bg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False positive</a:t>
            </a:r>
          </a:p>
        </p:txBody>
      </p:sp>
      <p:pic>
        <p:nvPicPr>
          <p:cNvPr id="70665" name="Picture 8" descr="nbnp16">
            <a:extLst>
              <a:ext uri="{FF2B5EF4-FFF2-40B4-BE49-F238E27FC236}">
                <a16:creationId xmlns:a16="http://schemas.microsoft.com/office/drawing/2014/main" id="{C07A51F0-56C9-494A-93FE-C29BD92518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3434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66" name="Picture 9" descr="nbnp18">
            <a:extLst>
              <a:ext uri="{FF2B5EF4-FFF2-40B4-BE49-F238E27FC236}">
                <a16:creationId xmlns:a16="http://schemas.microsoft.com/office/drawing/2014/main" id="{FDEF2547-58F6-498C-8E90-C566B76C64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2672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93114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Number Placeholder 5">
            <a:extLst>
              <a:ext uri="{FF2B5EF4-FFF2-40B4-BE49-F238E27FC236}">
                <a16:creationId xmlns:a16="http://schemas.microsoft.com/office/drawing/2014/main" id="{DE58E30D-73E4-4458-AC84-00C51435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EBB0374B-9663-4116-B9CB-DC1377E32A56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45</a:t>
            </a:fld>
            <a:endParaRPr lang="en-US" altLang="en-US" sz="1400"/>
          </a:p>
        </p:txBody>
      </p:sp>
      <p:sp>
        <p:nvSpPr>
          <p:cNvPr id="72707" name="Rectangle 2">
            <a:extLst>
              <a:ext uri="{FF2B5EF4-FFF2-40B4-BE49-F238E27FC236}">
                <a16:creationId xmlns:a16="http://schemas.microsoft.com/office/drawing/2014/main" id="{D5171741-0005-4019-B667-A72FEFCECA1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</a:t>
            </a:r>
            <a:br>
              <a:rPr lang="en-US" altLang="en-US"/>
            </a:br>
            <a:r>
              <a:rPr lang="en-US" altLang="en-US" sz="3200"/>
              <a:t>Well-Patterned Non-Buildings </a:t>
            </a:r>
            <a:r>
              <a:rPr lang="en-US" altLang="en-US" sz="2000">
                <a:solidFill>
                  <a:schemeClr val="hlink"/>
                </a:solidFill>
              </a:rPr>
              <a:t>(false positives)</a:t>
            </a:r>
            <a:endParaRPr lang="en-US" altLang="en-US"/>
          </a:p>
        </p:txBody>
      </p:sp>
      <p:pic>
        <p:nvPicPr>
          <p:cNvPr id="72708" name="Picture 3" descr="nbp02">
            <a:extLst>
              <a:ext uri="{FF2B5EF4-FFF2-40B4-BE49-F238E27FC236}">
                <a16:creationId xmlns:a16="http://schemas.microsoft.com/office/drawing/2014/main" id="{2EAF4197-6FF6-4055-B6C8-6582566759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9" name="Picture 4" descr="nbp02_rst1">
            <a:extLst>
              <a:ext uri="{FF2B5EF4-FFF2-40B4-BE49-F238E27FC236}">
                <a16:creationId xmlns:a16="http://schemas.microsoft.com/office/drawing/2014/main" id="{5093DD64-F053-43A6-A410-EDAD208840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0" name="Picture 5" descr="nbp05">
            <a:extLst>
              <a:ext uri="{FF2B5EF4-FFF2-40B4-BE49-F238E27FC236}">
                <a16:creationId xmlns:a16="http://schemas.microsoft.com/office/drawing/2014/main" id="{CA424161-0481-442B-B99A-554147DE70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1" name="Picture 6" descr="nbp05_rst1">
            <a:extLst>
              <a:ext uri="{FF2B5EF4-FFF2-40B4-BE49-F238E27FC236}">
                <a16:creationId xmlns:a16="http://schemas.microsoft.com/office/drawing/2014/main" id="{ECC856C1-15C6-4914-898E-A0E0D986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2712" name="Picture 7" descr="nbp12">
            <a:extLst>
              <a:ext uri="{FF2B5EF4-FFF2-40B4-BE49-F238E27FC236}">
                <a16:creationId xmlns:a16="http://schemas.microsoft.com/office/drawing/2014/main" id="{DFA85145-4FAA-4468-A0F3-226FF00CB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2286000"/>
            <a:ext cx="2741613" cy="205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13" name="Picture 8" descr="nbp12_rst1">
            <a:extLst>
              <a:ext uri="{FF2B5EF4-FFF2-40B4-BE49-F238E27FC236}">
                <a16:creationId xmlns:a16="http://schemas.microsoft.com/office/drawing/2014/main" id="{67D33CC0-6FD2-4C1C-B4A8-CDF8E84AA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4495800"/>
            <a:ext cx="2741613" cy="2055813"/>
          </a:xfrm>
          <a:prstGeom prst="rect">
            <a:avLst/>
          </a:prstGeom>
          <a:noFill/>
          <a:ln w="31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242174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Number Placeholder 5">
            <a:extLst>
              <a:ext uri="{FF2B5EF4-FFF2-40B4-BE49-F238E27FC236}">
                <a16:creationId xmlns:a16="http://schemas.microsoft.com/office/drawing/2014/main" id="{CD2885B6-9390-485B-A575-5CD6C43B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681B64F9-42C3-4BDD-9671-E7E3F9D0DE89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46</a:t>
            </a:fld>
            <a:endParaRPr lang="en-US" altLang="en-US" sz="1400"/>
          </a:p>
        </p:txBody>
      </p:sp>
      <p:sp>
        <p:nvSpPr>
          <p:cNvPr id="74755" name="Rectangle 2">
            <a:extLst>
              <a:ext uri="{FF2B5EF4-FFF2-40B4-BE49-F238E27FC236}">
                <a16:creationId xmlns:a16="http://schemas.microsoft.com/office/drawing/2014/main" id="{5793A1B8-17B4-4D81-AEE9-B82E700AB04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</a:p>
        </p:txBody>
      </p:sp>
      <p:graphicFrame>
        <p:nvGraphicFramePr>
          <p:cNvPr id="36050" name="Group 210">
            <a:extLst>
              <a:ext uri="{FF2B5EF4-FFF2-40B4-BE49-F238E27FC236}">
                <a16:creationId xmlns:a16="http://schemas.microsoft.com/office/drawing/2014/main" id="{59B161CC-3DCF-421E-87A4-A707F9251832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133600"/>
          <a:ext cx="7772400" cy="3994151"/>
        </p:xfrm>
        <a:graphic>
          <a:graphicData uri="http://schemas.openxmlformats.org/drawingml/2006/table">
            <a:tbl>
              <a:tblPr/>
              <a:tblGrid>
                <a:gridCol w="1727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128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557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668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11569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Positive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endParaRPr kumimoji="0" 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ahoma" pitchFamily="34" charset="0"/>
                      </a:endParaRP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Total Negative Classification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positive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False negative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(#)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Accuracy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(%)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Arborgreens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47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100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Campusinfall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21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5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89.6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08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Cannonbeach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30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18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87.5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1921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Yellowstone</a:t>
                      </a:r>
                      <a:r>
                        <a:rPr kumimoji="0" lang="en-US" sz="20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4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0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folHlink"/>
                        </a:buClr>
                        <a:buSzPct val="60000"/>
                        <a:buFont typeface="Wingdings" pitchFamily="2" charset="2"/>
                        <a:buNone/>
                        <a:tabLst/>
                      </a:pP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  <a:cs typeface="Times New Roman" pitchFamily="18" charset="0"/>
                        </a:rPr>
                        <a:t>91.7</a:t>
                      </a:r>
                      <a:r>
                        <a:rPr kumimoji="0" 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ahoma" pitchFamily="34" charset="0"/>
                        </a:rPr>
                        <a:t> </a:t>
                      </a:r>
                    </a:p>
                  </a:txBody>
                  <a:tcPr marT="45725" marB="45725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miter lim="800000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89121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Number Placeholder 5">
            <a:extLst>
              <a:ext uri="{FF2B5EF4-FFF2-40B4-BE49-F238E27FC236}">
                <a16:creationId xmlns:a16="http://schemas.microsoft.com/office/drawing/2014/main" id="{8466E244-AA3D-4D42-8FDF-B28CA4B32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AEB907CA-303B-4940-A5E4-B689AC028D7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47</a:t>
            </a:fld>
            <a:endParaRPr lang="en-US" altLang="en-US" sz="1400"/>
          </a:p>
        </p:txBody>
      </p:sp>
      <p:sp>
        <p:nvSpPr>
          <p:cNvPr id="76803" name="Rectangle 2">
            <a:extLst>
              <a:ext uri="{FF2B5EF4-FFF2-40B4-BE49-F238E27FC236}">
                <a16:creationId xmlns:a16="http://schemas.microsoft.com/office/drawing/2014/main" id="{B092A931-920F-45DE-A410-C38729E7BD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Experimental Evaluation </a:t>
            </a:r>
            <a:r>
              <a:rPr lang="en-US" altLang="en-US" sz="3600"/>
              <a:t>(</a:t>
            </a:r>
            <a:r>
              <a:rPr lang="en-US" altLang="en-US" sz="3600">
                <a:solidFill>
                  <a:schemeClr val="hlink"/>
                </a:solidFill>
              </a:rPr>
              <a:t>CBIR</a:t>
            </a:r>
            <a:r>
              <a:rPr lang="en-US" altLang="en-US" sz="3600"/>
              <a:t>)</a:t>
            </a:r>
            <a:br>
              <a:rPr lang="en-US" altLang="en-US" sz="3600"/>
            </a:br>
            <a:r>
              <a:rPr lang="en-US" altLang="en-US" sz="2800">
                <a:solidFill>
                  <a:schemeClr val="hlink"/>
                </a:solidFill>
              </a:rPr>
              <a:t>        False positives from Yellowstone</a:t>
            </a:r>
            <a:endParaRPr lang="en-US" altLang="en-US" sz="3600"/>
          </a:p>
        </p:txBody>
      </p:sp>
      <p:pic>
        <p:nvPicPr>
          <p:cNvPr id="76804" name="Picture 47" descr="yellow45">
            <a:extLst>
              <a:ext uri="{FF2B5EF4-FFF2-40B4-BE49-F238E27FC236}">
                <a16:creationId xmlns:a16="http://schemas.microsoft.com/office/drawing/2014/main" id="{F89A1DCF-06B3-42DF-B357-B8177FB6A9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5" name="Picture 48" descr="yellow36">
            <a:extLst>
              <a:ext uri="{FF2B5EF4-FFF2-40B4-BE49-F238E27FC236}">
                <a16:creationId xmlns:a16="http://schemas.microsoft.com/office/drawing/2014/main" id="{D9178AE0-A892-43BB-B80B-7527A05C10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4958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6" name="Picture 49" descr="yellow16">
            <a:extLst>
              <a:ext uri="{FF2B5EF4-FFF2-40B4-BE49-F238E27FC236}">
                <a16:creationId xmlns:a16="http://schemas.microsoft.com/office/drawing/2014/main" id="{1F7BC46B-B506-4640-B957-058548D97F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4384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7" name="Picture 50" descr="yellow13">
            <a:extLst>
              <a:ext uri="{FF2B5EF4-FFF2-40B4-BE49-F238E27FC236}">
                <a16:creationId xmlns:a16="http://schemas.microsoft.com/office/drawing/2014/main" id="{DABDB99E-DE5F-432E-BDCD-8EA86330C1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0"/>
            <a:ext cx="2741613" cy="183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8" name="Text Box 51">
            <a:extLst>
              <a:ext uri="{FF2B5EF4-FFF2-40B4-BE49-F238E27FC236}">
                <a16:creationId xmlns:a16="http://schemas.microsoft.com/office/drawing/2014/main" id="{E76927E5-6A43-4267-A099-A396F6B5E69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4525" y="5754688"/>
            <a:ext cx="530225" cy="466725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Script MT Bold" panose="03040602040607080904" pitchFamily="66" charset="0"/>
              </a:rPr>
              <a:t>   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8A08123-631B-4290-9CA0-5A02E75B051D}"/>
                  </a:ext>
                </a:extLst>
              </p14:cNvPr>
              <p14:cNvContentPartPr/>
              <p14:nvPr/>
            </p14:nvContentPartPr>
            <p14:xfrm>
              <a:off x="7658640" y="5606640"/>
              <a:ext cx="331920" cy="7455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8A08123-631B-4290-9CA0-5A02E75B051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7649280" y="5597280"/>
                <a:ext cx="350640" cy="764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1206459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5EC71F-83D7-416B-ADB3-86D113D1B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Machine Learning!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695EB2-87D6-4CA6-B263-450EF110D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Unsupervised</a:t>
            </a:r>
            <a:r>
              <a:rPr lang="en-US" dirty="0"/>
              <a:t> (given the data, no class labels)</a:t>
            </a:r>
          </a:p>
          <a:p>
            <a:r>
              <a:rPr lang="en-US" dirty="0"/>
              <a:t>Supervised (given data with class labels)</a:t>
            </a:r>
          </a:p>
          <a:p>
            <a:r>
              <a:rPr lang="en-US" dirty="0"/>
              <a:t>We will look at two unsupervised methods today</a:t>
            </a:r>
          </a:p>
          <a:p>
            <a:pPr lvl="1"/>
            <a:r>
              <a:rPr lang="en-US" dirty="0"/>
              <a:t>K-means</a:t>
            </a:r>
          </a:p>
          <a:p>
            <a:pPr lvl="1"/>
            <a:r>
              <a:rPr lang="en-US" dirty="0"/>
              <a:t>EM</a:t>
            </a:r>
          </a:p>
          <a:p>
            <a:r>
              <a:rPr lang="en-US" dirty="0"/>
              <a:t>We saw that EM was used in Rob Fergus’s work.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750F86-B80E-4572-ABA5-2CC93B262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48</a:t>
            </a:fld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DAF97950-8F75-4420-9111-4C42F9A1909A}"/>
                  </a:ext>
                </a:extLst>
              </p14:cNvPr>
              <p14:cNvContentPartPr/>
              <p14:nvPr/>
            </p14:nvContentPartPr>
            <p14:xfrm>
              <a:off x="2436120" y="5294160"/>
              <a:ext cx="1271160" cy="117756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DAF97950-8F75-4420-9111-4C42F9A1909A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26760" y="5284800"/>
                <a:ext cx="1289880" cy="11962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652498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6">
            <a:extLst>
              <a:ext uri="{FF2B5EF4-FFF2-40B4-BE49-F238E27FC236}">
                <a16:creationId xmlns:a16="http://schemas.microsoft.com/office/drawing/2014/main" id="{9F3F0218-4DA8-456C-A193-2864D353B69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B5E10795-6668-439E-B31C-A0FC523E1270}" type="slidenum">
              <a:rPr lang="en-US" altLang="en-US"/>
              <a:pPr eaLnBrk="1" hangingPunct="1"/>
              <a:t>49</a:t>
            </a:fld>
            <a:endParaRPr lang="en-US" altLang="en-US"/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3D67FFB8-C322-4438-9943-EA5A00B194B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Clustering</a:t>
            </a:r>
          </a:p>
        </p:txBody>
      </p:sp>
      <p:sp>
        <p:nvSpPr>
          <p:cNvPr id="15364" name="Text Box 3">
            <a:extLst>
              <a:ext uri="{FF2B5EF4-FFF2-40B4-BE49-F238E27FC236}">
                <a16:creationId xmlns:a16="http://schemas.microsoft.com/office/drawing/2014/main" id="{69708FD7-EA89-4EC6-8DB5-2E16F363A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125" y="2174875"/>
            <a:ext cx="6969125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Char char="•"/>
            </a:pPr>
            <a:r>
              <a:rPr lang="en-US" altLang="en-US" sz="2400">
                <a:solidFill>
                  <a:schemeClr val="hlink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>
                <a:latin typeface="Times New Roman" panose="02020603050405020304" pitchFamily="18" charset="0"/>
              </a:rPr>
              <a:t>There are K clusters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C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with means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>
                <a:latin typeface="Times New Roman" panose="02020603050405020304" pitchFamily="18" charset="0"/>
              </a:rPr>
              <a:t>,…, m</a:t>
            </a:r>
            <a:r>
              <a:rPr lang="en-US" altLang="en-US" sz="2400" baseline="-25000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The </a:t>
            </a:r>
            <a:r>
              <a:rPr lang="en-US" altLang="en-US" sz="2400" b="1">
                <a:latin typeface="Times New Roman" panose="02020603050405020304" pitchFamily="18" charset="0"/>
              </a:rPr>
              <a:t>least-squares error</a:t>
            </a:r>
            <a:r>
              <a:rPr lang="en-US" altLang="en-US" sz="2400">
                <a:latin typeface="Times New Roman" panose="02020603050405020304" pitchFamily="18" charset="0"/>
              </a:rPr>
              <a:t> is defined as</a:t>
            </a: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endParaRPr lang="en-US" altLang="en-US" sz="2400">
              <a:latin typeface="Times New Roman" panose="02020603050405020304" pitchFamily="18" charset="0"/>
            </a:endParaRPr>
          </a:p>
          <a:p>
            <a:pPr eaLnBrk="1" hangingPunct="1">
              <a:buFontTx/>
              <a:buChar char="•"/>
            </a:pPr>
            <a:r>
              <a:rPr lang="en-US" altLang="en-US" sz="2400">
                <a:latin typeface="Times New Roman" panose="02020603050405020304" pitchFamily="18" charset="0"/>
              </a:rPr>
              <a:t> Out of all possible partitions into K clusters, </a:t>
            </a:r>
          </a:p>
          <a:p>
            <a:pPr eaLnBrk="1" hangingPunct="1"/>
            <a:r>
              <a:rPr lang="en-US" altLang="en-US" sz="2400">
                <a:latin typeface="Times New Roman" panose="02020603050405020304" pitchFamily="18" charset="0"/>
              </a:rPr>
              <a:t>  choose the one that minimizes D.</a:t>
            </a:r>
          </a:p>
        </p:txBody>
      </p:sp>
      <p:sp>
        <p:nvSpPr>
          <p:cNvPr id="15365" name="Text Box 4">
            <a:extLst>
              <a:ext uri="{FF2B5EF4-FFF2-40B4-BE49-F238E27FC236}">
                <a16:creationId xmlns:a16="http://schemas.microsoft.com/office/drawing/2014/main" id="{BB152016-7AC6-4DB3-8F8A-470DE202BA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5410200"/>
            <a:ext cx="5910263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Why don’t we just do this?</a:t>
            </a:r>
          </a:p>
          <a:p>
            <a:pPr eaLnBrk="1" hangingPunct="1"/>
            <a:r>
              <a:rPr lang="en-US" altLang="en-US" sz="2400">
                <a:solidFill>
                  <a:schemeClr val="accent2"/>
                </a:solidFill>
                <a:latin typeface="Times New Roman" panose="02020603050405020304" pitchFamily="18" charset="0"/>
              </a:rPr>
              <a:t>If we could, would we get meaningful objects?</a:t>
            </a:r>
          </a:p>
        </p:txBody>
      </p:sp>
      <p:sp>
        <p:nvSpPr>
          <p:cNvPr id="15366" name="Text Box 5">
            <a:extLst>
              <a:ext uri="{FF2B5EF4-FFF2-40B4-BE49-F238E27FC236}">
                <a16:creationId xmlns:a16="http://schemas.microsoft.com/office/drawing/2014/main" id="{3C20CC66-5D9E-4EE9-87C8-CB3D7F2BDA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3581400"/>
            <a:ext cx="31210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</a:rPr>
              <a:t>D = 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      || x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i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- m</a:t>
            </a:r>
            <a:r>
              <a:rPr lang="en-US" altLang="en-US" sz="2400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sz="24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 ||   .</a:t>
            </a:r>
            <a:endParaRPr lang="en-US" altLang="en-US" sz="24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7" name="Text Box 6">
            <a:extLst>
              <a:ext uri="{FF2B5EF4-FFF2-40B4-BE49-F238E27FC236}">
                <a16:creationId xmlns:a16="http://schemas.microsoft.com/office/drawing/2014/main" id="{DF2E2112-A26E-4591-BA88-43429B2604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89125" y="3919538"/>
            <a:ext cx="12620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k=1 x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</a:rPr>
              <a:t>i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 C</a:t>
            </a:r>
            <a:r>
              <a:rPr lang="en-US" altLang="en-US" baseline="-25000">
                <a:solidFill>
                  <a:srgbClr val="FF0000"/>
                </a:solidFill>
                <a:latin typeface="Times New Roman" panose="02020603050405020304" pitchFamily="18" charset="0"/>
                <a:sym typeface="Symbol" panose="05050102010706020507" pitchFamily="18" charset="2"/>
              </a:rPr>
              <a:t>k</a:t>
            </a:r>
            <a:endParaRPr lang="en-US" altLang="en-US" baseline="-25000">
              <a:solidFill>
                <a:srgbClr val="FF00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5368" name="Text Box 7">
            <a:extLst>
              <a:ext uri="{FF2B5EF4-FFF2-40B4-BE49-F238E27FC236}">
                <a16:creationId xmlns:a16="http://schemas.microsoft.com/office/drawing/2014/main" id="{67A8CFD3-AEE3-4462-BB30-E39AB24C6B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1200" y="3352800"/>
            <a:ext cx="3492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K</a:t>
            </a:r>
          </a:p>
        </p:txBody>
      </p:sp>
      <p:sp>
        <p:nvSpPr>
          <p:cNvPr id="15369" name="Text Box 8">
            <a:extLst>
              <a:ext uri="{FF2B5EF4-FFF2-40B4-BE49-F238E27FC236}">
                <a16:creationId xmlns:a16="http://schemas.microsoft.com/office/drawing/2014/main" id="{07AA06F9-BD0B-49FC-9D39-00097AB400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125" y="3467100"/>
            <a:ext cx="29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420942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5">
            <a:extLst>
              <a:ext uri="{FF2B5EF4-FFF2-40B4-BE49-F238E27FC236}">
                <a16:creationId xmlns:a16="http://schemas.microsoft.com/office/drawing/2014/main" id="{99A60102-7F73-4297-99C4-1E30E76228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DBC19EF4-88C7-4EE4-A3BD-A18ED2FDAD3A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7171" name="Rectangle 2050">
            <a:extLst>
              <a:ext uri="{FF2B5EF4-FFF2-40B4-BE49-F238E27FC236}">
                <a16:creationId xmlns:a16="http://schemas.microsoft.com/office/drawing/2014/main" id="{DED3C36D-E08B-4F7E-90E1-523EE91625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Applications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7172" name="Rectangle 2051">
            <a:extLst>
              <a:ext uri="{FF2B5EF4-FFF2-40B4-BE49-F238E27FC236}">
                <a16:creationId xmlns:a16="http://schemas.microsoft.com/office/drawing/2014/main" id="{3E5F2D72-49D7-43AF-8E27-7E341D2FEFD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772400" cy="4459287"/>
          </a:xfrm>
        </p:spPr>
        <p:txBody>
          <a:bodyPr/>
          <a:lstStyle/>
          <a:p>
            <a:pPr lvl="1" eaLnBrk="1" hangingPunct="1"/>
            <a:r>
              <a:rPr lang="en-US" altLang="en-US" sz="2400"/>
              <a:t>Art Collections 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tx2"/>
                </a:solidFill>
              </a:rPr>
              <a:t>e.g. Fine Arts Museum of San Francisco</a:t>
            </a:r>
          </a:p>
          <a:p>
            <a:pPr lvl="1" eaLnBrk="1" hangingPunct="1"/>
            <a:r>
              <a:rPr lang="en-US" altLang="en-US" sz="2400"/>
              <a:t>Medical Image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A50021"/>
                </a:solidFill>
              </a:rPr>
              <a:t>CT, MRI, Ultrasound, The Visible Human</a:t>
            </a:r>
          </a:p>
          <a:p>
            <a:pPr lvl="1" eaLnBrk="1" hangingPunct="1"/>
            <a:r>
              <a:rPr lang="en-US" altLang="en-US" sz="2400"/>
              <a:t>Scientific Databases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008000"/>
                </a:solidFill>
              </a:rPr>
              <a:t>e.g. Earth Sciences</a:t>
            </a:r>
          </a:p>
          <a:p>
            <a:pPr lvl="1" eaLnBrk="1" hangingPunct="1"/>
            <a:r>
              <a:rPr lang="en-US" altLang="en-US" sz="2400"/>
              <a:t>General Image Collections for Licensing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chemeClr val="folHlink"/>
                </a:solidFill>
              </a:rPr>
              <a:t>Corbis, Getty Images</a:t>
            </a:r>
          </a:p>
          <a:p>
            <a:pPr lvl="1" eaLnBrk="1" hangingPunct="1"/>
            <a:r>
              <a:rPr lang="en-US" altLang="en-US" sz="2400"/>
              <a:t>The World Wide Web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 sz="2400"/>
              <a:t>   </a:t>
            </a:r>
            <a:r>
              <a:rPr lang="en-US" altLang="en-US" sz="2400">
                <a:solidFill>
                  <a:srgbClr val="7030A0"/>
                </a:solidFill>
              </a:rPr>
              <a:t>Google, Microsoft, etc</a:t>
            </a:r>
          </a:p>
        </p:txBody>
      </p:sp>
    </p:spTree>
    <p:extLst>
      <p:ext uri="{BB962C8B-B14F-4D97-AF65-F5344CB8AC3E}">
        <p14:creationId xmlns:p14="http://schemas.microsoft.com/office/powerpoint/2010/main" val="344128555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6">
            <a:extLst>
              <a:ext uri="{FF2B5EF4-FFF2-40B4-BE49-F238E27FC236}">
                <a16:creationId xmlns:a16="http://schemas.microsoft.com/office/drawing/2014/main" id="{D5382502-05CE-403C-B5BC-5F98CF3CF85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5979FFF-0E96-438B-9EB9-ED3D420E1792}" type="slidenum">
              <a:rPr lang="en-US" altLang="en-US"/>
              <a:pPr eaLnBrk="1" hangingPunct="1"/>
              <a:t>50</a:t>
            </a:fld>
            <a:endParaRPr lang="en-US" altLang="en-US"/>
          </a:p>
        </p:txBody>
      </p:sp>
      <p:sp>
        <p:nvSpPr>
          <p:cNvPr id="16387" name="Rectangle 2">
            <a:extLst>
              <a:ext uri="{FF2B5EF4-FFF2-40B4-BE49-F238E27FC236}">
                <a16:creationId xmlns:a16="http://schemas.microsoft.com/office/drawing/2014/main" id="{90F39876-B3E3-45D6-B505-9DAAB2B3CDD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>
                <a:solidFill>
                  <a:srgbClr val="FF0000"/>
                </a:solidFill>
              </a:rPr>
              <a:t>K-Means Clustering</a:t>
            </a:r>
          </a:p>
        </p:txBody>
      </p:sp>
      <p:sp>
        <p:nvSpPr>
          <p:cNvPr id="16388" name="Text Box 3">
            <a:extLst>
              <a:ext uri="{FF2B5EF4-FFF2-40B4-BE49-F238E27FC236}">
                <a16:creationId xmlns:a16="http://schemas.microsoft.com/office/drawing/2014/main" id="{77EBF3E1-B139-42E6-A17D-BD3B8633A5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3763" y="2368550"/>
            <a:ext cx="7329487" cy="375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Form K-means clusters from a set of n-dimensional vectors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1. Set ic (iteration count) to 1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2. Choose randomly a set of K means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(1), …, 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(1).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3.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For each vector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compute D(x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 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, m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k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(ic)), k=1,…K</a:t>
            </a:r>
          </a:p>
          <a:p>
            <a:pPr eaLnBrk="1" hangingPunct="1"/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   and assign x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i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to the cluster C</a:t>
            </a:r>
            <a:r>
              <a:rPr lang="en-US" altLang="en-US" sz="2000" baseline="-25000">
                <a:solidFill>
                  <a:srgbClr val="FF0000"/>
                </a:solidFill>
                <a:latin typeface="Tahoma" panose="020B0604030504040204" pitchFamily="34" charset="0"/>
              </a:rPr>
              <a:t>j</a:t>
            </a:r>
            <a:r>
              <a:rPr lang="en-US" altLang="en-US" sz="2000">
                <a:solidFill>
                  <a:srgbClr val="FF0000"/>
                </a:solidFill>
                <a:latin typeface="Tahoma" panose="020B0604030504040204" pitchFamily="34" charset="0"/>
              </a:rPr>
              <a:t> with nearest mean.</a:t>
            </a:r>
          </a:p>
          <a:p>
            <a:pPr eaLnBrk="1" hangingPunct="1"/>
            <a:endParaRPr lang="en-US" altLang="en-US" sz="2000">
              <a:solidFill>
                <a:schemeClr val="hlink"/>
              </a:solidFill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4.  Increment ic by 1, update the means to get m</a:t>
            </a:r>
            <a:r>
              <a:rPr lang="en-US" altLang="en-US" sz="2000" baseline="-25000">
                <a:latin typeface="Tahoma" panose="020B0604030504040204" pitchFamily="34" charset="0"/>
              </a:rPr>
              <a:t>1</a:t>
            </a:r>
            <a:r>
              <a:rPr lang="en-US" altLang="en-US" sz="2000">
                <a:latin typeface="Tahoma" panose="020B0604030504040204" pitchFamily="34" charset="0"/>
              </a:rPr>
              <a:t>(ic),…,m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(ic).</a:t>
            </a:r>
          </a:p>
          <a:p>
            <a:pPr eaLnBrk="1" hangingPunct="1"/>
            <a:endParaRPr lang="en-US" altLang="en-US" sz="2000">
              <a:latin typeface="Tahoma" panose="020B0604030504040204" pitchFamily="34" charset="0"/>
            </a:endParaRPr>
          </a:p>
          <a:p>
            <a:pPr eaLnBrk="1" hangingPunct="1"/>
            <a:r>
              <a:rPr lang="en-US" altLang="en-US" sz="2000">
                <a:latin typeface="Tahoma" panose="020B0604030504040204" pitchFamily="34" charset="0"/>
              </a:rPr>
              <a:t>5. Repeat steps 3 and 4 until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(ic) = C</a:t>
            </a:r>
            <a:r>
              <a:rPr lang="en-US" altLang="en-US" sz="2000" baseline="-25000">
                <a:latin typeface="Tahoma" panose="020B0604030504040204" pitchFamily="34" charset="0"/>
              </a:rPr>
              <a:t>k</a:t>
            </a:r>
            <a:r>
              <a:rPr lang="en-US" altLang="en-US" sz="2000">
                <a:latin typeface="Tahoma" panose="020B0604030504040204" pitchFamily="34" charset="0"/>
              </a:rPr>
              <a:t>(ic+1) for all k.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1968863-C80F-4EE0-A0EE-425E38A5F8E7}"/>
                  </a:ext>
                </a:extLst>
              </p14:cNvPr>
              <p14:cNvContentPartPr/>
              <p14:nvPr/>
            </p14:nvContentPartPr>
            <p14:xfrm>
              <a:off x="5019120" y="2932560"/>
              <a:ext cx="2718720" cy="46404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1968863-C80F-4EE0-A0EE-425E38A5F8E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09760" y="2923200"/>
                <a:ext cx="2737440" cy="482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9784230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6">
            <a:extLst>
              <a:ext uri="{FF2B5EF4-FFF2-40B4-BE49-F238E27FC236}">
                <a16:creationId xmlns:a16="http://schemas.microsoft.com/office/drawing/2014/main" id="{9C998EBA-9689-4A91-AA09-4C3972040E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4D89BEB3-FA84-41BA-87A8-9008A464B8BC}" type="slidenum">
              <a:rPr lang="en-US" altLang="en-US"/>
              <a:pPr eaLnBrk="1" hangingPunct="1"/>
              <a:t>51</a:t>
            </a:fld>
            <a:endParaRPr lang="en-US" altLang="en-US"/>
          </a:p>
        </p:txBody>
      </p:sp>
      <p:sp>
        <p:nvSpPr>
          <p:cNvPr id="17411" name="Rectangle 2">
            <a:extLst>
              <a:ext uri="{FF2B5EF4-FFF2-40B4-BE49-F238E27FC236}">
                <a16:creationId xmlns:a16="http://schemas.microsoft.com/office/drawing/2014/main" id="{8654A55C-A0C8-4F2B-A237-F932DD9D87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1</a:t>
            </a:r>
          </a:p>
        </p:txBody>
      </p:sp>
      <p:pic>
        <p:nvPicPr>
          <p:cNvPr id="17412" name="Picture 3">
            <a:extLst>
              <a:ext uri="{FF2B5EF4-FFF2-40B4-BE49-F238E27FC236}">
                <a16:creationId xmlns:a16="http://schemas.microsoft.com/office/drawing/2014/main" id="{0D3F0CA5-7B30-4E73-B2C4-0573B6E951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36" r="6525" b="29433"/>
          <a:stretch>
            <a:fillRect/>
          </a:stretch>
        </p:blipFill>
        <p:spPr>
          <a:xfrm>
            <a:off x="609600" y="2362200"/>
            <a:ext cx="8077200" cy="3043238"/>
          </a:xfrm>
          <a:noFill/>
        </p:spPr>
      </p:pic>
    </p:spTree>
    <p:extLst>
      <p:ext uri="{BB962C8B-B14F-4D97-AF65-F5344CB8AC3E}">
        <p14:creationId xmlns:p14="http://schemas.microsoft.com/office/powerpoint/2010/main" val="218869233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6">
            <a:extLst>
              <a:ext uri="{FF2B5EF4-FFF2-40B4-BE49-F238E27FC236}">
                <a16:creationId xmlns:a16="http://schemas.microsoft.com/office/drawing/2014/main" id="{82837E33-4157-4568-9399-4A8B2B2333D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C6140D-1FCB-4693-94EB-1DBA98E6A8DD}" type="slidenum">
              <a:rPr lang="en-US" altLang="en-US"/>
              <a:pPr eaLnBrk="1" hangingPunct="1"/>
              <a:t>52</a:t>
            </a:fld>
            <a:endParaRPr lang="en-US" altLang="en-US"/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C5B6DFF1-F209-4058-81B9-1378AA1C3E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2</a:t>
            </a:r>
          </a:p>
        </p:txBody>
      </p:sp>
      <p:pic>
        <p:nvPicPr>
          <p:cNvPr id="18436" name="Picture 3">
            <a:extLst>
              <a:ext uri="{FF2B5EF4-FFF2-40B4-BE49-F238E27FC236}">
                <a16:creationId xmlns:a16="http://schemas.microsoft.com/office/drawing/2014/main" id="{17B07518-C0B7-45D8-A6F2-DAFB0FBCC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26" t="16895" r="23750" b="47656"/>
          <a:stretch>
            <a:fillRect/>
          </a:stretch>
        </p:blipFill>
        <p:spPr bwMode="auto">
          <a:xfrm>
            <a:off x="609600" y="2362200"/>
            <a:ext cx="8001000" cy="2951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04781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6">
            <a:extLst>
              <a:ext uri="{FF2B5EF4-FFF2-40B4-BE49-F238E27FC236}">
                <a16:creationId xmlns:a16="http://schemas.microsoft.com/office/drawing/2014/main" id="{452F6344-12FE-413E-942B-EDD3EBFCF8E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02200CB-BF8A-4F61-8D69-DC9243600B7F}" type="slidenum">
              <a:rPr lang="en-US" altLang="en-US"/>
              <a:pPr eaLnBrk="1" hangingPunct="1"/>
              <a:t>53</a:t>
            </a:fld>
            <a:endParaRPr lang="en-US" altLang="en-US"/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19FF041B-9405-4406-A696-569EF7E8AB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 3</a:t>
            </a:r>
          </a:p>
        </p:txBody>
      </p:sp>
      <p:pic>
        <p:nvPicPr>
          <p:cNvPr id="19460" name="Picture 3">
            <a:extLst>
              <a:ext uri="{FF2B5EF4-FFF2-40B4-BE49-F238E27FC236}">
                <a16:creationId xmlns:a16="http://schemas.microsoft.com/office/drawing/2014/main" id="{EA58F75B-4634-4F66-9452-833729EF6DF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" t="17188" r="25000" b="46875"/>
          <a:stretch>
            <a:fillRect/>
          </a:stretch>
        </p:blipFill>
        <p:spPr>
          <a:xfrm>
            <a:off x="538163" y="1928813"/>
            <a:ext cx="8067675" cy="3375025"/>
          </a:xfrm>
          <a:noFill/>
        </p:spPr>
      </p:pic>
    </p:spTree>
    <p:extLst>
      <p:ext uri="{BB962C8B-B14F-4D97-AF65-F5344CB8AC3E}">
        <p14:creationId xmlns:p14="http://schemas.microsoft.com/office/powerpoint/2010/main" val="387744007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6">
            <a:extLst>
              <a:ext uri="{FF2B5EF4-FFF2-40B4-BE49-F238E27FC236}">
                <a16:creationId xmlns:a16="http://schemas.microsoft.com/office/drawing/2014/main" id="{FCE2CEBC-5CDD-40C5-84AA-92E11301BF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5827FFF3-2D98-41C6-A37F-1FC49D629C89}" type="slidenum">
              <a:rPr lang="en-US" altLang="en-US"/>
              <a:pPr eaLnBrk="1" hangingPunct="1"/>
              <a:t>54</a:t>
            </a:fld>
            <a:endParaRPr lang="en-US" altLang="en-US"/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2F15D2DE-4C86-4D01-BEB7-2EE546A908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Variants</a:t>
            </a:r>
          </a:p>
        </p:txBody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B0724D4-B9AB-4DBC-A769-AE1DE0E805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Different ways to initialize the means</a:t>
            </a:r>
          </a:p>
          <a:p>
            <a:pPr eaLnBrk="1" hangingPunct="1"/>
            <a:r>
              <a:rPr lang="en-US" altLang="en-US"/>
              <a:t>Different stopping criteria</a:t>
            </a:r>
          </a:p>
          <a:p>
            <a:pPr eaLnBrk="1" hangingPunct="1"/>
            <a:r>
              <a:rPr lang="en-US" altLang="en-US"/>
              <a:t>Dynamic methods for determining the right number of clusters (K) for a given image</a:t>
            </a:r>
          </a:p>
          <a:p>
            <a:pPr eaLnBrk="1" hangingPunct="1"/>
            <a:endParaRPr lang="en-US" altLang="en-US"/>
          </a:p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The EM Algorithm: a probabilistic formulation </a:t>
            </a:r>
          </a:p>
        </p:txBody>
      </p:sp>
    </p:spTree>
    <p:extLst>
      <p:ext uri="{BB962C8B-B14F-4D97-AF65-F5344CB8AC3E}">
        <p14:creationId xmlns:p14="http://schemas.microsoft.com/office/powerpoint/2010/main" val="396530147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6">
            <a:extLst>
              <a:ext uri="{FF2B5EF4-FFF2-40B4-BE49-F238E27FC236}">
                <a16:creationId xmlns:a16="http://schemas.microsoft.com/office/drawing/2014/main" id="{D284A083-4A9C-4093-A4A6-49F463285E7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4B9978-D18D-459C-BF8F-6F886BF167B5}" type="slidenum">
              <a:rPr lang="en-US" altLang="en-US"/>
              <a:pPr eaLnBrk="1" hangingPunct="1"/>
              <a:t>55</a:t>
            </a:fld>
            <a:endParaRPr lang="en-US" altLang="en-US"/>
          </a:p>
        </p:txBody>
      </p:sp>
      <p:sp>
        <p:nvSpPr>
          <p:cNvPr id="1028" name="Rectangle 2">
            <a:extLst>
              <a:ext uri="{FF2B5EF4-FFF2-40B4-BE49-F238E27FC236}">
                <a16:creationId xmlns:a16="http://schemas.microsoft.com/office/drawing/2014/main" id="{1C745B59-AC6F-4CBD-9CC7-B44DB9A33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</a:t>
            </a:r>
            <a:r>
              <a:rPr lang="en-US" altLang="en-US"/>
              <a:t> </a:t>
            </a:r>
          </a:p>
        </p:txBody>
      </p:sp>
      <p:sp>
        <p:nvSpPr>
          <p:cNvPr id="1029" name="Rectangle 3">
            <a:extLst>
              <a:ext uri="{FF2B5EF4-FFF2-40B4-BE49-F238E27FC236}">
                <a16:creationId xmlns:a16="http://schemas.microsoft.com/office/drawing/2014/main" id="{6478B70E-25B7-4EDF-87DE-52C0168830A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Each cluster is represented by its mean </a:t>
            </a:r>
            <a:r>
              <a:rPr lang="en-US" altLang="en-US" sz="2400" i="1">
                <a:latin typeface="Times New Roman" panose="02020603050405020304" pitchFamily="18" charset="0"/>
              </a:rPr>
              <a:t>m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j</a:t>
            </a: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for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grpSp>
        <p:nvGrpSpPr>
          <p:cNvPr id="1030" name="Group 4">
            <a:extLst>
              <a:ext uri="{FF2B5EF4-FFF2-40B4-BE49-F238E27FC236}">
                <a16:creationId xmlns:a16="http://schemas.microsoft.com/office/drawing/2014/main" id="{682739EE-ECE6-458A-AB11-A424E3A8BE75}"/>
              </a:ext>
            </a:extLst>
          </p:cNvPr>
          <p:cNvGrpSpPr>
            <a:grpSpLocks/>
          </p:cNvGrpSpPr>
          <p:nvPr/>
        </p:nvGrpSpPr>
        <p:grpSpPr bwMode="auto">
          <a:xfrm>
            <a:off x="2133600" y="4114800"/>
            <a:ext cx="1981200" cy="457200"/>
            <a:chOff x="1039" y="2680"/>
            <a:chExt cx="1104" cy="288"/>
          </a:xfrm>
        </p:grpSpPr>
        <p:sp>
          <p:nvSpPr>
            <p:cNvPr id="1031" name="Text Box 5">
              <a:extLst>
                <a:ext uri="{FF2B5EF4-FFF2-40B4-BE49-F238E27FC236}">
                  <a16:creationId xmlns:a16="http://schemas.microsoft.com/office/drawing/2014/main" id="{692034A2-48CF-49DB-87C2-1F721E3121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39" y="2680"/>
              <a:ext cx="33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  <p:sp>
          <p:nvSpPr>
            <p:cNvPr id="1032" name="AutoShape 6">
              <a:extLst>
                <a:ext uri="{FF2B5EF4-FFF2-40B4-BE49-F238E27FC236}">
                  <a16:creationId xmlns:a16="http://schemas.microsoft.com/office/drawing/2014/main" id="{00FF04F4-C425-4A8D-A6FE-1EC877F1C1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27" y="2796"/>
              <a:ext cx="240" cy="96"/>
            </a:xfrm>
            <a:prstGeom prst="rightArrow">
              <a:avLst>
                <a:gd name="adj1" fmla="val 50000"/>
                <a:gd name="adj2" fmla="val 62500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33" name="Text Box 7">
              <a:extLst>
                <a:ext uri="{FF2B5EF4-FFF2-40B4-BE49-F238E27FC236}">
                  <a16:creationId xmlns:a16="http://schemas.microsoft.com/office/drawing/2014/main" id="{16862E3D-99B6-4240-BBE0-967D3881D8E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63" y="2680"/>
              <a:ext cx="48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i="1">
                  <a:latin typeface="Times New Roman" panose="02020603050405020304" pitchFamily="18" charset="0"/>
                </a:rPr>
                <a:t>C</a:t>
              </a:r>
              <a:r>
                <a:rPr lang="en-US" altLang="en-US" sz="2400">
                  <a:latin typeface="Times New Roman" panose="02020603050405020304" pitchFamily="18" charset="0"/>
                </a:rPr>
                <a:t>(</a:t>
              </a:r>
              <a:r>
                <a:rPr lang="en-US" altLang="en-US" sz="2400" i="1">
                  <a:latin typeface="Times New Roman" panose="02020603050405020304" pitchFamily="18" charset="0"/>
                </a:rPr>
                <a:t>x</a:t>
              </a:r>
              <a:r>
                <a:rPr lang="en-US" altLang="en-US" sz="2400" i="1" baseline="-25000">
                  <a:latin typeface="Times New Roman" panose="02020603050405020304" pitchFamily="18" charset="0"/>
                </a:rPr>
                <a:t>i</a:t>
              </a:r>
              <a:r>
                <a:rPr lang="en-US" altLang="en-US" sz="2400">
                  <a:latin typeface="Times New Roman" panose="02020603050405020304" pitchFamily="18" charset="0"/>
                </a:rPr>
                <a:t>)</a:t>
              </a:r>
              <a:endParaRPr lang="en-US" altLang="en-US" sz="2400" i="1">
                <a:latin typeface="Times New Roman" panose="02020603050405020304" pitchFamily="18" charset="0"/>
              </a:endParaRPr>
            </a:p>
          </p:txBody>
        </p:sp>
      </p:grpSp>
      <p:graphicFrame>
        <p:nvGraphicFramePr>
          <p:cNvPr id="1026" name="Object 8">
            <a:extLst>
              <a:ext uri="{FF2B5EF4-FFF2-40B4-BE49-F238E27FC236}">
                <a16:creationId xmlns:a16="http://schemas.microsoft.com/office/drawing/2014/main" id="{9CB80BCA-FE38-4C49-886E-9D34D12FAA19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63675" y="5499100"/>
          <a:ext cx="2906713" cy="482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264" name="Equation" r:id="rId3" imgW="1447560" imgH="241200" progId="Equation.3">
                  <p:embed/>
                </p:oleObj>
              </mc:Choice>
              <mc:Fallback>
                <p:oleObj name="Equation" r:id="rId3" imgW="1447560" imgH="241200" progId="Equation.3">
                  <p:embed/>
                  <p:pic>
                    <p:nvPicPr>
                      <p:cNvPr id="1026" name="Object 8">
                        <a:extLst>
                          <a:ext uri="{FF2B5EF4-FFF2-40B4-BE49-F238E27FC236}">
                            <a16:creationId xmlns:a16="http://schemas.microsoft.com/office/drawing/2014/main" id="{9CB80BCA-FE38-4C49-886E-9D34D12FAA19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grayscl/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63675" y="5499100"/>
                        <a:ext cx="2906713" cy="482600"/>
                      </a:xfrm>
                      <a:prstGeom prst="rect">
                        <a:avLst/>
                      </a:prstGeom>
                      <a:solidFill>
                        <a:schemeClr val="accent1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96901088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6">
            <a:extLst>
              <a:ext uri="{FF2B5EF4-FFF2-40B4-BE49-F238E27FC236}">
                <a16:creationId xmlns:a16="http://schemas.microsoft.com/office/drawing/2014/main" id="{DAD32A56-516F-418B-8AD1-B4F228B6D2D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5E6B376-B622-4B3E-B6DF-5C1274A1B3E4}" type="slidenum">
              <a:rPr lang="en-US" altLang="en-US"/>
              <a:pPr eaLnBrk="1" hangingPunct="1"/>
              <a:t>56</a:t>
            </a:fld>
            <a:endParaRPr lang="en-US" altLang="en-US"/>
          </a:p>
        </p:txBody>
      </p:sp>
      <p:sp>
        <p:nvSpPr>
          <p:cNvPr id="21507" name="Rectangle 2">
            <a:extLst>
              <a:ext uri="{FF2B5EF4-FFF2-40B4-BE49-F238E27FC236}">
                <a16:creationId xmlns:a16="http://schemas.microsoft.com/office/drawing/2014/main" id="{EF5E9828-F5BC-433E-8587-667286CB13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1508" name="Rectangle 3">
            <a:extLst>
              <a:ext uri="{FF2B5EF4-FFF2-40B4-BE49-F238E27FC236}">
                <a16:creationId xmlns:a16="http://schemas.microsoft.com/office/drawing/2014/main" id="{BE722DF5-6380-4C43-947C-3317F7693D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09" name="Rectangle 4">
            <a:extLst>
              <a:ext uri="{FF2B5EF4-FFF2-40B4-BE49-F238E27FC236}">
                <a16:creationId xmlns:a16="http://schemas.microsoft.com/office/drawing/2014/main" id="{72507BE7-1FC7-4193-88B1-0A47733838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0" name="Rectangle 5">
            <a:extLst>
              <a:ext uri="{FF2B5EF4-FFF2-40B4-BE49-F238E27FC236}">
                <a16:creationId xmlns:a16="http://schemas.microsoft.com/office/drawing/2014/main" id="{279593C4-0B27-4B58-8DDC-361E5F543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1" name="Rectangle 6">
            <a:extLst>
              <a:ext uri="{FF2B5EF4-FFF2-40B4-BE49-F238E27FC236}">
                <a16:creationId xmlns:a16="http://schemas.microsoft.com/office/drawing/2014/main" id="{074ED2A6-662F-4E9A-AEEF-16E19887D4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2" name="Rectangle 7">
            <a:extLst>
              <a:ext uri="{FF2B5EF4-FFF2-40B4-BE49-F238E27FC236}">
                <a16:creationId xmlns:a16="http://schemas.microsoft.com/office/drawing/2014/main" id="{5DF40BED-8A51-4160-92F7-91D1E762F9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3" name="Rectangle 8">
            <a:extLst>
              <a:ext uri="{FF2B5EF4-FFF2-40B4-BE49-F238E27FC236}">
                <a16:creationId xmlns:a16="http://schemas.microsoft.com/office/drawing/2014/main" id="{1172AC7C-BDFD-47B9-8E06-F36E34362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4" name="Rectangle 9">
            <a:extLst>
              <a:ext uri="{FF2B5EF4-FFF2-40B4-BE49-F238E27FC236}">
                <a16:creationId xmlns:a16="http://schemas.microsoft.com/office/drawing/2014/main" id="{D2A9778C-FB62-419F-9EDA-2EB03378C8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5" name="Rectangle 10">
            <a:extLst>
              <a:ext uri="{FF2B5EF4-FFF2-40B4-BE49-F238E27FC236}">
                <a16:creationId xmlns:a16="http://schemas.microsoft.com/office/drawing/2014/main" id="{5F4B9E5E-87EC-48E9-9998-CE551877D6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6" name="Rectangle 11">
            <a:extLst>
              <a:ext uri="{FF2B5EF4-FFF2-40B4-BE49-F238E27FC236}">
                <a16:creationId xmlns:a16="http://schemas.microsoft.com/office/drawing/2014/main" id="{40B0D9E5-9711-4430-9C0D-86FC953C79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7" name="Rectangle 12">
            <a:extLst>
              <a:ext uri="{FF2B5EF4-FFF2-40B4-BE49-F238E27FC236}">
                <a16:creationId xmlns:a16="http://schemas.microsoft.com/office/drawing/2014/main" id="{6C9612D2-969F-49F8-8AC5-EE74E55AC5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8" name="Rectangle 13">
            <a:extLst>
              <a:ext uri="{FF2B5EF4-FFF2-40B4-BE49-F238E27FC236}">
                <a16:creationId xmlns:a16="http://schemas.microsoft.com/office/drawing/2014/main" id="{663443FB-DA92-4894-B0E7-DFB57448B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19" name="Rectangle 14">
            <a:extLst>
              <a:ext uri="{FF2B5EF4-FFF2-40B4-BE49-F238E27FC236}">
                <a16:creationId xmlns:a16="http://schemas.microsoft.com/office/drawing/2014/main" id="{5C707795-0721-48D1-A1C3-D6BD33F77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0" name="Rectangle 15">
            <a:extLst>
              <a:ext uri="{FF2B5EF4-FFF2-40B4-BE49-F238E27FC236}">
                <a16:creationId xmlns:a16="http://schemas.microsoft.com/office/drawing/2014/main" id="{95A1165D-88C9-4081-8DA1-3E9E242D1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1" name="Rectangle 16">
            <a:extLst>
              <a:ext uri="{FF2B5EF4-FFF2-40B4-BE49-F238E27FC236}">
                <a16:creationId xmlns:a16="http://schemas.microsoft.com/office/drawing/2014/main" id="{DA280B78-A7F9-430C-A2D2-BBC2D2F200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2" name="Rectangle 17">
            <a:extLst>
              <a:ext uri="{FF2B5EF4-FFF2-40B4-BE49-F238E27FC236}">
                <a16:creationId xmlns:a16="http://schemas.microsoft.com/office/drawing/2014/main" id="{235BA91A-BCF2-49BE-8C8E-E5BCB0EBD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3" name="Rectangle 18">
            <a:extLst>
              <a:ext uri="{FF2B5EF4-FFF2-40B4-BE49-F238E27FC236}">
                <a16:creationId xmlns:a16="http://schemas.microsoft.com/office/drawing/2014/main" id="{56D8B9FA-3482-4788-BCCB-28313B6A3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4" name="Rectangle 19">
            <a:extLst>
              <a:ext uri="{FF2B5EF4-FFF2-40B4-BE49-F238E27FC236}">
                <a16:creationId xmlns:a16="http://schemas.microsoft.com/office/drawing/2014/main" id="{CC030C01-CEF3-491B-A3E3-6C46742508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5" name="Rectangle 20">
            <a:extLst>
              <a:ext uri="{FF2B5EF4-FFF2-40B4-BE49-F238E27FC236}">
                <a16:creationId xmlns:a16="http://schemas.microsoft.com/office/drawing/2014/main" id="{89422A17-899A-463D-9F10-126D9F427C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6" name="Rectangle 21">
            <a:extLst>
              <a:ext uri="{FF2B5EF4-FFF2-40B4-BE49-F238E27FC236}">
                <a16:creationId xmlns:a16="http://schemas.microsoft.com/office/drawing/2014/main" id="{6680B880-A5CA-40C8-985C-F6BFE9033AB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7" name="Rectangle 22">
            <a:extLst>
              <a:ext uri="{FF2B5EF4-FFF2-40B4-BE49-F238E27FC236}">
                <a16:creationId xmlns:a16="http://schemas.microsoft.com/office/drawing/2014/main" id="{63E0BE7D-8651-4293-8A07-8E80105195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8" name="Rectangle 23">
            <a:extLst>
              <a:ext uri="{FF2B5EF4-FFF2-40B4-BE49-F238E27FC236}">
                <a16:creationId xmlns:a16="http://schemas.microsoft.com/office/drawing/2014/main" id="{EE33D3A1-0419-47C4-B099-3C470C32CD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29" name="Rectangle 24">
            <a:extLst>
              <a:ext uri="{FF2B5EF4-FFF2-40B4-BE49-F238E27FC236}">
                <a16:creationId xmlns:a16="http://schemas.microsoft.com/office/drawing/2014/main" id="{960AA952-5275-461F-BE27-EDE9729AF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0" name="Oval 25">
            <a:extLst>
              <a:ext uri="{FF2B5EF4-FFF2-40B4-BE49-F238E27FC236}">
                <a16:creationId xmlns:a16="http://schemas.microsoft.com/office/drawing/2014/main" id="{35CC7F2E-2876-4F7E-930E-A720206E37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1" name="Oval 26">
            <a:extLst>
              <a:ext uri="{FF2B5EF4-FFF2-40B4-BE49-F238E27FC236}">
                <a16:creationId xmlns:a16="http://schemas.microsoft.com/office/drawing/2014/main" id="{6BF72A1F-6CB3-42A7-8680-F3BF0524E9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2" name="Rectangle 27">
            <a:extLst>
              <a:ext uri="{FF2B5EF4-FFF2-40B4-BE49-F238E27FC236}">
                <a16:creationId xmlns:a16="http://schemas.microsoft.com/office/drawing/2014/main" id="{5634B763-646B-4283-B5C4-120B1D8B5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3" name="Rectangle 28">
            <a:extLst>
              <a:ext uri="{FF2B5EF4-FFF2-40B4-BE49-F238E27FC236}">
                <a16:creationId xmlns:a16="http://schemas.microsoft.com/office/drawing/2014/main" id="{F4FBDEDD-D687-4EE0-9F79-A40DF785AB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1534" name="Rectangle 29">
            <a:extLst>
              <a:ext uri="{FF2B5EF4-FFF2-40B4-BE49-F238E27FC236}">
                <a16:creationId xmlns:a16="http://schemas.microsoft.com/office/drawing/2014/main" id="{2241352C-B00F-4FC7-B770-7BBE4E278A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fol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732233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>
            <a:extLst>
              <a:ext uri="{FF2B5EF4-FFF2-40B4-BE49-F238E27FC236}">
                <a16:creationId xmlns:a16="http://schemas.microsoft.com/office/drawing/2014/main" id="{A90BFC39-2680-4E18-9D1E-4049C2DB405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9D4D99B5-3B8C-4A07-81FC-70CC63A22D0F}" type="slidenum">
              <a:rPr lang="en-US" altLang="en-US"/>
              <a:pPr eaLnBrk="1" hangingPunct="1"/>
              <a:t>57</a:t>
            </a:fld>
            <a:endParaRPr lang="en-US" altLang="en-US"/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8A2D878D-C5F7-44E0-8D59-F726B67C1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Example</a:t>
            </a:r>
          </a:p>
        </p:txBody>
      </p:sp>
      <p:sp>
        <p:nvSpPr>
          <p:cNvPr id="22532" name="Rectangle 3">
            <a:extLst>
              <a:ext uri="{FF2B5EF4-FFF2-40B4-BE49-F238E27FC236}">
                <a16:creationId xmlns:a16="http://schemas.microsoft.com/office/drawing/2014/main" id="{A86B3D53-B6A2-4D6E-9756-8C524AC89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0" y="3352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3" name="Rectangle 4">
            <a:extLst>
              <a:ext uri="{FF2B5EF4-FFF2-40B4-BE49-F238E27FC236}">
                <a16:creationId xmlns:a16="http://schemas.microsoft.com/office/drawing/2014/main" id="{04065A95-24AB-4100-AF62-9DBC284DD0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581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4" name="Rectangle 5">
            <a:extLst>
              <a:ext uri="{FF2B5EF4-FFF2-40B4-BE49-F238E27FC236}">
                <a16:creationId xmlns:a16="http://schemas.microsoft.com/office/drawing/2014/main" id="{9A3488D4-5CF7-4241-9229-25BF781A90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5" name="Rectangle 6">
            <a:extLst>
              <a:ext uri="{FF2B5EF4-FFF2-40B4-BE49-F238E27FC236}">
                <a16:creationId xmlns:a16="http://schemas.microsoft.com/office/drawing/2014/main" id="{3D484581-86DA-44D6-94A2-09A6B6EEC74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8862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6" name="Rectangle 7">
            <a:extLst>
              <a:ext uri="{FF2B5EF4-FFF2-40B4-BE49-F238E27FC236}">
                <a16:creationId xmlns:a16="http://schemas.microsoft.com/office/drawing/2014/main" id="{38170ECA-A1A6-491D-9D67-F1C2FF7BAB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0" y="3429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7" name="Rectangle 8">
            <a:extLst>
              <a:ext uri="{FF2B5EF4-FFF2-40B4-BE49-F238E27FC236}">
                <a16:creationId xmlns:a16="http://schemas.microsoft.com/office/drawing/2014/main" id="{13C00166-F993-4D76-8D45-3D12C2C9DB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52800" y="3733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8" name="Rectangle 9">
            <a:extLst>
              <a:ext uri="{FF2B5EF4-FFF2-40B4-BE49-F238E27FC236}">
                <a16:creationId xmlns:a16="http://schemas.microsoft.com/office/drawing/2014/main" id="{642A1F0B-08E6-4085-8CA3-43D5B7BB72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0" y="41148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39" name="Rectangle 10">
            <a:extLst>
              <a:ext uri="{FF2B5EF4-FFF2-40B4-BE49-F238E27FC236}">
                <a16:creationId xmlns:a16="http://schemas.microsoft.com/office/drawing/2014/main" id="{7AE8B681-D442-424A-8FD9-13F6F8E4A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33800" y="39624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0" name="Rectangle 11">
            <a:extLst>
              <a:ext uri="{FF2B5EF4-FFF2-40B4-BE49-F238E27FC236}">
                <a16:creationId xmlns:a16="http://schemas.microsoft.com/office/drawing/2014/main" id="{D47C5F93-CBA4-4AEA-A44A-B68F74BEA2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29000" y="40386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1" name="Rectangle 12">
            <a:extLst>
              <a:ext uri="{FF2B5EF4-FFF2-40B4-BE49-F238E27FC236}">
                <a16:creationId xmlns:a16="http://schemas.microsoft.com/office/drawing/2014/main" id="{25BBA10E-8D99-4C71-AC04-92B49DDD5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572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2" name="Rectangle 13">
            <a:extLst>
              <a:ext uri="{FF2B5EF4-FFF2-40B4-BE49-F238E27FC236}">
                <a16:creationId xmlns:a16="http://schemas.microsoft.com/office/drawing/2014/main" id="{31527556-6057-4653-818D-C7BFF5E2CF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4191000"/>
            <a:ext cx="76200" cy="76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3" name="Rectangle 14">
            <a:extLst>
              <a:ext uri="{FF2B5EF4-FFF2-40B4-BE49-F238E27FC236}">
                <a16:creationId xmlns:a16="http://schemas.microsoft.com/office/drawing/2014/main" id="{C0B91BDC-62DC-4E18-A9C2-6FDDC7BE1B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733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4" name="Rectangle 15">
            <a:extLst>
              <a:ext uri="{FF2B5EF4-FFF2-40B4-BE49-F238E27FC236}">
                <a16:creationId xmlns:a16="http://schemas.microsoft.com/office/drawing/2014/main" id="{16EF99F0-A4D6-40C5-92BB-B99CB60C9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5" name="Rectangle 16">
            <a:extLst>
              <a:ext uri="{FF2B5EF4-FFF2-40B4-BE49-F238E27FC236}">
                <a16:creationId xmlns:a16="http://schemas.microsoft.com/office/drawing/2014/main" id="{F25FAE4C-28BE-4C04-893B-54B7E70D8C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86400" y="3352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6" name="Rectangle 17">
            <a:extLst>
              <a:ext uri="{FF2B5EF4-FFF2-40B4-BE49-F238E27FC236}">
                <a16:creationId xmlns:a16="http://schemas.microsoft.com/office/drawing/2014/main" id="{A53A04D1-D51E-49DE-98AE-85054F9C0B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6800" y="38100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7" name="Rectangle 18">
            <a:extLst>
              <a:ext uri="{FF2B5EF4-FFF2-40B4-BE49-F238E27FC236}">
                <a16:creationId xmlns:a16="http://schemas.microsoft.com/office/drawing/2014/main" id="{6D60F4D2-815C-48E0-9FE1-154EA2B4A4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8" name="Rectangle 19">
            <a:extLst>
              <a:ext uri="{FF2B5EF4-FFF2-40B4-BE49-F238E27FC236}">
                <a16:creationId xmlns:a16="http://schemas.microsoft.com/office/drawing/2014/main" id="{9263CCB7-D14C-4F8B-B074-D87E806594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49" name="Rectangle 20">
            <a:extLst>
              <a:ext uri="{FF2B5EF4-FFF2-40B4-BE49-F238E27FC236}">
                <a16:creationId xmlns:a16="http://schemas.microsoft.com/office/drawing/2014/main" id="{11B1B848-D774-43DB-BB96-76C642B804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267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0" name="Rectangle 21">
            <a:extLst>
              <a:ext uri="{FF2B5EF4-FFF2-40B4-BE49-F238E27FC236}">
                <a16:creationId xmlns:a16="http://schemas.microsoft.com/office/drawing/2014/main" id="{EE34BD04-78D2-480C-AF07-7011FE970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1" name="Rectangle 22">
            <a:extLst>
              <a:ext uri="{FF2B5EF4-FFF2-40B4-BE49-F238E27FC236}">
                <a16:creationId xmlns:a16="http://schemas.microsoft.com/office/drawing/2014/main" id="{498A6BAB-484F-4D1A-A43A-0829F3B40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81600" y="38862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2" name="Rectangle 23">
            <a:extLst>
              <a:ext uri="{FF2B5EF4-FFF2-40B4-BE49-F238E27FC236}">
                <a16:creationId xmlns:a16="http://schemas.microsoft.com/office/drawing/2014/main" id="{703D2526-B0D2-4E98-AEBD-5410616A5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57800" y="40386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3" name="Rectangle 24">
            <a:extLst>
              <a:ext uri="{FF2B5EF4-FFF2-40B4-BE49-F238E27FC236}">
                <a16:creationId xmlns:a16="http://schemas.microsoft.com/office/drawing/2014/main" id="{CABFB917-62C2-47E2-8A17-5F5AD7EE4F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495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4" name="Oval 25">
            <a:extLst>
              <a:ext uri="{FF2B5EF4-FFF2-40B4-BE49-F238E27FC236}">
                <a16:creationId xmlns:a16="http://schemas.microsoft.com/office/drawing/2014/main" id="{078C0A7B-2E6D-405A-9789-5B28B48126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3733800"/>
            <a:ext cx="76200" cy="762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5" name="Oval 26">
            <a:extLst>
              <a:ext uri="{FF2B5EF4-FFF2-40B4-BE49-F238E27FC236}">
                <a16:creationId xmlns:a16="http://schemas.microsoft.com/office/drawing/2014/main" id="{B5F43219-C5E4-48F6-9FD9-A0096D12DEF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34000" y="4191000"/>
            <a:ext cx="76200" cy="76200"/>
          </a:xfrm>
          <a:prstGeom prst="ellipse">
            <a:avLst/>
          </a:prstGeom>
          <a:solidFill>
            <a:schemeClr val="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6" name="Rectangle 27">
            <a:extLst>
              <a:ext uri="{FF2B5EF4-FFF2-40B4-BE49-F238E27FC236}">
                <a16:creationId xmlns:a16="http://schemas.microsoft.com/office/drawing/2014/main" id="{BFF771B0-023B-4DCF-B966-0422C0AEA1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400" y="3886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7" name="Rectangle 28">
            <a:extLst>
              <a:ext uri="{FF2B5EF4-FFF2-40B4-BE49-F238E27FC236}">
                <a16:creationId xmlns:a16="http://schemas.microsoft.com/office/drawing/2014/main" id="{11F61398-1E67-4AD8-BBD5-DA28D71E05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267200"/>
            <a:ext cx="76200" cy="7620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8" name="Rectangle 29">
            <a:extLst>
              <a:ext uri="{FF2B5EF4-FFF2-40B4-BE49-F238E27FC236}">
                <a16:creationId xmlns:a16="http://schemas.microsoft.com/office/drawing/2014/main" id="{9F7C0626-43FC-4D5E-B437-DCA1155DF3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4114800"/>
            <a:ext cx="76200" cy="76200"/>
          </a:xfrm>
          <a:prstGeom prst="rect">
            <a:avLst/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59" name="Oval 30">
            <a:extLst>
              <a:ext uri="{FF2B5EF4-FFF2-40B4-BE49-F238E27FC236}">
                <a16:creationId xmlns:a16="http://schemas.microsoft.com/office/drawing/2014/main" id="{40216B92-AE0C-4009-8FAF-F0F29F061609}"/>
              </a:ext>
            </a:extLst>
          </p:cNvPr>
          <p:cNvSpPr>
            <a:spLocks noChangeArrowheads="1"/>
          </p:cNvSpPr>
          <p:nvPr/>
        </p:nvSpPr>
        <p:spPr bwMode="auto">
          <a:xfrm rot="2274968">
            <a:off x="2039938" y="3049588"/>
            <a:ext cx="2225675" cy="1685925"/>
          </a:xfrm>
          <a:prstGeom prst="ellipse">
            <a:avLst/>
          </a:prstGeom>
          <a:noFill/>
          <a:ln w="2222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0" name="Oval 31">
            <a:extLst>
              <a:ext uri="{FF2B5EF4-FFF2-40B4-BE49-F238E27FC236}">
                <a16:creationId xmlns:a16="http://schemas.microsoft.com/office/drawing/2014/main" id="{FF6FA4C3-3FC0-48CD-862C-CDE6B6174190}"/>
              </a:ext>
            </a:extLst>
          </p:cNvPr>
          <p:cNvSpPr>
            <a:spLocks noChangeArrowheads="1"/>
          </p:cNvSpPr>
          <p:nvPr/>
        </p:nvSpPr>
        <p:spPr bwMode="auto">
          <a:xfrm rot="1590417">
            <a:off x="4454525" y="3221038"/>
            <a:ext cx="1700213" cy="1803400"/>
          </a:xfrm>
          <a:prstGeom prst="ellipse">
            <a:avLst/>
          </a:prstGeom>
          <a:noFill/>
          <a:ln w="25400">
            <a:solidFill>
              <a:schemeClr val="hlink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2561" name="Text Box 32">
            <a:extLst>
              <a:ext uri="{FF2B5EF4-FFF2-40B4-BE49-F238E27FC236}">
                <a16:creationId xmlns:a16="http://schemas.microsoft.com/office/drawing/2014/main" id="{D63CF2D5-D200-47C0-AFAC-9D795DAAC0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2020888"/>
            <a:ext cx="46101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>
                <a:solidFill>
                  <a:srgbClr val="FF0000"/>
                </a:solidFill>
              </a:rPr>
              <a:t>Where do the red points belong?</a:t>
            </a:r>
          </a:p>
        </p:txBody>
      </p:sp>
    </p:spTree>
    <p:extLst>
      <p:ext uri="{BB962C8B-B14F-4D97-AF65-F5344CB8AC3E}">
        <p14:creationId xmlns:p14="http://schemas.microsoft.com/office/powerpoint/2010/main" val="179834944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Rectangle 6">
            <a:extLst>
              <a:ext uri="{FF2B5EF4-FFF2-40B4-BE49-F238E27FC236}">
                <a16:creationId xmlns:a16="http://schemas.microsoft.com/office/drawing/2014/main" id="{5EB9ED0E-CA1C-44CB-B7A3-D78157D9139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822A8CDB-00E2-42AA-814F-3ADB8E48A748}" type="slidenum">
              <a:rPr lang="en-US" altLang="en-US"/>
              <a:pPr eaLnBrk="1" hangingPunct="1"/>
              <a:t>58</a:t>
            </a:fld>
            <a:endParaRPr lang="en-US" altLang="en-US"/>
          </a:p>
        </p:txBody>
      </p:sp>
      <p:sp>
        <p:nvSpPr>
          <p:cNvPr id="2053" name="Rectangle 2">
            <a:extLst>
              <a:ext uri="{FF2B5EF4-FFF2-40B4-BE49-F238E27FC236}">
                <a16:creationId xmlns:a16="http://schemas.microsoft.com/office/drawing/2014/main" id="{990CB575-8116-4DF8-A5B3-7A42CCCCF9A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K-Means </a:t>
            </a:r>
            <a:r>
              <a:rPr lang="en-US" altLang="en-US">
                <a:solidFill>
                  <a:srgbClr val="FF0000"/>
                </a:solidFill>
                <a:sym typeface="Symbol" panose="05050102010706020507" pitchFamily="18" charset="2"/>
              </a:rPr>
              <a:t> EM</a:t>
            </a:r>
          </a:p>
        </p:txBody>
      </p:sp>
      <p:sp>
        <p:nvSpPr>
          <p:cNvPr id="2054" name="Rectangle 3">
            <a:extLst>
              <a:ext uri="{FF2B5EF4-FFF2-40B4-BE49-F238E27FC236}">
                <a16:creationId xmlns:a16="http://schemas.microsoft.com/office/drawing/2014/main" id="{885A83FA-ECDB-4E1A-A677-6B55EAE632B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800" u="sng"/>
              <a:t>Boot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Initialize </a:t>
            </a:r>
            <a:r>
              <a:rPr lang="en-US" altLang="en-US" sz="2400" i="1">
                <a:latin typeface="Times New Roman" panose="02020603050405020304" pitchFamily="18" charset="0"/>
              </a:rPr>
              <a:t>K</a:t>
            </a:r>
            <a:r>
              <a:rPr lang="en-US" altLang="en-US" sz="2400">
                <a:latin typeface="Times New Roman" panose="02020603050405020304" pitchFamily="18" charset="0"/>
              </a:rPr>
              <a:t> clusters: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1</a:t>
            </a:r>
            <a:r>
              <a:rPr lang="en-US" altLang="en-US" sz="2400" i="1">
                <a:latin typeface="Times New Roman" panose="02020603050405020304" pitchFamily="18" charset="0"/>
              </a:rPr>
              <a:t>, …, C</a:t>
            </a:r>
            <a:r>
              <a:rPr lang="en-US" altLang="en-US" sz="2400" i="1" baseline="-25000">
                <a:latin typeface="Times New Roman" panose="02020603050405020304" pitchFamily="18" charset="0"/>
              </a:rPr>
              <a:t>K</a:t>
            </a:r>
            <a:endParaRPr lang="en-US" altLang="en-US" sz="2400" i="1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	</a:t>
            </a:r>
            <a:endParaRPr lang="en-US" altLang="en-US" sz="2400" i="1" baseline="-2500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800" u="sng"/>
              <a:t>Iteration Step</a:t>
            </a:r>
            <a:r>
              <a:rPr lang="en-US" altLang="en-US"/>
              <a:t>:</a:t>
            </a:r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Estimate the cluster of each data point</a:t>
            </a:r>
          </a:p>
          <a:p>
            <a:pPr lvl="1" eaLnBrk="1" hangingPunct="1"/>
            <a:endParaRPr lang="en-US" altLang="en-US"/>
          </a:p>
          <a:p>
            <a:pPr lvl="1" eaLnBrk="1" hangingPunct="1"/>
            <a:r>
              <a:rPr lang="en-US" altLang="en-US" sz="2400">
                <a:latin typeface="Times New Roman" panose="02020603050405020304" pitchFamily="18" charset="0"/>
              </a:rPr>
              <a:t>Re-estimate the cluster parameters</a:t>
            </a:r>
          </a:p>
          <a:p>
            <a:pPr lvl="1" eaLnBrk="1" hangingPunct="1">
              <a:buFontTx/>
              <a:buNone/>
            </a:pPr>
            <a:endParaRPr lang="en-US" altLang="en-US"/>
          </a:p>
          <a:p>
            <a:pPr lvl="1" eaLnBrk="1" hangingPunct="1">
              <a:buFontTx/>
              <a:buNone/>
            </a:pPr>
            <a:endParaRPr lang="en-US" altLang="en-US" sz="3200"/>
          </a:p>
        </p:txBody>
      </p:sp>
      <p:sp>
        <p:nvSpPr>
          <p:cNvPr id="2055" name="Text Box 4">
            <a:extLst>
              <a:ext uri="{FF2B5EF4-FFF2-40B4-BE49-F238E27FC236}">
                <a16:creationId xmlns:a16="http://schemas.microsoft.com/office/drawing/2014/main" id="{3AA8E122-4391-4982-BEF7-8275E243EE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00" y="2667000"/>
            <a:ext cx="5105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(</a:t>
            </a:r>
            <a:r>
              <a:rPr lang="en-US" altLang="en-US" sz="24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4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4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4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4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400" i="1">
                <a:latin typeface="Times" panose="02020603050405020304" pitchFamily="18" charset="0"/>
              </a:rPr>
              <a:t>P</a:t>
            </a:r>
            <a:r>
              <a:rPr lang="en-US" altLang="en-US" sz="2400">
                <a:latin typeface="Times" panose="02020603050405020304" pitchFamily="18" charset="0"/>
              </a:rPr>
              <a:t>(</a:t>
            </a:r>
            <a:r>
              <a:rPr lang="en-US" altLang="en-US" sz="2400" i="1">
                <a:latin typeface="Times" panose="02020603050405020304" pitchFamily="18" charset="0"/>
              </a:rPr>
              <a:t>C</a:t>
            </a:r>
            <a:r>
              <a:rPr lang="en-US" altLang="en-US" sz="2400" i="1" baseline="-25000">
                <a:latin typeface="Times" panose="02020603050405020304" pitchFamily="18" charset="0"/>
              </a:rPr>
              <a:t>j</a:t>
            </a:r>
            <a:r>
              <a:rPr lang="en-US" altLang="en-US" sz="2400">
                <a:latin typeface="Times" panose="02020603050405020304" pitchFamily="18" charset="0"/>
              </a:rPr>
              <a:t>)</a:t>
            </a:r>
            <a:r>
              <a:rPr lang="en-US" altLang="en-US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400">
                <a:latin typeface="Times" panose="02020603050405020304" pitchFamily="18" charset="0"/>
              </a:rPr>
              <a:t>for each cluster </a:t>
            </a:r>
            <a:r>
              <a:rPr lang="en-US" altLang="en-US" sz="24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2050" name="Object 5">
            <a:extLst>
              <a:ext uri="{FF2B5EF4-FFF2-40B4-BE49-F238E27FC236}">
                <a16:creationId xmlns:a16="http://schemas.microsoft.com/office/drawing/2014/main" id="{823CC9C6-3355-4440-ACDB-1B3E820773A3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447800" y="4038600"/>
          <a:ext cx="1327150" cy="534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302" name="Equation" r:id="rId3" imgW="622080" imgH="241200" progId="Equation.3">
                  <p:embed/>
                </p:oleObj>
              </mc:Choice>
              <mc:Fallback>
                <p:oleObj name="Equation" r:id="rId3" imgW="622080" imgH="241200" progId="Equation.3">
                  <p:embed/>
                  <p:pic>
                    <p:nvPicPr>
                      <p:cNvPr id="2050" name="Object 5">
                        <a:extLst>
                          <a:ext uri="{FF2B5EF4-FFF2-40B4-BE49-F238E27FC236}">
                            <a16:creationId xmlns:a16="http://schemas.microsoft.com/office/drawing/2014/main" id="{823CC9C6-3355-4440-ACDB-1B3E820773A3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47800" y="4038600"/>
                        <a:ext cx="1327150" cy="5349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056" name="Group 6">
            <a:extLst>
              <a:ext uri="{FF2B5EF4-FFF2-40B4-BE49-F238E27FC236}">
                <a16:creationId xmlns:a16="http://schemas.microsoft.com/office/drawing/2014/main" id="{1FC2C2DF-28EC-4786-9E4A-9C0558B1077B}"/>
              </a:ext>
            </a:extLst>
          </p:cNvPr>
          <p:cNvGrpSpPr>
            <a:grpSpLocks/>
          </p:cNvGrpSpPr>
          <p:nvPr/>
        </p:nvGrpSpPr>
        <p:grpSpPr bwMode="auto">
          <a:xfrm>
            <a:off x="1295400" y="5105400"/>
            <a:ext cx="4868863" cy="531813"/>
            <a:chOff x="919" y="3800"/>
            <a:chExt cx="3067" cy="335"/>
          </a:xfrm>
        </p:grpSpPr>
        <p:graphicFrame>
          <p:nvGraphicFramePr>
            <p:cNvPr id="2051" name="Object 7">
              <a:extLst>
                <a:ext uri="{FF2B5EF4-FFF2-40B4-BE49-F238E27FC236}">
                  <a16:creationId xmlns:a16="http://schemas.microsoft.com/office/drawing/2014/main" id="{F81E6C96-B68C-4C49-B1A4-B2811FDCB971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919" y="3800"/>
            <a:ext cx="1274" cy="33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4303" name="Equation" r:id="rId5" imgW="952200" imgH="241200" progId="Equation.3">
                    <p:embed/>
                  </p:oleObj>
                </mc:Choice>
                <mc:Fallback>
                  <p:oleObj name="Equation" r:id="rId5" imgW="952200" imgH="241200" progId="Equation.3">
                    <p:embed/>
                    <p:pic>
                      <p:nvPicPr>
                        <p:cNvPr id="2051" name="Object 7">
                          <a:extLst>
                            <a:ext uri="{FF2B5EF4-FFF2-40B4-BE49-F238E27FC236}">
                              <a16:creationId xmlns:a16="http://schemas.microsoft.com/office/drawing/2014/main" id="{F81E6C96-B68C-4C49-B1A4-B2811FDCB971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919" y="3800"/>
                          <a:ext cx="1274" cy="33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061" name="Text Box 8">
              <a:extLst>
                <a:ext uri="{FF2B5EF4-FFF2-40B4-BE49-F238E27FC236}">
                  <a16:creationId xmlns:a16="http://schemas.microsoft.com/office/drawing/2014/main" id="{3809FFF7-A698-4C30-A997-008E3215A1E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44" y="3840"/>
              <a:ext cx="144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r>
                <a:rPr lang="en-US" altLang="en-US" sz="2400">
                  <a:latin typeface="Times" panose="02020603050405020304" pitchFamily="18" charset="0"/>
                </a:rPr>
                <a:t>For each cluster </a:t>
              </a:r>
              <a:r>
                <a:rPr lang="en-US" altLang="en-US" sz="2400" i="1">
                  <a:latin typeface="Times" panose="02020603050405020304" pitchFamily="18" charset="0"/>
                </a:rPr>
                <a:t>j</a:t>
              </a:r>
            </a:p>
          </p:txBody>
        </p:sp>
      </p:grpSp>
      <p:sp>
        <p:nvSpPr>
          <p:cNvPr id="2057" name="Text Box 9">
            <a:extLst>
              <a:ext uri="{FF2B5EF4-FFF2-40B4-BE49-F238E27FC236}">
                <a16:creationId xmlns:a16="http://schemas.microsoft.com/office/drawing/2014/main" id="{9EA6D721-5D45-4FD6-928D-EB2383F8FD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10400" y="4038600"/>
            <a:ext cx="174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Expectation</a:t>
            </a:r>
          </a:p>
        </p:txBody>
      </p:sp>
      <p:sp>
        <p:nvSpPr>
          <p:cNvPr id="2058" name="Text Box 10">
            <a:extLst>
              <a:ext uri="{FF2B5EF4-FFF2-40B4-BE49-F238E27FC236}">
                <a16:creationId xmlns:a16="http://schemas.microsoft.com/office/drawing/2014/main" id="{CB148286-2DDE-4B21-8CBD-71E3C56AA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88175" y="4953000"/>
            <a:ext cx="192722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chemeClr val="hlink"/>
                </a:solidFill>
                <a:latin typeface="Tahoma" panose="020B0604030504040204" pitchFamily="34" charset="0"/>
              </a:rPr>
              <a:t>Maximization</a:t>
            </a:r>
          </a:p>
        </p:txBody>
      </p:sp>
      <p:sp>
        <p:nvSpPr>
          <p:cNvPr id="2059" name="AutoShape 11">
            <a:extLst>
              <a:ext uri="{FF2B5EF4-FFF2-40B4-BE49-F238E27FC236}">
                <a16:creationId xmlns:a16="http://schemas.microsoft.com/office/drawing/2014/main" id="{B9B76239-CDA3-40CD-BBF1-52A3087692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41910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2060" name="AutoShape 12">
            <a:extLst>
              <a:ext uri="{FF2B5EF4-FFF2-40B4-BE49-F238E27FC236}">
                <a16:creationId xmlns:a16="http://schemas.microsoft.com/office/drawing/2014/main" id="{73100FCB-D8AC-455F-9312-AD4B0D4F41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7000" y="5105400"/>
            <a:ext cx="457200" cy="2286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hlink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64F5A27-8CFD-47A1-AA65-C0FD8ABD876D}"/>
                  </a:ext>
                </a:extLst>
              </p14:cNvPr>
              <p14:cNvContentPartPr/>
              <p14:nvPr/>
            </p14:nvContentPartPr>
            <p14:xfrm>
              <a:off x="6401160" y="2725200"/>
              <a:ext cx="531360" cy="41652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64F5A27-8CFD-47A1-AA65-C0FD8ABD876D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391800" y="2715840"/>
                <a:ext cx="550080" cy="43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0084714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2DD69-2445-40DC-BCF2-459883F85D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covariance matrix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46FC5-5AFA-4778-8F6E-1DD88E8F75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For a multidimensional distribution of n dimensions (X</a:t>
            </a:r>
            <a:r>
              <a:rPr lang="en-US" baseline="-25000" dirty="0"/>
              <a:t>1</a:t>
            </a:r>
            <a:r>
              <a:rPr lang="en-US" dirty="0"/>
              <a:t>, X</a:t>
            </a:r>
            <a:r>
              <a:rPr lang="en-US" baseline="-25000" dirty="0"/>
              <a:t>2</a:t>
            </a:r>
            <a:r>
              <a:rPr lang="en-US" dirty="0"/>
              <a:t>, … </a:t>
            </a:r>
            <a:r>
              <a:rPr lang="en-US" dirty="0" err="1"/>
              <a:t>X</a:t>
            </a:r>
            <a:r>
              <a:rPr lang="en-US" baseline="-25000" dirty="0" err="1"/>
              <a:t>n</a:t>
            </a:r>
            <a:r>
              <a:rPr lang="en-US" dirty="0"/>
              <a:t>):</a:t>
            </a:r>
          </a:p>
          <a:p>
            <a:r>
              <a:rPr lang="en-US" dirty="0"/>
              <a:t>Its mean µ is a vector </a:t>
            </a:r>
            <a:r>
              <a:rPr lang="en-US" dirty="0">
                <a:solidFill>
                  <a:srgbClr val="FF0000"/>
                </a:solidFill>
              </a:rPr>
              <a:t>µ = (x</a:t>
            </a:r>
            <a:r>
              <a:rPr lang="en-US" baseline="-25000" dirty="0">
                <a:solidFill>
                  <a:srgbClr val="FF0000"/>
                </a:solidFill>
              </a:rPr>
              <a:t>1</a:t>
            </a:r>
            <a:r>
              <a:rPr lang="en-US" dirty="0">
                <a:solidFill>
                  <a:srgbClr val="FF0000"/>
                </a:solidFill>
              </a:rPr>
              <a:t>, x</a:t>
            </a:r>
            <a:r>
              <a:rPr lang="en-US" baseline="-25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, …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n</a:t>
            </a:r>
            <a:r>
              <a:rPr lang="en-US" dirty="0">
                <a:solidFill>
                  <a:srgbClr val="FF0000"/>
                </a:solidFill>
              </a:rPr>
              <a:t>)</a:t>
            </a:r>
          </a:p>
          <a:p>
            <a:pPr marL="0" indent="0">
              <a:buNone/>
            </a:pPr>
            <a:r>
              <a:rPr lang="en-US" dirty="0">
                <a:solidFill>
                  <a:srgbClr val="0000CC"/>
                </a:solidFill>
              </a:rPr>
              <a:t>   Example: µ = (r, g, b)</a:t>
            </a:r>
          </a:p>
          <a:p>
            <a:r>
              <a:rPr lang="en-US" dirty="0"/>
              <a:t>Its covariance matrix gives the variances and covariances for pairs of variables:</a:t>
            </a:r>
          </a:p>
          <a:p>
            <a:pPr marL="0" indent="0">
              <a:buNone/>
            </a:pPr>
            <a:r>
              <a:rPr lang="en-US" dirty="0"/>
              <a:t>   </a:t>
            </a:r>
            <a:r>
              <a:rPr lang="en-US" dirty="0">
                <a:solidFill>
                  <a:srgbClr val="FF0000"/>
                </a:solidFill>
              </a:rPr>
              <a:t>Σ = a matrix in which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ii</a:t>
            </a:r>
            <a:r>
              <a:rPr lang="en-US" dirty="0">
                <a:solidFill>
                  <a:srgbClr val="FF0000"/>
                </a:solidFill>
              </a:rPr>
              <a:t> = </a:t>
            </a:r>
            <a:r>
              <a:rPr lang="el-GR" dirty="0">
                <a:solidFill>
                  <a:srgbClr val="FF0000"/>
                </a:solidFill>
              </a:rPr>
              <a:t>σ</a:t>
            </a:r>
            <a:r>
              <a:rPr lang="en-US" baseline="-25000" dirty="0">
                <a:solidFill>
                  <a:srgbClr val="FF0000"/>
                </a:solidFill>
              </a:rPr>
              <a:t>i</a:t>
            </a:r>
            <a:r>
              <a:rPr lang="en-US" baseline="30000" dirty="0">
                <a:solidFill>
                  <a:srgbClr val="FF0000"/>
                </a:solidFill>
              </a:rPr>
              <a:t>2</a:t>
            </a:r>
            <a:r>
              <a:rPr lang="en-US" dirty="0">
                <a:solidFill>
                  <a:srgbClr val="FF0000"/>
                </a:solidFill>
              </a:rPr>
              <a:t> (variance)</a:t>
            </a:r>
          </a:p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</a:rPr>
              <a:t>    and </a:t>
            </a:r>
            <a:r>
              <a:rPr lang="en-US" dirty="0" err="1">
                <a:solidFill>
                  <a:srgbClr val="FF0000"/>
                </a:solidFill>
              </a:rPr>
              <a:t>Σ</a:t>
            </a:r>
            <a:r>
              <a:rPr lang="en-US" baseline="-25000" dirty="0" err="1">
                <a:solidFill>
                  <a:srgbClr val="FF0000"/>
                </a:solidFill>
              </a:rPr>
              <a:t>ij</a:t>
            </a:r>
            <a:r>
              <a:rPr lang="en-US" baseline="-25000" dirty="0">
                <a:solidFill>
                  <a:srgbClr val="FF0000"/>
                </a:solidFill>
              </a:rPr>
              <a:t> </a:t>
            </a:r>
            <a:r>
              <a:rPr lang="en-US" dirty="0">
                <a:solidFill>
                  <a:srgbClr val="FF0000"/>
                </a:solidFill>
              </a:rPr>
              <a:t>= </a:t>
            </a:r>
            <a:r>
              <a:rPr lang="en-US" dirty="0" err="1">
                <a:solidFill>
                  <a:srgbClr val="FF0000"/>
                </a:solidFill>
              </a:rPr>
              <a:t>Cov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US" dirty="0" err="1">
                <a:solidFill>
                  <a:srgbClr val="FF0000"/>
                </a:solidFill>
              </a:rPr>
              <a:t>X</a:t>
            </a:r>
            <a:r>
              <a:rPr lang="en-US" baseline="-25000" dirty="0" err="1">
                <a:solidFill>
                  <a:srgbClr val="FF0000"/>
                </a:solidFill>
              </a:rPr>
              <a:t>i</a:t>
            </a:r>
            <a:r>
              <a:rPr lang="en-US" dirty="0" err="1">
                <a:solidFill>
                  <a:srgbClr val="FF0000"/>
                </a:solidFill>
              </a:rPr>
              <a:t>,X</a:t>
            </a:r>
            <a:r>
              <a:rPr lang="en-US" baseline="-25000" dirty="0" err="1">
                <a:solidFill>
                  <a:srgbClr val="FF0000"/>
                </a:solidFill>
              </a:rPr>
              <a:t>j</a:t>
            </a:r>
            <a:r>
              <a:rPr lang="en-US" dirty="0">
                <a:solidFill>
                  <a:srgbClr val="FF0000"/>
                </a:solidFill>
              </a:rPr>
              <a:t>) (covariance of two)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F807A7-D309-46AE-A2FC-EEE9CF300C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CB323C8-9B21-4CBC-8318-4B0E4EB7723C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30247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lide Number Placeholder 5">
            <a:extLst>
              <a:ext uri="{FF2B5EF4-FFF2-40B4-BE49-F238E27FC236}">
                <a16:creationId xmlns:a16="http://schemas.microsoft.com/office/drawing/2014/main" id="{208AE18D-56A5-4907-9EB3-06735BAAE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0C91C2A-1D60-44B7-BB46-9ED5F6860E4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098C8A43-9708-4420-9F7F-C2B627A000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000" y="457200"/>
            <a:ext cx="7800975" cy="1143000"/>
          </a:xfrm>
        </p:spPr>
        <p:txBody>
          <a:bodyPr lIns="0" rIns="0"/>
          <a:lstStyle/>
          <a:p>
            <a:pPr eaLnBrk="1" hangingPunct="1"/>
            <a:r>
              <a:rPr lang="en-US" altLang="en-US" sz="3600">
                <a:solidFill>
                  <a:schemeClr val="hlink"/>
                </a:solidFill>
                <a:latin typeface="Times (PCL6)" pitchFamily="18" charset="0"/>
              </a:rPr>
              <a:t>What is a query?</a:t>
            </a:r>
            <a:endParaRPr lang="en-US" altLang="en-US" sz="4000">
              <a:solidFill>
                <a:schemeClr val="hlink"/>
              </a:solidFill>
            </a:endParaRPr>
          </a:p>
        </p:txBody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B516E9E1-5504-4C7C-91B6-01331B448A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lvl="1" eaLnBrk="1" hangingPunct="1">
              <a:buFont typeface="Wingdings" panose="05000000000000000000" pitchFamily="2" charset="2"/>
              <a:buNone/>
            </a:pPr>
            <a:endParaRPr lang="en-US" altLang="en-US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/>
              <a:t>an </a:t>
            </a:r>
            <a:r>
              <a:rPr lang="en-US" altLang="en-US">
                <a:solidFill>
                  <a:srgbClr val="008000"/>
                </a:solidFill>
              </a:rPr>
              <a:t>image</a:t>
            </a:r>
            <a:r>
              <a:rPr lang="en-US" altLang="en-US"/>
              <a:t> you already have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</a:t>
            </a:r>
            <a:endParaRPr lang="en-US" altLang="en-US">
              <a:solidFill>
                <a:srgbClr val="A50021"/>
              </a:solidFill>
            </a:endParaRPr>
          </a:p>
          <a:p>
            <a:pPr lvl="1" eaLnBrk="1" hangingPunct="1"/>
            <a:r>
              <a:rPr lang="en-US" altLang="en-US"/>
              <a:t>a rough </a:t>
            </a:r>
            <a:r>
              <a:rPr lang="en-US" altLang="en-US">
                <a:solidFill>
                  <a:srgbClr val="008000"/>
                </a:solidFill>
              </a:rPr>
              <a:t>sketch</a:t>
            </a:r>
            <a:r>
              <a:rPr lang="en-US" altLang="en-US"/>
              <a:t> you draw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endParaRPr lang="en-US" altLang="en-US">
              <a:solidFill>
                <a:schemeClr val="folHlink"/>
              </a:solidFill>
            </a:endParaRPr>
          </a:p>
          <a:p>
            <a:pPr lvl="1" eaLnBrk="1" hangingPunct="1"/>
            <a:r>
              <a:rPr lang="en-US" altLang="en-US"/>
              <a:t>a </a:t>
            </a:r>
            <a:r>
              <a:rPr lang="en-US" altLang="en-US">
                <a:solidFill>
                  <a:srgbClr val="008000"/>
                </a:solidFill>
              </a:rPr>
              <a:t>symbolic description</a:t>
            </a:r>
            <a:r>
              <a:rPr lang="en-US" altLang="en-US"/>
              <a:t> of what you want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/>
              <a:t>   </a:t>
            </a:r>
            <a:r>
              <a:rPr lang="en-US" altLang="en-US">
                <a:solidFill>
                  <a:schemeClr val="folHlink"/>
                </a:solidFill>
              </a:rPr>
              <a:t>e.g. an image of a man and a woman on</a:t>
            </a:r>
          </a:p>
          <a:p>
            <a:pPr lvl="1" eaLnBrk="1" hangingPunct="1">
              <a:buFont typeface="Wingdings" panose="05000000000000000000" pitchFamily="2" charset="2"/>
              <a:buNone/>
            </a:pPr>
            <a:r>
              <a:rPr lang="en-US" altLang="en-US">
                <a:solidFill>
                  <a:schemeClr val="folHlink"/>
                </a:solidFill>
              </a:rPr>
              <a:t>   a beach</a:t>
            </a:r>
          </a:p>
        </p:txBody>
      </p:sp>
    </p:spTree>
    <p:extLst>
      <p:ext uri="{BB962C8B-B14F-4D97-AF65-F5344CB8AC3E}">
        <p14:creationId xmlns:p14="http://schemas.microsoft.com/office/powerpoint/2010/main" val="46414744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6">
            <a:extLst>
              <a:ext uri="{FF2B5EF4-FFF2-40B4-BE49-F238E27FC236}">
                <a16:creationId xmlns:a16="http://schemas.microsoft.com/office/drawing/2014/main" id="{10F1645B-FD12-46AF-9F7A-46028EF78BA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F2EBBBF-979B-4E4D-9485-08D0EDFCF5D7}" type="slidenum">
              <a:rPr lang="en-US" altLang="en-US"/>
              <a:pPr eaLnBrk="1" hangingPunct="1"/>
              <a:t>60</a:t>
            </a:fld>
            <a:endParaRPr lang="en-US" altLang="en-US"/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132EDDB3-73A1-412A-B0F3-F799BA7E9C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23556" name="Rectangle 3">
            <a:extLst>
              <a:ext uri="{FF2B5EF4-FFF2-40B4-BE49-F238E27FC236}">
                <a16:creationId xmlns:a16="http://schemas.microsoft.com/office/drawing/2014/main" id="{2EC60E9A-F409-4AE2-B86E-AC041036E4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Each cluster C</a:t>
            </a:r>
            <a:r>
              <a:rPr lang="en-US" altLang="en-US" baseline="-25000"/>
              <a:t>j</a:t>
            </a:r>
            <a:r>
              <a:rPr lang="en-US" altLang="en-US"/>
              <a:t> is represented by a Gaussian distribution N(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pPr eaLnBrk="1" hangingPunct="1"/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</p:txBody>
      </p:sp>
      <p:sp>
        <p:nvSpPr>
          <p:cNvPr id="23557" name="Line 4">
            <a:extLst>
              <a:ext uri="{FF2B5EF4-FFF2-40B4-BE49-F238E27FC236}">
                <a16:creationId xmlns:a16="http://schemas.microsoft.com/office/drawing/2014/main" id="{860C8211-26CC-4453-9585-E159C2303788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8" name="Line 5">
            <a:extLst>
              <a:ext uri="{FF2B5EF4-FFF2-40B4-BE49-F238E27FC236}">
                <a16:creationId xmlns:a16="http://schemas.microsoft.com/office/drawing/2014/main" id="{47AF1B88-2567-4FF2-A774-B3DF6DCFF8E9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59" name="Line 6">
            <a:extLst>
              <a:ext uri="{FF2B5EF4-FFF2-40B4-BE49-F238E27FC236}">
                <a16:creationId xmlns:a16="http://schemas.microsoft.com/office/drawing/2014/main" id="{A84E340C-C296-4EDE-A1A9-BDF7CDA827E6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9624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0" name="Line 7">
            <a:extLst>
              <a:ext uri="{FF2B5EF4-FFF2-40B4-BE49-F238E27FC236}">
                <a16:creationId xmlns:a16="http://schemas.microsoft.com/office/drawing/2014/main" id="{62E9F94B-FDE1-4116-A4A9-4C4C3CF1A80B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1" name="Line 8">
            <a:extLst>
              <a:ext uri="{FF2B5EF4-FFF2-40B4-BE49-F238E27FC236}">
                <a16:creationId xmlns:a16="http://schemas.microsoft.com/office/drawing/2014/main" id="{EC357BC9-5542-4459-B6DF-BF2109834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2" name="Line 9">
            <a:extLst>
              <a:ext uri="{FF2B5EF4-FFF2-40B4-BE49-F238E27FC236}">
                <a16:creationId xmlns:a16="http://schemas.microsoft.com/office/drawing/2014/main" id="{B37900FE-4187-481D-8962-0C4097BFF761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51054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3563" name="Text Box 10">
            <a:extLst>
              <a:ext uri="{FF2B5EF4-FFF2-40B4-BE49-F238E27FC236}">
                <a16:creationId xmlns:a16="http://schemas.microsoft.com/office/drawing/2014/main" id="{53CBEADD-BF3D-4DAB-BFB3-9AC895D0707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334000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1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23564" name="Text Box 11">
            <a:extLst>
              <a:ext uri="{FF2B5EF4-FFF2-40B4-BE49-F238E27FC236}">
                <a16:creationId xmlns:a16="http://schemas.microsoft.com/office/drawing/2014/main" id="{AA883212-6641-4A12-AA96-233B4EB56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227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2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sp>
        <p:nvSpPr>
          <p:cNvPr id="23565" name="Text Box 12">
            <a:extLst>
              <a:ext uri="{FF2B5EF4-FFF2-40B4-BE49-F238E27FC236}">
                <a16:creationId xmlns:a16="http://schemas.microsoft.com/office/drawing/2014/main" id="{A76CA3BA-2DC1-47C9-8165-6B82F1710B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1125" y="5291138"/>
            <a:ext cx="122713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N(</a:t>
            </a:r>
            <a:r>
              <a:rPr lang="en-US" altLang="en-US">
                <a:sym typeface="Symbol" panose="05050102010706020507" pitchFamily="18" charset="2"/>
              </a:rPr>
              <a:t>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, 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</a:p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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 = P(C</a:t>
            </a:r>
            <a:r>
              <a:rPr lang="en-US" altLang="en-US" baseline="-25000">
                <a:sym typeface="Symbol" panose="05050102010706020507" pitchFamily="18" charset="2"/>
              </a:rPr>
              <a:t>3</a:t>
            </a:r>
            <a:r>
              <a:rPr lang="en-US" altLang="en-US">
                <a:sym typeface="Symbol" panose="05050102010706020507" pitchFamily="18" charset="2"/>
              </a:rPr>
              <a:t>)</a:t>
            </a:r>
            <a:endParaRPr lang="en-US" altLang="en-US"/>
          </a:p>
        </p:txBody>
      </p:sp>
      <p:pic>
        <p:nvPicPr>
          <p:cNvPr id="23566" name="Picture 13">
            <a:extLst>
              <a:ext uri="{FF2B5EF4-FFF2-40B4-BE49-F238E27FC236}">
                <a16:creationId xmlns:a16="http://schemas.microsoft.com/office/drawing/2014/main" id="{F68F82D9-C4D4-4E72-93F9-258AB552C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38600"/>
            <a:ext cx="1095375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7" name="Picture 14">
            <a:extLst>
              <a:ext uri="{FF2B5EF4-FFF2-40B4-BE49-F238E27FC236}">
                <a16:creationId xmlns:a16="http://schemas.microsoft.com/office/drawing/2014/main" id="{C3DA9514-E4DF-4A12-AE27-40DA1F80A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4191000"/>
            <a:ext cx="1371600" cy="86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8" name="Picture 15">
            <a:extLst>
              <a:ext uri="{FF2B5EF4-FFF2-40B4-BE49-F238E27FC236}">
                <a16:creationId xmlns:a16="http://schemas.microsoft.com/office/drawing/2014/main" id="{6D12F8F6-5351-479F-966F-F6DD0BD117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962400"/>
            <a:ext cx="942975" cy="107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7309495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6">
            <a:extLst>
              <a:ext uri="{FF2B5EF4-FFF2-40B4-BE49-F238E27FC236}">
                <a16:creationId xmlns:a16="http://schemas.microsoft.com/office/drawing/2014/main" id="{97637E47-3D38-4D40-9B30-04362BA8CD7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3ED8DFE3-EDE0-47A9-8DEC-C92BFB95A3FB}" type="slidenum">
              <a:rPr lang="en-US" altLang="en-US"/>
              <a:pPr eaLnBrk="1" hangingPunct="1"/>
              <a:t>61</a:t>
            </a:fld>
            <a:endParaRPr lang="en-US" altLang="en-US"/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F01FECDF-D104-4C9E-8AFC-4D1F12DB700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Expectation</a:t>
            </a:r>
          </a:p>
        </p:txBody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CFB5F71C-404E-40E8-8810-5B05E51FF30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/>
              <a:t>For each point x</a:t>
            </a:r>
            <a:r>
              <a:rPr lang="en-US" altLang="en-US" baseline="-25000"/>
              <a:t>i</a:t>
            </a:r>
            <a:r>
              <a:rPr lang="en-US" altLang="en-US"/>
              <a:t> and  each cluster C</a:t>
            </a:r>
            <a:r>
              <a:rPr lang="en-US" altLang="en-US" baseline="-25000"/>
              <a:t>j</a:t>
            </a:r>
            <a:r>
              <a:rPr lang="en-US" altLang="en-US"/>
              <a:t>  compute 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).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P(C</a:t>
            </a:r>
            <a:r>
              <a:rPr lang="en-US" altLang="en-US" baseline="-25000"/>
              <a:t>j</a:t>
            </a:r>
            <a:r>
              <a:rPr lang="en-US" altLang="en-US"/>
              <a:t> | x</a:t>
            </a:r>
            <a:r>
              <a:rPr lang="en-US" altLang="en-US" baseline="-25000"/>
              <a:t>i</a:t>
            </a:r>
            <a:r>
              <a:rPr lang="en-US" altLang="en-US"/>
              <a:t>) = 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 </a:t>
            </a:r>
            <a:r>
              <a:rPr lang="en-US" altLang="en-US"/>
              <a:t>) / P(x</a:t>
            </a:r>
            <a:r>
              <a:rPr lang="en-US" altLang="en-US" baseline="-25000"/>
              <a:t>i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/>
              <a:t>P(x</a:t>
            </a:r>
            <a:r>
              <a:rPr lang="en-US" altLang="en-US" baseline="-25000"/>
              <a:t>i</a:t>
            </a:r>
            <a:r>
              <a:rPr lang="en-US" altLang="en-US"/>
              <a:t>) = </a:t>
            </a:r>
            <a:r>
              <a:rPr lang="en-US" altLang="en-US">
                <a:sym typeface="Symbol" panose="05050102010706020507" pitchFamily="18" charset="2"/>
              </a:rPr>
              <a:t> </a:t>
            </a:r>
            <a:r>
              <a:rPr lang="en-US" altLang="en-US"/>
              <a:t>P(x</a:t>
            </a:r>
            <a:r>
              <a:rPr lang="en-US" altLang="en-US" baseline="-25000"/>
              <a:t>i </a:t>
            </a:r>
            <a:r>
              <a:rPr lang="en-US" altLang="en-US"/>
              <a:t>| C</a:t>
            </a:r>
            <a:r>
              <a:rPr lang="en-US" altLang="en-US" baseline="-25000"/>
              <a:t>j</a:t>
            </a:r>
            <a:r>
              <a:rPr lang="en-US" altLang="en-US"/>
              <a:t>) P(C</a:t>
            </a:r>
            <a:r>
              <a:rPr lang="en-US" altLang="en-US" baseline="-25000"/>
              <a:t>j</a:t>
            </a:r>
            <a:r>
              <a:rPr lang="en-US" altLang="en-US"/>
              <a:t>)</a:t>
            </a:r>
          </a:p>
          <a:p>
            <a:pPr eaLnBrk="1" hangingPunct="1">
              <a:lnSpc>
                <a:spcPct val="90000"/>
              </a:lnSpc>
            </a:pPr>
            <a:endParaRPr lang="en-US" altLang="en-US"/>
          </a:p>
          <a:p>
            <a:pPr eaLnBrk="1" hangingPunct="1">
              <a:lnSpc>
                <a:spcPct val="90000"/>
              </a:lnSpc>
            </a:pPr>
            <a:r>
              <a:rPr lang="en-US" altLang="en-US">
                <a:solidFill>
                  <a:srgbClr val="FF0000"/>
                </a:solidFill>
              </a:rPr>
              <a:t>Where do we get P(x</a:t>
            </a:r>
            <a:r>
              <a:rPr lang="en-US" altLang="en-US" baseline="-25000">
                <a:solidFill>
                  <a:srgbClr val="FF0000"/>
                </a:solidFill>
              </a:rPr>
              <a:t>i </a:t>
            </a:r>
            <a:r>
              <a:rPr lang="en-US" altLang="en-US">
                <a:solidFill>
                  <a:srgbClr val="FF0000"/>
                </a:solidFill>
              </a:rPr>
              <a:t>| 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  and P(C</a:t>
            </a:r>
            <a:r>
              <a:rPr lang="en-US" altLang="en-US" baseline="-25000">
                <a:solidFill>
                  <a:srgbClr val="FF0000"/>
                </a:solidFill>
              </a:rPr>
              <a:t>j</a:t>
            </a:r>
            <a:r>
              <a:rPr lang="en-US" altLang="en-US">
                <a:solidFill>
                  <a:srgbClr val="FF0000"/>
                </a:solidFill>
              </a:rPr>
              <a:t>)?</a:t>
            </a:r>
          </a:p>
        </p:txBody>
      </p:sp>
      <p:sp>
        <p:nvSpPr>
          <p:cNvPr id="24581" name="Text Box 4">
            <a:extLst>
              <a:ext uri="{FF2B5EF4-FFF2-40B4-BE49-F238E27FC236}">
                <a16:creationId xmlns:a16="http://schemas.microsoft.com/office/drawing/2014/main" id="{847825A6-5BF7-431D-95D3-5B89C6FC20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3600" y="4648200"/>
            <a:ext cx="234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121061051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6">
            <a:extLst>
              <a:ext uri="{FF2B5EF4-FFF2-40B4-BE49-F238E27FC236}">
                <a16:creationId xmlns:a16="http://schemas.microsoft.com/office/drawing/2014/main" id="{42D6EFAD-8964-4144-8606-40EB7C7F36D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2169CC0-136A-474C-AEE8-EA6354862304}" type="slidenum">
              <a:rPr lang="en-US" altLang="en-US"/>
              <a:pPr eaLnBrk="1" hangingPunct="1"/>
              <a:t>62</a:t>
            </a:fld>
            <a:endParaRPr lang="en-US" altLang="en-US"/>
          </a:p>
        </p:txBody>
      </p:sp>
      <p:pic>
        <p:nvPicPr>
          <p:cNvPr id="25603" name="Picture 4">
            <a:extLst>
              <a:ext uri="{FF2B5EF4-FFF2-40B4-BE49-F238E27FC236}">
                <a16:creationId xmlns:a16="http://schemas.microsoft.com/office/drawing/2014/main" id="{DBDD9712-8EDF-488F-A1E0-EF3CD41F4F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58000" r="64999" b="28999"/>
          <a:stretch>
            <a:fillRect/>
          </a:stretch>
        </p:blipFill>
        <p:spPr bwMode="auto">
          <a:xfrm>
            <a:off x="1752600" y="1905000"/>
            <a:ext cx="5486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 Box 5">
            <a:extLst>
              <a:ext uri="{FF2B5EF4-FFF2-40B4-BE49-F238E27FC236}">
                <a16:creationId xmlns:a16="http://schemas.microsoft.com/office/drawing/2014/main" id="{F6BC06D5-59B6-4E7F-8D9B-2C3A7B84E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8125" y="1055688"/>
            <a:ext cx="6269038" cy="4789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en-US" altLang="en-US" sz="2800"/>
              <a:t>Use the pdf for a normal distribution:</a:t>
            </a:r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endParaRPr lang="en-US" altLang="en-US" sz="2800"/>
          </a:p>
          <a:p>
            <a:pPr eaLnBrk="1" hangingPunct="1">
              <a:buFontTx/>
              <a:buAutoNum type="arabicPeriod"/>
            </a:pPr>
            <a:r>
              <a:rPr lang="en-US" altLang="en-US" sz="2800"/>
              <a:t> Use </a:t>
            </a:r>
            <a:r>
              <a:rPr lang="en-US" altLang="en-US" sz="2800">
                <a:sym typeface="Symbol" panose="05050102010706020507" pitchFamily="18" charset="2"/>
              </a:rPr>
              <a:t>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 = P(C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) from the current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parameters of cluster C</a:t>
            </a:r>
            <a:r>
              <a:rPr lang="en-US" altLang="en-US" sz="2800" baseline="-25000">
                <a:sym typeface="Symbol" panose="05050102010706020507" pitchFamily="18" charset="2"/>
              </a:rPr>
              <a:t>j</a:t>
            </a:r>
            <a:r>
              <a:rPr lang="en-US" altLang="en-US" sz="2800">
                <a:sym typeface="Symbol" panose="05050102010706020507" pitchFamily="18" charset="2"/>
              </a:rPr>
              <a:t>.</a:t>
            </a:r>
          </a:p>
          <a:p>
            <a:pPr eaLnBrk="1" hangingPunct="1"/>
            <a:r>
              <a:rPr lang="en-US" altLang="en-US" sz="2800">
                <a:sym typeface="Symbol" panose="05050102010706020507" pitchFamily="18" charset="2"/>
              </a:rPr>
              <a:t>     </a:t>
            </a:r>
          </a:p>
        </p:txBody>
      </p:sp>
    </p:spTree>
    <p:extLst>
      <p:ext uri="{BB962C8B-B14F-4D97-AF65-F5344CB8AC3E}">
        <p14:creationId xmlns:p14="http://schemas.microsoft.com/office/powerpoint/2010/main" val="193182150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6">
            <a:extLst>
              <a:ext uri="{FF2B5EF4-FFF2-40B4-BE49-F238E27FC236}">
                <a16:creationId xmlns:a16="http://schemas.microsoft.com/office/drawing/2014/main" id="{3846F437-5513-4FF9-B540-4C580788B2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1A3495F5-1173-4934-9695-DF3BFDE6E7D7}" type="slidenum">
              <a:rPr lang="en-US" altLang="en-US"/>
              <a:pPr eaLnBrk="1" hangingPunct="1"/>
              <a:t>63</a:t>
            </a:fld>
            <a:endParaRPr lang="en-US" altLang="en-US"/>
          </a:p>
        </p:txBody>
      </p:sp>
      <p:sp>
        <p:nvSpPr>
          <p:cNvPr id="3078" name="Rectangle 2">
            <a:extLst>
              <a:ext uri="{FF2B5EF4-FFF2-40B4-BE49-F238E27FC236}">
                <a16:creationId xmlns:a16="http://schemas.microsoft.com/office/drawing/2014/main" id="{8D030FC7-F936-42A1-B08A-7729E04137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Maximization</a:t>
            </a:r>
          </a:p>
        </p:txBody>
      </p:sp>
      <p:sp>
        <p:nvSpPr>
          <p:cNvPr id="3079" name="Rectangle 3">
            <a:extLst>
              <a:ext uri="{FF2B5EF4-FFF2-40B4-BE49-F238E27FC236}">
                <a16:creationId xmlns:a16="http://schemas.microsoft.com/office/drawing/2014/main" id="{B1E1617D-3F2A-4A69-85C2-4DEABE54CE1F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/>
            <a:r>
              <a:rPr lang="en-US" altLang="en-US" sz="2800"/>
              <a:t>Having computed P(C</a:t>
            </a:r>
            <a:r>
              <a:rPr lang="en-US" altLang="en-US" sz="2800" baseline="-25000"/>
              <a:t>j</a:t>
            </a:r>
            <a:r>
              <a:rPr lang="en-US" altLang="en-US" sz="2800"/>
              <a:t> | x</a:t>
            </a:r>
            <a:r>
              <a:rPr lang="en-US" altLang="en-US" sz="2800" baseline="-25000"/>
              <a:t>i</a:t>
            </a:r>
            <a:r>
              <a:rPr lang="en-US" altLang="en-US" sz="2800"/>
              <a:t>) for each point x</a:t>
            </a:r>
            <a:r>
              <a:rPr lang="en-US" altLang="en-US" sz="2800" baseline="-25000"/>
              <a:t>i</a:t>
            </a:r>
            <a:r>
              <a:rPr lang="en-US" altLang="en-US" sz="2800"/>
              <a:t> and 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, use them to compute new mean, variance, and weight for each cluster.</a:t>
            </a:r>
          </a:p>
        </p:txBody>
      </p:sp>
      <p:graphicFrame>
        <p:nvGraphicFramePr>
          <p:cNvPr id="3074" name="Object 4">
            <a:extLst>
              <a:ext uri="{FF2B5EF4-FFF2-40B4-BE49-F238E27FC236}">
                <a16:creationId xmlns:a16="http://schemas.microsoft.com/office/drawing/2014/main" id="{C291410F-651E-4E76-8682-EEF72D5D5790}"/>
              </a:ext>
            </a:extLst>
          </p:cNvPr>
          <p:cNvGraphicFramePr>
            <a:graphicFrameLocks noGrp="1" noChangeAspect="1"/>
          </p:cNvGraphicFramePr>
          <p:nvPr>
            <p:ph sz="quarter" idx="2"/>
          </p:nvPr>
        </p:nvGraphicFramePr>
        <p:xfrm>
          <a:off x="5486400" y="1676400"/>
          <a:ext cx="2133600" cy="1057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0" name="Equation" r:id="rId3" imgW="1333440" imgH="660240" progId="Equation.3">
                  <p:embed/>
                </p:oleObj>
              </mc:Choice>
              <mc:Fallback>
                <p:oleObj name="Equation" r:id="rId3" imgW="1333440" imgH="660240" progId="Equation.3">
                  <p:embed/>
                  <p:pic>
                    <p:nvPicPr>
                      <p:cNvPr id="3074" name="Object 4">
                        <a:extLst>
                          <a:ext uri="{FF2B5EF4-FFF2-40B4-BE49-F238E27FC236}">
                            <a16:creationId xmlns:a16="http://schemas.microsoft.com/office/drawing/2014/main" id="{C291410F-651E-4E76-8682-EEF72D5D5790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86400" y="1676400"/>
                        <a:ext cx="2133600" cy="10572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5" name="Object 6">
            <a:extLst>
              <a:ext uri="{FF2B5EF4-FFF2-40B4-BE49-F238E27FC236}">
                <a16:creationId xmlns:a16="http://schemas.microsoft.com/office/drawing/2014/main" id="{3DCC009D-6A90-42EA-A120-737C18C68D7B}"/>
              </a:ext>
            </a:extLst>
          </p:cNvPr>
          <p:cNvGraphicFramePr>
            <a:graphicFrameLocks noGrp="1" noChangeAspect="1"/>
          </p:cNvGraphicFramePr>
          <p:nvPr>
            <p:ph sz="quarter" idx="3"/>
          </p:nvPr>
        </p:nvGraphicFramePr>
        <p:xfrm>
          <a:off x="5638800" y="3200400"/>
          <a:ext cx="3200400" cy="963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3075" name="Object 6">
                        <a:extLst>
                          <a:ext uri="{FF2B5EF4-FFF2-40B4-BE49-F238E27FC236}">
                            <a16:creationId xmlns:a16="http://schemas.microsoft.com/office/drawing/2014/main" id="{3DCC009D-6A90-42EA-A120-737C18C68D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8696"/>
                      <a:stretch>
                        <a:fillRect/>
                      </a:stretch>
                    </p:blipFill>
                    <p:spPr bwMode="auto">
                      <a:xfrm>
                        <a:off x="5638800" y="3200400"/>
                        <a:ext cx="3200400" cy="963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76" name="Object 8">
            <a:extLst>
              <a:ext uri="{FF2B5EF4-FFF2-40B4-BE49-F238E27FC236}">
                <a16:creationId xmlns:a16="http://schemas.microsoft.com/office/drawing/2014/main" id="{04482B08-1C4F-4335-A133-16C79FB14AFA}"/>
              </a:ext>
            </a:extLst>
          </p:cNvPr>
          <p:cNvGraphicFramePr>
            <a:graphicFrameLocks noChangeAspect="1"/>
          </p:cNvGraphicFramePr>
          <p:nvPr/>
        </p:nvGraphicFramePr>
        <p:xfrm>
          <a:off x="5562600" y="4724400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42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3076" name="Object 8">
                        <a:extLst>
                          <a:ext uri="{FF2B5EF4-FFF2-40B4-BE49-F238E27FC236}">
                            <a16:creationId xmlns:a16="http://schemas.microsoft.com/office/drawing/2014/main" id="{04482B08-1C4F-4335-A133-16C79FB14AF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4724400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80" name="Text Box 9">
            <a:extLst>
              <a:ext uri="{FF2B5EF4-FFF2-40B4-BE49-F238E27FC236}">
                <a16:creationId xmlns:a16="http://schemas.microsoft.com/office/drawing/2014/main" id="{0E3B1C19-2494-4DA3-8F4F-D7FF109A1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9525" y="3462338"/>
            <a:ext cx="3841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>
                <a:sym typeface="Symbol" panose="05050102010706020507" pitchFamily="18" charset="2"/>
              </a:rPr>
              <a:t></a:t>
            </a:r>
            <a:r>
              <a:rPr lang="en-US" altLang="en-US" baseline="-25000">
                <a:sym typeface="Symbol" panose="05050102010706020507" pitchFamily="18" charset="2"/>
              </a:rPr>
              <a:t>j</a:t>
            </a:r>
          </a:p>
        </p:txBody>
      </p:sp>
    </p:spTree>
    <p:extLst>
      <p:ext uri="{BB962C8B-B14F-4D97-AF65-F5344CB8AC3E}">
        <p14:creationId xmlns:p14="http://schemas.microsoft.com/office/powerpoint/2010/main" val="406669866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6">
            <a:extLst>
              <a:ext uri="{FF2B5EF4-FFF2-40B4-BE49-F238E27FC236}">
                <a16:creationId xmlns:a16="http://schemas.microsoft.com/office/drawing/2014/main" id="{7DA9BFF7-94D4-4579-BB9A-28DBF6CED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6755CB0-7EEA-43B7-B816-CAABC7D47159}" type="slidenum">
              <a:rPr lang="en-US" altLang="en-US"/>
              <a:pPr eaLnBrk="1" hangingPunct="1"/>
              <a:t>64</a:t>
            </a:fld>
            <a:endParaRPr lang="en-US" altLang="en-US"/>
          </a:p>
        </p:txBody>
      </p:sp>
      <p:sp>
        <p:nvSpPr>
          <p:cNvPr id="4100" name="Text Box 2">
            <a:extLst>
              <a:ext uri="{FF2B5EF4-FFF2-40B4-BE49-F238E27FC236}">
                <a16:creationId xmlns:a16="http://schemas.microsoft.com/office/drawing/2014/main" id="{1B223AF0-DDCB-419A-B9D1-3B096BC1CE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4101" name="Rectangle 3">
            <a:extLst>
              <a:ext uri="{FF2B5EF4-FFF2-40B4-BE49-F238E27FC236}">
                <a16:creationId xmlns:a16="http://schemas.microsoft.com/office/drawing/2014/main" id="{9454B563-DD79-4E66-9EED-9D4D6E58B2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4102" name="Rectangle 4">
            <a:extLst>
              <a:ext uri="{FF2B5EF4-FFF2-40B4-BE49-F238E27FC236}">
                <a16:creationId xmlns:a16="http://schemas.microsoft.com/office/drawing/2014/main" id="{2DC8ACB2-ED94-4320-BBA9-357A7412D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Expectation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sp>
        <p:nvSpPr>
          <p:cNvPr id="4103" name="Text Box 5">
            <a:extLst>
              <a:ext uri="{FF2B5EF4-FFF2-40B4-BE49-F238E27FC236}">
                <a16:creationId xmlns:a16="http://schemas.microsoft.com/office/drawing/2014/main" id="{FDFE60D6-6044-4341-BE1D-C526D93283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4104" name="Text Box 6">
            <a:extLst>
              <a:ext uri="{FF2B5EF4-FFF2-40B4-BE49-F238E27FC236}">
                <a16:creationId xmlns:a16="http://schemas.microsoft.com/office/drawing/2014/main" id="{18048C85-450D-4832-ABC7-2F15798ABD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4105" name="Text Box 7">
            <a:extLst>
              <a:ext uri="{FF2B5EF4-FFF2-40B4-BE49-F238E27FC236}">
                <a16:creationId xmlns:a16="http://schemas.microsoft.com/office/drawing/2014/main" id="{E00D1330-98C0-4C1E-8427-4AAEA3E240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4106" name="Text Box 8">
            <a:extLst>
              <a:ext uri="{FF2B5EF4-FFF2-40B4-BE49-F238E27FC236}">
                <a16:creationId xmlns:a16="http://schemas.microsoft.com/office/drawing/2014/main" id="{7E4E8172-9E85-4832-954D-FD9EB545BB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4107" name="AutoShape 9">
            <a:extLst>
              <a:ext uri="{FF2B5EF4-FFF2-40B4-BE49-F238E27FC236}">
                <a16:creationId xmlns:a16="http://schemas.microsoft.com/office/drawing/2014/main" id="{A6D717C8-EC99-425B-8699-AF288B9F58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4108" name="Rectangle 10">
            <a:extLst>
              <a:ext uri="{FF2B5EF4-FFF2-40B4-BE49-F238E27FC236}">
                <a16:creationId xmlns:a16="http://schemas.microsoft.com/office/drawing/2014/main" id="{DB06A354-F83C-4515-A7B2-615F11FC3E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4098" name="Object 11">
            <a:extLst>
              <a:ext uri="{FF2B5EF4-FFF2-40B4-BE49-F238E27FC236}">
                <a16:creationId xmlns:a16="http://schemas.microsoft.com/office/drawing/2014/main" id="{F90958F9-1641-49E0-9C73-C0D444FE4B7B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898525" y="4827588"/>
          <a:ext cx="6756400" cy="1289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7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4098" name="Object 11">
                        <a:extLst>
                          <a:ext uri="{FF2B5EF4-FFF2-40B4-BE49-F238E27FC236}">
                            <a16:creationId xmlns:a16="http://schemas.microsoft.com/office/drawing/2014/main" id="{F90958F9-1641-49E0-9C73-C0D444FE4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8525" y="4827588"/>
                        <a:ext cx="6756400" cy="12890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8459769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6">
            <a:extLst>
              <a:ext uri="{FF2B5EF4-FFF2-40B4-BE49-F238E27FC236}">
                <a16:creationId xmlns:a16="http://schemas.microsoft.com/office/drawing/2014/main" id="{A9FE5CB7-1A16-44A8-8AD0-3FADD4C9BF4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5A9B761-F132-47DD-9F3C-8D438BF686B1}" type="slidenum">
              <a:rPr lang="en-US" altLang="en-US"/>
              <a:pPr eaLnBrk="1" hangingPunct="1"/>
              <a:t>65</a:t>
            </a:fld>
            <a:endParaRPr lang="en-US" altLang="en-US"/>
          </a:p>
        </p:txBody>
      </p:sp>
      <p:sp>
        <p:nvSpPr>
          <p:cNvPr id="5126" name="Text Box 2">
            <a:extLst>
              <a:ext uri="{FF2B5EF4-FFF2-40B4-BE49-F238E27FC236}">
                <a16:creationId xmlns:a16="http://schemas.microsoft.com/office/drawing/2014/main" id="{1C41A884-2904-48E7-805F-14C326A1B9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2514600"/>
            <a:ext cx="1676400" cy="2027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  <a:p>
            <a:pPr>
              <a:spcBef>
                <a:spcPct val="50000"/>
              </a:spcBef>
            </a:pP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={</a:t>
            </a:r>
            <a:r>
              <a:rPr lang="en-US" altLang="en-US" i="1">
                <a:latin typeface="Times" panose="02020603050405020304" pitchFamily="18" charset="0"/>
              </a:rPr>
              <a:t>r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g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 i="1">
                <a:latin typeface="Times" panose="02020603050405020304" pitchFamily="18" charset="0"/>
              </a:rPr>
              <a:t>, b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</a:rPr>
              <a:t>}</a:t>
            </a:r>
          </a:p>
          <a:p>
            <a:pPr>
              <a:spcBef>
                <a:spcPct val="50000"/>
              </a:spcBef>
            </a:pPr>
            <a:r>
              <a:rPr lang="en-US" altLang="en-US">
                <a:latin typeface="Times" panose="02020603050405020304" pitchFamily="18" charset="0"/>
              </a:rPr>
              <a:t>…</a:t>
            </a:r>
          </a:p>
        </p:txBody>
      </p:sp>
      <p:sp>
        <p:nvSpPr>
          <p:cNvPr id="5127" name="Rectangle 3">
            <a:extLst>
              <a:ext uri="{FF2B5EF4-FFF2-40B4-BE49-F238E27FC236}">
                <a16:creationId xmlns:a16="http://schemas.microsoft.com/office/drawing/2014/main" id="{9EDDD683-D64F-415E-A4A5-7E8B39B350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200" y="2514600"/>
            <a:ext cx="2286000" cy="17526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Cluster Parameters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</a:p>
          <a:p>
            <a:pPr algn="ctr"/>
            <a:endParaRPr lang="en-US" altLang="en-US" i="1" baseline="-25000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</a:rPr>
              <a:t>…</a:t>
            </a:r>
            <a:endParaRPr lang="en-US" altLang="en-US" i="1">
              <a:latin typeface="Times" panose="02020603050405020304" pitchFamily="18" charset="0"/>
            </a:endParaRP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,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, 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k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  <a:r>
              <a:rPr lang="en-US" altLang="en-US">
                <a:latin typeface="Times" panose="02020603050405020304" pitchFamily="18" charset="0"/>
              </a:rPr>
              <a:t> for C</a:t>
            </a:r>
            <a:r>
              <a:rPr lang="en-US" altLang="en-US" i="1" baseline="-25000">
                <a:latin typeface="Times" panose="02020603050405020304" pitchFamily="18" charset="0"/>
              </a:rPr>
              <a:t>k</a:t>
            </a:r>
          </a:p>
        </p:txBody>
      </p:sp>
      <p:sp>
        <p:nvSpPr>
          <p:cNvPr id="5128" name="Rectangle 4">
            <a:extLst>
              <a:ext uri="{FF2B5EF4-FFF2-40B4-BE49-F238E27FC236}">
                <a16:creationId xmlns:a16="http://schemas.microsoft.com/office/drawing/2014/main" id="{FB0C050C-BC8F-46B8-AB03-070348912A3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8600" y="274638"/>
            <a:ext cx="8458200" cy="11430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FF0000"/>
                </a:solidFill>
              </a:rPr>
              <a:t>Multi-dimensional </a:t>
            </a:r>
            <a:r>
              <a:rPr lang="en-US" altLang="en-US" sz="4000" dirty="0">
                <a:solidFill>
                  <a:srgbClr val="0000CC"/>
                </a:solidFill>
              </a:rPr>
              <a:t>Maximization</a:t>
            </a:r>
            <a:r>
              <a:rPr lang="en-US" altLang="en-US" sz="4000" dirty="0">
                <a:solidFill>
                  <a:srgbClr val="FF0000"/>
                </a:solidFill>
              </a:rPr>
              <a:t> Step</a:t>
            </a:r>
            <a:br>
              <a:rPr lang="en-US" altLang="en-US" sz="4000" dirty="0">
                <a:solidFill>
                  <a:srgbClr val="FF0000"/>
                </a:solidFill>
              </a:rPr>
            </a:br>
            <a:r>
              <a:rPr lang="en-US" altLang="en-US" sz="4000" dirty="0">
                <a:solidFill>
                  <a:srgbClr val="FF0000"/>
                </a:solidFill>
              </a:rPr>
              <a:t>for Color Image Segmentation</a:t>
            </a:r>
          </a:p>
        </p:txBody>
      </p:sp>
      <p:graphicFrame>
        <p:nvGraphicFramePr>
          <p:cNvPr id="5122" name="Object 5">
            <a:extLst>
              <a:ext uri="{FF2B5EF4-FFF2-40B4-BE49-F238E27FC236}">
                <a16:creationId xmlns:a16="http://schemas.microsoft.com/office/drawing/2014/main" id="{09FD99E4-15A1-492B-A698-7F6D41C781F8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2590800" y="4876800"/>
          <a:ext cx="3811588" cy="10906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1" name="Equation" r:id="rId3" imgW="2400120" imgH="660240" progId="Equation.3">
                  <p:embed/>
                </p:oleObj>
              </mc:Choice>
              <mc:Fallback>
                <p:oleObj name="Equation" r:id="rId3" imgW="2400120" imgH="660240" progId="Equation.3">
                  <p:embed/>
                  <p:pic>
                    <p:nvPicPr>
                      <p:cNvPr id="5122" name="Object 5">
                        <a:extLst>
                          <a:ext uri="{FF2B5EF4-FFF2-40B4-BE49-F238E27FC236}">
                            <a16:creationId xmlns:a16="http://schemas.microsoft.com/office/drawing/2014/main" id="{09FD99E4-15A1-492B-A698-7F6D41C781F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90800" y="4876800"/>
                        <a:ext cx="3811588" cy="10906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129" name="Text Box 6">
            <a:extLst>
              <a:ext uri="{FF2B5EF4-FFF2-40B4-BE49-F238E27FC236}">
                <a16:creationId xmlns:a16="http://schemas.microsoft.com/office/drawing/2014/main" id="{BFCC520F-AA8A-4471-918E-4A59736160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19200" y="1981200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(Known)</a:t>
            </a:r>
          </a:p>
        </p:txBody>
      </p:sp>
      <p:sp>
        <p:nvSpPr>
          <p:cNvPr id="5130" name="Text Box 7">
            <a:extLst>
              <a:ext uri="{FF2B5EF4-FFF2-40B4-BE49-F238E27FC236}">
                <a16:creationId xmlns:a16="http://schemas.microsoft.com/office/drawing/2014/main" id="{358D5B91-4954-4E2A-96F2-B197EEF8AB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1981200"/>
            <a:ext cx="20240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Input (Estimation)</a:t>
            </a:r>
          </a:p>
        </p:txBody>
      </p:sp>
      <p:sp>
        <p:nvSpPr>
          <p:cNvPr id="5131" name="Text Box 8">
            <a:extLst>
              <a:ext uri="{FF2B5EF4-FFF2-40B4-BE49-F238E27FC236}">
                <a16:creationId xmlns:a16="http://schemas.microsoft.com/office/drawing/2014/main" id="{F5EE4527-8E70-4C77-B08F-9A9178F060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86600" y="1981200"/>
            <a:ext cx="8794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>
                <a:latin typeface="Tahoma" panose="020B0604030504040204" pitchFamily="34" charset="0"/>
              </a:rPr>
              <a:t>Output</a:t>
            </a:r>
          </a:p>
        </p:txBody>
      </p:sp>
      <p:sp>
        <p:nvSpPr>
          <p:cNvPr id="5132" name="Text Box 9">
            <a:extLst>
              <a:ext uri="{FF2B5EF4-FFF2-40B4-BE49-F238E27FC236}">
                <a16:creationId xmlns:a16="http://schemas.microsoft.com/office/drawing/2014/main" id="{5FB47FBD-5435-452F-AE6C-6CAF719316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1800" y="3200400"/>
            <a:ext cx="45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>
                <a:latin typeface="Tahoma" panose="020B0604030504040204" pitchFamily="34" charset="0"/>
              </a:rPr>
              <a:t>+</a:t>
            </a:r>
          </a:p>
        </p:txBody>
      </p:sp>
      <p:sp>
        <p:nvSpPr>
          <p:cNvPr id="5133" name="AutoShape 10">
            <a:extLst>
              <a:ext uri="{FF2B5EF4-FFF2-40B4-BE49-F238E27FC236}">
                <a16:creationId xmlns:a16="http://schemas.microsoft.com/office/drawing/2014/main" id="{947EF0BE-0834-4D8E-9A8E-90482077994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67400" y="3276600"/>
            <a:ext cx="533400" cy="228600"/>
          </a:xfrm>
          <a:prstGeom prst="rightArrow">
            <a:avLst>
              <a:gd name="adj1" fmla="val 50000"/>
              <a:gd name="adj2" fmla="val 58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5134" name="Rectangle 11">
            <a:extLst>
              <a:ext uri="{FF2B5EF4-FFF2-40B4-BE49-F238E27FC236}">
                <a16:creationId xmlns:a16="http://schemas.microsoft.com/office/drawing/2014/main" id="{04180470-CCC5-4C56-84B3-9E0CCD7ABE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1400" y="2514600"/>
            <a:ext cx="213360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>
                <a:latin typeface="Times" panose="02020603050405020304" pitchFamily="18" charset="0"/>
              </a:rPr>
              <a:t>Classification Results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1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1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p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(C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2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  <a:p>
            <a:pPr algn="ctr"/>
            <a:r>
              <a:rPr lang="en-US" altLang="en-US" i="1">
                <a:latin typeface="Times" panose="02020603050405020304" pitchFamily="18" charset="0"/>
              </a:rPr>
              <a:t>p</a:t>
            </a:r>
            <a:r>
              <a:rPr lang="en-US" altLang="en-US">
                <a:latin typeface="Times" panose="02020603050405020304" pitchFamily="18" charset="0"/>
              </a:rPr>
              <a:t>(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C</a:t>
            </a:r>
            <a:r>
              <a:rPr lang="en-US" altLang="en-US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i="1">
                <a:latin typeface="Times" panose="02020603050405020304" pitchFamily="18" charset="0"/>
                <a:sym typeface="Symbol" panose="05050102010706020507" pitchFamily="18" charset="2"/>
              </a:rPr>
              <a:t>|</a:t>
            </a:r>
            <a:r>
              <a:rPr lang="en-US" altLang="en-US" i="1">
                <a:latin typeface="Times" panose="02020603050405020304" pitchFamily="18" charset="0"/>
              </a:rPr>
              <a:t>x</a:t>
            </a:r>
            <a:r>
              <a:rPr lang="en-US" altLang="en-US" i="1" baseline="-25000">
                <a:latin typeface="Times" panose="02020603050405020304" pitchFamily="18" charset="0"/>
              </a:rPr>
              <a:t>i</a:t>
            </a:r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)</a:t>
            </a:r>
          </a:p>
          <a:p>
            <a:pPr algn="ctr"/>
            <a:r>
              <a:rPr lang="en-US" altLang="en-US">
                <a:latin typeface="Times" panose="02020603050405020304" pitchFamily="18" charset="0"/>
                <a:sym typeface="Symbol" panose="05050102010706020507" pitchFamily="18" charset="2"/>
              </a:rPr>
              <a:t>…</a:t>
            </a:r>
          </a:p>
        </p:txBody>
      </p:sp>
      <p:graphicFrame>
        <p:nvGraphicFramePr>
          <p:cNvPr id="5123" name="Object 12">
            <a:extLst>
              <a:ext uri="{FF2B5EF4-FFF2-40B4-BE49-F238E27FC236}">
                <a16:creationId xmlns:a16="http://schemas.microsoft.com/office/drawing/2014/main" id="{57D3A48D-ED6F-4ABE-8ADE-C95FF5F5402A}"/>
              </a:ext>
            </a:extLst>
          </p:cNvPr>
          <p:cNvGraphicFramePr>
            <a:graphicFrameLocks noGrp="1" noChangeAspect="1"/>
          </p:cNvGraphicFramePr>
          <p:nvPr>
            <p:ph idx="4294967295"/>
          </p:nvPr>
        </p:nvGraphicFramePr>
        <p:xfrm>
          <a:off x="381000" y="4953000"/>
          <a:ext cx="2097088" cy="1069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2" name="Equation" r:id="rId5" imgW="1333440" imgH="660240" progId="Equation.3">
                  <p:embed/>
                </p:oleObj>
              </mc:Choice>
              <mc:Fallback>
                <p:oleObj name="Equation" r:id="rId5" imgW="1333440" imgH="660240" progId="Equation.3">
                  <p:embed/>
                  <p:pic>
                    <p:nvPicPr>
                      <p:cNvPr id="5123" name="Object 12">
                        <a:extLst>
                          <a:ext uri="{FF2B5EF4-FFF2-40B4-BE49-F238E27FC236}">
                            <a16:creationId xmlns:a16="http://schemas.microsoft.com/office/drawing/2014/main" id="{57D3A48D-ED6F-4ABE-8ADE-C95FF5F5402A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1000" y="4953000"/>
                        <a:ext cx="2097088" cy="1069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124" name="Object 13">
            <a:extLst>
              <a:ext uri="{FF2B5EF4-FFF2-40B4-BE49-F238E27FC236}">
                <a16:creationId xmlns:a16="http://schemas.microsoft.com/office/drawing/2014/main" id="{952CD076-599E-4F96-9ECE-917357C107BE}"/>
              </a:ext>
            </a:extLst>
          </p:cNvPr>
          <p:cNvGraphicFramePr>
            <a:graphicFrameLocks noGrp="1" noChangeAspect="1"/>
          </p:cNvGraphicFramePr>
          <p:nvPr>
            <p:ph sz="quarter" idx="4294967295"/>
          </p:nvPr>
        </p:nvGraphicFramePr>
        <p:xfrm>
          <a:off x="6465888" y="4827588"/>
          <a:ext cx="2136775" cy="8604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93" name="Equation" r:id="rId7" imgW="1346040" imgH="520560" progId="Equation.3">
                  <p:embed/>
                </p:oleObj>
              </mc:Choice>
              <mc:Fallback>
                <p:oleObj name="Equation" r:id="rId7" imgW="1346040" imgH="520560" progId="Equation.3">
                  <p:embed/>
                  <p:pic>
                    <p:nvPicPr>
                      <p:cNvPr id="5124" name="Object 13">
                        <a:extLst>
                          <a:ext uri="{FF2B5EF4-FFF2-40B4-BE49-F238E27FC236}">
                            <a16:creationId xmlns:a16="http://schemas.microsoft.com/office/drawing/2014/main" id="{952CD076-599E-4F96-9ECE-917357C107BE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888" y="4827588"/>
                        <a:ext cx="2136775" cy="8604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644183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Rectangle 6">
            <a:extLst>
              <a:ext uri="{FF2B5EF4-FFF2-40B4-BE49-F238E27FC236}">
                <a16:creationId xmlns:a16="http://schemas.microsoft.com/office/drawing/2014/main" id="{99C81260-8B9D-46D4-8AFE-3BEAEA76F80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D7A12B8C-7093-45C3-B4CA-95112880CE7A}" type="slidenum">
              <a:rPr lang="en-US" altLang="en-US"/>
              <a:pPr eaLnBrk="1" hangingPunct="1"/>
              <a:t>66</a:t>
            </a:fld>
            <a:endParaRPr lang="en-US" altLang="en-US"/>
          </a:p>
        </p:txBody>
      </p:sp>
      <p:sp>
        <p:nvSpPr>
          <p:cNvPr id="6151" name="Rectangle 2">
            <a:extLst>
              <a:ext uri="{FF2B5EF4-FFF2-40B4-BE49-F238E27FC236}">
                <a16:creationId xmlns:a16="http://schemas.microsoft.com/office/drawing/2014/main" id="{8DF36481-40E5-4937-B0CC-2D6BE77E5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CC"/>
                </a:solidFill>
                <a:sym typeface="Symbol" panose="05050102010706020507" pitchFamily="18" charset="2"/>
              </a:rPr>
              <a:t>Full EM Algorithm</a:t>
            </a:r>
            <a:b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</a:br>
            <a:r>
              <a:rPr lang="en-US" altLang="en-US" sz="4000" dirty="0">
                <a:solidFill>
                  <a:srgbClr val="FF0000"/>
                </a:solidFill>
                <a:sym typeface="Symbol" panose="05050102010706020507" pitchFamily="18" charset="2"/>
              </a:rPr>
              <a:t>Multi-Dimensional</a:t>
            </a:r>
          </a:p>
        </p:txBody>
      </p:sp>
      <p:sp>
        <p:nvSpPr>
          <p:cNvPr id="6152" name="Rectangle 3">
            <a:extLst>
              <a:ext uri="{FF2B5EF4-FFF2-40B4-BE49-F238E27FC236}">
                <a16:creationId xmlns:a16="http://schemas.microsoft.com/office/drawing/2014/main" id="{AF0FDCC6-3D4B-4762-8882-B5E8DAC039F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sz="2400" u="sng" dirty="0"/>
              <a:t>Boot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latin typeface="Times New Roman" panose="02020603050405020304" pitchFamily="18" charset="0"/>
              </a:rPr>
              <a:t>Initialize </a:t>
            </a:r>
            <a:r>
              <a:rPr lang="en-US" altLang="en-US" sz="2000" i="1" dirty="0">
                <a:latin typeface="Times New Roman" panose="02020603050405020304" pitchFamily="18" charset="0"/>
              </a:rPr>
              <a:t>K</a:t>
            </a:r>
            <a:r>
              <a:rPr lang="en-US" altLang="en-US" sz="2000" dirty="0">
                <a:latin typeface="Times New Roman" panose="02020603050405020304" pitchFamily="18" charset="0"/>
              </a:rPr>
              <a:t> clusters: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1</a:t>
            </a:r>
            <a:r>
              <a:rPr lang="en-US" altLang="en-US" sz="2000" i="1" dirty="0">
                <a:latin typeface="Times New Roman" panose="02020603050405020304" pitchFamily="18" charset="0"/>
              </a:rPr>
              <a:t>, …, C</a:t>
            </a:r>
            <a:r>
              <a:rPr lang="en-US" altLang="en-US" sz="2000" i="1" baseline="-25000" dirty="0">
                <a:latin typeface="Times New Roman" panose="02020603050405020304" pitchFamily="18" charset="0"/>
              </a:rPr>
              <a:t>K</a:t>
            </a:r>
            <a:endParaRPr lang="en-US" altLang="en-US" sz="2000" i="1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r>
              <a:rPr lang="en-US" altLang="en-US" sz="2000" dirty="0">
                <a:latin typeface="Times New Roman" panose="02020603050405020304" pitchFamily="18" charset="0"/>
              </a:rPr>
              <a:t>	</a:t>
            </a:r>
          </a:p>
          <a:p>
            <a:pPr lvl="1" eaLnBrk="1" hangingPunct="1">
              <a:buFontTx/>
              <a:buNone/>
            </a:pPr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>
              <a:buFontTx/>
              <a:buNone/>
            </a:pPr>
            <a:endParaRPr lang="en-US" altLang="en-US" sz="2000" i="1" baseline="-25000" dirty="0">
              <a:latin typeface="Times New Roman" panose="02020603050405020304" pitchFamily="18" charset="0"/>
            </a:endParaRPr>
          </a:p>
          <a:p>
            <a:pPr eaLnBrk="1" hangingPunct="1"/>
            <a:r>
              <a:rPr lang="en-US" altLang="en-US" sz="2400" u="sng" dirty="0"/>
              <a:t>Iteration Step</a:t>
            </a:r>
            <a:r>
              <a:rPr lang="en-US" altLang="en-US" sz="2800" dirty="0"/>
              <a:t>:</a:t>
            </a: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Expectation Step</a:t>
            </a:r>
          </a:p>
          <a:p>
            <a:pPr lvl="1" eaLnBrk="1" hangingPunct="1"/>
            <a:endParaRPr lang="en-US" altLang="en-US" sz="2400" dirty="0"/>
          </a:p>
          <a:p>
            <a:pPr lvl="1" eaLnBrk="1" hangingPunct="1"/>
            <a:endParaRPr lang="en-US" altLang="en-US" sz="2000" dirty="0">
              <a:latin typeface="Times New Roman" panose="02020603050405020304" pitchFamily="18" charset="0"/>
            </a:endParaRPr>
          </a:p>
          <a:p>
            <a:pPr lvl="1" eaLnBrk="1" hangingPunct="1"/>
            <a:r>
              <a:rPr lang="en-US" altLang="en-US" sz="2000" dirty="0">
                <a:solidFill>
                  <a:srgbClr val="0000CC"/>
                </a:solidFill>
                <a:latin typeface="Times New Roman" panose="02020603050405020304" pitchFamily="18" charset="0"/>
              </a:rPr>
              <a:t>Maximization Step</a:t>
            </a:r>
          </a:p>
          <a:p>
            <a:pPr lvl="1" eaLnBrk="1" hangingPunct="1">
              <a:buFontTx/>
              <a:buNone/>
            </a:pPr>
            <a:endParaRPr lang="en-US" altLang="en-US" sz="2400" dirty="0"/>
          </a:p>
          <a:p>
            <a:pPr lvl="1" eaLnBrk="1" hangingPunct="1">
              <a:buFontTx/>
              <a:buNone/>
            </a:pPr>
            <a:endParaRPr lang="en-US" altLang="en-US" dirty="0"/>
          </a:p>
        </p:txBody>
      </p:sp>
      <p:sp>
        <p:nvSpPr>
          <p:cNvPr id="6153" name="Text Box 4">
            <a:extLst>
              <a:ext uri="{FF2B5EF4-FFF2-40B4-BE49-F238E27FC236}">
                <a16:creationId xmlns:a16="http://schemas.microsoft.com/office/drawing/2014/main" id="{6F520EDD-027E-4604-A380-C38467EFBC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5105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None/>
            </a:pPr>
            <a:r>
              <a:rPr lang="en-US" altLang="en-US" sz="2000">
                <a:latin typeface="Times New Roman" panose="02020603050405020304" pitchFamily="18" charset="0"/>
              </a:rPr>
              <a:t>(</a:t>
            </a:r>
            <a:r>
              <a:rPr lang="en-US" altLang="en-US" sz="2000" i="1">
                <a:latin typeface="Times New Roman" panose="02020603050405020304" pitchFamily="18" charset="0"/>
                <a:sym typeface="Symbol" panose="05050102010706020507" pitchFamily="18" charset="2"/>
              </a:rPr>
              <a:t></a:t>
            </a:r>
            <a:r>
              <a:rPr lang="en-US" altLang="en-US" sz="2000" i="1" baseline="-25000">
                <a:latin typeface="Times New Roman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 baseline="-25000">
                <a:latin typeface="Times New Roman" panose="02020603050405020304" pitchFamily="18" charset="0"/>
                <a:sym typeface="Symbol" panose="05050102010706020507" pitchFamily="18" charset="2"/>
              </a:rPr>
              <a:t>,</a:t>
            </a:r>
            <a:r>
              <a:rPr lang="en-US" altLang="en-US" sz="20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 New Roman" panose="02020603050405020304" pitchFamily="18" charset="0"/>
                <a:sym typeface="Symbol" panose="05050102010706020507" pitchFamily="18" charset="2"/>
              </a:rPr>
              <a:t></a:t>
            </a:r>
            <a:r>
              <a:rPr lang="en-US" altLang="en-US" sz="2000" i="1" baseline="-25000">
                <a:latin typeface="Times" panose="02020603050405020304" pitchFamily="18" charset="0"/>
                <a:sym typeface="Symbol" panose="05050102010706020507" pitchFamily="18" charset="2"/>
              </a:rPr>
              <a:t>j</a:t>
            </a:r>
            <a:r>
              <a:rPr lang="en-US" altLang="en-US" sz="2000">
                <a:latin typeface="Times" panose="02020603050405020304" pitchFamily="18" charset="0"/>
                <a:sym typeface="Symbol" panose="05050102010706020507" pitchFamily="18" charset="2"/>
              </a:rPr>
              <a:t>) and </a:t>
            </a:r>
            <a:r>
              <a:rPr lang="en-US" altLang="en-US" sz="2000" i="1">
                <a:latin typeface="Times" panose="02020603050405020304" pitchFamily="18" charset="0"/>
              </a:rPr>
              <a:t>P</a:t>
            </a:r>
            <a:r>
              <a:rPr lang="en-US" altLang="en-US" sz="2000">
                <a:latin typeface="Times" panose="02020603050405020304" pitchFamily="18" charset="0"/>
              </a:rPr>
              <a:t>(</a:t>
            </a:r>
            <a:r>
              <a:rPr lang="en-US" altLang="en-US" sz="2000" i="1">
                <a:latin typeface="Times" panose="02020603050405020304" pitchFamily="18" charset="0"/>
              </a:rPr>
              <a:t>C</a:t>
            </a:r>
            <a:r>
              <a:rPr lang="en-US" altLang="en-US" sz="2000" i="1" baseline="-25000">
                <a:latin typeface="Times" panose="02020603050405020304" pitchFamily="18" charset="0"/>
              </a:rPr>
              <a:t>j</a:t>
            </a:r>
            <a:r>
              <a:rPr lang="en-US" altLang="en-US" sz="2000">
                <a:latin typeface="Times" panose="02020603050405020304" pitchFamily="18" charset="0"/>
              </a:rPr>
              <a:t>)</a:t>
            </a:r>
            <a:r>
              <a:rPr lang="en-US" altLang="en-US" sz="1600">
                <a:latin typeface="Tahoma" panose="020B0604030504040204" pitchFamily="34" charset="0"/>
                <a:sym typeface="Symbol" panose="05050102010706020507" pitchFamily="18" charset="2"/>
              </a:rPr>
              <a:t> </a:t>
            </a:r>
            <a:r>
              <a:rPr lang="en-US" altLang="en-US" sz="2000">
                <a:latin typeface="Times" panose="02020603050405020304" pitchFamily="18" charset="0"/>
              </a:rPr>
              <a:t>for each cluster </a:t>
            </a:r>
            <a:r>
              <a:rPr lang="en-US" altLang="en-US" sz="2000" i="1">
                <a:latin typeface="Times" panose="02020603050405020304" pitchFamily="18" charset="0"/>
              </a:rPr>
              <a:t>j.  </a:t>
            </a:r>
          </a:p>
        </p:txBody>
      </p:sp>
      <p:graphicFrame>
        <p:nvGraphicFramePr>
          <p:cNvPr id="6146" name="Object 5">
            <a:extLst>
              <a:ext uri="{FF2B5EF4-FFF2-40B4-BE49-F238E27FC236}">
                <a16:creationId xmlns:a16="http://schemas.microsoft.com/office/drawing/2014/main" id="{A4674804-0BCB-4F41-98D8-FAB216FE79A1}"/>
              </a:ext>
            </a:extLst>
          </p:cNvPr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371600" y="4419600"/>
          <a:ext cx="5072063" cy="9667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0" name="Equation" r:id="rId3" imgW="3187440" imgH="583920" progId="Equation.3">
                  <p:embed/>
                </p:oleObj>
              </mc:Choice>
              <mc:Fallback>
                <p:oleObj name="Equation" r:id="rId3" imgW="3187440" imgH="583920" progId="Equation.3">
                  <p:embed/>
                  <p:pic>
                    <p:nvPicPr>
                      <p:cNvPr id="6146" name="Object 5">
                        <a:extLst>
                          <a:ext uri="{FF2B5EF4-FFF2-40B4-BE49-F238E27FC236}">
                            <a16:creationId xmlns:a16="http://schemas.microsoft.com/office/drawing/2014/main" id="{A4674804-0BCB-4F41-98D8-FAB216FE79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71600" y="4419600"/>
                        <a:ext cx="5072063" cy="9667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tx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7" name="Object 6">
            <a:extLst>
              <a:ext uri="{FF2B5EF4-FFF2-40B4-BE49-F238E27FC236}">
                <a16:creationId xmlns:a16="http://schemas.microsoft.com/office/drawing/2014/main" id="{80E46784-606E-4698-99E5-1430C0AA27A1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05200" y="5638800"/>
          <a:ext cx="2998788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1" name="Equation" r:id="rId5" imgW="2400120" imgH="660240" progId="Equation.3">
                  <p:embed/>
                </p:oleObj>
              </mc:Choice>
              <mc:Fallback>
                <p:oleObj name="Equation" r:id="rId5" imgW="2400120" imgH="660240" progId="Equation.3">
                  <p:embed/>
                  <p:pic>
                    <p:nvPicPr>
                      <p:cNvPr id="6147" name="Object 6">
                        <a:extLst>
                          <a:ext uri="{FF2B5EF4-FFF2-40B4-BE49-F238E27FC236}">
                            <a16:creationId xmlns:a16="http://schemas.microsoft.com/office/drawing/2014/main" id="{80E46784-606E-4698-99E5-1430C0AA27A1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638800"/>
                        <a:ext cx="2998788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8" name="Object 7">
            <a:extLst>
              <a:ext uri="{FF2B5EF4-FFF2-40B4-BE49-F238E27FC236}">
                <a16:creationId xmlns:a16="http://schemas.microsoft.com/office/drawing/2014/main" id="{10EF103B-C72A-4814-93BE-02A445D5C27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524000" y="5638800"/>
          <a:ext cx="1666875" cy="82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2" name="Equation" r:id="rId7" imgW="1333440" imgH="660240" progId="Equation.3">
                  <p:embed/>
                </p:oleObj>
              </mc:Choice>
              <mc:Fallback>
                <p:oleObj name="Equation" r:id="rId7" imgW="1333440" imgH="660240" progId="Equation.3">
                  <p:embed/>
                  <p:pic>
                    <p:nvPicPr>
                      <p:cNvPr id="6148" name="Object 7">
                        <a:extLst>
                          <a:ext uri="{FF2B5EF4-FFF2-40B4-BE49-F238E27FC236}">
                            <a16:creationId xmlns:a16="http://schemas.microsoft.com/office/drawing/2014/main" id="{10EF103B-C72A-4814-93BE-02A445D5C27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638800"/>
                        <a:ext cx="1666875" cy="825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8">
            <a:extLst>
              <a:ext uri="{FF2B5EF4-FFF2-40B4-BE49-F238E27FC236}">
                <a16:creationId xmlns:a16="http://schemas.microsoft.com/office/drawing/2014/main" id="{034F66AA-8C97-4B1F-BED0-A06BEA4DD4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705600" y="5638800"/>
          <a:ext cx="1682750" cy="650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433" name="Equation" r:id="rId9" imgW="1346040" imgH="520560" progId="Equation.3">
                  <p:embed/>
                </p:oleObj>
              </mc:Choice>
              <mc:Fallback>
                <p:oleObj name="Equation" r:id="rId9" imgW="1346040" imgH="520560" progId="Equation.3">
                  <p:embed/>
                  <p:pic>
                    <p:nvPicPr>
                      <p:cNvPr id="6149" name="Object 8">
                        <a:extLst>
                          <a:ext uri="{FF2B5EF4-FFF2-40B4-BE49-F238E27FC236}">
                            <a16:creationId xmlns:a16="http://schemas.microsoft.com/office/drawing/2014/main" id="{034F66AA-8C97-4B1F-BED0-A06BEA4DD4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05600" y="5638800"/>
                        <a:ext cx="1682750" cy="650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>
        <mc:Choice xmlns:p14="http://schemas.microsoft.com/office/powerpoint/2010/main" Requires="p14">
          <p:contentPart p14:bwMode="auto" r:id="rId11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4CC8B307-D9C0-4AB6-B671-1D70575ECF93}"/>
                  </a:ext>
                </a:extLst>
              </p14:cNvPr>
              <p14:cNvContentPartPr/>
              <p14:nvPr/>
            </p14:nvContentPartPr>
            <p14:xfrm>
              <a:off x="1164960" y="1683360"/>
              <a:ext cx="7148520" cy="46774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4CC8B307-D9C0-4AB6-B671-1D70575ECF9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155600" y="1674000"/>
                <a:ext cx="7167240" cy="4696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3194124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6">
            <a:extLst>
              <a:ext uri="{FF2B5EF4-FFF2-40B4-BE49-F238E27FC236}">
                <a16:creationId xmlns:a16="http://schemas.microsoft.com/office/drawing/2014/main" id="{A606E074-E0D2-497B-B6B2-DFE669EC39D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AD68F36D-C7C1-42EC-BBE6-B761A85E0C89}" type="slidenum">
              <a:rPr lang="en-US" altLang="en-US"/>
              <a:pPr eaLnBrk="1" hangingPunct="1"/>
              <a:t>67</a:t>
            </a:fld>
            <a:endParaRPr lang="en-US" altLang="en-US"/>
          </a:p>
        </p:txBody>
      </p:sp>
      <p:sp>
        <p:nvSpPr>
          <p:cNvPr id="27651" name="Rectangle 2">
            <a:extLst>
              <a:ext uri="{FF2B5EF4-FFF2-40B4-BE49-F238E27FC236}">
                <a16:creationId xmlns:a16="http://schemas.microsoft.com/office/drawing/2014/main" id="{AFFA585A-A66E-43E6-AC39-A206EF3C1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EM Applications</a:t>
            </a:r>
          </a:p>
        </p:txBody>
      </p:sp>
      <p:sp>
        <p:nvSpPr>
          <p:cNvPr id="27652" name="Rectangle 3">
            <a:extLst>
              <a:ext uri="{FF2B5EF4-FFF2-40B4-BE49-F238E27FC236}">
                <a16:creationId xmlns:a16="http://schemas.microsoft.com/office/drawing/2014/main" id="{D1BC12C9-9AA3-4A4C-B8E2-148F3D0664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en-US" dirty="0" err="1">
                <a:latin typeface="Times" panose="02020603050405020304" pitchFamily="18" charset="0"/>
              </a:rPr>
              <a:t>Blobworld</a:t>
            </a:r>
            <a:r>
              <a:rPr lang="en-US" altLang="en-US" dirty="0">
                <a:latin typeface="Times" panose="02020603050405020304" pitchFamily="18" charset="0"/>
              </a:rPr>
              <a:t>: Image segmentation using Expectation-Maximization and its application to image querying</a:t>
            </a:r>
          </a:p>
          <a:p>
            <a:pPr eaLnBrk="1" hangingPunct="1"/>
            <a:r>
              <a:rPr lang="en-US" altLang="en-US" dirty="0">
                <a:latin typeface="Times" panose="02020603050405020304" pitchFamily="18" charset="0"/>
              </a:rPr>
              <a:t>Used both color and texture features with the EM algorithm.</a:t>
            </a:r>
          </a:p>
        </p:txBody>
      </p:sp>
    </p:spTree>
    <p:extLst>
      <p:ext uri="{BB962C8B-B14F-4D97-AF65-F5344CB8AC3E}">
        <p14:creationId xmlns:p14="http://schemas.microsoft.com/office/powerpoint/2010/main" val="40653213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6">
            <a:extLst>
              <a:ext uri="{FF2B5EF4-FFF2-40B4-BE49-F238E27FC236}">
                <a16:creationId xmlns:a16="http://schemas.microsoft.com/office/drawing/2014/main" id="{76658B19-3AEC-4BEE-BD1E-630B0FFC518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7E42C97C-D8BF-4B61-BDE3-5F1DDF442D0E}" type="slidenum">
              <a:rPr lang="en-US" altLang="en-US"/>
              <a:pPr eaLnBrk="1" hangingPunct="1"/>
              <a:t>68</a:t>
            </a:fld>
            <a:endParaRPr lang="en-US" altLang="en-US"/>
          </a:p>
        </p:txBody>
      </p:sp>
      <p:sp>
        <p:nvSpPr>
          <p:cNvPr id="28675" name="Rectangle 2">
            <a:extLst>
              <a:ext uri="{FF2B5EF4-FFF2-40B4-BE49-F238E27FC236}">
                <a16:creationId xmlns:a16="http://schemas.microsoft.com/office/drawing/2014/main" id="{FF5911A6-A82C-4FE9-8DC7-A677C753EEF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Blobworld: Sample Results</a:t>
            </a:r>
          </a:p>
        </p:txBody>
      </p:sp>
      <p:pic>
        <p:nvPicPr>
          <p:cNvPr id="28676" name="Picture 3" descr="433001">
            <a:extLst>
              <a:ext uri="{FF2B5EF4-FFF2-40B4-BE49-F238E27FC236}">
                <a16:creationId xmlns:a16="http://schemas.microsoft.com/office/drawing/2014/main" id="{AFF2DEBF-9904-48E2-8AA4-2CAAD584B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7" name="Picture 4" descr="433002">
            <a:extLst>
              <a:ext uri="{FF2B5EF4-FFF2-40B4-BE49-F238E27FC236}">
                <a16:creationId xmlns:a16="http://schemas.microsoft.com/office/drawing/2014/main" id="{FA5F2B59-15F0-47EF-BBD8-AA2F1B302C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8" name="Picture 5" descr="433019">
            <a:extLst>
              <a:ext uri="{FF2B5EF4-FFF2-40B4-BE49-F238E27FC236}">
                <a16:creationId xmlns:a16="http://schemas.microsoft.com/office/drawing/2014/main" id="{7C43E590-3A88-47C4-8823-506D7A7564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79" name="Picture 6" descr="524021">
            <a:extLst>
              <a:ext uri="{FF2B5EF4-FFF2-40B4-BE49-F238E27FC236}">
                <a16:creationId xmlns:a16="http://schemas.microsoft.com/office/drawing/2014/main" id="{F95F87AE-361E-45E4-BDAE-F5D37A4B74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0" name="Picture 7" descr="433001">
            <a:extLst>
              <a:ext uri="{FF2B5EF4-FFF2-40B4-BE49-F238E27FC236}">
                <a16:creationId xmlns:a16="http://schemas.microsoft.com/office/drawing/2014/main" id="{264FA920-113C-47F1-9431-68F6002E7F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22098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8" descr="433002">
            <a:extLst>
              <a:ext uri="{FF2B5EF4-FFF2-40B4-BE49-F238E27FC236}">
                <a16:creationId xmlns:a16="http://schemas.microsoft.com/office/drawing/2014/main" id="{A3A3F49F-3E13-4E4E-8C73-8356824A3C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4267200"/>
            <a:ext cx="1219200" cy="1828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2" name="Picture 9" descr="433019">
            <a:extLst>
              <a:ext uri="{FF2B5EF4-FFF2-40B4-BE49-F238E27FC236}">
                <a16:creationId xmlns:a16="http://schemas.microsoft.com/office/drawing/2014/main" id="{E99393B1-FC0D-4745-B309-25879E251B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4876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3" name="Picture 10" descr="524021">
            <a:extLst>
              <a:ext uri="{FF2B5EF4-FFF2-40B4-BE49-F238E27FC236}">
                <a16:creationId xmlns:a16="http://schemas.microsoft.com/office/drawing/2014/main" id="{537EA259-5166-4E63-8ED0-FFD5FB1ACA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209800"/>
            <a:ext cx="1828800" cy="12192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967468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4">
            <a:extLst>
              <a:ext uri="{FF2B5EF4-FFF2-40B4-BE49-F238E27FC236}">
                <a16:creationId xmlns:a16="http://schemas.microsoft.com/office/drawing/2014/main" id="{825F21B8-7EC2-450E-A5E9-682C0AD5C7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7772400" cy="1470025"/>
          </a:xfrm>
        </p:spPr>
        <p:txBody>
          <a:bodyPr/>
          <a:lstStyle/>
          <a:p>
            <a:pPr eaLnBrk="1" hangingPunct="1"/>
            <a: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  <a:t>EM Classifier Approach</a:t>
            </a:r>
            <a:br>
              <a:rPr lang="en-US" altLang="zh-CN">
                <a:solidFill>
                  <a:srgbClr val="FF0000"/>
                </a:solidFill>
                <a:ea typeface="SimSun" panose="02010600030101010101" pitchFamily="2" charset="-122"/>
              </a:rPr>
            </a:br>
            <a:r>
              <a:rPr lang="en-US" altLang="zh-CN">
                <a:ea typeface="SimSun" panose="02010600030101010101" pitchFamily="2" charset="-122"/>
              </a:rPr>
              <a:t>Object Class Recognition using Images of Abstract Regions</a:t>
            </a:r>
          </a:p>
        </p:txBody>
      </p:sp>
      <p:sp>
        <p:nvSpPr>
          <p:cNvPr id="34819" name="Rectangle 5">
            <a:extLst>
              <a:ext uri="{FF2B5EF4-FFF2-40B4-BE49-F238E27FC236}">
                <a16:creationId xmlns:a16="http://schemas.microsoft.com/office/drawing/2014/main" id="{5FE36881-C493-4A7E-9CD4-B0EE416B4ED1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914400" y="3886200"/>
            <a:ext cx="7315200" cy="1752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Yi Li, Jeff A. Bilmes, and Linda G. Shapiro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Computer Science and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Department of Electrical Engineering</a:t>
            </a:r>
          </a:p>
          <a:p>
            <a:pPr eaLnBrk="1" hangingPunct="1"/>
            <a:r>
              <a:rPr lang="en-US" altLang="zh-CN" sz="2400">
                <a:ea typeface="SimSun" panose="02010600030101010101" pitchFamily="2" charset="-122"/>
              </a:rPr>
              <a:t>University of Washington</a:t>
            </a:r>
          </a:p>
        </p:txBody>
      </p:sp>
    </p:spTree>
    <p:extLst>
      <p:ext uri="{BB962C8B-B14F-4D97-AF65-F5344CB8AC3E}">
        <p14:creationId xmlns:p14="http://schemas.microsoft.com/office/powerpoint/2010/main" val="22683541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Number Placeholder 4">
            <a:extLst>
              <a:ext uri="{FF2B5EF4-FFF2-40B4-BE49-F238E27FC236}">
                <a16:creationId xmlns:a16="http://schemas.microsoft.com/office/drawing/2014/main" id="{48381E1D-E5A6-45EE-B9D7-2FBFBD16E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032C7A6E-9406-4730-A1C6-73D4C14BB9FE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9219" name="Rectangle 2">
            <a:extLst>
              <a:ext uri="{FF2B5EF4-FFF2-40B4-BE49-F238E27FC236}">
                <a16:creationId xmlns:a16="http://schemas.microsoft.com/office/drawing/2014/main" id="{F3A2C66B-09AD-4373-BFF9-747FC704D65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Some Systems You Can Try</a:t>
            </a:r>
          </a:p>
        </p:txBody>
      </p:sp>
      <p:sp>
        <p:nvSpPr>
          <p:cNvPr id="7173" name="Text Box 5">
            <a:extLst>
              <a:ext uri="{FF2B5EF4-FFF2-40B4-BE49-F238E27FC236}">
                <a16:creationId xmlns:a16="http://schemas.microsoft.com/office/drawing/2014/main" id="{B40E8A37-B0E3-4342-9DA7-DEFD566439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0213" y="3124200"/>
            <a:ext cx="8366125" cy="2954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  <a:defRPr sz="3200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  <a:defRPr sz="2800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  <a:defRPr sz="2400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accent2"/>
              </a:buClr>
              <a:buSzPct val="55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itchFamily="2" charset="2"/>
              <a:buChar char="n"/>
              <a:defRPr sz="2000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Corbis sells sold high-quality images for use in advertising,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/>
              <a:t>   marketing, illustrating, etc. </a:t>
            </a:r>
            <a:r>
              <a:rPr lang="en-US" altLang="en-US" sz="2400" dirty="0">
                <a:solidFill>
                  <a:srgbClr val="FF0000"/>
                </a:solidFill>
              </a:rPr>
              <a:t>Corbis was sold to a Chinese 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  company, but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 </a:t>
            </a:r>
          </a:p>
          <a:p>
            <a:pPr marL="342900" indent="-342900" eaLnBrk="1" hangingPunct="1">
              <a:spcBef>
                <a:spcPct val="0"/>
              </a:spcBef>
              <a:buClrTx/>
              <a:buSzTx/>
              <a:defRPr/>
            </a:pPr>
            <a:r>
              <a:rPr lang="en-US" altLang="en-US" sz="2400" dirty="0">
                <a:solidFill>
                  <a:srgbClr val="FF0000"/>
                </a:solidFill>
              </a:rPr>
              <a:t>Getty images now provides the image sales.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  <a:defRPr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r>
              <a:rPr lang="en-US" altLang="en-US" sz="2400" dirty="0"/>
              <a:t> </a:t>
            </a:r>
            <a:r>
              <a:rPr lang="en-US" altLang="en-US" sz="1800" dirty="0">
                <a:hlinkClick r:id="rId2"/>
              </a:rPr>
              <a:t>http://www.gettyimages.com/search/2/image?excludenudity=true&amp;sort=best</a:t>
            </a:r>
            <a:endParaRPr lang="en-US" altLang="en-US" sz="1800" dirty="0"/>
          </a:p>
          <a:p>
            <a:pPr eaLnBrk="1" hangingPunct="1">
              <a:spcBef>
                <a:spcPct val="0"/>
              </a:spcBef>
              <a:buClrTx/>
              <a:buSzTx/>
              <a:buFontTx/>
              <a:buChar char="•"/>
              <a:defRPr/>
            </a:pPr>
            <a:endParaRPr lang="en-US" altLang="en-US" sz="1800" dirty="0"/>
          </a:p>
        </p:txBody>
      </p:sp>
      <p:cxnSp>
        <p:nvCxnSpPr>
          <p:cNvPr id="9221" name="Straight Connector 2">
            <a:extLst>
              <a:ext uri="{FF2B5EF4-FFF2-40B4-BE49-F238E27FC236}">
                <a16:creationId xmlns:a16="http://schemas.microsoft.com/office/drawing/2014/main" id="{ECA54A4B-CD05-4910-9BBE-E7ED28B3CE6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676400" y="3236913"/>
            <a:ext cx="457200" cy="304800"/>
          </a:xfrm>
          <a:prstGeom prst="line">
            <a:avLst/>
          </a:prstGeom>
          <a:noFill/>
          <a:ln w="28575" algn="ctr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416663576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Line 2">
            <a:extLst>
              <a:ext uri="{FF2B5EF4-FFF2-40B4-BE49-F238E27FC236}">
                <a16:creationId xmlns:a16="http://schemas.microsoft.com/office/drawing/2014/main" id="{81DBD39F-645D-40C5-8C68-B09D9A887D05}"/>
              </a:ext>
            </a:extLst>
          </p:cNvPr>
          <p:cNvSpPr>
            <a:spLocks noChangeShapeType="1"/>
          </p:cNvSpPr>
          <p:nvPr/>
        </p:nvSpPr>
        <p:spPr bwMode="auto">
          <a:xfrm>
            <a:off x="2057400" y="3625850"/>
            <a:ext cx="1588" cy="381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3A5DE6C3-B0F0-4B09-BD1C-E8A48A330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4400" y="2101850"/>
            <a:ext cx="70104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zh-CN" sz="2000" b="1">
                <a:ea typeface="SimSun" panose="02010600030101010101" pitchFamily="2" charset="-122"/>
              </a:rPr>
              <a:t>Given</a:t>
            </a:r>
            <a:r>
              <a:rPr lang="en-US" altLang="zh-CN" sz="2000">
                <a:ea typeface="SimSun" panose="02010600030101010101" pitchFamily="2" charset="-122"/>
              </a:rPr>
              <a:t>: Some images and their corresponding descriptions</a:t>
            </a:r>
          </a:p>
        </p:txBody>
      </p:sp>
      <p:sp>
        <p:nvSpPr>
          <p:cNvPr id="36868" name="Text Box 4">
            <a:extLst>
              <a:ext uri="{FF2B5EF4-FFF2-40B4-BE49-F238E27FC236}">
                <a16:creationId xmlns:a16="http://schemas.microsoft.com/office/drawing/2014/main" id="{B14BE5E3-DD2D-420D-BAA6-C04DFE8A39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4038600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{trees, grass, cherry trees}</a:t>
            </a:r>
          </a:p>
        </p:txBody>
      </p:sp>
      <p:sp>
        <p:nvSpPr>
          <p:cNvPr id="36869" name="Text Box 5">
            <a:extLst>
              <a:ext uri="{FF2B5EF4-FFF2-40B4-BE49-F238E27FC236}">
                <a16:creationId xmlns:a16="http://schemas.microsoft.com/office/drawing/2014/main" id="{FCEC041E-AE1B-4A78-AFA1-2B8AC3CEDD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027488"/>
            <a:ext cx="2819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{cheetah, trunk}</a:t>
            </a:r>
          </a:p>
        </p:txBody>
      </p:sp>
      <p:pic>
        <p:nvPicPr>
          <p:cNvPr id="36870" name="Picture 6">
            <a:extLst>
              <a:ext uri="{FF2B5EF4-FFF2-40B4-BE49-F238E27FC236}">
                <a16:creationId xmlns:a16="http://schemas.microsoft.com/office/drawing/2014/main" id="{A5F169CE-E098-4C26-941A-BAD4A764895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25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Text Box 7">
            <a:extLst>
              <a:ext uri="{FF2B5EF4-FFF2-40B4-BE49-F238E27FC236}">
                <a16:creationId xmlns:a16="http://schemas.microsoft.com/office/drawing/2014/main" id="{E76DDA56-88CC-4E29-8C9C-6C92B647A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4027488"/>
            <a:ext cx="1536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{mountains, sky}</a:t>
            </a:r>
          </a:p>
        </p:txBody>
      </p:sp>
      <p:sp>
        <p:nvSpPr>
          <p:cNvPr id="36872" name="Text Box 8">
            <a:extLst>
              <a:ext uri="{FF2B5EF4-FFF2-40B4-BE49-F238E27FC236}">
                <a16:creationId xmlns:a16="http://schemas.microsoft.com/office/drawing/2014/main" id="{E46896DE-1AE8-45B9-A6A0-0DC3A1949C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027488"/>
            <a:ext cx="22383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400">
                <a:ea typeface="SimSun" panose="02010600030101010101" pitchFamily="2" charset="-122"/>
              </a:rPr>
              <a:t>{beach, sky, trees, water}</a:t>
            </a:r>
          </a:p>
        </p:txBody>
      </p:sp>
      <p:cxnSp>
        <p:nvCxnSpPr>
          <p:cNvPr id="36873" name="AutoShape 9">
            <a:extLst>
              <a:ext uri="{FF2B5EF4-FFF2-40B4-BE49-F238E27FC236}">
                <a16:creationId xmlns:a16="http://schemas.microsoft.com/office/drawing/2014/main" id="{4778737C-606B-4610-94CF-32E9691769CD}"/>
              </a:ext>
            </a:extLst>
          </p:cNvPr>
          <p:cNvCxnSpPr>
            <a:cxnSpLocks noChangeShapeType="1"/>
            <a:endCxn id="36871" idx="0"/>
          </p:cNvCxnSpPr>
          <p:nvPr/>
        </p:nvCxnSpPr>
        <p:spPr bwMode="auto">
          <a:xfrm flipH="1">
            <a:off x="549275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4" name="AutoShape 10">
            <a:extLst>
              <a:ext uri="{FF2B5EF4-FFF2-40B4-BE49-F238E27FC236}">
                <a16:creationId xmlns:a16="http://schemas.microsoft.com/office/drawing/2014/main" id="{DF939EAF-A2C2-4E8A-A12D-6460B461A864}"/>
              </a:ext>
            </a:extLst>
          </p:cNvPr>
          <p:cNvCxnSpPr>
            <a:cxnSpLocks noChangeShapeType="1"/>
            <a:endCxn id="36872" idx="0"/>
          </p:cNvCxnSpPr>
          <p:nvPr/>
        </p:nvCxnSpPr>
        <p:spPr bwMode="auto">
          <a:xfrm>
            <a:off x="7291388" y="3808413"/>
            <a:ext cx="0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6875" name="AutoShape 11">
            <a:extLst>
              <a:ext uri="{FF2B5EF4-FFF2-40B4-BE49-F238E27FC236}">
                <a16:creationId xmlns:a16="http://schemas.microsoft.com/office/drawing/2014/main" id="{F043EABD-21D9-4E57-A541-C19C57B3AFB5}"/>
              </a:ext>
            </a:extLst>
          </p:cNvPr>
          <p:cNvCxnSpPr>
            <a:cxnSpLocks noChangeShapeType="1"/>
            <a:endCxn id="36869" idx="0"/>
          </p:cNvCxnSpPr>
          <p:nvPr/>
        </p:nvCxnSpPr>
        <p:spPr bwMode="auto">
          <a:xfrm flipH="1">
            <a:off x="3771900" y="3808413"/>
            <a:ext cx="1588" cy="219075"/>
          </a:xfrm>
          <a:prstGeom prst="straightConnector1">
            <a:avLst/>
          </a:prstGeom>
          <a:noFill/>
          <a:ln w="9525">
            <a:solidFill>
              <a:schemeClr val="tx1"/>
            </a:solidFill>
            <a:miter lim="800000"/>
            <a:headEnd type="none" w="sm" len="lg"/>
            <a:tailEnd type="none" w="sm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2" name="Group 12">
            <a:extLst>
              <a:ext uri="{FF2B5EF4-FFF2-40B4-BE49-F238E27FC236}">
                <a16:creationId xmlns:a16="http://schemas.microsoft.com/office/drawing/2014/main" id="{C0DA346E-6029-4EE6-90AF-CBF011FB6AA4}"/>
              </a:ext>
            </a:extLst>
          </p:cNvPr>
          <p:cNvGrpSpPr>
            <a:grpSpLocks/>
          </p:cNvGrpSpPr>
          <p:nvPr/>
        </p:nvGrpSpPr>
        <p:grpSpPr bwMode="auto">
          <a:xfrm>
            <a:off x="1676400" y="6049963"/>
            <a:ext cx="5949950" cy="566737"/>
            <a:chOff x="1056" y="3811"/>
            <a:chExt cx="3748" cy="357"/>
          </a:xfrm>
        </p:grpSpPr>
        <p:sp>
          <p:nvSpPr>
            <p:cNvPr id="36889" name="Text Box 13">
              <a:extLst>
                <a:ext uri="{FF2B5EF4-FFF2-40B4-BE49-F238E27FC236}">
                  <a16:creationId xmlns:a16="http://schemas.microsoft.com/office/drawing/2014/main" id="{4856AADF-757F-4AE6-8E32-D6E84C980AA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56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cxnSp>
          <p:nvCxnSpPr>
            <p:cNvPr id="36890" name="AutoShape 14">
              <a:extLst>
                <a:ext uri="{FF2B5EF4-FFF2-40B4-BE49-F238E27FC236}">
                  <a16:creationId xmlns:a16="http://schemas.microsoft.com/office/drawing/2014/main" id="{1456AD52-AA4C-485C-A528-A75CD4862519}"/>
                </a:ext>
              </a:extLst>
            </p:cNvPr>
            <p:cNvCxnSpPr>
              <a:cxnSpLocks noChangeShapeType="1"/>
              <a:endCxn id="36895" idx="0"/>
            </p:cNvCxnSpPr>
            <p:nvPr/>
          </p:nvCxnSpPr>
          <p:spPr bwMode="auto">
            <a:xfrm flipH="1">
              <a:off x="3484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1" name="AutoShape 15">
              <a:extLst>
                <a:ext uri="{FF2B5EF4-FFF2-40B4-BE49-F238E27FC236}">
                  <a16:creationId xmlns:a16="http://schemas.microsoft.com/office/drawing/2014/main" id="{201DDA42-83D5-4D3C-81EB-6DD8FB8A7A82}"/>
                </a:ext>
              </a:extLst>
            </p:cNvPr>
            <p:cNvCxnSpPr>
              <a:cxnSpLocks noChangeShapeType="1"/>
              <a:endCxn id="36896" idx="0"/>
            </p:cNvCxnSpPr>
            <p:nvPr/>
          </p:nvCxnSpPr>
          <p:spPr bwMode="auto">
            <a:xfrm flipH="1">
              <a:off x="4588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2" name="AutoShape 16">
              <a:extLst>
                <a:ext uri="{FF2B5EF4-FFF2-40B4-BE49-F238E27FC236}">
                  <a16:creationId xmlns:a16="http://schemas.microsoft.com/office/drawing/2014/main" id="{DF1767FB-EEE3-4128-9422-08E1553A697E}"/>
                </a:ext>
              </a:extLst>
            </p:cNvPr>
            <p:cNvCxnSpPr>
              <a:cxnSpLocks noChangeShapeType="1"/>
              <a:endCxn id="36894" idx="0"/>
            </p:cNvCxnSpPr>
            <p:nvPr/>
          </p:nvCxnSpPr>
          <p:spPr bwMode="auto">
            <a:xfrm flipH="1">
              <a:off x="2380" y="3811"/>
              <a:ext cx="1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36893" name="AutoShape 17">
              <a:extLst>
                <a:ext uri="{FF2B5EF4-FFF2-40B4-BE49-F238E27FC236}">
                  <a16:creationId xmlns:a16="http://schemas.microsoft.com/office/drawing/2014/main" id="{18E708E5-2B2A-4D8E-A9DC-7DF9BC2942C6}"/>
                </a:ext>
              </a:extLst>
            </p:cNvPr>
            <p:cNvCxnSpPr>
              <a:cxnSpLocks noChangeShapeType="1"/>
              <a:endCxn id="36889" idx="0"/>
            </p:cNvCxnSpPr>
            <p:nvPr/>
          </p:nvCxnSpPr>
          <p:spPr bwMode="auto">
            <a:xfrm flipH="1">
              <a:off x="1272" y="3811"/>
              <a:ext cx="5" cy="145"/>
            </a:xfrm>
            <a:prstGeom prst="straightConnector1">
              <a:avLst/>
            </a:prstGeom>
            <a:noFill/>
            <a:ln w="9525">
              <a:solidFill>
                <a:schemeClr val="tx1"/>
              </a:solidFill>
              <a:miter lim="800000"/>
              <a:headEnd type="none" w="sm" len="lg"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36894" name="Text Box 18">
              <a:extLst>
                <a:ext uri="{FF2B5EF4-FFF2-40B4-BE49-F238E27FC236}">
                  <a16:creationId xmlns:a16="http://schemas.microsoft.com/office/drawing/2014/main" id="{DD18BA34-A267-4B05-8A13-63D649DA5D1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164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5" name="Text Box 19">
              <a:extLst>
                <a:ext uri="{FF2B5EF4-FFF2-40B4-BE49-F238E27FC236}">
                  <a16:creationId xmlns:a16="http://schemas.microsoft.com/office/drawing/2014/main" id="{F28E652A-64F3-49F2-968D-AA7C35E5197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68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  <p:sp>
          <p:nvSpPr>
            <p:cNvPr id="36896" name="Text Box 20">
              <a:extLst>
                <a:ext uri="{FF2B5EF4-FFF2-40B4-BE49-F238E27FC236}">
                  <a16:creationId xmlns:a16="http://schemas.microsoft.com/office/drawing/2014/main" id="{AE0C6756-8A92-4C8F-8C5C-7587DB544D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72" y="3956"/>
              <a:ext cx="432" cy="2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600">
                  <a:latin typeface="CMBX5" pitchFamily="82" charset="0"/>
                  <a:ea typeface="SimSun" panose="02010600030101010101" pitchFamily="2" charset="-122"/>
                  <a:sym typeface="Symbol" panose="05050102010706020507" pitchFamily="18" charset="2"/>
                </a:rPr>
                <a:t>?</a:t>
              </a:r>
            </a:p>
          </p:txBody>
        </p:sp>
      </p:grpSp>
      <p:pic>
        <p:nvPicPr>
          <p:cNvPr id="36877" name="Picture 21">
            <a:extLst>
              <a:ext uri="{FF2B5EF4-FFF2-40B4-BE49-F238E27FC236}">
                <a16:creationId xmlns:a16="http://schemas.microsoft.com/office/drawing/2014/main" id="{745B0D72-BE2A-4E17-B871-5B61B37B2F47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8" name="Picture 22" descr="Sample Comp Image">
            <a:extLst>
              <a:ext uri="{FF2B5EF4-FFF2-40B4-BE49-F238E27FC236}">
                <a16:creationId xmlns:a16="http://schemas.microsoft.com/office/drawing/2014/main" id="{E3BD6AB6-B369-4C07-96D8-789E25221D53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9" name="Picture 23" descr="Sample Comp Image">
            <a:extLst>
              <a:ext uri="{FF2B5EF4-FFF2-40B4-BE49-F238E27FC236}">
                <a16:creationId xmlns:a16="http://schemas.microsoft.com/office/drawing/2014/main" id="{C4811705-D725-4E27-A1A0-C828A58EE92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9550" y="271145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80" name="Text Box 24">
            <a:extLst>
              <a:ext uri="{FF2B5EF4-FFF2-40B4-BE49-F238E27FC236}">
                <a16:creationId xmlns:a16="http://schemas.microsoft.com/office/drawing/2014/main" id="{89C46A99-A90A-468E-A213-566CD592DF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53400" y="3549650"/>
            <a:ext cx="762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000">
                <a:ea typeface="SimSun" panose="02010600030101010101" pitchFamily="2" charset="-122"/>
                <a:sym typeface="Symbol" panose="05050102010706020507" pitchFamily="18" charset="2"/>
              </a:rPr>
              <a:t></a:t>
            </a:r>
          </a:p>
        </p:txBody>
      </p:sp>
      <p:grpSp>
        <p:nvGrpSpPr>
          <p:cNvPr id="3" name="Group 25">
            <a:extLst>
              <a:ext uri="{FF2B5EF4-FFF2-40B4-BE49-F238E27FC236}">
                <a16:creationId xmlns:a16="http://schemas.microsoft.com/office/drawing/2014/main" id="{5105CA5A-1D03-498D-B41D-EA625A9EF6F1}"/>
              </a:ext>
            </a:extLst>
          </p:cNvPr>
          <p:cNvGrpSpPr>
            <a:grpSpLocks/>
          </p:cNvGrpSpPr>
          <p:nvPr/>
        </p:nvGrpSpPr>
        <p:grpSpPr bwMode="auto">
          <a:xfrm>
            <a:off x="914400" y="4495800"/>
            <a:ext cx="8001000" cy="1554163"/>
            <a:chOff x="576" y="2832"/>
            <a:chExt cx="5040" cy="979"/>
          </a:xfrm>
        </p:grpSpPr>
        <p:sp>
          <p:nvSpPr>
            <p:cNvPr id="36883" name="Rectangle 26">
              <a:extLst>
                <a:ext uri="{FF2B5EF4-FFF2-40B4-BE49-F238E27FC236}">
                  <a16:creationId xmlns:a16="http://schemas.microsoft.com/office/drawing/2014/main" id="{69A09BA4-A229-45D1-B139-2576B1316DC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76" y="2832"/>
              <a:ext cx="4416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19" tIns="45709" rIns="91419" bIns="45709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000" b="1">
                  <a:ea typeface="SimSun" panose="02010600030101010101" pitchFamily="2" charset="-122"/>
                </a:rPr>
                <a:t>To solve</a:t>
              </a:r>
              <a:r>
                <a:rPr lang="en-US" altLang="zh-CN" sz="2000">
                  <a:ea typeface="SimSun" panose="02010600030101010101" pitchFamily="2" charset="-122"/>
                </a:rPr>
                <a:t>: What object classes are present in new images</a:t>
              </a:r>
            </a:p>
          </p:txBody>
        </p:sp>
        <p:pic>
          <p:nvPicPr>
            <p:cNvPr id="36884" name="Picture 27">
              <a:extLst>
                <a:ext uri="{FF2B5EF4-FFF2-40B4-BE49-F238E27FC236}">
                  <a16:creationId xmlns:a16="http://schemas.microsoft.com/office/drawing/2014/main" id="{FF346E1F-CD62-4D82-87CE-EB63EFD545FA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5" name="Picture 28">
              <a:extLst>
                <a:ext uri="{FF2B5EF4-FFF2-40B4-BE49-F238E27FC236}">
                  <a16:creationId xmlns:a16="http://schemas.microsoft.com/office/drawing/2014/main" id="{F6CF6BD7-B903-4EDB-997F-A7585933165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6" name="Picture 29">
              <a:extLst>
                <a:ext uri="{FF2B5EF4-FFF2-40B4-BE49-F238E27FC236}">
                  <a16:creationId xmlns:a16="http://schemas.microsoft.com/office/drawing/2014/main" id="{B82F8F7C-1CBB-4B99-A505-FCC5FAA248D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28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887" name="Picture 30" descr="Sample Comp Image">
              <a:extLst>
                <a:ext uri="{FF2B5EF4-FFF2-40B4-BE49-F238E27FC236}">
                  <a16:creationId xmlns:a16="http://schemas.microsoft.com/office/drawing/2014/main" id="{60C285EA-5616-4DE1-93EC-83EBDE7EDDA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0" y="3120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6888" name="Text Box 31">
              <a:extLst>
                <a:ext uri="{FF2B5EF4-FFF2-40B4-BE49-F238E27FC236}">
                  <a16:creationId xmlns:a16="http://schemas.microsoft.com/office/drawing/2014/main" id="{CA78C428-EC10-4AE2-8E9F-45046FEE55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136" y="3544"/>
              <a:ext cx="48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b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ea typeface="SimSun" panose="02010600030101010101" pitchFamily="2" charset="-122"/>
                  <a:sym typeface="Symbol" panose="05050102010706020507" pitchFamily="18" charset="2"/>
                </a:rPr>
                <a:t></a:t>
              </a:r>
            </a:p>
          </p:txBody>
        </p:sp>
      </p:grpSp>
      <p:sp>
        <p:nvSpPr>
          <p:cNvPr id="36882" name="Rectangle 32">
            <a:extLst>
              <a:ext uri="{FF2B5EF4-FFF2-40B4-BE49-F238E27FC236}">
                <a16:creationId xmlns:a16="http://schemas.microsoft.com/office/drawing/2014/main" id="{B0155C24-8D25-440F-B741-0D499D0810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Problem Statement</a:t>
            </a:r>
          </a:p>
        </p:txBody>
      </p:sp>
    </p:spTree>
    <p:extLst>
      <p:ext uri="{BB962C8B-B14F-4D97-AF65-F5344CB8AC3E}">
        <p14:creationId xmlns:p14="http://schemas.microsoft.com/office/powerpoint/2010/main" val="113394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7" name="Picture 3" descr="bp32">
            <a:extLst>
              <a:ext uri="{FF2B5EF4-FFF2-40B4-BE49-F238E27FC236}">
                <a16:creationId xmlns:a16="http://schemas.microsoft.com/office/drawing/2014/main" id="{0FAAAB7F-0759-4933-9BAD-1F690C094A1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09" name="Picture 5" descr="boatimage">
            <a:extLst>
              <a:ext uri="{FF2B5EF4-FFF2-40B4-BE49-F238E27FC236}">
                <a16:creationId xmlns:a16="http://schemas.microsoft.com/office/drawing/2014/main" id="{ABE966C2-2622-4032-B0C9-C3F53FF2AF6B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10" name="Picture 6" descr="sailboat_thick">
            <a:extLst>
              <a:ext uri="{FF2B5EF4-FFF2-40B4-BE49-F238E27FC236}">
                <a16:creationId xmlns:a16="http://schemas.microsoft.com/office/drawing/2014/main" id="{8BE994EA-78ED-46E6-A15A-840B00FDB70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0" y="4800600"/>
            <a:ext cx="1905000" cy="126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7512" name="Text Box 8">
            <a:extLst>
              <a:ext uri="{FF2B5EF4-FFF2-40B4-BE49-F238E27FC236}">
                <a16:creationId xmlns:a16="http://schemas.microsoft.com/office/drawing/2014/main" id="{C7B7E883-1508-4475-8921-A1FE167174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4298950"/>
            <a:ext cx="18986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Structure</a:t>
            </a:r>
          </a:p>
        </p:txBody>
      </p:sp>
      <p:sp>
        <p:nvSpPr>
          <p:cNvPr id="277513" name="Text Box 9">
            <a:extLst>
              <a:ext uri="{FF2B5EF4-FFF2-40B4-BE49-F238E27FC236}">
                <a16:creationId xmlns:a16="http://schemas.microsoft.com/office/drawing/2014/main" id="{E93FE8AE-B3AB-4424-BD80-1450166C50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33600"/>
            <a:ext cx="12684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zh-CN" sz="2800">
                <a:ea typeface="SimSun" panose="02010600030101010101" pitchFamily="2" charset="-122"/>
                <a:cs typeface="Tahoma" panose="020B0604030504040204" pitchFamily="34" charset="0"/>
              </a:rPr>
              <a:t> Color</a:t>
            </a:r>
          </a:p>
        </p:txBody>
      </p:sp>
      <p:sp>
        <p:nvSpPr>
          <p:cNvPr id="38919" name="Rectangle 17">
            <a:extLst>
              <a:ext uri="{FF2B5EF4-FFF2-40B4-BE49-F238E27FC236}">
                <a16:creationId xmlns:a16="http://schemas.microsoft.com/office/drawing/2014/main" id="{190BACDC-210E-4CF9-B951-C26444AB386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Image Features for Object Recognition</a:t>
            </a:r>
          </a:p>
        </p:txBody>
      </p:sp>
      <p:pic>
        <p:nvPicPr>
          <p:cNvPr id="277531" name="Picture 27" descr="football29">
            <a:extLst>
              <a:ext uri="{FF2B5EF4-FFF2-40B4-BE49-F238E27FC236}">
                <a16:creationId xmlns:a16="http://schemas.microsoft.com/office/drawing/2014/main" id="{63DEDCAD-049F-44D6-86D0-C56AB1B529FC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667000"/>
            <a:ext cx="1901825" cy="1189038"/>
          </a:xfrm>
          <a:noFill/>
        </p:spPr>
      </p:pic>
      <p:pic>
        <p:nvPicPr>
          <p:cNvPr id="277533" name="Picture 29" descr="football29">
            <a:extLst>
              <a:ext uri="{FF2B5EF4-FFF2-40B4-BE49-F238E27FC236}">
                <a16:creationId xmlns:a16="http://schemas.microsoft.com/office/drawing/2014/main" id="{4836654B-6EF5-4557-99F2-6CD902A3846B}"/>
              </a:ext>
            </a:extLst>
          </p:cNvPr>
          <p:cNvPicPr>
            <a:picLocks noGrp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2667000"/>
            <a:ext cx="1901825" cy="1189038"/>
          </a:xfrm>
          <a:noFill/>
        </p:spPr>
      </p:pic>
      <p:sp>
        <p:nvSpPr>
          <p:cNvPr id="277524" name="Text Box 20">
            <a:extLst>
              <a:ext uri="{FF2B5EF4-FFF2-40B4-BE49-F238E27FC236}">
                <a16:creationId xmlns:a16="http://schemas.microsoft.com/office/drawing/2014/main" id="{49FDB533-5508-46F6-8AC5-67577CAB7D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2133600"/>
            <a:ext cx="166211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Texture</a:t>
            </a:r>
            <a:endParaRPr lang="en-US" altLang="en-US" sz="1800" b="1"/>
          </a:p>
        </p:txBody>
      </p:sp>
      <p:pic>
        <p:nvPicPr>
          <p:cNvPr id="277525" name="Picture 21">
            <a:extLst>
              <a:ext uri="{FF2B5EF4-FFF2-40B4-BE49-F238E27FC236}">
                <a16:creationId xmlns:a16="http://schemas.microsoft.com/office/drawing/2014/main" id="{781D9E2C-0FEA-4986-8C74-5649C813AA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26" name="Picture 22">
            <a:extLst>
              <a:ext uri="{FF2B5EF4-FFF2-40B4-BE49-F238E27FC236}">
                <a16:creationId xmlns:a16="http://schemas.microsoft.com/office/drawing/2014/main" id="{53A83088-5D20-42AF-B173-B7BC98C852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2667000"/>
            <a:ext cx="19050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7535" name="Picture 31" descr="bp32_rst1">
            <a:extLst>
              <a:ext uri="{FF2B5EF4-FFF2-40B4-BE49-F238E27FC236}">
                <a16:creationId xmlns:a16="http://schemas.microsoft.com/office/drawing/2014/main" id="{59F87DDA-B4F6-464D-8B81-38E2A9E1D4E1}"/>
              </a:ext>
            </a:extLst>
          </p:cNvPr>
          <p:cNvPicPr>
            <a:picLocks noGrp="1" noChangeArrowheads="1"/>
          </p:cNvPicPr>
          <p:nvPr>
            <p:ph sz="quarter" idx="3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67000" y="4800600"/>
            <a:ext cx="1901825" cy="1189038"/>
          </a:xfrm>
          <a:noFill/>
        </p:spPr>
      </p:pic>
      <p:sp>
        <p:nvSpPr>
          <p:cNvPr id="277538" name="Text Box 34">
            <a:extLst>
              <a:ext uri="{FF2B5EF4-FFF2-40B4-BE49-F238E27FC236}">
                <a16:creationId xmlns:a16="http://schemas.microsoft.com/office/drawing/2014/main" id="{6CDAC6A7-FD09-48CB-A90D-D0A01D721D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191000"/>
            <a:ext cx="17319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en-US" altLang="en-US" sz="2800"/>
              <a:t> Context</a:t>
            </a:r>
            <a:r>
              <a:rPr lang="en-US" altLang="en-US" sz="1800" b="1"/>
              <a:t> 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2BE21062-CBC4-44CB-8DD7-831F511152BC}"/>
                  </a:ext>
                </a:extLst>
              </p14:cNvPr>
              <p14:cNvContentPartPr/>
              <p14:nvPr/>
            </p14:nvContentPartPr>
            <p14:xfrm>
              <a:off x="2836080" y="5765040"/>
              <a:ext cx="844920" cy="74412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2BE21062-CBC4-44CB-8DD7-831F511152B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826720" y="5755680"/>
                <a:ext cx="863640" cy="76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4134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12" grpId="0"/>
      <p:bldP spid="277513" grpId="0"/>
      <p:bldP spid="277524" grpId="0"/>
      <p:bldP spid="277538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15">
            <a:extLst>
              <a:ext uri="{FF2B5EF4-FFF2-40B4-BE49-F238E27FC236}">
                <a16:creationId xmlns:a16="http://schemas.microsoft.com/office/drawing/2014/main" id="{5B4B60F3-A0E6-4FC0-80DA-6000A1023C8F}"/>
              </a:ext>
            </a:extLst>
          </p:cNvPr>
          <p:cNvSpPr>
            <a:spLocks noGrp="1" noChangeArrowheads="1"/>
          </p:cNvSpPr>
          <p:nvPr>
            <p:ph type="title" sz="quarter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Abstract Regions</a:t>
            </a:r>
          </a:p>
        </p:txBody>
      </p:sp>
      <p:pic>
        <p:nvPicPr>
          <p:cNvPr id="39939" name="Picture 5">
            <a:extLst>
              <a:ext uri="{FF2B5EF4-FFF2-40B4-BE49-F238E27FC236}">
                <a16:creationId xmlns:a16="http://schemas.microsoft.com/office/drawing/2014/main" id="{D1D7A8B6-EA51-4758-AFE3-F18B140B9F5A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516188"/>
            <a:ext cx="1709738" cy="1065212"/>
          </a:xfrm>
          <a:noFill/>
        </p:spPr>
      </p:pic>
      <p:pic>
        <p:nvPicPr>
          <p:cNvPr id="39940" name="Picture 8">
            <a:extLst>
              <a:ext uri="{FF2B5EF4-FFF2-40B4-BE49-F238E27FC236}">
                <a16:creationId xmlns:a16="http://schemas.microsoft.com/office/drawing/2014/main" id="{44B24DBD-8104-48E2-8224-4EDDA263130E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19400" y="2516188"/>
            <a:ext cx="1709738" cy="1065212"/>
          </a:xfrm>
          <a:noFill/>
        </p:spPr>
      </p:pic>
      <p:pic>
        <p:nvPicPr>
          <p:cNvPr id="39941" name="Picture 11">
            <a:extLst>
              <a:ext uri="{FF2B5EF4-FFF2-40B4-BE49-F238E27FC236}">
                <a16:creationId xmlns:a16="http://schemas.microsoft.com/office/drawing/2014/main" id="{62F0A53B-4AA4-488E-8954-F16F5E1C7FD1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24400" y="2516188"/>
            <a:ext cx="1709738" cy="1065212"/>
          </a:xfrm>
          <a:noFill/>
        </p:spPr>
      </p:pic>
      <p:pic>
        <p:nvPicPr>
          <p:cNvPr id="39942" name="Picture 17">
            <a:extLst>
              <a:ext uri="{FF2B5EF4-FFF2-40B4-BE49-F238E27FC236}">
                <a16:creationId xmlns:a16="http://schemas.microsoft.com/office/drawing/2014/main" id="{E5AC4A20-D985-4596-8412-3BE5307C8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18">
            <a:extLst>
              <a:ext uri="{FF2B5EF4-FFF2-40B4-BE49-F238E27FC236}">
                <a16:creationId xmlns:a16="http://schemas.microsoft.com/office/drawing/2014/main" id="{5D0467F0-8FEE-4910-B21D-7121908C2D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19">
            <a:extLst>
              <a:ext uri="{FF2B5EF4-FFF2-40B4-BE49-F238E27FC236}">
                <a16:creationId xmlns:a16="http://schemas.microsoft.com/office/drawing/2014/main" id="{86647900-50ED-4DE1-ABBA-814DF468D8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3735388"/>
            <a:ext cx="1709738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21">
            <a:extLst>
              <a:ext uri="{FF2B5EF4-FFF2-40B4-BE49-F238E27FC236}">
                <a16:creationId xmlns:a16="http://schemas.microsoft.com/office/drawing/2014/main" id="{D80EAFA6-5660-4C5E-9113-B2914BBBC0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6" name="Picture 22">
            <a:extLst>
              <a:ext uri="{FF2B5EF4-FFF2-40B4-BE49-F238E27FC236}">
                <a16:creationId xmlns:a16="http://schemas.microsoft.com/office/drawing/2014/main" id="{C49ED921-A983-4043-9C99-A6C6D57063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9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7" name="Picture 23">
            <a:extLst>
              <a:ext uri="{FF2B5EF4-FFF2-40B4-BE49-F238E27FC236}">
                <a16:creationId xmlns:a16="http://schemas.microsoft.com/office/drawing/2014/main" id="{233E10B0-2B9A-4157-9425-4FB4321991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953000"/>
            <a:ext cx="1709738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8" name="Text Box 25">
            <a:extLst>
              <a:ext uri="{FF2B5EF4-FFF2-40B4-BE49-F238E27FC236}">
                <a16:creationId xmlns:a16="http://schemas.microsoft.com/office/drawing/2014/main" id="{2AAF4BA3-9927-42C7-AA29-A10DE9657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89150"/>
            <a:ext cx="17795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Original Images</a:t>
            </a:r>
          </a:p>
        </p:txBody>
      </p:sp>
      <p:sp>
        <p:nvSpPr>
          <p:cNvPr id="39949" name="Text Box 26">
            <a:extLst>
              <a:ext uri="{FF2B5EF4-FFF2-40B4-BE49-F238E27FC236}">
                <a16:creationId xmlns:a16="http://schemas.microsoft.com/office/drawing/2014/main" id="{BA451278-EBE5-455E-9014-BBD29D864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5600" y="2089150"/>
            <a:ext cx="1568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Color Regions</a:t>
            </a:r>
          </a:p>
        </p:txBody>
      </p:sp>
      <p:sp>
        <p:nvSpPr>
          <p:cNvPr id="39950" name="Text Box 27">
            <a:extLst>
              <a:ext uri="{FF2B5EF4-FFF2-40B4-BE49-F238E27FC236}">
                <a16:creationId xmlns:a16="http://schemas.microsoft.com/office/drawing/2014/main" id="{E212D283-4AEC-4F59-8013-DCDC37D6B6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8200" y="2089150"/>
            <a:ext cx="18224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Texture Regions</a:t>
            </a:r>
          </a:p>
        </p:txBody>
      </p:sp>
      <p:sp>
        <p:nvSpPr>
          <p:cNvPr id="39951" name="Text Box 28">
            <a:extLst>
              <a:ext uri="{FF2B5EF4-FFF2-40B4-BE49-F238E27FC236}">
                <a16:creationId xmlns:a16="http://schemas.microsoft.com/office/drawing/2014/main" id="{946823C7-EE15-4106-A00D-F9B8491E18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4963" y="2071688"/>
            <a:ext cx="1468437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Line Clusters</a:t>
            </a:r>
          </a:p>
        </p:txBody>
      </p:sp>
      <p:pic>
        <p:nvPicPr>
          <p:cNvPr id="39952" name="Picture 29" descr="campusinfall14">
            <a:extLst>
              <a:ext uri="{FF2B5EF4-FFF2-40B4-BE49-F238E27FC236}">
                <a16:creationId xmlns:a16="http://schemas.microsoft.com/office/drawing/2014/main" id="{C9B484F7-E0D6-4438-8576-8ADF33F9EE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25146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3" name="Picture 31" descr="sailboat319">
            <a:extLst>
              <a:ext uri="{FF2B5EF4-FFF2-40B4-BE49-F238E27FC236}">
                <a16:creationId xmlns:a16="http://schemas.microsoft.com/office/drawing/2014/main" id="{0589FF3E-9420-4152-B4AF-15184181F19A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629400" y="4953000"/>
            <a:ext cx="1600200" cy="1200150"/>
          </a:xfrm>
          <a:noFill/>
          <a:ln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9954" name="Picture 33" descr="arborgreens24">
            <a:extLst>
              <a:ext uri="{FF2B5EF4-FFF2-40B4-BE49-F238E27FC236}">
                <a16:creationId xmlns:a16="http://schemas.microsoft.com/office/drawing/2014/main" id="{7B539A88-AD92-4917-9384-41F25DFB1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3733800"/>
            <a:ext cx="1600200" cy="1066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94669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>
            <a:extLst>
              <a:ext uri="{FF2B5EF4-FFF2-40B4-BE49-F238E27FC236}">
                <a16:creationId xmlns:a16="http://schemas.microsoft.com/office/drawing/2014/main" id="{E557C8DC-59FF-4884-A14D-0CE5DC7D86E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 </a:t>
            </a:r>
            <a: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  <a:t>Abstract Regions</a:t>
            </a:r>
            <a:br>
              <a:rPr lang="en-US" altLang="zh-CN" sz="4000">
                <a:solidFill>
                  <a:schemeClr val="tx1"/>
                </a:solidFill>
                <a:ea typeface="SimSun" panose="02010600030101010101" pitchFamily="2" charset="-122"/>
              </a:rPr>
            </a:br>
            <a:endParaRPr lang="en-US" altLang="zh-CN" sz="4000">
              <a:solidFill>
                <a:schemeClr val="tx1"/>
              </a:solidFill>
              <a:ea typeface="SimSun" panose="02010600030101010101" pitchFamily="2" charset="-122"/>
            </a:endParaRPr>
          </a:p>
        </p:txBody>
      </p:sp>
      <p:pic>
        <p:nvPicPr>
          <p:cNvPr id="41987" name="Picture 66">
            <a:extLst>
              <a:ext uri="{FF2B5EF4-FFF2-40B4-BE49-F238E27FC236}">
                <a16:creationId xmlns:a16="http://schemas.microsoft.com/office/drawing/2014/main" id="{AE2F268B-5814-493F-8429-2AB6DBB68793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2743200"/>
            <a:ext cx="2438400" cy="1628775"/>
          </a:xfrm>
          <a:noFill/>
        </p:spPr>
      </p:pic>
      <p:sp>
        <p:nvSpPr>
          <p:cNvPr id="41988" name="Text Box 43">
            <a:extLst>
              <a:ext uri="{FF2B5EF4-FFF2-40B4-BE49-F238E27FC236}">
                <a16:creationId xmlns:a16="http://schemas.microsoft.com/office/drawing/2014/main" id="{124E6CB1-8E78-4DBC-8E65-0A86B36C2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4953000"/>
            <a:ext cx="16668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{sky, building}</a:t>
            </a:r>
          </a:p>
        </p:txBody>
      </p:sp>
      <p:sp>
        <p:nvSpPr>
          <p:cNvPr id="41989" name="Text Box 59">
            <a:extLst>
              <a:ext uri="{FF2B5EF4-FFF2-40B4-BE49-F238E27FC236}">
                <a16:creationId xmlns:a16="http://schemas.microsoft.com/office/drawing/2014/main" id="{4BA5ABF4-83BC-419D-AB79-0005862B4A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2133600"/>
            <a:ext cx="796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image</a:t>
            </a:r>
          </a:p>
        </p:txBody>
      </p:sp>
      <p:sp>
        <p:nvSpPr>
          <p:cNvPr id="41990" name="Text Box 60">
            <a:extLst>
              <a:ext uri="{FF2B5EF4-FFF2-40B4-BE49-F238E27FC236}">
                <a16:creationId xmlns:a16="http://schemas.microsoft.com/office/drawing/2014/main" id="{4F25281B-EA36-4C99-9872-AFBC03B97C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495800"/>
            <a:ext cx="7588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hlink"/>
                </a:solidFill>
              </a:rPr>
              <a:t>labels</a:t>
            </a:r>
          </a:p>
        </p:txBody>
      </p:sp>
      <p:grpSp>
        <p:nvGrpSpPr>
          <p:cNvPr id="2" name="Group 75">
            <a:extLst>
              <a:ext uri="{FF2B5EF4-FFF2-40B4-BE49-F238E27FC236}">
                <a16:creationId xmlns:a16="http://schemas.microsoft.com/office/drawing/2014/main" id="{24E82522-3C49-43C5-A61C-DACAA35F9A5D}"/>
              </a:ext>
            </a:extLst>
          </p:cNvPr>
          <p:cNvGrpSpPr>
            <a:grpSpLocks/>
          </p:cNvGrpSpPr>
          <p:nvPr/>
        </p:nvGrpSpPr>
        <p:grpSpPr bwMode="auto">
          <a:xfrm>
            <a:off x="6248400" y="3200400"/>
            <a:ext cx="2516188" cy="2043113"/>
            <a:chOff x="3936" y="2016"/>
            <a:chExt cx="1585" cy="1287"/>
          </a:xfrm>
        </p:grpSpPr>
        <p:sp>
          <p:nvSpPr>
            <p:cNvPr id="42000" name="Text Box 28">
              <a:extLst>
                <a:ext uri="{FF2B5EF4-FFF2-40B4-BE49-F238E27FC236}">
                  <a16:creationId xmlns:a16="http://schemas.microsoft.com/office/drawing/2014/main" id="{00B721C4-81F6-41F4-9994-5E99F6D55C3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08" y="2016"/>
              <a:ext cx="913" cy="1102"/>
            </a:xfrm>
            <a:prstGeom prst="rect">
              <a:avLst/>
            </a:prstGeom>
            <a:noFill/>
            <a:ln w="9525">
              <a:solidFill>
                <a:schemeClr val="hlink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region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</a:rPr>
                <a:t>attribute</a:t>
              </a: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from several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types of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hlink"/>
                  </a:solidFill>
                  <a:ea typeface="SimSun" panose="02010600030101010101" pitchFamily="2" charset="-122"/>
                  <a:sym typeface="Symbol" panose="05050102010706020507" pitchFamily="18" charset="2"/>
                </a:rPr>
                <a:t>regions</a:t>
              </a:r>
            </a:p>
          </p:txBody>
        </p:sp>
        <p:sp>
          <p:nvSpPr>
            <p:cNvPr id="42001" name="Text Box 34">
              <a:extLst>
                <a:ext uri="{FF2B5EF4-FFF2-40B4-BE49-F238E27FC236}">
                  <a16:creationId xmlns:a16="http://schemas.microsoft.com/office/drawing/2014/main" id="{E5586B13-4985-4DAB-A015-12A4716D755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2064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2" name="Text Box 36">
              <a:extLst>
                <a:ext uri="{FF2B5EF4-FFF2-40B4-BE49-F238E27FC236}">
                  <a16:creationId xmlns:a16="http://schemas.microsoft.com/office/drawing/2014/main" id="{FD9090AF-3C2F-47E6-9235-D062D75989D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60" y="3072"/>
              <a:ext cx="67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</a:t>
              </a:r>
            </a:p>
          </p:txBody>
        </p:sp>
        <p:sp>
          <p:nvSpPr>
            <p:cNvPr id="42003" name="AutoShape 62">
              <a:extLst>
                <a:ext uri="{FF2B5EF4-FFF2-40B4-BE49-F238E27FC236}">
                  <a16:creationId xmlns:a16="http://schemas.microsoft.com/office/drawing/2014/main" id="{326F3FA9-CF9C-4A84-8516-6435150355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352"/>
              <a:ext cx="624" cy="192"/>
            </a:xfrm>
            <a:prstGeom prst="rightArrow">
              <a:avLst>
                <a:gd name="adj1" fmla="val 36454"/>
                <a:gd name="adj2" fmla="val 121258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1992" name="Text Box 64">
            <a:extLst>
              <a:ext uri="{FF2B5EF4-FFF2-40B4-BE49-F238E27FC236}">
                <a16:creationId xmlns:a16="http://schemas.microsoft.com/office/drawing/2014/main" id="{F3DF38DB-4BCE-43E4-A04A-96BFE1C5C2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1023938"/>
            <a:ext cx="7526338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Multiple segmentations whose regions are not labeled;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chemeClr val="tx2"/>
                </a:solidFill>
              </a:rPr>
              <a:t>a list of labels is provided for each training image.</a:t>
            </a:r>
          </a:p>
        </p:txBody>
      </p:sp>
      <p:grpSp>
        <p:nvGrpSpPr>
          <p:cNvPr id="3" name="Group 74">
            <a:extLst>
              <a:ext uri="{FF2B5EF4-FFF2-40B4-BE49-F238E27FC236}">
                <a16:creationId xmlns:a16="http://schemas.microsoft.com/office/drawing/2014/main" id="{785E6AA5-A789-4138-950E-F25ACF5549C3}"/>
              </a:ext>
            </a:extLst>
          </p:cNvPr>
          <p:cNvGrpSpPr>
            <a:grpSpLocks/>
          </p:cNvGrpSpPr>
          <p:nvPr/>
        </p:nvGrpSpPr>
        <p:grpSpPr bwMode="auto">
          <a:xfrm>
            <a:off x="3200400" y="2057400"/>
            <a:ext cx="3124200" cy="4327525"/>
            <a:chOff x="2016" y="1296"/>
            <a:chExt cx="1968" cy="2726"/>
          </a:xfrm>
        </p:grpSpPr>
        <p:sp>
          <p:nvSpPr>
            <p:cNvPr id="41994" name="AutoShape 58">
              <a:extLst>
                <a:ext uri="{FF2B5EF4-FFF2-40B4-BE49-F238E27FC236}">
                  <a16:creationId xmlns:a16="http://schemas.microsoft.com/office/drawing/2014/main" id="{AC6A3DA4-E4F9-4646-827C-159A8A2498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2352"/>
              <a:ext cx="912" cy="192"/>
            </a:xfrm>
            <a:prstGeom prst="rightArrow">
              <a:avLst>
                <a:gd name="adj1" fmla="val 50000"/>
                <a:gd name="adj2" fmla="val 11875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1995" name="Text Box 61">
              <a:extLst>
                <a:ext uri="{FF2B5EF4-FFF2-40B4-BE49-F238E27FC236}">
                  <a16:creationId xmlns:a16="http://schemas.microsoft.com/office/drawing/2014/main" id="{DA63D17B-0979-499C-8548-33C50487AF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16" y="1872"/>
              <a:ext cx="1153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various different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>
                  <a:solidFill>
                    <a:schemeClr val="hlink"/>
                  </a:solidFill>
                </a:rPr>
                <a:t>segmentations</a:t>
              </a:r>
            </a:p>
          </p:txBody>
        </p:sp>
        <p:pic>
          <p:nvPicPr>
            <p:cNvPr id="41996" name="Picture 67" descr="campusinfall14">
              <a:extLst>
                <a:ext uri="{FF2B5EF4-FFF2-40B4-BE49-F238E27FC236}">
                  <a16:creationId xmlns:a16="http://schemas.microsoft.com/office/drawing/2014/main" id="{607C9110-F925-4BEF-8C58-A1E58A68939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64" y="1680"/>
              <a:ext cx="330" cy="8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7" name="Picture 70" descr="campusinfall14">
              <a:extLst>
                <a:ext uri="{FF2B5EF4-FFF2-40B4-BE49-F238E27FC236}">
                  <a16:creationId xmlns:a16="http://schemas.microsoft.com/office/drawing/2014/main" id="{9B0D12DB-AB3E-4BC2-9FCC-31F993A072F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2688"/>
              <a:ext cx="894" cy="5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8" name="Picture 71" descr="campusinfall14">
              <a:extLst>
                <a:ext uri="{FF2B5EF4-FFF2-40B4-BE49-F238E27FC236}">
                  <a16:creationId xmlns:a16="http://schemas.microsoft.com/office/drawing/2014/main" id="{FDEDCEC6-1308-4C34-8B8C-11BA8BA033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8" y="1296"/>
              <a:ext cx="1014" cy="4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999" name="Picture 72" descr="campusinfall14">
              <a:extLst>
                <a:ext uri="{FF2B5EF4-FFF2-40B4-BE49-F238E27FC236}">
                  <a16:creationId xmlns:a16="http://schemas.microsoft.com/office/drawing/2014/main" id="{88752A45-4459-4BBA-9FA6-471821C37F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3408"/>
              <a:ext cx="960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72724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8E38940A-95E1-4679-ADD7-E983F48205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Model Initial Estimation</a:t>
            </a:r>
          </a:p>
        </p:txBody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47592CD2-6CB4-48EA-916F-177AB975897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Estimate the initial model of an object using all the region features from all images that contain the object</a:t>
            </a:r>
          </a:p>
        </p:txBody>
      </p:sp>
      <p:pic>
        <p:nvPicPr>
          <p:cNvPr id="340996" name="Picture 4" descr="h:/creatas/DV/00012/031301.JPG">
            <a:hlinkClick r:id="rId2" action="ppaction://hlinkfile"/>
            <a:extLst>
              <a:ext uri="{FF2B5EF4-FFF2-40B4-BE49-F238E27FC236}">
                <a16:creationId xmlns:a16="http://schemas.microsoft.com/office/drawing/2014/main" id="{AB08D91C-0D82-423F-92AA-9DCB72F1FA4C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7" name="Picture 5" descr="0211GOL">
            <a:extLst>
              <a:ext uri="{FF2B5EF4-FFF2-40B4-BE49-F238E27FC236}">
                <a16:creationId xmlns:a16="http://schemas.microsoft.com/office/drawing/2014/main" id="{14B85896-DED7-4A7A-9DB7-D26649386CDA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8" name="Picture 6" descr="h:/creatas/PD/PDV044/44193PD.JPG">
            <a:hlinkClick r:id="rId5" action="ppaction://hlinkfile"/>
            <a:extLst>
              <a:ext uri="{FF2B5EF4-FFF2-40B4-BE49-F238E27FC236}">
                <a16:creationId xmlns:a16="http://schemas.microsoft.com/office/drawing/2014/main" id="{499D625E-F8C7-42F5-B7B5-D6D4385A5883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0999" name="Picture 7" descr="h:/creatas/DV/00012/031678.JPG">
            <a:hlinkClick r:id="rId7" action="ppaction://hlinkfile"/>
            <a:extLst>
              <a:ext uri="{FF2B5EF4-FFF2-40B4-BE49-F238E27FC236}">
                <a16:creationId xmlns:a16="http://schemas.microsoft.com/office/drawing/2014/main" id="{E28F6E0F-B5B7-4993-B3F5-40A941B7D9ED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0" name="Picture 8" descr="h:/creatas/DV/00240/506046.JPG">
            <a:hlinkClick r:id="rId9" action="ppaction://hlinkfile"/>
            <a:extLst>
              <a:ext uri="{FF2B5EF4-FFF2-40B4-BE49-F238E27FC236}">
                <a16:creationId xmlns:a16="http://schemas.microsoft.com/office/drawing/2014/main" id="{6A49C9F3-2DFB-4EBA-B901-1E8AB8DC2206}"/>
              </a:ext>
            </a:extLst>
          </p:cNvPr>
          <p:cNvPicPr>
            <a:picLocks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0292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1001" name="Picture 9" descr="h:/creatas/DV/00013/031171.JPG">
            <a:hlinkClick r:id="rId11" action="ppaction://hlinkfile"/>
            <a:extLst>
              <a:ext uri="{FF2B5EF4-FFF2-40B4-BE49-F238E27FC236}">
                <a16:creationId xmlns:a16="http://schemas.microsoft.com/office/drawing/2014/main" id="{437DEA26-4D99-4C92-981C-551128ABB83B}"/>
              </a:ext>
            </a:extLst>
          </p:cNvPr>
          <p:cNvPicPr>
            <a:picLocks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33800"/>
            <a:ext cx="1462088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1002" name="AutoShape 10">
            <a:extLst>
              <a:ext uri="{FF2B5EF4-FFF2-40B4-BE49-F238E27FC236}">
                <a16:creationId xmlns:a16="http://schemas.microsoft.com/office/drawing/2014/main" id="{75F29407-17A0-40AA-9556-162D8C0C2F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3429000"/>
            <a:ext cx="4572000" cy="2971800"/>
          </a:xfrm>
          <a:prstGeom prst="roundRect">
            <a:avLst>
              <a:gd name="adj" fmla="val 16667"/>
            </a:avLst>
          </a:prstGeom>
          <a:noFill/>
          <a:ln w="12700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3" name="AutoShape 11">
            <a:extLst>
              <a:ext uri="{FF2B5EF4-FFF2-40B4-BE49-F238E27FC236}">
                <a16:creationId xmlns:a16="http://schemas.microsoft.com/office/drawing/2014/main" id="{5AF34E85-B953-4234-8A6E-0F9085E24E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0" y="3581400"/>
            <a:ext cx="4648200" cy="3048000"/>
          </a:xfrm>
          <a:prstGeom prst="roundRect">
            <a:avLst>
              <a:gd name="adj" fmla="val 16667"/>
            </a:avLst>
          </a:prstGeom>
          <a:noFill/>
          <a:ln w="9525">
            <a:solidFill>
              <a:srgbClr val="007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4" name="Text Box 12">
            <a:extLst>
              <a:ext uri="{FF2B5EF4-FFF2-40B4-BE49-F238E27FC236}">
                <a16:creationId xmlns:a16="http://schemas.microsoft.com/office/drawing/2014/main" id="{E48E8287-DB22-4789-AF8F-721F3606BC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3810000"/>
            <a:ext cx="6413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8000"/>
                </a:solidFill>
                <a:ea typeface="SimSun" panose="02010600030101010101" pitchFamily="2" charset="-122"/>
              </a:rPr>
              <a:t>Tree</a:t>
            </a:r>
          </a:p>
        </p:txBody>
      </p:sp>
      <p:sp>
        <p:nvSpPr>
          <p:cNvPr id="341005" name="Text Box 13">
            <a:extLst>
              <a:ext uri="{FF2B5EF4-FFF2-40B4-BE49-F238E27FC236}">
                <a16:creationId xmlns:a16="http://schemas.microsoft.com/office/drawing/2014/main" id="{63E84E05-493E-40D8-89FB-BD4466438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0" y="6096000"/>
            <a:ext cx="5699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solidFill>
                  <a:srgbClr val="0070C0"/>
                </a:solidFill>
                <a:ea typeface="SimSun" panose="02010600030101010101" pitchFamily="2" charset="-122"/>
              </a:rPr>
              <a:t>Sky</a:t>
            </a:r>
          </a:p>
        </p:txBody>
      </p:sp>
      <p:sp>
        <p:nvSpPr>
          <p:cNvPr id="341007" name="Rectangle 15">
            <a:extLst>
              <a:ext uri="{FF2B5EF4-FFF2-40B4-BE49-F238E27FC236}">
                <a16:creationId xmlns:a16="http://schemas.microsoft.com/office/drawing/2014/main" id="{14399A1E-9958-4BD8-962A-6BAAF726FA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8" name="Rectangle 16">
            <a:extLst>
              <a:ext uri="{FF2B5EF4-FFF2-40B4-BE49-F238E27FC236}">
                <a16:creationId xmlns:a16="http://schemas.microsoft.com/office/drawing/2014/main" id="{D13F62D9-B1C0-4C15-AB6B-9262E4D37A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09" name="Rectangle 17">
            <a:extLst>
              <a:ext uri="{FF2B5EF4-FFF2-40B4-BE49-F238E27FC236}">
                <a16:creationId xmlns:a16="http://schemas.microsoft.com/office/drawing/2014/main" id="{7284BA3A-D081-45F3-A407-0C27D7074E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53340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0" name="Rectangle 18">
            <a:extLst>
              <a:ext uri="{FF2B5EF4-FFF2-40B4-BE49-F238E27FC236}">
                <a16:creationId xmlns:a16="http://schemas.microsoft.com/office/drawing/2014/main" id="{66A7A25C-3C4B-4268-9E47-583B8F620B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24200" y="5334000"/>
            <a:ext cx="381000" cy="381000"/>
          </a:xfrm>
          <a:prstGeom prst="rect">
            <a:avLst/>
          </a:prstGeom>
          <a:solidFill>
            <a:srgbClr val="3333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1" name="Rectangle 19">
            <a:extLst>
              <a:ext uri="{FF2B5EF4-FFF2-40B4-BE49-F238E27FC236}">
                <a16:creationId xmlns:a16="http://schemas.microsoft.com/office/drawing/2014/main" id="{5AB86230-8B5E-49A6-8C49-4B0AF117AA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41148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2" name="Rectangle 20">
            <a:extLst>
              <a:ext uri="{FF2B5EF4-FFF2-40B4-BE49-F238E27FC236}">
                <a16:creationId xmlns:a16="http://schemas.microsoft.com/office/drawing/2014/main" id="{3C37B5B6-CDCE-4A42-A18D-A7BA1487E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4114800"/>
            <a:ext cx="381000" cy="381000"/>
          </a:xfrm>
          <a:prstGeom prst="rect">
            <a:avLst/>
          </a:prstGeom>
          <a:solidFill>
            <a:srgbClr val="008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3" name="Rectangle 21">
            <a:extLst>
              <a:ext uri="{FF2B5EF4-FFF2-40B4-BE49-F238E27FC236}">
                <a16:creationId xmlns:a16="http://schemas.microsoft.com/office/drawing/2014/main" id="{2F889EB4-8EE1-42F7-8A2B-876FF0EC72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4" name="Rectangle 22">
            <a:extLst>
              <a:ext uri="{FF2B5EF4-FFF2-40B4-BE49-F238E27FC236}">
                <a16:creationId xmlns:a16="http://schemas.microsoft.com/office/drawing/2014/main" id="{A1D2B782-9B5F-40F8-9E4A-3A7B9CA30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5410200"/>
            <a:ext cx="381000" cy="381000"/>
          </a:xfrm>
          <a:prstGeom prst="rect">
            <a:avLst/>
          </a:prstGeom>
          <a:solidFill>
            <a:srgbClr val="339966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5" name="Rectangle 23">
            <a:extLst>
              <a:ext uri="{FF2B5EF4-FFF2-40B4-BE49-F238E27FC236}">
                <a16:creationId xmlns:a16="http://schemas.microsoft.com/office/drawing/2014/main" id="{EB2AE50E-76C8-418A-BCF6-06326E8DA0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48200" y="54102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6" name="Rectangle 24">
            <a:extLst>
              <a:ext uri="{FF2B5EF4-FFF2-40B4-BE49-F238E27FC236}">
                <a16:creationId xmlns:a16="http://schemas.microsoft.com/office/drawing/2014/main" id="{B02381CA-01D5-4862-8E0F-3C877D536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054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7" name="Rectangle 25">
            <a:extLst>
              <a:ext uri="{FF2B5EF4-FFF2-40B4-BE49-F238E27FC236}">
                <a16:creationId xmlns:a16="http://schemas.microsoft.com/office/drawing/2014/main" id="{0D96DF30-076F-40C5-BD10-35A41885EC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4114800"/>
            <a:ext cx="381000" cy="381000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8" name="Rectangle 26">
            <a:extLst>
              <a:ext uri="{FF2B5EF4-FFF2-40B4-BE49-F238E27FC236}">
                <a16:creationId xmlns:a16="http://schemas.microsoft.com/office/drawing/2014/main" id="{3B1F2FF4-67BA-4746-8603-A1A0BA1193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41148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19" name="Rectangle 27">
            <a:extLst>
              <a:ext uri="{FF2B5EF4-FFF2-40B4-BE49-F238E27FC236}">
                <a16:creationId xmlns:a16="http://schemas.microsoft.com/office/drawing/2014/main" id="{DE65D6AD-59FC-4463-8E44-9A4173E5F6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0" y="5410200"/>
            <a:ext cx="381000" cy="381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41020" name="Rectangle 28">
            <a:extLst>
              <a:ext uri="{FF2B5EF4-FFF2-40B4-BE49-F238E27FC236}">
                <a16:creationId xmlns:a16="http://schemas.microsoft.com/office/drawing/2014/main" id="{55485B97-1CDD-4EED-B29E-679286600C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81800" y="5410200"/>
            <a:ext cx="381000" cy="381000"/>
          </a:xfrm>
          <a:prstGeom prst="rect">
            <a:avLst/>
          </a:prstGeom>
          <a:solidFill>
            <a:srgbClr val="0070C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916529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0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1002" grpId="0" animBg="1"/>
      <p:bldP spid="341003" grpId="0" animBg="1"/>
      <p:bldP spid="341004" grpId="0" autoUpdateAnimBg="0"/>
      <p:bldP spid="341005" grpId="0" autoUpdateAnimBg="0"/>
      <p:bldP spid="341007" grpId="0" animBg="1"/>
      <p:bldP spid="341008" grpId="0" animBg="1"/>
      <p:bldP spid="341009" grpId="0" animBg="1"/>
      <p:bldP spid="341010" grpId="0" animBg="1"/>
      <p:bldP spid="341011" grpId="0" animBg="1"/>
      <p:bldP spid="341012" grpId="0" animBg="1"/>
      <p:bldP spid="341013" grpId="0" animBg="1"/>
      <p:bldP spid="341014" grpId="0" animBg="1"/>
      <p:bldP spid="341015" grpId="0" animBg="1"/>
      <p:bldP spid="341016" grpId="0" animBg="1"/>
      <p:bldP spid="341017" grpId="0" animBg="1"/>
      <p:bldP spid="341018" grpId="0" animBg="1"/>
      <p:bldP spid="341019" grpId="0" animBg="1"/>
      <p:bldP spid="341020" grpId="0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>
            <a:extLst>
              <a:ext uri="{FF2B5EF4-FFF2-40B4-BE49-F238E27FC236}">
                <a16:creationId xmlns:a16="http://schemas.microsoft.com/office/drawing/2014/main" id="{C5BC4EEE-F39F-43D6-8270-34204F9B1C89}"/>
              </a:ext>
            </a:extLst>
          </p:cNvPr>
          <p:cNvGrpSpPr>
            <a:grpSpLocks/>
          </p:cNvGrpSpPr>
          <p:nvPr/>
        </p:nvGrpSpPr>
        <p:grpSpPr bwMode="auto">
          <a:xfrm>
            <a:off x="5638800" y="2133600"/>
            <a:ext cx="2819400" cy="3810000"/>
            <a:chOff x="3456" y="864"/>
            <a:chExt cx="1776" cy="2400"/>
          </a:xfrm>
        </p:grpSpPr>
        <p:sp>
          <p:nvSpPr>
            <p:cNvPr id="44065" name="Oval 12">
              <a:extLst>
                <a:ext uri="{FF2B5EF4-FFF2-40B4-BE49-F238E27FC236}">
                  <a16:creationId xmlns:a16="http://schemas.microsoft.com/office/drawing/2014/main" id="{661EE6A4-42FD-437A-8156-0562CFCA340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20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6" name="Text Box 13">
              <a:extLst>
                <a:ext uri="{FF2B5EF4-FFF2-40B4-BE49-F238E27FC236}">
                  <a16:creationId xmlns:a16="http://schemas.microsoft.com/office/drawing/2014/main" id="{947287B8-6851-460C-9BBE-DDBF5235505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864"/>
              <a:ext cx="16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“trees”</a:t>
              </a:r>
            </a:p>
          </p:txBody>
        </p:sp>
        <p:sp>
          <p:nvSpPr>
            <p:cNvPr id="44067" name="Oval 14">
              <a:extLst>
                <a:ext uri="{FF2B5EF4-FFF2-40B4-BE49-F238E27FC236}">
                  <a16:creationId xmlns:a16="http://schemas.microsoft.com/office/drawing/2014/main" id="{88FD13CA-07BE-4A55-85F9-A315AD41BE7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254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8" name="Text Box 15">
              <a:extLst>
                <a:ext uri="{FF2B5EF4-FFF2-40B4-BE49-F238E27FC236}">
                  <a16:creationId xmlns:a16="http://schemas.microsoft.com/office/drawing/2014/main" id="{C735FE1B-EB34-4840-9156-70F6FFB5F1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2208"/>
              <a:ext cx="156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Final Model for “sky”</a:t>
              </a:r>
            </a:p>
          </p:txBody>
        </p:sp>
        <p:sp>
          <p:nvSpPr>
            <p:cNvPr id="44069" name="Rectangle 16">
              <a:extLst>
                <a:ext uri="{FF2B5EF4-FFF2-40B4-BE49-F238E27FC236}">
                  <a16:creationId xmlns:a16="http://schemas.microsoft.com/office/drawing/2014/main" id="{124C99F9-5451-4B50-A7C8-A5645B5AF8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1536"/>
              <a:ext cx="864" cy="96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70" name="Rectangle 17">
              <a:extLst>
                <a:ext uri="{FF2B5EF4-FFF2-40B4-BE49-F238E27FC236}">
                  <a16:creationId xmlns:a16="http://schemas.microsoft.com/office/drawing/2014/main" id="{98D493CD-6745-4116-90EF-7A1B1AAA1A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76" y="2880"/>
              <a:ext cx="864" cy="96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3" name="Group 18">
            <a:extLst>
              <a:ext uri="{FF2B5EF4-FFF2-40B4-BE49-F238E27FC236}">
                <a16:creationId xmlns:a16="http://schemas.microsoft.com/office/drawing/2014/main" id="{849452C2-E865-404B-B05C-A8E0983B5B41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3505200"/>
            <a:ext cx="1295400" cy="1143000"/>
            <a:chOff x="2496" y="1728"/>
            <a:chExt cx="816" cy="720"/>
          </a:xfrm>
        </p:grpSpPr>
        <p:sp>
          <p:nvSpPr>
            <p:cNvPr id="44063" name="AutoShape 19">
              <a:extLst>
                <a:ext uri="{FF2B5EF4-FFF2-40B4-BE49-F238E27FC236}">
                  <a16:creationId xmlns:a16="http://schemas.microsoft.com/office/drawing/2014/main" id="{F91F17C3-46BB-4B3C-BBEC-572A7BA241D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96" y="2064"/>
              <a:ext cx="816" cy="38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2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064" name="Text Box 20">
              <a:extLst>
                <a:ext uri="{FF2B5EF4-FFF2-40B4-BE49-F238E27FC236}">
                  <a16:creationId xmlns:a16="http://schemas.microsoft.com/office/drawing/2014/main" id="{7E6D2DF2-38C6-44D4-BA73-E7EC392EEBD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592" y="1728"/>
              <a:ext cx="52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US" altLang="zh-CN" sz="2400">
                  <a:ea typeface="SimSun" panose="02010600030101010101" pitchFamily="2" charset="-122"/>
                </a:rPr>
                <a:t>EM</a:t>
              </a:r>
            </a:p>
          </p:txBody>
        </p:sp>
      </p:grpSp>
      <p:sp>
        <p:nvSpPr>
          <p:cNvPr id="44036" name="Rectangle 21">
            <a:extLst>
              <a:ext uri="{FF2B5EF4-FFF2-40B4-BE49-F238E27FC236}">
                <a16:creationId xmlns:a16="http://schemas.microsoft.com/office/drawing/2014/main" id="{F1B3B865-BADA-4A09-A3D5-7921359563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Classifier: the Idea</a:t>
            </a:r>
            <a:endParaRPr lang="en-US" altLang="en-US"/>
          </a:p>
        </p:txBody>
      </p:sp>
      <p:grpSp>
        <p:nvGrpSpPr>
          <p:cNvPr id="4" name="Group 42">
            <a:extLst>
              <a:ext uri="{FF2B5EF4-FFF2-40B4-BE49-F238E27FC236}">
                <a16:creationId xmlns:a16="http://schemas.microsoft.com/office/drawing/2014/main" id="{098E71B9-0388-4B5D-9279-CA10BD5DF9F6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2133600"/>
            <a:ext cx="2819400" cy="1676400"/>
            <a:chOff x="480" y="1344"/>
            <a:chExt cx="1776" cy="1056"/>
          </a:xfrm>
        </p:grpSpPr>
        <p:sp>
          <p:nvSpPr>
            <p:cNvPr id="44051" name="Oval 3">
              <a:extLst>
                <a:ext uri="{FF2B5EF4-FFF2-40B4-BE49-F238E27FC236}">
                  <a16:creationId xmlns:a16="http://schemas.microsoft.com/office/drawing/2014/main" id="{9642DA62-7780-4D63-BB4F-F78C294C853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1680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2" name="Text Box 4">
              <a:extLst>
                <a:ext uri="{FF2B5EF4-FFF2-40B4-BE49-F238E27FC236}">
                  <a16:creationId xmlns:a16="http://schemas.microsoft.com/office/drawing/2014/main" id="{D898BA17-EFEA-4560-8D34-E4ABB52FA81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1344"/>
              <a:ext cx="1705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“trees”</a:t>
              </a:r>
            </a:p>
          </p:txBody>
        </p:sp>
        <p:sp>
          <p:nvSpPr>
            <p:cNvPr id="44053" name="Rectangle 22">
              <a:extLst>
                <a:ext uri="{FF2B5EF4-FFF2-40B4-BE49-F238E27FC236}">
                  <a16:creationId xmlns:a16="http://schemas.microsoft.com/office/drawing/2014/main" id="{787017A5-98BC-46A9-B93D-CA15CD6771F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4" name="Rectangle 23">
              <a:extLst>
                <a:ext uri="{FF2B5EF4-FFF2-40B4-BE49-F238E27FC236}">
                  <a16:creationId xmlns:a16="http://schemas.microsoft.com/office/drawing/2014/main" id="{D33DBF45-1727-448D-A2DC-3C8042DFE7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5" name="Rectangle 24">
              <a:extLst>
                <a:ext uri="{FF2B5EF4-FFF2-40B4-BE49-F238E27FC236}">
                  <a16:creationId xmlns:a16="http://schemas.microsoft.com/office/drawing/2014/main" id="{7756429F-1F09-4A78-8E30-BFDA61A5C9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6" name="Rectangle 25">
              <a:extLst>
                <a:ext uri="{FF2B5EF4-FFF2-40B4-BE49-F238E27FC236}">
                  <a16:creationId xmlns:a16="http://schemas.microsoft.com/office/drawing/2014/main" id="{C3D9EDD3-4C19-4C25-B5EF-C21AA8444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2208"/>
              <a:ext cx="144" cy="144"/>
            </a:xfrm>
            <a:prstGeom prst="rect">
              <a:avLst/>
            </a:prstGeom>
            <a:solidFill>
              <a:srgbClr val="33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7" name="Rectangle 26">
              <a:extLst>
                <a:ext uri="{FF2B5EF4-FFF2-40B4-BE49-F238E27FC236}">
                  <a16:creationId xmlns:a16="http://schemas.microsoft.com/office/drawing/2014/main" id="{4A924EE7-84D3-4221-8470-58D91C1150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8" name="Rectangle 27">
              <a:extLst>
                <a:ext uri="{FF2B5EF4-FFF2-40B4-BE49-F238E27FC236}">
                  <a16:creationId xmlns:a16="http://schemas.microsoft.com/office/drawing/2014/main" id="{2898DA27-AEFC-4391-B355-9D1E5953DC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1824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9" name="Rectangle 28">
              <a:extLst>
                <a:ext uri="{FF2B5EF4-FFF2-40B4-BE49-F238E27FC236}">
                  <a16:creationId xmlns:a16="http://schemas.microsoft.com/office/drawing/2014/main" id="{09FCAFB3-1D35-4BF6-8CCE-7436469ECE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0" name="Rectangle 29">
              <a:extLst>
                <a:ext uri="{FF2B5EF4-FFF2-40B4-BE49-F238E27FC236}">
                  <a16:creationId xmlns:a16="http://schemas.microsoft.com/office/drawing/2014/main" id="{6B03CEC5-FE97-40F9-8E57-65F159DF1A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1824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1" name="Rectangle 30">
              <a:extLst>
                <a:ext uri="{FF2B5EF4-FFF2-40B4-BE49-F238E27FC236}">
                  <a16:creationId xmlns:a16="http://schemas.microsoft.com/office/drawing/2014/main" id="{6F2C5771-01D3-4616-924B-BEB5F5090F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16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62" name="Rectangle 31">
              <a:extLst>
                <a:ext uri="{FF2B5EF4-FFF2-40B4-BE49-F238E27FC236}">
                  <a16:creationId xmlns:a16="http://schemas.microsoft.com/office/drawing/2014/main" id="{8E17636A-F93D-43D2-A45D-34B0F0BC29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2016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43">
            <a:extLst>
              <a:ext uri="{FF2B5EF4-FFF2-40B4-BE49-F238E27FC236}">
                <a16:creationId xmlns:a16="http://schemas.microsoft.com/office/drawing/2014/main" id="{8AEA27FC-0675-4661-9B6A-8524DE1F1678}"/>
              </a:ext>
            </a:extLst>
          </p:cNvPr>
          <p:cNvGrpSpPr>
            <a:grpSpLocks/>
          </p:cNvGrpSpPr>
          <p:nvPr/>
        </p:nvGrpSpPr>
        <p:grpSpPr bwMode="auto">
          <a:xfrm>
            <a:off x="762000" y="4267200"/>
            <a:ext cx="2819400" cy="1676400"/>
            <a:chOff x="480" y="2688"/>
            <a:chExt cx="1776" cy="1056"/>
          </a:xfrm>
        </p:grpSpPr>
        <p:sp>
          <p:nvSpPr>
            <p:cNvPr id="44039" name="Oval 5">
              <a:extLst>
                <a:ext uri="{FF2B5EF4-FFF2-40B4-BE49-F238E27FC236}">
                  <a16:creationId xmlns:a16="http://schemas.microsoft.com/office/drawing/2014/main" id="{6C907045-FF20-45ED-AEEA-D66C029005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3024"/>
              <a:ext cx="1248" cy="720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0" name="Text Box 6">
              <a:extLst>
                <a:ext uri="{FF2B5EF4-FFF2-40B4-BE49-F238E27FC236}">
                  <a16:creationId xmlns:a16="http://schemas.microsoft.com/office/drawing/2014/main" id="{DA00D00B-E011-444B-AFB7-687EEEC392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80" y="2688"/>
              <a:ext cx="1590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>
                  <a:ea typeface="SimSun" panose="02010600030101010101" pitchFamily="2" charset="-122"/>
                </a:rPr>
                <a:t>Initial Model for “sky”</a:t>
              </a:r>
            </a:p>
          </p:txBody>
        </p:sp>
        <p:sp>
          <p:nvSpPr>
            <p:cNvPr id="44041" name="Rectangle 32">
              <a:extLst>
                <a:ext uri="{FF2B5EF4-FFF2-40B4-BE49-F238E27FC236}">
                  <a16:creationId xmlns:a16="http://schemas.microsoft.com/office/drawing/2014/main" id="{0ABDBEB8-D3E8-440B-81B3-D08259FFC4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2" name="Rectangle 33">
              <a:extLst>
                <a:ext uri="{FF2B5EF4-FFF2-40B4-BE49-F238E27FC236}">
                  <a16:creationId xmlns:a16="http://schemas.microsoft.com/office/drawing/2014/main" id="{01178844-D83D-4E53-A4C3-3BD23B62F1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3" name="Rectangle 34">
              <a:extLst>
                <a:ext uri="{FF2B5EF4-FFF2-40B4-BE49-F238E27FC236}">
                  <a16:creationId xmlns:a16="http://schemas.microsoft.com/office/drawing/2014/main" id="{3BB32AB8-0660-4B1A-B2C2-FE8DA34AB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3360"/>
              <a:ext cx="144" cy="14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4" name="Rectangle 35">
              <a:extLst>
                <a:ext uri="{FF2B5EF4-FFF2-40B4-BE49-F238E27FC236}">
                  <a16:creationId xmlns:a16="http://schemas.microsoft.com/office/drawing/2014/main" id="{5367FC3E-A75F-4C2A-8050-5F02CFDF01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5" name="Rectangle 36">
              <a:extLst>
                <a:ext uri="{FF2B5EF4-FFF2-40B4-BE49-F238E27FC236}">
                  <a16:creationId xmlns:a16="http://schemas.microsoft.com/office/drawing/2014/main" id="{E19D41F2-34BC-4862-B460-8CA389CEF6B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8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6" name="Rectangle 37">
              <a:extLst>
                <a:ext uri="{FF2B5EF4-FFF2-40B4-BE49-F238E27FC236}">
                  <a16:creationId xmlns:a16="http://schemas.microsoft.com/office/drawing/2014/main" id="{CD862275-FDDE-4E39-B61C-3C2C30A8BE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360"/>
              <a:ext cx="144" cy="144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7" name="Rectangle 38">
              <a:extLst>
                <a:ext uri="{FF2B5EF4-FFF2-40B4-BE49-F238E27FC236}">
                  <a16:creationId xmlns:a16="http://schemas.microsoft.com/office/drawing/2014/main" id="{7DA830B7-BC6E-47D9-958C-FE254E26F8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80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8" name="Rectangle 39">
              <a:extLst>
                <a:ext uri="{FF2B5EF4-FFF2-40B4-BE49-F238E27FC236}">
                  <a16:creationId xmlns:a16="http://schemas.microsoft.com/office/drawing/2014/main" id="{6A16D2EA-667B-4E0A-BEED-249CD3F89FA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92" y="3360"/>
              <a:ext cx="144" cy="144"/>
            </a:xfrm>
            <a:prstGeom prst="rect">
              <a:avLst/>
            </a:pr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49" name="Rectangle 40">
              <a:extLst>
                <a:ext uri="{FF2B5EF4-FFF2-40B4-BE49-F238E27FC236}">
                  <a16:creationId xmlns:a16="http://schemas.microsoft.com/office/drawing/2014/main" id="{29BB68DC-4B11-4327-A6CE-32F6F49A77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3552"/>
              <a:ext cx="144" cy="144"/>
            </a:xfrm>
            <a:prstGeom prst="rect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4050" name="Rectangle 41">
              <a:extLst>
                <a:ext uri="{FF2B5EF4-FFF2-40B4-BE49-F238E27FC236}">
                  <a16:creationId xmlns:a16="http://schemas.microsoft.com/office/drawing/2014/main" id="{22D03235-C966-47B4-97DB-896A473FE07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36" y="3168"/>
              <a:ext cx="144" cy="144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</p:spTree>
    <p:extLst>
      <p:ext uri="{BB962C8B-B14F-4D97-AF65-F5344CB8AC3E}">
        <p14:creationId xmlns:p14="http://schemas.microsoft.com/office/powerpoint/2010/main" val="291896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4CD00692-E1BB-4F93-9143-7DB9780E839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EM Algorithm</a:t>
            </a:r>
          </a:p>
        </p:txBody>
      </p:sp>
      <p:sp>
        <p:nvSpPr>
          <p:cNvPr id="45059" name="Rectangle 3">
            <a:extLst>
              <a:ext uri="{FF2B5EF4-FFF2-40B4-BE49-F238E27FC236}">
                <a16:creationId xmlns:a16="http://schemas.microsoft.com/office/drawing/2014/main" id="{32F8EC66-2A5D-49E7-9832-DD25477F2D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28600" y="1600200"/>
            <a:ext cx="8686800" cy="4876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Start with </a:t>
            </a:r>
            <a:r>
              <a:rPr lang="en-US" altLang="en-US" sz="2400" dirty="0">
                <a:solidFill>
                  <a:srgbClr val="FF0000"/>
                </a:solidFill>
              </a:rPr>
              <a:t>K clusters</a:t>
            </a:r>
            <a:r>
              <a:rPr lang="en-US" altLang="en-US" sz="2400" dirty="0"/>
              <a:t>, each represented by a </a:t>
            </a:r>
            <a:r>
              <a:rPr lang="en-US" altLang="en-US" sz="2400" dirty="0">
                <a:solidFill>
                  <a:srgbClr val="FF0000"/>
                </a:solidFill>
              </a:rPr>
              <a:t>probability distribution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Assuming a </a:t>
            </a:r>
            <a:r>
              <a:rPr lang="en-US" altLang="en-US" sz="2400" dirty="0">
                <a:solidFill>
                  <a:srgbClr val="FF0000"/>
                </a:solidFill>
              </a:rPr>
              <a:t>Gaussian</a:t>
            </a:r>
            <a:r>
              <a:rPr lang="en-US" altLang="en-US" sz="2400" dirty="0"/>
              <a:t> or Normal distribution, each cluster is represented by its </a:t>
            </a:r>
            <a:r>
              <a:rPr lang="en-US" altLang="en-US" sz="2400" dirty="0">
                <a:solidFill>
                  <a:srgbClr val="FF0000"/>
                </a:solidFill>
              </a:rPr>
              <a:t>mean and variance</a:t>
            </a:r>
            <a:r>
              <a:rPr lang="en-US" altLang="en-US" sz="2400" dirty="0"/>
              <a:t> (or covariance matrix) and has a weight.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Go through the training data and soft-assign it to each cluster. Do this by </a:t>
            </a:r>
            <a:r>
              <a:rPr lang="en-US" altLang="en-US" sz="2400" dirty="0">
                <a:solidFill>
                  <a:srgbClr val="FF0000"/>
                </a:solidFill>
              </a:rPr>
              <a:t>computing the probability that each training vector belongs to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  <a:spcAft>
                <a:spcPts val="1200"/>
              </a:spcAft>
            </a:pPr>
            <a:r>
              <a:rPr lang="en-US" altLang="en-US" sz="2400" dirty="0"/>
              <a:t>Using the results of the soft assignment, </a:t>
            </a:r>
            <a:r>
              <a:rPr lang="en-US" altLang="en-US" sz="2400" dirty="0">
                <a:solidFill>
                  <a:srgbClr val="FF0000"/>
                </a:solidFill>
              </a:rPr>
              <a:t>recompute the parameters of each cluster</a:t>
            </a:r>
            <a:r>
              <a:rPr lang="en-US" altLang="en-US" sz="2400" dirty="0"/>
              <a:t>.</a:t>
            </a:r>
          </a:p>
          <a:p>
            <a:pPr>
              <a:lnSpc>
                <a:spcPct val="90000"/>
              </a:lnSpc>
            </a:pPr>
            <a:r>
              <a:rPr lang="en-US" altLang="en-US" sz="2400" dirty="0"/>
              <a:t>Perform the last 2 steps iteratively.</a:t>
            </a:r>
          </a:p>
        </p:txBody>
      </p:sp>
    </p:spTree>
    <p:extLst>
      <p:ext uri="{BB962C8B-B14F-4D97-AF65-F5344CB8AC3E}">
        <p14:creationId xmlns:p14="http://schemas.microsoft.com/office/powerpoint/2010/main" val="24819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166345F0-6991-41AC-9099-389F2C316D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>
                <a:solidFill>
                  <a:srgbClr val="FF0000"/>
                </a:solidFill>
              </a:rPr>
              <a:t>1-D EM with Gaussian Distributions</a:t>
            </a:r>
          </a:p>
        </p:txBody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F9312041-6EA9-4BEC-88B3-DFAC22E16C6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295400"/>
            <a:ext cx="8229600" cy="54102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 sz="2800"/>
              <a:t>Each cluster C</a:t>
            </a:r>
            <a:r>
              <a:rPr lang="en-US" altLang="en-US" sz="2800" baseline="-25000"/>
              <a:t>j</a:t>
            </a:r>
            <a:r>
              <a:rPr lang="en-US" altLang="en-US" sz="2800"/>
              <a:t> is represented by a Gaussian distribution N(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).</a:t>
            </a: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Initialization: For each cluster C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initialize its mean 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 , variance 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, and weight </a:t>
            </a:r>
            <a:r>
              <a:rPr lang="en-US" altLang="en-US" sz="2800" baseline="-25000">
                <a:cs typeface="Arial" panose="020B0604020202020204" pitchFamily="34" charset="0"/>
                <a:sym typeface="Symbol" panose="05050102010706020507" pitchFamily="18" charset="2"/>
              </a:rPr>
              <a:t>j</a:t>
            </a:r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. </a:t>
            </a: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endParaRPr lang="en-US" altLang="en-US" sz="2800"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en-US" altLang="en-US" sz="2800">
                <a:cs typeface="Arial" panose="020B0604020202020204" pitchFamily="34" charset="0"/>
                <a:sym typeface="Symbol" panose="05050102010706020507" pitchFamily="18" charset="2"/>
              </a:rPr>
              <a:t>With no other knowledge, use random means and variances and equal weights.</a:t>
            </a:r>
          </a:p>
        </p:txBody>
      </p:sp>
      <p:sp>
        <p:nvSpPr>
          <p:cNvPr id="46084" name="Line 4">
            <a:extLst>
              <a:ext uri="{FF2B5EF4-FFF2-40B4-BE49-F238E27FC236}">
                <a16:creationId xmlns:a16="http://schemas.microsoft.com/office/drawing/2014/main" id="{7EE9E597-45BB-4A42-BB65-D0CC0ACCA09A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5" name="Line 5">
            <a:extLst>
              <a:ext uri="{FF2B5EF4-FFF2-40B4-BE49-F238E27FC236}">
                <a16:creationId xmlns:a16="http://schemas.microsoft.com/office/drawing/2014/main" id="{F177B083-6C34-4CD4-9B6B-4C2C8D0994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6" name="Line 6">
            <a:extLst>
              <a:ext uri="{FF2B5EF4-FFF2-40B4-BE49-F238E27FC236}">
                <a16:creationId xmlns:a16="http://schemas.microsoft.com/office/drawing/2014/main" id="{F1ADFF5A-D094-41E6-918D-9F21FE009AEE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3657600"/>
            <a:ext cx="0" cy="1143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7" name="Line 7">
            <a:extLst>
              <a:ext uri="{FF2B5EF4-FFF2-40B4-BE49-F238E27FC236}">
                <a16:creationId xmlns:a16="http://schemas.microsoft.com/office/drawing/2014/main" id="{0E207FF9-C97D-4AE0-BF21-48F4C743F301}"/>
              </a:ext>
            </a:extLst>
          </p:cNvPr>
          <p:cNvSpPr>
            <a:spLocks noChangeShapeType="1"/>
          </p:cNvSpPr>
          <p:nvPr/>
        </p:nvSpPr>
        <p:spPr bwMode="auto">
          <a:xfrm>
            <a:off x="13716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8" name="Line 8">
            <a:extLst>
              <a:ext uri="{FF2B5EF4-FFF2-40B4-BE49-F238E27FC236}">
                <a16:creationId xmlns:a16="http://schemas.microsoft.com/office/drawing/2014/main" id="{5E46CF43-F566-4501-A47D-6804FC3AA53E}"/>
              </a:ext>
            </a:extLst>
          </p:cNvPr>
          <p:cNvSpPr>
            <a:spLocks noChangeShapeType="1"/>
          </p:cNvSpPr>
          <p:nvPr/>
        </p:nvSpPr>
        <p:spPr bwMode="auto">
          <a:xfrm>
            <a:off x="38100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89" name="Line 9">
            <a:extLst>
              <a:ext uri="{FF2B5EF4-FFF2-40B4-BE49-F238E27FC236}">
                <a16:creationId xmlns:a16="http://schemas.microsoft.com/office/drawing/2014/main" id="{B3C9EA02-3826-42D7-BFFB-534A046614B2}"/>
              </a:ext>
            </a:extLst>
          </p:cNvPr>
          <p:cNvSpPr>
            <a:spLocks noChangeShapeType="1"/>
          </p:cNvSpPr>
          <p:nvPr/>
        </p:nvSpPr>
        <p:spPr bwMode="auto">
          <a:xfrm>
            <a:off x="6248400" y="4800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6090" name="Text Box 10">
            <a:extLst>
              <a:ext uri="{FF2B5EF4-FFF2-40B4-BE49-F238E27FC236}">
                <a16:creationId xmlns:a16="http://schemas.microsoft.com/office/drawing/2014/main" id="{5475351A-4D30-40E9-91C0-F84A1F6A16A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40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1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</p:txBody>
      </p:sp>
      <p:sp>
        <p:nvSpPr>
          <p:cNvPr id="46091" name="Text Box 11">
            <a:extLst>
              <a:ext uri="{FF2B5EF4-FFF2-40B4-BE49-F238E27FC236}">
                <a16:creationId xmlns:a16="http://schemas.microsoft.com/office/drawing/2014/main" id="{3304A999-4C5C-4047-B464-07DE2F18A3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624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2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sp>
        <p:nvSpPr>
          <p:cNvPr id="46092" name="Text Box 12">
            <a:extLst>
              <a:ext uri="{FF2B5EF4-FFF2-40B4-BE49-F238E27FC236}">
                <a16:creationId xmlns:a16="http://schemas.microsoft.com/office/drawing/2014/main" id="{B123BD75-72AD-4E48-BFF9-1B4F432307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00800" y="5029200"/>
            <a:ext cx="1227138" cy="641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N(</a:t>
            </a:r>
            <a:r>
              <a:rPr lang="en-US" altLang="en-US" sz="1800">
                <a:sym typeface="Symbol" panose="05050102010706020507" pitchFamily="18" charset="2"/>
              </a:rPr>
              <a:t>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, 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ym typeface="Symbol" panose="05050102010706020507" pitchFamily="18" charset="2"/>
              </a:rPr>
              <a:t>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 = P(C</a:t>
            </a:r>
            <a:r>
              <a:rPr lang="en-US" altLang="en-US" sz="1800" baseline="-25000">
                <a:sym typeface="Symbol" panose="05050102010706020507" pitchFamily="18" charset="2"/>
              </a:rPr>
              <a:t>3</a:t>
            </a:r>
            <a:r>
              <a:rPr lang="en-US" altLang="en-US" sz="1800">
                <a:sym typeface="Symbol" panose="05050102010706020507" pitchFamily="18" charset="2"/>
              </a:rPr>
              <a:t>)</a:t>
            </a:r>
            <a:endParaRPr lang="en-US" altLang="en-US" sz="1800"/>
          </a:p>
        </p:txBody>
      </p:sp>
      <p:pic>
        <p:nvPicPr>
          <p:cNvPr id="46093" name="Picture 13">
            <a:extLst>
              <a:ext uri="{FF2B5EF4-FFF2-40B4-BE49-F238E27FC236}">
                <a16:creationId xmlns:a16="http://schemas.microsoft.com/office/drawing/2014/main" id="{DF1E8A4A-8825-4552-B32F-538FCE5238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733800"/>
            <a:ext cx="10953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4" name="Picture 14">
            <a:extLst>
              <a:ext uri="{FF2B5EF4-FFF2-40B4-BE49-F238E27FC236}">
                <a16:creationId xmlns:a16="http://schemas.microsoft.com/office/drawing/2014/main" id="{9D694F8E-57AF-4125-ADA6-21D42B8BC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3810000"/>
            <a:ext cx="1371600" cy="86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095" name="Picture 15">
            <a:extLst>
              <a:ext uri="{FF2B5EF4-FFF2-40B4-BE49-F238E27FC236}">
                <a16:creationId xmlns:a16="http://schemas.microsoft.com/office/drawing/2014/main" id="{5D8BF3D4-CD1A-42D6-A3BD-A35283DF67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3657600"/>
            <a:ext cx="942975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934697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96BCF804-2FE1-4F90-82A5-726C55955B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Standard EM to EM Classifier</a:t>
            </a:r>
          </a:p>
        </p:txBody>
      </p:sp>
      <p:sp>
        <p:nvSpPr>
          <p:cNvPr id="47107" name="Rectangle 3">
            <a:extLst>
              <a:ext uri="{FF2B5EF4-FFF2-40B4-BE49-F238E27FC236}">
                <a16:creationId xmlns:a16="http://schemas.microsoft.com/office/drawing/2014/main" id="{37D93D92-97F0-419E-B821-6649660028E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en-US"/>
              <a:t>That’s the standard EM algorithm.</a:t>
            </a:r>
          </a:p>
          <a:p>
            <a:r>
              <a:rPr lang="en-US" altLang="en-US"/>
              <a:t>For n-dimensional data, the variance becomes a co-variance matrix, which changes the formulas slightly.</a:t>
            </a:r>
          </a:p>
          <a:p>
            <a:r>
              <a:rPr lang="en-US" altLang="en-US"/>
              <a:t>But </a:t>
            </a:r>
            <a:r>
              <a:rPr lang="en-US" altLang="en-US">
                <a:solidFill>
                  <a:srgbClr val="FF0000"/>
                </a:solidFill>
              </a:rPr>
              <a:t>we used an EM variant to produce a classifier</a:t>
            </a:r>
            <a:r>
              <a:rPr lang="en-US" altLang="en-US"/>
              <a:t>.</a:t>
            </a:r>
          </a:p>
          <a:p>
            <a:r>
              <a:rPr lang="en-US" altLang="en-US"/>
              <a:t>The next slide indicates the differences between what we used and the standard.</a:t>
            </a:r>
          </a:p>
        </p:txBody>
      </p:sp>
    </p:spTree>
    <p:extLst>
      <p:ext uri="{BB962C8B-B14F-4D97-AF65-F5344CB8AC3E}">
        <p14:creationId xmlns:p14="http://schemas.microsoft.com/office/powerpoint/2010/main" val="8844918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AD0B270A-020A-42EB-A604-C7F3F8859F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EM Classifier</a:t>
            </a:r>
            <a:endParaRPr lang="en-US" altLang="en-US">
              <a:ea typeface="SimSun" panose="02010600030101010101" pitchFamily="2" charset="-122"/>
            </a:endParaRPr>
          </a:p>
        </p:txBody>
      </p:sp>
      <p:sp>
        <p:nvSpPr>
          <p:cNvPr id="48131" name="Rectangle 4">
            <a:extLst>
              <a:ext uri="{FF2B5EF4-FFF2-40B4-BE49-F238E27FC236}">
                <a16:creationId xmlns:a16="http://schemas.microsoft.com/office/drawing/2014/main" id="{F79DE377-E6BE-40A0-AE84-7978EBB9546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828800"/>
            <a:ext cx="8229600" cy="48006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AutoNum type="arabicPeriod"/>
            </a:pPr>
            <a:r>
              <a:rPr lang="en-US" altLang="en-US" sz="2000">
                <a:solidFill>
                  <a:srgbClr val="C00000"/>
                </a:solidFill>
              </a:rPr>
              <a:t>Fixed Gaussian components </a:t>
            </a:r>
            <a:r>
              <a:rPr lang="en-US" altLang="en-US" sz="2000"/>
              <a:t>(</a:t>
            </a:r>
            <a:r>
              <a:rPr lang="en-US" altLang="en-US" sz="2000">
                <a:solidFill>
                  <a:schemeClr val="accent2"/>
                </a:solidFill>
              </a:rPr>
              <a:t>one Gaussian per object class</a:t>
            </a:r>
            <a:r>
              <a:rPr lang="en-US" altLang="en-US" sz="2000"/>
              <a:t>) and </a:t>
            </a:r>
            <a:r>
              <a:rPr lang="en-US" altLang="en-US" sz="2000">
                <a:solidFill>
                  <a:srgbClr val="C00000"/>
                </a:solidFill>
              </a:rPr>
              <a:t>fixed weights </a:t>
            </a:r>
            <a:r>
              <a:rPr lang="en-US" altLang="en-US" sz="2000"/>
              <a:t>corresponding to the frequencies of the corresponding objects in the training data. 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2.     Customized initialization </a:t>
            </a:r>
            <a:r>
              <a:rPr lang="en-US" altLang="en-US" sz="2000"/>
              <a:t>uses only the training images that contain a particular object class to initialize its Gaussian.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3.     Controlled expectation </a:t>
            </a:r>
            <a:r>
              <a:rPr lang="en-US" altLang="en-US" sz="2000">
                <a:solidFill>
                  <a:srgbClr val="CC3300"/>
                </a:solidFill>
              </a:rPr>
              <a:t>step</a:t>
            </a:r>
            <a:r>
              <a:rPr lang="en-US" altLang="en-US" sz="2000"/>
              <a:t> ensures that a feature vector only contributes to the Gaussian components representing objects present in its training image.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altLang="en-US" sz="2000">
                <a:solidFill>
                  <a:srgbClr val="C00000"/>
                </a:solidFill>
              </a:rPr>
              <a:t>4.     Extra background component </a:t>
            </a:r>
            <a:r>
              <a:rPr lang="en-US" altLang="en-US" sz="2000"/>
              <a:t>absorbs noise.</a:t>
            </a:r>
          </a:p>
          <a:p>
            <a:pPr marL="609600" indent="-609600" eaLnBrk="1" hangingPunct="1">
              <a:lnSpc>
                <a:spcPct val="80000"/>
              </a:lnSpc>
            </a:pPr>
            <a:endParaRPr lang="en-US" altLang="en-US" sz="2000"/>
          </a:p>
        </p:txBody>
      </p:sp>
      <p:sp>
        <p:nvSpPr>
          <p:cNvPr id="48132" name="Text Box 7">
            <a:extLst>
              <a:ext uri="{FF2B5EF4-FFF2-40B4-BE49-F238E27FC236}">
                <a16:creationId xmlns:a16="http://schemas.microsoft.com/office/drawing/2014/main" id="{DE5CB8C2-E45B-4092-8069-540DC4F2CE7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9525" y="5670550"/>
            <a:ext cx="70199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Gaussian for         Gaussian for        Gaussian for         Gaussian for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C00000"/>
                </a:solidFill>
              </a:rPr>
              <a:t>     trees                  buildings               sky                 	 background</a:t>
            </a:r>
          </a:p>
        </p:txBody>
      </p:sp>
      <p:sp>
        <p:nvSpPr>
          <p:cNvPr id="48133" name="Rectangle 8">
            <a:extLst>
              <a:ext uri="{FF2B5EF4-FFF2-40B4-BE49-F238E27FC236}">
                <a16:creationId xmlns:a16="http://schemas.microsoft.com/office/drawing/2014/main" id="{3D8ECD91-CE68-4D27-A77A-809B55E824E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95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4" name="Rectangle 9">
            <a:extLst>
              <a:ext uri="{FF2B5EF4-FFF2-40B4-BE49-F238E27FC236}">
                <a16:creationId xmlns:a16="http://schemas.microsoft.com/office/drawing/2014/main" id="{D0CDDE66-9337-4AB5-BA17-8AE01F035F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5" name="Rectangle 10">
            <a:extLst>
              <a:ext uri="{FF2B5EF4-FFF2-40B4-BE49-F238E27FC236}">
                <a16:creationId xmlns:a16="http://schemas.microsoft.com/office/drawing/2014/main" id="{A24F2B17-97BC-41BB-B049-C442AB30C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2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48136" name="Rectangle 11">
            <a:extLst>
              <a:ext uri="{FF2B5EF4-FFF2-40B4-BE49-F238E27FC236}">
                <a16:creationId xmlns:a16="http://schemas.microsoft.com/office/drawing/2014/main" id="{E3CE8A53-00F5-4BF4-830A-91C091BB4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8000" y="5715000"/>
            <a:ext cx="1447800" cy="685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277122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>
            <a:extLst>
              <a:ext uri="{FF2B5EF4-FFF2-40B4-BE49-F238E27FC236}">
                <a16:creationId xmlns:a16="http://schemas.microsoft.com/office/drawing/2014/main" id="{A5DA338A-3A33-4C49-90DD-3EEDBFB11CF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Google Image</a:t>
            </a:r>
          </a:p>
        </p:txBody>
      </p:sp>
      <p:sp>
        <p:nvSpPr>
          <p:cNvPr id="10243" name="Slide Number Placeholder 2">
            <a:extLst>
              <a:ext uri="{FF2B5EF4-FFF2-40B4-BE49-F238E27FC236}">
                <a16:creationId xmlns:a16="http://schemas.microsoft.com/office/drawing/2014/main" id="{2003ADCA-751D-4730-BA11-EB59DD406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42994D8E-B550-4FA5-8AFB-DC7AAC5FB93B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0244" name="TextBox 3">
            <a:extLst>
              <a:ext uri="{FF2B5EF4-FFF2-40B4-BE49-F238E27FC236}">
                <a16:creationId xmlns:a16="http://schemas.microsoft.com/office/drawing/2014/main" id="{D431C9E4-DEA2-44B3-8C83-35FE5FD2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/>
              <a:t> Google Images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hlinkClick r:id="rId2"/>
              </a:rPr>
              <a:t>http://www.google.com/imghp</a:t>
            </a: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/>
          </a:p>
        </p:txBody>
      </p:sp>
      <p:sp>
        <p:nvSpPr>
          <p:cNvPr id="10245" name="TextBox 1">
            <a:extLst>
              <a:ext uri="{FF2B5EF4-FFF2-40B4-BE49-F238E27FC236}">
                <a16:creationId xmlns:a16="http://schemas.microsoft.com/office/drawing/2014/main" id="{6C715C76-C5B5-4D38-BAF0-06369E1C76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4237038"/>
            <a:ext cx="29606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/>
              <a:t>Try the camera icon.</a:t>
            </a:r>
          </a:p>
        </p:txBody>
      </p:sp>
    </p:spTree>
    <p:extLst>
      <p:ext uri="{BB962C8B-B14F-4D97-AF65-F5344CB8AC3E}">
        <p14:creationId xmlns:p14="http://schemas.microsoft.com/office/powerpoint/2010/main" val="360636596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96">
            <a:extLst>
              <a:ext uri="{FF2B5EF4-FFF2-40B4-BE49-F238E27FC236}">
                <a16:creationId xmlns:a16="http://schemas.microsoft.com/office/drawing/2014/main" id="{AE801027-85FB-49A3-918C-ADD1614C6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3550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5" name="Text Box 110">
            <a:extLst>
              <a:ext uri="{FF2B5EF4-FFF2-40B4-BE49-F238E27FC236}">
                <a16:creationId xmlns:a16="http://schemas.microsoft.com/office/drawing/2014/main" id="{5417798B-A469-4686-865F-38F46D127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7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49156" name="Text Box 111">
            <a:extLst>
              <a:ext uri="{FF2B5EF4-FFF2-40B4-BE49-F238E27FC236}">
                <a16:creationId xmlns:a16="http://schemas.microsoft.com/office/drawing/2014/main" id="{9B093415-422D-4558-963F-526A8CB9D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75425" y="5341938"/>
            <a:ext cx="0" cy="36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CN" altLang="en-US" sz="2400">
              <a:ea typeface="SimSun" panose="02010600030101010101" pitchFamily="2" charset="-122"/>
            </a:endParaRPr>
          </a:p>
        </p:txBody>
      </p:sp>
      <p:sp>
        <p:nvSpPr>
          <p:cNvPr id="171121" name="AutoShape 113">
            <a:extLst>
              <a:ext uri="{FF2B5EF4-FFF2-40B4-BE49-F238E27FC236}">
                <a16:creationId xmlns:a16="http://schemas.microsoft.com/office/drawing/2014/main" id="{A6522E18-DAC6-42FD-9E21-71C4CD7B6D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2" name="AutoShape 114">
            <a:extLst>
              <a:ext uri="{FF2B5EF4-FFF2-40B4-BE49-F238E27FC236}">
                <a16:creationId xmlns:a16="http://schemas.microsoft.com/office/drawing/2014/main" id="{48DD4970-B494-42DA-89D7-CE9231980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7665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171123" name="AutoShape 115">
            <a:extLst>
              <a:ext uri="{FF2B5EF4-FFF2-40B4-BE49-F238E27FC236}">
                <a16:creationId xmlns:a16="http://schemas.microsoft.com/office/drawing/2014/main" id="{542C9724-D478-4EBF-97CF-9C40C74928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34100" y="3590925"/>
            <a:ext cx="2060575" cy="1590675"/>
          </a:xfrm>
          <a:prstGeom prst="roundRect">
            <a:avLst>
              <a:gd name="adj" fmla="val 16667"/>
            </a:avLst>
          </a:prstGeom>
          <a:noFill/>
          <a:ln w="9525" algn="ctr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grpSp>
        <p:nvGrpSpPr>
          <p:cNvPr id="2" name="Group 119">
            <a:extLst>
              <a:ext uri="{FF2B5EF4-FFF2-40B4-BE49-F238E27FC236}">
                <a16:creationId xmlns:a16="http://schemas.microsoft.com/office/drawing/2014/main" id="{336B2F0C-DF64-47DC-B984-99BF94571ED8}"/>
              </a:ext>
            </a:extLst>
          </p:cNvPr>
          <p:cNvGrpSpPr>
            <a:grpSpLocks/>
          </p:cNvGrpSpPr>
          <p:nvPr/>
        </p:nvGrpSpPr>
        <p:grpSpPr bwMode="auto">
          <a:xfrm>
            <a:off x="1746250" y="1295400"/>
            <a:ext cx="6635750" cy="674688"/>
            <a:chOff x="1100" y="816"/>
            <a:chExt cx="4180" cy="425"/>
          </a:xfrm>
        </p:grpSpPr>
        <p:sp>
          <p:nvSpPr>
            <p:cNvPr id="49239" name="Rectangle 120">
              <a:extLst>
                <a:ext uri="{FF2B5EF4-FFF2-40B4-BE49-F238E27FC236}">
                  <a16:creationId xmlns:a16="http://schemas.microsoft.com/office/drawing/2014/main" id="{64472732-2023-4EEA-9457-CC7BD8E4A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00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0" name="AutoShape 121">
              <a:extLst>
                <a:ext uri="{FF2B5EF4-FFF2-40B4-BE49-F238E27FC236}">
                  <a16:creationId xmlns:a16="http://schemas.microsoft.com/office/drawing/2014/main" id="{3DE56526-630C-4F8D-AE8E-45B2E2EC449F}"/>
                </a:ext>
              </a:extLst>
            </p:cNvPr>
            <p:cNvCxnSpPr>
              <a:cxnSpLocks noChangeShapeType="1"/>
              <a:stCxn id="49239" idx="3"/>
              <a:endCxn id="49242" idx="1"/>
            </p:cNvCxnSpPr>
            <p:nvPr/>
          </p:nvCxnSpPr>
          <p:spPr bwMode="auto">
            <a:xfrm>
              <a:off x="1572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1" name="Text Box 122">
              <a:extLst>
                <a:ext uri="{FF2B5EF4-FFF2-40B4-BE49-F238E27FC236}">
                  <a16:creationId xmlns:a16="http://schemas.microsoft.com/office/drawing/2014/main" id="{47F81397-508C-4DF5-9DCE-DDF1F84FD1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55" y="816"/>
              <a:ext cx="257" cy="3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2" name="AutoShape 123">
              <a:extLst>
                <a:ext uri="{FF2B5EF4-FFF2-40B4-BE49-F238E27FC236}">
                  <a16:creationId xmlns:a16="http://schemas.microsoft.com/office/drawing/2014/main" id="{0A0FA113-4BAA-4D5D-8AE7-96D9D1D7BBF9}"/>
                </a:ext>
              </a:extLst>
            </p:cNvPr>
            <p:cNvSpPr>
              <a:spLocks/>
            </p:cNvSpPr>
            <p:nvPr/>
          </p:nvSpPr>
          <p:spPr bwMode="auto">
            <a:xfrm>
              <a:off x="1832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3" name="Text Box 124">
              <a:extLst>
                <a:ext uri="{FF2B5EF4-FFF2-40B4-BE49-F238E27FC236}">
                  <a16:creationId xmlns:a16="http://schemas.microsoft.com/office/drawing/2014/main" id="{55092466-C1F8-45DF-9B06-BB6D4414C3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89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FF0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1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44" name="Rectangle 125">
              <a:extLst>
                <a:ext uri="{FF2B5EF4-FFF2-40B4-BE49-F238E27FC236}">
                  <a16:creationId xmlns:a16="http://schemas.microsoft.com/office/drawing/2014/main" id="{CB4569B1-153B-4953-8A9E-E0F7762C46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634" y="891"/>
              <a:ext cx="472" cy="35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5" name="AutoShape 126">
              <a:extLst>
                <a:ext uri="{FF2B5EF4-FFF2-40B4-BE49-F238E27FC236}">
                  <a16:creationId xmlns:a16="http://schemas.microsoft.com/office/drawing/2014/main" id="{1375AB7C-8686-4DB8-8F9E-C6D3FA5174D4}"/>
                </a:ext>
              </a:extLst>
            </p:cNvPr>
            <p:cNvCxnSpPr>
              <a:cxnSpLocks noChangeShapeType="1"/>
              <a:stCxn id="49244" idx="3"/>
              <a:endCxn id="49246" idx="1"/>
            </p:cNvCxnSpPr>
            <p:nvPr/>
          </p:nvCxnSpPr>
          <p:spPr bwMode="auto">
            <a:xfrm>
              <a:off x="3106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6" name="AutoShape 127">
              <a:extLst>
                <a:ext uri="{FF2B5EF4-FFF2-40B4-BE49-F238E27FC236}">
                  <a16:creationId xmlns:a16="http://schemas.microsoft.com/office/drawing/2014/main" id="{E9C0194D-A575-47A3-9EE1-2AC7590A126D}"/>
                </a:ext>
              </a:extLst>
            </p:cNvPr>
            <p:cNvSpPr>
              <a:spLocks/>
            </p:cNvSpPr>
            <p:nvPr/>
          </p:nvSpPr>
          <p:spPr bwMode="auto">
            <a:xfrm>
              <a:off x="3366" y="891"/>
              <a:ext cx="86" cy="350"/>
            </a:xfrm>
            <a:prstGeom prst="leftBrace">
              <a:avLst>
                <a:gd name="adj1" fmla="val 33915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tIns="27432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47" name="Rectangle 128">
              <a:extLst>
                <a:ext uri="{FF2B5EF4-FFF2-40B4-BE49-F238E27FC236}">
                  <a16:creationId xmlns:a16="http://schemas.microsoft.com/office/drawing/2014/main" id="{F3BC25A1-FB47-48BB-B2D7-5F5C8E97A6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169" y="891"/>
              <a:ext cx="472" cy="349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l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400" b="1" i="1">
                  <a:latin typeface="Times New Roman" panose="02020603050405020304" pitchFamily="18" charset="0"/>
                  <a:ea typeface="SimSun" panose="02010600030101010101" pitchFamily="2" charset="-122"/>
                </a:rPr>
                <a:t>I</a:t>
              </a:r>
              <a:r>
                <a:rPr lang="en-US" altLang="zh-CN" sz="2400" b="1" baseline="-25000"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2400">
                <a:ea typeface="SimSun" panose="02010600030101010101" pitchFamily="2" charset="-122"/>
              </a:endParaRPr>
            </a:p>
          </p:txBody>
        </p:sp>
        <p:cxnSp>
          <p:nvCxnSpPr>
            <p:cNvPr id="49248" name="AutoShape 129">
              <a:extLst>
                <a:ext uri="{FF2B5EF4-FFF2-40B4-BE49-F238E27FC236}">
                  <a16:creationId xmlns:a16="http://schemas.microsoft.com/office/drawing/2014/main" id="{78944726-BDD0-48C5-AA95-29EA3B4276FB}"/>
                </a:ext>
              </a:extLst>
            </p:cNvPr>
            <p:cNvCxnSpPr>
              <a:cxnSpLocks noChangeShapeType="1"/>
              <a:stCxn id="49247" idx="3"/>
              <a:endCxn id="49250" idx="1"/>
            </p:cNvCxnSpPr>
            <p:nvPr/>
          </p:nvCxnSpPr>
          <p:spPr bwMode="auto">
            <a:xfrm>
              <a:off x="4641" y="1066"/>
              <a:ext cx="260" cy="0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49249" name="Text Box 130">
              <a:extLst>
                <a:ext uri="{FF2B5EF4-FFF2-40B4-BE49-F238E27FC236}">
                  <a16:creationId xmlns:a16="http://schemas.microsoft.com/office/drawing/2014/main" id="{B73C59F9-F81F-4C15-8E99-14E266612D7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023" y="816"/>
              <a:ext cx="257" cy="3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9144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8000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2</a:t>
              </a:r>
              <a:endParaRPr lang="en-US" altLang="zh-CN" sz="1800">
                <a:latin typeface="Times New Roman" panose="02020603050405020304" pitchFamily="18" charset="0"/>
                <a:ea typeface="SimSun" panose="02010600030101010101" pitchFamily="2" charset="-122"/>
              </a:endParaRP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b="1" i="1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O</a:t>
              </a:r>
              <a:r>
                <a:rPr lang="en-US" altLang="zh-CN" sz="1800" b="1" baseline="-25000">
                  <a:solidFill>
                    <a:srgbClr val="0000FF"/>
                  </a:solidFill>
                  <a:latin typeface="Times New Roman" panose="02020603050405020304" pitchFamily="18" charset="0"/>
                  <a:ea typeface="SimSun" panose="02010600030101010101" pitchFamily="2" charset="-122"/>
                </a:rPr>
                <a:t>3</a:t>
              </a:r>
              <a:endParaRPr lang="en-US" altLang="zh-CN" sz="1800">
                <a:ea typeface="SimSun" panose="02010600030101010101" pitchFamily="2" charset="-122"/>
              </a:endParaRPr>
            </a:p>
          </p:txBody>
        </p:sp>
        <p:sp>
          <p:nvSpPr>
            <p:cNvPr id="49250" name="AutoShape 131">
              <a:extLst>
                <a:ext uri="{FF2B5EF4-FFF2-40B4-BE49-F238E27FC236}">
                  <a16:creationId xmlns:a16="http://schemas.microsoft.com/office/drawing/2014/main" id="{9D4EB4C3-1BB0-4C90-984C-F61DB4AEC9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1" y="891"/>
              <a:ext cx="86" cy="349"/>
            </a:xfrm>
            <a:prstGeom prst="leftBrace">
              <a:avLst>
                <a:gd name="adj1" fmla="val 33818"/>
                <a:gd name="adj2" fmla="val 50000"/>
              </a:avLst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61" name="Text Box 132">
            <a:extLst>
              <a:ext uri="{FF2B5EF4-FFF2-40B4-BE49-F238E27FC236}">
                <a16:creationId xmlns:a16="http://schemas.microsoft.com/office/drawing/2014/main" id="{EEBC4386-A53D-4CC5-92DF-D218ECDAFA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919163"/>
            <a:ext cx="22653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1600">
                <a:ea typeface="SimSun" panose="02010600030101010101" pitchFamily="2" charset="-122"/>
              </a:rPr>
              <a:t>     </a:t>
            </a:r>
            <a:r>
              <a:rPr lang="en-US" altLang="zh-CN" sz="1600">
                <a:ea typeface="SimSun" panose="02010600030101010101" pitchFamily="2" charset="-122"/>
              </a:rPr>
              <a:t>Image &amp; description</a:t>
            </a:r>
          </a:p>
        </p:txBody>
      </p:sp>
      <p:sp>
        <p:nvSpPr>
          <p:cNvPr id="49162" name="Rectangle 133">
            <a:extLst>
              <a:ext uri="{FF2B5EF4-FFF2-40B4-BE49-F238E27FC236}">
                <a16:creationId xmlns:a16="http://schemas.microsoft.com/office/drawing/2014/main" id="{3E36C3F5-8AAD-41D3-A110-4FDBB881B0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5181600" cy="6096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1. Initialization Step (Example)</a:t>
            </a:r>
          </a:p>
        </p:txBody>
      </p:sp>
      <p:grpSp>
        <p:nvGrpSpPr>
          <p:cNvPr id="3" name="Group 172">
            <a:extLst>
              <a:ext uri="{FF2B5EF4-FFF2-40B4-BE49-F238E27FC236}">
                <a16:creationId xmlns:a16="http://schemas.microsoft.com/office/drawing/2014/main" id="{78600F12-5A62-4CFF-92C8-01A36C0C985F}"/>
              </a:ext>
            </a:extLst>
          </p:cNvPr>
          <p:cNvGrpSpPr>
            <a:grpSpLocks/>
          </p:cNvGrpSpPr>
          <p:nvPr/>
        </p:nvGrpSpPr>
        <p:grpSpPr bwMode="auto">
          <a:xfrm>
            <a:off x="1781175" y="5029200"/>
            <a:ext cx="1123950" cy="990600"/>
            <a:chOff x="1122" y="3168"/>
            <a:chExt cx="708" cy="624"/>
          </a:xfrm>
        </p:grpSpPr>
        <p:sp>
          <p:nvSpPr>
            <p:cNvPr id="49234" name="AutoShape 107">
              <a:extLst>
                <a:ext uri="{FF2B5EF4-FFF2-40B4-BE49-F238E27FC236}">
                  <a16:creationId xmlns:a16="http://schemas.microsoft.com/office/drawing/2014/main" id="{3BA0DD0D-CA07-4BA9-91C3-8877DD52F282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242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5" name="Group 141">
              <a:extLst>
                <a:ext uri="{FF2B5EF4-FFF2-40B4-BE49-F238E27FC236}">
                  <a16:creationId xmlns:a16="http://schemas.microsoft.com/office/drawing/2014/main" id="{382703BF-CF3E-494D-9DB0-E4ED9742E94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122" y="3544"/>
              <a:ext cx="708" cy="248"/>
              <a:chOff x="1122" y="3544"/>
              <a:chExt cx="708" cy="248"/>
            </a:xfrm>
          </p:grpSpPr>
          <p:sp>
            <p:nvSpPr>
              <p:cNvPr id="49236" name="Line 99">
                <a:extLst>
                  <a:ext uri="{FF2B5EF4-FFF2-40B4-BE49-F238E27FC236}">
                    <a16:creationId xmlns:a16="http://schemas.microsoft.com/office/drawing/2014/main" id="{9ED078DD-A47B-4F8C-B048-E0DDF9B133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122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7" name="Freeform 134">
                <a:extLst>
                  <a:ext uri="{FF2B5EF4-FFF2-40B4-BE49-F238E27FC236}">
                    <a16:creationId xmlns:a16="http://schemas.microsoft.com/office/drawing/2014/main" id="{EBF5A4B6-CE49-44CB-997A-7DEF45F9AC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52" y="354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8" name="Line 135">
                <a:extLst>
                  <a:ext uri="{FF2B5EF4-FFF2-40B4-BE49-F238E27FC236}">
                    <a16:creationId xmlns:a16="http://schemas.microsoft.com/office/drawing/2014/main" id="{E0E291FB-BD84-4EB8-B90A-A7BA21DA24C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5" name="Group 173">
            <a:extLst>
              <a:ext uri="{FF2B5EF4-FFF2-40B4-BE49-F238E27FC236}">
                <a16:creationId xmlns:a16="http://schemas.microsoft.com/office/drawing/2014/main" id="{F3A551BC-58CD-4846-B829-20C61860A8C5}"/>
              </a:ext>
            </a:extLst>
          </p:cNvPr>
          <p:cNvGrpSpPr>
            <a:grpSpLocks/>
          </p:cNvGrpSpPr>
          <p:nvPr/>
        </p:nvGrpSpPr>
        <p:grpSpPr bwMode="auto">
          <a:xfrm>
            <a:off x="4216400" y="5029200"/>
            <a:ext cx="1123950" cy="990600"/>
            <a:chOff x="2656" y="3168"/>
            <a:chExt cx="708" cy="624"/>
          </a:xfrm>
        </p:grpSpPr>
        <p:sp>
          <p:nvSpPr>
            <p:cNvPr id="49229" name="AutoShape 108">
              <a:extLst>
                <a:ext uri="{FF2B5EF4-FFF2-40B4-BE49-F238E27FC236}">
                  <a16:creationId xmlns:a16="http://schemas.microsoft.com/office/drawing/2014/main" id="{5D02281C-4C78-421C-B015-D339423BF90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776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30" name="Group 142">
              <a:extLst>
                <a:ext uri="{FF2B5EF4-FFF2-40B4-BE49-F238E27FC236}">
                  <a16:creationId xmlns:a16="http://schemas.microsoft.com/office/drawing/2014/main" id="{B24E392F-0953-4FF7-BDFD-9BC6726355C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656" y="3552"/>
              <a:ext cx="708" cy="240"/>
              <a:chOff x="2656" y="3552"/>
              <a:chExt cx="708" cy="240"/>
            </a:xfrm>
          </p:grpSpPr>
          <p:sp>
            <p:nvSpPr>
              <p:cNvPr id="49231" name="Line 103">
                <a:extLst>
                  <a:ext uri="{FF2B5EF4-FFF2-40B4-BE49-F238E27FC236}">
                    <a16:creationId xmlns:a16="http://schemas.microsoft.com/office/drawing/2014/main" id="{29669BCD-33AA-46A3-9089-B4A9F68DA86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656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2" name="Freeform 137">
                <a:extLst>
                  <a:ext uri="{FF2B5EF4-FFF2-40B4-BE49-F238E27FC236}">
                    <a16:creationId xmlns:a16="http://schemas.microsoft.com/office/drawing/2014/main" id="{15BA5C6A-F441-4D27-83ED-DD966C80BE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6" y="355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33" name="Line 138">
                <a:extLst>
                  <a:ext uri="{FF2B5EF4-FFF2-40B4-BE49-F238E27FC236}">
                    <a16:creationId xmlns:a16="http://schemas.microsoft.com/office/drawing/2014/main" id="{817723B0-B519-4DB7-9311-574EDE82885F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B05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7" name="Group 174">
            <a:extLst>
              <a:ext uri="{FF2B5EF4-FFF2-40B4-BE49-F238E27FC236}">
                <a16:creationId xmlns:a16="http://schemas.microsoft.com/office/drawing/2014/main" id="{93594B5D-8A1B-4B06-8384-347866E7F929}"/>
              </a:ext>
            </a:extLst>
          </p:cNvPr>
          <p:cNvGrpSpPr>
            <a:grpSpLocks/>
          </p:cNvGrpSpPr>
          <p:nvPr/>
        </p:nvGrpSpPr>
        <p:grpSpPr bwMode="auto">
          <a:xfrm>
            <a:off x="6653213" y="5029200"/>
            <a:ext cx="1123950" cy="990600"/>
            <a:chOff x="4191" y="3168"/>
            <a:chExt cx="708" cy="624"/>
          </a:xfrm>
        </p:grpSpPr>
        <p:sp>
          <p:nvSpPr>
            <p:cNvPr id="49224" name="AutoShape 109">
              <a:extLst>
                <a:ext uri="{FF2B5EF4-FFF2-40B4-BE49-F238E27FC236}">
                  <a16:creationId xmlns:a16="http://schemas.microsoft.com/office/drawing/2014/main" id="{8AEE8941-3BFC-44E5-86EE-D67B563F79B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311" y="3284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49225" name="Group 143">
              <a:extLst>
                <a:ext uri="{FF2B5EF4-FFF2-40B4-BE49-F238E27FC236}">
                  <a16:creationId xmlns:a16="http://schemas.microsoft.com/office/drawing/2014/main" id="{BAC7B10D-E22E-4934-A4B7-FF1A9C590717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191" y="3552"/>
              <a:ext cx="708" cy="240"/>
              <a:chOff x="4191" y="3552"/>
              <a:chExt cx="708" cy="240"/>
            </a:xfrm>
          </p:grpSpPr>
          <p:sp>
            <p:nvSpPr>
              <p:cNvPr id="49226" name="Line 106">
                <a:extLst>
                  <a:ext uri="{FF2B5EF4-FFF2-40B4-BE49-F238E27FC236}">
                    <a16:creationId xmlns:a16="http://schemas.microsoft.com/office/drawing/2014/main" id="{3EF74E08-78B9-4B1C-98CD-18E38EBFCEA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191" y="3791"/>
                <a:ext cx="708" cy="1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7" name="Freeform 139">
                <a:extLst>
                  <a:ext uri="{FF2B5EF4-FFF2-40B4-BE49-F238E27FC236}">
                    <a16:creationId xmlns:a16="http://schemas.microsoft.com/office/drawing/2014/main" id="{B14F8D32-D6AA-4E69-BAEE-D2B4300BD632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24" y="355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228" name="Line 140">
                <a:extLst>
                  <a:ext uri="{FF2B5EF4-FFF2-40B4-BE49-F238E27FC236}">
                    <a16:creationId xmlns:a16="http://schemas.microsoft.com/office/drawing/2014/main" id="{7B2B4E77-9652-45BD-9127-926493B5156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08" y="3552"/>
                <a:ext cx="0" cy="240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9" name="Group 163">
            <a:extLst>
              <a:ext uri="{FF2B5EF4-FFF2-40B4-BE49-F238E27FC236}">
                <a16:creationId xmlns:a16="http://schemas.microsoft.com/office/drawing/2014/main" id="{D9436D2E-072A-4C95-BA23-C35C61400BB6}"/>
              </a:ext>
            </a:extLst>
          </p:cNvPr>
          <p:cNvGrpSpPr>
            <a:grpSpLocks/>
          </p:cNvGrpSpPr>
          <p:nvPr/>
        </p:nvGrpSpPr>
        <p:grpSpPr bwMode="auto">
          <a:xfrm>
            <a:off x="1371600" y="1981200"/>
            <a:ext cx="1524000" cy="609600"/>
            <a:chOff x="864" y="1296"/>
            <a:chExt cx="960" cy="384"/>
          </a:xfrm>
        </p:grpSpPr>
        <p:sp>
          <p:nvSpPr>
            <p:cNvPr id="49221" name="Line 4">
              <a:extLst>
                <a:ext uri="{FF2B5EF4-FFF2-40B4-BE49-F238E27FC236}">
                  <a16:creationId xmlns:a16="http://schemas.microsoft.com/office/drawing/2014/main" id="{75DEFF0F-262F-4CF5-82AB-8C3782DA3620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343" y="129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22" name="Rectangle 145">
              <a:extLst>
                <a:ext uri="{FF2B5EF4-FFF2-40B4-BE49-F238E27FC236}">
                  <a16:creationId xmlns:a16="http://schemas.microsoft.com/office/drawing/2014/main" id="{6E3EBC3A-112C-4056-95DC-4F2C6D3549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148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3" name="Rectangle 146">
              <a:extLst>
                <a:ext uri="{FF2B5EF4-FFF2-40B4-BE49-F238E27FC236}">
                  <a16:creationId xmlns:a16="http://schemas.microsoft.com/office/drawing/2014/main" id="{394175E7-AFBA-4764-890C-1934447DB3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148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164">
            <a:extLst>
              <a:ext uri="{FF2B5EF4-FFF2-40B4-BE49-F238E27FC236}">
                <a16:creationId xmlns:a16="http://schemas.microsoft.com/office/drawing/2014/main" id="{C43B1C45-FB62-4E11-9C61-32A92B9A1D7C}"/>
              </a:ext>
            </a:extLst>
          </p:cNvPr>
          <p:cNvGrpSpPr>
            <a:grpSpLocks/>
          </p:cNvGrpSpPr>
          <p:nvPr/>
        </p:nvGrpSpPr>
        <p:grpSpPr bwMode="auto">
          <a:xfrm>
            <a:off x="3810000" y="1981200"/>
            <a:ext cx="1524000" cy="609600"/>
            <a:chOff x="2400" y="1248"/>
            <a:chExt cx="960" cy="384"/>
          </a:xfrm>
        </p:grpSpPr>
        <p:sp>
          <p:nvSpPr>
            <p:cNvPr id="49218" name="Line 20">
              <a:extLst>
                <a:ext uri="{FF2B5EF4-FFF2-40B4-BE49-F238E27FC236}">
                  <a16:creationId xmlns:a16="http://schemas.microsoft.com/office/drawing/2014/main" id="{56EFA15A-E1F2-43BB-B1D0-E0CBA910E45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880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49219" name="Rectangle 147">
              <a:extLst>
                <a:ext uri="{FF2B5EF4-FFF2-40B4-BE49-F238E27FC236}">
                  <a16:creationId xmlns:a16="http://schemas.microsoft.com/office/drawing/2014/main" id="{781E223C-70EA-466D-8624-206632712B8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1440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20" name="Rectangle 148">
              <a:extLst>
                <a:ext uri="{FF2B5EF4-FFF2-40B4-BE49-F238E27FC236}">
                  <a16:creationId xmlns:a16="http://schemas.microsoft.com/office/drawing/2014/main" id="{57F81F29-C4EC-495F-BF00-7A867F603F2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1" name="Group 165">
            <a:extLst>
              <a:ext uri="{FF2B5EF4-FFF2-40B4-BE49-F238E27FC236}">
                <a16:creationId xmlns:a16="http://schemas.microsoft.com/office/drawing/2014/main" id="{749A566F-866F-4FC0-8A27-9FCD1CBABCBD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1981200"/>
            <a:ext cx="1524000" cy="609600"/>
            <a:chOff x="3984" y="1248"/>
            <a:chExt cx="960" cy="384"/>
          </a:xfrm>
        </p:grpSpPr>
        <p:sp>
          <p:nvSpPr>
            <p:cNvPr id="49215" name="Line 22">
              <a:extLst>
                <a:ext uri="{FF2B5EF4-FFF2-40B4-BE49-F238E27FC236}">
                  <a16:creationId xmlns:a16="http://schemas.microsoft.com/office/drawing/2014/main" id="{8719E5FB-C150-463D-9332-7885C916EB2F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416" y="1248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6" name="Rectangle 149">
              <a:extLst>
                <a:ext uri="{FF2B5EF4-FFF2-40B4-BE49-F238E27FC236}">
                  <a16:creationId xmlns:a16="http://schemas.microsoft.com/office/drawing/2014/main" id="{F1AA221B-85B4-4CD1-A958-D769543504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84" y="1440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7" name="Rectangle 150">
              <a:extLst>
                <a:ext uri="{FF2B5EF4-FFF2-40B4-BE49-F238E27FC236}">
                  <a16:creationId xmlns:a16="http://schemas.microsoft.com/office/drawing/2014/main" id="{1D2D2EA5-A758-4867-B2CA-ECE8CD5A4F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60" y="1440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2" name="Group 166">
            <a:extLst>
              <a:ext uri="{FF2B5EF4-FFF2-40B4-BE49-F238E27FC236}">
                <a16:creationId xmlns:a16="http://schemas.microsoft.com/office/drawing/2014/main" id="{4E81BE65-26AF-493E-8D34-B982B2F74821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3019425" cy="1787525"/>
            <a:chOff x="943" y="1692"/>
            <a:chExt cx="1902" cy="1126"/>
          </a:xfrm>
        </p:grpSpPr>
        <p:sp>
          <p:nvSpPr>
            <p:cNvPr id="49209" name="Line 31">
              <a:extLst>
                <a:ext uri="{FF2B5EF4-FFF2-40B4-BE49-F238E27FC236}">
                  <a16:creationId xmlns:a16="http://schemas.microsoft.com/office/drawing/2014/main" id="{EFD5D824-3C6E-4969-AB36-3524E4F37D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22" y="169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0" name="Line 32">
              <a:extLst>
                <a:ext uri="{FF2B5EF4-FFF2-40B4-BE49-F238E27FC236}">
                  <a16:creationId xmlns:a16="http://schemas.microsoft.com/office/drawing/2014/main" id="{6D135186-B1F3-470D-9C44-9899EE205A44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0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11" name="Text Box 36">
              <a:extLst>
                <a:ext uri="{FF2B5EF4-FFF2-40B4-BE49-F238E27FC236}">
                  <a16:creationId xmlns:a16="http://schemas.microsoft.com/office/drawing/2014/main" id="{3F2B4460-F687-4E29-B222-0C3892CEEA1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2" name="Text Box 40">
              <a:extLst>
                <a:ext uri="{FF2B5EF4-FFF2-40B4-BE49-F238E27FC236}">
                  <a16:creationId xmlns:a16="http://schemas.microsoft.com/office/drawing/2014/main" id="{FBEA90D0-3327-4B75-809B-360AA2A2B87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13" name="Rectangle 151">
              <a:extLst>
                <a:ext uri="{FF2B5EF4-FFF2-40B4-BE49-F238E27FC236}">
                  <a16:creationId xmlns:a16="http://schemas.microsoft.com/office/drawing/2014/main" id="{EFF86A75-2EF6-4840-B6F5-B599918D02B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14" name="Rectangle 152">
              <a:extLst>
                <a:ext uri="{FF2B5EF4-FFF2-40B4-BE49-F238E27FC236}">
                  <a16:creationId xmlns:a16="http://schemas.microsoft.com/office/drawing/2014/main" id="{79A5D030-838C-4691-B252-571406796A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3" name="Group 167">
            <a:extLst>
              <a:ext uri="{FF2B5EF4-FFF2-40B4-BE49-F238E27FC236}">
                <a16:creationId xmlns:a16="http://schemas.microsoft.com/office/drawing/2014/main" id="{C836CC42-4D33-4C14-972E-196995249A63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3019425" cy="1787525"/>
            <a:chOff x="1533" y="1692"/>
            <a:chExt cx="1902" cy="1126"/>
          </a:xfrm>
        </p:grpSpPr>
        <p:sp>
          <p:nvSpPr>
            <p:cNvPr id="49203" name="Line 42">
              <a:extLst>
                <a:ext uri="{FF2B5EF4-FFF2-40B4-BE49-F238E27FC236}">
                  <a16:creationId xmlns:a16="http://schemas.microsoft.com/office/drawing/2014/main" id="{4B973B4D-B2B8-48AE-9756-DC708D49C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2" y="169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4" name="Line 43">
              <a:extLst>
                <a:ext uri="{FF2B5EF4-FFF2-40B4-BE49-F238E27FC236}">
                  <a16:creationId xmlns:a16="http://schemas.microsoft.com/office/drawing/2014/main" id="{EAAC045E-F7F9-4A7E-A1A0-C225B8E47E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594" y="169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205" name="Text Box 47">
              <a:extLst>
                <a:ext uri="{FF2B5EF4-FFF2-40B4-BE49-F238E27FC236}">
                  <a16:creationId xmlns:a16="http://schemas.microsoft.com/office/drawing/2014/main" id="{9360EA23-19FE-47C9-9FB8-8E735182ED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6" name="Text Box 51">
              <a:extLst>
                <a:ext uri="{FF2B5EF4-FFF2-40B4-BE49-F238E27FC236}">
                  <a16:creationId xmlns:a16="http://schemas.microsoft.com/office/drawing/2014/main" id="{1AE3AC0D-E4D5-4954-A005-2CDB6CF3C90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270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7" name="Rectangle 153">
              <a:extLst>
                <a:ext uri="{FF2B5EF4-FFF2-40B4-BE49-F238E27FC236}">
                  <a16:creationId xmlns:a16="http://schemas.microsoft.com/office/drawing/2014/main" id="{D64A8BAC-19DC-44AE-B709-2FCF1A1792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8" name="Rectangle 154">
              <a:extLst>
                <a:ext uri="{FF2B5EF4-FFF2-40B4-BE49-F238E27FC236}">
                  <a16:creationId xmlns:a16="http://schemas.microsoft.com/office/drawing/2014/main" id="{A6BC0470-A7F9-4D52-92A8-914195CCF1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496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4" name="Group 168">
            <a:extLst>
              <a:ext uri="{FF2B5EF4-FFF2-40B4-BE49-F238E27FC236}">
                <a16:creationId xmlns:a16="http://schemas.microsoft.com/office/drawing/2014/main" id="{9D9C3907-3BD8-4331-8D42-9D6890E00122}"/>
              </a:ext>
            </a:extLst>
          </p:cNvPr>
          <p:cNvGrpSpPr>
            <a:grpSpLocks/>
          </p:cNvGrpSpPr>
          <p:nvPr/>
        </p:nvGrpSpPr>
        <p:grpSpPr bwMode="auto">
          <a:xfrm>
            <a:off x="1497013" y="2686050"/>
            <a:ext cx="5476875" cy="2343150"/>
            <a:chOff x="943" y="1692"/>
            <a:chExt cx="3450" cy="1476"/>
          </a:xfrm>
        </p:grpSpPr>
        <p:sp>
          <p:nvSpPr>
            <p:cNvPr id="49197" name="Line 53">
              <a:extLst>
                <a:ext uri="{FF2B5EF4-FFF2-40B4-BE49-F238E27FC236}">
                  <a16:creationId xmlns:a16="http://schemas.microsoft.com/office/drawing/2014/main" id="{477BD3AB-030B-4BCD-9365-880993A98E8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30" y="169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8" name="Line 54">
              <a:extLst>
                <a:ext uri="{FF2B5EF4-FFF2-40B4-BE49-F238E27FC236}">
                  <a16:creationId xmlns:a16="http://schemas.microsoft.com/office/drawing/2014/main" id="{5BEADE83-23FF-4DED-9B3A-8A44A86958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56" y="169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9" name="Text Box 58">
              <a:extLst>
                <a:ext uri="{FF2B5EF4-FFF2-40B4-BE49-F238E27FC236}">
                  <a16:creationId xmlns:a16="http://schemas.microsoft.com/office/drawing/2014/main" id="{5CE1F014-0140-40EE-A8F2-83F7784E4D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4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0" name="Text Box 62">
              <a:extLst>
                <a:ext uri="{FF2B5EF4-FFF2-40B4-BE49-F238E27FC236}">
                  <a16:creationId xmlns:a16="http://schemas.microsoft.com/office/drawing/2014/main" id="{FB718D06-A8B3-421D-B7C1-3D3B33A9B48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201" name="Rectangle 155">
              <a:extLst>
                <a:ext uri="{FF2B5EF4-FFF2-40B4-BE49-F238E27FC236}">
                  <a16:creationId xmlns:a16="http://schemas.microsoft.com/office/drawing/2014/main" id="{B4D69D9B-7F74-473D-BEB8-A82704752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08" y="2832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202" name="Rectangle 157">
              <a:extLst>
                <a:ext uri="{FF2B5EF4-FFF2-40B4-BE49-F238E27FC236}">
                  <a16:creationId xmlns:a16="http://schemas.microsoft.com/office/drawing/2014/main" id="{4B93C099-6CD2-4351-9462-83391B84687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496"/>
              <a:ext cx="192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5" name="Group 169">
            <a:extLst>
              <a:ext uri="{FF2B5EF4-FFF2-40B4-BE49-F238E27FC236}">
                <a16:creationId xmlns:a16="http://schemas.microsoft.com/office/drawing/2014/main" id="{B8BE0371-4B44-472B-B4CB-4B7EA427C545}"/>
              </a:ext>
            </a:extLst>
          </p:cNvPr>
          <p:cNvGrpSpPr>
            <a:grpSpLocks/>
          </p:cNvGrpSpPr>
          <p:nvPr/>
        </p:nvGrpSpPr>
        <p:grpSpPr bwMode="auto">
          <a:xfrm>
            <a:off x="2433638" y="2686050"/>
            <a:ext cx="5476875" cy="2343150"/>
            <a:chOff x="1533" y="1692"/>
            <a:chExt cx="3450" cy="1476"/>
          </a:xfrm>
        </p:grpSpPr>
        <p:sp>
          <p:nvSpPr>
            <p:cNvPr id="49191" name="Line 64">
              <a:extLst>
                <a:ext uri="{FF2B5EF4-FFF2-40B4-BE49-F238E27FC236}">
                  <a16:creationId xmlns:a16="http://schemas.microsoft.com/office/drawing/2014/main" id="{50DCA61B-748D-4CC0-8483-976EC068290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948" y="169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2" name="Line 65">
              <a:extLst>
                <a:ext uri="{FF2B5EF4-FFF2-40B4-BE49-F238E27FC236}">
                  <a16:creationId xmlns:a16="http://schemas.microsoft.com/office/drawing/2014/main" id="{12C4303A-1B62-4090-B2BB-774AC9723A9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246" y="169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93" name="Text Box 69">
              <a:extLst>
                <a:ext uri="{FF2B5EF4-FFF2-40B4-BE49-F238E27FC236}">
                  <a16:creationId xmlns:a16="http://schemas.microsoft.com/office/drawing/2014/main" id="{00F74CF4-A3B7-4DF6-A85C-DCB5164D277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33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4" name="Text Box 73">
              <a:extLst>
                <a:ext uri="{FF2B5EF4-FFF2-40B4-BE49-F238E27FC236}">
                  <a16:creationId xmlns:a16="http://schemas.microsoft.com/office/drawing/2014/main" id="{C6026AFB-BABC-49D9-AD1E-0DC016AB1E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2702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95" name="Rectangle 156">
              <a:extLst>
                <a:ext uri="{FF2B5EF4-FFF2-40B4-BE49-F238E27FC236}">
                  <a16:creationId xmlns:a16="http://schemas.microsoft.com/office/drawing/2014/main" id="{A36F4AC4-D464-40AD-9725-1F2643F8D16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84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6" name="Rectangle 158">
              <a:extLst>
                <a:ext uri="{FF2B5EF4-FFF2-40B4-BE49-F238E27FC236}">
                  <a16:creationId xmlns:a16="http://schemas.microsoft.com/office/drawing/2014/main" id="{5C602750-D7E1-4D83-AC73-A8F555908B6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496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6" name="Group 170">
            <a:extLst>
              <a:ext uri="{FF2B5EF4-FFF2-40B4-BE49-F238E27FC236}">
                <a16:creationId xmlns:a16="http://schemas.microsoft.com/office/drawing/2014/main" id="{68087E36-6692-4D0E-8F5F-ED277D1AB87E}"/>
              </a:ext>
            </a:extLst>
          </p:cNvPr>
          <p:cNvGrpSpPr>
            <a:grpSpLocks/>
          </p:cNvGrpSpPr>
          <p:nvPr/>
        </p:nvGrpSpPr>
        <p:grpSpPr bwMode="auto">
          <a:xfrm>
            <a:off x="3954463" y="2686050"/>
            <a:ext cx="3019425" cy="2343150"/>
            <a:chOff x="2491" y="1692"/>
            <a:chExt cx="1902" cy="1476"/>
          </a:xfrm>
        </p:grpSpPr>
        <p:sp>
          <p:nvSpPr>
            <p:cNvPr id="49185" name="Line 75">
              <a:extLst>
                <a:ext uri="{FF2B5EF4-FFF2-40B4-BE49-F238E27FC236}">
                  <a16:creationId xmlns:a16="http://schemas.microsoft.com/office/drawing/2014/main" id="{05D2E7C0-21FA-4F49-9F1C-EC3BB35AD5CB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64" y="169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Line 76">
              <a:extLst>
                <a:ext uri="{FF2B5EF4-FFF2-40B4-BE49-F238E27FC236}">
                  <a16:creationId xmlns:a16="http://schemas.microsoft.com/office/drawing/2014/main" id="{5C477670-F185-49F5-B88A-2D2996C5792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9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7" name="Text Box 80">
              <a:extLst>
                <a:ext uri="{FF2B5EF4-FFF2-40B4-BE49-F238E27FC236}">
                  <a16:creationId xmlns:a16="http://schemas.microsoft.com/office/drawing/2014/main" id="{0F2B0130-9855-4A18-B564-35EFAF38066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8" name="Text Box 84">
              <a:extLst>
                <a:ext uri="{FF2B5EF4-FFF2-40B4-BE49-F238E27FC236}">
                  <a16:creationId xmlns:a16="http://schemas.microsoft.com/office/drawing/2014/main" id="{E0AC54B5-CAF1-46D8-9C7D-24249DBFE36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3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9" name="Rectangle 159">
              <a:extLst>
                <a:ext uri="{FF2B5EF4-FFF2-40B4-BE49-F238E27FC236}">
                  <a16:creationId xmlns:a16="http://schemas.microsoft.com/office/drawing/2014/main" id="{48E676BE-8FFD-4655-B513-5CF10B80A4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80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90" name="Rectangle 161">
              <a:extLst>
                <a:ext uri="{FF2B5EF4-FFF2-40B4-BE49-F238E27FC236}">
                  <a16:creationId xmlns:a16="http://schemas.microsoft.com/office/drawing/2014/main" id="{7DBA0876-B9BA-4EBE-947F-730D323AFE2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44" y="2832"/>
              <a:ext cx="192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7" name="Group 171">
            <a:extLst>
              <a:ext uri="{FF2B5EF4-FFF2-40B4-BE49-F238E27FC236}">
                <a16:creationId xmlns:a16="http://schemas.microsoft.com/office/drawing/2014/main" id="{D08FBD55-DCA3-46E6-82B3-9B834C17AD57}"/>
              </a:ext>
            </a:extLst>
          </p:cNvPr>
          <p:cNvGrpSpPr>
            <a:grpSpLocks/>
          </p:cNvGrpSpPr>
          <p:nvPr/>
        </p:nvGrpSpPr>
        <p:grpSpPr bwMode="auto">
          <a:xfrm>
            <a:off x="4891088" y="2686050"/>
            <a:ext cx="3019425" cy="2343150"/>
            <a:chOff x="3081" y="1692"/>
            <a:chExt cx="1902" cy="1476"/>
          </a:xfrm>
        </p:grpSpPr>
        <p:sp>
          <p:nvSpPr>
            <p:cNvPr id="49179" name="Line 86">
              <a:extLst>
                <a:ext uri="{FF2B5EF4-FFF2-40B4-BE49-F238E27FC236}">
                  <a16:creationId xmlns:a16="http://schemas.microsoft.com/office/drawing/2014/main" id="{8E384FAE-CA9F-4AA5-82A6-47687D0616D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483" y="169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0" name="Line 87">
              <a:extLst>
                <a:ext uri="{FF2B5EF4-FFF2-40B4-BE49-F238E27FC236}">
                  <a16:creationId xmlns:a16="http://schemas.microsoft.com/office/drawing/2014/main" id="{246DACBD-BA91-494D-BD26-FACAF98ECE5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781" y="169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181" name="Text Box 91">
              <a:extLst>
                <a:ext uri="{FF2B5EF4-FFF2-40B4-BE49-F238E27FC236}">
                  <a16:creationId xmlns:a16="http://schemas.microsoft.com/office/drawing/2014/main" id="{DE95570D-8A02-458A-AB9A-C0E83AD31AB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81" y="3051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2" name="Text Box 95">
              <a:extLst>
                <a:ext uri="{FF2B5EF4-FFF2-40B4-BE49-F238E27FC236}">
                  <a16:creationId xmlns:a16="http://schemas.microsoft.com/office/drawing/2014/main" id="{4C289779-B38C-4159-B02F-E5E038056FB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629" y="3052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W=0.5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49183" name="Rectangle 160">
              <a:extLst>
                <a:ext uri="{FF2B5EF4-FFF2-40B4-BE49-F238E27FC236}">
                  <a16:creationId xmlns:a16="http://schemas.microsoft.com/office/drawing/2014/main" id="{1571AA34-1D00-4363-9D45-FE2C15473B1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656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49184" name="Rectangle 162">
              <a:extLst>
                <a:ext uri="{FF2B5EF4-FFF2-40B4-BE49-F238E27FC236}">
                  <a16:creationId xmlns:a16="http://schemas.microsoft.com/office/drawing/2014/main" id="{B8109D38-4D19-4B52-8BBC-AC79486498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20" y="2832"/>
              <a:ext cx="192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sp>
        <p:nvSpPr>
          <p:cNvPr id="49175" name="Text Box 176">
            <a:extLst>
              <a:ext uri="{FF2B5EF4-FFF2-40B4-BE49-F238E27FC236}">
                <a16:creationId xmlns:a16="http://schemas.microsoft.com/office/drawing/2014/main" id="{820820A4-5FEB-4971-89FF-F58C293E46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" y="4419600"/>
            <a:ext cx="381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800"/>
          </a:p>
        </p:txBody>
      </p:sp>
      <p:graphicFrame>
        <p:nvGraphicFramePr>
          <p:cNvPr id="171192" name="Object 184">
            <a:extLst>
              <a:ext uri="{FF2B5EF4-FFF2-40B4-BE49-F238E27FC236}">
                <a16:creationId xmlns:a16="http://schemas.microsoft.com/office/drawing/2014/main" id="{DA6EA699-CAC0-4C9F-91BC-A7850BC48F3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2044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0" name="Equation" r:id="rId4" imgW="291973" imgH="253890" progId="Equation.3">
                  <p:embed/>
                </p:oleObj>
              </mc:Choice>
              <mc:Fallback>
                <p:oleObj name="Equation" r:id="rId4" imgW="291973" imgH="253890" progId="Equation.3">
                  <p:embed/>
                  <p:pic>
                    <p:nvPicPr>
                      <p:cNvPr id="171192" name="Object 184">
                        <a:extLst>
                          <a:ext uri="{FF2B5EF4-FFF2-40B4-BE49-F238E27FC236}">
                            <a16:creationId xmlns:a16="http://schemas.microsoft.com/office/drawing/2014/main" id="{DA6EA699-CAC0-4C9F-91BC-A7850BC48F3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44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3" name="Object 185">
            <a:extLst>
              <a:ext uri="{FF2B5EF4-FFF2-40B4-BE49-F238E27FC236}">
                <a16:creationId xmlns:a16="http://schemas.microsoft.com/office/drawing/2014/main" id="{A7E4DB2A-BE3F-47A2-95A6-F98EE2553B7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9977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1" name="Equation" r:id="rId6" imgW="291973" imgH="253890" progId="Equation.3">
                  <p:embed/>
                </p:oleObj>
              </mc:Choice>
              <mc:Fallback>
                <p:oleObj name="Equation" r:id="rId6" imgW="291973" imgH="253890" progId="Equation.3">
                  <p:embed/>
                  <p:pic>
                    <p:nvPicPr>
                      <p:cNvPr id="171193" name="Object 185">
                        <a:extLst>
                          <a:ext uri="{FF2B5EF4-FFF2-40B4-BE49-F238E27FC236}">
                            <a16:creationId xmlns:a16="http://schemas.microsoft.com/office/drawing/2014/main" id="{A7E4DB2A-BE3F-47A2-95A6-F98EE2553B7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977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1194" name="Object 186">
            <a:extLst>
              <a:ext uri="{FF2B5EF4-FFF2-40B4-BE49-F238E27FC236}">
                <a16:creationId xmlns:a16="http://schemas.microsoft.com/office/drawing/2014/main" id="{525325B9-7AC5-4B83-85DE-E6D7501BF5D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559300" y="3619500"/>
          <a:ext cx="393700" cy="342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432" name="Equation" r:id="rId8" imgW="291973" imgH="253890" progId="Equation.3">
                  <p:embed/>
                </p:oleObj>
              </mc:Choice>
              <mc:Fallback>
                <p:oleObj name="Equation" r:id="rId8" imgW="291973" imgH="253890" progId="Equation.3">
                  <p:embed/>
                  <p:pic>
                    <p:nvPicPr>
                      <p:cNvPr id="171194" name="Object 186">
                        <a:extLst>
                          <a:ext uri="{FF2B5EF4-FFF2-40B4-BE49-F238E27FC236}">
                            <a16:creationId xmlns:a16="http://schemas.microsoft.com/office/drawing/2014/main" id="{525325B9-7AC5-4B83-85DE-E6D7501BF5D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59300" y="3619500"/>
                        <a:ext cx="393700" cy="342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47487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1121" grpId="0" animBg="1"/>
      <p:bldP spid="171122" grpId="0" animBg="1"/>
      <p:bldP spid="17112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5" name="Text Box 3">
            <a:extLst>
              <a:ext uri="{FF2B5EF4-FFF2-40B4-BE49-F238E27FC236}">
                <a16:creationId xmlns:a16="http://schemas.microsoft.com/office/drawing/2014/main" id="{15AB6B11-05F8-41BC-B0D4-FCA7307D1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2595563"/>
            <a:ext cx="8826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E-Step</a:t>
            </a:r>
          </a:p>
        </p:txBody>
      </p:sp>
      <p:sp>
        <p:nvSpPr>
          <p:cNvPr id="172036" name="Text Box 4">
            <a:extLst>
              <a:ext uri="{FF2B5EF4-FFF2-40B4-BE49-F238E27FC236}">
                <a16:creationId xmlns:a16="http://schemas.microsoft.com/office/drawing/2014/main" id="{9EFE2EDF-5872-4949-8402-C47B12A386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8600" y="5033963"/>
            <a:ext cx="9207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 u="sng">
                <a:ea typeface="SimSun" panose="02010600030101010101" pitchFamily="2" charset="-122"/>
              </a:rPr>
              <a:t>M-Step</a:t>
            </a:r>
          </a:p>
        </p:txBody>
      </p:sp>
      <p:sp>
        <p:nvSpPr>
          <p:cNvPr id="172037" name="Arc 5">
            <a:extLst>
              <a:ext uri="{FF2B5EF4-FFF2-40B4-BE49-F238E27FC236}">
                <a16:creationId xmlns:a16="http://schemas.microsoft.com/office/drawing/2014/main" id="{5A6D7A29-DBEB-41A5-9885-9531439901AA}"/>
              </a:ext>
            </a:extLst>
          </p:cNvPr>
          <p:cNvSpPr>
            <a:spLocks/>
          </p:cNvSpPr>
          <p:nvPr/>
        </p:nvSpPr>
        <p:spPr bwMode="auto">
          <a:xfrm flipV="1">
            <a:off x="6781800" y="228600"/>
            <a:ext cx="1981200" cy="6477000"/>
          </a:xfrm>
          <a:custGeom>
            <a:avLst/>
            <a:gdLst>
              <a:gd name="T0" fmla="*/ 2147483646 w 32876"/>
              <a:gd name="T1" fmla="*/ 2147483646 h 43200"/>
              <a:gd name="T2" fmla="*/ 0 w 32876"/>
              <a:gd name="T3" fmla="*/ 2147483646 h 43200"/>
              <a:gd name="T4" fmla="*/ 2147483646 w 32876"/>
              <a:gd name="T5" fmla="*/ 2147483646 h 43200"/>
              <a:gd name="T6" fmla="*/ 0 60000 65536"/>
              <a:gd name="T7" fmla="*/ 0 60000 65536"/>
              <a:gd name="T8" fmla="*/ 0 60000 65536"/>
              <a:gd name="T9" fmla="*/ 0 w 32876"/>
              <a:gd name="T10" fmla="*/ 0 h 43200"/>
              <a:gd name="T11" fmla="*/ 32876 w 32876"/>
              <a:gd name="T12" fmla="*/ 43200 h 432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876" h="43200" fill="none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</a:path>
              <a:path w="32876" h="43200" stroke="0" extrusionOk="0">
                <a:moveTo>
                  <a:pt x="3834" y="1322"/>
                </a:moveTo>
                <a:cubicBezTo>
                  <a:pt x="6217" y="447"/>
                  <a:pt x="8736" y="-1"/>
                  <a:pt x="11276" y="0"/>
                </a:cubicBezTo>
                <a:cubicBezTo>
                  <a:pt x="23205" y="0"/>
                  <a:pt x="32876" y="9670"/>
                  <a:pt x="32876" y="21600"/>
                </a:cubicBezTo>
                <a:cubicBezTo>
                  <a:pt x="32876" y="33529"/>
                  <a:pt x="23205" y="43200"/>
                  <a:pt x="11276" y="43200"/>
                </a:cubicBezTo>
                <a:cubicBezTo>
                  <a:pt x="7296" y="43200"/>
                  <a:pt x="3394" y="42100"/>
                  <a:pt x="-1" y="40023"/>
                </a:cubicBezTo>
                <a:lnTo>
                  <a:pt x="11276" y="21600"/>
                </a:lnTo>
                <a:lnTo>
                  <a:pt x="3834" y="1322"/>
                </a:lnTo>
                <a:close/>
              </a:path>
            </a:pathLst>
          </a:custGeom>
          <a:noFill/>
          <a:ln w="3175">
            <a:solidFill>
              <a:schemeClr val="tx1"/>
            </a:solidFill>
            <a:prstDash val="dash"/>
            <a:miter lim="800000"/>
            <a:headEnd/>
            <a:tailEnd type="triangle" w="sm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1205" name="Rectangle 146">
            <a:extLst>
              <a:ext uri="{FF2B5EF4-FFF2-40B4-BE49-F238E27FC236}">
                <a16:creationId xmlns:a16="http://schemas.microsoft.com/office/drawing/2014/main" id="{7E3C98BA-FFE7-4A9A-8908-F091ABF49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1000" y="304800"/>
            <a:ext cx="4945063" cy="533400"/>
          </a:xfrm>
        </p:spPr>
        <p:txBody>
          <a:bodyPr/>
          <a:lstStyle/>
          <a:p>
            <a:pPr eaLnBrk="1" hangingPunct="1"/>
            <a:r>
              <a:rPr lang="en-US" altLang="zh-CN" sz="2800">
                <a:ea typeface="SimSun" panose="02010600030101010101" pitchFamily="2" charset="-122"/>
              </a:rPr>
              <a:t>2. Iteration Step (Example)</a:t>
            </a:r>
          </a:p>
        </p:txBody>
      </p:sp>
      <p:grpSp>
        <p:nvGrpSpPr>
          <p:cNvPr id="51206" name="Group 193">
            <a:extLst>
              <a:ext uri="{FF2B5EF4-FFF2-40B4-BE49-F238E27FC236}">
                <a16:creationId xmlns:a16="http://schemas.microsoft.com/office/drawing/2014/main" id="{430C97A6-CA21-4CFB-8236-AFF127438ED5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946150"/>
            <a:ext cx="7010400" cy="1339850"/>
            <a:chOff x="768" y="596"/>
            <a:chExt cx="4416" cy="844"/>
          </a:xfrm>
        </p:grpSpPr>
        <p:sp>
          <p:nvSpPr>
            <p:cNvPr id="51291" name="Line 8">
              <a:extLst>
                <a:ext uri="{FF2B5EF4-FFF2-40B4-BE49-F238E27FC236}">
                  <a16:creationId xmlns:a16="http://schemas.microsoft.com/office/drawing/2014/main" id="{CFEDDB38-B3B8-4344-9457-148F65E3DA21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247" y="1076"/>
              <a:ext cx="1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92" name="Line 24">
              <a:extLst>
                <a:ext uri="{FF2B5EF4-FFF2-40B4-BE49-F238E27FC236}">
                  <a16:creationId xmlns:a16="http://schemas.microsoft.com/office/drawing/2014/main" id="{A6AE8419-8037-4A43-BF44-5FAB05AF521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784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tIns="274320"/>
            <a:lstStyle/>
            <a:p>
              <a:endParaRPr lang="en-US"/>
            </a:p>
          </p:txBody>
        </p:sp>
        <p:sp>
          <p:nvSpPr>
            <p:cNvPr id="51293" name="Line 26">
              <a:extLst>
                <a:ext uri="{FF2B5EF4-FFF2-40B4-BE49-F238E27FC236}">
                  <a16:creationId xmlns:a16="http://schemas.microsoft.com/office/drawing/2014/main" id="{88FD4EF5-7B70-498F-824E-A2C39F2E980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320" y="1076"/>
              <a:ext cx="0" cy="192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94" name="Group 133">
              <a:extLst>
                <a:ext uri="{FF2B5EF4-FFF2-40B4-BE49-F238E27FC236}">
                  <a16:creationId xmlns:a16="http://schemas.microsoft.com/office/drawing/2014/main" id="{8D41C027-D3FE-4597-9D61-622BBC6C7EB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04" y="596"/>
              <a:ext cx="4180" cy="425"/>
              <a:chOff x="1100" y="816"/>
              <a:chExt cx="4180" cy="425"/>
            </a:xfrm>
          </p:grpSpPr>
          <p:sp>
            <p:nvSpPr>
              <p:cNvPr id="51301" name="Rectangle 134">
                <a:extLst>
                  <a:ext uri="{FF2B5EF4-FFF2-40B4-BE49-F238E27FC236}">
                    <a16:creationId xmlns:a16="http://schemas.microsoft.com/office/drawing/2014/main" id="{6A6BCC46-755A-4CD4-B343-CAA68FA8517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100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2" name="AutoShape 135">
                <a:extLst>
                  <a:ext uri="{FF2B5EF4-FFF2-40B4-BE49-F238E27FC236}">
                    <a16:creationId xmlns:a16="http://schemas.microsoft.com/office/drawing/2014/main" id="{094A7898-E2E4-4F5A-A120-F6FB3AF32CA0}"/>
                  </a:ext>
                </a:extLst>
              </p:cNvPr>
              <p:cNvCxnSpPr>
                <a:cxnSpLocks noChangeShapeType="1"/>
                <a:stCxn id="51301" idx="3"/>
                <a:endCxn id="51304" idx="1"/>
              </p:cNvCxnSpPr>
              <p:nvPr/>
            </p:nvCxnSpPr>
            <p:spPr bwMode="auto">
              <a:xfrm>
                <a:off x="1572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3" name="Text Box 136">
                <a:extLst>
                  <a:ext uri="{FF2B5EF4-FFF2-40B4-BE49-F238E27FC236}">
                    <a16:creationId xmlns:a16="http://schemas.microsoft.com/office/drawing/2014/main" id="{64701AA3-08C2-40E6-A1D2-F4EBF5742420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955" y="816"/>
                <a:ext cx="257" cy="3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4" name="AutoShape 137">
                <a:extLst>
                  <a:ext uri="{FF2B5EF4-FFF2-40B4-BE49-F238E27FC236}">
                    <a16:creationId xmlns:a16="http://schemas.microsoft.com/office/drawing/2014/main" id="{A59861F6-21EC-47D8-B9A7-F2CBA83D6F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32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5" name="Text Box 138">
                <a:extLst>
                  <a:ext uri="{FF2B5EF4-FFF2-40B4-BE49-F238E27FC236}">
                    <a16:creationId xmlns:a16="http://schemas.microsoft.com/office/drawing/2014/main" id="{D21988F4-1BF3-48C1-AB6C-8D962A3A499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89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FF0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1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06" name="Rectangle 139">
                <a:extLst>
                  <a:ext uri="{FF2B5EF4-FFF2-40B4-BE49-F238E27FC236}">
                    <a16:creationId xmlns:a16="http://schemas.microsoft.com/office/drawing/2014/main" id="{02AB9B81-A1F4-4442-8AE5-12666E311FB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634" y="891"/>
                <a:ext cx="472" cy="350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07" name="AutoShape 140">
                <a:extLst>
                  <a:ext uri="{FF2B5EF4-FFF2-40B4-BE49-F238E27FC236}">
                    <a16:creationId xmlns:a16="http://schemas.microsoft.com/office/drawing/2014/main" id="{479DF2E5-FD77-4183-A7AB-114B98585204}"/>
                  </a:ext>
                </a:extLst>
              </p:cNvPr>
              <p:cNvCxnSpPr>
                <a:cxnSpLocks noChangeShapeType="1"/>
                <a:stCxn id="51306" idx="3"/>
                <a:endCxn id="51308" idx="1"/>
              </p:cNvCxnSpPr>
              <p:nvPr/>
            </p:nvCxnSpPr>
            <p:spPr bwMode="auto">
              <a:xfrm>
                <a:off x="3106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08" name="AutoShape 141">
                <a:extLst>
                  <a:ext uri="{FF2B5EF4-FFF2-40B4-BE49-F238E27FC236}">
                    <a16:creationId xmlns:a16="http://schemas.microsoft.com/office/drawing/2014/main" id="{6A4141FF-32AE-4C5E-8134-D5768E7541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6" y="891"/>
                <a:ext cx="86" cy="350"/>
              </a:xfrm>
              <a:prstGeom prst="leftBrace">
                <a:avLst>
                  <a:gd name="adj1" fmla="val 33915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tIns="27432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309" name="Rectangle 142">
                <a:extLst>
                  <a:ext uri="{FF2B5EF4-FFF2-40B4-BE49-F238E27FC236}">
                    <a16:creationId xmlns:a16="http://schemas.microsoft.com/office/drawing/2014/main" id="{A6C4D4A3-7034-4ACF-80EE-EA39D9C721D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169" y="891"/>
                <a:ext cx="472" cy="349"/>
              </a:xfrm>
              <a:prstGeom prst="rect">
                <a:avLst/>
              </a:prstGeom>
              <a:solidFill>
                <a:srgbClr val="FFFFFF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lIns="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algn="ctr"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2400" b="1" i="1">
                    <a:latin typeface="Times New Roman" panose="02020603050405020304" pitchFamily="18" charset="0"/>
                    <a:ea typeface="SimSun" panose="02010600030101010101" pitchFamily="2" charset="-122"/>
                  </a:rPr>
                  <a:t>I</a:t>
                </a:r>
                <a:r>
                  <a:rPr lang="en-US" altLang="zh-CN" sz="2400" b="1" baseline="-25000"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2400">
                  <a:ea typeface="SimSun" panose="02010600030101010101" pitchFamily="2" charset="-122"/>
                </a:endParaRPr>
              </a:p>
            </p:txBody>
          </p:sp>
          <p:cxnSp>
            <p:nvCxnSpPr>
              <p:cNvPr id="51310" name="AutoShape 143">
                <a:extLst>
                  <a:ext uri="{FF2B5EF4-FFF2-40B4-BE49-F238E27FC236}">
                    <a16:creationId xmlns:a16="http://schemas.microsoft.com/office/drawing/2014/main" id="{89A9417E-D260-4A40-873E-217F57B03EF1}"/>
                  </a:ext>
                </a:extLst>
              </p:cNvPr>
              <p:cNvCxnSpPr>
                <a:cxnSpLocks noChangeShapeType="1"/>
                <a:stCxn id="51309" idx="3"/>
                <a:endCxn id="51312" idx="1"/>
              </p:cNvCxnSpPr>
              <p:nvPr/>
            </p:nvCxnSpPr>
            <p:spPr bwMode="auto">
              <a:xfrm>
                <a:off x="4641" y="1066"/>
                <a:ext cx="260" cy="0"/>
              </a:xfrm>
              <a:prstGeom prst="straightConnector1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</p:cxnSp>
          <p:sp>
            <p:nvSpPr>
              <p:cNvPr id="51311" name="Text Box 144">
                <a:extLst>
                  <a:ext uri="{FF2B5EF4-FFF2-40B4-BE49-F238E27FC236}">
                    <a16:creationId xmlns:a16="http://schemas.microsoft.com/office/drawing/2014/main" id="{315E5787-D311-4C24-8A1F-6CBF729CC67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023" y="816"/>
                <a:ext cx="257" cy="36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91440" rIns="0" bIns="0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8000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2</a:t>
                </a:r>
                <a:endParaRPr lang="en-US" altLang="zh-CN" sz="1800">
                  <a:latin typeface="Times New Roman" panose="02020603050405020304" pitchFamily="18" charset="0"/>
                  <a:ea typeface="SimSun" panose="02010600030101010101" pitchFamily="2" charset="-122"/>
                </a:endParaRPr>
              </a:p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r>
                  <a:rPr lang="en-US" altLang="zh-CN" sz="1800" b="1" i="1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O</a:t>
                </a:r>
                <a:r>
                  <a:rPr lang="en-US" altLang="zh-CN" sz="1800" b="1" baseline="-25000">
                    <a:solidFill>
                      <a:srgbClr val="0000FF"/>
                    </a:solidFill>
                    <a:latin typeface="Times New Roman" panose="02020603050405020304" pitchFamily="18" charset="0"/>
                    <a:ea typeface="SimSun" panose="02010600030101010101" pitchFamily="2" charset="-122"/>
                  </a:rPr>
                  <a:t>3</a:t>
                </a:r>
                <a:endParaRPr lang="en-US" altLang="zh-CN" sz="1800">
                  <a:ea typeface="SimSun" panose="02010600030101010101" pitchFamily="2" charset="-122"/>
                </a:endParaRPr>
              </a:p>
            </p:txBody>
          </p:sp>
          <p:sp>
            <p:nvSpPr>
              <p:cNvPr id="51312" name="AutoShape 145">
                <a:extLst>
                  <a:ext uri="{FF2B5EF4-FFF2-40B4-BE49-F238E27FC236}">
                    <a16:creationId xmlns:a16="http://schemas.microsoft.com/office/drawing/2014/main" id="{A83BF49E-8653-45CD-94BC-C66E14CD3CD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01" y="891"/>
                <a:ext cx="86" cy="349"/>
              </a:xfrm>
              <a:prstGeom prst="leftBrace">
                <a:avLst>
                  <a:gd name="adj1" fmla="val 33818"/>
                  <a:gd name="adj2" fmla="val 50000"/>
                </a:avLst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</p:grpSp>
        <p:sp>
          <p:nvSpPr>
            <p:cNvPr id="51295" name="Rectangle 175">
              <a:extLst>
                <a:ext uri="{FF2B5EF4-FFF2-40B4-BE49-F238E27FC236}">
                  <a16:creationId xmlns:a16="http://schemas.microsoft.com/office/drawing/2014/main" id="{842ECF30-439B-4729-B291-1ABC4DAA166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8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6" name="Rectangle 176">
              <a:extLst>
                <a:ext uri="{FF2B5EF4-FFF2-40B4-BE49-F238E27FC236}">
                  <a16:creationId xmlns:a16="http://schemas.microsoft.com/office/drawing/2014/main" id="{62955025-14D4-42B2-9980-5D269CE37D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44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7" name="Rectangle 177">
              <a:extLst>
                <a:ext uri="{FF2B5EF4-FFF2-40B4-BE49-F238E27FC236}">
                  <a16:creationId xmlns:a16="http://schemas.microsoft.com/office/drawing/2014/main" id="{672FA80F-B906-4C02-98DF-6F75B70B8A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04" y="1248"/>
              <a:ext cx="384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8" name="Rectangle 178">
              <a:extLst>
                <a:ext uri="{FF2B5EF4-FFF2-40B4-BE49-F238E27FC236}">
                  <a16:creationId xmlns:a16="http://schemas.microsoft.com/office/drawing/2014/main" id="{27346770-D00F-4B33-B577-72611DF8C4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880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9" name="Rectangle 179">
              <a:extLst>
                <a:ext uri="{FF2B5EF4-FFF2-40B4-BE49-F238E27FC236}">
                  <a16:creationId xmlns:a16="http://schemas.microsoft.com/office/drawing/2014/main" id="{72D7BBB0-0CC8-4030-8DF6-51310A7548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88" y="1248"/>
              <a:ext cx="384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300" name="Rectangle 180">
              <a:extLst>
                <a:ext uri="{FF2B5EF4-FFF2-40B4-BE49-F238E27FC236}">
                  <a16:creationId xmlns:a16="http://schemas.microsoft.com/office/drawing/2014/main" id="{458D8319-4EAA-42BC-BDC5-7DE3BAE728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464" y="1248"/>
              <a:ext cx="384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4" name="Group 197">
            <a:extLst>
              <a:ext uri="{FF2B5EF4-FFF2-40B4-BE49-F238E27FC236}">
                <a16:creationId xmlns:a16="http://schemas.microsoft.com/office/drawing/2014/main" id="{04BF5F9E-0A25-4666-8C4A-9B36D14FF189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3019425" cy="1939925"/>
            <a:chOff x="847" y="1472"/>
            <a:chExt cx="1902" cy="1222"/>
          </a:xfrm>
        </p:grpSpPr>
        <p:sp>
          <p:nvSpPr>
            <p:cNvPr id="51285" name="Line 35">
              <a:extLst>
                <a:ext uri="{FF2B5EF4-FFF2-40B4-BE49-F238E27FC236}">
                  <a16:creationId xmlns:a16="http://schemas.microsoft.com/office/drawing/2014/main" id="{D42E1AAF-2FB3-4357-ACAD-BDA05A43BFA6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026" y="1472"/>
              <a:ext cx="129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6" name="Line 36">
              <a:extLst>
                <a:ext uri="{FF2B5EF4-FFF2-40B4-BE49-F238E27FC236}">
                  <a16:creationId xmlns:a16="http://schemas.microsoft.com/office/drawing/2014/main" id="{CF856FF0-00ED-4354-B959-C83A0B65222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0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7" name="Text Box 40">
              <a:extLst>
                <a:ext uri="{FF2B5EF4-FFF2-40B4-BE49-F238E27FC236}">
                  <a16:creationId xmlns:a16="http://schemas.microsoft.com/office/drawing/2014/main" id="{C016FF2E-617F-4F78-BE69-0B5F01819F9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8" name="Text Box 44">
              <a:extLst>
                <a:ext uri="{FF2B5EF4-FFF2-40B4-BE49-F238E27FC236}">
                  <a16:creationId xmlns:a16="http://schemas.microsoft.com/office/drawing/2014/main" id="{9B6A73A4-AD5F-400B-9AED-11FBF95B47F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9" name="Rectangle 181">
              <a:extLst>
                <a:ext uri="{FF2B5EF4-FFF2-40B4-BE49-F238E27FC236}">
                  <a16:creationId xmlns:a16="http://schemas.microsoft.com/office/drawing/2014/main" id="{551D37FD-9110-44F5-8050-16E69975C1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400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90" name="Rectangle 183">
              <a:extLst>
                <a:ext uri="{FF2B5EF4-FFF2-40B4-BE49-F238E27FC236}">
                  <a16:creationId xmlns:a16="http://schemas.microsoft.com/office/drawing/2014/main" id="{198E0A37-0919-4D06-BD76-6D3865FA8C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5" name="Group 198">
            <a:extLst>
              <a:ext uri="{FF2B5EF4-FFF2-40B4-BE49-F238E27FC236}">
                <a16:creationId xmlns:a16="http://schemas.microsoft.com/office/drawing/2014/main" id="{8AA7FDE2-FE32-4DDD-866C-A6D1108FE1A1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3019425" cy="1939925"/>
            <a:chOff x="1437" y="1472"/>
            <a:chExt cx="1902" cy="1222"/>
          </a:xfrm>
        </p:grpSpPr>
        <p:sp>
          <p:nvSpPr>
            <p:cNvPr id="51279" name="Line 46">
              <a:extLst>
                <a:ext uri="{FF2B5EF4-FFF2-40B4-BE49-F238E27FC236}">
                  <a16:creationId xmlns:a16="http://schemas.microsoft.com/office/drawing/2014/main" id="{82721FCD-6344-493D-B70A-CDCF7E750389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616" y="1472"/>
              <a:ext cx="826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0" name="Line 47">
              <a:extLst>
                <a:ext uri="{FF2B5EF4-FFF2-40B4-BE49-F238E27FC236}">
                  <a16:creationId xmlns:a16="http://schemas.microsoft.com/office/drawing/2014/main" id="{883C07F4-169F-45E9-A7AC-15700FAFA53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498" y="1472"/>
              <a:ext cx="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81" name="Text Box 51">
              <a:extLst>
                <a:ext uri="{FF2B5EF4-FFF2-40B4-BE49-F238E27FC236}">
                  <a16:creationId xmlns:a16="http://schemas.microsoft.com/office/drawing/2014/main" id="{9E439CB8-5A1F-4148-AA0C-9D7E0E91E4D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2" name="Text Box 55">
              <a:extLst>
                <a:ext uri="{FF2B5EF4-FFF2-40B4-BE49-F238E27FC236}">
                  <a16:creationId xmlns:a16="http://schemas.microsoft.com/office/drawing/2014/main" id="{028C9FB7-5508-4152-9608-810E628858A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57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83" name="Rectangle 182">
              <a:extLst>
                <a:ext uri="{FF2B5EF4-FFF2-40B4-BE49-F238E27FC236}">
                  <a16:creationId xmlns:a16="http://schemas.microsoft.com/office/drawing/2014/main" id="{FF6F0B50-0465-4114-A60F-AFD3CD8F5D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400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84" name="Rectangle 184">
              <a:extLst>
                <a:ext uri="{FF2B5EF4-FFF2-40B4-BE49-F238E27FC236}">
                  <a16:creationId xmlns:a16="http://schemas.microsoft.com/office/drawing/2014/main" id="{2281B430-5EB3-46C2-89EC-CA11F38A0D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400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6" name="Group 199">
            <a:extLst>
              <a:ext uri="{FF2B5EF4-FFF2-40B4-BE49-F238E27FC236}">
                <a16:creationId xmlns:a16="http://schemas.microsoft.com/office/drawing/2014/main" id="{9D11C24A-5AF1-4B6B-B685-F50013207C85}"/>
              </a:ext>
            </a:extLst>
          </p:cNvPr>
          <p:cNvGrpSpPr>
            <a:grpSpLocks/>
          </p:cNvGrpSpPr>
          <p:nvPr/>
        </p:nvGrpSpPr>
        <p:grpSpPr bwMode="auto">
          <a:xfrm>
            <a:off x="1344613" y="2336800"/>
            <a:ext cx="5476875" cy="2495550"/>
            <a:chOff x="847" y="1472"/>
            <a:chExt cx="3450" cy="1572"/>
          </a:xfrm>
        </p:grpSpPr>
        <p:sp>
          <p:nvSpPr>
            <p:cNvPr id="51273" name="Line 57">
              <a:extLst>
                <a:ext uri="{FF2B5EF4-FFF2-40B4-BE49-F238E27FC236}">
                  <a16:creationId xmlns:a16="http://schemas.microsoft.com/office/drawing/2014/main" id="{F91F0457-AB36-4431-9F80-F1B98A7B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734" y="1472"/>
              <a:ext cx="708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4" name="Line 58">
              <a:extLst>
                <a:ext uri="{FF2B5EF4-FFF2-40B4-BE49-F238E27FC236}">
                  <a16:creationId xmlns:a16="http://schemas.microsoft.com/office/drawing/2014/main" id="{A221EBF0-2F11-488C-B698-E26351225F5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560" y="1472"/>
              <a:ext cx="129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75" name="Text Box 62">
              <a:extLst>
                <a:ext uri="{FF2B5EF4-FFF2-40B4-BE49-F238E27FC236}">
                  <a16:creationId xmlns:a16="http://schemas.microsoft.com/office/drawing/2014/main" id="{94E5AC6E-F36D-4F20-A63B-9E78A16CEA6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4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6" name="Text Box 66">
              <a:extLst>
                <a:ext uri="{FF2B5EF4-FFF2-40B4-BE49-F238E27FC236}">
                  <a16:creationId xmlns:a16="http://schemas.microsoft.com/office/drawing/2014/main" id="{DBB42527-4219-4E7E-88D9-2A3FE8D32B0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7" name="Rectangle 185">
              <a:extLst>
                <a:ext uri="{FF2B5EF4-FFF2-40B4-BE49-F238E27FC236}">
                  <a16:creationId xmlns:a16="http://schemas.microsoft.com/office/drawing/2014/main" id="{24602F8E-AE88-4FA9-9C42-C931C5F80E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64" y="2736"/>
              <a:ext cx="288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8" name="Rectangle 187">
              <a:extLst>
                <a:ext uri="{FF2B5EF4-FFF2-40B4-BE49-F238E27FC236}">
                  <a16:creationId xmlns:a16="http://schemas.microsoft.com/office/drawing/2014/main" id="{B726C1E2-469F-4DF1-8B1B-8D55D69EBB4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400"/>
              <a:ext cx="96" cy="192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7" name="Group 200">
            <a:extLst>
              <a:ext uri="{FF2B5EF4-FFF2-40B4-BE49-F238E27FC236}">
                <a16:creationId xmlns:a16="http://schemas.microsoft.com/office/drawing/2014/main" id="{8A2E519C-CDE5-4792-ABBE-EA3EC9107075}"/>
              </a:ext>
            </a:extLst>
          </p:cNvPr>
          <p:cNvGrpSpPr>
            <a:grpSpLocks/>
          </p:cNvGrpSpPr>
          <p:nvPr/>
        </p:nvGrpSpPr>
        <p:grpSpPr bwMode="auto">
          <a:xfrm>
            <a:off x="2281238" y="2336800"/>
            <a:ext cx="5476875" cy="2495550"/>
            <a:chOff x="1437" y="1472"/>
            <a:chExt cx="3450" cy="1572"/>
          </a:xfrm>
        </p:grpSpPr>
        <p:sp>
          <p:nvSpPr>
            <p:cNvPr id="51267" name="Line 68">
              <a:extLst>
                <a:ext uri="{FF2B5EF4-FFF2-40B4-BE49-F238E27FC236}">
                  <a16:creationId xmlns:a16="http://schemas.microsoft.com/office/drawing/2014/main" id="{BA4191C9-C9BB-43F7-9196-9767DC08096F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1852" y="1472"/>
              <a:ext cx="1181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8" name="Line 69">
              <a:extLst>
                <a:ext uri="{FF2B5EF4-FFF2-40B4-BE49-F238E27FC236}">
                  <a16:creationId xmlns:a16="http://schemas.microsoft.com/office/drawing/2014/main" id="{3D1EF4FF-B081-4564-AD1D-5F36316B811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150" y="1472"/>
              <a:ext cx="827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9" name="Text Box 73">
              <a:extLst>
                <a:ext uri="{FF2B5EF4-FFF2-40B4-BE49-F238E27FC236}">
                  <a16:creationId xmlns:a16="http://schemas.microsoft.com/office/drawing/2014/main" id="{3DAAD8D5-C15E-4F02-8E3F-D8FD8DBEAFE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37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0" name="Text Box 77">
              <a:extLst>
                <a:ext uri="{FF2B5EF4-FFF2-40B4-BE49-F238E27FC236}">
                  <a16:creationId xmlns:a16="http://schemas.microsoft.com/office/drawing/2014/main" id="{1A208982-69F4-4573-A75D-2574EBB1210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578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71" name="Rectangle 186">
              <a:extLst>
                <a:ext uri="{FF2B5EF4-FFF2-40B4-BE49-F238E27FC236}">
                  <a16:creationId xmlns:a16="http://schemas.microsoft.com/office/drawing/2014/main" id="{C875ED36-9270-42C1-B817-2BDF422730C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440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72" name="Rectangle 188">
              <a:extLst>
                <a:ext uri="{FF2B5EF4-FFF2-40B4-BE49-F238E27FC236}">
                  <a16:creationId xmlns:a16="http://schemas.microsoft.com/office/drawing/2014/main" id="{C8AE1A40-C5EC-4159-B061-91053A9292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400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8" name="Group 201">
            <a:extLst>
              <a:ext uri="{FF2B5EF4-FFF2-40B4-BE49-F238E27FC236}">
                <a16:creationId xmlns:a16="http://schemas.microsoft.com/office/drawing/2014/main" id="{3EB3625A-9962-4B59-9471-1AFB0F4F833A}"/>
              </a:ext>
            </a:extLst>
          </p:cNvPr>
          <p:cNvGrpSpPr>
            <a:grpSpLocks/>
          </p:cNvGrpSpPr>
          <p:nvPr/>
        </p:nvGrpSpPr>
        <p:grpSpPr bwMode="auto">
          <a:xfrm>
            <a:off x="3802063" y="2336800"/>
            <a:ext cx="3019425" cy="2495550"/>
            <a:chOff x="2395" y="1472"/>
            <a:chExt cx="1902" cy="1572"/>
          </a:xfrm>
        </p:grpSpPr>
        <p:sp>
          <p:nvSpPr>
            <p:cNvPr id="51261" name="Line 79">
              <a:extLst>
                <a:ext uri="{FF2B5EF4-FFF2-40B4-BE49-F238E27FC236}">
                  <a16:creationId xmlns:a16="http://schemas.microsoft.com/office/drawing/2014/main" id="{90EF4A54-437B-4C26-91FB-B56E23FFC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268" y="1472"/>
              <a:ext cx="709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2" name="Line 80">
              <a:extLst>
                <a:ext uri="{FF2B5EF4-FFF2-40B4-BE49-F238E27FC236}">
                  <a16:creationId xmlns:a16="http://schemas.microsoft.com/office/drawing/2014/main" id="{EB32D3FA-BBD8-4F80-AA7E-6CC92A4EBD2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09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63" name="Text Box 84">
              <a:extLst>
                <a:ext uri="{FF2B5EF4-FFF2-40B4-BE49-F238E27FC236}">
                  <a16:creationId xmlns:a16="http://schemas.microsoft.com/office/drawing/2014/main" id="{330D145D-5503-4D0A-A7E5-B96741239E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9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4" name="Text Box 88">
              <a:extLst>
                <a:ext uri="{FF2B5EF4-FFF2-40B4-BE49-F238E27FC236}">
                  <a16:creationId xmlns:a16="http://schemas.microsoft.com/office/drawing/2014/main" id="{DA980DCB-FAC8-482C-B48A-C5AD5AAE2B1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94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65" name="Rectangle 189">
              <a:extLst>
                <a:ext uri="{FF2B5EF4-FFF2-40B4-BE49-F238E27FC236}">
                  <a16:creationId xmlns:a16="http://schemas.microsoft.com/office/drawing/2014/main" id="{425BF0EA-07BB-4326-8BBC-03B87010EF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0" y="2736"/>
              <a:ext cx="288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6" name="Rectangle 191">
              <a:extLst>
                <a:ext uri="{FF2B5EF4-FFF2-40B4-BE49-F238E27FC236}">
                  <a16:creationId xmlns:a16="http://schemas.microsoft.com/office/drawing/2014/main" id="{E40DCCE6-0BBC-4612-873F-D8DC35EF54E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36" y="2736"/>
              <a:ext cx="96" cy="192"/>
            </a:xfrm>
            <a:prstGeom prst="rect">
              <a:avLst/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9" name="Group 202">
            <a:extLst>
              <a:ext uri="{FF2B5EF4-FFF2-40B4-BE49-F238E27FC236}">
                <a16:creationId xmlns:a16="http://schemas.microsoft.com/office/drawing/2014/main" id="{F46CEC74-C165-4E2A-91C0-DA6BD2636946}"/>
              </a:ext>
            </a:extLst>
          </p:cNvPr>
          <p:cNvGrpSpPr>
            <a:grpSpLocks/>
          </p:cNvGrpSpPr>
          <p:nvPr/>
        </p:nvGrpSpPr>
        <p:grpSpPr bwMode="auto">
          <a:xfrm>
            <a:off x="4724400" y="2336800"/>
            <a:ext cx="3033713" cy="2495550"/>
            <a:chOff x="2976" y="1472"/>
            <a:chExt cx="1911" cy="1572"/>
          </a:xfrm>
        </p:grpSpPr>
        <p:sp>
          <p:nvSpPr>
            <p:cNvPr id="51255" name="Line 90">
              <a:extLst>
                <a:ext uri="{FF2B5EF4-FFF2-40B4-BE49-F238E27FC236}">
                  <a16:creationId xmlns:a16="http://schemas.microsoft.com/office/drawing/2014/main" id="{1A58518F-BC9D-48CB-A08D-C7E58E0ADEE6}"/>
                </a:ext>
              </a:extLst>
            </p:cNvPr>
            <p:cNvSpPr>
              <a:spLocks noChangeShapeType="1"/>
            </p:cNvSpPr>
            <p:nvPr/>
          </p:nvSpPr>
          <p:spPr bwMode="auto">
            <a:xfrm flipH="1">
              <a:off x="3387" y="1472"/>
              <a:ext cx="118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6" name="Line 91">
              <a:extLst>
                <a:ext uri="{FF2B5EF4-FFF2-40B4-BE49-F238E27FC236}">
                  <a16:creationId xmlns:a16="http://schemas.microsoft.com/office/drawing/2014/main" id="{21C21FD2-5D78-47FE-BA06-B6D58349B21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85" y="1472"/>
              <a:ext cx="0" cy="467"/>
            </a:xfrm>
            <a:prstGeom prst="line">
              <a:avLst/>
            </a:prstGeom>
            <a:noFill/>
            <a:ln w="3175">
              <a:solidFill>
                <a:srgbClr val="000000"/>
              </a:solidFill>
              <a:prstDash val="lgDash"/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57" name="Text Box 95">
              <a:extLst>
                <a:ext uri="{FF2B5EF4-FFF2-40B4-BE49-F238E27FC236}">
                  <a16:creationId xmlns:a16="http://schemas.microsoft.com/office/drawing/2014/main" id="{C20F4A45-2FCA-439A-AD18-AFFED94487B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" y="2927"/>
              <a:ext cx="354" cy="11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W=0.2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8" name="Text Box 99">
              <a:extLst>
                <a:ext uri="{FF2B5EF4-FFF2-40B4-BE49-F238E27FC236}">
                  <a16:creationId xmlns:a16="http://schemas.microsoft.com/office/drawing/2014/main" id="{2F7CE955-DF2F-4EDE-87C6-56FF8D8179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533" y="2928"/>
              <a:ext cx="354" cy="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400">
                  <a:latin typeface="Times New Roman" panose="02020603050405020304" pitchFamily="18" charset="0"/>
                  <a:ea typeface="SimSun" panose="02010600030101010101" pitchFamily="2" charset="-122"/>
                </a:rPr>
                <a:t>W=0.8</a:t>
              </a:r>
              <a:endParaRPr lang="en-US" altLang="zh-CN" sz="2000">
                <a:ea typeface="SimSun" panose="02010600030101010101" pitchFamily="2" charset="-122"/>
              </a:endParaRPr>
            </a:p>
          </p:txBody>
        </p:sp>
        <p:sp>
          <p:nvSpPr>
            <p:cNvPr id="51259" name="Rectangle 190">
              <a:extLst>
                <a:ext uri="{FF2B5EF4-FFF2-40B4-BE49-F238E27FC236}">
                  <a16:creationId xmlns:a16="http://schemas.microsoft.com/office/drawing/2014/main" id="{69237F9E-4C20-4BD2-A289-B1BEC404D2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76" y="2736"/>
              <a:ext cx="96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1260" name="Rectangle 192">
              <a:extLst>
                <a:ext uri="{FF2B5EF4-FFF2-40B4-BE49-F238E27FC236}">
                  <a16:creationId xmlns:a16="http://schemas.microsoft.com/office/drawing/2014/main" id="{05AAE798-B0CC-434D-B3CF-2ADC4F98E0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512" y="2736"/>
              <a:ext cx="288" cy="192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</p:grpSp>
      <p:grpSp>
        <p:nvGrpSpPr>
          <p:cNvPr id="10" name="Group 218">
            <a:extLst>
              <a:ext uri="{FF2B5EF4-FFF2-40B4-BE49-F238E27FC236}">
                <a16:creationId xmlns:a16="http://schemas.microsoft.com/office/drawing/2014/main" id="{C48CBF45-02D9-4F67-B332-B2E02D2C951B}"/>
              </a:ext>
            </a:extLst>
          </p:cNvPr>
          <p:cNvGrpSpPr>
            <a:grpSpLocks/>
          </p:cNvGrpSpPr>
          <p:nvPr/>
        </p:nvGrpSpPr>
        <p:grpSpPr bwMode="auto">
          <a:xfrm>
            <a:off x="1219200" y="4832350"/>
            <a:ext cx="2066925" cy="1409700"/>
            <a:chOff x="768" y="3044"/>
            <a:chExt cx="1302" cy="888"/>
          </a:xfrm>
        </p:grpSpPr>
        <p:sp>
          <p:nvSpPr>
            <p:cNvPr id="51249" name="AutoShape 114">
              <a:extLst>
                <a:ext uri="{FF2B5EF4-FFF2-40B4-BE49-F238E27FC236}">
                  <a16:creationId xmlns:a16="http://schemas.microsoft.com/office/drawing/2014/main" id="{6AFC0810-2579-41A0-95EF-E673AC703924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1146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50" name="Group 209">
              <a:extLst>
                <a:ext uri="{FF2B5EF4-FFF2-40B4-BE49-F238E27FC236}">
                  <a16:creationId xmlns:a16="http://schemas.microsoft.com/office/drawing/2014/main" id="{005469FB-1D39-48D7-A949-1D5027569B9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68" y="3552"/>
              <a:ext cx="1302" cy="380"/>
              <a:chOff x="768" y="3552"/>
              <a:chExt cx="1302" cy="380"/>
            </a:xfrm>
          </p:grpSpPr>
          <p:sp>
            <p:nvSpPr>
              <p:cNvPr id="51251" name="Line 160">
                <a:extLst>
                  <a:ext uri="{FF2B5EF4-FFF2-40B4-BE49-F238E27FC236}">
                    <a16:creationId xmlns:a16="http://schemas.microsoft.com/office/drawing/2014/main" id="{896D2C5D-D733-4FAE-AFD6-0FB3B0A423A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962" y="3930"/>
                <a:ext cx="1108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2" name="Line 162">
                <a:extLst>
                  <a:ext uri="{FF2B5EF4-FFF2-40B4-BE49-F238E27FC236}">
                    <a16:creationId xmlns:a16="http://schemas.microsoft.com/office/drawing/2014/main" id="{72CCDA6E-8CFD-4A5D-B70A-F7EB0A38B60A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34" y="3557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53" name="Freeform 172">
                <a:extLst>
                  <a:ext uri="{FF2B5EF4-FFF2-40B4-BE49-F238E27FC236}">
                    <a16:creationId xmlns:a16="http://schemas.microsoft.com/office/drawing/2014/main" id="{6106DC0D-BCC3-4435-8E1B-D0072F0272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8" y="3552"/>
                <a:ext cx="816" cy="352"/>
              </a:xfrm>
              <a:custGeom>
                <a:avLst/>
                <a:gdLst>
                  <a:gd name="T0" fmla="*/ 0 w 816"/>
                  <a:gd name="T1" fmla="*/ 336 h 352"/>
                  <a:gd name="T2" fmla="*/ 48 w 816"/>
                  <a:gd name="T3" fmla="*/ 336 h 352"/>
                  <a:gd name="T4" fmla="*/ 144 w 816"/>
                  <a:gd name="T5" fmla="*/ 240 h 352"/>
                  <a:gd name="T6" fmla="*/ 240 w 816"/>
                  <a:gd name="T7" fmla="*/ 0 h 352"/>
                  <a:gd name="T8" fmla="*/ 336 w 816"/>
                  <a:gd name="T9" fmla="*/ 240 h 352"/>
                  <a:gd name="T10" fmla="*/ 816 w 816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816"/>
                  <a:gd name="T19" fmla="*/ 0 h 352"/>
                  <a:gd name="T20" fmla="*/ 816 w 816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816" h="352">
                    <a:moveTo>
                      <a:pt x="0" y="336"/>
                    </a:moveTo>
                    <a:cubicBezTo>
                      <a:pt x="12" y="344"/>
                      <a:pt x="24" y="352"/>
                      <a:pt x="48" y="336"/>
                    </a:cubicBezTo>
                    <a:cubicBezTo>
                      <a:pt x="72" y="320"/>
                      <a:pt x="112" y="296"/>
                      <a:pt x="144" y="240"/>
                    </a:cubicBezTo>
                    <a:cubicBezTo>
                      <a:pt x="176" y="184"/>
                      <a:pt x="208" y="0"/>
                      <a:pt x="240" y="0"/>
                    </a:cubicBezTo>
                    <a:cubicBezTo>
                      <a:pt x="272" y="0"/>
                      <a:pt x="240" y="184"/>
                      <a:pt x="336" y="240"/>
                    </a:cubicBezTo>
                    <a:cubicBezTo>
                      <a:pt x="432" y="296"/>
                      <a:pt x="624" y="316"/>
                      <a:pt x="816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54" name="Object 206">
                <a:extLst>
                  <a:ext uri="{FF2B5EF4-FFF2-40B4-BE49-F238E27FC236}">
                    <a16:creationId xmlns:a16="http://schemas.microsoft.com/office/drawing/2014/main" id="{234F6E5E-79E4-45C8-B7D4-A9DE201877FB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768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0" name="Equation" r:id="rId3" imgW="393529" imgH="253890" progId="Equation.3">
                      <p:embed/>
                    </p:oleObj>
                  </mc:Choice>
                  <mc:Fallback>
                    <p:oleObj name="Equation" r:id="rId3" imgW="393529" imgH="253890" progId="Equation.3">
                      <p:embed/>
                      <p:pic>
                        <p:nvPicPr>
                          <p:cNvPr id="51254" name="Object 206">
                            <a:extLst>
                              <a:ext uri="{FF2B5EF4-FFF2-40B4-BE49-F238E27FC236}">
                                <a16:creationId xmlns:a16="http://schemas.microsoft.com/office/drawing/2014/main" id="{234F6E5E-79E4-45C8-B7D4-A9DE201877FB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768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2" name="Group 220">
            <a:extLst>
              <a:ext uri="{FF2B5EF4-FFF2-40B4-BE49-F238E27FC236}">
                <a16:creationId xmlns:a16="http://schemas.microsoft.com/office/drawing/2014/main" id="{3D53FB4E-F08A-4C05-8606-BED93E4DABF8}"/>
              </a:ext>
            </a:extLst>
          </p:cNvPr>
          <p:cNvGrpSpPr>
            <a:grpSpLocks/>
          </p:cNvGrpSpPr>
          <p:nvPr/>
        </p:nvGrpSpPr>
        <p:grpSpPr bwMode="auto">
          <a:xfrm>
            <a:off x="6172200" y="4832350"/>
            <a:ext cx="1906588" cy="1401763"/>
            <a:chOff x="3888" y="3044"/>
            <a:chExt cx="1201" cy="883"/>
          </a:xfrm>
        </p:grpSpPr>
        <p:sp>
          <p:nvSpPr>
            <p:cNvPr id="51243" name="AutoShape 116">
              <a:extLst>
                <a:ext uri="{FF2B5EF4-FFF2-40B4-BE49-F238E27FC236}">
                  <a16:creationId xmlns:a16="http://schemas.microsoft.com/office/drawing/2014/main" id="{F86DCE0D-8BF3-41D5-B07D-6037DE31B82F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15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44" name="Group 211">
              <a:extLst>
                <a:ext uri="{FF2B5EF4-FFF2-40B4-BE49-F238E27FC236}">
                  <a16:creationId xmlns:a16="http://schemas.microsoft.com/office/drawing/2014/main" id="{545A734A-E877-4804-BBCD-FB87A7EEE1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888" y="3552"/>
              <a:ext cx="1201" cy="375"/>
              <a:chOff x="3888" y="3552"/>
              <a:chExt cx="1201" cy="375"/>
            </a:xfrm>
          </p:grpSpPr>
          <p:sp>
            <p:nvSpPr>
              <p:cNvPr id="51245" name="Line 168">
                <a:extLst>
                  <a:ext uri="{FF2B5EF4-FFF2-40B4-BE49-F238E27FC236}">
                    <a16:creationId xmlns:a16="http://schemas.microsoft.com/office/drawing/2014/main" id="{D2F2A243-2864-4449-9590-F8318185679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3984" y="3925"/>
                <a:ext cx="1105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6" name="Line 170">
                <a:extLst>
                  <a:ext uri="{FF2B5EF4-FFF2-40B4-BE49-F238E27FC236}">
                    <a16:creationId xmlns:a16="http://schemas.microsoft.com/office/drawing/2014/main" id="{303A7683-63BC-445A-A84A-6E52B9FA16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4635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70C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7" name="Freeform 174">
                <a:extLst>
                  <a:ext uri="{FF2B5EF4-FFF2-40B4-BE49-F238E27FC236}">
                    <a16:creationId xmlns:a16="http://schemas.microsoft.com/office/drawing/2014/main" id="{5339A555-96F8-4C24-BC0A-F59A8C6B352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8" y="3552"/>
                <a:ext cx="952" cy="352"/>
              </a:xfrm>
              <a:custGeom>
                <a:avLst/>
                <a:gdLst>
                  <a:gd name="T0" fmla="*/ 40 w 952"/>
                  <a:gd name="T1" fmla="*/ 336 h 352"/>
                  <a:gd name="T2" fmla="*/ 88 w 952"/>
                  <a:gd name="T3" fmla="*/ 336 h 352"/>
                  <a:gd name="T4" fmla="*/ 568 w 952"/>
                  <a:gd name="T5" fmla="*/ 240 h 352"/>
                  <a:gd name="T6" fmla="*/ 664 w 952"/>
                  <a:gd name="T7" fmla="*/ 0 h 352"/>
                  <a:gd name="T8" fmla="*/ 760 w 952"/>
                  <a:gd name="T9" fmla="*/ 240 h 352"/>
                  <a:gd name="T10" fmla="*/ 952 w 952"/>
                  <a:gd name="T11" fmla="*/ 336 h 352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w 952"/>
                  <a:gd name="T19" fmla="*/ 0 h 352"/>
                  <a:gd name="T20" fmla="*/ 952 w 952"/>
                  <a:gd name="T21" fmla="*/ 352 h 352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T18" t="T19" r="T20" b="T21"/>
                <a:pathLst>
                  <a:path w="952" h="352">
                    <a:moveTo>
                      <a:pt x="40" y="336"/>
                    </a:moveTo>
                    <a:cubicBezTo>
                      <a:pt x="20" y="344"/>
                      <a:pt x="0" y="352"/>
                      <a:pt x="88" y="336"/>
                    </a:cubicBezTo>
                    <a:cubicBezTo>
                      <a:pt x="176" y="320"/>
                      <a:pt x="472" y="296"/>
                      <a:pt x="568" y="240"/>
                    </a:cubicBezTo>
                    <a:cubicBezTo>
                      <a:pt x="664" y="184"/>
                      <a:pt x="632" y="0"/>
                      <a:pt x="664" y="0"/>
                    </a:cubicBezTo>
                    <a:cubicBezTo>
                      <a:pt x="696" y="0"/>
                      <a:pt x="712" y="184"/>
                      <a:pt x="760" y="240"/>
                    </a:cubicBezTo>
                    <a:cubicBezTo>
                      <a:pt x="808" y="296"/>
                      <a:pt x="880" y="316"/>
                      <a:pt x="952" y="336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8" name="Object 207">
                <a:extLst>
                  <a:ext uri="{FF2B5EF4-FFF2-40B4-BE49-F238E27FC236}">
                    <a16:creationId xmlns:a16="http://schemas.microsoft.com/office/drawing/2014/main" id="{2ABE587D-72E2-453E-904F-ED3292EAE39F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888" y="3552"/>
              <a:ext cx="334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1" name="Equation" r:id="rId5" imgW="393529" imgH="253890" progId="Equation.3">
                      <p:embed/>
                    </p:oleObj>
                  </mc:Choice>
                  <mc:Fallback>
                    <p:oleObj name="Equation" r:id="rId5" imgW="393529" imgH="253890" progId="Equation.3">
                      <p:embed/>
                      <p:pic>
                        <p:nvPicPr>
                          <p:cNvPr id="51248" name="Object 207">
                            <a:extLst>
                              <a:ext uri="{FF2B5EF4-FFF2-40B4-BE49-F238E27FC236}">
                                <a16:creationId xmlns:a16="http://schemas.microsoft.com/office/drawing/2014/main" id="{2ABE587D-72E2-453E-904F-ED3292EAE39F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6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888" y="3552"/>
                            <a:ext cx="334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4" name="Group 219">
            <a:extLst>
              <a:ext uri="{FF2B5EF4-FFF2-40B4-BE49-F238E27FC236}">
                <a16:creationId xmlns:a16="http://schemas.microsoft.com/office/drawing/2014/main" id="{8BF014B5-CF7B-4D01-BB0F-7D2488D469F3}"/>
              </a:ext>
            </a:extLst>
          </p:cNvPr>
          <p:cNvGrpSpPr>
            <a:grpSpLocks/>
          </p:cNvGrpSpPr>
          <p:nvPr/>
        </p:nvGrpSpPr>
        <p:grpSpPr bwMode="auto">
          <a:xfrm>
            <a:off x="3657600" y="4832350"/>
            <a:ext cx="2060575" cy="1401763"/>
            <a:chOff x="2304" y="3044"/>
            <a:chExt cx="1298" cy="883"/>
          </a:xfrm>
        </p:grpSpPr>
        <p:sp>
          <p:nvSpPr>
            <p:cNvPr id="51237" name="AutoShape 115">
              <a:extLst>
                <a:ext uri="{FF2B5EF4-FFF2-40B4-BE49-F238E27FC236}">
                  <a16:creationId xmlns:a16="http://schemas.microsoft.com/office/drawing/2014/main" id="{6C0081F6-F5F6-4A82-904B-279E3B7F94DD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2680" y="3160"/>
              <a:ext cx="350" cy="1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94 w 21600"/>
                <a:gd name="T13" fmla="*/ 5492 h 21600"/>
                <a:gd name="T14" fmla="*/ 18885 w 21600"/>
                <a:gd name="T15" fmla="*/ 1629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rgbClr val="FFFFFF"/>
            </a:solidFill>
            <a:ln w="9525" algn="ctr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8" name="Group 210">
              <a:extLst>
                <a:ext uri="{FF2B5EF4-FFF2-40B4-BE49-F238E27FC236}">
                  <a16:creationId xmlns:a16="http://schemas.microsoft.com/office/drawing/2014/main" id="{332AF60F-E2CA-4DBA-803A-FA6A6574719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304" y="3544"/>
              <a:ext cx="1298" cy="383"/>
              <a:chOff x="2304" y="3544"/>
              <a:chExt cx="1298" cy="383"/>
            </a:xfrm>
          </p:grpSpPr>
          <p:sp>
            <p:nvSpPr>
              <p:cNvPr id="51239" name="Line 164">
                <a:extLst>
                  <a:ext uri="{FF2B5EF4-FFF2-40B4-BE49-F238E27FC236}">
                    <a16:creationId xmlns:a16="http://schemas.microsoft.com/office/drawing/2014/main" id="{31A7152C-FD21-40A9-9CD1-BBC3D0BCCB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496" y="3925"/>
                <a:ext cx="1106" cy="2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 type="triangle" w="sm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0" name="Line 166">
                <a:extLst>
                  <a:ext uri="{FF2B5EF4-FFF2-40B4-BE49-F238E27FC236}">
                    <a16:creationId xmlns:a16="http://schemas.microsoft.com/office/drawing/2014/main" id="{A12C4F4A-FB4F-4477-AA30-6E83ADC8A8C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921" y="3552"/>
                <a:ext cx="0" cy="375"/>
              </a:xfrm>
              <a:prstGeom prst="line">
                <a:avLst/>
              </a:prstGeom>
              <a:noFill/>
              <a:ln w="9525">
                <a:solidFill>
                  <a:srgbClr val="008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241" name="Freeform 173">
                <a:extLst>
                  <a:ext uri="{FF2B5EF4-FFF2-40B4-BE49-F238E27FC236}">
                    <a16:creationId xmlns:a16="http://schemas.microsoft.com/office/drawing/2014/main" id="{29106E1C-4680-4238-B93E-3833E4CA9F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44" y="3544"/>
                <a:ext cx="864" cy="352"/>
              </a:xfrm>
              <a:custGeom>
                <a:avLst/>
                <a:gdLst>
                  <a:gd name="T0" fmla="*/ 0 w 864"/>
                  <a:gd name="T1" fmla="*/ 344 h 352"/>
                  <a:gd name="T2" fmla="*/ 288 w 864"/>
                  <a:gd name="T3" fmla="*/ 296 h 352"/>
                  <a:gd name="T4" fmla="*/ 384 w 864"/>
                  <a:gd name="T5" fmla="*/ 8 h 352"/>
                  <a:gd name="T6" fmla="*/ 480 w 864"/>
                  <a:gd name="T7" fmla="*/ 248 h 352"/>
                  <a:gd name="T8" fmla="*/ 864 w 864"/>
                  <a:gd name="T9" fmla="*/ 344 h 35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864"/>
                  <a:gd name="T16" fmla="*/ 0 h 352"/>
                  <a:gd name="T17" fmla="*/ 864 w 864"/>
                  <a:gd name="T18" fmla="*/ 352 h 35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864" h="352">
                    <a:moveTo>
                      <a:pt x="0" y="344"/>
                    </a:moveTo>
                    <a:cubicBezTo>
                      <a:pt x="112" y="348"/>
                      <a:pt x="224" y="352"/>
                      <a:pt x="288" y="296"/>
                    </a:cubicBezTo>
                    <a:cubicBezTo>
                      <a:pt x="352" y="240"/>
                      <a:pt x="352" y="16"/>
                      <a:pt x="384" y="8"/>
                    </a:cubicBezTo>
                    <a:cubicBezTo>
                      <a:pt x="416" y="0"/>
                      <a:pt x="400" y="192"/>
                      <a:pt x="480" y="248"/>
                    </a:cubicBezTo>
                    <a:cubicBezTo>
                      <a:pt x="560" y="304"/>
                      <a:pt x="712" y="324"/>
                      <a:pt x="864" y="344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42" name="Object 208">
                <a:extLst>
                  <a:ext uri="{FF2B5EF4-FFF2-40B4-BE49-F238E27FC236}">
                    <a16:creationId xmlns:a16="http://schemas.microsoft.com/office/drawing/2014/main" id="{6D41C3A8-9CA8-4508-AD04-82F42FE18B40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304" y="3552"/>
              <a:ext cx="335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2" name="Equation" r:id="rId7" imgW="393529" imgH="253890" progId="Equation.3">
                      <p:embed/>
                    </p:oleObj>
                  </mc:Choice>
                  <mc:Fallback>
                    <p:oleObj name="Equation" r:id="rId7" imgW="393529" imgH="253890" progId="Equation.3">
                      <p:embed/>
                      <p:pic>
                        <p:nvPicPr>
                          <p:cNvPr id="51242" name="Object 208">
                            <a:extLst>
                              <a:ext uri="{FF2B5EF4-FFF2-40B4-BE49-F238E27FC236}">
                                <a16:creationId xmlns:a16="http://schemas.microsoft.com/office/drawing/2014/main" id="{6D41C3A8-9CA8-4508-AD04-82F42FE18B40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8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304" y="3552"/>
                            <a:ext cx="335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6" name="Group 221">
            <a:extLst>
              <a:ext uri="{FF2B5EF4-FFF2-40B4-BE49-F238E27FC236}">
                <a16:creationId xmlns:a16="http://schemas.microsoft.com/office/drawing/2014/main" id="{EBF4DA0E-EF8F-45A4-8781-6CEA78B8F7F8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3241675"/>
            <a:ext cx="2060575" cy="1743075"/>
            <a:chOff x="672" y="2042"/>
            <a:chExt cx="1298" cy="1098"/>
          </a:xfrm>
        </p:grpSpPr>
        <p:sp>
          <p:nvSpPr>
            <p:cNvPr id="51231" name="Line 148">
              <a:extLst>
                <a:ext uri="{FF2B5EF4-FFF2-40B4-BE49-F238E27FC236}">
                  <a16:creationId xmlns:a16="http://schemas.microsoft.com/office/drawing/2014/main" id="{33740F9C-A2B1-4DEF-856A-1A3DEFFB611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152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32" name="Line 150">
              <a:extLst>
                <a:ext uri="{FF2B5EF4-FFF2-40B4-BE49-F238E27FC236}">
                  <a16:creationId xmlns:a16="http://schemas.microsoft.com/office/drawing/2014/main" id="{CCC22481-D629-4880-A4DF-9522FB612111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326" y="2112"/>
              <a:ext cx="0" cy="240"/>
            </a:xfrm>
            <a:prstGeom prst="line">
              <a:avLst/>
            </a:prstGeom>
            <a:noFill/>
            <a:ln w="952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33" name="Group 215">
              <a:extLst>
                <a:ext uri="{FF2B5EF4-FFF2-40B4-BE49-F238E27FC236}">
                  <a16:creationId xmlns:a16="http://schemas.microsoft.com/office/drawing/2014/main" id="{505A963E-C03D-4F4A-8D6B-9A637E3140D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672" y="2042"/>
              <a:ext cx="1298" cy="1098"/>
              <a:chOff x="672" y="2042"/>
              <a:chExt cx="1298" cy="1098"/>
            </a:xfrm>
          </p:grpSpPr>
          <p:sp>
            <p:nvSpPr>
              <p:cNvPr id="51234" name="AutoShape 127">
                <a:extLst>
                  <a:ext uri="{FF2B5EF4-FFF2-40B4-BE49-F238E27FC236}">
                    <a16:creationId xmlns:a16="http://schemas.microsoft.com/office/drawing/2014/main" id="{138ACEDB-8726-4C18-9060-B900899FB84C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2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35" name="Freeform 149">
                <a:extLst>
                  <a:ext uri="{FF2B5EF4-FFF2-40B4-BE49-F238E27FC236}">
                    <a16:creationId xmlns:a16="http://schemas.microsoft.com/office/drawing/2014/main" id="{9B591BCA-69C9-49C4-8B9C-5686CAE034A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82" y="2104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6" name="Object 212">
                <a:extLst>
                  <a:ext uri="{FF2B5EF4-FFF2-40B4-BE49-F238E27FC236}">
                    <a16:creationId xmlns:a16="http://schemas.microsoft.com/office/drawing/2014/main" id="{610AEA43-AE94-4B1D-B9F1-D405C9D50757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864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3" name="Equation" r:id="rId9" imgW="304536" imgH="253780" progId="Equation.3">
                      <p:embed/>
                    </p:oleObj>
                  </mc:Choice>
                  <mc:Fallback>
                    <p:oleObj name="Equation" r:id="rId9" imgW="304536" imgH="253780" progId="Equation.3">
                      <p:embed/>
                      <p:pic>
                        <p:nvPicPr>
                          <p:cNvPr id="51236" name="Object 212">
                            <a:extLst>
                              <a:ext uri="{FF2B5EF4-FFF2-40B4-BE49-F238E27FC236}">
                                <a16:creationId xmlns:a16="http://schemas.microsoft.com/office/drawing/2014/main" id="{610AEA43-AE94-4B1D-B9F1-D405C9D50757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0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864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18" name="Group 223">
            <a:extLst>
              <a:ext uri="{FF2B5EF4-FFF2-40B4-BE49-F238E27FC236}">
                <a16:creationId xmlns:a16="http://schemas.microsoft.com/office/drawing/2014/main" id="{4C51213E-D559-43AF-8E68-0CDAD1B7B2F6}"/>
              </a:ext>
            </a:extLst>
          </p:cNvPr>
          <p:cNvGrpSpPr>
            <a:grpSpLocks/>
          </p:cNvGrpSpPr>
          <p:nvPr/>
        </p:nvGrpSpPr>
        <p:grpSpPr bwMode="auto">
          <a:xfrm>
            <a:off x="5943600" y="3241675"/>
            <a:ext cx="2060575" cy="1746250"/>
            <a:chOff x="3744" y="2042"/>
            <a:chExt cx="1298" cy="1100"/>
          </a:xfrm>
        </p:grpSpPr>
        <p:sp>
          <p:nvSpPr>
            <p:cNvPr id="51225" name="Line 156">
              <a:extLst>
                <a:ext uri="{FF2B5EF4-FFF2-40B4-BE49-F238E27FC236}">
                  <a16:creationId xmlns:a16="http://schemas.microsoft.com/office/drawing/2014/main" id="{7DC959BA-26FF-4C4F-98DD-70FCC0E53AF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21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6" name="Line 158">
              <a:extLst>
                <a:ext uri="{FF2B5EF4-FFF2-40B4-BE49-F238E27FC236}">
                  <a16:creationId xmlns:a16="http://schemas.microsoft.com/office/drawing/2014/main" id="{8968E91E-DAE5-44BD-B3DC-08D6359F24A2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638" y="2112"/>
              <a:ext cx="0" cy="24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7" name="Group 217">
              <a:extLst>
                <a:ext uri="{FF2B5EF4-FFF2-40B4-BE49-F238E27FC236}">
                  <a16:creationId xmlns:a16="http://schemas.microsoft.com/office/drawing/2014/main" id="{128C4517-14A9-459A-8D16-9C6CFA80DA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44" y="2042"/>
              <a:ext cx="1298" cy="1100"/>
              <a:chOff x="3744" y="2042"/>
              <a:chExt cx="1298" cy="1100"/>
            </a:xfrm>
          </p:grpSpPr>
          <p:sp>
            <p:nvSpPr>
              <p:cNvPr id="51228" name="AutoShape 129">
                <a:extLst>
                  <a:ext uri="{FF2B5EF4-FFF2-40B4-BE49-F238E27FC236}">
                    <a16:creationId xmlns:a16="http://schemas.microsoft.com/office/drawing/2014/main" id="{0FC7D69B-6457-4DAA-B931-0FE372A64D9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744" y="2042"/>
                <a:ext cx="1298" cy="1100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9" name="Freeform 157">
                <a:extLst>
                  <a:ext uri="{FF2B5EF4-FFF2-40B4-BE49-F238E27FC236}">
                    <a16:creationId xmlns:a16="http://schemas.microsoft.com/office/drawing/2014/main" id="{16D1ABEF-E151-43FE-A963-9BF1CF9FD2F7}"/>
                  </a:ext>
                </a:extLst>
              </p:cNvPr>
              <p:cNvSpPr>
                <a:spLocks/>
              </p:cNvSpPr>
              <p:nvPr/>
            </p:nvSpPr>
            <p:spPr bwMode="auto">
              <a:xfrm flipH="1">
                <a:off x="4254" y="2112"/>
                <a:ext cx="528" cy="200"/>
              </a:xfrm>
              <a:custGeom>
                <a:avLst/>
                <a:gdLst>
                  <a:gd name="T0" fmla="*/ 0 w 528"/>
                  <a:gd name="T1" fmla="*/ 200 h 200"/>
                  <a:gd name="T2" fmla="*/ 144 w 528"/>
                  <a:gd name="T3" fmla="*/ 8 h 200"/>
                  <a:gd name="T4" fmla="*/ 288 w 528"/>
                  <a:gd name="T5" fmla="*/ 152 h 200"/>
                  <a:gd name="T6" fmla="*/ 528 w 528"/>
                  <a:gd name="T7" fmla="*/ 200 h 20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28"/>
                  <a:gd name="T13" fmla="*/ 0 h 200"/>
                  <a:gd name="T14" fmla="*/ 528 w 528"/>
                  <a:gd name="T15" fmla="*/ 200 h 20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28" h="200">
                    <a:moveTo>
                      <a:pt x="0" y="200"/>
                    </a:moveTo>
                    <a:cubicBezTo>
                      <a:pt x="48" y="108"/>
                      <a:pt x="96" y="16"/>
                      <a:pt x="144" y="8"/>
                    </a:cubicBezTo>
                    <a:cubicBezTo>
                      <a:pt x="192" y="0"/>
                      <a:pt x="224" y="120"/>
                      <a:pt x="288" y="152"/>
                    </a:cubicBezTo>
                    <a:cubicBezTo>
                      <a:pt x="352" y="184"/>
                      <a:pt x="440" y="192"/>
                      <a:pt x="528" y="200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30" name="Object 213">
                <a:extLst>
                  <a:ext uri="{FF2B5EF4-FFF2-40B4-BE49-F238E27FC236}">
                    <a16:creationId xmlns:a16="http://schemas.microsoft.com/office/drawing/2014/main" id="{363D613F-4C26-4080-A3B4-4BCFA2447FB3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3984" y="2112"/>
              <a:ext cx="259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4" name="Equation" r:id="rId11" imgW="304536" imgH="253780" progId="Equation.3">
                      <p:embed/>
                    </p:oleObj>
                  </mc:Choice>
                  <mc:Fallback>
                    <p:oleObj name="Equation" r:id="rId11" imgW="304536" imgH="253780" progId="Equation.3">
                      <p:embed/>
                      <p:pic>
                        <p:nvPicPr>
                          <p:cNvPr id="51230" name="Object 213">
                            <a:extLst>
                              <a:ext uri="{FF2B5EF4-FFF2-40B4-BE49-F238E27FC236}">
                                <a16:creationId xmlns:a16="http://schemas.microsoft.com/office/drawing/2014/main" id="{363D613F-4C26-4080-A3B4-4BCFA2447FB3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3984" y="2112"/>
                            <a:ext cx="259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  <p:grpSp>
        <p:nvGrpSpPr>
          <p:cNvPr id="20" name="Group 222">
            <a:extLst>
              <a:ext uri="{FF2B5EF4-FFF2-40B4-BE49-F238E27FC236}">
                <a16:creationId xmlns:a16="http://schemas.microsoft.com/office/drawing/2014/main" id="{04AAF5EC-00CB-4FD6-9372-248CEA446AFB}"/>
              </a:ext>
            </a:extLst>
          </p:cNvPr>
          <p:cNvGrpSpPr>
            <a:grpSpLocks/>
          </p:cNvGrpSpPr>
          <p:nvPr/>
        </p:nvGrpSpPr>
        <p:grpSpPr bwMode="auto">
          <a:xfrm>
            <a:off x="3524250" y="3241675"/>
            <a:ext cx="2060575" cy="1743075"/>
            <a:chOff x="2220" y="2042"/>
            <a:chExt cx="1298" cy="1098"/>
          </a:xfrm>
        </p:grpSpPr>
        <p:sp>
          <p:nvSpPr>
            <p:cNvPr id="51219" name="Line 152">
              <a:extLst>
                <a:ext uri="{FF2B5EF4-FFF2-40B4-BE49-F238E27FC236}">
                  <a16:creationId xmlns:a16="http://schemas.microsoft.com/office/drawing/2014/main" id="{6DA7541A-127C-4E08-BBDE-23DCF916EC9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686" y="2351"/>
              <a:ext cx="708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sm" len="lg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220" name="Line 154">
              <a:extLst>
                <a:ext uri="{FF2B5EF4-FFF2-40B4-BE49-F238E27FC236}">
                  <a16:creationId xmlns:a16="http://schemas.microsoft.com/office/drawing/2014/main" id="{AFC5BD92-476E-430C-AF1F-B85DF36A974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958" y="2112"/>
              <a:ext cx="0" cy="240"/>
            </a:xfrm>
            <a:prstGeom prst="line">
              <a:avLst/>
            </a:prstGeom>
            <a:noFill/>
            <a:ln w="9525">
              <a:solidFill>
                <a:schemeClr val="hlink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1221" name="Group 216">
              <a:extLst>
                <a:ext uri="{FF2B5EF4-FFF2-40B4-BE49-F238E27FC236}">
                  <a16:creationId xmlns:a16="http://schemas.microsoft.com/office/drawing/2014/main" id="{68E4057A-627F-4FDA-8AE4-CC6579FEE4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220" y="2042"/>
              <a:ext cx="1298" cy="1098"/>
              <a:chOff x="2220" y="2042"/>
              <a:chExt cx="1298" cy="1098"/>
            </a:xfrm>
          </p:grpSpPr>
          <p:sp>
            <p:nvSpPr>
              <p:cNvPr id="51222" name="AutoShape 128">
                <a:extLst>
                  <a:ext uri="{FF2B5EF4-FFF2-40B4-BE49-F238E27FC236}">
                    <a16:creationId xmlns:a16="http://schemas.microsoft.com/office/drawing/2014/main" id="{F5128095-7285-4D6F-9D0B-42B12DA861B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220" y="2042"/>
                <a:ext cx="1298" cy="1098"/>
              </a:xfrm>
              <a:prstGeom prst="roundRect">
                <a:avLst>
                  <a:gd name="adj" fmla="val 16667"/>
                </a:avLst>
              </a:prstGeom>
              <a:noFill/>
              <a:ln w="9525" algn="ctr">
                <a:solidFill>
                  <a:srgbClr val="0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1800"/>
              </a:p>
            </p:txBody>
          </p:sp>
          <p:sp>
            <p:nvSpPr>
              <p:cNvPr id="51223" name="Freeform 153">
                <a:extLst>
                  <a:ext uri="{FF2B5EF4-FFF2-40B4-BE49-F238E27FC236}">
                    <a16:creationId xmlns:a16="http://schemas.microsoft.com/office/drawing/2014/main" id="{1D8643D9-2C23-41F5-B016-C22F8861F9D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6" y="2112"/>
                <a:ext cx="528" cy="192"/>
              </a:xfrm>
              <a:custGeom>
                <a:avLst/>
                <a:gdLst>
                  <a:gd name="T0" fmla="*/ 0 w 528"/>
                  <a:gd name="T1" fmla="*/ 192 h 192"/>
                  <a:gd name="T2" fmla="*/ 96 w 528"/>
                  <a:gd name="T3" fmla="*/ 144 h 192"/>
                  <a:gd name="T4" fmla="*/ 192 w 528"/>
                  <a:gd name="T5" fmla="*/ 0 h 192"/>
                  <a:gd name="T6" fmla="*/ 336 w 528"/>
                  <a:gd name="T7" fmla="*/ 144 h 192"/>
                  <a:gd name="T8" fmla="*/ 528 w 528"/>
                  <a:gd name="T9" fmla="*/ 192 h 19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  <a:gd name="T15" fmla="*/ 0 w 528"/>
                  <a:gd name="T16" fmla="*/ 0 h 192"/>
                  <a:gd name="T17" fmla="*/ 528 w 528"/>
                  <a:gd name="T18" fmla="*/ 192 h 192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T15" t="T16" r="T17" b="T18"/>
                <a:pathLst>
                  <a:path w="528" h="192">
                    <a:moveTo>
                      <a:pt x="0" y="192"/>
                    </a:moveTo>
                    <a:cubicBezTo>
                      <a:pt x="32" y="184"/>
                      <a:pt x="64" y="176"/>
                      <a:pt x="96" y="144"/>
                    </a:cubicBezTo>
                    <a:cubicBezTo>
                      <a:pt x="128" y="112"/>
                      <a:pt x="152" y="0"/>
                      <a:pt x="192" y="0"/>
                    </a:cubicBezTo>
                    <a:cubicBezTo>
                      <a:pt x="232" y="0"/>
                      <a:pt x="280" y="112"/>
                      <a:pt x="336" y="144"/>
                    </a:cubicBezTo>
                    <a:cubicBezTo>
                      <a:pt x="392" y="176"/>
                      <a:pt x="460" y="184"/>
                      <a:pt x="528" y="192"/>
                    </a:cubicBezTo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aphicFrame>
            <p:nvGraphicFramePr>
              <p:cNvPr id="51224" name="Object 214">
                <a:extLst>
                  <a:ext uri="{FF2B5EF4-FFF2-40B4-BE49-F238E27FC236}">
                    <a16:creationId xmlns:a16="http://schemas.microsoft.com/office/drawing/2014/main" id="{148C0193-F2DE-430D-BB31-7ABEFBBC8A14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2448" y="2112"/>
              <a:ext cx="258" cy="216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60495" name="Equation" r:id="rId13" imgW="304536" imgH="253780" progId="Equation.3">
                      <p:embed/>
                    </p:oleObj>
                  </mc:Choice>
                  <mc:Fallback>
                    <p:oleObj name="Equation" r:id="rId13" imgW="304536" imgH="253780" progId="Equation.3">
                      <p:embed/>
                      <p:pic>
                        <p:nvPicPr>
                          <p:cNvPr id="51224" name="Object 214">
                            <a:extLst>
                              <a:ext uri="{FF2B5EF4-FFF2-40B4-BE49-F238E27FC236}">
                                <a16:creationId xmlns:a16="http://schemas.microsoft.com/office/drawing/2014/main" id="{148C0193-F2DE-430D-BB31-7ABEFBBC8A14}"/>
                              </a:ext>
                            </a:extLst>
                          </p:cNvPr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1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2448" y="2112"/>
                            <a:ext cx="258" cy="216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  <a:extLst>
                            <a:ext uri="{909E8E84-426E-40DD-AFC4-6F175D3DCCD1}">
                              <a14:hiddenFill xmlns:a14="http://schemas.microsoft.com/office/drawing/2010/main">
                                <a:solidFill>
                                  <a:srgbClr val="FFFFFF"/>
                                </a:solidFill>
                              </a14:hiddenFill>
                            </a:ex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  <a:ext uri="{AF507438-7753-43E0-B8FC-AC1667EBCBE1}">
                              <a14:hiddenEffects xmlns:a14="http://schemas.microsoft.com/office/drawing/2010/main">
                                <a:effectLst>
                                  <a:outerShdw dist="35921" dir="2700000" algn="ctr" rotWithShape="0">
                                    <a:srgbClr val="808080"/>
                                  </a:outerShdw>
                                </a:effectLst>
                              </a14:hiddenEffects>
                            </a:ext>
                          </a:extLst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</p:grpSp>
    </p:spTree>
    <p:extLst>
      <p:ext uri="{BB962C8B-B14F-4D97-AF65-F5344CB8AC3E}">
        <p14:creationId xmlns:p14="http://schemas.microsoft.com/office/powerpoint/2010/main" val="1932642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2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035" grpId="0"/>
      <p:bldP spid="172036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4">
            <a:extLst>
              <a:ext uri="{FF2B5EF4-FFF2-40B4-BE49-F238E27FC236}">
                <a16:creationId xmlns:a16="http://schemas.microsoft.com/office/drawing/2014/main" id="{5B003D44-517C-41F0-9A31-3940DFAAD0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Recognition</a:t>
            </a:r>
          </a:p>
        </p:txBody>
      </p:sp>
      <p:pic>
        <p:nvPicPr>
          <p:cNvPr id="52227" name="Picture 5" descr="h:/creatas/DV/00012/031678.JPG">
            <a:hlinkClick r:id="rId2" action="ppaction://hlinkfile"/>
            <a:extLst>
              <a:ext uri="{FF2B5EF4-FFF2-40B4-BE49-F238E27FC236}">
                <a16:creationId xmlns:a16="http://schemas.microsoft.com/office/drawing/2014/main" id="{405925F6-35E5-4D8C-AA6B-A695D5F45AD7}"/>
              </a:ext>
            </a:extLst>
          </p:cNvPr>
          <p:cNvPicPr>
            <a:picLocks noGrp="1" noChangeArrowheads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14400" y="2057400"/>
            <a:ext cx="1692275" cy="1268413"/>
          </a:xfrm>
        </p:spPr>
      </p:pic>
      <p:sp>
        <p:nvSpPr>
          <p:cNvPr id="52228" name="Text Box 27">
            <a:extLst>
              <a:ext uri="{FF2B5EF4-FFF2-40B4-BE49-F238E27FC236}">
                <a16:creationId xmlns:a16="http://schemas.microsoft.com/office/drawing/2014/main" id="{49072BD2-DBDD-467F-8257-5D700C3ED8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1447800"/>
            <a:ext cx="1327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Test Image</a:t>
            </a:r>
          </a:p>
        </p:txBody>
      </p:sp>
      <p:grpSp>
        <p:nvGrpSpPr>
          <p:cNvPr id="52229" name="Group 42">
            <a:extLst>
              <a:ext uri="{FF2B5EF4-FFF2-40B4-BE49-F238E27FC236}">
                <a16:creationId xmlns:a16="http://schemas.microsoft.com/office/drawing/2014/main" id="{5FA55A98-61A1-46A8-B718-34BE41561257}"/>
              </a:ext>
            </a:extLst>
          </p:cNvPr>
          <p:cNvGrpSpPr>
            <a:grpSpLocks/>
          </p:cNvGrpSpPr>
          <p:nvPr/>
        </p:nvGrpSpPr>
        <p:grpSpPr bwMode="auto">
          <a:xfrm>
            <a:off x="2819400" y="1524000"/>
            <a:ext cx="2393950" cy="1801813"/>
            <a:chOff x="1824" y="1392"/>
            <a:chExt cx="1508" cy="1135"/>
          </a:xfrm>
        </p:grpSpPr>
        <p:pic>
          <p:nvPicPr>
            <p:cNvPr id="52253" name="Picture 7" descr="031678">
              <a:extLst>
                <a:ext uri="{FF2B5EF4-FFF2-40B4-BE49-F238E27FC236}">
                  <a16:creationId xmlns:a16="http://schemas.microsoft.com/office/drawing/2014/main" id="{8868E6E0-5DE6-441A-88A9-DE35D036927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" y="1728"/>
              <a:ext cx="1066" cy="7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54" name="AutoShape 11">
              <a:extLst>
                <a:ext uri="{FF2B5EF4-FFF2-40B4-BE49-F238E27FC236}">
                  <a16:creationId xmlns:a16="http://schemas.microsoft.com/office/drawing/2014/main" id="{47E377FD-5BF4-4441-8E35-B4BEC5D1D4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24" y="2064"/>
              <a:ext cx="222" cy="148"/>
            </a:xfrm>
            <a:prstGeom prst="rightArrow">
              <a:avLst>
                <a:gd name="adj1" fmla="val 50000"/>
                <a:gd name="adj2" fmla="val 37500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5" name="Text Box 28">
              <a:extLst>
                <a:ext uri="{FF2B5EF4-FFF2-40B4-BE49-F238E27FC236}">
                  <a16:creationId xmlns:a16="http://schemas.microsoft.com/office/drawing/2014/main" id="{84BE45B5-DBFD-44B0-B59A-0843AB6C39E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04" y="1392"/>
              <a:ext cx="1028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Color Regions</a:t>
              </a:r>
            </a:p>
          </p:txBody>
        </p:sp>
      </p:grpSp>
      <p:grpSp>
        <p:nvGrpSpPr>
          <p:cNvPr id="52230" name="Group 43">
            <a:extLst>
              <a:ext uri="{FF2B5EF4-FFF2-40B4-BE49-F238E27FC236}">
                <a16:creationId xmlns:a16="http://schemas.microsoft.com/office/drawing/2014/main" id="{FFE3D572-4F47-45AE-BE4B-857C3C70ED2A}"/>
              </a:ext>
            </a:extLst>
          </p:cNvPr>
          <p:cNvGrpSpPr>
            <a:grpSpLocks/>
          </p:cNvGrpSpPr>
          <p:nvPr/>
        </p:nvGrpSpPr>
        <p:grpSpPr bwMode="auto">
          <a:xfrm>
            <a:off x="5486400" y="838200"/>
            <a:ext cx="2747963" cy="2743200"/>
            <a:chOff x="3456" y="960"/>
            <a:chExt cx="1731" cy="1728"/>
          </a:xfrm>
        </p:grpSpPr>
        <p:sp>
          <p:nvSpPr>
            <p:cNvPr id="52245" name="AutoShape 10">
              <a:extLst>
                <a:ext uri="{FF2B5EF4-FFF2-40B4-BE49-F238E27FC236}">
                  <a16:creationId xmlns:a16="http://schemas.microsoft.com/office/drawing/2014/main" id="{8A4F6E5E-2386-4E04-82B2-8628846FF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48" y="2064"/>
              <a:ext cx="259" cy="14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36 w 21600"/>
                <a:gd name="T13" fmla="*/ 5400 h 21600"/>
                <a:gd name="T14" fmla="*/ 18931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lnTo>
                    <a:pt x="16200" y="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lnTo>
                    <a:pt x="135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lnTo>
                    <a:pt x="0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Freeform 16">
              <a:extLst>
                <a:ext uri="{FF2B5EF4-FFF2-40B4-BE49-F238E27FC236}">
                  <a16:creationId xmlns:a16="http://schemas.microsoft.com/office/drawing/2014/main" id="{D34DCC49-F0FB-4F02-AA32-304C2A8C2D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4" y="1824"/>
              <a:ext cx="580" cy="218"/>
            </a:xfrm>
            <a:custGeom>
              <a:avLst/>
              <a:gdLst>
                <a:gd name="T0" fmla="*/ 0 w 1224"/>
                <a:gd name="T1" fmla="*/ 0 h 456"/>
                <a:gd name="T2" fmla="*/ 0 w 1224"/>
                <a:gd name="T3" fmla="*/ 0 h 456"/>
                <a:gd name="T4" fmla="*/ 0 w 1224"/>
                <a:gd name="T5" fmla="*/ 0 h 456"/>
                <a:gd name="T6" fmla="*/ 0 w 1224"/>
                <a:gd name="T7" fmla="*/ 0 h 456"/>
                <a:gd name="T8" fmla="*/ 0 w 1224"/>
                <a:gd name="T9" fmla="*/ 0 h 456"/>
                <a:gd name="T10" fmla="*/ 0 w 1224"/>
                <a:gd name="T11" fmla="*/ 0 h 45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24"/>
                <a:gd name="T19" fmla="*/ 0 h 456"/>
                <a:gd name="T20" fmla="*/ 1224 w 1224"/>
                <a:gd name="T21" fmla="*/ 456 h 45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24" h="456">
                  <a:moveTo>
                    <a:pt x="24" y="432"/>
                  </a:moveTo>
                  <a:cubicBezTo>
                    <a:pt x="12" y="436"/>
                    <a:pt x="0" y="440"/>
                    <a:pt x="72" y="432"/>
                  </a:cubicBezTo>
                  <a:cubicBezTo>
                    <a:pt x="144" y="424"/>
                    <a:pt x="360" y="456"/>
                    <a:pt x="456" y="384"/>
                  </a:cubicBezTo>
                  <a:cubicBezTo>
                    <a:pt x="552" y="312"/>
                    <a:pt x="584" y="0"/>
                    <a:pt x="648" y="0"/>
                  </a:cubicBezTo>
                  <a:cubicBezTo>
                    <a:pt x="712" y="0"/>
                    <a:pt x="744" y="312"/>
                    <a:pt x="840" y="384"/>
                  </a:cubicBezTo>
                  <a:cubicBezTo>
                    <a:pt x="936" y="456"/>
                    <a:pt x="1080" y="444"/>
                    <a:pt x="1224" y="432"/>
                  </a:cubicBezTo>
                </a:path>
              </a:pathLst>
            </a:custGeom>
            <a:noFill/>
            <a:ln w="9525">
              <a:solidFill>
                <a:srgbClr val="008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7" name="Freeform 17">
              <a:extLst>
                <a:ext uri="{FF2B5EF4-FFF2-40B4-BE49-F238E27FC236}">
                  <a16:creationId xmlns:a16="http://schemas.microsoft.com/office/drawing/2014/main" id="{76283FA2-B66A-4698-BDB4-2559A04A887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" y="2256"/>
              <a:ext cx="592" cy="222"/>
            </a:xfrm>
            <a:custGeom>
              <a:avLst/>
              <a:gdLst>
                <a:gd name="T0" fmla="*/ 0 w 1248"/>
                <a:gd name="T1" fmla="*/ 0 h 464"/>
                <a:gd name="T2" fmla="*/ 0 w 1248"/>
                <a:gd name="T3" fmla="*/ 0 h 464"/>
                <a:gd name="T4" fmla="*/ 0 w 1248"/>
                <a:gd name="T5" fmla="*/ 0 h 464"/>
                <a:gd name="T6" fmla="*/ 0 w 1248"/>
                <a:gd name="T7" fmla="*/ 0 h 464"/>
                <a:gd name="T8" fmla="*/ 0 w 1248"/>
                <a:gd name="T9" fmla="*/ 0 h 464"/>
                <a:gd name="T10" fmla="*/ 0 w 1248"/>
                <a:gd name="T11" fmla="*/ 0 h 46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248"/>
                <a:gd name="T19" fmla="*/ 0 h 464"/>
                <a:gd name="T20" fmla="*/ 1248 w 1248"/>
                <a:gd name="T21" fmla="*/ 464 h 46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248" h="464">
                  <a:moveTo>
                    <a:pt x="48" y="440"/>
                  </a:moveTo>
                  <a:cubicBezTo>
                    <a:pt x="24" y="444"/>
                    <a:pt x="0" y="448"/>
                    <a:pt x="96" y="440"/>
                  </a:cubicBezTo>
                  <a:cubicBezTo>
                    <a:pt x="192" y="432"/>
                    <a:pt x="504" y="464"/>
                    <a:pt x="624" y="392"/>
                  </a:cubicBezTo>
                  <a:cubicBezTo>
                    <a:pt x="744" y="320"/>
                    <a:pt x="752" y="16"/>
                    <a:pt x="816" y="8"/>
                  </a:cubicBezTo>
                  <a:cubicBezTo>
                    <a:pt x="880" y="0"/>
                    <a:pt x="936" y="272"/>
                    <a:pt x="1008" y="344"/>
                  </a:cubicBezTo>
                  <a:cubicBezTo>
                    <a:pt x="1080" y="416"/>
                    <a:pt x="1164" y="428"/>
                    <a:pt x="1248" y="440"/>
                  </a:cubicBezTo>
                </a:path>
              </a:pathLst>
            </a:custGeom>
            <a:noFill/>
            <a:ln w="952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248" name="Text Box 18">
              <a:extLst>
                <a:ext uri="{FF2B5EF4-FFF2-40B4-BE49-F238E27FC236}">
                  <a16:creationId xmlns:a16="http://schemas.microsoft.com/office/drawing/2014/main" id="{5F9A4B97-3555-432C-B6E1-A5D3235FA88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72" y="1728"/>
              <a:ext cx="41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rgbClr val="008000"/>
                  </a:solidFill>
                  <a:ea typeface="SimSun" panose="02010600030101010101" pitchFamily="2" charset="-122"/>
                </a:rPr>
                <a:t>Tree</a:t>
              </a:r>
            </a:p>
          </p:txBody>
        </p:sp>
        <p:sp>
          <p:nvSpPr>
            <p:cNvPr id="52249" name="Text Box 19">
              <a:extLst>
                <a:ext uri="{FF2B5EF4-FFF2-40B4-BE49-F238E27FC236}">
                  <a16:creationId xmlns:a16="http://schemas.microsoft.com/office/drawing/2014/main" id="{9353FAC9-56F7-4332-AC02-1C7CCEBA31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320" y="2160"/>
              <a:ext cx="35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solidFill>
                    <a:schemeClr val="accent2"/>
                  </a:solidFill>
                  <a:ea typeface="SimSun" panose="02010600030101010101" pitchFamily="2" charset="-122"/>
                </a:rPr>
                <a:t>Sky</a:t>
              </a:r>
            </a:p>
          </p:txBody>
        </p:sp>
        <p:sp>
          <p:nvSpPr>
            <p:cNvPr id="52250" name="AutoShape 20">
              <a:extLst>
                <a:ext uri="{FF2B5EF4-FFF2-40B4-BE49-F238E27FC236}">
                  <a16:creationId xmlns:a16="http://schemas.microsoft.com/office/drawing/2014/main" id="{7DC6EBAD-3B81-4A49-A452-4ECB7BA0CE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24" y="1392"/>
              <a:ext cx="963" cy="1296"/>
            </a:xfrm>
            <a:prstGeom prst="can">
              <a:avLst>
                <a:gd name="adj" fmla="val 23869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51" name="Text Box 29">
              <a:extLst>
                <a:ext uri="{FF2B5EF4-FFF2-40B4-BE49-F238E27FC236}">
                  <a16:creationId xmlns:a16="http://schemas.microsoft.com/office/drawing/2014/main" id="{84593EDD-3FE4-48F6-BCB1-EBFC35FAC7B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456" y="1776"/>
              <a:ext cx="67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compare</a:t>
              </a:r>
            </a:p>
          </p:txBody>
        </p:sp>
        <p:sp>
          <p:nvSpPr>
            <p:cNvPr id="52252" name="Text Box 30">
              <a:extLst>
                <a:ext uri="{FF2B5EF4-FFF2-40B4-BE49-F238E27FC236}">
                  <a16:creationId xmlns:a16="http://schemas.microsoft.com/office/drawing/2014/main" id="{7E75A98F-B1C6-4CBC-870F-C7BCB2A43C9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70" y="960"/>
              <a:ext cx="964" cy="4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Object Model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>
                  <a:ea typeface="SimSun" panose="02010600030101010101" pitchFamily="2" charset="-122"/>
                </a:rPr>
                <a:t> Database</a:t>
              </a:r>
            </a:p>
          </p:txBody>
        </p:sp>
      </p:grpSp>
      <p:sp>
        <p:nvSpPr>
          <p:cNvPr id="178207" name="Text Box 31">
            <a:extLst>
              <a:ext uri="{FF2B5EF4-FFF2-40B4-BE49-F238E27FC236}">
                <a16:creationId xmlns:a16="http://schemas.microsoft.com/office/drawing/2014/main" id="{65AEAADF-E296-498F-9090-7B998E4C60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25" y="4376738"/>
            <a:ext cx="2822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To calculate 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p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(</a:t>
            </a:r>
            <a:r>
              <a:rPr lang="en-US" altLang="zh-CN" sz="1800" i="1">
                <a:latin typeface="Times" panose="02020603050405020304" pitchFamily="18" charset="0"/>
                <a:ea typeface="SimSun" panose="02010600030101010101" pitchFamily="2" charset="-122"/>
              </a:rPr>
              <a:t>tree | image</a:t>
            </a:r>
            <a:r>
              <a:rPr lang="en-US" altLang="zh-CN" sz="1800">
                <a:latin typeface="Times" panose="02020603050405020304" pitchFamily="18" charset="0"/>
                <a:ea typeface="SimSun" panose="02010600030101010101" pitchFamily="2" charset="-122"/>
              </a:rPr>
              <a:t>)</a:t>
            </a:r>
          </a:p>
        </p:txBody>
      </p:sp>
      <p:grpSp>
        <p:nvGrpSpPr>
          <p:cNvPr id="4" name="Group 65">
            <a:extLst>
              <a:ext uri="{FF2B5EF4-FFF2-40B4-BE49-F238E27FC236}">
                <a16:creationId xmlns:a16="http://schemas.microsoft.com/office/drawing/2014/main" id="{65BF4648-355D-448F-AA4C-5714B1C50154}"/>
              </a:ext>
            </a:extLst>
          </p:cNvPr>
          <p:cNvGrpSpPr>
            <a:grpSpLocks/>
          </p:cNvGrpSpPr>
          <p:nvPr/>
        </p:nvGrpSpPr>
        <p:grpSpPr bwMode="auto">
          <a:xfrm>
            <a:off x="1066800" y="4800600"/>
            <a:ext cx="3886200" cy="1676400"/>
            <a:chOff x="672" y="3024"/>
            <a:chExt cx="2448" cy="1056"/>
          </a:xfrm>
        </p:grpSpPr>
        <p:sp>
          <p:nvSpPr>
            <p:cNvPr id="52235" name="Rectangle 64">
              <a:extLst>
                <a:ext uri="{FF2B5EF4-FFF2-40B4-BE49-F238E27FC236}">
                  <a16:creationId xmlns:a16="http://schemas.microsoft.com/office/drawing/2014/main" id="{9BD1D817-2E64-47A2-9CD2-492D03D29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80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sp>
          <p:nvSpPr>
            <p:cNvPr id="52236" name="Rectangle 63">
              <a:extLst>
                <a:ext uri="{FF2B5EF4-FFF2-40B4-BE49-F238E27FC236}">
                  <a16:creationId xmlns:a16="http://schemas.microsoft.com/office/drawing/2014/main" id="{EFF39827-56E6-4D84-A5AD-8E7D69F098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561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7" name="Picture 24" descr="seg2_sky">
              <a:extLst>
                <a:ext uri="{FF2B5EF4-FFF2-40B4-BE49-F238E27FC236}">
                  <a16:creationId xmlns:a16="http://schemas.microsoft.com/office/drawing/2014/main" id="{E0810172-1F11-4AB0-A6FD-69D95A079AD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069"/>
              <a:ext cx="375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8" name="Rectangle 32">
              <a:extLst>
                <a:ext uri="{FF2B5EF4-FFF2-40B4-BE49-F238E27FC236}">
                  <a16:creationId xmlns:a16="http://schemas.microsoft.com/office/drawing/2014/main" id="{E6D3125E-4CC4-4584-8F03-464F1BD1666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4" y="3024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  <p:pic>
          <p:nvPicPr>
            <p:cNvPr id="52239" name="Picture 23" descr="seg2_tree">
              <a:extLst>
                <a:ext uri="{FF2B5EF4-FFF2-40B4-BE49-F238E27FC236}">
                  <a16:creationId xmlns:a16="http://schemas.microsoft.com/office/drawing/2014/main" id="{17231D5E-D175-49CA-8897-1C62AFCBE1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01" y="3312"/>
              <a:ext cx="375" cy="2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0" name="Picture 25" descr="seg2_sand">
              <a:extLst>
                <a:ext uri="{FF2B5EF4-FFF2-40B4-BE49-F238E27FC236}">
                  <a16:creationId xmlns:a16="http://schemas.microsoft.com/office/drawing/2014/main" id="{423C7A02-6329-4B62-879A-ECCE74BB5AC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2" y="3648"/>
              <a:ext cx="375" cy="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241" name="Picture 26" descr="seg2_black">
              <a:extLst>
                <a:ext uri="{FF2B5EF4-FFF2-40B4-BE49-F238E27FC236}">
                  <a16:creationId xmlns:a16="http://schemas.microsoft.com/office/drawing/2014/main" id="{95FC6D97-E997-4C02-A504-B74970C1CCF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1" y="3888"/>
              <a:ext cx="199" cy="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2" name="Text Box 40">
              <a:extLst>
                <a:ext uri="{FF2B5EF4-FFF2-40B4-BE49-F238E27FC236}">
                  <a16:creationId xmlns:a16="http://schemas.microsoft.com/office/drawing/2014/main" id="{C391E2B9-CEE3-4F5E-A85D-FB4C820B911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2" y="3360"/>
              <a:ext cx="1279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tree | image</a:t>
              </a:r>
              <a:r>
                <a:rPr lang="en-US" altLang="zh-CN" sz="2000">
                  <a:latin typeface="Times" panose="02020603050405020304" pitchFamily="18" charset="0"/>
                  <a:ea typeface="SimSun" panose="02010600030101010101" pitchFamily="2" charset="-122"/>
                </a:rPr>
                <a:t>) = </a:t>
              </a:r>
              <a:r>
                <a:rPr lang="en-US" altLang="zh-CN" sz="2000" i="1">
                  <a:latin typeface="Times" panose="02020603050405020304" pitchFamily="18" charset="0"/>
                  <a:ea typeface="SimSun" panose="02010600030101010101" pitchFamily="2" charset="-122"/>
                </a:rPr>
                <a:t>f</a:t>
              </a:r>
            </a:p>
          </p:txBody>
        </p:sp>
        <p:sp>
          <p:nvSpPr>
            <p:cNvPr id="52243" name="AutoShape 41">
              <a:extLst>
                <a:ext uri="{FF2B5EF4-FFF2-40B4-BE49-F238E27FC236}">
                  <a16:creationId xmlns:a16="http://schemas.microsoft.com/office/drawing/2014/main" id="{ECA3CC43-60DE-4996-80D0-802F8B3B3F9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68" y="3024"/>
              <a:ext cx="1152" cy="1056"/>
            </a:xfrm>
            <a:prstGeom prst="bracketPair">
              <a:avLst>
                <a:gd name="adj" fmla="val 6912"/>
              </a:avLst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1800"/>
            </a:p>
          </p:txBody>
        </p:sp>
        <p:sp>
          <p:nvSpPr>
            <p:cNvPr id="52244" name="Rectangle 62">
              <a:extLst>
                <a:ext uri="{FF2B5EF4-FFF2-40B4-BE49-F238E27FC236}">
                  <a16:creationId xmlns:a16="http://schemas.microsoft.com/office/drawing/2014/main" id="{9CAF2395-9739-45CA-A6F9-9A43EB8396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68" y="3312"/>
              <a:ext cx="1052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p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(</a:t>
              </a:r>
              <a:r>
                <a:rPr lang="en-US" altLang="zh-CN" sz="1800" i="1">
                  <a:latin typeface="Times" panose="02020603050405020304" pitchFamily="18" charset="0"/>
                  <a:ea typeface="SimSun" panose="02010600030101010101" pitchFamily="2" charset="-122"/>
                </a:rPr>
                <a:t> tree|             </a:t>
              </a:r>
              <a:r>
                <a:rPr lang="en-US" altLang="zh-CN" sz="1800">
                  <a:latin typeface="Times" panose="02020603050405020304" pitchFamily="18" charset="0"/>
                  <a:ea typeface="SimSun" panose="02010600030101010101" pitchFamily="2" charset="-122"/>
                </a:rPr>
                <a:t>)</a:t>
              </a:r>
            </a:p>
          </p:txBody>
        </p:sp>
      </p:grpSp>
      <p:sp>
        <p:nvSpPr>
          <p:cNvPr id="178242" name="Text Box 66">
            <a:extLst>
              <a:ext uri="{FF2B5EF4-FFF2-40B4-BE49-F238E27FC236}">
                <a16:creationId xmlns:a16="http://schemas.microsoft.com/office/drawing/2014/main" id="{95CFB0BC-725A-48BA-B1BB-38B4793B77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711700"/>
            <a:ext cx="3165475" cy="1474788"/>
          </a:xfrm>
          <a:prstGeom prst="rect">
            <a:avLst/>
          </a:prstGeom>
          <a:noFill/>
          <a:ln w="9525">
            <a:solidFill>
              <a:schemeClr val="hlink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i="1"/>
              <a:t>f</a:t>
            </a:r>
            <a:r>
              <a:rPr lang="en-US" altLang="en-US" sz="1800"/>
              <a:t>  is a function that combines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probabilities from all the color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regions in the image.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chemeClr val="accent2"/>
                </a:solidFill>
              </a:rPr>
              <a:t>e.g. max or mean</a:t>
            </a:r>
          </a:p>
        </p:txBody>
      </p:sp>
      <p:sp>
        <p:nvSpPr>
          <p:cNvPr id="52234" name="Text Box 33">
            <a:extLst>
              <a:ext uri="{FF2B5EF4-FFF2-40B4-BE49-F238E27FC236}">
                <a16:creationId xmlns:a16="http://schemas.microsoft.com/office/drawing/2014/main" id="{1F6E7529-D44B-45FF-946C-3F4AB090D1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50925" y="3621088"/>
            <a:ext cx="7645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400">
                <a:solidFill>
                  <a:srgbClr val="FF0000"/>
                </a:solidFill>
              </a:rPr>
              <a:t>How do you decide if a particular object is in an image?</a:t>
            </a:r>
          </a:p>
        </p:txBody>
      </p:sp>
    </p:spTree>
    <p:extLst>
      <p:ext uri="{BB962C8B-B14F-4D97-AF65-F5344CB8AC3E}">
        <p14:creationId xmlns:p14="http://schemas.microsoft.com/office/powerpoint/2010/main" val="611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8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8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8207" grpId="0"/>
      <p:bldP spid="178242" grpId="0" animBg="1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1026">
            <a:extLst>
              <a:ext uri="{FF2B5EF4-FFF2-40B4-BE49-F238E27FC236}">
                <a16:creationId xmlns:a16="http://schemas.microsoft.com/office/drawing/2014/main" id="{34D581D0-4DFB-41FB-861C-A837A9F118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8534400" cy="944563"/>
          </a:xfrm>
        </p:spPr>
        <p:txBody>
          <a:bodyPr/>
          <a:lstStyle/>
          <a:p>
            <a:pPr eaLnBrk="1" hangingPunct="1"/>
            <a:r>
              <a:rPr lang="en-US" altLang="zh-CN" sz="3600">
                <a:ea typeface="SimSun" panose="02010600030101010101" pitchFamily="2" charset="-122"/>
              </a:rPr>
              <a:t>Combining different types of </a:t>
            </a:r>
            <a:br>
              <a:rPr lang="en-US" altLang="zh-CN" sz="3600">
                <a:ea typeface="SimSun" panose="02010600030101010101" pitchFamily="2" charset="-122"/>
              </a:rPr>
            </a:br>
            <a:r>
              <a:rPr lang="en-US" altLang="zh-CN" sz="3600">
                <a:ea typeface="SimSun" panose="02010600030101010101" pitchFamily="2" charset="-122"/>
              </a:rPr>
              <a:t>abstract regions: First Try</a:t>
            </a:r>
          </a:p>
        </p:txBody>
      </p:sp>
      <p:sp>
        <p:nvSpPr>
          <p:cNvPr id="45059" name="Rectangle 1027">
            <a:extLst>
              <a:ext uri="{FF2B5EF4-FFF2-40B4-BE49-F238E27FC236}">
                <a16:creationId xmlns:a16="http://schemas.microsoft.com/office/drawing/2014/main" id="{F69CF060-99D1-4E21-BB0D-3218249B41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182688" y="2017713"/>
            <a:ext cx="7351712" cy="4114800"/>
          </a:xfrm>
          <a:ln>
            <a:solidFill>
              <a:schemeClr val="tx1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>
              <a:lnSpc>
                <a:spcPct val="90000"/>
              </a:lnSpc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Treat the different types of regions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independently</a:t>
            </a:r>
            <a:r>
              <a:rPr lang="en-US" altLang="zh-CN" sz="2800" dirty="0">
                <a:ea typeface="SimSun" panose="02010600030101010101" pitchFamily="2" charset="-122"/>
              </a:rPr>
              <a:t> and combine at the time of classification.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1. P(object|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 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2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,..,a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 = P(object|a</a:t>
            </a:r>
            <a:r>
              <a:rPr lang="en-US" altLang="zh-CN" sz="2400" baseline="-25000" dirty="0">
                <a:solidFill>
                  <a:srgbClr val="0000FF"/>
                </a:solidFill>
                <a:ea typeface="SimSun" panose="02010600030101010101" pitchFamily="2" charset="-122"/>
              </a:rPr>
              <a:t>1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)*..*P(</a:t>
            </a:r>
            <a:r>
              <a:rPr lang="en-US" altLang="zh-CN" sz="2400" dirty="0" err="1">
                <a:solidFill>
                  <a:srgbClr val="0000FF"/>
                </a:solidFill>
                <a:ea typeface="SimSun" panose="02010600030101010101" pitchFamily="2" charset="-122"/>
              </a:rPr>
              <a:t>object|a</a:t>
            </a:r>
            <a:r>
              <a:rPr lang="en-US" altLang="zh-CN" sz="2400" baseline="-25000" dirty="0" err="1">
                <a:solidFill>
                  <a:srgbClr val="0000FF"/>
                </a:solidFill>
                <a:ea typeface="SimSun" panose="02010600030101010101" pitchFamily="2" charset="-122"/>
              </a:rPr>
              <a:t>n</a:t>
            </a:r>
            <a:r>
              <a:rPr lang="en-US" altLang="zh-CN" sz="2400" dirty="0">
                <a:solidFill>
                  <a:srgbClr val="0000FF"/>
                </a:solidFill>
                <a:ea typeface="SimSun" panose="02010600030101010101" pitchFamily="2" charset="-122"/>
              </a:rPr>
              <a:t>)</a:t>
            </a:r>
          </a:p>
          <a:p>
            <a:pPr eaLnBrk="1" hangingPunct="1">
              <a:lnSpc>
                <a:spcPct val="90000"/>
              </a:lnSpc>
              <a:defRPr/>
            </a:pPr>
            <a:endParaRPr lang="en-US" altLang="zh-CN" sz="2800" dirty="0">
              <a:ea typeface="SimSun" panose="02010600030101010101" pitchFamily="2" charset="-122"/>
            </a:endParaRPr>
          </a:p>
          <a:p>
            <a:pPr marL="0" indent="0" eaLnBrk="1" hangingPunct="1">
              <a:lnSpc>
                <a:spcPct val="90000"/>
              </a:lnSpc>
              <a:buFontTx/>
              <a:buNone/>
              <a:defRPr/>
            </a:pPr>
            <a:r>
              <a:rPr lang="en-US" altLang="zh-CN" sz="2800" dirty="0">
                <a:ea typeface="SimSun" panose="02010600030101010101" pitchFamily="2" charset="-122"/>
              </a:rPr>
              <a:t>2. Form </a:t>
            </a:r>
            <a:r>
              <a:rPr lang="en-US" altLang="zh-CN" sz="2800" dirty="0">
                <a:solidFill>
                  <a:srgbClr val="FF0000"/>
                </a:solidFill>
                <a:ea typeface="SimSun" panose="02010600030101010101" pitchFamily="2" charset="-122"/>
              </a:rPr>
              <a:t>intersections</a:t>
            </a:r>
            <a:r>
              <a:rPr lang="en-US" altLang="zh-CN" sz="2800" dirty="0">
                <a:solidFill>
                  <a:schemeClr val="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800" dirty="0">
                <a:ea typeface="SimSun" panose="02010600030101010101" pitchFamily="2" charset="-122"/>
              </a:rPr>
              <a:t>of the different types of regions, creating smaller regions that have both color and texture properties for classification.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A426DE2-49C5-47E9-9B4E-6DCD22B3B24D}"/>
                  </a:ext>
                </a:extLst>
              </p14:cNvPr>
              <p14:cNvContentPartPr/>
              <p14:nvPr/>
            </p14:nvContentPartPr>
            <p14:xfrm>
              <a:off x="155880" y="4720320"/>
              <a:ext cx="840600" cy="788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A426DE2-49C5-47E9-9B4E-6DCD22B3B24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46520" y="4710960"/>
                <a:ext cx="859320" cy="807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837095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1026">
            <a:extLst>
              <a:ext uri="{FF2B5EF4-FFF2-40B4-BE49-F238E27FC236}">
                <a16:creationId xmlns:a16="http://schemas.microsoft.com/office/drawing/2014/main" id="{15E68CE2-3199-42F6-A92E-93856EF4E1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Experiments </a:t>
            </a:r>
            <a:r>
              <a:rPr lang="en-US" altLang="zh-CN" sz="3600">
                <a:ea typeface="SimSun" panose="02010600030101010101" pitchFamily="2" charset="-122"/>
              </a:rPr>
              <a:t>(on 860 images)</a:t>
            </a:r>
          </a:p>
        </p:txBody>
      </p:sp>
      <p:sp>
        <p:nvSpPr>
          <p:cNvPr id="54275" name="Rectangle 1027">
            <a:extLst>
              <a:ext uri="{FF2B5EF4-FFF2-40B4-BE49-F238E27FC236}">
                <a16:creationId xmlns:a16="http://schemas.microsoft.com/office/drawing/2014/main" id="{00422EE3-626A-4D79-9522-95BDE09F71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1447800"/>
            <a:ext cx="7199313" cy="45720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18 keywords: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mountains </a:t>
            </a:r>
            <a:r>
              <a:rPr lang="en-US" altLang="zh-CN" sz="2400">
                <a:ea typeface="SimSun" panose="02010600030101010101" pitchFamily="2" charset="-122"/>
              </a:rPr>
              <a:t>(30), </a:t>
            </a:r>
            <a:r>
              <a:rPr lang="en-US" altLang="zh-CN" sz="2400">
                <a:solidFill>
                  <a:srgbClr val="FF9900"/>
                </a:solidFill>
                <a:ea typeface="SimSun" panose="02010600030101010101" pitchFamily="2" charset="-122"/>
              </a:rPr>
              <a:t>orangutan</a:t>
            </a:r>
            <a:r>
              <a:rPr lang="en-US" altLang="zh-CN" sz="2400">
                <a:ea typeface="SimSun" panose="02010600030101010101" pitchFamily="2" charset="-122"/>
              </a:rPr>
              <a:t> (37),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track</a:t>
            </a:r>
            <a:r>
              <a:rPr lang="en-US" altLang="zh-CN" sz="2400">
                <a:ea typeface="SimSun" panose="02010600030101010101" pitchFamily="2" charset="-122"/>
              </a:rPr>
              <a:t> (40), </a:t>
            </a:r>
            <a:r>
              <a:rPr lang="en-US" altLang="zh-CN" sz="2400">
                <a:solidFill>
                  <a:srgbClr val="996633"/>
                </a:solidFill>
                <a:ea typeface="SimSun" panose="02010600030101010101" pitchFamily="2" charset="-122"/>
              </a:rPr>
              <a:t>tree trunk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football field</a:t>
            </a:r>
            <a:r>
              <a:rPr lang="en-US" altLang="zh-CN" sz="2400">
                <a:ea typeface="SimSun" panose="02010600030101010101" pitchFamily="2" charset="-122"/>
              </a:rPr>
              <a:t> (43), </a:t>
            </a:r>
            <a:r>
              <a:rPr lang="en-US" altLang="zh-CN" sz="2400">
                <a:solidFill>
                  <a:srgbClr val="FF9966"/>
                </a:solidFill>
                <a:ea typeface="SimSun" panose="02010600030101010101" pitchFamily="2" charset="-122"/>
              </a:rPr>
              <a:t>beach</a:t>
            </a:r>
            <a:r>
              <a:rPr lang="en-US" altLang="zh-CN" sz="2400">
                <a:ea typeface="SimSun" panose="02010600030101010101" pitchFamily="2" charset="-122"/>
              </a:rPr>
              <a:t> (45), </a:t>
            </a:r>
            <a:r>
              <a:rPr lang="en-US" altLang="zh-CN" sz="2400">
                <a:solidFill>
                  <a:srgbClr val="C1BB3F"/>
                </a:solidFill>
                <a:ea typeface="SimSun" panose="02010600030101010101" pitchFamily="2" charset="-122"/>
              </a:rPr>
              <a:t>prairie grass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CC0099"/>
                </a:solidFill>
                <a:ea typeface="SimSun" panose="02010600030101010101" pitchFamily="2" charset="-122"/>
              </a:rPr>
              <a:t>cherry tree</a:t>
            </a:r>
            <a:r>
              <a:rPr lang="en-US" altLang="zh-CN" sz="2400">
                <a:ea typeface="SimSun" panose="02010600030101010101" pitchFamily="2" charset="-122"/>
              </a:rPr>
              <a:t> (53), </a:t>
            </a:r>
            <a:r>
              <a:rPr lang="en-US" altLang="zh-CN" sz="2400">
                <a:solidFill>
                  <a:srgbClr val="777777"/>
                </a:solidFill>
                <a:ea typeface="SimSun" panose="02010600030101010101" pitchFamily="2" charset="-122"/>
              </a:rPr>
              <a:t>snow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(54), zebra (56), </a:t>
            </a:r>
            <a:r>
              <a:rPr lang="en-US" altLang="zh-CN" sz="2400">
                <a:solidFill>
                  <a:srgbClr val="808080"/>
                </a:solidFill>
                <a:ea typeface="SimSun" panose="02010600030101010101" pitchFamily="2" charset="-122"/>
              </a:rPr>
              <a:t>polar bear</a:t>
            </a:r>
            <a:r>
              <a:rPr lang="en-US" altLang="zh-CN" sz="2400">
                <a:ea typeface="SimSun" panose="02010600030101010101" pitchFamily="2" charset="-122"/>
              </a:rPr>
              <a:t> (56), </a:t>
            </a:r>
            <a:r>
              <a:rPr lang="en-US" altLang="zh-CN" sz="2400">
                <a:solidFill>
                  <a:srgbClr val="FF9933"/>
                </a:solidFill>
                <a:ea typeface="SimSun" panose="02010600030101010101" pitchFamily="2" charset="-122"/>
              </a:rPr>
              <a:t>lion </a:t>
            </a:r>
            <a:r>
              <a:rPr lang="en-US" altLang="zh-CN" sz="2400">
                <a:ea typeface="SimSun" panose="02010600030101010101" pitchFamily="2" charset="-122"/>
              </a:rPr>
              <a:t>(71),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water</a:t>
            </a:r>
            <a:r>
              <a:rPr lang="en-US" altLang="zh-CN" sz="2400">
                <a:ea typeface="SimSun" panose="02010600030101010101" pitchFamily="2" charset="-122"/>
              </a:rPr>
              <a:t> (76), </a:t>
            </a:r>
            <a:r>
              <a:rPr lang="en-US" altLang="zh-CN" sz="2400">
                <a:solidFill>
                  <a:srgbClr val="663300"/>
                </a:solidFill>
                <a:ea typeface="SimSun" panose="02010600030101010101" pitchFamily="2" charset="-122"/>
              </a:rPr>
              <a:t>chimpanzee</a:t>
            </a:r>
            <a:r>
              <a:rPr lang="en-US" altLang="zh-CN" sz="2400">
                <a:ea typeface="SimSun" panose="02010600030101010101" pitchFamily="2" charset="-122"/>
              </a:rPr>
              <a:t> (79), </a:t>
            </a:r>
            <a:r>
              <a:rPr lang="en-US" altLang="zh-CN" sz="2400">
                <a:solidFill>
                  <a:srgbClr val="CC6600"/>
                </a:solidFill>
                <a:ea typeface="SimSun" panose="02010600030101010101" pitchFamily="2" charset="-122"/>
              </a:rPr>
              <a:t>cheetah</a:t>
            </a:r>
            <a:r>
              <a:rPr lang="en-US" altLang="zh-CN" sz="2400">
                <a:ea typeface="SimSun" panose="02010600030101010101" pitchFamily="2" charset="-122"/>
              </a:rPr>
              <a:t> (112), </a:t>
            </a:r>
            <a:r>
              <a:rPr lang="en-US" altLang="zh-CN" sz="2400">
                <a:solidFill>
                  <a:srgbClr val="3399FF"/>
                </a:solidFill>
                <a:ea typeface="SimSun" panose="02010600030101010101" pitchFamily="2" charset="-122"/>
              </a:rPr>
              <a:t>sky</a:t>
            </a:r>
            <a:r>
              <a:rPr lang="en-US" altLang="zh-CN" sz="2400">
                <a:ea typeface="SimSun" panose="02010600030101010101" pitchFamily="2" charset="-122"/>
              </a:rPr>
              <a:t> (259),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grass</a:t>
            </a:r>
            <a:r>
              <a:rPr lang="en-US" altLang="zh-CN" sz="2400">
                <a:solidFill>
                  <a:schemeClr val="accent1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(272), </a:t>
            </a:r>
            <a:r>
              <a:rPr lang="en-US" altLang="zh-CN" sz="2400">
                <a:solidFill>
                  <a:srgbClr val="339966"/>
                </a:solidFill>
                <a:ea typeface="SimSun" panose="02010600030101010101" pitchFamily="2" charset="-122"/>
              </a:rPr>
              <a:t>tree</a:t>
            </a:r>
            <a:r>
              <a:rPr lang="en-US" altLang="zh-CN" sz="2400">
                <a:ea typeface="SimSun" panose="02010600030101010101" pitchFamily="2" charset="-122"/>
              </a:rPr>
              <a:t> (361).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A set of cross-validation experiments (80% as training set and the other 20% as test set)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The poorest results are on object classes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“tree,”</a:t>
            </a:r>
            <a:r>
              <a:rPr lang="en-US" altLang="zh-CN" sz="2400">
                <a:ea typeface="SimSun" panose="02010600030101010101" pitchFamily="2" charset="-122"/>
              </a:rPr>
              <a:t> </a:t>
            </a:r>
            <a:r>
              <a:rPr lang="en-US" altLang="zh-CN" sz="2400">
                <a:solidFill>
                  <a:srgbClr val="2CB836"/>
                </a:solidFill>
                <a:ea typeface="SimSun" panose="02010600030101010101" pitchFamily="2" charset="-122"/>
              </a:rPr>
              <a:t>“grass,”</a:t>
            </a:r>
            <a:r>
              <a:rPr lang="en-US" altLang="zh-CN" sz="2400">
                <a:ea typeface="SimSun" panose="02010600030101010101" pitchFamily="2" charset="-122"/>
              </a:rPr>
              <a:t> and 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“water,”</a:t>
            </a:r>
            <a:r>
              <a:rPr lang="en-US" altLang="zh-CN" sz="2400">
                <a:ea typeface="SimSun" panose="02010600030101010101" pitchFamily="2" charset="-122"/>
              </a:rPr>
              <a:t> each of which has a high variance; a single Gaussian model is insufficient.</a:t>
            </a:r>
          </a:p>
        </p:txBody>
      </p:sp>
    </p:spTree>
    <p:extLst>
      <p:ext uri="{BB962C8B-B14F-4D97-AF65-F5344CB8AC3E}">
        <p14:creationId xmlns:p14="http://schemas.microsoft.com/office/powerpoint/2010/main" val="164026562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5298" name="Object 2">
            <a:extLst>
              <a:ext uri="{FF2B5EF4-FFF2-40B4-BE49-F238E27FC236}">
                <a16:creationId xmlns:a16="http://schemas.microsoft.com/office/drawing/2014/main" id="{6101843C-159B-4004-AE46-42B48ADF825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46482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6" name="Chart" r:id="rId4" imgW="7010400" imgH="7001053" progId="Excel.Chart.8">
                  <p:embed/>
                </p:oleObj>
              </mc:Choice>
              <mc:Fallback>
                <p:oleObj name="Chart" r:id="rId4" imgW="7010400" imgH="7001053" progId="Excel.Chart.8">
                  <p:embed/>
                  <p:pic>
                    <p:nvPicPr>
                      <p:cNvPr id="55298" name="Object 2">
                        <a:extLst>
                          <a:ext uri="{FF2B5EF4-FFF2-40B4-BE49-F238E27FC236}">
                            <a16:creationId xmlns:a16="http://schemas.microsoft.com/office/drawing/2014/main" id="{6101843C-159B-4004-AE46-42B48ADF825B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299" name="Object 3">
            <a:extLst>
              <a:ext uri="{FF2B5EF4-FFF2-40B4-BE49-F238E27FC236}">
                <a16:creationId xmlns:a16="http://schemas.microsoft.com/office/drawing/2014/main" id="{FC27BC96-03B6-4D91-8F8E-A576BBEBCEE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609600" y="1905000"/>
          <a:ext cx="3857625" cy="38528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67" name="Chart" r:id="rId6" imgW="7010400" imgH="7001053" progId="Excel.Chart.8">
                  <p:embed/>
                </p:oleObj>
              </mc:Choice>
              <mc:Fallback>
                <p:oleObj name="Chart" r:id="rId6" imgW="7010400" imgH="7001053" progId="Excel.Chart.8">
                  <p:embed/>
                  <p:pic>
                    <p:nvPicPr>
                      <p:cNvPr id="55299" name="Object 3">
                        <a:extLst>
                          <a:ext uri="{FF2B5EF4-FFF2-40B4-BE49-F238E27FC236}">
                            <a16:creationId xmlns:a16="http://schemas.microsoft.com/office/drawing/2014/main" id="{FC27BC96-03B6-4D91-8F8E-A576BBEBCEE5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905000"/>
                        <a:ext cx="3857625" cy="38528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5300" name="Rectangle 4">
            <a:extLst>
              <a:ext uri="{FF2B5EF4-FFF2-40B4-BE49-F238E27FC236}">
                <a16:creationId xmlns:a16="http://schemas.microsoft.com/office/drawing/2014/main" id="{B6D701E9-1EC6-4351-8317-F0852F1BA0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 sz="3200">
                <a:ea typeface="SimSun" panose="02010600030101010101" pitchFamily="2" charset="-122"/>
              </a:rPr>
              <a:t>ROC Charts: </a:t>
            </a:r>
            <a:br>
              <a:rPr lang="en-US" altLang="zh-CN" sz="3200">
                <a:ea typeface="SimSun" panose="02010600030101010101" pitchFamily="2" charset="-122"/>
              </a:rPr>
            </a:br>
            <a:r>
              <a:rPr lang="en-US" altLang="zh-CN" sz="3200">
                <a:ea typeface="SimSun" panose="02010600030101010101" pitchFamily="2" charset="-122"/>
              </a:rPr>
              <a:t>True Positive vs. False Positive</a:t>
            </a:r>
          </a:p>
        </p:txBody>
      </p:sp>
      <p:sp>
        <p:nvSpPr>
          <p:cNvPr id="55301" name="Text Box 5">
            <a:extLst>
              <a:ext uri="{FF2B5EF4-FFF2-40B4-BE49-F238E27FC236}">
                <a16:creationId xmlns:a16="http://schemas.microsoft.com/office/drawing/2014/main" id="{B8053BA3-4F1F-4A86-87C9-DBE88D0838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3000" y="5791200"/>
            <a:ext cx="2859088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Independent Treatment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</a:t>
            </a:r>
          </a:p>
        </p:txBody>
      </p:sp>
      <p:sp>
        <p:nvSpPr>
          <p:cNvPr id="55302" name="Text Box 6">
            <a:extLst>
              <a:ext uri="{FF2B5EF4-FFF2-40B4-BE49-F238E27FC236}">
                <a16:creationId xmlns:a16="http://schemas.microsoft.com/office/drawing/2014/main" id="{3888DC22-335C-44C5-8FD1-825F8013A1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76863" y="5791200"/>
            <a:ext cx="29305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Using Intersections of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 sz="1800">
                <a:ea typeface="SimSun" panose="02010600030101010101" pitchFamily="2" charset="-122"/>
              </a:rPr>
              <a:t> Color and Texture Regions</a:t>
            </a:r>
          </a:p>
        </p:txBody>
      </p:sp>
    </p:spTree>
    <p:extLst>
      <p:ext uri="{BB962C8B-B14F-4D97-AF65-F5344CB8AC3E}">
        <p14:creationId xmlns:p14="http://schemas.microsoft.com/office/powerpoint/2010/main" val="9876670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15">
            <a:extLst>
              <a:ext uri="{FF2B5EF4-FFF2-40B4-BE49-F238E27FC236}">
                <a16:creationId xmlns:a16="http://schemas.microsoft.com/office/drawing/2014/main" id="{ECD4C227-90C5-4487-9229-47F9A8F4C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728913"/>
            <a:ext cx="1603375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cheetah</a:t>
            </a:r>
          </a:p>
        </p:txBody>
      </p:sp>
      <p:pic>
        <p:nvPicPr>
          <p:cNvPr id="57347" name="Picture 17" descr="421074">
            <a:extLst>
              <a:ext uri="{FF2B5EF4-FFF2-40B4-BE49-F238E27FC236}">
                <a16:creationId xmlns:a16="http://schemas.microsoft.com/office/drawing/2014/main" id="{7CDB78D5-DA7E-4E03-8138-2B77E4866F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18" descr="433051">
            <a:extLst>
              <a:ext uri="{FF2B5EF4-FFF2-40B4-BE49-F238E27FC236}">
                <a16:creationId xmlns:a16="http://schemas.microsoft.com/office/drawing/2014/main" id="{92043FCE-5CCD-47FE-9CC4-0727594B335F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2119313"/>
            <a:ext cx="2559050" cy="191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19" descr="421082">
            <a:extLst>
              <a:ext uri="{FF2B5EF4-FFF2-40B4-BE49-F238E27FC236}">
                <a16:creationId xmlns:a16="http://schemas.microsoft.com/office/drawing/2014/main" id="{C033DE81-47C6-41CC-A3CB-24AB7FBB6A75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20" descr="433047">
            <a:extLst>
              <a:ext uri="{FF2B5EF4-FFF2-40B4-BE49-F238E27FC236}">
                <a16:creationId xmlns:a16="http://schemas.microsoft.com/office/drawing/2014/main" id="{9E90FF52-AEE9-4DD8-AE1B-1FF5D22F7A52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21" descr="003234TB">
            <a:extLst>
              <a:ext uri="{FF2B5EF4-FFF2-40B4-BE49-F238E27FC236}">
                <a16:creationId xmlns:a16="http://schemas.microsoft.com/office/drawing/2014/main" id="{63E89CF9-512D-46FC-93FA-F9E6F1AF5BC9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2" name="Rectangle 48">
            <a:extLst>
              <a:ext uri="{FF2B5EF4-FFF2-40B4-BE49-F238E27FC236}">
                <a16:creationId xmlns:a16="http://schemas.microsoft.com/office/drawing/2014/main" id="{B5E2900A-DBFF-4FBD-9CDE-137237FD30E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Retrieval Results</a:t>
            </a:r>
          </a:p>
        </p:txBody>
      </p:sp>
    </p:spTree>
    <p:extLst>
      <p:ext uri="{BB962C8B-B14F-4D97-AF65-F5344CB8AC3E}">
        <p14:creationId xmlns:p14="http://schemas.microsoft.com/office/powerpoint/2010/main" val="254915489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12">
            <a:extLst>
              <a:ext uri="{FF2B5EF4-FFF2-40B4-BE49-F238E27FC236}">
                <a16:creationId xmlns:a16="http://schemas.microsoft.com/office/drawing/2014/main" id="{B07E5591-88A4-4A83-BA14-EB10CEBAA4A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  <a:endParaRPr lang="zh-CN" altLang="en-US">
              <a:ea typeface="SimSun" panose="02010600030101010101" pitchFamily="2" charset="-122"/>
            </a:endParaRPr>
          </a:p>
        </p:txBody>
      </p:sp>
      <p:sp>
        <p:nvSpPr>
          <p:cNvPr id="58371" name="Text Box 5">
            <a:extLst>
              <a:ext uri="{FF2B5EF4-FFF2-40B4-BE49-F238E27FC236}">
                <a16:creationId xmlns:a16="http://schemas.microsoft.com/office/drawing/2014/main" id="{B80EE161-BBBD-4EF3-8F50-623B5AB28F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2667000"/>
            <a:ext cx="1130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grass</a:t>
            </a:r>
          </a:p>
        </p:txBody>
      </p:sp>
      <p:pic>
        <p:nvPicPr>
          <p:cNvPr id="58372" name="Picture 7">
            <a:extLst>
              <a:ext uri="{FF2B5EF4-FFF2-40B4-BE49-F238E27FC236}">
                <a16:creationId xmlns:a16="http://schemas.microsoft.com/office/drawing/2014/main" id="{7F7AF0CE-D697-4A07-8E30-05A44FACE91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3" name="Picture 8">
            <a:extLst>
              <a:ext uri="{FF2B5EF4-FFF2-40B4-BE49-F238E27FC236}">
                <a16:creationId xmlns:a16="http://schemas.microsoft.com/office/drawing/2014/main" id="{926442EE-79C8-449F-9F17-774AF9A3A461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4" name="Picture 9">
            <a:extLst>
              <a:ext uri="{FF2B5EF4-FFF2-40B4-BE49-F238E27FC236}">
                <a16:creationId xmlns:a16="http://schemas.microsoft.com/office/drawing/2014/main" id="{EDD59853-F0A4-4574-9728-2B1EAF4A636C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5" name="Picture 10">
            <a:extLst>
              <a:ext uri="{FF2B5EF4-FFF2-40B4-BE49-F238E27FC236}">
                <a16:creationId xmlns:a16="http://schemas.microsoft.com/office/drawing/2014/main" id="{5C984B34-2F4B-4A8D-A6B3-8FBF2F9F9541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6" name="Picture 11" descr="506022">
            <a:extLst>
              <a:ext uri="{FF2B5EF4-FFF2-40B4-BE49-F238E27FC236}">
                <a16:creationId xmlns:a16="http://schemas.microsoft.com/office/drawing/2014/main" id="{BE9CD201-1969-411E-9A36-79E39FDCD896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098089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>
            <a:extLst>
              <a:ext uri="{FF2B5EF4-FFF2-40B4-BE49-F238E27FC236}">
                <a16:creationId xmlns:a16="http://schemas.microsoft.com/office/drawing/2014/main" id="{AB2CFCDF-5DB1-4726-8CD0-19F88C067F1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pic>
        <p:nvPicPr>
          <p:cNvPr id="59395" name="Picture 7">
            <a:extLst>
              <a:ext uri="{FF2B5EF4-FFF2-40B4-BE49-F238E27FC236}">
                <a16:creationId xmlns:a16="http://schemas.microsoft.com/office/drawing/2014/main" id="{122BE83A-74AE-41E0-9B15-44C73441794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8">
            <a:extLst>
              <a:ext uri="{FF2B5EF4-FFF2-40B4-BE49-F238E27FC236}">
                <a16:creationId xmlns:a16="http://schemas.microsoft.com/office/drawing/2014/main" id="{0842F9AE-728C-48DF-9552-F9155B2667CE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21336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9">
            <a:extLst>
              <a:ext uri="{FF2B5EF4-FFF2-40B4-BE49-F238E27FC236}">
                <a16:creationId xmlns:a16="http://schemas.microsoft.com/office/drawing/2014/main" id="{803F1DAB-4654-4CE2-9902-0C7976D995B2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10">
            <a:extLst>
              <a:ext uri="{FF2B5EF4-FFF2-40B4-BE49-F238E27FC236}">
                <a16:creationId xmlns:a16="http://schemas.microsoft.com/office/drawing/2014/main" id="{63F33DA1-A64E-462A-9CD5-DD96B8530F60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15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9" name="Picture 11">
            <a:extLst>
              <a:ext uri="{FF2B5EF4-FFF2-40B4-BE49-F238E27FC236}">
                <a16:creationId xmlns:a16="http://schemas.microsoft.com/office/drawing/2014/main" id="{F705CC42-749D-4FCD-A00F-F03CA7F18C0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9150" y="41148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400" name="Text Box 12">
            <a:extLst>
              <a:ext uri="{FF2B5EF4-FFF2-40B4-BE49-F238E27FC236}">
                <a16:creationId xmlns:a16="http://schemas.microsoft.com/office/drawing/2014/main" id="{A94090CD-9F75-4D77-B77E-B77B941522A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2590800"/>
            <a:ext cx="21463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cherry tree</a:t>
            </a:r>
          </a:p>
        </p:txBody>
      </p:sp>
    </p:spTree>
    <p:extLst>
      <p:ext uri="{BB962C8B-B14F-4D97-AF65-F5344CB8AC3E}">
        <p14:creationId xmlns:p14="http://schemas.microsoft.com/office/powerpoint/2010/main" val="753783139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>
            <a:extLst>
              <a:ext uri="{FF2B5EF4-FFF2-40B4-BE49-F238E27FC236}">
                <a16:creationId xmlns:a16="http://schemas.microsoft.com/office/drawing/2014/main" id="{D7B02B94-EC5D-4F08-BDEC-E3478268FE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Sample Results (Cont.)</a:t>
            </a:r>
          </a:p>
        </p:txBody>
      </p:sp>
      <p:sp>
        <p:nvSpPr>
          <p:cNvPr id="60419" name="Text Box 6">
            <a:extLst>
              <a:ext uri="{FF2B5EF4-FFF2-40B4-BE49-F238E27FC236}">
                <a16:creationId xmlns:a16="http://schemas.microsoft.com/office/drawing/2014/main" id="{C0AC5BC8-C5DF-45BF-AA16-C12EA396C8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52600" y="2667000"/>
            <a:ext cx="81915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1419" tIns="45709" rIns="91419" bIns="45709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zh-CN">
                <a:ea typeface="SimSun" panose="02010600030101010101" pitchFamily="2" charset="-122"/>
              </a:rPr>
              <a:t>lion</a:t>
            </a:r>
          </a:p>
        </p:txBody>
      </p:sp>
      <p:pic>
        <p:nvPicPr>
          <p:cNvPr id="60420" name="Picture 8" descr="033017">
            <a:extLst>
              <a:ext uri="{FF2B5EF4-FFF2-40B4-BE49-F238E27FC236}">
                <a16:creationId xmlns:a16="http://schemas.microsoft.com/office/drawing/2014/main" id="{B1959C5E-C76E-4C2D-B594-E2A6B31FF43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20574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1" name="Picture 9" descr="421068">
            <a:extLst>
              <a:ext uri="{FF2B5EF4-FFF2-40B4-BE49-F238E27FC236}">
                <a16:creationId xmlns:a16="http://schemas.microsoft.com/office/drawing/2014/main" id="{6F4AB3C1-61B7-409D-A11A-111B12D61567}"/>
              </a:ext>
            </a:extLst>
          </p:cNvPr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20574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2" name="Picture 10" descr="033009">
            <a:extLst>
              <a:ext uri="{FF2B5EF4-FFF2-40B4-BE49-F238E27FC236}">
                <a16:creationId xmlns:a16="http://schemas.microsoft.com/office/drawing/2014/main" id="{6E290310-3387-4343-B07B-EB79162DFDB4}"/>
              </a:ext>
            </a:extLst>
          </p:cNvPr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1" descr="510008">
            <a:extLst>
              <a:ext uri="{FF2B5EF4-FFF2-40B4-BE49-F238E27FC236}">
                <a16:creationId xmlns:a16="http://schemas.microsoft.com/office/drawing/2014/main" id="{ED122607-6E67-4B5F-98AE-967564ECE88B}"/>
              </a:ext>
            </a:extLst>
          </p:cNvPr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559050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2" descr="029039">
            <a:extLst>
              <a:ext uri="{FF2B5EF4-FFF2-40B4-BE49-F238E27FC236}">
                <a16:creationId xmlns:a16="http://schemas.microsoft.com/office/drawing/2014/main" id="{A0CEF1E1-85B4-4323-B47B-8EB5BD5C15C0}"/>
              </a:ext>
            </a:extLst>
          </p:cNvPr>
          <p:cNvPicPr>
            <a:picLocks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191000"/>
            <a:ext cx="1462088" cy="191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1715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>
            <a:extLst>
              <a:ext uri="{FF2B5EF4-FFF2-40B4-BE49-F238E27FC236}">
                <a16:creationId xmlns:a16="http://schemas.microsoft.com/office/drawing/2014/main" id="{3AE2D83B-CF8B-4F7C-A62C-7AE3BD37425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/>
              <a:t>Microsoft Bing</a:t>
            </a:r>
          </a:p>
        </p:txBody>
      </p:sp>
      <p:sp>
        <p:nvSpPr>
          <p:cNvPr id="11267" name="Slide Number Placeholder 2">
            <a:extLst>
              <a:ext uri="{FF2B5EF4-FFF2-40B4-BE49-F238E27FC236}">
                <a16:creationId xmlns:a16="http://schemas.microsoft.com/office/drawing/2014/main" id="{CE61C9D1-6FAF-43AC-B40C-4268E476F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BD364261-CF5C-4887-9CE1-0EFED100CDC8}" type="slidenum">
              <a:rPr lang="en-US" altLang="en-US" sz="1400" smtClean="0"/>
              <a:pPr>
                <a:spcBef>
                  <a:spcPct val="0"/>
                </a:spcBef>
                <a:buClrTx/>
                <a:buSzTx/>
                <a:buFontTx/>
                <a:buNone/>
              </a:pPr>
              <a:t>9</a:t>
            </a:fld>
            <a:endParaRPr lang="en-US" altLang="en-US" sz="1400"/>
          </a:p>
        </p:txBody>
      </p:sp>
      <p:sp>
        <p:nvSpPr>
          <p:cNvPr id="11268" name="TextBox 3">
            <a:extLst>
              <a:ext uri="{FF2B5EF4-FFF2-40B4-BE49-F238E27FC236}">
                <a16:creationId xmlns:a16="http://schemas.microsoft.com/office/drawing/2014/main" id="{406D0CF1-4D22-4071-903F-9C2934C0E8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90600" y="2667000"/>
            <a:ext cx="53371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r>
              <a:rPr lang="en-US" altLang="en-US" sz="2400" dirty="0"/>
              <a:t> </a:t>
            </a:r>
            <a:r>
              <a:rPr lang="en-US" altLang="en-US" sz="2400" dirty="0">
                <a:hlinkClick r:id="rId2"/>
              </a:rPr>
              <a:t>http://www.bing.com/</a:t>
            </a: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  <a:p>
            <a:pPr eaLnBrk="1" hangingPunct="1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</a:pPr>
            <a:endParaRPr lang="en-US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8897929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F78CC8FD-6AE3-4094-9072-244F3F3E14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zh-CN">
                <a:ea typeface="SimSun" panose="02010600030101010101" pitchFamily="2" charset="-122"/>
              </a:rPr>
              <a:t>Summary</a:t>
            </a:r>
          </a:p>
        </p:txBody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EAA36318-67A9-495B-856F-B6E54B6D20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066800" y="2057400"/>
            <a:ext cx="7772400" cy="41148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Designed a set of abstract region features: </a:t>
            </a:r>
            <a:r>
              <a:rPr lang="en-US" altLang="zh-CN" sz="2400">
                <a:solidFill>
                  <a:schemeClr val="hlink"/>
                </a:solidFill>
                <a:ea typeface="SimSun" panose="02010600030101010101" pitchFamily="2" charset="-122"/>
              </a:rPr>
              <a:t>color, </a:t>
            </a: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en-US" altLang="zh-CN" sz="2400">
                <a:ea typeface="SimSun" panose="02010600030101010101" pitchFamily="2" charset="-122"/>
              </a:rPr>
              <a:t>    </a:t>
            </a:r>
            <a:r>
              <a:rPr lang="en-US" altLang="zh-CN" sz="2400">
                <a:solidFill>
                  <a:srgbClr val="008000"/>
                </a:solidFill>
                <a:ea typeface="SimSun" panose="02010600030101010101" pitchFamily="2" charset="-122"/>
              </a:rPr>
              <a:t>texture, </a:t>
            </a:r>
            <a:r>
              <a:rPr lang="en-US" altLang="zh-CN" sz="2400">
                <a:solidFill>
                  <a:srgbClr val="0066CC"/>
                </a:solidFill>
                <a:ea typeface="SimSun" panose="02010600030101010101" pitchFamily="2" charset="-122"/>
              </a:rPr>
              <a:t>structure,</a:t>
            </a:r>
            <a:r>
              <a:rPr lang="en-US" altLang="zh-CN" sz="2400">
                <a:solidFill>
                  <a:schemeClr val="folHlink"/>
                </a:solidFill>
                <a:ea typeface="SimSun" panose="02010600030101010101" pitchFamily="2" charset="-122"/>
              </a:rPr>
              <a:t> </a:t>
            </a:r>
            <a:r>
              <a:rPr lang="en-US" altLang="zh-CN" sz="2400">
                <a:ea typeface="SimSun" panose="02010600030101010101" pitchFamily="2" charset="-122"/>
              </a:rPr>
              <a:t>. . .</a:t>
            </a:r>
          </a:p>
          <a:p>
            <a:pPr eaLnBrk="1" hangingPunct="1">
              <a:lnSpc>
                <a:spcPct val="80000"/>
              </a:lnSpc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Developed a new </a:t>
            </a:r>
            <a:r>
              <a:rPr lang="en-US" altLang="zh-CN" sz="2400">
                <a:solidFill>
                  <a:srgbClr val="6600CC"/>
                </a:solidFill>
                <a:ea typeface="SimSun" panose="02010600030101010101" pitchFamily="2" charset="-122"/>
              </a:rPr>
              <a:t>semi-supervised EM-like algorithm</a:t>
            </a:r>
            <a:r>
              <a:rPr lang="en-US" altLang="zh-CN" sz="2400">
                <a:ea typeface="SimSun" panose="02010600030101010101" pitchFamily="2" charset="-122"/>
              </a:rPr>
              <a:t> to recognize object classes in color photographic images of outdoor scenes; tested on 860 images.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endParaRPr lang="en-US" altLang="zh-CN" sz="2400">
              <a:ea typeface="SimSun" panose="02010600030101010101" pitchFamily="2" charset="-122"/>
            </a:endParaRPr>
          </a:p>
          <a:p>
            <a:pPr eaLnBrk="1" hangingPunct="1">
              <a:lnSpc>
                <a:spcPct val="80000"/>
              </a:lnSpc>
            </a:pPr>
            <a:r>
              <a:rPr lang="en-US" altLang="zh-CN" sz="2400">
                <a:ea typeface="SimSun" panose="02010600030101010101" pitchFamily="2" charset="-122"/>
              </a:rPr>
              <a:t>Compared </a:t>
            </a:r>
            <a:r>
              <a:rPr lang="en-US" altLang="zh-CN" sz="2400">
                <a:solidFill>
                  <a:srgbClr val="CC3300"/>
                </a:solidFill>
                <a:ea typeface="SimSun" panose="02010600030101010101" pitchFamily="2" charset="-122"/>
              </a:rPr>
              <a:t>two different methods of combining</a:t>
            </a:r>
            <a:r>
              <a:rPr lang="en-US" altLang="zh-CN" sz="2400">
                <a:ea typeface="SimSun" panose="02010600030101010101" pitchFamily="2" charset="-122"/>
              </a:rPr>
              <a:t> different types of abstract regions. The intersection method had a higher performance</a:t>
            </a:r>
          </a:p>
        </p:txBody>
      </p:sp>
    </p:spTree>
    <p:extLst>
      <p:ext uri="{BB962C8B-B14F-4D97-AF65-F5344CB8AC3E}">
        <p14:creationId xmlns:p14="http://schemas.microsoft.com/office/powerpoint/2010/main" val="171847709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itle 1">
            <a:extLst>
              <a:ext uri="{FF2B5EF4-FFF2-40B4-BE49-F238E27FC236}">
                <a16:creationId xmlns:a16="http://schemas.microsoft.com/office/drawing/2014/main" id="{D90F2D55-F4F3-4714-A793-6B506D843ED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/>
              <a:t>Weakness of the EM Classifier Approach</a:t>
            </a:r>
          </a:p>
        </p:txBody>
      </p:sp>
      <p:sp>
        <p:nvSpPr>
          <p:cNvPr id="62467" name="Content Placeholder 2">
            <a:extLst>
              <a:ext uri="{FF2B5EF4-FFF2-40B4-BE49-F238E27FC236}">
                <a16:creationId xmlns:a16="http://schemas.microsoft.com/office/drawing/2014/main" id="{55F629C9-0DFF-40EE-A9DB-E28577A3C18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altLang="en-US"/>
              <a:t>It did not generalize well to multiple features</a:t>
            </a:r>
          </a:p>
          <a:p>
            <a:endParaRPr lang="en-US" altLang="en-US"/>
          </a:p>
          <a:p>
            <a:r>
              <a:rPr lang="en-US" altLang="en-US"/>
              <a:t>It assumed that object classes could be modeled as Gaussians</a:t>
            </a:r>
          </a:p>
        </p:txBody>
      </p:sp>
    </p:spTree>
    <p:extLst>
      <p:ext uri="{BB962C8B-B14F-4D97-AF65-F5344CB8AC3E}">
        <p14:creationId xmlns:p14="http://schemas.microsoft.com/office/powerpoint/2010/main" val="817994768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701</TotalTime>
  <Words>3488</Words>
  <Application>Microsoft Office PowerPoint</Application>
  <PresentationFormat>On-screen Show (4:3)</PresentationFormat>
  <Paragraphs>740</Paragraphs>
  <Slides>91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91</vt:i4>
      </vt:variant>
    </vt:vector>
  </HeadingPairs>
  <TitlesOfParts>
    <vt:vector size="107" baseType="lpstr">
      <vt:lpstr>宋体</vt:lpstr>
      <vt:lpstr>宋体</vt:lpstr>
      <vt:lpstr>Arial</vt:lpstr>
      <vt:lpstr>Arial Black</vt:lpstr>
      <vt:lpstr>Arial Rounded MT Bold</vt:lpstr>
      <vt:lpstr>CMBX5</vt:lpstr>
      <vt:lpstr>Script MT Bold</vt:lpstr>
      <vt:lpstr>Symbol</vt:lpstr>
      <vt:lpstr>Tahoma</vt:lpstr>
      <vt:lpstr>Times</vt:lpstr>
      <vt:lpstr>Times (PCL6)</vt:lpstr>
      <vt:lpstr>Times New Roman</vt:lpstr>
      <vt:lpstr>Wingdings</vt:lpstr>
      <vt:lpstr>Default Design</vt:lpstr>
      <vt:lpstr>Equation</vt:lpstr>
      <vt:lpstr>Chart</vt:lpstr>
      <vt:lpstr>  Computer Vision   CSE/EE 576 Content-Based Image Retrieval and the EM Algorithm  Linda Shapiro Professor of Computer Science &amp; Engineering Professor of Electrical &amp; Computer Engineering</vt:lpstr>
      <vt:lpstr>PowerPoint Presentation</vt:lpstr>
      <vt:lpstr>Content-Based Image Retrieval </vt:lpstr>
      <vt:lpstr>Content-based Image Retrieval (CBIR)</vt:lpstr>
      <vt:lpstr>Applications</vt:lpstr>
      <vt:lpstr>What is a query?</vt:lpstr>
      <vt:lpstr>Some Systems You Can Try</vt:lpstr>
      <vt:lpstr>Google Image</vt:lpstr>
      <vt:lpstr>Microsoft Bing</vt:lpstr>
      <vt:lpstr>Problem with Text-Based Search</vt:lpstr>
      <vt:lpstr> Features</vt:lpstr>
      <vt:lpstr> Color Histograms</vt:lpstr>
      <vt:lpstr>Gridded Color</vt:lpstr>
      <vt:lpstr>  Color Layout   (IBM’s Gridded Color)</vt:lpstr>
      <vt:lpstr>Texture Distances</vt:lpstr>
      <vt:lpstr> Laws Texture</vt:lpstr>
      <vt:lpstr>Shape Distances</vt:lpstr>
      <vt:lpstr>Global Shape Properties: Projection Matching</vt:lpstr>
      <vt:lpstr>Global Shape Properties: Tangent-Angle Histograms</vt:lpstr>
      <vt:lpstr>Boundary Matching</vt:lpstr>
      <vt:lpstr> Del Bimbo Elastic Shape Matching</vt:lpstr>
      <vt:lpstr> Regions and Relationships</vt:lpstr>
      <vt:lpstr>Blobworld (Carson et al, 1999)</vt:lpstr>
      <vt:lpstr>Tiger Image as a Graph  (motivated by Blobworld)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Weakness of Low-level Features</vt:lpstr>
      <vt:lpstr>Yi Li’s Overall Approach</vt:lpstr>
      <vt:lpstr>Building Features:  Consistent Line Clusters (CLC)</vt:lpstr>
      <vt:lpstr>Experimental Evaluation</vt:lpstr>
      <vt:lpstr>Experimental Evaluation    Well-Patterned Buildings</vt:lpstr>
      <vt:lpstr>Experimental Evaluation    Non-Well-Patterned Buildings</vt:lpstr>
      <vt:lpstr>Experimental Evaluation    Non-Well-Patterned Non-Buildings</vt:lpstr>
      <vt:lpstr>Experimental Evaluation Well-Patterned Non-Buildings (false positives)</vt:lpstr>
      <vt:lpstr>Experimental Evaluation (CBIR)</vt:lpstr>
      <vt:lpstr>Experimental Evaluation (CBIR)         False positives from Yellowstone</vt:lpstr>
      <vt:lpstr>Machine Learning!</vt:lpstr>
      <vt:lpstr>Clustering</vt:lpstr>
      <vt:lpstr>K-Means Clustering</vt:lpstr>
      <vt:lpstr>K-Means Example 1</vt:lpstr>
      <vt:lpstr>K-Means Example 2</vt:lpstr>
      <vt:lpstr>K-Means Example 3</vt:lpstr>
      <vt:lpstr>K-means Variants</vt:lpstr>
      <vt:lpstr>K-Means </vt:lpstr>
      <vt:lpstr>K-Means Example</vt:lpstr>
      <vt:lpstr>K-Means Example</vt:lpstr>
      <vt:lpstr>K-Means  EM</vt:lpstr>
      <vt:lpstr>What is a covariance matrix</vt:lpstr>
      <vt:lpstr>1-D EM with Gaussian Distributions</vt:lpstr>
      <vt:lpstr>Expectation</vt:lpstr>
      <vt:lpstr>PowerPoint Presentation</vt:lpstr>
      <vt:lpstr>Maximization</vt:lpstr>
      <vt:lpstr>Multi-Dimensional Expectation Step for Color Image Segmentation</vt:lpstr>
      <vt:lpstr>Multi-dimensional Maximization Step for Color Image Segmentation</vt:lpstr>
      <vt:lpstr>Full EM Algorithm Multi-Dimensional</vt:lpstr>
      <vt:lpstr>EM Applications</vt:lpstr>
      <vt:lpstr>Blobworld: Sample Results</vt:lpstr>
      <vt:lpstr>EM Classifier Approach Object Class Recognition using Images of Abstract Regions</vt:lpstr>
      <vt:lpstr>Problem Statement</vt:lpstr>
      <vt:lpstr>Image Features for Object Recognition</vt:lpstr>
      <vt:lpstr>Abstract Regions</vt:lpstr>
      <vt:lpstr> Abstract Regions </vt:lpstr>
      <vt:lpstr>Model Initial Estimation</vt:lpstr>
      <vt:lpstr>EM Classifier: the Idea</vt:lpstr>
      <vt:lpstr>EM Algorithm</vt:lpstr>
      <vt:lpstr>1-D EM with Gaussian Distributions</vt:lpstr>
      <vt:lpstr>Standard EM to EM Classifier</vt:lpstr>
      <vt:lpstr>EM Classifier</vt:lpstr>
      <vt:lpstr>1. Initialization Step (Example)</vt:lpstr>
      <vt:lpstr>2. Iteration Step (Example)</vt:lpstr>
      <vt:lpstr>Recognition</vt:lpstr>
      <vt:lpstr>Combining different types of  abstract regions: First Try</vt:lpstr>
      <vt:lpstr>Experiments (on 860 images)</vt:lpstr>
      <vt:lpstr>ROC Charts:  True Positive vs. False Positive</vt:lpstr>
      <vt:lpstr>Sample Retrieval Results</vt:lpstr>
      <vt:lpstr>Sample Results (Cont.)</vt:lpstr>
      <vt:lpstr>Sample Results (Cont.)</vt:lpstr>
      <vt:lpstr>Sample Results (Cont.)</vt:lpstr>
      <vt:lpstr>Summary</vt:lpstr>
      <vt:lpstr>Weakness of the EM Classifier Approach</vt:lpstr>
    </vt:vector>
  </TitlesOfParts>
  <Company>UW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Kadir Operator Saliency, Scale and Image Description  Timor Kadir and Michael Brady University of Oxford</dc:title>
  <dc:creator>cse</dc:creator>
  <cp:lastModifiedBy>shapiro</cp:lastModifiedBy>
  <cp:revision>35</cp:revision>
  <dcterms:created xsi:type="dcterms:W3CDTF">2007-04-05T03:29:23Z</dcterms:created>
  <dcterms:modified xsi:type="dcterms:W3CDTF">2021-04-28T21:02:39Z</dcterms:modified>
</cp:coreProperties>
</file>