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ink/ink1.xml" ContentType="application/inkml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553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8" r:id="rId73"/>
    <p:sldId id="329" r:id="rId74"/>
    <p:sldId id="330" r:id="rId75"/>
    <p:sldId id="326" r:id="rId76"/>
    <p:sldId id="327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433" r:id="rId93"/>
    <p:sldId id="435" r:id="rId94"/>
    <p:sldId id="549" r:id="rId95"/>
    <p:sldId id="550" r:id="rId96"/>
    <p:sldId id="551" r:id="rId97"/>
    <p:sldId id="552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1T20:48:41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7681 9835 847 0,'3'6'52'0,"-4"-6"33"0,0 0-7 0,1 0-7 15,0-1-22-15,0 1-10 16,0 0-4-16,0 0-5 15,0 0-2-15,0 0 0 16,0 0-5-16,0 0-3 16,0 0-4-16,0 0-3 0,0 0 4 15,0 0 3-15,0 0 1 16,0 0-1-16,0 0-7 16,0 0-2-16,-1 0-8 15,0 0-1-15,1 0-2 16,0 0-1-16,0 0 0 15,0 0-1-15,0 0 0 16,0 0 0-16,0 0 1 16,0 0 0-16,0 0 1 15,0 0 0-15,0 0 1 16,3 1-1-16,7 1 0 16,1 2 1-16,-2-2-1 15,29 11 0-15,-31-11 0 16,5-2 0-16,-1 2 1 15,1 1-1-15,1-2 1 16,-2 0-1-16,-1-1 1 16,1 1 0-16,-1-1-1 0,0 1 1 15,1-1 0-15,-2-1-1 16,1 1 0-16,-2 0 0 16,0-1 1-16,2 0 0 15,0 1-1-15,2 0 2 16,1 0-2-16,0 0 0 15,-1 0 0-15,0 1 0 16,0-1 0-16,-2 0 0 0,3 0 0 16,-2 0 0-16,2 2 0 15,-3 0 0-15,2-2 0 16,2 0 0-16,2-1 0 16,2 1 0-16,-3-1 0 15,-2 0 1-15,-5-1-1 16,1 1 0-16,1 1 1 15,-4-2-1-15,4 2 0 16,-1 0 0-16,0-2 0 16,3 4 0-16,-5-4 0 15,-2-1 0-15,5 3 1 16,-2-4-1-16,1 5 0 16,1 2 0-16,1-3 0 15,0 2 0-15,3-2 1 16,0 0-1-16,1-1 1 15,1-4-1-15,1 2 1 16,3 0-1-16,2 0 0 0,1 3 0 16,2 1 0-16,-1-1 0 15,3 1 0-15,-2-2 0 16,2-2 0-16,-2 0 1 16,-1-1-1-16,3 4 0 15,-3-3 0-15,5 1 1 16,0 1-1-16,0-2 0 15,5 3 0-15,1-3 0 16,4 2 0-16,1 0 0 0,5-3 0 16,4 1 1-16,0 1-1 15,-3-4 0-15,-1 2 1 16,-2 1-1-16,-2-3 0 16,2 3 1-16,0 0-1 15,2-1 1-15,2 2 1 16,0-3 1-16,1-1 4 15,-1 4-1-15,-1-3 0 16,-1 2-1-16,0-2-2 16,2-3 1-16,0 1-2 15,5 1 0-15,-2 1-1 16,-1-1 0-16,3 2 0 16,-4-1 0-16,-1 2 0 15,0-1 0-15,0-1-1 16,2 1 1-16,5-5 0 15,2 4-1-15,3-1 1 0,0 1 0 16,-5 3-1-16,-2-1 1 16,-1 3 0-16,2-3-1 15,-1 1 0-15,9 1 1 16,3 1 0-16,2 0 0 16,3 1 0-16,-4 0 0 15,-3-1 6-15,2 4 3 16,6-3 0-16,0 1 1 15,6 1-6-15,-1 1-1 0,-3-2-1 16,3 2-1-16,-3-2 0 16,3-1-2-16,5 3 3 15,-4-1 6-15,3 3 2 16,1-3 2-16,1 2-2 16,4-2-5-16,-1 2-4 15,1 3 0-15,-4 0 1 16,-1-1 0-16,-1 1 2 15,3-1 2-15,1 0 2 16,-2 1 0-16,-5-1-1 16,-5-1 2-16,1 1 8 15,2-2 3-15,4 1 8 16,-3 0-2-16,-5-4-7 16,1 2-5-16,-2-1-6 15,5 2-2-15,2 1-3 16,-3-2-1-16,-5 0 0 15,-2-2-1-15,0-3 2 0,1 0 1 16,4-1-1-16,2 0 0 16,3 1-1-16,-5 0 1 15,-3-1 1-15,2 0 0 16,0 1-1-16,4-1 0 16,8 0-3-16,-5-1 0 15,-3 1 0-15,0 1 0 16,0-1 1-16,6-2-1 15,4 1 1-15,0-2 0 0,-3-1 1 16,-3-1 2-16,5 2 4 16,3 0 1-1,5 5-1-15,-5 0-2 0,-6 0-4 16,0 2 0 0,-4-2-1-16,4 1 0 0,2 5-1 15,-5-2 0-15,-3 0 0 16,1 2 1-16,4-1 0 15,4 0-1-15,3 1 0 16,-2-1-1-16,-10-2 1 16,-2 1 0-16,-3 0 0 15,1 2 0-15,2-1 0 16,-1-1-1-16,-2 2 1 16,-4 1 0-16,-2 0 0 15,1 0-1-15,-3-1 1 16,2 0-1-16,-6-1 1 0,0 1 0 15,-8-2 1-15,-1 1-1 16,-7 1-1-16,-4-2 1 16,1 2 0-1,0 0 1-15,0 0-1 0,2 2 0 16,0 1 0-16,-3 0-1 16,-3 0 1-16,-4-3-1 15,-5 1 0-15,-5-1 1 16,-3-1 0-16,-2 0 0 0,-7-1 0 15,3-3 0-15,-7-1 0 16,0 1-1-16,2 3 0 16,-1 1 0-16,2 1 0 15,1-1 0-15,0-1 1 16,1-1-1-16,-4 0 0 16,0 0 0-16,-1 0 0 15,-1 0-2-15,-3-3-14 16,0 0-17-16,0 0-54 15,8 0-26-15,15-3-46 16,38-15-32-16,-17-9-71 16,4-7-94-16,9-12 227 15</inkml:trace>
  <inkml:trace contextRef="#ctx0" brushRef="#br0" timeOffset="223.326">18217 9411 271 0,'-5'-7'68'16</inkml:trace>
  <inkml:trace contextRef="#ctx0" brushRef="#br0" timeOffset="1066.155">18149 9389 397 0,'-42'-8'223'0,"42"7"-35"15,3 2-122-15,-5-2-62 16,1 1 2-16,1 0 29 15,0 0 17-15,0 0 17 16,0 0 2-16,0 0-12 16,0 0-8-16,-1 0-19 15,1 0-9-15,0 0-18 16,0 0-6-16,0 0-3 16,0 0 1-16,0 1 6 0,14 15 5 15,34 34 4 1,-21-30 0-16,-2 8 1 0,1 2 1 15,5 0 2-15,-1 0 0 16,2-5 2-16,1 0 0 16,-5-8-2-16,-5-1 0 15,-1-6-2-15,-3 0 1 16,-7-4 2-16,-1 0 1 16,-6-1-1-16,-1-2-1 15,-3-2-3-15,-1-1-1 16,0 0 7-16,-1-1-1 0,1 0-4 15,0 1-2-15,0 0-9 16,0 0-1-16,0 0-1 16,0 0 1-16,0 0-1 15,0 0 1-15,0 0 0 16,0 0 0-16,0 0 1 16,0 0 1-16,0 0 2 15,0 0 2-15,0 0 2 16,-1 0 0-16,1 0-2 15,0 0-2-15,-1 0-4 16,1 0-1-16,-2 0-2 16,1 0-1-16,0 0-1 15,-4 7 0-15,-3 7 2 16,-24 32 1-16,17-22 0 16,-1 3 1-16,1-5-1 0,1 1 0 15,-1-5 0-15,1-1 0 16,-2 4 1-16,3-4-1 15,-2 5 0-15,-1 6 1 16,0 0-1-16,-2-1 0 16,3 1 0-16,1-5 0 15,1-3 0-15,3-2 0 16,0-3 0-16,-1 2 0 16,4-2 1-16,-1 4-1 0,2-5 0 15,2 0 1-15,-4-3-1 16,1-2 0-16,1 3 0 15,0-3 0-15,2 0 0 16,2 3 0-16,0-4 1 16,0 1 0-1,0-1-1-15,-1 1 1 0,0-3 0 16,-1 3-1-16,2 1-1 16,-4-3-1-16,-4 4-101 15,-5 1-160-15,-29 1 172 16</inkml:trace>
  <inkml:trace contextRef="#ctx0" brushRef="#br0" timeOffset="4564.69">17236 8897 458 0,'27'42'192'0,"-24"-42"-120"15,-3 0-75-15,1 0-12 16,-1 0 23-16,0 0 66 16,0 0 11-16,0 0-14 15,0 0-18-15,0 0-39 16,0 0-10-16,0 0-2 16,-1 0 2-16,0 8 11 15,-2 9 3-15,-3 39 7 16,3-21 0-16,0 14-3 15,0 4-2-15,1 1-5 16,1 3-3-16,-3-3-7 16,4-3-2-16,-2-9-1 15,0-5 0-15,1-7 0 16,-2-7 0-16,2-3 0 16,1-8 1-16,0-10 3 15,0 1 3-15,0-4 17 16,0 1 11-16,-1 0 17 15,0-1-4-15,0 0-23 0,-1 0-14 16,-4-25-24-16,-11-36-1 16,9 24 7-16,6-2 3 15,2-4 2-15,-1-1 0 16,7-2-5-16,-4-5-4 16,4-2-2-16,1-3-1 15,1 5 0-15,6 6 0 16,-3 7-4-16,1 5-2 15,0 10 3-15,-1 5 1 16,4 9 4-16,2 5 2 0,1 5-3 16,1 2 1-16,4 12 1 15,0 4 0 1,3 10 3-16,0 4 2 0,-5 2 2 16,-3 1 2-16,-6 0 8 15,-2 3 4-15,-5-1 4 16,-2-1 0-16,-3-9-2 15,-2-4-1-15,-4-1 0 16,-6-2 0-16,-4-3-2 16,-3 2 0-16,-9-8-1 15,0 1 0-15,-7-7-10 16,-1-1-14-16,1-5-36 16,2-3-15-16,1-3-31 15,2-3-43-15,0-6 96 16</inkml:trace>
  <inkml:trace contextRef="#ctx0" brushRef="#br0" timeOffset="5130.393">17685 8920 1150 0,'10'0'282'16,"-10"1"-506"-16,-4 10 79 15,6 3-260-15,-5 4 184 16,4-1 311-16,4-2 15 15,-10 2 47-15,0 7-93 16,3 5-26-16,0 1-4 16,3-5 9-16,5-5 20 15,-3 0 5-15,3-4-9 16,1 0-11-16,-1-3-10 16,1-2-5-16,1 1-1 0,-1-3-1 15,9 5-6 1,0-2-4-16,1 0-5 0,4 3-4 15,-4-5-3-15,2-3 1 16,1-2 1-16,2-6 1 16,1-3 6-16,2-4 2 15,5-2 3-15,-2-5-2 16,6-5-5-16,-2 1 0 16,-3-8-4-16,-4 4 0 0,-6-7 2 15,-7 0-1-15,-4 0-2 16,-4-2-4-1,-4 5-20-15,-4 3-16 0,0 6-61 16,-2-1-47-16,-3 3-144 16,0-7 176-16</inkml:trace>
  <inkml:trace contextRef="#ctx0" brushRef="#br0" timeOffset="5564.899">18289 8391 1200 0,'0'0'191'16,"6"16"-544"-16,15 40 33 16,-15-26 166-16,1 2 177 15,-3-4 165-15,2 1-23 16,6 12-71-16,1 9-24 0,6 5-40 16,0-2-8-16,0-4 2 15,-2-4 5-15,-1-3 6 16,0-1-5-16,2 0-10 15,-2 2-7-15,1 1-9 16,-1 3-2-16,-1-10-1 16,0-4 0-16,-3-8-1 15,-3-6-2-15,0 2-10 16,-4-1-11-16,-2-3-46 16,0 1-35-16,-5-9-102 15,-1-2-83-15,-11-1 182 16</inkml:trace>
  <inkml:trace contextRef="#ctx0" brushRef="#br0" timeOffset="5965.911">18050 8809 1062 0,'-2'0'286'15,"1"0"-443"-15,1 0-16 0,27 8 25 16,37-2 75-16,-29-10 130 15,-5 2 12-15,-1 0 0 16,4 3-11-16,4 0-22 16,7 1 0-16,2-3 9 15,-3-1 5-15,-4-3-2 16,-2 1-5-16,-7-1-13 16,0 4-5-16,-5-4-11 15,-2 5-7-15,-2 0-3 16,1-3-38-16,-5 3-163 15,5-2 140-15</inkml:trace>
  <inkml:trace contextRef="#ctx0" brushRef="#br0" timeOffset="6712.291">19307 8894 1331 0,'0'0'321'15,"3"13"-736"-15,-2 8 28 0,-1 6 169 16,-1 9 135-16,-2-5 331 16,1-1-24-16,2 11-120 15,0 2-38-15,0 4-47 16,0-2-11-16,0-14 5 16,-1-5 11-16,1-7 22 15,0-4 6-15,-1-8 0 16,2-1-9-16,-1-4-22 15,0-2-6-15,0 0-11 16,0 0-4-16,0 0-6 16,0 0-9-16,0 0-13 15,0 0-3-15,0 0 4 0,0 0 8 16,0 0 17-16,0 0 5 16,0 0 8-16,0 0 2 15,-1 0 0-15,0-2-2 16,0 1-4-16,-3-8-2 15,-4-21-2-15,-2-29-2 16,8 21-2-16,2-6-2 16,4-10 0-16,1 4 0 15,6 0-2-15,1 2 0 16,3 4-1-16,-2-1 2 0,0 7 0 16,1 4-2-16,0 9-8 15,0 0-4-15,-2 5 0 16,-1 3 5-16,0 6 8 15,2 1 4-15,2 4 0 16,4 3-1-16,4-2 0 16,4 10 1-16,-3 3 1 15,0 0 2-15,-7 3 7 16,4-1 4-16,-3-2 7 16,-7 2 0-16,3 0-5 15,-5 0-12-15,-2-2-59 16,4-5-63-16,-7-1 73 15</inkml:trace>
  <inkml:trace contextRef="#ctx0" brushRef="#br0" timeOffset="7430.835">19742 8823 1349 0,'1'-1'366'15,"14"-2"-587"-15,6 8-8 0,10 0 45 16,1 0 90-16,-2 5 160 15,-1-3 2-15,5 3-20 16,-1 3-20-16,0-2-25 16,3 0-2-16,-9-8 3 15,-8-2 2-15,1-5 3 16,-3-2 2-16,5-7-1 16,5 2-1-16,-2-8-4 15,-4 1-1-15,-1 2-2 16,-5-1 0-16,-3 8-5 15,-3-4-5-15,-4 4-17 16,-4-6-6-16,-2-1-9 16,-5-1 0-16,-8-5 10 15,-4 3 8-15,-4 1 26 0,2 2 14 16,1 6 8-16,3 4-3 16,-2 2-16-16,-5 3-7 15,1 2-5-15,-2 4 3 16,-6 6 0-16,1 7-1 15,0 1 3-15,3 2 2 16,3-1 9-16,2-1 3 16,3 0 1-16,-2 3-1 0,4 2 0 15,2 7-1-15,5 4 0 16,3 1 1-16,4-1 3 16,2-6 3-16,3-1 9 15,2-2 7-15,6 5 9 16,2 3 2-16,4-1-7 15,5-2-8-15,3-3-15 16,2-4-8-16,5-2-9 16,-3-6-4-16,1-4-14 15,-3-2-8-15,-4-10-34 16,5 2-28-16,4-12-73 16,2-7-78-16,11-14 153 15</inkml:trace>
  <inkml:trace contextRef="#ctx0" brushRef="#br0" timeOffset="7645.464">21106 8691 832 0,'-8'13'352'0,"8"-13"-105"16</inkml:trace>
  <inkml:trace contextRef="#ctx0" brushRef="#br0" timeOffset="7964.522">21037 8734 494 0,'-131'35'144'15,"104"-28"-117"-15,-3 1-77 16,2-1 20-16,9-3 68 16,2 2 16-16,10-5-8 15,2 0-22-15,4 4-32 16,1-4-5-16,0-1 3 16,0 0 4-16,5 9 13 15,22 19-1-15,39 33-13 16,-24-29-8-16,1 1-3 15,-4-3 5-15,-8-4 12 16,-7 1 7-16,-10-2 12 16,-2-1 5-16,-9-1 11 15,2-5 1-15,-4 0 3 0,-9-4 5 16,-6 3 5-16,-7 0 1 16,-17-2-4-16,-2 0-9 15,-15-3-21-15,-5-2-14 16,4-3-41-16,4-1-53 15,11-6 59-15</inkml:trace>
  <inkml:trace contextRef="#ctx0" brushRef="#br0" timeOffset="8194.691">21168 8940 1184 0,'0'2'120'16,"1"3"-184"-16</inkml:trace>
  <inkml:trace contextRef="#ctx0" brushRef="#br0" timeOffset="8461.095">21177 8984 343 0,'26'96'183'16,"-15"-67"-58"-16,10 7-76 0,3-3-22 15,3-10 1-15,0-2 15 16,-2-11 37-16,-3-3 10 16,-1-3 3-16,2-4 1 15,2-3-15-15,2 1-15 16,-2-4-21-16,-5 3-9 15,-4-5-7-15,-5 0 0 16,-4-3-8-16,0 0-6 0,-2-5-15 16,-2-4-7-16,3-16-15 15,-2-6-2-15,-4-7 5 16,1 0 6-16,-3 8 11 16,-3 7-3-16,2-1-37 15,-5 0-21-15,0 4-71 16,0 2-60-16,1 10 127 15</inkml:trace>
  <inkml:trace contextRef="#ctx0" brushRef="#br0" timeOffset="8945.664">21778 8477 240 0,'5'13'64'0,"5"5"-47"16,3 6-110-16,-1 8 95 15,0-3 61-15,-5-3 107 16,1-2 25-16,1 4-29 16,1 3-29-16,2 3-69 15,1-2-20-15,-3-1-12 16,3 1 2-16,-1 3 1 15,-1 4-1-15,1-1-9 16,-3-4-8-16,-6 4-12 16,3-2-4-16,-5 1-3 15,4-1-2-15,-1-11-3 16,-5-4-9-16,6-7-27 16,-3-4-25-16,-2-6-90 15,3-1-56-15,-6-3 129 16</inkml:trace>
  <inkml:trace contextRef="#ctx0" brushRef="#br0" timeOffset="9462.457">22258 8436 1243 0,'47'-12'398'0,"-44"20"-589"16,8 5-61-16,3 12 34 16,2 9 48-16,-4-1 241 15,-5 2 46-15,-2 6-22 16,-3 6-19-16,-2 10-45 15,0-2-17-15,-4-3-2 16,1-4 6-16,1-7 12 16,0-7 8-16,2-5 7 15,-1-2-2-15,3-4-2 16,0 2-3-16,3 1-1 16,2-2 2-16,2-2 0 15,4 0-2-15,5 1-9 16,0 1-5-16,10-1-4 0,2-1 0 15,9-5-2-15,7 3-3 16,5-4-3-16,2-2 2 16,-4-5 1-16,-3-6 2 15,-5-3 0-15,-2 1-6 16,-6-3-8-16,-7-2-7 16,-8-2-21-16,-5 0-13 15,-6-2-40-15,1 0-31 16,-5-6-73-16,-3-9-75 0,-7-12 163 15</inkml:trace>
  <inkml:trace contextRef="#ctx0" brushRef="#br0" timeOffset="10044.851">22210 8831 1010 0,'-1'1'305'0,"1"-1"-382"15,0 2-15 1,0-2 46-16,0 0 65 15,0 0 91-15,0 0 0 0,0 0-44 16,0 0-25-16,0 0-8 16,0 0 3-16,0 0 10 15,0 0 4-15,0 0-12 16,0 0-4-16,0-1-2 16,19 0-4-16,45-5-3 15,-22 2-4-15,7 1-8 16,2-3-2-16,-3 1-5 15,3 4-1-15,-4-3-4 16,-2 2 2-16,-5-1-2 16,-4-3-1-16,-3 6 0 15,-3 0-4-15,-6 3-13 16,-4 0-22-16,-5-2-128 16,-3 4 113-16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customXml" Target="../ink/ink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g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g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49AC9-535F-4395-BA1E-07734828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were the 3 methods for handling convolutions near the border?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638D-405E-4C6A-879D-63D43A51F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Zero pad</a:t>
            </a:r>
          </a:p>
          <a:p>
            <a:r>
              <a:rPr lang="en-US" dirty="0"/>
              <a:t>Copy pad</a:t>
            </a:r>
          </a:p>
          <a:p>
            <a:r>
              <a:rPr lang="en-US" dirty="0"/>
              <a:t>Wraparound</a:t>
            </a:r>
          </a:p>
          <a:p>
            <a:r>
              <a:rPr lang="en-US" dirty="0">
                <a:solidFill>
                  <a:srgbClr val="FF0000"/>
                </a:solidFill>
              </a:rPr>
              <a:t>Clamp padding (used in HW1 for </a:t>
            </a:r>
            <a:r>
              <a:rPr lang="en-US" dirty="0" err="1">
                <a:solidFill>
                  <a:srgbClr val="FF0000"/>
                </a:solidFill>
              </a:rPr>
              <a:t>getpixel</a:t>
            </a:r>
            <a:r>
              <a:rPr lang="en-US" dirty="0">
                <a:solidFill>
                  <a:srgbClr val="FF0000"/>
                </a:solidFill>
              </a:rPr>
              <a:t> and then again in HW2):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“This means that if the programmer asks for a pixel at column -3, use column 0, or if they ask for column 300 and the image is only 256x256 you will use column 255 (because of zero-based indexing).”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DD537-CB0F-4D15-8E9C-5D1F00237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8AE156-6898-44DD-B5DB-12B47DB2ED52}"/>
                  </a:ext>
                </a:extLst>
              </p14:cNvPr>
              <p14:cNvContentPartPr/>
              <p14:nvPr/>
            </p14:nvContentPartPr>
            <p14:xfrm>
              <a:off x="2764800" y="3020760"/>
              <a:ext cx="5503680" cy="721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8AE156-6898-44DD-B5DB-12B47DB2ED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5440" y="3011400"/>
                <a:ext cx="5522400" cy="740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 in </a:t>
            </a:r>
            <a:r>
              <a:rPr lang="en-US" sz="3000" dirty="0" err="1"/>
              <a:t>src</a:t>
            </a:r>
            <a:r>
              <a:rPr lang="en-US" sz="3000" dirty="0"/>
              <a:t>/</a:t>
            </a:r>
            <a:r>
              <a:rPr lang="en-US" sz="3000" dirty="0" err="1"/>
              <a:t>modify_image.c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/>
              <a:t>void l1_normalize(image im)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make_box_filter</a:t>
            </a:r>
            <a:r>
              <a:rPr lang="en-US" sz="3000" dirty="0"/>
              <a:t>(int w)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make_highpass_filter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make_sharpen_filter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make_emboss_filter</a:t>
            </a:r>
            <a:r>
              <a:rPr lang="en-US" sz="3000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add_image</a:t>
            </a:r>
            <a:r>
              <a:rPr lang="en-US" sz="3000" dirty="0"/>
              <a:t>(image a, image b) 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sub_image</a:t>
            </a:r>
            <a:r>
              <a:rPr lang="en-US" sz="3000" dirty="0"/>
              <a:t>(image a, image b)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make_gy_filter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void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912</Words>
  <Application>Microsoft Office PowerPoint</Application>
  <PresentationFormat>On-screen Show (4:3)</PresentationFormat>
  <Paragraphs>159</Paragraphs>
  <Slides>97</Slides>
  <Notes>89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Arial Rounded MT Bold</vt:lpstr>
      <vt:lpstr>Calibri</vt:lpstr>
      <vt:lpstr>Consolas</vt:lpstr>
      <vt:lpstr>Simplified Arabic Fixed</vt:lpstr>
      <vt:lpstr>Ubuntu</vt:lpstr>
      <vt:lpstr>Office Theme</vt:lpstr>
      <vt:lpstr>  Computer Vision   ECE/CSE 576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What were the 3 methods for handling convolutions near the border?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232</cp:revision>
  <dcterms:created xsi:type="dcterms:W3CDTF">2013-01-06T19:09:38Z</dcterms:created>
  <dcterms:modified xsi:type="dcterms:W3CDTF">2022-04-11T20:56:42Z</dcterms:modified>
</cp:coreProperties>
</file>