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diagrams/colors11.xml" ContentType="application/vnd.openxmlformats-officedocument.drawingml.diagramColors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28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6" r:id="rId26"/>
    <p:sldId id="327" r:id="rId27"/>
    <p:sldId id="329" r:id="rId28"/>
    <p:sldId id="331" r:id="rId29"/>
    <p:sldId id="270" r:id="rId30"/>
    <p:sldId id="333" r:id="rId31"/>
    <p:sldId id="299" r:id="rId32"/>
    <p:sldId id="258" r:id="rId33"/>
    <p:sldId id="342" r:id="rId34"/>
    <p:sldId id="343" r:id="rId35"/>
    <p:sldId id="271" r:id="rId36"/>
    <p:sldId id="334" r:id="rId37"/>
    <p:sldId id="266" r:id="rId38"/>
    <p:sldId id="335" r:id="rId39"/>
    <p:sldId id="261" r:id="rId40"/>
    <p:sldId id="273" r:id="rId41"/>
    <p:sldId id="336" r:id="rId42"/>
    <p:sldId id="337" r:id="rId43"/>
    <p:sldId id="338" r:id="rId44"/>
    <p:sldId id="262" r:id="rId45"/>
    <p:sldId id="339" r:id="rId46"/>
    <p:sldId id="276" r:id="rId47"/>
    <p:sldId id="340" r:id="rId48"/>
    <p:sldId id="267" r:id="rId49"/>
    <p:sldId id="332" r:id="rId50"/>
    <p:sldId id="275" r:id="rId51"/>
    <p:sldId id="341" r:id="rId52"/>
    <p:sldId id="274" r:id="rId53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460" autoAdjust="0"/>
  </p:normalViewPr>
  <p:slideViewPr>
    <p:cSldViewPr>
      <p:cViewPr varScale="1">
        <p:scale>
          <a:sx n="75" d="100"/>
          <a:sy n="75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Precision-Recall</a:t>
            </a:r>
            <a:r>
              <a:rPr lang="en-US" baseline="0" dirty="0" smtClean="0"/>
              <a:t> Curve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Precision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0.30000000000000027</c:v>
                </c:pt>
                <c:pt idx="3">
                  <c:v>0.4</c:v>
                </c:pt>
                <c:pt idx="4">
                  <c:v>0.5</c:v>
                </c:pt>
                <c:pt idx="5">
                  <c:v>0.60000000000000053</c:v>
                </c:pt>
                <c:pt idx="6">
                  <c:v>0.70000000000000051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0.95000000000000051</c:v>
                </c:pt>
                <c:pt idx="3">
                  <c:v>0.9</c:v>
                </c:pt>
                <c:pt idx="4">
                  <c:v>0.70000000000000051</c:v>
                </c:pt>
                <c:pt idx="5">
                  <c:v>0.5</c:v>
                </c:pt>
                <c:pt idx="6">
                  <c:v>0.30000000000000027</c:v>
                </c:pt>
                <c:pt idx="7">
                  <c:v>0.30000000000000027</c:v>
                </c:pt>
                <c:pt idx="8">
                  <c:v>0.30000000000000027</c:v>
                </c:pt>
                <c:pt idx="9">
                  <c:v>0.30000000000000027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0.30000000000000027</c:v>
                </c:pt>
                <c:pt idx="3">
                  <c:v>0.4</c:v>
                </c:pt>
                <c:pt idx="4">
                  <c:v>0.5</c:v>
                </c:pt>
                <c:pt idx="5">
                  <c:v>0.60000000000000053</c:v>
                </c:pt>
                <c:pt idx="6">
                  <c:v>0.70000000000000051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Sheet1!$C$2:$C$11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0.30000000000000027</c:v>
                </c:pt>
                <c:pt idx="3">
                  <c:v>0.4</c:v>
                </c:pt>
                <c:pt idx="4">
                  <c:v>0.5</c:v>
                </c:pt>
                <c:pt idx="5">
                  <c:v>0.60000000000000053</c:v>
                </c:pt>
                <c:pt idx="6">
                  <c:v>0.70000000000000051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Sheet1!$D$2:$D$11</c:f>
            </c:numRef>
          </c:val>
        </c:ser>
        <c:marker val="1"/>
        <c:axId val="74989568"/>
        <c:axId val="74991104"/>
      </c:lineChart>
      <c:catAx>
        <c:axId val="74989568"/>
        <c:scaling>
          <c:orientation val="minMax"/>
        </c:scaling>
        <c:axPos val="b"/>
        <c:numFmt formatCode="General" sourceLinked="1"/>
        <c:tickLblPos val="nextTo"/>
        <c:crossAx val="74991104"/>
        <c:crosses val="autoZero"/>
        <c:auto val="1"/>
        <c:lblAlgn val="ctr"/>
        <c:lblOffset val="100"/>
      </c:catAx>
      <c:valAx>
        <c:axId val="74991104"/>
        <c:scaling>
          <c:orientation val="minMax"/>
        </c:scaling>
        <c:axPos val="l"/>
        <c:majorGridlines/>
        <c:numFmt formatCode="General" sourceLinked="1"/>
        <c:tickLblPos val="nextTo"/>
        <c:crossAx val="749895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D6DED-BABC-422D-A3F2-2ABCE5A42C5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752143A-A9D1-4CF5-9499-0F0C1FDA4371}">
      <dgm:prSet phldrT="[Text]"/>
      <dgm:spPr/>
      <dgm:t>
        <a:bodyPr/>
        <a:lstStyle/>
        <a:p>
          <a:r>
            <a:rPr lang="en-US" dirty="0" smtClean="0"/>
            <a:t>Find Descriptors</a:t>
          </a:r>
          <a:endParaRPr lang="en-US" dirty="0"/>
        </a:p>
      </dgm:t>
    </dgm:pt>
    <dgm:pt modelId="{F9008088-54C4-4636-884C-5B5F1B08AE51}" type="parTrans" cxnId="{801FCDBB-C7AE-48D8-8BF6-2C5CE52C9586}">
      <dgm:prSet/>
      <dgm:spPr/>
      <dgm:t>
        <a:bodyPr/>
        <a:lstStyle/>
        <a:p>
          <a:endParaRPr lang="en-US"/>
        </a:p>
      </dgm:t>
    </dgm:pt>
    <dgm:pt modelId="{1BC8D78D-B804-45F2-9226-669C18647736}" type="sibTrans" cxnId="{801FCDBB-C7AE-48D8-8BF6-2C5CE52C9586}">
      <dgm:prSet/>
      <dgm:spPr/>
      <dgm:t>
        <a:bodyPr/>
        <a:lstStyle/>
        <a:p>
          <a:endParaRPr lang="en-US"/>
        </a:p>
      </dgm:t>
    </dgm:pt>
    <dgm:pt modelId="{0ACE7E30-DBA0-456A-BEC6-82B245070319}">
      <dgm:prSet phldrT="[Text]"/>
      <dgm:spPr/>
      <dgm:t>
        <a:bodyPr/>
        <a:lstStyle/>
        <a:p>
          <a:r>
            <a:rPr lang="en-US" dirty="0" smtClean="0"/>
            <a:t>Learn Vocabulary</a:t>
          </a:r>
          <a:endParaRPr lang="en-US" dirty="0"/>
        </a:p>
      </dgm:t>
    </dgm:pt>
    <dgm:pt modelId="{ED24FDFC-E352-4B60-9C49-76DA81C4F5AD}" type="parTrans" cxnId="{72B05254-F8A3-48CF-B408-17FA4F1BFB25}">
      <dgm:prSet/>
      <dgm:spPr/>
      <dgm:t>
        <a:bodyPr/>
        <a:lstStyle/>
        <a:p>
          <a:endParaRPr lang="en-US"/>
        </a:p>
      </dgm:t>
    </dgm:pt>
    <dgm:pt modelId="{3A8D3908-5F66-401A-BEAA-BE7DC305A8B0}" type="sibTrans" cxnId="{72B05254-F8A3-48CF-B408-17FA4F1BFB25}">
      <dgm:prSet/>
      <dgm:spPr/>
      <dgm:t>
        <a:bodyPr/>
        <a:lstStyle/>
        <a:p>
          <a:endParaRPr lang="en-US"/>
        </a:p>
      </dgm:t>
    </dgm:pt>
    <dgm:pt modelId="{1B036B02-26C9-4E8B-940C-EC7C62B2BABC}">
      <dgm:prSet phldrT="[Text]"/>
      <dgm:spPr/>
      <dgm:t>
        <a:bodyPr/>
        <a:lstStyle/>
        <a:p>
          <a:r>
            <a:rPr lang="en-US" dirty="0" smtClean="0"/>
            <a:t>Assign descriptors to words</a:t>
          </a:r>
          <a:endParaRPr lang="en-US" dirty="0"/>
        </a:p>
      </dgm:t>
    </dgm:pt>
    <dgm:pt modelId="{8E3F328E-9A5A-42B7-B72E-EAF6798CD5EF}" type="parTrans" cxnId="{57CC162F-8A7C-46F9-B127-4CB3FD08BD98}">
      <dgm:prSet/>
      <dgm:spPr/>
      <dgm:t>
        <a:bodyPr/>
        <a:lstStyle/>
        <a:p>
          <a:endParaRPr lang="en-US"/>
        </a:p>
      </dgm:t>
    </dgm:pt>
    <dgm:pt modelId="{6978CF32-AA13-4EA5-A2AA-20931904304C}" type="sibTrans" cxnId="{57CC162F-8A7C-46F9-B127-4CB3FD08BD98}">
      <dgm:prSet/>
      <dgm:spPr/>
      <dgm:t>
        <a:bodyPr/>
        <a:lstStyle/>
        <a:p>
          <a:endParaRPr lang="en-US"/>
        </a:p>
      </dgm:t>
    </dgm:pt>
    <dgm:pt modelId="{57E2BFCB-9C18-4666-8F43-49B5BC6AE749}">
      <dgm:prSet phldrT="[Text]"/>
      <dgm:spPr/>
      <dgm:t>
        <a:bodyPr/>
        <a:lstStyle/>
        <a:p>
          <a:r>
            <a:rPr lang="en-US" dirty="0" smtClean="0"/>
            <a:t>Find Similar vectors</a:t>
          </a:r>
          <a:endParaRPr lang="en-US" dirty="0"/>
        </a:p>
      </dgm:t>
    </dgm:pt>
    <dgm:pt modelId="{593F1EF5-8A89-41DC-8B61-E03C12547520}" type="parTrans" cxnId="{6266EB93-E29F-4C73-A6BB-B82C272014AA}">
      <dgm:prSet/>
      <dgm:spPr/>
      <dgm:t>
        <a:bodyPr/>
        <a:lstStyle/>
        <a:p>
          <a:endParaRPr lang="en-US"/>
        </a:p>
      </dgm:t>
    </dgm:pt>
    <dgm:pt modelId="{62D68E4E-D396-4CFC-BDFF-5E72331F9600}" type="sibTrans" cxnId="{6266EB93-E29F-4C73-A6BB-B82C272014AA}">
      <dgm:prSet/>
      <dgm:spPr/>
      <dgm:t>
        <a:bodyPr/>
        <a:lstStyle/>
        <a:p>
          <a:endParaRPr lang="en-US"/>
        </a:p>
      </dgm:t>
    </dgm:pt>
    <dgm:pt modelId="{2FE88F09-985C-4C03-A479-ADCB558CB1BB}">
      <dgm:prSet phldrT="[Text]"/>
      <dgm:spPr/>
      <dgm:t>
        <a:bodyPr/>
        <a:lstStyle/>
        <a:p>
          <a:r>
            <a:rPr lang="en-US" dirty="0" smtClean="0"/>
            <a:t>Rank Results</a:t>
          </a:r>
          <a:endParaRPr lang="en-US" dirty="0"/>
        </a:p>
      </dgm:t>
    </dgm:pt>
    <dgm:pt modelId="{D8E0BA61-8186-468F-9247-FBD217E01034}" type="parTrans" cxnId="{CC7DFF8F-AF43-4465-9ED3-98BC36F3C0DB}">
      <dgm:prSet/>
      <dgm:spPr/>
    </dgm:pt>
    <dgm:pt modelId="{68D2E55A-1A43-4B1F-BBC5-26E9EC1FD664}" type="sibTrans" cxnId="{CC7DFF8F-AF43-4465-9ED3-98BC36F3C0DB}">
      <dgm:prSet/>
      <dgm:spPr/>
    </dgm:pt>
    <dgm:pt modelId="{B6BA67C6-B415-4927-A770-EADD87FAAB4F}" type="pres">
      <dgm:prSet presAssocID="{4FDD6DED-BABC-422D-A3F2-2ABCE5A42C55}" presName="linearFlow" presStyleCnt="0">
        <dgm:presLayoutVars>
          <dgm:resizeHandles val="exact"/>
        </dgm:presLayoutVars>
      </dgm:prSet>
      <dgm:spPr/>
    </dgm:pt>
    <dgm:pt modelId="{CC1B912D-8758-41A8-9636-EE0ABA63BEFC}" type="pres">
      <dgm:prSet presAssocID="{8752143A-A9D1-4CF5-9499-0F0C1FDA43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F88C-E841-49E2-8F90-9D735A377C1A}" type="pres">
      <dgm:prSet presAssocID="{1BC8D78D-B804-45F2-9226-669C1864773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A6E5E7C-E5BC-4334-9B15-C7B59A1AA0F3}" type="pres">
      <dgm:prSet presAssocID="{1BC8D78D-B804-45F2-9226-669C1864773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0075229-3CEF-47D5-BDFC-C4F32F2170A3}" type="pres">
      <dgm:prSet presAssocID="{0ACE7E30-DBA0-456A-BEC6-82B2450703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F2F5D-70E8-4C26-9384-A36E462A8888}" type="pres">
      <dgm:prSet presAssocID="{3A8D3908-5F66-401A-BEAA-BE7DC305A8B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31BD6F1-DE20-4D58-9F64-542F6D099CD2}" type="pres">
      <dgm:prSet presAssocID="{3A8D3908-5F66-401A-BEAA-BE7DC305A8B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3224E39-C7EE-46CF-B7AC-E35E357DDA91}" type="pres">
      <dgm:prSet presAssocID="{1B036B02-26C9-4E8B-940C-EC7C62B2BA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704F2-9ADF-4107-B7DD-7AB073FB3AE5}" type="pres">
      <dgm:prSet presAssocID="{6978CF32-AA13-4EA5-A2AA-20931904304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CF4D2E0-19B6-4A38-BC2A-F4AF62E63839}" type="pres">
      <dgm:prSet presAssocID="{6978CF32-AA13-4EA5-A2AA-20931904304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68D0226-CBC3-4547-A57B-95F1E990B2A8}" type="pres">
      <dgm:prSet presAssocID="{57E2BFCB-9C18-4666-8F43-49B5BC6AE7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E0D08-BD2A-4EB1-BF0E-A5627D2CFC21}" type="pres">
      <dgm:prSet presAssocID="{62D68E4E-D396-4CFC-BDFF-5E72331F96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387F32C-98D6-483E-8845-9927480BBBBF}" type="pres">
      <dgm:prSet presAssocID="{62D68E4E-D396-4CFC-BDFF-5E72331F960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FB3E77-5193-4B7B-A22E-3B9857B54EBD}" type="pres">
      <dgm:prSet presAssocID="{2FE88F09-985C-4C03-A479-ADCB558CB1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CC162F-8A7C-46F9-B127-4CB3FD08BD98}" srcId="{4FDD6DED-BABC-422D-A3F2-2ABCE5A42C55}" destId="{1B036B02-26C9-4E8B-940C-EC7C62B2BABC}" srcOrd="2" destOrd="0" parTransId="{8E3F328E-9A5A-42B7-B72E-EAF6798CD5EF}" sibTransId="{6978CF32-AA13-4EA5-A2AA-20931904304C}"/>
    <dgm:cxn modelId="{801FCDBB-C7AE-48D8-8BF6-2C5CE52C9586}" srcId="{4FDD6DED-BABC-422D-A3F2-2ABCE5A42C55}" destId="{8752143A-A9D1-4CF5-9499-0F0C1FDA4371}" srcOrd="0" destOrd="0" parTransId="{F9008088-54C4-4636-884C-5B5F1B08AE51}" sibTransId="{1BC8D78D-B804-45F2-9226-669C18647736}"/>
    <dgm:cxn modelId="{96520138-D92A-4158-9773-FFF48C8C9D52}" type="presOf" srcId="{6978CF32-AA13-4EA5-A2AA-20931904304C}" destId="{8CF4D2E0-19B6-4A38-BC2A-F4AF62E63839}" srcOrd="1" destOrd="0" presId="urn:microsoft.com/office/officeart/2005/8/layout/process2"/>
    <dgm:cxn modelId="{CC7DFF8F-AF43-4465-9ED3-98BC36F3C0DB}" srcId="{4FDD6DED-BABC-422D-A3F2-2ABCE5A42C55}" destId="{2FE88F09-985C-4C03-A479-ADCB558CB1BB}" srcOrd="4" destOrd="0" parTransId="{D8E0BA61-8186-468F-9247-FBD217E01034}" sibTransId="{68D2E55A-1A43-4B1F-BBC5-26E9EC1FD664}"/>
    <dgm:cxn modelId="{6DA456EA-2A33-494E-91EA-E204F45010CE}" type="presOf" srcId="{1BC8D78D-B804-45F2-9226-669C18647736}" destId="{EA6E5E7C-E5BC-4334-9B15-C7B59A1AA0F3}" srcOrd="1" destOrd="0" presId="urn:microsoft.com/office/officeart/2005/8/layout/process2"/>
    <dgm:cxn modelId="{D9E894C0-3706-4DEA-BF9B-5A2FBF112F3B}" type="presOf" srcId="{62D68E4E-D396-4CFC-BDFF-5E72331F9600}" destId="{67AE0D08-BD2A-4EB1-BF0E-A5627D2CFC21}" srcOrd="0" destOrd="0" presId="urn:microsoft.com/office/officeart/2005/8/layout/process2"/>
    <dgm:cxn modelId="{C0843820-0559-4114-8C8D-F733D09ED0A7}" type="presOf" srcId="{1BC8D78D-B804-45F2-9226-669C18647736}" destId="{63DDF88C-E841-49E2-8F90-9D735A377C1A}" srcOrd="0" destOrd="0" presId="urn:microsoft.com/office/officeart/2005/8/layout/process2"/>
    <dgm:cxn modelId="{6FE809A4-651F-4E46-9025-45DADDE0D29B}" type="presOf" srcId="{8752143A-A9D1-4CF5-9499-0F0C1FDA4371}" destId="{CC1B912D-8758-41A8-9636-EE0ABA63BEFC}" srcOrd="0" destOrd="0" presId="urn:microsoft.com/office/officeart/2005/8/layout/process2"/>
    <dgm:cxn modelId="{1236F38A-0CED-477A-B456-E3E18E282313}" type="presOf" srcId="{0ACE7E30-DBA0-456A-BEC6-82B245070319}" destId="{10075229-3CEF-47D5-BDFC-C4F32F2170A3}" srcOrd="0" destOrd="0" presId="urn:microsoft.com/office/officeart/2005/8/layout/process2"/>
    <dgm:cxn modelId="{9386F162-6C41-47B8-A2B5-090EC21B6051}" type="presOf" srcId="{6978CF32-AA13-4EA5-A2AA-20931904304C}" destId="{D61704F2-9ADF-4107-B7DD-7AB073FB3AE5}" srcOrd="0" destOrd="0" presId="urn:microsoft.com/office/officeart/2005/8/layout/process2"/>
    <dgm:cxn modelId="{BB442917-6E91-44B5-BE73-D175E4832E11}" type="presOf" srcId="{3A8D3908-5F66-401A-BEAA-BE7DC305A8B0}" destId="{F31BD6F1-DE20-4D58-9F64-542F6D099CD2}" srcOrd="1" destOrd="0" presId="urn:microsoft.com/office/officeart/2005/8/layout/process2"/>
    <dgm:cxn modelId="{E1870B46-B3B1-4512-8369-7C1C0D785829}" type="presOf" srcId="{4FDD6DED-BABC-422D-A3F2-2ABCE5A42C55}" destId="{B6BA67C6-B415-4927-A770-EADD87FAAB4F}" srcOrd="0" destOrd="0" presId="urn:microsoft.com/office/officeart/2005/8/layout/process2"/>
    <dgm:cxn modelId="{7D672E8B-B6B3-467E-9724-F869BBB233CB}" type="presOf" srcId="{1B036B02-26C9-4E8B-940C-EC7C62B2BABC}" destId="{53224E39-C7EE-46CF-B7AC-E35E357DDA91}" srcOrd="0" destOrd="0" presId="urn:microsoft.com/office/officeart/2005/8/layout/process2"/>
    <dgm:cxn modelId="{0E2E5417-A670-4F3A-A48F-3E929766370A}" type="presOf" srcId="{62D68E4E-D396-4CFC-BDFF-5E72331F9600}" destId="{F387F32C-98D6-483E-8845-9927480BBBBF}" srcOrd="1" destOrd="0" presId="urn:microsoft.com/office/officeart/2005/8/layout/process2"/>
    <dgm:cxn modelId="{74BAC027-96D9-4F22-88B6-429F22476C15}" type="presOf" srcId="{2FE88F09-985C-4C03-A479-ADCB558CB1BB}" destId="{65FB3E77-5193-4B7B-A22E-3B9857B54EBD}" srcOrd="0" destOrd="0" presId="urn:microsoft.com/office/officeart/2005/8/layout/process2"/>
    <dgm:cxn modelId="{72B05254-F8A3-48CF-B408-17FA4F1BFB25}" srcId="{4FDD6DED-BABC-422D-A3F2-2ABCE5A42C55}" destId="{0ACE7E30-DBA0-456A-BEC6-82B245070319}" srcOrd="1" destOrd="0" parTransId="{ED24FDFC-E352-4B60-9C49-76DA81C4F5AD}" sibTransId="{3A8D3908-5F66-401A-BEAA-BE7DC305A8B0}"/>
    <dgm:cxn modelId="{6266EB93-E29F-4C73-A6BB-B82C272014AA}" srcId="{4FDD6DED-BABC-422D-A3F2-2ABCE5A42C55}" destId="{57E2BFCB-9C18-4666-8F43-49B5BC6AE749}" srcOrd="3" destOrd="0" parTransId="{593F1EF5-8A89-41DC-8B61-E03C12547520}" sibTransId="{62D68E4E-D396-4CFC-BDFF-5E72331F9600}"/>
    <dgm:cxn modelId="{9D7BF1A0-A37E-462E-8273-10EDCA160076}" type="presOf" srcId="{3A8D3908-5F66-401A-BEAA-BE7DC305A8B0}" destId="{9E0F2F5D-70E8-4C26-9384-A36E462A8888}" srcOrd="0" destOrd="0" presId="urn:microsoft.com/office/officeart/2005/8/layout/process2"/>
    <dgm:cxn modelId="{1837D566-0BE9-41EF-9A76-560CCCE62142}" type="presOf" srcId="{57E2BFCB-9C18-4666-8F43-49B5BC6AE749}" destId="{168D0226-CBC3-4547-A57B-95F1E990B2A8}" srcOrd="0" destOrd="0" presId="urn:microsoft.com/office/officeart/2005/8/layout/process2"/>
    <dgm:cxn modelId="{50444958-82A7-43AC-A51B-53BBB6B2F138}" type="presParOf" srcId="{B6BA67C6-B415-4927-A770-EADD87FAAB4F}" destId="{CC1B912D-8758-41A8-9636-EE0ABA63BEFC}" srcOrd="0" destOrd="0" presId="urn:microsoft.com/office/officeart/2005/8/layout/process2"/>
    <dgm:cxn modelId="{DEA3AE2D-6D9D-4A4B-BC73-37CBF9314BB5}" type="presParOf" srcId="{B6BA67C6-B415-4927-A770-EADD87FAAB4F}" destId="{63DDF88C-E841-49E2-8F90-9D735A377C1A}" srcOrd="1" destOrd="0" presId="urn:microsoft.com/office/officeart/2005/8/layout/process2"/>
    <dgm:cxn modelId="{287FAAA6-C300-4660-8C7D-29A45A0A1459}" type="presParOf" srcId="{63DDF88C-E841-49E2-8F90-9D735A377C1A}" destId="{EA6E5E7C-E5BC-4334-9B15-C7B59A1AA0F3}" srcOrd="0" destOrd="0" presId="urn:microsoft.com/office/officeart/2005/8/layout/process2"/>
    <dgm:cxn modelId="{38B6C8C6-969F-4641-AF4C-3161A5655987}" type="presParOf" srcId="{B6BA67C6-B415-4927-A770-EADD87FAAB4F}" destId="{10075229-3CEF-47D5-BDFC-C4F32F2170A3}" srcOrd="2" destOrd="0" presId="urn:microsoft.com/office/officeart/2005/8/layout/process2"/>
    <dgm:cxn modelId="{9F272923-F4FF-471B-8D00-AABC73A30A0E}" type="presParOf" srcId="{B6BA67C6-B415-4927-A770-EADD87FAAB4F}" destId="{9E0F2F5D-70E8-4C26-9384-A36E462A8888}" srcOrd="3" destOrd="0" presId="urn:microsoft.com/office/officeart/2005/8/layout/process2"/>
    <dgm:cxn modelId="{BC90AF8A-C920-43E4-8878-A69E54E619DA}" type="presParOf" srcId="{9E0F2F5D-70E8-4C26-9384-A36E462A8888}" destId="{F31BD6F1-DE20-4D58-9F64-542F6D099CD2}" srcOrd="0" destOrd="0" presId="urn:microsoft.com/office/officeart/2005/8/layout/process2"/>
    <dgm:cxn modelId="{2B348ECF-65DA-4A67-ABC0-2CD0876206E3}" type="presParOf" srcId="{B6BA67C6-B415-4927-A770-EADD87FAAB4F}" destId="{53224E39-C7EE-46CF-B7AC-E35E357DDA91}" srcOrd="4" destOrd="0" presId="urn:microsoft.com/office/officeart/2005/8/layout/process2"/>
    <dgm:cxn modelId="{69127885-9B1C-4853-9CA8-7563826DC5F8}" type="presParOf" srcId="{B6BA67C6-B415-4927-A770-EADD87FAAB4F}" destId="{D61704F2-9ADF-4107-B7DD-7AB073FB3AE5}" srcOrd="5" destOrd="0" presId="urn:microsoft.com/office/officeart/2005/8/layout/process2"/>
    <dgm:cxn modelId="{A0AA0EE0-EC30-41A9-90CF-22E962EC0094}" type="presParOf" srcId="{D61704F2-9ADF-4107-B7DD-7AB073FB3AE5}" destId="{8CF4D2E0-19B6-4A38-BC2A-F4AF62E63839}" srcOrd="0" destOrd="0" presId="urn:microsoft.com/office/officeart/2005/8/layout/process2"/>
    <dgm:cxn modelId="{22C50209-4409-4A1D-94F4-DE5492E5ED45}" type="presParOf" srcId="{B6BA67C6-B415-4927-A770-EADD87FAAB4F}" destId="{168D0226-CBC3-4547-A57B-95F1E990B2A8}" srcOrd="6" destOrd="0" presId="urn:microsoft.com/office/officeart/2005/8/layout/process2"/>
    <dgm:cxn modelId="{A72E080D-EC5E-408C-9C2E-2956939EEC33}" type="presParOf" srcId="{B6BA67C6-B415-4927-A770-EADD87FAAB4F}" destId="{67AE0D08-BD2A-4EB1-BF0E-A5627D2CFC21}" srcOrd="7" destOrd="0" presId="urn:microsoft.com/office/officeart/2005/8/layout/process2"/>
    <dgm:cxn modelId="{94603928-A0EE-4DCB-85BA-65D7DBD5402E}" type="presParOf" srcId="{67AE0D08-BD2A-4EB1-BF0E-A5627D2CFC21}" destId="{F387F32C-98D6-483E-8845-9927480BBBBF}" srcOrd="0" destOrd="0" presId="urn:microsoft.com/office/officeart/2005/8/layout/process2"/>
    <dgm:cxn modelId="{096DD369-75B7-4435-8F93-B672A389DCA8}" type="presParOf" srcId="{B6BA67C6-B415-4927-A770-EADD87FAAB4F}" destId="{65FB3E77-5193-4B7B-A22E-3B9857B54EBD}" srcOrd="8" destOrd="0" presId="urn:microsoft.com/office/officeart/2005/8/layout/process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DD6DED-BABC-422D-A3F2-2ABCE5A42C5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752143A-A9D1-4CF5-9499-0F0C1FDA4371}">
      <dgm:prSet phldrT="[Text]"/>
      <dgm:spPr/>
      <dgm:t>
        <a:bodyPr/>
        <a:lstStyle/>
        <a:p>
          <a:r>
            <a:rPr lang="en-US" dirty="0" smtClean="0"/>
            <a:t>Find Descriptors</a:t>
          </a:r>
          <a:endParaRPr lang="en-US" dirty="0"/>
        </a:p>
      </dgm:t>
    </dgm:pt>
    <dgm:pt modelId="{F9008088-54C4-4636-884C-5B5F1B08AE51}" type="parTrans" cxnId="{801FCDBB-C7AE-48D8-8BF6-2C5CE52C9586}">
      <dgm:prSet/>
      <dgm:spPr/>
      <dgm:t>
        <a:bodyPr/>
        <a:lstStyle/>
        <a:p>
          <a:endParaRPr lang="en-US"/>
        </a:p>
      </dgm:t>
    </dgm:pt>
    <dgm:pt modelId="{1BC8D78D-B804-45F2-9226-669C18647736}" type="sibTrans" cxnId="{801FCDBB-C7AE-48D8-8BF6-2C5CE52C9586}">
      <dgm:prSet/>
      <dgm:spPr/>
      <dgm:t>
        <a:bodyPr/>
        <a:lstStyle/>
        <a:p>
          <a:endParaRPr lang="en-US"/>
        </a:p>
      </dgm:t>
    </dgm:pt>
    <dgm:pt modelId="{0ACE7E30-DBA0-456A-BEC6-82B245070319}">
      <dgm:prSet phldrT="[Text]"/>
      <dgm:spPr/>
      <dgm:t>
        <a:bodyPr/>
        <a:lstStyle/>
        <a:p>
          <a:r>
            <a:rPr lang="en-US" dirty="0" smtClean="0"/>
            <a:t>Learn Vocabulary</a:t>
          </a:r>
          <a:endParaRPr lang="en-US" dirty="0"/>
        </a:p>
      </dgm:t>
    </dgm:pt>
    <dgm:pt modelId="{ED24FDFC-E352-4B60-9C49-76DA81C4F5AD}" type="parTrans" cxnId="{72B05254-F8A3-48CF-B408-17FA4F1BFB25}">
      <dgm:prSet/>
      <dgm:spPr/>
      <dgm:t>
        <a:bodyPr/>
        <a:lstStyle/>
        <a:p>
          <a:endParaRPr lang="en-US"/>
        </a:p>
      </dgm:t>
    </dgm:pt>
    <dgm:pt modelId="{3A8D3908-5F66-401A-BEAA-BE7DC305A8B0}" type="sibTrans" cxnId="{72B05254-F8A3-48CF-B408-17FA4F1BFB25}">
      <dgm:prSet/>
      <dgm:spPr/>
      <dgm:t>
        <a:bodyPr/>
        <a:lstStyle/>
        <a:p>
          <a:endParaRPr lang="en-US"/>
        </a:p>
      </dgm:t>
    </dgm:pt>
    <dgm:pt modelId="{1B036B02-26C9-4E8B-940C-EC7C62B2BABC}">
      <dgm:prSet phldrT="[Text]"/>
      <dgm:spPr/>
      <dgm:t>
        <a:bodyPr/>
        <a:lstStyle/>
        <a:p>
          <a:r>
            <a:rPr lang="en-US" dirty="0" smtClean="0"/>
            <a:t>Assign descriptors to words</a:t>
          </a:r>
          <a:endParaRPr lang="en-US" dirty="0"/>
        </a:p>
      </dgm:t>
    </dgm:pt>
    <dgm:pt modelId="{8E3F328E-9A5A-42B7-B72E-EAF6798CD5EF}" type="parTrans" cxnId="{57CC162F-8A7C-46F9-B127-4CB3FD08BD98}">
      <dgm:prSet/>
      <dgm:spPr/>
      <dgm:t>
        <a:bodyPr/>
        <a:lstStyle/>
        <a:p>
          <a:endParaRPr lang="en-US"/>
        </a:p>
      </dgm:t>
    </dgm:pt>
    <dgm:pt modelId="{6978CF32-AA13-4EA5-A2AA-20931904304C}" type="sibTrans" cxnId="{57CC162F-8A7C-46F9-B127-4CB3FD08BD98}">
      <dgm:prSet/>
      <dgm:spPr/>
      <dgm:t>
        <a:bodyPr/>
        <a:lstStyle/>
        <a:p>
          <a:endParaRPr lang="en-US"/>
        </a:p>
      </dgm:t>
    </dgm:pt>
    <dgm:pt modelId="{57E2BFCB-9C18-4666-8F43-49B5BC6AE749}">
      <dgm:prSet phldrT="[Text]"/>
      <dgm:spPr/>
      <dgm:t>
        <a:bodyPr/>
        <a:lstStyle/>
        <a:p>
          <a:r>
            <a:rPr lang="en-US" dirty="0" smtClean="0"/>
            <a:t>Find Similar vectors</a:t>
          </a:r>
          <a:endParaRPr lang="en-US" dirty="0"/>
        </a:p>
      </dgm:t>
    </dgm:pt>
    <dgm:pt modelId="{593F1EF5-8A89-41DC-8B61-E03C12547520}" type="parTrans" cxnId="{6266EB93-E29F-4C73-A6BB-B82C272014AA}">
      <dgm:prSet/>
      <dgm:spPr/>
      <dgm:t>
        <a:bodyPr/>
        <a:lstStyle/>
        <a:p>
          <a:endParaRPr lang="en-US"/>
        </a:p>
      </dgm:t>
    </dgm:pt>
    <dgm:pt modelId="{62D68E4E-D396-4CFC-BDFF-5E72331F9600}" type="sibTrans" cxnId="{6266EB93-E29F-4C73-A6BB-B82C272014AA}">
      <dgm:prSet/>
      <dgm:spPr/>
      <dgm:t>
        <a:bodyPr/>
        <a:lstStyle/>
        <a:p>
          <a:endParaRPr lang="en-US"/>
        </a:p>
      </dgm:t>
    </dgm:pt>
    <dgm:pt modelId="{2FE88F09-985C-4C03-A479-ADCB558CB1BB}">
      <dgm:prSet phldrT="[Text]"/>
      <dgm:spPr/>
      <dgm:t>
        <a:bodyPr/>
        <a:lstStyle/>
        <a:p>
          <a:r>
            <a:rPr lang="en-US" dirty="0" smtClean="0"/>
            <a:t>Rank Results</a:t>
          </a:r>
          <a:endParaRPr lang="en-US" dirty="0"/>
        </a:p>
      </dgm:t>
    </dgm:pt>
    <dgm:pt modelId="{D8E0BA61-8186-468F-9247-FBD217E01034}" type="parTrans" cxnId="{CC7DFF8F-AF43-4465-9ED3-98BC36F3C0DB}">
      <dgm:prSet/>
      <dgm:spPr/>
    </dgm:pt>
    <dgm:pt modelId="{68D2E55A-1A43-4B1F-BBC5-26E9EC1FD664}" type="sibTrans" cxnId="{CC7DFF8F-AF43-4465-9ED3-98BC36F3C0DB}">
      <dgm:prSet/>
      <dgm:spPr/>
    </dgm:pt>
    <dgm:pt modelId="{B6BA67C6-B415-4927-A770-EADD87FAAB4F}" type="pres">
      <dgm:prSet presAssocID="{4FDD6DED-BABC-422D-A3F2-2ABCE5A42C55}" presName="linearFlow" presStyleCnt="0">
        <dgm:presLayoutVars>
          <dgm:resizeHandles val="exact"/>
        </dgm:presLayoutVars>
      </dgm:prSet>
      <dgm:spPr/>
    </dgm:pt>
    <dgm:pt modelId="{CC1B912D-8758-41A8-9636-EE0ABA63BEFC}" type="pres">
      <dgm:prSet presAssocID="{8752143A-A9D1-4CF5-9499-0F0C1FDA43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F88C-E841-49E2-8F90-9D735A377C1A}" type="pres">
      <dgm:prSet presAssocID="{1BC8D78D-B804-45F2-9226-669C1864773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A6E5E7C-E5BC-4334-9B15-C7B59A1AA0F3}" type="pres">
      <dgm:prSet presAssocID="{1BC8D78D-B804-45F2-9226-669C1864773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0075229-3CEF-47D5-BDFC-C4F32F2170A3}" type="pres">
      <dgm:prSet presAssocID="{0ACE7E30-DBA0-456A-BEC6-82B2450703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F2F5D-70E8-4C26-9384-A36E462A8888}" type="pres">
      <dgm:prSet presAssocID="{3A8D3908-5F66-401A-BEAA-BE7DC305A8B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31BD6F1-DE20-4D58-9F64-542F6D099CD2}" type="pres">
      <dgm:prSet presAssocID="{3A8D3908-5F66-401A-BEAA-BE7DC305A8B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3224E39-C7EE-46CF-B7AC-E35E357DDA91}" type="pres">
      <dgm:prSet presAssocID="{1B036B02-26C9-4E8B-940C-EC7C62B2BA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704F2-9ADF-4107-B7DD-7AB073FB3AE5}" type="pres">
      <dgm:prSet presAssocID="{6978CF32-AA13-4EA5-A2AA-20931904304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CF4D2E0-19B6-4A38-BC2A-F4AF62E63839}" type="pres">
      <dgm:prSet presAssocID="{6978CF32-AA13-4EA5-A2AA-20931904304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68D0226-CBC3-4547-A57B-95F1E990B2A8}" type="pres">
      <dgm:prSet presAssocID="{57E2BFCB-9C18-4666-8F43-49B5BC6AE7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E0D08-BD2A-4EB1-BF0E-A5627D2CFC21}" type="pres">
      <dgm:prSet presAssocID="{62D68E4E-D396-4CFC-BDFF-5E72331F96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387F32C-98D6-483E-8845-9927480BBBBF}" type="pres">
      <dgm:prSet presAssocID="{62D68E4E-D396-4CFC-BDFF-5E72331F960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FB3E77-5193-4B7B-A22E-3B9857B54EBD}" type="pres">
      <dgm:prSet presAssocID="{2FE88F09-985C-4C03-A479-ADCB558CB1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CC162F-8A7C-46F9-B127-4CB3FD08BD98}" srcId="{4FDD6DED-BABC-422D-A3F2-2ABCE5A42C55}" destId="{1B036B02-26C9-4E8B-940C-EC7C62B2BABC}" srcOrd="2" destOrd="0" parTransId="{8E3F328E-9A5A-42B7-B72E-EAF6798CD5EF}" sibTransId="{6978CF32-AA13-4EA5-A2AA-20931904304C}"/>
    <dgm:cxn modelId="{A6810ED8-9404-47F4-935F-29F2938AF06D}" type="presOf" srcId="{6978CF32-AA13-4EA5-A2AA-20931904304C}" destId="{D61704F2-9ADF-4107-B7DD-7AB073FB3AE5}" srcOrd="0" destOrd="0" presId="urn:microsoft.com/office/officeart/2005/8/layout/process2"/>
    <dgm:cxn modelId="{801FCDBB-C7AE-48D8-8BF6-2C5CE52C9586}" srcId="{4FDD6DED-BABC-422D-A3F2-2ABCE5A42C55}" destId="{8752143A-A9D1-4CF5-9499-0F0C1FDA4371}" srcOrd="0" destOrd="0" parTransId="{F9008088-54C4-4636-884C-5B5F1B08AE51}" sibTransId="{1BC8D78D-B804-45F2-9226-669C18647736}"/>
    <dgm:cxn modelId="{465E27F7-B2ED-4B68-9FFD-101D2649625A}" type="presOf" srcId="{3A8D3908-5F66-401A-BEAA-BE7DC305A8B0}" destId="{F31BD6F1-DE20-4D58-9F64-542F6D099CD2}" srcOrd="1" destOrd="0" presId="urn:microsoft.com/office/officeart/2005/8/layout/process2"/>
    <dgm:cxn modelId="{35DD08B8-3AF8-4C30-B567-7C324BF2E5B4}" type="presOf" srcId="{1B036B02-26C9-4E8B-940C-EC7C62B2BABC}" destId="{53224E39-C7EE-46CF-B7AC-E35E357DDA91}" srcOrd="0" destOrd="0" presId="urn:microsoft.com/office/officeart/2005/8/layout/process2"/>
    <dgm:cxn modelId="{CC7DFF8F-AF43-4465-9ED3-98BC36F3C0DB}" srcId="{4FDD6DED-BABC-422D-A3F2-2ABCE5A42C55}" destId="{2FE88F09-985C-4C03-A479-ADCB558CB1BB}" srcOrd="4" destOrd="0" parTransId="{D8E0BA61-8186-468F-9247-FBD217E01034}" sibTransId="{68D2E55A-1A43-4B1F-BBC5-26E9EC1FD664}"/>
    <dgm:cxn modelId="{926CC11F-F664-4B04-8B7C-AB7D477F8DEC}" type="presOf" srcId="{8752143A-A9D1-4CF5-9499-0F0C1FDA4371}" destId="{CC1B912D-8758-41A8-9636-EE0ABA63BEFC}" srcOrd="0" destOrd="0" presId="urn:microsoft.com/office/officeart/2005/8/layout/process2"/>
    <dgm:cxn modelId="{EA127BFB-AEFD-4751-8087-FC71C1920E0C}" type="presOf" srcId="{57E2BFCB-9C18-4666-8F43-49B5BC6AE749}" destId="{168D0226-CBC3-4547-A57B-95F1E990B2A8}" srcOrd="0" destOrd="0" presId="urn:microsoft.com/office/officeart/2005/8/layout/process2"/>
    <dgm:cxn modelId="{E63DA4A4-42E6-407F-8A40-4CACB09B618A}" type="presOf" srcId="{1BC8D78D-B804-45F2-9226-669C18647736}" destId="{63DDF88C-E841-49E2-8F90-9D735A377C1A}" srcOrd="0" destOrd="0" presId="urn:microsoft.com/office/officeart/2005/8/layout/process2"/>
    <dgm:cxn modelId="{3A3A73DF-A6F7-470A-A9C8-384618032E71}" type="presOf" srcId="{0ACE7E30-DBA0-456A-BEC6-82B245070319}" destId="{10075229-3CEF-47D5-BDFC-C4F32F2170A3}" srcOrd="0" destOrd="0" presId="urn:microsoft.com/office/officeart/2005/8/layout/process2"/>
    <dgm:cxn modelId="{A05F3994-AE9F-4891-ADA5-7769844ECAD6}" type="presOf" srcId="{62D68E4E-D396-4CFC-BDFF-5E72331F9600}" destId="{F387F32C-98D6-483E-8845-9927480BBBBF}" srcOrd="1" destOrd="0" presId="urn:microsoft.com/office/officeart/2005/8/layout/process2"/>
    <dgm:cxn modelId="{C9E14F5B-A590-4B5B-8557-FAA6563A1AA7}" type="presOf" srcId="{3A8D3908-5F66-401A-BEAA-BE7DC305A8B0}" destId="{9E0F2F5D-70E8-4C26-9384-A36E462A8888}" srcOrd="0" destOrd="0" presId="urn:microsoft.com/office/officeart/2005/8/layout/process2"/>
    <dgm:cxn modelId="{D7FCF139-CD04-415F-B4AA-45280CAB99A1}" type="presOf" srcId="{1BC8D78D-B804-45F2-9226-669C18647736}" destId="{EA6E5E7C-E5BC-4334-9B15-C7B59A1AA0F3}" srcOrd="1" destOrd="0" presId="urn:microsoft.com/office/officeart/2005/8/layout/process2"/>
    <dgm:cxn modelId="{CC3F7A6F-DE87-4720-A7AE-B89268E22D53}" type="presOf" srcId="{2FE88F09-985C-4C03-A479-ADCB558CB1BB}" destId="{65FB3E77-5193-4B7B-A22E-3B9857B54EBD}" srcOrd="0" destOrd="0" presId="urn:microsoft.com/office/officeart/2005/8/layout/process2"/>
    <dgm:cxn modelId="{7B4C90AE-1238-419E-BBA4-CC4C4FA0EA5C}" type="presOf" srcId="{4FDD6DED-BABC-422D-A3F2-2ABCE5A42C55}" destId="{B6BA67C6-B415-4927-A770-EADD87FAAB4F}" srcOrd="0" destOrd="0" presId="urn:microsoft.com/office/officeart/2005/8/layout/process2"/>
    <dgm:cxn modelId="{72B05254-F8A3-48CF-B408-17FA4F1BFB25}" srcId="{4FDD6DED-BABC-422D-A3F2-2ABCE5A42C55}" destId="{0ACE7E30-DBA0-456A-BEC6-82B245070319}" srcOrd="1" destOrd="0" parTransId="{ED24FDFC-E352-4B60-9C49-76DA81C4F5AD}" sibTransId="{3A8D3908-5F66-401A-BEAA-BE7DC305A8B0}"/>
    <dgm:cxn modelId="{82D70A0A-9E96-4069-828F-4BB0763FF211}" type="presOf" srcId="{6978CF32-AA13-4EA5-A2AA-20931904304C}" destId="{8CF4D2E0-19B6-4A38-BC2A-F4AF62E63839}" srcOrd="1" destOrd="0" presId="urn:microsoft.com/office/officeart/2005/8/layout/process2"/>
    <dgm:cxn modelId="{3CC2B48B-20A1-405D-A9A3-7F1C0FEB1F4E}" type="presOf" srcId="{62D68E4E-D396-4CFC-BDFF-5E72331F9600}" destId="{67AE0D08-BD2A-4EB1-BF0E-A5627D2CFC21}" srcOrd="0" destOrd="0" presId="urn:microsoft.com/office/officeart/2005/8/layout/process2"/>
    <dgm:cxn modelId="{6266EB93-E29F-4C73-A6BB-B82C272014AA}" srcId="{4FDD6DED-BABC-422D-A3F2-2ABCE5A42C55}" destId="{57E2BFCB-9C18-4666-8F43-49B5BC6AE749}" srcOrd="3" destOrd="0" parTransId="{593F1EF5-8A89-41DC-8B61-E03C12547520}" sibTransId="{62D68E4E-D396-4CFC-BDFF-5E72331F9600}"/>
    <dgm:cxn modelId="{1586AF86-1C03-4106-BE8B-685BA23FB1AE}" type="presParOf" srcId="{B6BA67C6-B415-4927-A770-EADD87FAAB4F}" destId="{CC1B912D-8758-41A8-9636-EE0ABA63BEFC}" srcOrd="0" destOrd="0" presId="urn:microsoft.com/office/officeart/2005/8/layout/process2"/>
    <dgm:cxn modelId="{73C38E3C-D433-4225-9712-CD0A1C4C7221}" type="presParOf" srcId="{B6BA67C6-B415-4927-A770-EADD87FAAB4F}" destId="{63DDF88C-E841-49E2-8F90-9D735A377C1A}" srcOrd="1" destOrd="0" presId="urn:microsoft.com/office/officeart/2005/8/layout/process2"/>
    <dgm:cxn modelId="{C8E45B37-6EBC-4401-AB7E-CF2A4403914C}" type="presParOf" srcId="{63DDF88C-E841-49E2-8F90-9D735A377C1A}" destId="{EA6E5E7C-E5BC-4334-9B15-C7B59A1AA0F3}" srcOrd="0" destOrd="0" presId="urn:microsoft.com/office/officeart/2005/8/layout/process2"/>
    <dgm:cxn modelId="{8D3FFFE8-4B92-45E7-A1B4-05461E319A0B}" type="presParOf" srcId="{B6BA67C6-B415-4927-A770-EADD87FAAB4F}" destId="{10075229-3CEF-47D5-BDFC-C4F32F2170A3}" srcOrd="2" destOrd="0" presId="urn:microsoft.com/office/officeart/2005/8/layout/process2"/>
    <dgm:cxn modelId="{BCD6FB31-0C91-4E2E-AEEF-6CF882273DD4}" type="presParOf" srcId="{B6BA67C6-B415-4927-A770-EADD87FAAB4F}" destId="{9E0F2F5D-70E8-4C26-9384-A36E462A8888}" srcOrd="3" destOrd="0" presId="urn:microsoft.com/office/officeart/2005/8/layout/process2"/>
    <dgm:cxn modelId="{CF96C4EB-BEEF-4A28-A2A5-C15DA4273CA8}" type="presParOf" srcId="{9E0F2F5D-70E8-4C26-9384-A36E462A8888}" destId="{F31BD6F1-DE20-4D58-9F64-542F6D099CD2}" srcOrd="0" destOrd="0" presId="urn:microsoft.com/office/officeart/2005/8/layout/process2"/>
    <dgm:cxn modelId="{D04F2D7A-F93D-4369-B2C7-3FAAC38037A9}" type="presParOf" srcId="{B6BA67C6-B415-4927-A770-EADD87FAAB4F}" destId="{53224E39-C7EE-46CF-B7AC-E35E357DDA91}" srcOrd="4" destOrd="0" presId="urn:microsoft.com/office/officeart/2005/8/layout/process2"/>
    <dgm:cxn modelId="{15DF4816-7B9F-4778-8138-36E969DCD440}" type="presParOf" srcId="{B6BA67C6-B415-4927-A770-EADD87FAAB4F}" destId="{D61704F2-9ADF-4107-B7DD-7AB073FB3AE5}" srcOrd="5" destOrd="0" presId="urn:microsoft.com/office/officeart/2005/8/layout/process2"/>
    <dgm:cxn modelId="{BA1D7AF2-1D1C-4C73-8273-3963945F3AE8}" type="presParOf" srcId="{D61704F2-9ADF-4107-B7DD-7AB073FB3AE5}" destId="{8CF4D2E0-19B6-4A38-BC2A-F4AF62E63839}" srcOrd="0" destOrd="0" presId="urn:microsoft.com/office/officeart/2005/8/layout/process2"/>
    <dgm:cxn modelId="{9F77793F-DCDB-45F9-AB09-B2DF35D69AC5}" type="presParOf" srcId="{B6BA67C6-B415-4927-A770-EADD87FAAB4F}" destId="{168D0226-CBC3-4547-A57B-95F1E990B2A8}" srcOrd="6" destOrd="0" presId="urn:microsoft.com/office/officeart/2005/8/layout/process2"/>
    <dgm:cxn modelId="{EBD30F6E-837D-4F49-A0EC-0F28772A1E5E}" type="presParOf" srcId="{B6BA67C6-B415-4927-A770-EADD87FAAB4F}" destId="{67AE0D08-BD2A-4EB1-BF0E-A5627D2CFC21}" srcOrd="7" destOrd="0" presId="urn:microsoft.com/office/officeart/2005/8/layout/process2"/>
    <dgm:cxn modelId="{63F54177-E15D-4E4D-8309-ACA78AE8C7B9}" type="presParOf" srcId="{67AE0D08-BD2A-4EB1-BF0E-A5627D2CFC21}" destId="{F387F32C-98D6-483E-8845-9927480BBBBF}" srcOrd="0" destOrd="0" presId="urn:microsoft.com/office/officeart/2005/8/layout/process2"/>
    <dgm:cxn modelId="{D63990F2-4260-40A6-886D-6BDB5BC0DE0F}" type="presParOf" srcId="{B6BA67C6-B415-4927-A770-EADD87FAAB4F}" destId="{65FB3E77-5193-4B7B-A22E-3B9857B54EBD}" srcOrd="8" destOrd="0" presId="urn:microsoft.com/office/officeart/2005/8/layout/process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FF046F-8910-46D8-A0EA-A875215461A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2D4106-26AE-4AE4-B2F4-881384617ED4}">
      <dgm:prSet phldrT="[Text]"/>
      <dgm:spPr/>
      <dgm:t>
        <a:bodyPr/>
        <a:lstStyle/>
        <a:p>
          <a:r>
            <a:rPr lang="en-US" dirty="0" smtClean="0"/>
            <a:t>SIFT</a:t>
          </a:r>
          <a:endParaRPr lang="en-US" dirty="0"/>
        </a:p>
      </dgm:t>
    </dgm:pt>
    <dgm:pt modelId="{63AA74FE-14F3-413A-98A1-90B0905A5C81}" type="parTrans" cxnId="{07861C18-3B82-476D-AC55-11C223CE327E}">
      <dgm:prSet/>
      <dgm:spPr/>
      <dgm:t>
        <a:bodyPr/>
        <a:lstStyle/>
        <a:p>
          <a:endParaRPr lang="en-US"/>
        </a:p>
      </dgm:t>
    </dgm:pt>
    <dgm:pt modelId="{15E78F5A-01C9-422F-AF3F-CB128BD3635A}" type="sibTrans" cxnId="{07861C18-3B82-476D-AC55-11C223CE327E}">
      <dgm:prSet/>
      <dgm:spPr/>
      <dgm:t>
        <a:bodyPr/>
        <a:lstStyle/>
        <a:p>
          <a:endParaRPr lang="en-US"/>
        </a:p>
      </dgm:t>
    </dgm:pt>
    <dgm:pt modelId="{F6F318C9-1725-43D9-969E-2C7E98F7E88E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Approximate</a:t>
          </a:r>
          <a:br>
            <a:rPr lang="en-US" dirty="0" smtClean="0"/>
          </a:br>
          <a:r>
            <a:rPr lang="en-US" dirty="0" smtClean="0"/>
            <a:t> K Means</a:t>
          </a:r>
        </a:p>
      </dgm:t>
    </dgm:pt>
    <dgm:pt modelId="{BBB2C9FF-A9D2-4A3F-A34C-1CD68BD3F3E1}" type="parTrans" cxnId="{E1B47BA4-A6E5-4CD1-B828-FCAE24FC8CF2}">
      <dgm:prSet/>
      <dgm:spPr/>
      <dgm:t>
        <a:bodyPr/>
        <a:lstStyle/>
        <a:p>
          <a:endParaRPr lang="en-US"/>
        </a:p>
      </dgm:t>
    </dgm:pt>
    <dgm:pt modelId="{BC563C4E-C01A-47F5-91BB-98888F4891D7}" type="sibTrans" cxnId="{E1B47BA4-A6E5-4CD1-B828-FCAE24FC8CF2}">
      <dgm:prSet/>
      <dgm:spPr/>
      <dgm:t>
        <a:bodyPr/>
        <a:lstStyle/>
        <a:p>
          <a:endParaRPr lang="en-US"/>
        </a:p>
      </dgm:t>
    </dgm:pt>
    <dgm:pt modelId="{2D0D604C-BACB-4383-A2B7-1A312EBC1E7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Soft Assignment</a:t>
          </a:r>
        </a:p>
      </dgm:t>
    </dgm:pt>
    <dgm:pt modelId="{3F9DD6AA-9C64-4C78-8055-1F01200BD450}" type="parTrans" cxnId="{A3C89F34-0332-4C9D-97DE-381BDDC097C3}">
      <dgm:prSet/>
      <dgm:spPr/>
      <dgm:t>
        <a:bodyPr/>
        <a:lstStyle/>
        <a:p>
          <a:endParaRPr lang="en-US"/>
        </a:p>
      </dgm:t>
    </dgm:pt>
    <dgm:pt modelId="{E47144D5-E0D9-4AFC-8E0B-C0B507D73519}" type="sibTrans" cxnId="{A3C89F34-0332-4C9D-97DE-381BDDC097C3}">
      <dgm:prSet/>
      <dgm:spPr/>
      <dgm:t>
        <a:bodyPr/>
        <a:lstStyle/>
        <a:p>
          <a:endParaRPr lang="en-US"/>
        </a:p>
      </dgm:t>
    </dgm:pt>
    <dgm:pt modelId="{2B1BA428-88D7-401F-BC9A-4DD2093ED5F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Inverted File list</a:t>
          </a:r>
          <a:endParaRPr lang="en-US" dirty="0"/>
        </a:p>
      </dgm:t>
    </dgm:pt>
    <dgm:pt modelId="{E72FE579-CBD2-45F6-8893-C17607CE22DB}" type="parTrans" cxnId="{5070EF48-07B8-4156-AEB4-A6825A1FC990}">
      <dgm:prSet/>
      <dgm:spPr/>
      <dgm:t>
        <a:bodyPr/>
        <a:lstStyle/>
        <a:p>
          <a:endParaRPr lang="en-US"/>
        </a:p>
      </dgm:t>
    </dgm:pt>
    <dgm:pt modelId="{79AC6E43-15E5-4505-82F6-82ADD1FEB79E}" type="sibTrans" cxnId="{5070EF48-07B8-4156-AEB4-A6825A1FC990}">
      <dgm:prSet/>
      <dgm:spPr/>
      <dgm:t>
        <a:bodyPr/>
        <a:lstStyle/>
        <a:p>
          <a:endParaRPr lang="en-US"/>
        </a:p>
      </dgm:t>
    </dgm:pt>
    <dgm:pt modelId="{6118D211-0191-4BD0-9430-00CC67C80BD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Spatial Verification </a:t>
          </a:r>
          <a:r>
            <a:rPr lang="en-US" dirty="0" err="1" smtClean="0"/>
            <a:t>reranking</a:t>
          </a:r>
          <a:r>
            <a:rPr lang="en-US" dirty="0" smtClean="0"/>
            <a:t> + query expansion</a:t>
          </a:r>
          <a:endParaRPr lang="en-US" dirty="0"/>
        </a:p>
      </dgm:t>
    </dgm:pt>
    <dgm:pt modelId="{F7BBE95E-F5CE-4C6E-91AF-61992867C3F1}" type="parTrans" cxnId="{3A7F37FF-DD83-4481-928E-602AB23B88BB}">
      <dgm:prSet/>
      <dgm:spPr/>
      <dgm:t>
        <a:bodyPr/>
        <a:lstStyle/>
        <a:p>
          <a:endParaRPr lang="en-US"/>
        </a:p>
      </dgm:t>
    </dgm:pt>
    <dgm:pt modelId="{4BBC425B-5D87-4E8F-A103-D25648C846B1}" type="sibTrans" cxnId="{3A7F37FF-DD83-4481-928E-602AB23B88BB}">
      <dgm:prSet/>
      <dgm:spPr/>
      <dgm:t>
        <a:bodyPr/>
        <a:lstStyle/>
        <a:p>
          <a:endParaRPr lang="en-US"/>
        </a:p>
      </dgm:t>
    </dgm:pt>
    <dgm:pt modelId="{952828B5-D9BC-4B88-8E09-829DB3DAB700}" type="pres">
      <dgm:prSet presAssocID="{AAFF046F-8910-46D8-A0EA-A875215461AF}" presName="linearFlow" presStyleCnt="0">
        <dgm:presLayoutVars>
          <dgm:resizeHandles val="exact"/>
        </dgm:presLayoutVars>
      </dgm:prSet>
      <dgm:spPr/>
    </dgm:pt>
    <dgm:pt modelId="{3E5019E9-A750-4EEB-B79D-7E28F727E5DD}" type="pres">
      <dgm:prSet presAssocID="{DD2D4106-26AE-4AE4-B2F4-881384617E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733F-EA7A-4A9E-B933-97EFB1D89B53}" type="pres">
      <dgm:prSet presAssocID="{15E78F5A-01C9-422F-AF3F-CB128BD3635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4BC8668-486D-48F5-97C8-F480564410F2}" type="pres">
      <dgm:prSet presAssocID="{15E78F5A-01C9-422F-AF3F-CB128BD3635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B7FE6F3-4EC1-481C-969C-16600AAD3356}" type="pres">
      <dgm:prSet presAssocID="{F6F318C9-1725-43D9-969E-2C7E98F7E8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D2D37-E8A6-45E2-AA45-F788812DE4B2}" type="pres">
      <dgm:prSet presAssocID="{BC563C4E-C01A-47F5-91BB-98888F4891D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9AF7FFB-8D8D-4D20-82EE-C9D787A417E7}" type="pres">
      <dgm:prSet presAssocID="{BC563C4E-C01A-47F5-91BB-98888F4891D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A9C3549-3854-41C5-85EB-B0E6B0651EF7}" type="pres">
      <dgm:prSet presAssocID="{2D0D604C-BACB-4383-A2B7-1A312EBC1E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EA99E-599D-4D2B-BEDB-4C21BB213783}" type="pres">
      <dgm:prSet presAssocID="{E47144D5-E0D9-4AFC-8E0B-C0B507D7351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5B59623-C2D1-4BD8-8D87-9DCC487EC0EC}" type="pres">
      <dgm:prSet presAssocID="{E47144D5-E0D9-4AFC-8E0B-C0B507D7351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5D8E48-5F7D-4110-9E41-F8CADF4A212B}" type="pres">
      <dgm:prSet presAssocID="{2B1BA428-88D7-401F-BC9A-4DD2093ED5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F2C91-02BC-489A-92B4-6185577978FF}" type="pres">
      <dgm:prSet presAssocID="{79AC6E43-15E5-4505-82F6-82ADD1FEB79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17B090E-9931-43C6-A888-6D9D6948B1FB}" type="pres">
      <dgm:prSet presAssocID="{79AC6E43-15E5-4505-82F6-82ADD1FEB79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95C697A-4E15-42CC-A988-60EBBAAD4FC9}" type="pres">
      <dgm:prSet presAssocID="{6118D211-0191-4BD0-9430-00CC67C80B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F37FF-DD83-4481-928E-602AB23B88BB}" srcId="{AAFF046F-8910-46D8-A0EA-A875215461AF}" destId="{6118D211-0191-4BD0-9430-00CC67C80BD5}" srcOrd="4" destOrd="0" parTransId="{F7BBE95E-F5CE-4C6E-91AF-61992867C3F1}" sibTransId="{4BBC425B-5D87-4E8F-A103-D25648C846B1}"/>
    <dgm:cxn modelId="{9342BD6B-6B6E-4218-9705-1D3829BDAE6D}" type="presOf" srcId="{2B1BA428-88D7-401F-BC9A-4DD2093ED5F0}" destId="{005D8E48-5F7D-4110-9E41-F8CADF4A212B}" srcOrd="0" destOrd="0" presId="urn:microsoft.com/office/officeart/2005/8/layout/process2"/>
    <dgm:cxn modelId="{EC4C5031-0493-42E9-BAB2-240B1FFE1EB1}" type="presOf" srcId="{BC563C4E-C01A-47F5-91BB-98888F4891D7}" destId="{10DD2D37-E8A6-45E2-AA45-F788812DE4B2}" srcOrd="0" destOrd="0" presId="urn:microsoft.com/office/officeart/2005/8/layout/process2"/>
    <dgm:cxn modelId="{207F6A57-AEEC-4C8D-966C-FBBBFAF0D403}" type="presOf" srcId="{79AC6E43-15E5-4505-82F6-82ADD1FEB79E}" destId="{117B090E-9931-43C6-A888-6D9D6948B1FB}" srcOrd="1" destOrd="0" presId="urn:microsoft.com/office/officeart/2005/8/layout/process2"/>
    <dgm:cxn modelId="{A69D3025-0EF3-4A68-B1AC-C7E0687FD6B5}" type="presOf" srcId="{F6F318C9-1725-43D9-969E-2C7E98F7E88E}" destId="{7B7FE6F3-4EC1-481C-969C-16600AAD3356}" srcOrd="0" destOrd="0" presId="urn:microsoft.com/office/officeart/2005/8/layout/process2"/>
    <dgm:cxn modelId="{6A96EA05-211F-43FB-B497-FBCA14DE5CE8}" type="presOf" srcId="{2D0D604C-BACB-4383-A2B7-1A312EBC1E71}" destId="{5A9C3549-3854-41C5-85EB-B0E6B0651EF7}" srcOrd="0" destOrd="0" presId="urn:microsoft.com/office/officeart/2005/8/layout/process2"/>
    <dgm:cxn modelId="{22997096-B7D2-4BE1-9A18-4E9CCA5534E9}" type="presOf" srcId="{AAFF046F-8910-46D8-A0EA-A875215461AF}" destId="{952828B5-D9BC-4B88-8E09-829DB3DAB700}" srcOrd="0" destOrd="0" presId="urn:microsoft.com/office/officeart/2005/8/layout/process2"/>
    <dgm:cxn modelId="{5070EF48-07B8-4156-AEB4-A6825A1FC990}" srcId="{AAFF046F-8910-46D8-A0EA-A875215461AF}" destId="{2B1BA428-88D7-401F-BC9A-4DD2093ED5F0}" srcOrd="3" destOrd="0" parTransId="{E72FE579-CBD2-45F6-8893-C17607CE22DB}" sibTransId="{79AC6E43-15E5-4505-82F6-82ADD1FEB79E}"/>
    <dgm:cxn modelId="{A3C89F34-0332-4C9D-97DE-381BDDC097C3}" srcId="{AAFF046F-8910-46D8-A0EA-A875215461AF}" destId="{2D0D604C-BACB-4383-A2B7-1A312EBC1E71}" srcOrd="2" destOrd="0" parTransId="{3F9DD6AA-9C64-4C78-8055-1F01200BD450}" sibTransId="{E47144D5-E0D9-4AFC-8E0B-C0B507D73519}"/>
    <dgm:cxn modelId="{7F44C4DD-FDD3-4318-81D7-712F71CA39CF}" type="presOf" srcId="{79AC6E43-15E5-4505-82F6-82ADD1FEB79E}" destId="{1C8F2C91-02BC-489A-92B4-6185577978FF}" srcOrd="0" destOrd="0" presId="urn:microsoft.com/office/officeart/2005/8/layout/process2"/>
    <dgm:cxn modelId="{7B4F1DC8-65C2-49CA-8693-6CD0EEE4919B}" type="presOf" srcId="{6118D211-0191-4BD0-9430-00CC67C80BD5}" destId="{395C697A-4E15-42CC-A988-60EBBAAD4FC9}" srcOrd="0" destOrd="0" presId="urn:microsoft.com/office/officeart/2005/8/layout/process2"/>
    <dgm:cxn modelId="{22C9CBBE-9013-4EE2-A5BD-C4FE7A33E31C}" type="presOf" srcId="{15E78F5A-01C9-422F-AF3F-CB128BD3635A}" destId="{FB9F733F-EA7A-4A9E-B933-97EFB1D89B53}" srcOrd="0" destOrd="0" presId="urn:microsoft.com/office/officeart/2005/8/layout/process2"/>
    <dgm:cxn modelId="{95C30308-E885-4DA3-ADDA-FA3FC9E8CE5B}" type="presOf" srcId="{E47144D5-E0D9-4AFC-8E0B-C0B507D73519}" destId="{65B59623-C2D1-4BD8-8D87-9DCC487EC0EC}" srcOrd="1" destOrd="0" presId="urn:microsoft.com/office/officeart/2005/8/layout/process2"/>
    <dgm:cxn modelId="{F1ADB610-B41B-40B1-9038-5B212427BAC3}" type="presOf" srcId="{15E78F5A-01C9-422F-AF3F-CB128BD3635A}" destId="{A4BC8668-486D-48F5-97C8-F480564410F2}" srcOrd="1" destOrd="0" presId="urn:microsoft.com/office/officeart/2005/8/layout/process2"/>
    <dgm:cxn modelId="{E1B47BA4-A6E5-4CD1-B828-FCAE24FC8CF2}" srcId="{AAFF046F-8910-46D8-A0EA-A875215461AF}" destId="{F6F318C9-1725-43D9-969E-2C7E98F7E88E}" srcOrd="1" destOrd="0" parTransId="{BBB2C9FF-A9D2-4A3F-A34C-1CD68BD3F3E1}" sibTransId="{BC563C4E-C01A-47F5-91BB-98888F4891D7}"/>
    <dgm:cxn modelId="{22BC5373-227B-4927-9D53-3F6AAF89D7EF}" type="presOf" srcId="{DD2D4106-26AE-4AE4-B2F4-881384617ED4}" destId="{3E5019E9-A750-4EEB-B79D-7E28F727E5DD}" srcOrd="0" destOrd="0" presId="urn:microsoft.com/office/officeart/2005/8/layout/process2"/>
    <dgm:cxn modelId="{C5A5BFA2-8E50-42F8-BEE4-46869331719C}" type="presOf" srcId="{E47144D5-E0D9-4AFC-8E0B-C0B507D73519}" destId="{FEBEA99E-599D-4D2B-BEDB-4C21BB213783}" srcOrd="0" destOrd="0" presId="urn:microsoft.com/office/officeart/2005/8/layout/process2"/>
    <dgm:cxn modelId="{94F8E726-3421-4C41-BC80-AE73F8F4449A}" type="presOf" srcId="{BC563C4E-C01A-47F5-91BB-98888F4891D7}" destId="{49AF7FFB-8D8D-4D20-82EE-C9D787A417E7}" srcOrd="1" destOrd="0" presId="urn:microsoft.com/office/officeart/2005/8/layout/process2"/>
    <dgm:cxn modelId="{07861C18-3B82-476D-AC55-11C223CE327E}" srcId="{AAFF046F-8910-46D8-A0EA-A875215461AF}" destId="{DD2D4106-26AE-4AE4-B2F4-881384617ED4}" srcOrd="0" destOrd="0" parTransId="{63AA74FE-14F3-413A-98A1-90B0905A5C81}" sibTransId="{15E78F5A-01C9-422F-AF3F-CB128BD3635A}"/>
    <dgm:cxn modelId="{329FD237-2FB5-4BE5-A054-501853611F73}" type="presParOf" srcId="{952828B5-D9BC-4B88-8E09-829DB3DAB700}" destId="{3E5019E9-A750-4EEB-B79D-7E28F727E5DD}" srcOrd="0" destOrd="0" presId="urn:microsoft.com/office/officeart/2005/8/layout/process2"/>
    <dgm:cxn modelId="{945A0E0C-4E3F-4804-AAAF-10F8A27F89F3}" type="presParOf" srcId="{952828B5-D9BC-4B88-8E09-829DB3DAB700}" destId="{FB9F733F-EA7A-4A9E-B933-97EFB1D89B53}" srcOrd="1" destOrd="0" presId="urn:microsoft.com/office/officeart/2005/8/layout/process2"/>
    <dgm:cxn modelId="{04B4692C-DB07-45C7-A24E-AF2A7570D2A6}" type="presParOf" srcId="{FB9F733F-EA7A-4A9E-B933-97EFB1D89B53}" destId="{A4BC8668-486D-48F5-97C8-F480564410F2}" srcOrd="0" destOrd="0" presId="urn:microsoft.com/office/officeart/2005/8/layout/process2"/>
    <dgm:cxn modelId="{AAC45611-B841-4D58-9841-17D97CA8FF61}" type="presParOf" srcId="{952828B5-D9BC-4B88-8E09-829DB3DAB700}" destId="{7B7FE6F3-4EC1-481C-969C-16600AAD3356}" srcOrd="2" destOrd="0" presId="urn:microsoft.com/office/officeart/2005/8/layout/process2"/>
    <dgm:cxn modelId="{F162B5C9-6D6F-4AB1-9312-F53E7C1FB403}" type="presParOf" srcId="{952828B5-D9BC-4B88-8E09-829DB3DAB700}" destId="{10DD2D37-E8A6-45E2-AA45-F788812DE4B2}" srcOrd="3" destOrd="0" presId="urn:microsoft.com/office/officeart/2005/8/layout/process2"/>
    <dgm:cxn modelId="{2ADB44E4-BC36-46C5-9258-CE003453E35E}" type="presParOf" srcId="{10DD2D37-E8A6-45E2-AA45-F788812DE4B2}" destId="{49AF7FFB-8D8D-4D20-82EE-C9D787A417E7}" srcOrd="0" destOrd="0" presId="urn:microsoft.com/office/officeart/2005/8/layout/process2"/>
    <dgm:cxn modelId="{CE056109-2983-4CF0-9771-0519FBE9E2EE}" type="presParOf" srcId="{952828B5-D9BC-4B88-8E09-829DB3DAB700}" destId="{5A9C3549-3854-41C5-85EB-B0E6B0651EF7}" srcOrd="4" destOrd="0" presId="urn:microsoft.com/office/officeart/2005/8/layout/process2"/>
    <dgm:cxn modelId="{81C235DC-7E83-4E77-954B-44A91FE05EA9}" type="presParOf" srcId="{952828B5-D9BC-4B88-8E09-829DB3DAB700}" destId="{FEBEA99E-599D-4D2B-BEDB-4C21BB213783}" srcOrd="5" destOrd="0" presId="urn:microsoft.com/office/officeart/2005/8/layout/process2"/>
    <dgm:cxn modelId="{FC6E84B2-D0FE-438A-9E05-448D913DF20B}" type="presParOf" srcId="{FEBEA99E-599D-4D2B-BEDB-4C21BB213783}" destId="{65B59623-C2D1-4BD8-8D87-9DCC487EC0EC}" srcOrd="0" destOrd="0" presId="urn:microsoft.com/office/officeart/2005/8/layout/process2"/>
    <dgm:cxn modelId="{5A0428F3-23AF-4961-8D22-3122F288E2E9}" type="presParOf" srcId="{952828B5-D9BC-4B88-8E09-829DB3DAB700}" destId="{005D8E48-5F7D-4110-9E41-F8CADF4A212B}" srcOrd="6" destOrd="0" presId="urn:microsoft.com/office/officeart/2005/8/layout/process2"/>
    <dgm:cxn modelId="{5246D46B-C26A-4B2D-85BE-1E8AF8556EFE}" type="presParOf" srcId="{952828B5-D9BC-4B88-8E09-829DB3DAB700}" destId="{1C8F2C91-02BC-489A-92B4-6185577978FF}" srcOrd="7" destOrd="0" presId="urn:microsoft.com/office/officeart/2005/8/layout/process2"/>
    <dgm:cxn modelId="{7C62443A-8502-4781-AA19-4F3F2CA3E5E8}" type="presParOf" srcId="{1C8F2C91-02BC-489A-92B4-6185577978FF}" destId="{117B090E-9931-43C6-A888-6D9D6948B1FB}" srcOrd="0" destOrd="0" presId="urn:microsoft.com/office/officeart/2005/8/layout/process2"/>
    <dgm:cxn modelId="{FF24EA06-EC86-4E35-AC20-4A3F4F7DFC7D}" type="presParOf" srcId="{952828B5-D9BC-4B88-8E09-829DB3DAB700}" destId="{395C697A-4E15-42CC-A988-60EBBAAD4FC9}" srcOrd="8" destOrd="0" presId="urn:microsoft.com/office/officeart/2005/8/layout/process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DD6DED-BABC-422D-A3F2-2ABCE5A42C5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752143A-A9D1-4CF5-9499-0F0C1FDA4371}">
      <dgm:prSet phldrT="[Text]"/>
      <dgm:spPr/>
      <dgm:t>
        <a:bodyPr/>
        <a:lstStyle/>
        <a:p>
          <a:r>
            <a:rPr lang="en-US" dirty="0" smtClean="0"/>
            <a:t>Find Descriptors</a:t>
          </a:r>
          <a:endParaRPr lang="en-US" dirty="0"/>
        </a:p>
      </dgm:t>
    </dgm:pt>
    <dgm:pt modelId="{F9008088-54C4-4636-884C-5B5F1B08AE51}" type="parTrans" cxnId="{801FCDBB-C7AE-48D8-8BF6-2C5CE52C9586}">
      <dgm:prSet/>
      <dgm:spPr/>
      <dgm:t>
        <a:bodyPr/>
        <a:lstStyle/>
        <a:p>
          <a:endParaRPr lang="en-US"/>
        </a:p>
      </dgm:t>
    </dgm:pt>
    <dgm:pt modelId="{1BC8D78D-B804-45F2-9226-669C18647736}" type="sibTrans" cxnId="{801FCDBB-C7AE-48D8-8BF6-2C5CE52C9586}">
      <dgm:prSet/>
      <dgm:spPr/>
      <dgm:t>
        <a:bodyPr/>
        <a:lstStyle/>
        <a:p>
          <a:endParaRPr lang="en-US"/>
        </a:p>
      </dgm:t>
    </dgm:pt>
    <dgm:pt modelId="{0ACE7E30-DBA0-456A-BEC6-82B24507031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Learn Vocabulary</a:t>
          </a:r>
          <a:endParaRPr lang="en-US" dirty="0"/>
        </a:p>
      </dgm:t>
    </dgm:pt>
    <dgm:pt modelId="{ED24FDFC-E352-4B60-9C49-76DA81C4F5AD}" type="parTrans" cxnId="{72B05254-F8A3-48CF-B408-17FA4F1BFB25}">
      <dgm:prSet/>
      <dgm:spPr/>
      <dgm:t>
        <a:bodyPr/>
        <a:lstStyle/>
        <a:p>
          <a:endParaRPr lang="en-US"/>
        </a:p>
      </dgm:t>
    </dgm:pt>
    <dgm:pt modelId="{3A8D3908-5F66-401A-BEAA-BE7DC305A8B0}" type="sibTrans" cxnId="{72B05254-F8A3-48CF-B408-17FA4F1BFB25}">
      <dgm:prSet/>
      <dgm:spPr/>
      <dgm:t>
        <a:bodyPr/>
        <a:lstStyle/>
        <a:p>
          <a:endParaRPr lang="en-US"/>
        </a:p>
      </dgm:t>
    </dgm:pt>
    <dgm:pt modelId="{1B036B02-26C9-4E8B-940C-EC7C62B2BAB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Assign descriptors to words</a:t>
          </a:r>
          <a:endParaRPr lang="en-US" dirty="0"/>
        </a:p>
      </dgm:t>
    </dgm:pt>
    <dgm:pt modelId="{8E3F328E-9A5A-42B7-B72E-EAF6798CD5EF}" type="parTrans" cxnId="{57CC162F-8A7C-46F9-B127-4CB3FD08BD98}">
      <dgm:prSet/>
      <dgm:spPr/>
      <dgm:t>
        <a:bodyPr/>
        <a:lstStyle/>
        <a:p>
          <a:endParaRPr lang="en-US"/>
        </a:p>
      </dgm:t>
    </dgm:pt>
    <dgm:pt modelId="{6978CF32-AA13-4EA5-A2AA-20931904304C}" type="sibTrans" cxnId="{57CC162F-8A7C-46F9-B127-4CB3FD08BD98}">
      <dgm:prSet/>
      <dgm:spPr/>
      <dgm:t>
        <a:bodyPr/>
        <a:lstStyle/>
        <a:p>
          <a:endParaRPr lang="en-US"/>
        </a:p>
      </dgm:t>
    </dgm:pt>
    <dgm:pt modelId="{57E2BFCB-9C18-4666-8F43-49B5BC6AE74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Find Similar vectors</a:t>
          </a:r>
          <a:endParaRPr lang="en-US" dirty="0"/>
        </a:p>
      </dgm:t>
    </dgm:pt>
    <dgm:pt modelId="{593F1EF5-8A89-41DC-8B61-E03C12547520}" type="parTrans" cxnId="{6266EB93-E29F-4C73-A6BB-B82C272014AA}">
      <dgm:prSet/>
      <dgm:spPr/>
      <dgm:t>
        <a:bodyPr/>
        <a:lstStyle/>
        <a:p>
          <a:endParaRPr lang="en-US"/>
        </a:p>
      </dgm:t>
    </dgm:pt>
    <dgm:pt modelId="{62D68E4E-D396-4CFC-BDFF-5E72331F9600}" type="sibTrans" cxnId="{6266EB93-E29F-4C73-A6BB-B82C272014AA}">
      <dgm:prSet/>
      <dgm:spPr/>
      <dgm:t>
        <a:bodyPr/>
        <a:lstStyle/>
        <a:p>
          <a:endParaRPr lang="en-US"/>
        </a:p>
      </dgm:t>
    </dgm:pt>
    <dgm:pt modelId="{2FE88F09-985C-4C03-A479-ADCB558CB1BB}">
      <dgm:prSet phldrT="[Text]"/>
      <dgm:spPr/>
      <dgm:t>
        <a:bodyPr/>
        <a:lstStyle/>
        <a:p>
          <a:r>
            <a:rPr lang="en-US" dirty="0" smtClean="0"/>
            <a:t>Rank Results</a:t>
          </a:r>
          <a:endParaRPr lang="en-US" dirty="0"/>
        </a:p>
      </dgm:t>
    </dgm:pt>
    <dgm:pt modelId="{D8E0BA61-8186-468F-9247-FBD217E01034}" type="parTrans" cxnId="{CC7DFF8F-AF43-4465-9ED3-98BC36F3C0DB}">
      <dgm:prSet/>
      <dgm:spPr/>
      <dgm:t>
        <a:bodyPr/>
        <a:lstStyle/>
        <a:p>
          <a:endParaRPr lang="en-US"/>
        </a:p>
      </dgm:t>
    </dgm:pt>
    <dgm:pt modelId="{68D2E55A-1A43-4B1F-BBC5-26E9EC1FD664}" type="sibTrans" cxnId="{CC7DFF8F-AF43-4465-9ED3-98BC36F3C0DB}">
      <dgm:prSet/>
      <dgm:spPr/>
      <dgm:t>
        <a:bodyPr/>
        <a:lstStyle/>
        <a:p>
          <a:endParaRPr lang="en-US"/>
        </a:p>
      </dgm:t>
    </dgm:pt>
    <dgm:pt modelId="{B6BA67C6-B415-4927-A770-EADD87FAAB4F}" type="pres">
      <dgm:prSet presAssocID="{4FDD6DED-BABC-422D-A3F2-2ABCE5A42C55}" presName="linearFlow" presStyleCnt="0">
        <dgm:presLayoutVars>
          <dgm:resizeHandles val="exact"/>
        </dgm:presLayoutVars>
      </dgm:prSet>
      <dgm:spPr/>
    </dgm:pt>
    <dgm:pt modelId="{CC1B912D-8758-41A8-9636-EE0ABA63BEFC}" type="pres">
      <dgm:prSet presAssocID="{8752143A-A9D1-4CF5-9499-0F0C1FDA43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F88C-E841-49E2-8F90-9D735A377C1A}" type="pres">
      <dgm:prSet presAssocID="{1BC8D78D-B804-45F2-9226-669C1864773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A6E5E7C-E5BC-4334-9B15-C7B59A1AA0F3}" type="pres">
      <dgm:prSet presAssocID="{1BC8D78D-B804-45F2-9226-669C1864773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0075229-3CEF-47D5-BDFC-C4F32F2170A3}" type="pres">
      <dgm:prSet presAssocID="{0ACE7E30-DBA0-456A-BEC6-82B2450703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F2F5D-70E8-4C26-9384-A36E462A8888}" type="pres">
      <dgm:prSet presAssocID="{3A8D3908-5F66-401A-BEAA-BE7DC305A8B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31BD6F1-DE20-4D58-9F64-542F6D099CD2}" type="pres">
      <dgm:prSet presAssocID="{3A8D3908-5F66-401A-BEAA-BE7DC305A8B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3224E39-C7EE-46CF-B7AC-E35E357DDA91}" type="pres">
      <dgm:prSet presAssocID="{1B036B02-26C9-4E8B-940C-EC7C62B2BA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704F2-9ADF-4107-B7DD-7AB073FB3AE5}" type="pres">
      <dgm:prSet presAssocID="{6978CF32-AA13-4EA5-A2AA-20931904304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CF4D2E0-19B6-4A38-BC2A-F4AF62E63839}" type="pres">
      <dgm:prSet presAssocID="{6978CF32-AA13-4EA5-A2AA-20931904304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68D0226-CBC3-4547-A57B-95F1E990B2A8}" type="pres">
      <dgm:prSet presAssocID="{57E2BFCB-9C18-4666-8F43-49B5BC6AE7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E0D08-BD2A-4EB1-BF0E-A5627D2CFC21}" type="pres">
      <dgm:prSet presAssocID="{62D68E4E-D396-4CFC-BDFF-5E72331F96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387F32C-98D6-483E-8845-9927480BBBBF}" type="pres">
      <dgm:prSet presAssocID="{62D68E4E-D396-4CFC-BDFF-5E72331F960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FB3E77-5193-4B7B-A22E-3B9857B54EBD}" type="pres">
      <dgm:prSet presAssocID="{2FE88F09-985C-4C03-A479-ADCB558CB1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FD096-4652-4ACF-823C-9C1B28DDADA5}" type="presOf" srcId="{3A8D3908-5F66-401A-BEAA-BE7DC305A8B0}" destId="{9E0F2F5D-70E8-4C26-9384-A36E462A8888}" srcOrd="0" destOrd="0" presId="urn:microsoft.com/office/officeart/2005/8/layout/process2"/>
    <dgm:cxn modelId="{57CC162F-8A7C-46F9-B127-4CB3FD08BD98}" srcId="{4FDD6DED-BABC-422D-A3F2-2ABCE5A42C55}" destId="{1B036B02-26C9-4E8B-940C-EC7C62B2BABC}" srcOrd="2" destOrd="0" parTransId="{8E3F328E-9A5A-42B7-B72E-EAF6798CD5EF}" sibTransId="{6978CF32-AA13-4EA5-A2AA-20931904304C}"/>
    <dgm:cxn modelId="{863F28DB-D5CE-47A3-B3E5-CA8B3EB0AC61}" type="presOf" srcId="{4FDD6DED-BABC-422D-A3F2-2ABCE5A42C55}" destId="{B6BA67C6-B415-4927-A770-EADD87FAAB4F}" srcOrd="0" destOrd="0" presId="urn:microsoft.com/office/officeart/2005/8/layout/process2"/>
    <dgm:cxn modelId="{39C5B130-5C45-4230-82AB-5B8EC0117261}" type="presOf" srcId="{1BC8D78D-B804-45F2-9226-669C18647736}" destId="{63DDF88C-E841-49E2-8F90-9D735A377C1A}" srcOrd="0" destOrd="0" presId="urn:microsoft.com/office/officeart/2005/8/layout/process2"/>
    <dgm:cxn modelId="{6F6A6288-9802-4545-885C-796B0C2582BD}" type="presOf" srcId="{6978CF32-AA13-4EA5-A2AA-20931904304C}" destId="{8CF4D2E0-19B6-4A38-BC2A-F4AF62E63839}" srcOrd="1" destOrd="0" presId="urn:microsoft.com/office/officeart/2005/8/layout/process2"/>
    <dgm:cxn modelId="{2617D95C-8ED7-4DF2-B9C6-3FA03A402384}" type="presOf" srcId="{57E2BFCB-9C18-4666-8F43-49B5BC6AE749}" destId="{168D0226-CBC3-4547-A57B-95F1E990B2A8}" srcOrd="0" destOrd="0" presId="urn:microsoft.com/office/officeart/2005/8/layout/process2"/>
    <dgm:cxn modelId="{801FCDBB-C7AE-48D8-8BF6-2C5CE52C9586}" srcId="{4FDD6DED-BABC-422D-A3F2-2ABCE5A42C55}" destId="{8752143A-A9D1-4CF5-9499-0F0C1FDA4371}" srcOrd="0" destOrd="0" parTransId="{F9008088-54C4-4636-884C-5B5F1B08AE51}" sibTransId="{1BC8D78D-B804-45F2-9226-669C18647736}"/>
    <dgm:cxn modelId="{CC7DFF8F-AF43-4465-9ED3-98BC36F3C0DB}" srcId="{4FDD6DED-BABC-422D-A3F2-2ABCE5A42C55}" destId="{2FE88F09-985C-4C03-A479-ADCB558CB1BB}" srcOrd="4" destOrd="0" parTransId="{D8E0BA61-8186-468F-9247-FBD217E01034}" sibTransId="{68D2E55A-1A43-4B1F-BBC5-26E9EC1FD664}"/>
    <dgm:cxn modelId="{6D749CC2-8E17-4E0B-98CA-DCE083D203A4}" type="presOf" srcId="{6978CF32-AA13-4EA5-A2AA-20931904304C}" destId="{D61704F2-9ADF-4107-B7DD-7AB073FB3AE5}" srcOrd="0" destOrd="0" presId="urn:microsoft.com/office/officeart/2005/8/layout/process2"/>
    <dgm:cxn modelId="{71371129-6FE7-4383-8E80-3F3E0B406D25}" type="presOf" srcId="{62D68E4E-D396-4CFC-BDFF-5E72331F9600}" destId="{67AE0D08-BD2A-4EB1-BF0E-A5627D2CFC21}" srcOrd="0" destOrd="0" presId="urn:microsoft.com/office/officeart/2005/8/layout/process2"/>
    <dgm:cxn modelId="{68C22BB0-F41E-4DDB-8169-881EE2B7E87E}" type="presOf" srcId="{2FE88F09-985C-4C03-A479-ADCB558CB1BB}" destId="{65FB3E77-5193-4B7B-A22E-3B9857B54EBD}" srcOrd="0" destOrd="0" presId="urn:microsoft.com/office/officeart/2005/8/layout/process2"/>
    <dgm:cxn modelId="{77EF0A71-0B0C-40C4-8BDB-2BBCE296AADA}" type="presOf" srcId="{1B036B02-26C9-4E8B-940C-EC7C62B2BABC}" destId="{53224E39-C7EE-46CF-B7AC-E35E357DDA91}" srcOrd="0" destOrd="0" presId="urn:microsoft.com/office/officeart/2005/8/layout/process2"/>
    <dgm:cxn modelId="{6885ACBE-1EBF-4560-BD05-C93E2F05083A}" type="presOf" srcId="{62D68E4E-D396-4CFC-BDFF-5E72331F9600}" destId="{F387F32C-98D6-483E-8845-9927480BBBBF}" srcOrd="1" destOrd="0" presId="urn:microsoft.com/office/officeart/2005/8/layout/process2"/>
    <dgm:cxn modelId="{8429D8B9-D101-4984-BE4F-A7CC1F0E0EA5}" type="presOf" srcId="{8752143A-A9D1-4CF5-9499-0F0C1FDA4371}" destId="{CC1B912D-8758-41A8-9636-EE0ABA63BEFC}" srcOrd="0" destOrd="0" presId="urn:microsoft.com/office/officeart/2005/8/layout/process2"/>
    <dgm:cxn modelId="{DF732C13-C4A7-4529-A72D-A61749B122CE}" type="presOf" srcId="{3A8D3908-5F66-401A-BEAA-BE7DC305A8B0}" destId="{F31BD6F1-DE20-4D58-9F64-542F6D099CD2}" srcOrd="1" destOrd="0" presId="urn:microsoft.com/office/officeart/2005/8/layout/process2"/>
    <dgm:cxn modelId="{72B05254-F8A3-48CF-B408-17FA4F1BFB25}" srcId="{4FDD6DED-BABC-422D-A3F2-2ABCE5A42C55}" destId="{0ACE7E30-DBA0-456A-BEC6-82B245070319}" srcOrd="1" destOrd="0" parTransId="{ED24FDFC-E352-4B60-9C49-76DA81C4F5AD}" sibTransId="{3A8D3908-5F66-401A-BEAA-BE7DC305A8B0}"/>
    <dgm:cxn modelId="{7E0DB973-1809-43EB-8211-A4849C9213E3}" type="presOf" srcId="{1BC8D78D-B804-45F2-9226-669C18647736}" destId="{EA6E5E7C-E5BC-4334-9B15-C7B59A1AA0F3}" srcOrd="1" destOrd="0" presId="urn:microsoft.com/office/officeart/2005/8/layout/process2"/>
    <dgm:cxn modelId="{063C3F75-4D47-4A5A-9ED7-F576E5EE8A81}" type="presOf" srcId="{0ACE7E30-DBA0-456A-BEC6-82B245070319}" destId="{10075229-3CEF-47D5-BDFC-C4F32F2170A3}" srcOrd="0" destOrd="0" presId="urn:microsoft.com/office/officeart/2005/8/layout/process2"/>
    <dgm:cxn modelId="{6266EB93-E29F-4C73-A6BB-B82C272014AA}" srcId="{4FDD6DED-BABC-422D-A3F2-2ABCE5A42C55}" destId="{57E2BFCB-9C18-4666-8F43-49B5BC6AE749}" srcOrd="3" destOrd="0" parTransId="{593F1EF5-8A89-41DC-8B61-E03C12547520}" sibTransId="{62D68E4E-D396-4CFC-BDFF-5E72331F9600}"/>
    <dgm:cxn modelId="{F358A4F8-A22F-4A93-BD35-D99CFDF8C98B}" type="presParOf" srcId="{B6BA67C6-B415-4927-A770-EADD87FAAB4F}" destId="{CC1B912D-8758-41A8-9636-EE0ABA63BEFC}" srcOrd="0" destOrd="0" presId="urn:microsoft.com/office/officeart/2005/8/layout/process2"/>
    <dgm:cxn modelId="{31CB6773-A7C9-4D01-A4C3-18844C2B7D3E}" type="presParOf" srcId="{B6BA67C6-B415-4927-A770-EADD87FAAB4F}" destId="{63DDF88C-E841-49E2-8F90-9D735A377C1A}" srcOrd="1" destOrd="0" presId="urn:microsoft.com/office/officeart/2005/8/layout/process2"/>
    <dgm:cxn modelId="{E6C9005C-ADE2-42EB-A6B1-F028867138E6}" type="presParOf" srcId="{63DDF88C-E841-49E2-8F90-9D735A377C1A}" destId="{EA6E5E7C-E5BC-4334-9B15-C7B59A1AA0F3}" srcOrd="0" destOrd="0" presId="urn:microsoft.com/office/officeart/2005/8/layout/process2"/>
    <dgm:cxn modelId="{15199765-5E84-4B77-9ACB-C12A74E3F540}" type="presParOf" srcId="{B6BA67C6-B415-4927-A770-EADD87FAAB4F}" destId="{10075229-3CEF-47D5-BDFC-C4F32F2170A3}" srcOrd="2" destOrd="0" presId="urn:microsoft.com/office/officeart/2005/8/layout/process2"/>
    <dgm:cxn modelId="{0E1A1954-9B4E-4252-A52E-67CFA08A81E0}" type="presParOf" srcId="{B6BA67C6-B415-4927-A770-EADD87FAAB4F}" destId="{9E0F2F5D-70E8-4C26-9384-A36E462A8888}" srcOrd="3" destOrd="0" presId="urn:microsoft.com/office/officeart/2005/8/layout/process2"/>
    <dgm:cxn modelId="{C2441CE1-EE6A-4858-8E1B-FC391D36B284}" type="presParOf" srcId="{9E0F2F5D-70E8-4C26-9384-A36E462A8888}" destId="{F31BD6F1-DE20-4D58-9F64-542F6D099CD2}" srcOrd="0" destOrd="0" presId="urn:microsoft.com/office/officeart/2005/8/layout/process2"/>
    <dgm:cxn modelId="{358C061E-9AEC-4462-9794-A3D9B0D48F29}" type="presParOf" srcId="{B6BA67C6-B415-4927-A770-EADD87FAAB4F}" destId="{53224E39-C7EE-46CF-B7AC-E35E357DDA91}" srcOrd="4" destOrd="0" presId="urn:microsoft.com/office/officeart/2005/8/layout/process2"/>
    <dgm:cxn modelId="{926DD610-14E5-4FDF-8667-92E850208AD5}" type="presParOf" srcId="{B6BA67C6-B415-4927-A770-EADD87FAAB4F}" destId="{D61704F2-9ADF-4107-B7DD-7AB073FB3AE5}" srcOrd="5" destOrd="0" presId="urn:microsoft.com/office/officeart/2005/8/layout/process2"/>
    <dgm:cxn modelId="{13125D53-346F-4547-9A67-C11919E14A18}" type="presParOf" srcId="{D61704F2-9ADF-4107-B7DD-7AB073FB3AE5}" destId="{8CF4D2E0-19B6-4A38-BC2A-F4AF62E63839}" srcOrd="0" destOrd="0" presId="urn:microsoft.com/office/officeart/2005/8/layout/process2"/>
    <dgm:cxn modelId="{9A709ECF-6C10-420E-A5FD-DC41A6EADA6B}" type="presParOf" srcId="{B6BA67C6-B415-4927-A770-EADD87FAAB4F}" destId="{168D0226-CBC3-4547-A57B-95F1E990B2A8}" srcOrd="6" destOrd="0" presId="urn:microsoft.com/office/officeart/2005/8/layout/process2"/>
    <dgm:cxn modelId="{E2E35EF8-FA34-4363-84FC-D14BFC8A10EA}" type="presParOf" srcId="{B6BA67C6-B415-4927-A770-EADD87FAAB4F}" destId="{67AE0D08-BD2A-4EB1-BF0E-A5627D2CFC21}" srcOrd="7" destOrd="0" presId="urn:microsoft.com/office/officeart/2005/8/layout/process2"/>
    <dgm:cxn modelId="{BB07C377-36FB-4B82-9583-ACFD22C2BE7E}" type="presParOf" srcId="{67AE0D08-BD2A-4EB1-BF0E-A5627D2CFC21}" destId="{F387F32C-98D6-483E-8845-9927480BBBBF}" srcOrd="0" destOrd="0" presId="urn:microsoft.com/office/officeart/2005/8/layout/process2"/>
    <dgm:cxn modelId="{92C1C65E-814F-4D51-AF11-39483C4C0325}" type="presParOf" srcId="{B6BA67C6-B415-4927-A770-EADD87FAAB4F}" destId="{65FB3E77-5193-4B7B-A22E-3B9857B54EBD}" srcOrd="8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F046F-8910-46D8-A0EA-A875215461A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2D4106-26AE-4AE4-B2F4-881384617ED4}">
      <dgm:prSet phldrT="[Text]"/>
      <dgm:spPr/>
      <dgm:t>
        <a:bodyPr/>
        <a:lstStyle/>
        <a:p>
          <a:r>
            <a:rPr lang="en-US" dirty="0" smtClean="0"/>
            <a:t>SIFT</a:t>
          </a:r>
          <a:endParaRPr lang="en-US" dirty="0"/>
        </a:p>
      </dgm:t>
    </dgm:pt>
    <dgm:pt modelId="{63AA74FE-14F3-413A-98A1-90B0905A5C81}" type="parTrans" cxnId="{07861C18-3B82-476D-AC55-11C223CE327E}">
      <dgm:prSet/>
      <dgm:spPr/>
      <dgm:t>
        <a:bodyPr/>
        <a:lstStyle/>
        <a:p>
          <a:endParaRPr lang="en-US"/>
        </a:p>
      </dgm:t>
    </dgm:pt>
    <dgm:pt modelId="{15E78F5A-01C9-422F-AF3F-CB128BD3635A}" type="sibTrans" cxnId="{07861C18-3B82-476D-AC55-11C223CE327E}">
      <dgm:prSet/>
      <dgm:spPr/>
      <dgm:t>
        <a:bodyPr/>
        <a:lstStyle/>
        <a:p>
          <a:endParaRPr lang="en-US"/>
        </a:p>
      </dgm:t>
    </dgm:pt>
    <dgm:pt modelId="{F6F318C9-1725-43D9-969E-2C7E98F7E88E}">
      <dgm:prSet phldrT="[Text]"/>
      <dgm:spPr/>
      <dgm:t>
        <a:bodyPr/>
        <a:lstStyle/>
        <a:p>
          <a:r>
            <a:rPr lang="en-US" dirty="0" smtClean="0"/>
            <a:t>K Means</a:t>
          </a:r>
        </a:p>
        <a:p>
          <a:r>
            <a:rPr lang="en-US" dirty="0" smtClean="0"/>
            <a:t>O(</a:t>
          </a:r>
          <a:r>
            <a:rPr lang="en-US" dirty="0" err="1" smtClean="0"/>
            <a:t>Nk</a:t>
          </a:r>
          <a:r>
            <a:rPr lang="en-US" dirty="0" smtClean="0"/>
            <a:t>)</a:t>
          </a:r>
          <a:endParaRPr lang="en-US" dirty="0"/>
        </a:p>
      </dgm:t>
    </dgm:pt>
    <dgm:pt modelId="{BBB2C9FF-A9D2-4A3F-A34C-1CD68BD3F3E1}" type="parTrans" cxnId="{E1B47BA4-A6E5-4CD1-B828-FCAE24FC8CF2}">
      <dgm:prSet/>
      <dgm:spPr/>
      <dgm:t>
        <a:bodyPr/>
        <a:lstStyle/>
        <a:p>
          <a:endParaRPr lang="en-US"/>
        </a:p>
      </dgm:t>
    </dgm:pt>
    <dgm:pt modelId="{BC563C4E-C01A-47F5-91BB-98888F4891D7}" type="sibTrans" cxnId="{E1B47BA4-A6E5-4CD1-B828-FCAE24FC8CF2}">
      <dgm:prSet/>
      <dgm:spPr/>
      <dgm:t>
        <a:bodyPr/>
        <a:lstStyle/>
        <a:p>
          <a:endParaRPr lang="en-US"/>
        </a:p>
      </dgm:t>
    </dgm:pt>
    <dgm:pt modelId="{2D0D604C-BACB-4383-A2B7-1A312EBC1E71}">
      <dgm:prSet phldrT="[Text]"/>
      <dgm:spPr/>
      <dgm:t>
        <a:bodyPr/>
        <a:lstStyle/>
        <a:p>
          <a:r>
            <a:rPr lang="en-US" dirty="0" smtClean="0"/>
            <a:t>Linear Search</a:t>
          </a:r>
        </a:p>
        <a:p>
          <a:r>
            <a:rPr lang="en-US" dirty="0" smtClean="0"/>
            <a:t>O(k)</a:t>
          </a:r>
          <a:endParaRPr lang="en-US" dirty="0"/>
        </a:p>
      </dgm:t>
    </dgm:pt>
    <dgm:pt modelId="{3F9DD6AA-9C64-4C78-8055-1F01200BD450}" type="parTrans" cxnId="{A3C89F34-0332-4C9D-97DE-381BDDC097C3}">
      <dgm:prSet/>
      <dgm:spPr/>
      <dgm:t>
        <a:bodyPr/>
        <a:lstStyle/>
        <a:p>
          <a:endParaRPr lang="en-US"/>
        </a:p>
      </dgm:t>
    </dgm:pt>
    <dgm:pt modelId="{E47144D5-E0D9-4AFC-8E0B-C0B507D73519}" type="sibTrans" cxnId="{A3C89F34-0332-4C9D-97DE-381BDDC097C3}">
      <dgm:prSet/>
      <dgm:spPr/>
      <dgm:t>
        <a:bodyPr/>
        <a:lstStyle/>
        <a:p>
          <a:endParaRPr lang="en-US"/>
        </a:p>
      </dgm:t>
    </dgm:pt>
    <dgm:pt modelId="{2B1BA428-88D7-401F-BC9A-4DD2093ED5F0}">
      <dgm:prSet phldrT="[Text]"/>
      <dgm:spPr/>
      <dgm:t>
        <a:bodyPr/>
        <a:lstStyle/>
        <a:p>
          <a:r>
            <a:rPr lang="en-US" dirty="0" smtClean="0"/>
            <a:t>Inverted Files</a:t>
          </a:r>
          <a:endParaRPr lang="en-US" dirty="0"/>
        </a:p>
      </dgm:t>
    </dgm:pt>
    <dgm:pt modelId="{E72FE579-CBD2-45F6-8893-C17607CE22DB}" type="parTrans" cxnId="{5070EF48-07B8-4156-AEB4-A6825A1FC990}">
      <dgm:prSet/>
      <dgm:spPr/>
      <dgm:t>
        <a:bodyPr/>
        <a:lstStyle/>
        <a:p>
          <a:endParaRPr lang="en-US"/>
        </a:p>
      </dgm:t>
    </dgm:pt>
    <dgm:pt modelId="{79AC6E43-15E5-4505-82F6-82ADD1FEB79E}" type="sibTrans" cxnId="{5070EF48-07B8-4156-AEB4-A6825A1FC990}">
      <dgm:prSet/>
      <dgm:spPr/>
      <dgm:t>
        <a:bodyPr/>
        <a:lstStyle/>
        <a:p>
          <a:endParaRPr lang="en-US"/>
        </a:p>
      </dgm:t>
    </dgm:pt>
    <dgm:pt modelId="{6118D211-0191-4BD0-9430-00CC67C80BD5}">
      <dgm:prSet phldrT="[Text]"/>
      <dgm:spPr/>
      <dgm:t>
        <a:bodyPr/>
        <a:lstStyle/>
        <a:p>
          <a:r>
            <a:rPr lang="en-US" dirty="0" smtClean="0"/>
            <a:t>Loose Spatial Consistency</a:t>
          </a:r>
          <a:endParaRPr lang="en-US" dirty="0"/>
        </a:p>
      </dgm:t>
    </dgm:pt>
    <dgm:pt modelId="{F7BBE95E-F5CE-4C6E-91AF-61992867C3F1}" type="parTrans" cxnId="{3A7F37FF-DD83-4481-928E-602AB23B88BB}">
      <dgm:prSet/>
      <dgm:spPr/>
      <dgm:t>
        <a:bodyPr/>
        <a:lstStyle/>
        <a:p>
          <a:endParaRPr lang="en-US"/>
        </a:p>
      </dgm:t>
    </dgm:pt>
    <dgm:pt modelId="{4BBC425B-5D87-4E8F-A103-D25648C846B1}" type="sibTrans" cxnId="{3A7F37FF-DD83-4481-928E-602AB23B88BB}">
      <dgm:prSet/>
      <dgm:spPr/>
      <dgm:t>
        <a:bodyPr/>
        <a:lstStyle/>
        <a:p>
          <a:endParaRPr lang="en-US"/>
        </a:p>
      </dgm:t>
    </dgm:pt>
    <dgm:pt modelId="{952828B5-D9BC-4B88-8E09-829DB3DAB700}" type="pres">
      <dgm:prSet presAssocID="{AAFF046F-8910-46D8-A0EA-A875215461AF}" presName="linearFlow" presStyleCnt="0">
        <dgm:presLayoutVars>
          <dgm:resizeHandles val="exact"/>
        </dgm:presLayoutVars>
      </dgm:prSet>
      <dgm:spPr/>
    </dgm:pt>
    <dgm:pt modelId="{3E5019E9-A750-4EEB-B79D-7E28F727E5DD}" type="pres">
      <dgm:prSet presAssocID="{DD2D4106-26AE-4AE4-B2F4-881384617E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733F-EA7A-4A9E-B933-97EFB1D89B53}" type="pres">
      <dgm:prSet presAssocID="{15E78F5A-01C9-422F-AF3F-CB128BD3635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4BC8668-486D-48F5-97C8-F480564410F2}" type="pres">
      <dgm:prSet presAssocID="{15E78F5A-01C9-422F-AF3F-CB128BD3635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B7FE6F3-4EC1-481C-969C-16600AAD3356}" type="pres">
      <dgm:prSet presAssocID="{F6F318C9-1725-43D9-969E-2C7E98F7E8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D2D37-E8A6-45E2-AA45-F788812DE4B2}" type="pres">
      <dgm:prSet presAssocID="{BC563C4E-C01A-47F5-91BB-98888F4891D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9AF7FFB-8D8D-4D20-82EE-C9D787A417E7}" type="pres">
      <dgm:prSet presAssocID="{BC563C4E-C01A-47F5-91BB-98888F4891D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A9C3549-3854-41C5-85EB-B0E6B0651EF7}" type="pres">
      <dgm:prSet presAssocID="{2D0D604C-BACB-4383-A2B7-1A312EBC1E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EA99E-599D-4D2B-BEDB-4C21BB213783}" type="pres">
      <dgm:prSet presAssocID="{E47144D5-E0D9-4AFC-8E0B-C0B507D7351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5B59623-C2D1-4BD8-8D87-9DCC487EC0EC}" type="pres">
      <dgm:prSet presAssocID="{E47144D5-E0D9-4AFC-8E0B-C0B507D7351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5D8E48-5F7D-4110-9E41-F8CADF4A212B}" type="pres">
      <dgm:prSet presAssocID="{2B1BA428-88D7-401F-BC9A-4DD2093ED5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F2C91-02BC-489A-92B4-6185577978FF}" type="pres">
      <dgm:prSet presAssocID="{79AC6E43-15E5-4505-82F6-82ADD1FEB79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17B090E-9931-43C6-A888-6D9D6948B1FB}" type="pres">
      <dgm:prSet presAssocID="{79AC6E43-15E5-4505-82F6-82ADD1FEB79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95C697A-4E15-42CC-A988-60EBBAAD4FC9}" type="pres">
      <dgm:prSet presAssocID="{6118D211-0191-4BD0-9430-00CC67C80B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F37FF-DD83-4481-928E-602AB23B88BB}" srcId="{AAFF046F-8910-46D8-A0EA-A875215461AF}" destId="{6118D211-0191-4BD0-9430-00CC67C80BD5}" srcOrd="4" destOrd="0" parTransId="{F7BBE95E-F5CE-4C6E-91AF-61992867C3F1}" sibTransId="{4BBC425B-5D87-4E8F-A103-D25648C846B1}"/>
    <dgm:cxn modelId="{46BB3732-21D9-44D4-AFBB-4F34CF5D27E9}" type="presOf" srcId="{AAFF046F-8910-46D8-A0EA-A875215461AF}" destId="{952828B5-D9BC-4B88-8E09-829DB3DAB700}" srcOrd="0" destOrd="0" presId="urn:microsoft.com/office/officeart/2005/8/layout/process2"/>
    <dgm:cxn modelId="{F10D7E6A-DC90-4EB1-903F-4069C38E12DB}" type="presOf" srcId="{15E78F5A-01C9-422F-AF3F-CB128BD3635A}" destId="{FB9F733F-EA7A-4A9E-B933-97EFB1D89B53}" srcOrd="0" destOrd="0" presId="urn:microsoft.com/office/officeart/2005/8/layout/process2"/>
    <dgm:cxn modelId="{F56FCA16-9946-40F4-A22B-0053C31BB58D}" type="presOf" srcId="{E47144D5-E0D9-4AFC-8E0B-C0B507D73519}" destId="{FEBEA99E-599D-4D2B-BEDB-4C21BB213783}" srcOrd="0" destOrd="0" presId="urn:microsoft.com/office/officeart/2005/8/layout/process2"/>
    <dgm:cxn modelId="{8E61CDAC-BD07-4A0D-ABCE-45D25D7B326A}" type="presOf" srcId="{BC563C4E-C01A-47F5-91BB-98888F4891D7}" destId="{10DD2D37-E8A6-45E2-AA45-F788812DE4B2}" srcOrd="0" destOrd="0" presId="urn:microsoft.com/office/officeart/2005/8/layout/process2"/>
    <dgm:cxn modelId="{2DDCFB4D-24BC-42D7-ACE6-528C6BE5DC66}" type="presOf" srcId="{E47144D5-E0D9-4AFC-8E0B-C0B507D73519}" destId="{65B59623-C2D1-4BD8-8D87-9DCC487EC0EC}" srcOrd="1" destOrd="0" presId="urn:microsoft.com/office/officeart/2005/8/layout/process2"/>
    <dgm:cxn modelId="{4386A00B-BC1D-4E18-A3F9-F16C33C2EFD6}" type="presOf" srcId="{BC563C4E-C01A-47F5-91BB-98888F4891D7}" destId="{49AF7FFB-8D8D-4D20-82EE-C9D787A417E7}" srcOrd="1" destOrd="0" presId="urn:microsoft.com/office/officeart/2005/8/layout/process2"/>
    <dgm:cxn modelId="{DB0A719F-57D5-485E-9532-0A10CFDA094E}" type="presOf" srcId="{F6F318C9-1725-43D9-969E-2C7E98F7E88E}" destId="{7B7FE6F3-4EC1-481C-969C-16600AAD3356}" srcOrd="0" destOrd="0" presId="urn:microsoft.com/office/officeart/2005/8/layout/process2"/>
    <dgm:cxn modelId="{1307FD59-0C2A-4EBB-A921-CA1DAED58479}" type="presOf" srcId="{79AC6E43-15E5-4505-82F6-82ADD1FEB79E}" destId="{1C8F2C91-02BC-489A-92B4-6185577978FF}" srcOrd="0" destOrd="0" presId="urn:microsoft.com/office/officeart/2005/8/layout/process2"/>
    <dgm:cxn modelId="{5070EF48-07B8-4156-AEB4-A6825A1FC990}" srcId="{AAFF046F-8910-46D8-A0EA-A875215461AF}" destId="{2B1BA428-88D7-401F-BC9A-4DD2093ED5F0}" srcOrd="3" destOrd="0" parTransId="{E72FE579-CBD2-45F6-8893-C17607CE22DB}" sibTransId="{79AC6E43-15E5-4505-82F6-82ADD1FEB79E}"/>
    <dgm:cxn modelId="{A3C89F34-0332-4C9D-97DE-381BDDC097C3}" srcId="{AAFF046F-8910-46D8-A0EA-A875215461AF}" destId="{2D0D604C-BACB-4383-A2B7-1A312EBC1E71}" srcOrd="2" destOrd="0" parTransId="{3F9DD6AA-9C64-4C78-8055-1F01200BD450}" sibTransId="{E47144D5-E0D9-4AFC-8E0B-C0B507D73519}"/>
    <dgm:cxn modelId="{3F569456-BC0E-4C2E-8D85-7A62F3D673AF}" type="presOf" srcId="{2B1BA428-88D7-401F-BC9A-4DD2093ED5F0}" destId="{005D8E48-5F7D-4110-9E41-F8CADF4A212B}" srcOrd="0" destOrd="0" presId="urn:microsoft.com/office/officeart/2005/8/layout/process2"/>
    <dgm:cxn modelId="{157BD562-AFB6-44E2-A201-4296828E87FE}" type="presOf" srcId="{2D0D604C-BACB-4383-A2B7-1A312EBC1E71}" destId="{5A9C3549-3854-41C5-85EB-B0E6B0651EF7}" srcOrd="0" destOrd="0" presId="urn:microsoft.com/office/officeart/2005/8/layout/process2"/>
    <dgm:cxn modelId="{8873C6C8-0459-49E5-BE53-6973CA940CC0}" type="presOf" srcId="{79AC6E43-15E5-4505-82F6-82ADD1FEB79E}" destId="{117B090E-9931-43C6-A888-6D9D6948B1FB}" srcOrd="1" destOrd="0" presId="urn:microsoft.com/office/officeart/2005/8/layout/process2"/>
    <dgm:cxn modelId="{B9A825C4-8FC7-4DEB-8522-95E78DCDA590}" type="presOf" srcId="{15E78F5A-01C9-422F-AF3F-CB128BD3635A}" destId="{A4BC8668-486D-48F5-97C8-F480564410F2}" srcOrd="1" destOrd="0" presId="urn:microsoft.com/office/officeart/2005/8/layout/process2"/>
    <dgm:cxn modelId="{E1B47BA4-A6E5-4CD1-B828-FCAE24FC8CF2}" srcId="{AAFF046F-8910-46D8-A0EA-A875215461AF}" destId="{F6F318C9-1725-43D9-969E-2C7E98F7E88E}" srcOrd="1" destOrd="0" parTransId="{BBB2C9FF-A9D2-4A3F-A34C-1CD68BD3F3E1}" sibTransId="{BC563C4E-C01A-47F5-91BB-98888F4891D7}"/>
    <dgm:cxn modelId="{54AE3690-1056-4005-9012-B4232E1A22DE}" type="presOf" srcId="{6118D211-0191-4BD0-9430-00CC67C80BD5}" destId="{395C697A-4E15-42CC-A988-60EBBAAD4FC9}" srcOrd="0" destOrd="0" presId="urn:microsoft.com/office/officeart/2005/8/layout/process2"/>
    <dgm:cxn modelId="{1CD567DE-626F-4AE1-ACE3-020355C0B100}" type="presOf" srcId="{DD2D4106-26AE-4AE4-B2F4-881384617ED4}" destId="{3E5019E9-A750-4EEB-B79D-7E28F727E5DD}" srcOrd="0" destOrd="0" presId="urn:microsoft.com/office/officeart/2005/8/layout/process2"/>
    <dgm:cxn modelId="{07861C18-3B82-476D-AC55-11C223CE327E}" srcId="{AAFF046F-8910-46D8-A0EA-A875215461AF}" destId="{DD2D4106-26AE-4AE4-B2F4-881384617ED4}" srcOrd="0" destOrd="0" parTransId="{63AA74FE-14F3-413A-98A1-90B0905A5C81}" sibTransId="{15E78F5A-01C9-422F-AF3F-CB128BD3635A}"/>
    <dgm:cxn modelId="{4B8CED57-A87D-4537-BD76-FD58CBDFC028}" type="presParOf" srcId="{952828B5-D9BC-4B88-8E09-829DB3DAB700}" destId="{3E5019E9-A750-4EEB-B79D-7E28F727E5DD}" srcOrd="0" destOrd="0" presId="urn:microsoft.com/office/officeart/2005/8/layout/process2"/>
    <dgm:cxn modelId="{E1F20D72-5FDB-4286-A383-310353AD69A0}" type="presParOf" srcId="{952828B5-D9BC-4B88-8E09-829DB3DAB700}" destId="{FB9F733F-EA7A-4A9E-B933-97EFB1D89B53}" srcOrd="1" destOrd="0" presId="urn:microsoft.com/office/officeart/2005/8/layout/process2"/>
    <dgm:cxn modelId="{64CF9FB9-BCBD-460D-9E9B-978D96CB44C3}" type="presParOf" srcId="{FB9F733F-EA7A-4A9E-B933-97EFB1D89B53}" destId="{A4BC8668-486D-48F5-97C8-F480564410F2}" srcOrd="0" destOrd="0" presId="urn:microsoft.com/office/officeart/2005/8/layout/process2"/>
    <dgm:cxn modelId="{6F117F05-95E2-4A0A-9058-FF27BFFA9F04}" type="presParOf" srcId="{952828B5-D9BC-4B88-8E09-829DB3DAB700}" destId="{7B7FE6F3-4EC1-481C-969C-16600AAD3356}" srcOrd="2" destOrd="0" presId="urn:microsoft.com/office/officeart/2005/8/layout/process2"/>
    <dgm:cxn modelId="{A7551330-C07F-441E-B6B0-6D9304152DD6}" type="presParOf" srcId="{952828B5-D9BC-4B88-8E09-829DB3DAB700}" destId="{10DD2D37-E8A6-45E2-AA45-F788812DE4B2}" srcOrd="3" destOrd="0" presId="urn:microsoft.com/office/officeart/2005/8/layout/process2"/>
    <dgm:cxn modelId="{4F8E10A5-A1AD-4188-A3A7-CDBB15A0685A}" type="presParOf" srcId="{10DD2D37-E8A6-45E2-AA45-F788812DE4B2}" destId="{49AF7FFB-8D8D-4D20-82EE-C9D787A417E7}" srcOrd="0" destOrd="0" presId="urn:microsoft.com/office/officeart/2005/8/layout/process2"/>
    <dgm:cxn modelId="{211A989F-EF9C-4465-BEC9-8CA8A3487A92}" type="presParOf" srcId="{952828B5-D9BC-4B88-8E09-829DB3DAB700}" destId="{5A9C3549-3854-41C5-85EB-B0E6B0651EF7}" srcOrd="4" destOrd="0" presId="urn:microsoft.com/office/officeart/2005/8/layout/process2"/>
    <dgm:cxn modelId="{0BBA7878-F518-4C4E-BEA2-07B92D423D8B}" type="presParOf" srcId="{952828B5-D9BC-4B88-8E09-829DB3DAB700}" destId="{FEBEA99E-599D-4D2B-BEDB-4C21BB213783}" srcOrd="5" destOrd="0" presId="urn:microsoft.com/office/officeart/2005/8/layout/process2"/>
    <dgm:cxn modelId="{B66D4B8F-B8F2-42F6-B355-E2C31F30CCAF}" type="presParOf" srcId="{FEBEA99E-599D-4D2B-BEDB-4C21BB213783}" destId="{65B59623-C2D1-4BD8-8D87-9DCC487EC0EC}" srcOrd="0" destOrd="0" presId="urn:microsoft.com/office/officeart/2005/8/layout/process2"/>
    <dgm:cxn modelId="{90057E87-9EF2-4E29-8E30-4AA1A177CB9E}" type="presParOf" srcId="{952828B5-D9BC-4B88-8E09-829DB3DAB700}" destId="{005D8E48-5F7D-4110-9E41-F8CADF4A212B}" srcOrd="6" destOrd="0" presId="urn:microsoft.com/office/officeart/2005/8/layout/process2"/>
    <dgm:cxn modelId="{53ACCE44-F9E6-4B2D-A104-0304B673259A}" type="presParOf" srcId="{952828B5-D9BC-4B88-8E09-829DB3DAB700}" destId="{1C8F2C91-02BC-489A-92B4-6185577978FF}" srcOrd="7" destOrd="0" presId="urn:microsoft.com/office/officeart/2005/8/layout/process2"/>
    <dgm:cxn modelId="{9E861283-E9A9-4C69-8036-C844639E78A6}" type="presParOf" srcId="{1C8F2C91-02BC-489A-92B4-6185577978FF}" destId="{117B090E-9931-43C6-A888-6D9D6948B1FB}" srcOrd="0" destOrd="0" presId="urn:microsoft.com/office/officeart/2005/8/layout/process2"/>
    <dgm:cxn modelId="{91B5A53B-D565-4509-B02A-D873FE96D49A}" type="presParOf" srcId="{952828B5-D9BC-4B88-8E09-829DB3DAB700}" destId="{395C697A-4E15-42CC-A988-60EBBAAD4FC9}" srcOrd="8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D6DED-BABC-422D-A3F2-2ABCE5A42C5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752143A-A9D1-4CF5-9499-0F0C1FDA4371}">
      <dgm:prSet phldrT="[Text]"/>
      <dgm:spPr/>
      <dgm:t>
        <a:bodyPr/>
        <a:lstStyle/>
        <a:p>
          <a:r>
            <a:rPr lang="en-US" dirty="0" smtClean="0"/>
            <a:t>Find Descriptors</a:t>
          </a:r>
          <a:endParaRPr lang="en-US" dirty="0"/>
        </a:p>
      </dgm:t>
    </dgm:pt>
    <dgm:pt modelId="{F9008088-54C4-4636-884C-5B5F1B08AE51}" type="parTrans" cxnId="{801FCDBB-C7AE-48D8-8BF6-2C5CE52C9586}">
      <dgm:prSet/>
      <dgm:spPr/>
      <dgm:t>
        <a:bodyPr/>
        <a:lstStyle/>
        <a:p>
          <a:endParaRPr lang="en-US"/>
        </a:p>
      </dgm:t>
    </dgm:pt>
    <dgm:pt modelId="{1BC8D78D-B804-45F2-9226-669C18647736}" type="sibTrans" cxnId="{801FCDBB-C7AE-48D8-8BF6-2C5CE52C9586}">
      <dgm:prSet/>
      <dgm:spPr/>
      <dgm:t>
        <a:bodyPr/>
        <a:lstStyle/>
        <a:p>
          <a:endParaRPr lang="en-US"/>
        </a:p>
      </dgm:t>
    </dgm:pt>
    <dgm:pt modelId="{0ACE7E30-DBA0-456A-BEC6-82B245070319}">
      <dgm:prSet phldrT="[Text]"/>
      <dgm:spPr/>
      <dgm:t>
        <a:bodyPr/>
        <a:lstStyle/>
        <a:p>
          <a:r>
            <a:rPr lang="en-US" dirty="0" smtClean="0"/>
            <a:t>Learn Vocabulary</a:t>
          </a:r>
          <a:endParaRPr lang="en-US" dirty="0"/>
        </a:p>
      </dgm:t>
    </dgm:pt>
    <dgm:pt modelId="{ED24FDFC-E352-4B60-9C49-76DA81C4F5AD}" type="parTrans" cxnId="{72B05254-F8A3-48CF-B408-17FA4F1BFB25}">
      <dgm:prSet/>
      <dgm:spPr/>
      <dgm:t>
        <a:bodyPr/>
        <a:lstStyle/>
        <a:p>
          <a:endParaRPr lang="en-US"/>
        </a:p>
      </dgm:t>
    </dgm:pt>
    <dgm:pt modelId="{3A8D3908-5F66-401A-BEAA-BE7DC305A8B0}" type="sibTrans" cxnId="{72B05254-F8A3-48CF-B408-17FA4F1BFB25}">
      <dgm:prSet/>
      <dgm:spPr/>
      <dgm:t>
        <a:bodyPr/>
        <a:lstStyle/>
        <a:p>
          <a:endParaRPr lang="en-US"/>
        </a:p>
      </dgm:t>
    </dgm:pt>
    <dgm:pt modelId="{1B036B02-26C9-4E8B-940C-EC7C62B2BABC}">
      <dgm:prSet phldrT="[Text]"/>
      <dgm:spPr/>
      <dgm:t>
        <a:bodyPr/>
        <a:lstStyle/>
        <a:p>
          <a:r>
            <a:rPr lang="en-US" dirty="0" smtClean="0"/>
            <a:t>Assign descriptors to words</a:t>
          </a:r>
          <a:endParaRPr lang="en-US" dirty="0"/>
        </a:p>
      </dgm:t>
    </dgm:pt>
    <dgm:pt modelId="{8E3F328E-9A5A-42B7-B72E-EAF6798CD5EF}" type="parTrans" cxnId="{57CC162F-8A7C-46F9-B127-4CB3FD08BD98}">
      <dgm:prSet/>
      <dgm:spPr/>
      <dgm:t>
        <a:bodyPr/>
        <a:lstStyle/>
        <a:p>
          <a:endParaRPr lang="en-US"/>
        </a:p>
      </dgm:t>
    </dgm:pt>
    <dgm:pt modelId="{6978CF32-AA13-4EA5-A2AA-20931904304C}" type="sibTrans" cxnId="{57CC162F-8A7C-46F9-B127-4CB3FD08BD98}">
      <dgm:prSet/>
      <dgm:spPr/>
      <dgm:t>
        <a:bodyPr/>
        <a:lstStyle/>
        <a:p>
          <a:endParaRPr lang="en-US"/>
        </a:p>
      </dgm:t>
    </dgm:pt>
    <dgm:pt modelId="{57E2BFCB-9C18-4666-8F43-49B5BC6AE749}">
      <dgm:prSet phldrT="[Text]"/>
      <dgm:spPr/>
      <dgm:t>
        <a:bodyPr/>
        <a:lstStyle/>
        <a:p>
          <a:r>
            <a:rPr lang="en-US" dirty="0" smtClean="0"/>
            <a:t>Find Similar vectors</a:t>
          </a:r>
          <a:endParaRPr lang="en-US" dirty="0"/>
        </a:p>
      </dgm:t>
    </dgm:pt>
    <dgm:pt modelId="{593F1EF5-8A89-41DC-8B61-E03C12547520}" type="parTrans" cxnId="{6266EB93-E29F-4C73-A6BB-B82C272014AA}">
      <dgm:prSet/>
      <dgm:spPr/>
      <dgm:t>
        <a:bodyPr/>
        <a:lstStyle/>
        <a:p>
          <a:endParaRPr lang="en-US"/>
        </a:p>
      </dgm:t>
    </dgm:pt>
    <dgm:pt modelId="{62D68E4E-D396-4CFC-BDFF-5E72331F9600}" type="sibTrans" cxnId="{6266EB93-E29F-4C73-A6BB-B82C272014AA}">
      <dgm:prSet/>
      <dgm:spPr/>
      <dgm:t>
        <a:bodyPr/>
        <a:lstStyle/>
        <a:p>
          <a:endParaRPr lang="en-US"/>
        </a:p>
      </dgm:t>
    </dgm:pt>
    <dgm:pt modelId="{2FE88F09-985C-4C03-A479-ADCB558CB1BB}">
      <dgm:prSet phldrT="[Text]"/>
      <dgm:spPr/>
      <dgm:t>
        <a:bodyPr/>
        <a:lstStyle/>
        <a:p>
          <a:r>
            <a:rPr lang="en-US" dirty="0" smtClean="0"/>
            <a:t>Rank Results</a:t>
          </a:r>
          <a:endParaRPr lang="en-US" dirty="0"/>
        </a:p>
      </dgm:t>
    </dgm:pt>
    <dgm:pt modelId="{D8E0BA61-8186-468F-9247-FBD217E01034}" type="parTrans" cxnId="{CC7DFF8F-AF43-4465-9ED3-98BC36F3C0DB}">
      <dgm:prSet/>
      <dgm:spPr/>
      <dgm:t>
        <a:bodyPr/>
        <a:lstStyle/>
        <a:p>
          <a:endParaRPr lang="en-US"/>
        </a:p>
      </dgm:t>
    </dgm:pt>
    <dgm:pt modelId="{68D2E55A-1A43-4B1F-BBC5-26E9EC1FD664}" type="sibTrans" cxnId="{CC7DFF8F-AF43-4465-9ED3-98BC36F3C0DB}">
      <dgm:prSet/>
      <dgm:spPr/>
      <dgm:t>
        <a:bodyPr/>
        <a:lstStyle/>
        <a:p>
          <a:endParaRPr lang="en-US"/>
        </a:p>
      </dgm:t>
    </dgm:pt>
    <dgm:pt modelId="{B6BA67C6-B415-4927-A770-EADD87FAAB4F}" type="pres">
      <dgm:prSet presAssocID="{4FDD6DED-BABC-422D-A3F2-2ABCE5A42C55}" presName="linearFlow" presStyleCnt="0">
        <dgm:presLayoutVars>
          <dgm:resizeHandles val="exact"/>
        </dgm:presLayoutVars>
      </dgm:prSet>
      <dgm:spPr/>
    </dgm:pt>
    <dgm:pt modelId="{CC1B912D-8758-41A8-9636-EE0ABA63BEFC}" type="pres">
      <dgm:prSet presAssocID="{8752143A-A9D1-4CF5-9499-0F0C1FDA43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F88C-E841-49E2-8F90-9D735A377C1A}" type="pres">
      <dgm:prSet presAssocID="{1BC8D78D-B804-45F2-9226-669C1864773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A6E5E7C-E5BC-4334-9B15-C7B59A1AA0F3}" type="pres">
      <dgm:prSet presAssocID="{1BC8D78D-B804-45F2-9226-669C1864773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0075229-3CEF-47D5-BDFC-C4F32F2170A3}" type="pres">
      <dgm:prSet presAssocID="{0ACE7E30-DBA0-456A-BEC6-82B2450703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F2F5D-70E8-4C26-9384-A36E462A8888}" type="pres">
      <dgm:prSet presAssocID="{3A8D3908-5F66-401A-BEAA-BE7DC305A8B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31BD6F1-DE20-4D58-9F64-542F6D099CD2}" type="pres">
      <dgm:prSet presAssocID="{3A8D3908-5F66-401A-BEAA-BE7DC305A8B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3224E39-C7EE-46CF-B7AC-E35E357DDA91}" type="pres">
      <dgm:prSet presAssocID="{1B036B02-26C9-4E8B-940C-EC7C62B2BA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704F2-9ADF-4107-B7DD-7AB073FB3AE5}" type="pres">
      <dgm:prSet presAssocID="{6978CF32-AA13-4EA5-A2AA-20931904304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CF4D2E0-19B6-4A38-BC2A-F4AF62E63839}" type="pres">
      <dgm:prSet presAssocID="{6978CF32-AA13-4EA5-A2AA-20931904304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68D0226-CBC3-4547-A57B-95F1E990B2A8}" type="pres">
      <dgm:prSet presAssocID="{57E2BFCB-9C18-4666-8F43-49B5BC6AE7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E0D08-BD2A-4EB1-BF0E-A5627D2CFC21}" type="pres">
      <dgm:prSet presAssocID="{62D68E4E-D396-4CFC-BDFF-5E72331F96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387F32C-98D6-483E-8845-9927480BBBBF}" type="pres">
      <dgm:prSet presAssocID="{62D68E4E-D396-4CFC-BDFF-5E72331F960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FB3E77-5193-4B7B-A22E-3B9857B54EBD}" type="pres">
      <dgm:prSet presAssocID="{2FE88F09-985C-4C03-A479-ADCB558CB1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8B1D41-D19C-4F03-B9A7-C896E0E79B07}" type="presOf" srcId="{2FE88F09-985C-4C03-A479-ADCB558CB1BB}" destId="{65FB3E77-5193-4B7B-A22E-3B9857B54EBD}" srcOrd="0" destOrd="0" presId="urn:microsoft.com/office/officeart/2005/8/layout/process2"/>
    <dgm:cxn modelId="{70CA260F-7BEA-4882-B293-E86318CE89A2}" type="presOf" srcId="{1BC8D78D-B804-45F2-9226-669C18647736}" destId="{EA6E5E7C-E5BC-4334-9B15-C7B59A1AA0F3}" srcOrd="1" destOrd="0" presId="urn:microsoft.com/office/officeart/2005/8/layout/process2"/>
    <dgm:cxn modelId="{57CC162F-8A7C-46F9-B127-4CB3FD08BD98}" srcId="{4FDD6DED-BABC-422D-A3F2-2ABCE5A42C55}" destId="{1B036B02-26C9-4E8B-940C-EC7C62B2BABC}" srcOrd="2" destOrd="0" parTransId="{8E3F328E-9A5A-42B7-B72E-EAF6798CD5EF}" sibTransId="{6978CF32-AA13-4EA5-A2AA-20931904304C}"/>
    <dgm:cxn modelId="{801FCDBB-C7AE-48D8-8BF6-2C5CE52C9586}" srcId="{4FDD6DED-BABC-422D-A3F2-2ABCE5A42C55}" destId="{8752143A-A9D1-4CF5-9499-0F0C1FDA4371}" srcOrd="0" destOrd="0" parTransId="{F9008088-54C4-4636-884C-5B5F1B08AE51}" sibTransId="{1BC8D78D-B804-45F2-9226-669C18647736}"/>
    <dgm:cxn modelId="{CE5A541E-F77E-4451-B4FF-8C46D05A6930}" type="presOf" srcId="{8752143A-A9D1-4CF5-9499-0F0C1FDA4371}" destId="{CC1B912D-8758-41A8-9636-EE0ABA63BEFC}" srcOrd="0" destOrd="0" presId="urn:microsoft.com/office/officeart/2005/8/layout/process2"/>
    <dgm:cxn modelId="{CC7DFF8F-AF43-4465-9ED3-98BC36F3C0DB}" srcId="{4FDD6DED-BABC-422D-A3F2-2ABCE5A42C55}" destId="{2FE88F09-985C-4C03-A479-ADCB558CB1BB}" srcOrd="4" destOrd="0" parTransId="{D8E0BA61-8186-468F-9247-FBD217E01034}" sibTransId="{68D2E55A-1A43-4B1F-BBC5-26E9EC1FD664}"/>
    <dgm:cxn modelId="{E4EB224E-FA91-4F7F-88D5-BCB53D6B0B90}" type="presOf" srcId="{1B036B02-26C9-4E8B-940C-EC7C62B2BABC}" destId="{53224E39-C7EE-46CF-B7AC-E35E357DDA91}" srcOrd="0" destOrd="0" presId="urn:microsoft.com/office/officeart/2005/8/layout/process2"/>
    <dgm:cxn modelId="{42316A09-0BC9-4E69-A1CD-32494D2A321C}" type="presOf" srcId="{6978CF32-AA13-4EA5-A2AA-20931904304C}" destId="{D61704F2-9ADF-4107-B7DD-7AB073FB3AE5}" srcOrd="0" destOrd="0" presId="urn:microsoft.com/office/officeart/2005/8/layout/process2"/>
    <dgm:cxn modelId="{B7B740FA-57EC-450B-B86E-D6865FD863B1}" type="presOf" srcId="{62D68E4E-D396-4CFC-BDFF-5E72331F9600}" destId="{F387F32C-98D6-483E-8845-9927480BBBBF}" srcOrd="1" destOrd="0" presId="urn:microsoft.com/office/officeart/2005/8/layout/process2"/>
    <dgm:cxn modelId="{4B9F465F-4C85-4289-B0CC-F8BB2E7412CF}" type="presOf" srcId="{4FDD6DED-BABC-422D-A3F2-2ABCE5A42C55}" destId="{B6BA67C6-B415-4927-A770-EADD87FAAB4F}" srcOrd="0" destOrd="0" presId="urn:microsoft.com/office/officeart/2005/8/layout/process2"/>
    <dgm:cxn modelId="{D030D5DB-3FFB-4463-8C6C-F18A37073D91}" type="presOf" srcId="{0ACE7E30-DBA0-456A-BEC6-82B245070319}" destId="{10075229-3CEF-47D5-BDFC-C4F32F2170A3}" srcOrd="0" destOrd="0" presId="urn:microsoft.com/office/officeart/2005/8/layout/process2"/>
    <dgm:cxn modelId="{EB87CBA8-767A-4E6D-973C-6E70EE6C8DB8}" type="presOf" srcId="{57E2BFCB-9C18-4666-8F43-49B5BC6AE749}" destId="{168D0226-CBC3-4547-A57B-95F1E990B2A8}" srcOrd="0" destOrd="0" presId="urn:microsoft.com/office/officeart/2005/8/layout/process2"/>
    <dgm:cxn modelId="{8A92752E-87BF-468E-9253-73FD532C4F1F}" type="presOf" srcId="{3A8D3908-5F66-401A-BEAA-BE7DC305A8B0}" destId="{F31BD6F1-DE20-4D58-9F64-542F6D099CD2}" srcOrd="1" destOrd="0" presId="urn:microsoft.com/office/officeart/2005/8/layout/process2"/>
    <dgm:cxn modelId="{D2298C3E-BD85-4DC2-930E-DB21C1D5E3E0}" type="presOf" srcId="{1BC8D78D-B804-45F2-9226-669C18647736}" destId="{63DDF88C-E841-49E2-8F90-9D735A377C1A}" srcOrd="0" destOrd="0" presId="urn:microsoft.com/office/officeart/2005/8/layout/process2"/>
    <dgm:cxn modelId="{E4556D77-EE51-4CB2-9B56-7EEE28F107D3}" type="presOf" srcId="{3A8D3908-5F66-401A-BEAA-BE7DC305A8B0}" destId="{9E0F2F5D-70E8-4C26-9384-A36E462A8888}" srcOrd="0" destOrd="0" presId="urn:microsoft.com/office/officeart/2005/8/layout/process2"/>
    <dgm:cxn modelId="{72B05254-F8A3-48CF-B408-17FA4F1BFB25}" srcId="{4FDD6DED-BABC-422D-A3F2-2ABCE5A42C55}" destId="{0ACE7E30-DBA0-456A-BEC6-82B245070319}" srcOrd="1" destOrd="0" parTransId="{ED24FDFC-E352-4B60-9C49-76DA81C4F5AD}" sibTransId="{3A8D3908-5F66-401A-BEAA-BE7DC305A8B0}"/>
    <dgm:cxn modelId="{C46089C7-21BA-4812-B150-609233159A59}" type="presOf" srcId="{62D68E4E-D396-4CFC-BDFF-5E72331F9600}" destId="{67AE0D08-BD2A-4EB1-BF0E-A5627D2CFC21}" srcOrd="0" destOrd="0" presId="urn:microsoft.com/office/officeart/2005/8/layout/process2"/>
    <dgm:cxn modelId="{6266EB93-E29F-4C73-A6BB-B82C272014AA}" srcId="{4FDD6DED-BABC-422D-A3F2-2ABCE5A42C55}" destId="{57E2BFCB-9C18-4666-8F43-49B5BC6AE749}" srcOrd="3" destOrd="0" parTransId="{593F1EF5-8A89-41DC-8B61-E03C12547520}" sibTransId="{62D68E4E-D396-4CFC-BDFF-5E72331F9600}"/>
    <dgm:cxn modelId="{346F889B-AD3D-4BA7-8B19-D1BF28E75ACC}" type="presOf" srcId="{6978CF32-AA13-4EA5-A2AA-20931904304C}" destId="{8CF4D2E0-19B6-4A38-BC2A-F4AF62E63839}" srcOrd="1" destOrd="0" presId="urn:microsoft.com/office/officeart/2005/8/layout/process2"/>
    <dgm:cxn modelId="{C28DF103-8C3C-4207-9444-9AA78F0D01FD}" type="presParOf" srcId="{B6BA67C6-B415-4927-A770-EADD87FAAB4F}" destId="{CC1B912D-8758-41A8-9636-EE0ABA63BEFC}" srcOrd="0" destOrd="0" presId="urn:microsoft.com/office/officeart/2005/8/layout/process2"/>
    <dgm:cxn modelId="{F2E3390F-D9BA-416E-A9B5-BF911142190E}" type="presParOf" srcId="{B6BA67C6-B415-4927-A770-EADD87FAAB4F}" destId="{63DDF88C-E841-49E2-8F90-9D735A377C1A}" srcOrd="1" destOrd="0" presId="urn:microsoft.com/office/officeart/2005/8/layout/process2"/>
    <dgm:cxn modelId="{987BF16C-25D5-4BF6-A8C4-BE96F16606AB}" type="presParOf" srcId="{63DDF88C-E841-49E2-8F90-9D735A377C1A}" destId="{EA6E5E7C-E5BC-4334-9B15-C7B59A1AA0F3}" srcOrd="0" destOrd="0" presId="urn:microsoft.com/office/officeart/2005/8/layout/process2"/>
    <dgm:cxn modelId="{AA34A8F7-BDD8-45ED-9137-FBCDAB4F2837}" type="presParOf" srcId="{B6BA67C6-B415-4927-A770-EADD87FAAB4F}" destId="{10075229-3CEF-47D5-BDFC-C4F32F2170A3}" srcOrd="2" destOrd="0" presId="urn:microsoft.com/office/officeart/2005/8/layout/process2"/>
    <dgm:cxn modelId="{66DBDAD4-8CC3-4B03-B531-A13DEAA9A24E}" type="presParOf" srcId="{B6BA67C6-B415-4927-A770-EADD87FAAB4F}" destId="{9E0F2F5D-70E8-4C26-9384-A36E462A8888}" srcOrd="3" destOrd="0" presId="urn:microsoft.com/office/officeart/2005/8/layout/process2"/>
    <dgm:cxn modelId="{CD56B559-D1B5-4848-83E8-9F2E54A033F5}" type="presParOf" srcId="{9E0F2F5D-70E8-4C26-9384-A36E462A8888}" destId="{F31BD6F1-DE20-4D58-9F64-542F6D099CD2}" srcOrd="0" destOrd="0" presId="urn:microsoft.com/office/officeart/2005/8/layout/process2"/>
    <dgm:cxn modelId="{86C0AF6E-CFAE-4256-9801-F420C57A5718}" type="presParOf" srcId="{B6BA67C6-B415-4927-A770-EADD87FAAB4F}" destId="{53224E39-C7EE-46CF-B7AC-E35E357DDA91}" srcOrd="4" destOrd="0" presId="urn:microsoft.com/office/officeart/2005/8/layout/process2"/>
    <dgm:cxn modelId="{A8573F3A-0FDD-4AB8-8676-12FCCF3E40F6}" type="presParOf" srcId="{B6BA67C6-B415-4927-A770-EADD87FAAB4F}" destId="{D61704F2-9ADF-4107-B7DD-7AB073FB3AE5}" srcOrd="5" destOrd="0" presId="urn:microsoft.com/office/officeart/2005/8/layout/process2"/>
    <dgm:cxn modelId="{96C62A9D-3A0F-4140-8DB6-112079648CA3}" type="presParOf" srcId="{D61704F2-9ADF-4107-B7DD-7AB073FB3AE5}" destId="{8CF4D2E0-19B6-4A38-BC2A-F4AF62E63839}" srcOrd="0" destOrd="0" presId="urn:microsoft.com/office/officeart/2005/8/layout/process2"/>
    <dgm:cxn modelId="{B979B6B0-D07E-43FE-BCE6-F2E3CF5CEE41}" type="presParOf" srcId="{B6BA67C6-B415-4927-A770-EADD87FAAB4F}" destId="{168D0226-CBC3-4547-A57B-95F1E990B2A8}" srcOrd="6" destOrd="0" presId="urn:microsoft.com/office/officeart/2005/8/layout/process2"/>
    <dgm:cxn modelId="{A475EAFD-1640-4463-A730-D7EAC3525A87}" type="presParOf" srcId="{B6BA67C6-B415-4927-A770-EADD87FAAB4F}" destId="{67AE0D08-BD2A-4EB1-BF0E-A5627D2CFC21}" srcOrd="7" destOrd="0" presId="urn:microsoft.com/office/officeart/2005/8/layout/process2"/>
    <dgm:cxn modelId="{4D63205D-A1BB-4F7C-BA0A-C35E071307FA}" type="presParOf" srcId="{67AE0D08-BD2A-4EB1-BF0E-A5627D2CFC21}" destId="{F387F32C-98D6-483E-8845-9927480BBBBF}" srcOrd="0" destOrd="0" presId="urn:microsoft.com/office/officeart/2005/8/layout/process2"/>
    <dgm:cxn modelId="{EFB27B07-AB6E-4A5C-A032-CB944930DE4A}" type="presParOf" srcId="{B6BA67C6-B415-4927-A770-EADD87FAAB4F}" destId="{65FB3E77-5193-4B7B-A22E-3B9857B54EBD}" srcOrd="8" destOrd="0" presId="urn:microsoft.com/office/officeart/2005/8/layout/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FF046F-8910-46D8-A0EA-A875215461A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2D4106-26AE-4AE4-B2F4-881384617ED4}">
      <dgm:prSet phldrT="[Text]"/>
      <dgm:spPr/>
      <dgm:t>
        <a:bodyPr/>
        <a:lstStyle/>
        <a:p>
          <a:r>
            <a:rPr lang="en-US" dirty="0" smtClean="0"/>
            <a:t>MSER. SIFT</a:t>
          </a:r>
          <a:endParaRPr lang="en-US" dirty="0"/>
        </a:p>
      </dgm:t>
    </dgm:pt>
    <dgm:pt modelId="{63AA74FE-14F3-413A-98A1-90B0905A5C81}" type="parTrans" cxnId="{07861C18-3B82-476D-AC55-11C223CE327E}">
      <dgm:prSet/>
      <dgm:spPr/>
      <dgm:t>
        <a:bodyPr/>
        <a:lstStyle/>
        <a:p>
          <a:endParaRPr lang="en-US"/>
        </a:p>
      </dgm:t>
    </dgm:pt>
    <dgm:pt modelId="{15E78F5A-01C9-422F-AF3F-CB128BD3635A}" type="sibTrans" cxnId="{07861C18-3B82-476D-AC55-11C223CE327E}">
      <dgm:prSet/>
      <dgm:spPr/>
      <dgm:t>
        <a:bodyPr/>
        <a:lstStyle/>
        <a:p>
          <a:endParaRPr lang="en-US"/>
        </a:p>
      </dgm:t>
    </dgm:pt>
    <dgm:pt modelId="{F6F318C9-1725-43D9-969E-2C7E98F7E88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Hierarchical K Means</a:t>
          </a:r>
        </a:p>
        <a:p>
          <a:r>
            <a:rPr lang="en-US" dirty="0" smtClean="0"/>
            <a:t>O(N log(# of leaves))</a:t>
          </a:r>
          <a:endParaRPr lang="en-US" dirty="0"/>
        </a:p>
      </dgm:t>
    </dgm:pt>
    <dgm:pt modelId="{BBB2C9FF-A9D2-4A3F-A34C-1CD68BD3F3E1}" type="parTrans" cxnId="{E1B47BA4-A6E5-4CD1-B828-FCAE24FC8CF2}">
      <dgm:prSet/>
      <dgm:spPr/>
      <dgm:t>
        <a:bodyPr/>
        <a:lstStyle/>
        <a:p>
          <a:endParaRPr lang="en-US"/>
        </a:p>
      </dgm:t>
    </dgm:pt>
    <dgm:pt modelId="{BC563C4E-C01A-47F5-91BB-98888F4891D7}" type="sibTrans" cxnId="{E1B47BA4-A6E5-4CD1-B828-FCAE24FC8CF2}">
      <dgm:prSet/>
      <dgm:spPr/>
      <dgm:t>
        <a:bodyPr/>
        <a:lstStyle/>
        <a:p>
          <a:endParaRPr lang="en-US"/>
        </a:p>
      </dgm:t>
    </dgm:pt>
    <dgm:pt modelId="{2D0D604C-BACB-4383-A2B7-1A312EBC1E7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Search along the path</a:t>
          </a:r>
        </a:p>
        <a:p>
          <a:r>
            <a:rPr lang="en-US" dirty="0" smtClean="0"/>
            <a:t>O(k log(# of leaves))</a:t>
          </a:r>
          <a:endParaRPr lang="en-US" dirty="0"/>
        </a:p>
      </dgm:t>
    </dgm:pt>
    <dgm:pt modelId="{3F9DD6AA-9C64-4C78-8055-1F01200BD450}" type="parTrans" cxnId="{A3C89F34-0332-4C9D-97DE-381BDDC097C3}">
      <dgm:prSet/>
      <dgm:spPr/>
      <dgm:t>
        <a:bodyPr/>
        <a:lstStyle/>
        <a:p>
          <a:endParaRPr lang="en-US"/>
        </a:p>
      </dgm:t>
    </dgm:pt>
    <dgm:pt modelId="{E47144D5-E0D9-4AFC-8E0B-C0B507D73519}" type="sibTrans" cxnId="{A3C89F34-0332-4C9D-97DE-381BDDC097C3}">
      <dgm:prSet/>
      <dgm:spPr/>
      <dgm:t>
        <a:bodyPr/>
        <a:lstStyle/>
        <a:p>
          <a:endParaRPr lang="en-US"/>
        </a:p>
      </dgm:t>
    </dgm:pt>
    <dgm:pt modelId="{2B1BA428-88D7-401F-BC9A-4DD2093ED5F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Each node has a Inverted File list</a:t>
          </a:r>
          <a:endParaRPr lang="en-US" dirty="0"/>
        </a:p>
      </dgm:t>
    </dgm:pt>
    <dgm:pt modelId="{E72FE579-CBD2-45F6-8893-C17607CE22DB}" type="parTrans" cxnId="{5070EF48-07B8-4156-AEB4-A6825A1FC990}">
      <dgm:prSet/>
      <dgm:spPr/>
      <dgm:t>
        <a:bodyPr/>
        <a:lstStyle/>
        <a:p>
          <a:endParaRPr lang="en-US"/>
        </a:p>
      </dgm:t>
    </dgm:pt>
    <dgm:pt modelId="{79AC6E43-15E5-4505-82F6-82ADD1FEB79E}" type="sibTrans" cxnId="{5070EF48-07B8-4156-AEB4-A6825A1FC990}">
      <dgm:prSet/>
      <dgm:spPr/>
      <dgm:t>
        <a:bodyPr/>
        <a:lstStyle/>
        <a:p>
          <a:endParaRPr lang="en-US"/>
        </a:p>
      </dgm:t>
    </dgm:pt>
    <dgm:pt modelId="{6118D211-0191-4BD0-9430-00CC67C80BD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No Spatial Consistency</a:t>
          </a:r>
          <a:endParaRPr lang="en-US" dirty="0"/>
        </a:p>
      </dgm:t>
    </dgm:pt>
    <dgm:pt modelId="{F7BBE95E-F5CE-4C6E-91AF-61992867C3F1}" type="parTrans" cxnId="{3A7F37FF-DD83-4481-928E-602AB23B88BB}">
      <dgm:prSet/>
      <dgm:spPr/>
      <dgm:t>
        <a:bodyPr/>
        <a:lstStyle/>
        <a:p>
          <a:endParaRPr lang="en-US"/>
        </a:p>
      </dgm:t>
    </dgm:pt>
    <dgm:pt modelId="{4BBC425B-5D87-4E8F-A103-D25648C846B1}" type="sibTrans" cxnId="{3A7F37FF-DD83-4481-928E-602AB23B88BB}">
      <dgm:prSet/>
      <dgm:spPr/>
      <dgm:t>
        <a:bodyPr/>
        <a:lstStyle/>
        <a:p>
          <a:endParaRPr lang="en-US"/>
        </a:p>
      </dgm:t>
    </dgm:pt>
    <dgm:pt modelId="{952828B5-D9BC-4B88-8E09-829DB3DAB700}" type="pres">
      <dgm:prSet presAssocID="{AAFF046F-8910-46D8-A0EA-A875215461AF}" presName="linearFlow" presStyleCnt="0">
        <dgm:presLayoutVars>
          <dgm:resizeHandles val="exact"/>
        </dgm:presLayoutVars>
      </dgm:prSet>
      <dgm:spPr/>
    </dgm:pt>
    <dgm:pt modelId="{3E5019E9-A750-4EEB-B79D-7E28F727E5DD}" type="pres">
      <dgm:prSet presAssocID="{DD2D4106-26AE-4AE4-B2F4-881384617E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733F-EA7A-4A9E-B933-97EFB1D89B53}" type="pres">
      <dgm:prSet presAssocID="{15E78F5A-01C9-422F-AF3F-CB128BD3635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4BC8668-486D-48F5-97C8-F480564410F2}" type="pres">
      <dgm:prSet presAssocID="{15E78F5A-01C9-422F-AF3F-CB128BD3635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B7FE6F3-4EC1-481C-969C-16600AAD3356}" type="pres">
      <dgm:prSet presAssocID="{F6F318C9-1725-43D9-969E-2C7E98F7E8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D2D37-E8A6-45E2-AA45-F788812DE4B2}" type="pres">
      <dgm:prSet presAssocID="{BC563C4E-C01A-47F5-91BB-98888F4891D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9AF7FFB-8D8D-4D20-82EE-C9D787A417E7}" type="pres">
      <dgm:prSet presAssocID="{BC563C4E-C01A-47F5-91BB-98888F4891D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A9C3549-3854-41C5-85EB-B0E6B0651EF7}" type="pres">
      <dgm:prSet presAssocID="{2D0D604C-BACB-4383-A2B7-1A312EBC1E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EA99E-599D-4D2B-BEDB-4C21BB213783}" type="pres">
      <dgm:prSet presAssocID="{E47144D5-E0D9-4AFC-8E0B-C0B507D7351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5B59623-C2D1-4BD8-8D87-9DCC487EC0EC}" type="pres">
      <dgm:prSet presAssocID="{E47144D5-E0D9-4AFC-8E0B-C0B507D7351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5D8E48-5F7D-4110-9E41-F8CADF4A212B}" type="pres">
      <dgm:prSet presAssocID="{2B1BA428-88D7-401F-BC9A-4DD2093ED5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F2C91-02BC-489A-92B4-6185577978FF}" type="pres">
      <dgm:prSet presAssocID="{79AC6E43-15E5-4505-82F6-82ADD1FEB79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17B090E-9931-43C6-A888-6D9D6948B1FB}" type="pres">
      <dgm:prSet presAssocID="{79AC6E43-15E5-4505-82F6-82ADD1FEB79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95C697A-4E15-42CC-A988-60EBBAAD4FC9}" type="pres">
      <dgm:prSet presAssocID="{6118D211-0191-4BD0-9430-00CC67C80B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F37FF-DD83-4481-928E-602AB23B88BB}" srcId="{AAFF046F-8910-46D8-A0EA-A875215461AF}" destId="{6118D211-0191-4BD0-9430-00CC67C80BD5}" srcOrd="4" destOrd="0" parTransId="{F7BBE95E-F5CE-4C6E-91AF-61992867C3F1}" sibTransId="{4BBC425B-5D87-4E8F-A103-D25648C846B1}"/>
    <dgm:cxn modelId="{C7B14B61-9083-4E63-ADFC-EEC607D26165}" type="presOf" srcId="{DD2D4106-26AE-4AE4-B2F4-881384617ED4}" destId="{3E5019E9-A750-4EEB-B79D-7E28F727E5DD}" srcOrd="0" destOrd="0" presId="urn:microsoft.com/office/officeart/2005/8/layout/process2"/>
    <dgm:cxn modelId="{C8D42DA2-C8C0-4674-ACBA-4C6A2D139839}" type="presOf" srcId="{E47144D5-E0D9-4AFC-8E0B-C0B507D73519}" destId="{65B59623-C2D1-4BD8-8D87-9DCC487EC0EC}" srcOrd="1" destOrd="0" presId="urn:microsoft.com/office/officeart/2005/8/layout/process2"/>
    <dgm:cxn modelId="{C907CA12-AD51-440F-B0DD-E8F584699DC7}" type="presOf" srcId="{2D0D604C-BACB-4383-A2B7-1A312EBC1E71}" destId="{5A9C3549-3854-41C5-85EB-B0E6B0651EF7}" srcOrd="0" destOrd="0" presId="urn:microsoft.com/office/officeart/2005/8/layout/process2"/>
    <dgm:cxn modelId="{0137A2D5-D562-4B25-89E2-A833EBCE2445}" type="presOf" srcId="{AAFF046F-8910-46D8-A0EA-A875215461AF}" destId="{952828B5-D9BC-4B88-8E09-829DB3DAB700}" srcOrd="0" destOrd="0" presId="urn:microsoft.com/office/officeart/2005/8/layout/process2"/>
    <dgm:cxn modelId="{08675F1F-ADA0-4CDE-9550-1313D22313D1}" type="presOf" srcId="{E47144D5-E0D9-4AFC-8E0B-C0B507D73519}" destId="{FEBEA99E-599D-4D2B-BEDB-4C21BB213783}" srcOrd="0" destOrd="0" presId="urn:microsoft.com/office/officeart/2005/8/layout/process2"/>
    <dgm:cxn modelId="{9B982D57-BE1C-46C6-BDD4-7DB042A22DE1}" type="presOf" srcId="{F6F318C9-1725-43D9-969E-2C7E98F7E88E}" destId="{7B7FE6F3-4EC1-481C-969C-16600AAD3356}" srcOrd="0" destOrd="0" presId="urn:microsoft.com/office/officeart/2005/8/layout/process2"/>
    <dgm:cxn modelId="{AD06180D-6B65-436B-B9A3-9FEF51CFD30D}" type="presOf" srcId="{15E78F5A-01C9-422F-AF3F-CB128BD3635A}" destId="{FB9F733F-EA7A-4A9E-B933-97EFB1D89B53}" srcOrd="0" destOrd="0" presId="urn:microsoft.com/office/officeart/2005/8/layout/process2"/>
    <dgm:cxn modelId="{4B62E650-0D79-40D4-9754-996CC8C04EDF}" type="presOf" srcId="{15E78F5A-01C9-422F-AF3F-CB128BD3635A}" destId="{A4BC8668-486D-48F5-97C8-F480564410F2}" srcOrd="1" destOrd="0" presId="urn:microsoft.com/office/officeart/2005/8/layout/process2"/>
    <dgm:cxn modelId="{5070EF48-07B8-4156-AEB4-A6825A1FC990}" srcId="{AAFF046F-8910-46D8-A0EA-A875215461AF}" destId="{2B1BA428-88D7-401F-BC9A-4DD2093ED5F0}" srcOrd="3" destOrd="0" parTransId="{E72FE579-CBD2-45F6-8893-C17607CE22DB}" sibTransId="{79AC6E43-15E5-4505-82F6-82ADD1FEB79E}"/>
    <dgm:cxn modelId="{A3C89F34-0332-4C9D-97DE-381BDDC097C3}" srcId="{AAFF046F-8910-46D8-A0EA-A875215461AF}" destId="{2D0D604C-BACB-4383-A2B7-1A312EBC1E71}" srcOrd="2" destOrd="0" parTransId="{3F9DD6AA-9C64-4C78-8055-1F01200BD450}" sibTransId="{E47144D5-E0D9-4AFC-8E0B-C0B507D73519}"/>
    <dgm:cxn modelId="{5315452C-8B70-49B9-8C97-7FC681B73610}" type="presOf" srcId="{BC563C4E-C01A-47F5-91BB-98888F4891D7}" destId="{10DD2D37-E8A6-45E2-AA45-F788812DE4B2}" srcOrd="0" destOrd="0" presId="urn:microsoft.com/office/officeart/2005/8/layout/process2"/>
    <dgm:cxn modelId="{62599926-93F8-45F2-B499-D09A5648F9DF}" type="presOf" srcId="{79AC6E43-15E5-4505-82F6-82ADD1FEB79E}" destId="{117B090E-9931-43C6-A888-6D9D6948B1FB}" srcOrd="1" destOrd="0" presId="urn:microsoft.com/office/officeart/2005/8/layout/process2"/>
    <dgm:cxn modelId="{FA237394-9AFC-45F4-B19D-352E344F25B6}" type="presOf" srcId="{79AC6E43-15E5-4505-82F6-82ADD1FEB79E}" destId="{1C8F2C91-02BC-489A-92B4-6185577978FF}" srcOrd="0" destOrd="0" presId="urn:microsoft.com/office/officeart/2005/8/layout/process2"/>
    <dgm:cxn modelId="{BBB38BAD-E314-4D17-981D-68955B7055AA}" type="presOf" srcId="{6118D211-0191-4BD0-9430-00CC67C80BD5}" destId="{395C697A-4E15-42CC-A988-60EBBAAD4FC9}" srcOrd="0" destOrd="0" presId="urn:microsoft.com/office/officeart/2005/8/layout/process2"/>
    <dgm:cxn modelId="{22701651-2E4A-405B-B371-EAB3188774B1}" type="presOf" srcId="{BC563C4E-C01A-47F5-91BB-98888F4891D7}" destId="{49AF7FFB-8D8D-4D20-82EE-C9D787A417E7}" srcOrd="1" destOrd="0" presId="urn:microsoft.com/office/officeart/2005/8/layout/process2"/>
    <dgm:cxn modelId="{E1B47BA4-A6E5-4CD1-B828-FCAE24FC8CF2}" srcId="{AAFF046F-8910-46D8-A0EA-A875215461AF}" destId="{F6F318C9-1725-43D9-969E-2C7E98F7E88E}" srcOrd="1" destOrd="0" parTransId="{BBB2C9FF-A9D2-4A3F-A34C-1CD68BD3F3E1}" sibTransId="{BC563C4E-C01A-47F5-91BB-98888F4891D7}"/>
    <dgm:cxn modelId="{DA67BB51-8F8F-4174-A207-FE2A2DCB7D5F}" type="presOf" srcId="{2B1BA428-88D7-401F-BC9A-4DD2093ED5F0}" destId="{005D8E48-5F7D-4110-9E41-F8CADF4A212B}" srcOrd="0" destOrd="0" presId="urn:microsoft.com/office/officeart/2005/8/layout/process2"/>
    <dgm:cxn modelId="{07861C18-3B82-476D-AC55-11C223CE327E}" srcId="{AAFF046F-8910-46D8-A0EA-A875215461AF}" destId="{DD2D4106-26AE-4AE4-B2F4-881384617ED4}" srcOrd="0" destOrd="0" parTransId="{63AA74FE-14F3-413A-98A1-90B0905A5C81}" sibTransId="{15E78F5A-01C9-422F-AF3F-CB128BD3635A}"/>
    <dgm:cxn modelId="{0015913A-1E01-49AF-BE80-36490F86D9CC}" type="presParOf" srcId="{952828B5-D9BC-4B88-8E09-829DB3DAB700}" destId="{3E5019E9-A750-4EEB-B79D-7E28F727E5DD}" srcOrd="0" destOrd="0" presId="urn:microsoft.com/office/officeart/2005/8/layout/process2"/>
    <dgm:cxn modelId="{85CDC3E3-DDA1-4796-91EA-198A0682618A}" type="presParOf" srcId="{952828B5-D9BC-4B88-8E09-829DB3DAB700}" destId="{FB9F733F-EA7A-4A9E-B933-97EFB1D89B53}" srcOrd="1" destOrd="0" presId="urn:microsoft.com/office/officeart/2005/8/layout/process2"/>
    <dgm:cxn modelId="{DF9465F4-22DB-49ED-9F55-29618FB98766}" type="presParOf" srcId="{FB9F733F-EA7A-4A9E-B933-97EFB1D89B53}" destId="{A4BC8668-486D-48F5-97C8-F480564410F2}" srcOrd="0" destOrd="0" presId="urn:microsoft.com/office/officeart/2005/8/layout/process2"/>
    <dgm:cxn modelId="{1D7E5B5B-D84C-4BA0-ACF8-70FD0348800D}" type="presParOf" srcId="{952828B5-D9BC-4B88-8E09-829DB3DAB700}" destId="{7B7FE6F3-4EC1-481C-969C-16600AAD3356}" srcOrd="2" destOrd="0" presId="urn:microsoft.com/office/officeart/2005/8/layout/process2"/>
    <dgm:cxn modelId="{5B7B621D-BD1D-49DB-AF25-3FDB2036C3F1}" type="presParOf" srcId="{952828B5-D9BC-4B88-8E09-829DB3DAB700}" destId="{10DD2D37-E8A6-45E2-AA45-F788812DE4B2}" srcOrd="3" destOrd="0" presId="urn:microsoft.com/office/officeart/2005/8/layout/process2"/>
    <dgm:cxn modelId="{2DB56C8B-0895-461E-8DD8-2A00BD97CC70}" type="presParOf" srcId="{10DD2D37-E8A6-45E2-AA45-F788812DE4B2}" destId="{49AF7FFB-8D8D-4D20-82EE-C9D787A417E7}" srcOrd="0" destOrd="0" presId="urn:microsoft.com/office/officeart/2005/8/layout/process2"/>
    <dgm:cxn modelId="{F051129F-C7F4-429B-8E26-1D27CD4581CF}" type="presParOf" srcId="{952828B5-D9BC-4B88-8E09-829DB3DAB700}" destId="{5A9C3549-3854-41C5-85EB-B0E6B0651EF7}" srcOrd="4" destOrd="0" presId="urn:microsoft.com/office/officeart/2005/8/layout/process2"/>
    <dgm:cxn modelId="{ABED810C-0A93-4DB8-ACC3-8E6DE3244C7F}" type="presParOf" srcId="{952828B5-D9BC-4B88-8E09-829DB3DAB700}" destId="{FEBEA99E-599D-4D2B-BEDB-4C21BB213783}" srcOrd="5" destOrd="0" presId="urn:microsoft.com/office/officeart/2005/8/layout/process2"/>
    <dgm:cxn modelId="{88222CD5-BB08-45F0-9D8F-A58A6771A2DB}" type="presParOf" srcId="{FEBEA99E-599D-4D2B-BEDB-4C21BB213783}" destId="{65B59623-C2D1-4BD8-8D87-9DCC487EC0EC}" srcOrd="0" destOrd="0" presId="urn:microsoft.com/office/officeart/2005/8/layout/process2"/>
    <dgm:cxn modelId="{2DF72054-131D-427C-BB07-71465CB18C25}" type="presParOf" srcId="{952828B5-D9BC-4B88-8E09-829DB3DAB700}" destId="{005D8E48-5F7D-4110-9E41-F8CADF4A212B}" srcOrd="6" destOrd="0" presId="urn:microsoft.com/office/officeart/2005/8/layout/process2"/>
    <dgm:cxn modelId="{E2F33D2D-65D0-46AF-B2C8-B4949ED61045}" type="presParOf" srcId="{952828B5-D9BC-4B88-8E09-829DB3DAB700}" destId="{1C8F2C91-02BC-489A-92B4-6185577978FF}" srcOrd="7" destOrd="0" presId="urn:microsoft.com/office/officeart/2005/8/layout/process2"/>
    <dgm:cxn modelId="{713DD638-18C6-44C1-8C20-F0EE1522B700}" type="presParOf" srcId="{1C8F2C91-02BC-489A-92B4-6185577978FF}" destId="{117B090E-9931-43C6-A888-6D9D6948B1FB}" srcOrd="0" destOrd="0" presId="urn:microsoft.com/office/officeart/2005/8/layout/process2"/>
    <dgm:cxn modelId="{8EDD1F83-3F68-4421-A862-08C7B60E4A9D}" type="presParOf" srcId="{952828B5-D9BC-4B88-8E09-829DB3DAB700}" destId="{395C697A-4E15-42CC-A988-60EBBAAD4FC9}" srcOrd="8" destOrd="0" presId="urn:microsoft.com/office/officeart/2005/8/layout/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FF046F-8910-46D8-A0EA-A875215461A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2D4106-26AE-4AE4-B2F4-881384617ED4}">
      <dgm:prSet phldrT="[Text]"/>
      <dgm:spPr/>
      <dgm:t>
        <a:bodyPr/>
        <a:lstStyle/>
        <a:p>
          <a:r>
            <a:rPr lang="en-US" dirty="0" smtClean="0"/>
            <a:t>SIFT</a:t>
          </a:r>
          <a:endParaRPr lang="en-US" dirty="0"/>
        </a:p>
      </dgm:t>
    </dgm:pt>
    <dgm:pt modelId="{63AA74FE-14F3-413A-98A1-90B0905A5C81}" type="parTrans" cxnId="{07861C18-3B82-476D-AC55-11C223CE327E}">
      <dgm:prSet/>
      <dgm:spPr/>
      <dgm:t>
        <a:bodyPr/>
        <a:lstStyle/>
        <a:p>
          <a:endParaRPr lang="en-US"/>
        </a:p>
      </dgm:t>
    </dgm:pt>
    <dgm:pt modelId="{15E78F5A-01C9-422F-AF3F-CB128BD3635A}" type="sibTrans" cxnId="{07861C18-3B82-476D-AC55-11C223CE327E}">
      <dgm:prSet/>
      <dgm:spPr/>
      <dgm:t>
        <a:bodyPr/>
        <a:lstStyle/>
        <a:p>
          <a:endParaRPr lang="en-US"/>
        </a:p>
      </dgm:t>
    </dgm:pt>
    <dgm:pt modelId="{F6F318C9-1725-43D9-969E-2C7E98F7E88E}">
      <dgm:prSet phldrT="[Text]"/>
      <dgm:spPr/>
      <dgm:t>
        <a:bodyPr/>
        <a:lstStyle/>
        <a:p>
          <a:r>
            <a:rPr lang="en-US" dirty="0" smtClean="0"/>
            <a:t>K Means</a:t>
          </a:r>
        </a:p>
        <a:p>
          <a:r>
            <a:rPr lang="en-US" dirty="0" smtClean="0"/>
            <a:t>O(</a:t>
          </a:r>
          <a:r>
            <a:rPr lang="en-US" dirty="0" err="1" smtClean="0"/>
            <a:t>Nk</a:t>
          </a:r>
          <a:r>
            <a:rPr lang="en-US" dirty="0" smtClean="0"/>
            <a:t>)</a:t>
          </a:r>
          <a:endParaRPr lang="en-US" dirty="0"/>
        </a:p>
      </dgm:t>
    </dgm:pt>
    <dgm:pt modelId="{BBB2C9FF-A9D2-4A3F-A34C-1CD68BD3F3E1}" type="parTrans" cxnId="{E1B47BA4-A6E5-4CD1-B828-FCAE24FC8CF2}">
      <dgm:prSet/>
      <dgm:spPr/>
      <dgm:t>
        <a:bodyPr/>
        <a:lstStyle/>
        <a:p>
          <a:endParaRPr lang="en-US"/>
        </a:p>
      </dgm:t>
    </dgm:pt>
    <dgm:pt modelId="{BC563C4E-C01A-47F5-91BB-98888F4891D7}" type="sibTrans" cxnId="{E1B47BA4-A6E5-4CD1-B828-FCAE24FC8CF2}">
      <dgm:prSet/>
      <dgm:spPr/>
      <dgm:t>
        <a:bodyPr/>
        <a:lstStyle/>
        <a:p>
          <a:endParaRPr lang="en-US"/>
        </a:p>
      </dgm:t>
    </dgm:pt>
    <dgm:pt modelId="{2D0D604C-BACB-4383-A2B7-1A312EBC1E71}">
      <dgm:prSet phldrT="[Text]"/>
      <dgm:spPr/>
      <dgm:t>
        <a:bodyPr/>
        <a:lstStyle/>
        <a:p>
          <a:r>
            <a:rPr lang="en-US" dirty="0" smtClean="0"/>
            <a:t>Linear Search</a:t>
          </a:r>
        </a:p>
        <a:p>
          <a:r>
            <a:rPr lang="en-US" dirty="0" smtClean="0"/>
            <a:t>O(k)</a:t>
          </a:r>
          <a:endParaRPr lang="en-US" dirty="0"/>
        </a:p>
      </dgm:t>
    </dgm:pt>
    <dgm:pt modelId="{3F9DD6AA-9C64-4C78-8055-1F01200BD450}" type="parTrans" cxnId="{A3C89F34-0332-4C9D-97DE-381BDDC097C3}">
      <dgm:prSet/>
      <dgm:spPr/>
      <dgm:t>
        <a:bodyPr/>
        <a:lstStyle/>
        <a:p>
          <a:endParaRPr lang="en-US"/>
        </a:p>
      </dgm:t>
    </dgm:pt>
    <dgm:pt modelId="{E47144D5-E0D9-4AFC-8E0B-C0B507D73519}" type="sibTrans" cxnId="{A3C89F34-0332-4C9D-97DE-381BDDC097C3}">
      <dgm:prSet/>
      <dgm:spPr/>
      <dgm:t>
        <a:bodyPr/>
        <a:lstStyle/>
        <a:p>
          <a:endParaRPr lang="en-US"/>
        </a:p>
      </dgm:t>
    </dgm:pt>
    <dgm:pt modelId="{2B1BA428-88D7-401F-BC9A-4DD2093ED5F0}">
      <dgm:prSet phldrT="[Text]"/>
      <dgm:spPr/>
      <dgm:t>
        <a:bodyPr/>
        <a:lstStyle/>
        <a:p>
          <a:r>
            <a:rPr lang="en-US" dirty="0" smtClean="0"/>
            <a:t>Inverted Files</a:t>
          </a:r>
          <a:endParaRPr lang="en-US" dirty="0"/>
        </a:p>
      </dgm:t>
    </dgm:pt>
    <dgm:pt modelId="{E72FE579-CBD2-45F6-8893-C17607CE22DB}" type="parTrans" cxnId="{5070EF48-07B8-4156-AEB4-A6825A1FC990}">
      <dgm:prSet/>
      <dgm:spPr/>
      <dgm:t>
        <a:bodyPr/>
        <a:lstStyle/>
        <a:p>
          <a:endParaRPr lang="en-US"/>
        </a:p>
      </dgm:t>
    </dgm:pt>
    <dgm:pt modelId="{79AC6E43-15E5-4505-82F6-82ADD1FEB79E}" type="sibTrans" cxnId="{5070EF48-07B8-4156-AEB4-A6825A1FC990}">
      <dgm:prSet/>
      <dgm:spPr/>
      <dgm:t>
        <a:bodyPr/>
        <a:lstStyle/>
        <a:p>
          <a:endParaRPr lang="en-US"/>
        </a:p>
      </dgm:t>
    </dgm:pt>
    <dgm:pt modelId="{6118D211-0191-4BD0-9430-00CC67C80BD5}">
      <dgm:prSet phldrT="[Text]"/>
      <dgm:spPr/>
      <dgm:t>
        <a:bodyPr/>
        <a:lstStyle/>
        <a:p>
          <a:r>
            <a:rPr lang="en-US" dirty="0" smtClean="0"/>
            <a:t>Loose Spatial Consistency</a:t>
          </a:r>
          <a:endParaRPr lang="en-US" dirty="0"/>
        </a:p>
      </dgm:t>
    </dgm:pt>
    <dgm:pt modelId="{F7BBE95E-F5CE-4C6E-91AF-61992867C3F1}" type="parTrans" cxnId="{3A7F37FF-DD83-4481-928E-602AB23B88BB}">
      <dgm:prSet/>
      <dgm:spPr/>
      <dgm:t>
        <a:bodyPr/>
        <a:lstStyle/>
        <a:p>
          <a:endParaRPr lang="en-US"/>
        </a:p>
      </dgm:t>
    </dgm:pt>
    <dgm:pt modelId="{4BBC425B-5D87-4E8F-A103-D25648C846B1}" type="sibTrans" cxnId="{3A7F37FF-DD83-4481-928E-602AB23B88BB}">
      <dgm:prSet/>
      <dgm:spPr/>
      <dgm:t>
        <a:bodyPr/>
        <a:lstStyle/>
        <a:p>
          <a:endParaRPr lang="en-US"/>
        </a:p>
      </dgm:t>
    </dgm:pt>
    <dgm:pt modelId="{952828B5-D9BC-4B88-8E09-829DB3DAB700}" type="pres">
      <dgm:prSet presAssocID="{AAFF046F-8910-46D8-A0EA-A875215461AF}" presName="linearFlow" presStyleCnt="0">
        <dgm:presLayoutVars>
          <dgm:resizeHandles val="exact"/>
        </dgm:presLayoutVars>
      </dgm:prSet>
      <dgm:spPr/>
    </dgm:pt>
    <dgm:pt modelId="{3E5019E9-A750-4EEB-B79D-7E28F727E5DD}" type="pres">
      <dgm:prSet presAssocID="{DD2D4106-26AE-4AE4-B2F4-881384617E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733F-EA7A-4A9E-B933-97EFB1D89B53}" type="pres">
      <dgm:prSet presAssocID="{15E78F5A-01C9-422F-AF3F-CB128BD3635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4BC8668-486D-48F5-97C8-F480564410F2}" type="pres">
      <dgm:prSet presAssocID="{15E78F5A-01C9-422F-AF3F-CB128BD3635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B7FE6F3-4EC1-481C-969C-16600AAD3356}" type="pres">
      <dgm:prSet presAssocID="{F6F318C9-1725-43D9-969E-2C7E98F7E8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D2D37-E8A6-45E2-AA45-F788812DE4B2}" type="pres">
      <dgm:prSet presAssocID="{BC563C4E-C01A-47F5-91BB-98888F4891D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9AF7FFB-8D8D-4D20-82EE-C9D787A417E7}" type="pres">
      <dgm:prSet presAssocID="{BC563C4E-C01A-47F5-91BB-98888F4891D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A9C3549-3854-41C5-85EB-B0E6B0651EF7}" type="pres">
      <dgm:prSet presAssocID="{2D0D604C-BACB-4383-A2B7-1A312EBC1E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EA99E-599D-4D2B-BEDB-4C21BB213783}" type="pres">
      <dgm:prSet presAssocID="{E47144D5-E0D9-4AFC-8E0B-C0B507D7351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5B59623-C2D1-4BD8-8D87-9DCC487EC0EC}" type="pres">
      <dgm:prSet presAssocID="{E47144D5-E0D9-4AFC-8E0B-C0B507D7351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5D8E48-5F7D-4110-9E41-F8CADF4A212B}" type="pres">
      <dgm:prSet presAssocID="{2B1BA428-88D7-401F-BC9A-4DD2093ED5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F2C91-02BC-489A-92B4-6185577978FF}" type="pres">
      <dgm:prSet presAssocID="{79AC6E43-15E5-4505-82F6-82ADD1FEB79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17B090E-9931-43C6-A888-6D9D6948B1FB}" type="pres">
      <dgm:prSet presAssocID="{79AC6E43-15E5-4505-82F6-82ADD1FEB79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95C697A-4E15-42CC-A988-60EBBAAD4FC9}" type="pres">
      <dgm:prSet presAssocID="{6118D211-0191-4BD0-9430-00CC67C80B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F37FF-DD83-4481-928E-602AB23B88BB}" srcId="{AAFF046F-8910-46D8-A0EA-A875215461AF}" destId="{6118D211-0191-4BD0-9430-00CC67C80BD5}" srcOrd="4" destOrd="0" parTransId="{F7BBE95E-F5CE-4C6E-91AF-61992867C3F1}" sibTransId="{4BBC425B-5D87-4E8F-A103-D25648C846B1}"/>
    <dgm:cxn modelId="{87996B7E-87F6-43D4-A617-20E79442A58E}" type="presOf" srcId="{BC563C4E-C01A-47F5-91BB-98888F4891D7}" destId="{49AF7FFB-8D8D-4D20-82EE-C9D787A417E7}" srcOrd="1" destOrd="0" presId="urn:microsoft.com/office/officeart/2005/8/layout/process2"/>
    <dgm:cxn modelId="{815F07DC-A841-454B-894B-EA656F41A9DE}" type="presOf" srcId="{DD2D4106-26AE-4AE4-B2F4-881384617ED4}" destId="{3E5019E9-A750-4EEB-B79D-7E28F727E5DD}" srcOrd="0" destOrd="0" presId="urn:microsoft.com/office/officeart/2005/8/layout/process2"/>
    <dgm:cxn modelId="{3CAA3279-0F15-477E-85F5-7063131D4814}" type="presOf" srcId="{2B1BA428-88D7-401F-BC9A-4DD2093ED5F0}" destId="{005D8E48-5F7D-4110-9E41-F8CADF4A212B}" srcOrd="0" destOrd="0" presId="urn:microsoft.com/office/officeart/2005/8/layout/process2"/>
    <dgm:cxn modelId="{5070EF48-07B8-4156-AEB4-A6825A1FC990}" srcId="{AAFF046F-8910-46D8-A0EA-A875215461AF}" destId="{2B1BA428-88D7-401F-BC9A-4DD2093ED5F0}" srcOrd="3" destOrd="0" parTransId="{E72FE579-CBD2-45F6-8893-C17607CE22DB}" sibTransId="{79AC6E43-15E5-4505-82F6-82ADD1FEB79E}"/>
    <dgm:cxn modelId="{1D59C6ED-F959-4A50-8FFB-99967929E0F3}" type="presOf" srcId="{E47144D5-E0D9-4AFC-8E0B-C0B507D73519}" destId="{FEBEA99E-599D-4D2B-BEDB-4C21BB213783}" srcOrd="0" destOrd="0" presId="urn:microsoft.com/office/officeart/2005/8/layout/process2"/>
    <dgm:cxn modelId="{A3C89F34-0332-4C9D-97DE-381BDDC097C3}" srcId="{AAFF046F-8910-46D8-A0EA-A875215461AF}" destId="{2D0D604C-BACB-4383-A2B7-1A312EBC1E71}" srcOrd="2" destOrd="0" parTransId="{3F9DD6AA-9C64-4C78-8055-1F01200BD450}" sibTransId="{E47144D5-E0D9-4AFC-8E0B-C0B507D73519}"/>
    <dgm:cxn modelId="{BBF76CEC-23AF-44D3-9369-B04DBEC5C655}" type="presOf" srcId="{79AC6E43-15E5-4505-82F6-82ADD1FEB79E}" destId="{117B090E-9931-43C6-A888-6D9D6948B1FB}" srcOrd="1" destOrd="0" presId="urn:microsoft.com/office/officeart/2005/8/layout/process2"/>
    <dgm:cxn modelId="{A4A8E33A-194C-4A0E-8783-CE7FFB9C5CB8}" type="presOf" srcId="{15E78F5A-01C9-422F-AF3F-CB128BD3635A}" destId="{FB9F733F-EA7A-4A9E-B933-97EFB1D89B53}" srcOrd="0" destOrd="0" presId="urn:microsoft.com/office/officeart/2005/8/layout/process2"/>
    <dgm:cxn modelId="{4E471DF0-E82B-4E12-AF5F-8A8AF6C3BDE3}" type="presOf" srcId="{E47144D5-E0D9-4AFC-8E0B-C0B507D73519}" destId="{65B59623-C2D1-4BD8-8D87-9DCC487EC0EC}" srcOrd="1" destOrd="0" presId="urn:microsoft.com/office/officeart/2005/8/layout/process2"/>
    <dgm:cxn modelId="{BCB97E0A-FB46-4A86-9FBF-185D4F419CA1}" type="presOf" srcId="{2D0D604C-BACB-4383-A2B7-1A312EBC1E71}" destId="{5A9C3549-3854-41C5-85EB-B0E6B0651EF7}" srcOrd="0" destOrd="0" presId="urn:microsoft.com/office/officeart/2005/8/layout/process2"/>
    <dgm:cxn modelId="{377FCB4C-92ED-4E82-AD3C-160B7821BAE1}" type="presOf" srcId="{F6F318C9-1725-43D9-969E-2C7E98F7E88E}" destId="{7B7FE6F3-4EC1-481C-969C-16600AAD3356}" srcOrd="0" destOrd="0" presId="urn:microsoft.com/office/officeart/2005/8/layout/process2"/>
    <dgm:cxn modelId="{F0C77EC7-9900-4BC0-82D2-F1D35DB3D961}" type="presOf" srcId="{6118D211-0191-4BD0-9430-00CC67C80BD5}" destId="{395C697A-4E15-42CC-A988-60EBBAAD4FC9}" srcOrd="0" destOrd="0" presId="urn:microsoft.com/office/officeart/2005/8/layout/process2"/>
    <dgm:cxn modelId="{A4F0C012-AB9B-440E-83B2-B93907493470}" type="presOf" srcId="{15E78F5A-01C9-422F-AF3F-CB128BD3635A}" destId="{A4BC8668-486D-48F5-97C8-F480564410F2}" srcOrd="1" destOrd="0" presId="urn:microsoft.com/office/officeart/2005/8/layout/process2"/>
    <dgm:cxn modelId="{AF6094D3-AD18-48F1-BE5A-3241179B51DA}" type="presOf" srcId="{BC563C4E-C01A-47F5-91BB-98888F4891D7}" destId="{10DD2D37-E8A6-45E2-AA45-F788812DE4B2}" srcOrd="0" destOrd="0" presId="urn:microsoft.com/office/officeart/2005/8/layout/process2"/>
    <dgm:cxn modelId="{E1B47BA4-A6E5-4CD1-B828-FCAE24FC8CF2}" srcId="{AAFF046F-8910-46D8-A0EA-A875215461AF}" destId="{F6F318C9-1725-43D9-969E-2C7E98F7E88E}" srcOrd="1" destOrd="0" parTransId="{BBB2C9FF-A9D2-4A3F-A34C-1CD68BD3F3E1}" sibTransId="{BC563C4E-C01A-47F5-91BB-98888F4891D7}"/>
    <dgm:cxn modelId="{569663D8-3903-4B63-970A-D76F3FDA502A}" type="presOf" srcId="{79AC6E43-15E5-4505-82F6-82ADD1FEB79E}" destId="{1C8F2C91-02BC-489A-92B4-6185577978FF}" srcOrd="0" destOrd="0" presId="urn:microsoft.com/office/officeart/2005/8/layout/process2"/>
    <dgm:cxn modelId="{75CD8619-B569-4655-BE74-31BB1E890725}" type="presOf" srcId="{AAFF046F-8910-46D8-A0EA-A875215461AF}" destId="{952828B5-D9BC-4B88-8E09-829DB3DAB700}" srcOrd="0" destOrd="0" presId="urn:microsoft.com/office/officeart/2005/8/layout/process2"/>
    <dgm:cxn modelId="{07861C18-3B82-476D-AC55-11C223CE327E}" srcId="{AAFF046F-8910-46D8-A0EA-A875215461AF}" destId="{DD2D4106-26AE-4AE4-B2F4-881384617ED4}" srcOrd="0" destOrd="0" parTransId="{63AA74FE-14F3-413A-98A1-90B0905A5C81}" sibTransId="{15E78F5A-01C9-422F-AF3F-CB128BD3635A}"/>
    <dgm:cxn modelId="{04C81607-1CF6-483E-9ECA-848A30C22998}" type="presParOf" srcId="{952828B5-D9BC-4B88-8E09-829DB3DAB700}" destId="{3E5019E9-A750-4EEB-B79D-7E28F727E5DD}" srcOrd="0" destOrd="0" presId="urn:microsoft.com/office/officeart/2005/8/layout/process2"/>
    <dgm:cxn modelId="{54254761-3719-49E7-9FD7-9B7CCCC51A93}" type="presParOf" srcId="{952828B5-D9BC-4B88-8E09-829DB3DAB700}" destId="{FB9F733F-EA7A-4A9E-B933-97EFB1D89B53}" srcOrd="1" destOrd="0" presId="urn:microsoft.com/office/officeart/2005/8/layout/process2"/>
    <dgm:cxn modelId="{8E8FADF0-6D65-4789-9069-10042AFE3310}" type="presParOf" srcId="{FB9F733F-EA7A-4A9E-B933-97EFB1D89B53}" destId="{A4BC8668-486D-48F5-97C8-F480564410F2}" srcOrd="0" destOrd="0" presId="urn:microsoft.com/office/officeart/2005/8/layout/process2"/>
    <dgm:cxn modelId="{90A48822-331D-4D78-B22A-9C5384E86F16}" type="presParOf" srcId="{952828B5-D9BC-4B88-8E09-829DB3DAB700}" destId="{7B7FE6F3-4EC1-481C-969C-16600AAD3356}" srcOrd="2" destOrd="0" presId="urn:microsoft.com/office/officeart/2005/8/layout/process2"/>
    <dgm:cxn modelId="{B07A009E-928A-4D88-AA3B-54A69B2BE8C8}" type="presParOf" srcId="{952828B5-D9BC-4B88-8E09-829DB3DAB700}" destId="{10DD2D37-E8A6-45E2-AA45-F788812DE4B2}" srcOrd="3" destOrd="0" presId="urn:microsoft.com/office/officeart/2005/8/layout/process2"/>
    <dgm:cxn modelId="{082326FC-314D-4034-9EF1-ACFB66BA30B1}" type="presParOf" srcId="{10DD2D37-E8A6-45E2-AA45-F788812DE4B2}" destId="{49AF7FFB-8D8D-4D20-82EE-C9D787A417E7}" srcOrd="0" destOrd="0" presId="urn:microsoft.com/office/officeart/2005/8/layout/process2"/>
    <dgm:cxn modelId="{801445CD-8B82-4F26-A8C9-DDCAAB864A30}" type="presParOf" srcId="{952828B5-D9BC-4B88-8E09-829DB3DAB700}" destId="{5A9C3549-3854-41C5-85EB-B0E6B0651EF7}" srcOrd="4" destOrd="0" presId="urn:microsoft.com/office/officeart/2005/8/layout/process2"/>
    <dgm:cxn modelId="{0E43A6F9-ECA0-4AF4-81AC-3F7A469B5E9E}" type="presParOf" srcId="{952828B5-D9BC-4B88-8E09-829DB3DAB700}" destId="{FEBEA99E-599D-4D2B-BEDB-4C21BB213783}" srcOrd="5" destOrd="0" presId="urn:microsoft.com/office/officeart/2005/8/layout/process2"/>
    <dgm:cxn modelId="{B5D56C52-01AA-4F0C-BD02-52DCB6F30524}" type="presParOf" srcId="{FEBEA99E-599D-4D2B-BEDB-4C21BB213783}" destId="{65B59623-C2D1-4BD8-8D87-9DCC487EC0EC}" srcOrd="0" destOrd="0" presId="urn:microsoft.com/office/officeart/2005/8/layout/process2"/>
    <dgm:cxn modelId="{DE21FFFC-0F64-4151-B274-614EE5630652}" type="presParOf" srcId="{952828B5-D9BC-4B88-8E09-829DB3DAB700}" destId="{005D8E48-5F7D-4110-9E41-F8CADF4A212B}" srcOrd="6" destOrd="0" presId="urn:microsoft.com/office/officeart/2005/8/layout/process2"/>
    <dgm:cxn modelId="{03548D14-19E6-40A2-B85C-80CA3626137A}" type="presParOf" srcId="{952828B5-D9BC-4B88-8E09-829DB3DAB700}" destId="{1C8F2C91-02BC-489A-92B4-6185577978FF}" srcOrd="7" destOrd="0" presId="urn:microsoft.com/office/officeart/2005/8/layout/process2"/>
    <dgm:cxn modelId="{4784045F-57FD-4067-809A-1463783299AA}" type="presParOf" srcId="{1C8F2C91-02BC-489A-92B4-6185577978FF}" destId="{117B090E-9931-43C6-A888-6D9D6948B1FB}" srcOrd="0" destOrd="0" presId="urn:microsoft.com/office/officeart/2005/8/layout/process2"/>
    <dgm:cxn modelId="{BEED0304-0829-4FE5-97C5-58BC21942731}" type="presParOf" srcId="{952828B5-D9BC-4B88-8E09-829DB3DAB700}" destId="{395C697A-4E15-42CC-A988-60EBBAAD4FC9}" srcOrd="8" destOrd="0" presId="urn:microsoft.com/office/officeart/2005/8/layout/process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DD6DED-BABC-422D-A3F2-2ABCE5A42C5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752143A-A9D1-4CF5-9499-0F0C1FDA4371}">
      <dgm:prSet phldrT="[Text]"/>
      <dgm:spPr/>
      <dgm:t>
        <a:bodyPr/>
        <a:lstStyle/>
        <a:p>
          <a:r>
            <a:rPr lang="en-US" dirty="0" smtClean="0"/>
            <a:t>Find Descriptors</a:t>
          </a:r>
          <a:endParaRPr lang="en-US" dirty="0"/>
        </a:p>
      </dgm:t>
    </dgm:pt>
    <dgm:pt modelId="{F9008088-54C4-4636-884C-5B5F1B08AE51}" type="parTrans" cxnId="{801FCDBB-C7AE-48D8-8BF6-2C5CE52C9586}">
      <dgm:prSet/>
      <dgm:spPr/>
      <dgm:t>
        <a:bodyPr/>
        <a:lstStyle/>
        <a:p>
          <a:endParaRPr lang="en-US"/>
        </a:p>
      </dgm:t>
    </dgm:pt>
    <dgm:pt modelId="{1BC8D78D-B804-45F2-9226-669C18647736}" type="sibTrans" cxnId="{801FCDBB-C7AE-48D8-8BF6-2C5CE52C9586}">
      <dgm:prSet/>
      <dgm:spPr/>
      <dgm:t>
        <a:bodyPr/>
        <a:lstStyle/>
        <a:p>
          <a:endParaRPr lang="en-US"/>
        </a:p>
      </dgm:t>
    </dgm:pt>
    <dgm:pt modelId="{0ACE7E30-DBA0-456A-BEC6-82B245070319}">
      <dgm:prSet phldrT="[Text]"/>
      <dgm:spPr/>
      <dgm:t>
        <a:bodyPr/>
        <a:lstStyle/>
        <a:p>
          <a:r>
            <a:rPr lang="en-US" dirty="0" smtClean="0"/>
            <a:t>Learn Vocabulary</a:t>
          </a:r>
          <a:endParaRPr lang="en-US" dirty="0"/>
        </a:p>
      </dgm:t>
    </dgm:pt>
    <dgm:pt modelId="{ED24FDFC-E352-4B60-9C49-76DA81C4F5AD}" type="parTrans" cxnId="{72B05254-F8A3-48CF-B408-17FA4F1BFB25}">
      <dgm:prSet/>
      <dgm:spPr/>
      <dgm:t>
        <a:bodyPr/>
        <a:lstStyle/>
        <a:p>
          <a:endParaRPr lang="en-US"/>
        </a:p>
      </dgm:t>
    </dgm:pt>
    <dgm:pt modelId="{3A8D3908-5F66-401A-BEAA-BE7DC305A8B0}" type="sibTrans" cxnId="{72B05254-F8A3-48CF-B408-17FA4F1BFB25}">
      <dgm:prSet/>
      <dgm:spPr/>
      <dgm:t>
        <a:bodyPr/>
        <a:lstStyle/>
        <a:p>
          <a:endParaRPr lang="en-US"/>
        </a:p>
      </dgm:t>
    </dgm:pt>
    <dgm:pt modelId="{1B036B02-26C9-4E8B-940C-EC7C62B2BABC}">
      <dgm:prSet phldrT="[Text]"/>
      <dgm:spPr/>
      <dgm:t>
        <a:bodyPr/>
        <a:lstStyle/>
        <a:p>
          <a:r>
            <a:rPr lang="en-US" dirty="0" smtClean="0"/>
            <a:t>Assign descriptors to words</a:t>
          </a:r>
          <a:endParaRPr lang="en-US" dirty="0"/>
        </a:p>
      </dgm:t>
    </dgm:pt>
    <dgm:pt modelId="{8E3F328E-9A5A-42B7-B72E-EAF6798CD5EF}" type="parTrans" cxnId="{57CC162F-8A7C-46F9-B127-4CB3FD08BD98}">
      <dgm:prSet/>
      <dgm:spPr/>
      <dgm:t>
        <a:bodyPr/>
        <a:lstStyle/>
        <a:p>
          <a:endParaRPr lang="en-US"/>
        </a:p>
      </dgm:t>
    </dgm:pt>
    <dgm:pt modelId="{6978CF32-AA13-4EA5-A2AA-20931904304C}" type="sibTrans" cxnId="{57CC162F-8A7C-46F9-B127-4CB3FD08BD98}">
      <dgm:prSet/>
      <dgm:spPr/>
      <dgm:t>
        <a:bodyPr/>
        <a:lstStyle/>
        <a:p>
          <a:endParaRPr lang="en-US"/>
        </a:p>
      </dgm:t>
    </dgm:pt>
    <dgm:pt modelId="{57E2BFCB-9C18-4666-8F43-49B5BC6AE749}">
      <dgm:prSet phldrT="[Text]"/>
      <dgm:spPr/>
      <dgm:t>
        <a:bodyPr/>
        <a:lstStyle/>
        <a:p>
          <a:r>
            <a:rPr lang="en-US" dirty="0" smtClean="0"/>
            <a:t>Find Similar vectors</a:t>
          </a:r>
          <a:endParaRPr lang="en-US" dirty="0"/>
        </a:p>
      </dgm:t>
    </dgm:pt>
    <dgm:pt modelId="{593F1EF5-8A89-41DC-8B61-E03C12547520}" type="parTrans" cxnId="{6266EB93-E29F-4C73-A6BB-B82C272014AA}">
      <dgm:prSet/>
      <dgm:spPr/>
      <dgm:t>
        <a:bodyPr/>
        <a:lstStyle/>
        <a:p>
          <a:endParaRPr lang="en-US"/>
        </a:p>
      </dgm:t>
    </dgm:pt>
    <dgm:pt modelId="{62D68E4E-D396-4CFC-BDFF-5E72331F9600}" type="sibTrans" cxnId="{6266EB93-E29F-4C73-A6BB-B82C272014AA}">
      <dgm:prSet/>
      <dgm:spPr/>
      <dgm:t>
        <a:bodyPr/>
        <a:lstStyle/>
        <a:p>
          <a:endParaRPr lang="en-US"/>
        </a:p>
      </dgm:t>
    </dgm:pt>
    <dgm:pt modelId="{2FE88F09-985C-4C03-A479-ADCB558CB1BB}">
      <dgm:prSet phldrT="[Text]"/>
      <dgm:spPr/>
      <dgm:t>
        <a:bodyPr/>
        <a:lstStyle/>
        <a:p>
          <a:r>
            <a:rPr lang="en-US" dirty="0" smtClean="0"/>
            <a:t>Rank Results</a:t>
          </a:r>
          <a:endParaRPr lang="en-US" dirty="0"/>
        </a:p>
      </dgm:t>
    </dgm:pt>
    <dgm:pt modelId="{D8E0BA61-8186-468F-9247-FBD217E01034}" type="parTrans" cxnId="{CC7DFF8F-AF43-4465-9ED3-98BC36F3C0DB}">
      <dgm:prSet/>
      <dgm:spPr/>
    </dgm:pt>
    <dgm:pt modelId="{68D2E55A-1A43-4B1F-BBC5-26E9EC1FD664}" type="sibTrans" cxnId="{CC7DFF8F-AF43-4465-9ED3-98BC36F3C0DB}">
      <dgm:prSet/>
      <dgm:spPr/>
    </dgm:pt>
    <dgm:pt modelId="{B6BA67C6-B415-4927-A770-EADD87FAAB4F}" type="pres">
      <dgm:prSet presAssocID="{4FDD6DED-BABC-422D-A3F2-2ABCE5A42C55}" presName="linearFlow" presStyleCnt="0">
        <dgm:presLayoutVars>
          <dgm:resizeHandles val="exact"/>
        </dgm:presLayoutVars>
      </dgm:prSet>
      <dgm:spPr/>
    </dgm:pt>
    <dgm:pt modelId="{CC1B912D-8758-41A8-9636-EE0ABA63BEFC}" type="pres">
      <dgm:prSet presAssocID="{8752143A-A9D1-4CF5-9499-0F0C1FDA43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F88C-E841-49E2-8F90-9D735A377C1A}" type="pres">
      <dgm:prSet presAssocID="{1BC8D78D-B804-45F2-9226-669C1864773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A6E5E7C-E5BC-4334-9B15-C7B59A1AA0F3}" type="pres">
      <dgm:prSet presAssocID="{1BC8D78D-B804-45F2-9226-669C1864773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0075229-3CEF-47D5-BDFC-C4F32F2170A3}" type="pres">
      <dgm:prSet presAssocID="{0ACE7E30-DBA0-456A-BEC6-82B2450703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F2F5D-70E8-4C26-9384-A36E462A8888}" type="pres">
      <dgm:prSet presAssocID="{3A8D3908-5F66-401A-BEAA-BE7DC305A8B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31BD6F1-DE20-4D58-9F64-542F6D099CD2}" type="pres">
      <dgm:prSet presAssocID="{3A8D3908-5F66-401A-BEAA-BE7DC305A8B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3224E39-C7EE-46CF-B7AC-E35E357DDA91}" type="pres">
      <dgm:prSet presAssocID="{1B036B02-26C9-4E8B-940C-EC7C62B2BA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704F2-9ADF-4107-B7DD-7AB073FB3AE5}" type="pres">
      <dgm:prSet presAssocID="{6978CF32-AA13-4EA5-A2AA-20931904304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CF4D2E0-19B6-4A38-BC2A-F4AF62E63839}" type="pres">
      <dgm:prSet presAssocID="{6978CF32-AA13-4EA5-A2AA-20931904304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68D0226-CBC3-4547-A57B-95F1E990B2A8}" type="pres">
      <dgm:prSet presAssocID="{57E2BFCB-9C18-4666-8F43-49B5BC6AE7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E0D08-BD2A-4EB1-BF0E-A5627D2CFC21}" type="pres">
      <dgm:prSet presAssocID="{62D68E4E-D396-4CFC-BDFF-5E72331F96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387F32C-98D6-483E-8845-9927480BBBBF}" type="pres">
      <dgm:prSet presAssocID="{62D68E4E-D396-4CFC-BDFF-5E72331F960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FB3E77-5193-4B7B-A22E-3B9857B54EBD}" type="pres">
      <dgm:prSet presAssocID="{2FE88F09-985C-4C03-A479-ADCB558CB1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CC162F-8A7C-46F9-B127-4CB3FD08BD98}" srcId="{4FDD6DED-BABC-422D-A3F2-2ABCE5A42C55}" destId="{1B036B02-26C9-4E8B-940C-EC7C62B2BABC}" srcOrd="2" destOrd="0" parTransId="{8E3F328E-9A5A-42B7-B72E-EAF6798CD5EF}" sibTransId="{6978CF32-AA13-4EA5-A2AA-20931904304C}"/>
    <dgm:cxn modelId="{0907186D-CC76-4448-A7BB-6150475A6142}" type="presOf" srcId="{6978CF32-AA13-4EA5-A2AA-20931904304C}" destId="{D61704F2-9ADF-4107-B7DD-7AB073FB3AE5}" srcOrd="0" destOrd="0" presId="urn:microsoft.com/office/officeart/2005/8/layout/process2"/>
    <dgm:cxn modelId="{3474C336-AA8D-4EF6-A633-0DC94CB8B8BA}" type="presOf" srcId="{62D68E4E-D396-4CFC-BDFF-5E72331F9600}" destId="{F387F32C-98D6-483E-8845-9927480BBBBF}" srcOrd="1" destOrd="0" presId="urn:microsoft.com/office/officeart/2005/8/layout/process2"/>
    <dgm:cxn modelId="{801FCDBB-C7AE-48D8-8BF6-2C5CE52C9586}" srcId="{4FDD6DED-BABC-422D-A3F2-2ABCE5A42C55}" destId="{8752143A-A9D1-4CF5-9499-0F0C1FDA4371}" srcOrd="0" destOrd="0" parTransId="{F9008088-54C4-4636-884C-5B5F1B08AE51}" sibTransId="{1BC8D78D-B804-45F2-9226-669C18647736}"/>
    <dgm:cxn modelId="{CC7DFF8F-AF43-4465-9ED3-98BC36F3C0DB}" srcId="{4FDD6DED-BABC-422D-A3F2-2ABCE5A42C55}" destId="{2FE88F09-985C-4C03-A479-ADCB558CB1BB}" srcOrd="4" destOrd="0" parTransId="{D8E0BA61-8186-468F-9247-FBD217E01034}" sibTransId="{68D2E55A-1A43-4B1F-BBC5-26E9EC1FD664}"/>
    <dgm:cxn modelId="{D56608DD-7A1A-438B-90B5-C63B2EE23163}" type="presOf" srcId="{57E2BFCB-9C18-4666-8F43-49B5BC6AE749}" destId="{168D0226-CBC3-4547-A57B-95F1E990B2A8}" srcOrd="0" destOrd="0" presId="urn:microsoft.com/office/officeart/2005/8/layout/process2"/>
    <dgm:cxn modelId="{308A2459-3D3E-44D4-8E20-27D05FC7375F}" type="presOf" srcId="{3A8D3908-5F66-401A-BEAA-BE7DC305A8B0}" destId="{9E0F2F5D-70E8-4C26-9384-A36E462A8888}" srcOrd="0" destOrd="0" presId="urn:microsoft.com/office/officeart/2005/8/layout/process2"/>
    <dgm:cxn modelId="{DB7B19EE-ACE4-426C-A3B1-6D3CF3C88956}" type="presOf" srcId="{8752143A-A9D1-4CF5-9499-0F0C1FDA4371}" destId="{CC1B912D-8758-41A8-9636-EE0ABA63BEFC}" srcOrd="0" destOrd="0" presId="urn:microsoft.com/office/officeart/2005/8/layout/process2"/>
    <dgm:cxn modelId="{195889BD-DD05-44FF-BBA2-A16D75926035}" type="presOf" srcId="{2FE88F09-985C-4C03-A479-ADCB558CB1BB}" destId="{65FB3E77-5193-4B7B-A22E-3B9857B54EBD}" srcOrd="0" destOrd="0" presId="urn:microsoft.com/office/officeart/2005/8/layout/process2"/>
    <dgm:cxn modelId="{84ED4368-5BDA-4CA9-AD84-0628629E3CB6}" type="presOf" srcId="{0ACE7E30-DBA0-456A-BEC6-82B245070319}" destId="{10075229-3CEF-47D5-BDFC-C4F32F2170A3}" srcOrd="0" destOrd="0" presId="urn:microsoft.com/office/officeart/2005/8/layout/process2"/>
    <dgm:cxn modelId="{87FC1CDA-2838-49AD-A8FF-5BCC1B69F4EE}" type="presOf" srcId="{1BC8D78D-B804-45F2-9226-669C18647736}" destId="{63DDF88C-E841-49E2-8F90-9D735A377C1A}" srcOrd="0" destOrd="0" presId="urn:microsoft.com/office/officeart/2005/8/layout/process2"/>
    <dgm:cxn modelId="{F1BFFD77-E3E8-41C3-8D27-7B619F6406AE}" type="presOf" srcId="{62D68E4E-D396-4CFC-BDFF-5E72331F9600}" destId="{67AE0D08-BD2A-4EB1-BF0E-A5627D2CFC21}" srcOrd="0" destOrd="0" presId="urn:microsoft.com/office/officeart/2005/8/layout/process2"/>
    <dgm:cxn modelId="{EC5D228A-D34D-4B28-99C6-86BA287EA7BC}" type="presOf" srcId="{6978CF32-AA13-4EA5-A2AA-20931904304C}" destId="{8CF4D2E0-19B6-4A38-BC2A-F4AF62E63839}" srcOrd="1" destOrd="0" presId="urn:microsoft.com/office/officeart/2005/8/layout/process2"/>
    <dgm:cxn modelId="{13E76C3C-6F2A-43C8-AE86-11AF1C498398}" type="presOf" srcId="{1BC8D78D-B804-45F2-9226-669C18647736}" destId="{EA6E5E7C-E5BC-4334-9B15-C7B59A1AA0F3}" srcOrd="1" destOrd="0" presId="urn:microsoft.com/office/officeart/2005/8/layout/process2"/>
    <dgm:cxn modelId="{AC56EA74-1FC3-46BB-97C3-CCA769B5B665}" type="presOf" srcId="{4FDD6DED-BABC-422D-A3F2-2ABCE5A42C55}" destId="{B6BA67C6-B415-4927-A770-EADD87FAAB4F}" srcOrd="0" destOrd="0" presId="urn:microsoft.com/office/officeart/2005/8/layout/process2"/>
    <dgm:cxn modelId="{72B05254-F8A3-48CF-B408-17FA4F1BFB25}" srcId="{4FDD6DED-BABC-422D-A3F2-2ABCE5A42C55}" destId="{0ACE7E30-DBA0-456A-BEC6-82B245070319}" srcOrd="1" destOrd="0" parTransId="{ED24FDFC-E352-4B60-9C49-76DA81C4F5AD}" sibTransId="{3A8D3908-5F66-401A-BEAA-BE7DC305A8B0}"/>
    <dgm:cxn modelId="{DE71D383-AD78-43C0-B72A-BAA1DB0CACEF}" type="presOf" srcId="{3A8D3908-5F66-401A-BEAA-BE7DC305A8B0}" destId="{F31BD6F1-DE20-4D58-9F64-542F6D099CD2}" srcOrd="1" destOrd="0" presId="urn:microsoft.com/office/officeart/2005/8/layout/process2"/>
    <dgm:cxn modelId="{6266EB93-E29F-4C73-A6BB-B82C272014AA}" srcId="{4FDD6DED-BABC-422D-A3F2-2ABCE5A42C55}" destId="{57E2BFCB-9C18-4666-8F43-49B5BC6AE749}" srcOrd="3" destOrd="0" parTransId="{593F1EF5-8A89-41DC-8B61-E03C12547520}" sibTransId="{62D68E4E-D396-4CFC-BDFF-5E72331F9600}"/>
    <dgm:cxn modelId="{BBFE3115-6CCB-408D-B179-57226AB3889D}" type="presOf" srcId="{1B036B02-26C9-4E8B-940C-EC7C62B2BABC}" destId="{53224E39-C7EE-46CF-B7AC-E35E357DDA91}" srcOrd="0" destOrd="0" presId="urn:microsoft.com/office/officeart/2005/8/layout/process2"/>
    <dgm:cxn modelId="{D551EBEC-FEF2-48EE-97CA-41B388BA9B02}" type="presParOf" srcId="{B6BA67C6-B415-4927-A770-EADD87FAAB4F}" destId="{CC1B912D-8758-41A8-9636-EE0ABA63BEFC}" srcOrd="0" destOrd="0" presId="urn:microsoft.com/office/officeart/2005/8/layout/process2"/>
    <dgm:cxn modelId="{600EFA01-BD25-4A45-98DC-0EA83246475C}" type="presParOf" srcId="{B6BA67C6-B415-4927-A770-EADD87FAAB4F}" destId="{63DDF88C-E841-49E2-8F90-9D735A377C1A}" srcOrd="1" destOrd="0" presId="urn:microsoft.com/office/officeart/2005/8/layout/process2"/>
    <dgm:cxn modelId="{89AF20FF-BFA9-4593-9096-3837EBA4A373}" type="presParOf" srcId="{63DDF88C-E841-49E2-8F90-9D735A377C1A}" destId="{EA6E5E7C-E5BC-4334-9B15-C7B59A1AA0F3}" srcOrd="0" destOrd="0" presId="urn:microsoft.com/office/officeart/2005/8/layout/process2"/>
    <dgm:cxn modelId="{B71A1F83-1D77-4E96-8890-584A0724029B}" type="presParOf" srcId="{B6BA67C6-B415-4927-A770-EADD87FAAB4F}" destId="{10075229-3CEF-47D5-BDFC-C4F32F2170A3}" srcOrd="2" destOrd="0" presId="urn:microsoft.com/office/officeart/2005/8/layout/process2"/>
    <dgm:cxn modelId="{4511811B-056D-43D3-9BD1-EB2CD93542EF}" type="presParOf" srcId="{B6BA67C6-B415-4927-A770-EADD87FAAB4F}" destId="{9E0F2F5D-70E8-4C26-9384-A36E462A8888}" srcOrd="3" destOrd="0" presId="urn:microsoft.com/office/officeart/2005/8/layout/process2"/>
    <dgm:cxn modelId="{153D6A5C-39FA-4999-BCF2-03249C159DD7}" type="presParOf" srcId="{9E0F2F5D-70E8-4C26-9384-A36E462A8888}" destId="{F31BD6F1-DE20-4D58-9F64-542F6D099CD2}" srcOrd="0" destOrd="0" presId="urn:microsoft.com/office/officeart/2005/8/layout/process2"/>
    <dgm:cxn modelId="{72145C00-AB24-44FF-873F-CBCCE7B81260}" type="presParOf" srcId="{B6BA67C6-B415-4927-A770-EADD87FAAB4F}" destId="{53224E39-C7EE-46CF-B7AC-E35E357DDA91}" srcOrd="4" destOrd="0" presId="urn:microsoft.com/office/officeart/2005/8/layout/process2"/>
    <dgm:cxn modelId="{3C435A00-2C7A-4FC6-BA22-0E818FDEC1EF}" type="presParOf" srcId="{B6BA67C6-B415-4927-A770-EADD87FAAB4F}" destId="{D61704F2-9ADF-4107-B7DD-7AB073FB3AE5}" srcOrd="5" destOrd="0" presId="urn:microsoft.com/office/officeart/2005/8/layout/process2"/>
    <dgm:cxn modelId="{1397EC13-330D-44EF-AC5C-E981E7A704C7}" type="presParOf" srcId="{D61704F2-9ADF-4107-B7DD-7AB073FB3AE5}" destId="{8CF4D2E0-19B6-4A38-BC2A-F4AF62E63839}" srcOrd="0" destOrd="0" presId="urn:microsoft.com/office/officeart/2005/8/layout/process2"/>
    <dgm:cxn modelId="{F2E45F5B-564F-4A0F-9382-72901D7B42FD}" type="presParOf" srcId="{B6BA67C6-B415-4927-A770-EADD87FAAB4F}" destId="{168D0226-CBC3-4547-A57B-95F1E990B2A8}" srcOrd="6" destOrd="0" presId="urn:microsoft.com/office/officeart/2005/8/layout/process2"/>
    <dgm:cxn modelId="{201A15D9-8FCD-40A5-AEB2-71F861535AA4}" type="presParOf" srcId="{B6BA67C6-B415-4927-A770-EADD87FAAB4F}" destId="{67AE0D08-BD2A-4EB1-BF0E-A5627D2CFC21}" srcOrd="7" destOrd="0" presId="urn:microsoft.com/office/officeart/2005/8/layout/process2"/>
    <dgm:cxn modelId="{D1E27277-AB07-4501-9908-180E4BE1F540}" type="presParOf" srcId="{67AE0D08-BD2A-4EB1-BF0E-A5627D2CFC21}" destId="{F387F32C-98D6-483E-8845-9927480BBBBF}" srcOrd="0" destOrd="0" presId="urn:microsoft.com/office/officeart/2005/8/layout/process2"/>
    <dgm:cxn modelId="{FBB6BA03-E07E-4BD5-B6A1-45CE89428D2D}" type="presParOf" srcId="{B6BA67C6-B415-4927-A770-EADD87FAAB4F}" destId="{65FB3E77-5193-4B7B-A22E-3B9857B54EBD}" srcOrd="8" destOrd="0" presId="urn:microsoft.com/office/officeart/2005/8/layout/process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FF046F-8910-46D8-A0EA-A875215461A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2D4106-26AE-4AE4-B2F4-881384617ED4}">
      <dgm:prSet phldrT="[Text]"/>
      <dgm:spPr/>
      <dgm:t>
        <a:bodyPr/>
        <a:lstStyle/>
        <a:p>
          <a:r>
            <a:rPr lang="en-US" dirty="0" smtClean="0"/>
            <a:t>SIFT</a:t>
          </a:r>
          <a:endParaRPr lang="en-US" dirty="0"/>
        </a:p>
      </dgm:t>
    </dgm:pt>
    <dgm:pt modelId="{63AA74FE-14F3-413A-98A1-90B0905A5C81}" type="parTrans" cxnId="{07861C18-3B82-476D-AC55-11C223CE327E}">
      <dgm:prSet/>
      <dgm:spPr/>
      <dgm:t>
        <a:bodyPr/>
        <a:lstStyle/>
        <a:p>
          <a:endParaRPr lang="en-US"/>
        </a:p>
      </dgm:t>
    </dgm:pt>
    <dgm:pt modelId="{15E78F5A-01C9-422F-AF3F-CB128BD3635A}" type="sibTrans" cxnId="{07861C18-3B82-476D-AC55-11C223CE327E}">
      <dgm:prSet/>
      <dgm:spPr/>
      <dgm:t>
        <a:bodyPr/>
        <a:lstStyle/>
        <a:p>
          <a:endParaRPr lang="en-US"/>
        </a:p>
      </dgm:t>
    </dgm:pt>
    <dgm:pt modelId="{F6F318C9-1725-43D9-969E-2C7E98F7E88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Approximate K Means</a:t>
          </a:r>
        </a:p>
        <a:p>
          <a:r>
            <a:rPr lang="en-US" dirty="0" smtClean="0"/>
            <a:t>O(N log(# of leaves))</a:t>
          </a:r>
          <a:endParaRPr lang="en-US" dirty="0"/>
        </a:p>
      </dgm:t>
    </dgm:pt>
    <dgm:pt modelId="{BBB2C9FF-A9D2-4A3F-A34C-1CD68BD3F3E1}" type="parTrans" cxnId="{E1B47BA4-A6E5-4CD1-B828-FCAE24FC8CF2}">
      <dgm:prSet/>
      <dgm:spPr/>
      <dgm:t>
        <a:bodyPr/>
        <a:lstStyle/>
        <a:p>
          <a:endParaRPr lang="en-US"/>
        </a:p>
      </dgm:t>
    </dgm:pt>
    <dgm:pt modelId="{BC563C4E-C01A-47F5-91BB-98888F4891D7}" type="sibTrans" cxnId="{E1B47BA4-A6E5-4CD1-B828-FCAE24FC8CF2}">
      <dgm:prSet/>
      <dgm:spPr/>
      <dgm:t>
        <a:bodyPr/>
        <a:lstStyle/>
        <a:p>
          <a:endParaRPr lang="en-US"/>
        </a:p>
      </dgm:t>
    </dgm:pt>
    <dgm:pt modelId="{2D0D604C-BACB-4383-A2B7-1A312EBC1E7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Search</a:t>
          </a:r>
        </a:p>
        <a:p>
          <a:r>
            <a:rPr lang="en-US" smtClean="0"/>
            <a:t>O(log</a:t>
          </a:r>
          <a:r>
            <a:rPr lang="en-US" dirty="0" smtClean="0"/>
            <a:t>(# of leaves))</a:t>
          </a:r>
          <a:endParaRPr lang="en-US" dirty="0"/>
        </a:p>
      </dgm:t>
    </dgm:pt>
    <dgm:pt modelId="{3F9DD6AA-9C64-4C78-8055-1F01200BD450}" type="parTrans" cxnId="{A3C89F34-0332-4C9D-97DE-381BDDC097C3}">
      <dgm:prSet/>
      <dgm:spPr/>
      <dgm:t>
        <a:bodyPr/>
        <a:lstStyle/>
        <a:p>
          <a:endParaRPr lang="en-US"/>
        </a:p>
      </dgm:t>
    </dgm:pt>
    <dgm:pt modelId="{E47144D5-E0D9-4AFC-8E0B-C0B507D73519}" type="sibTrans" cxnId="{A3C89F34-0332-4C9D-97DE-381BDDC097C3}">
      <dgm:prSet/>
      <dgm:spPr/>
      <dgm:t>
        <a:bodyPr/>
        <a:lstStyle/>
        <a:p>
          <a:endParaRPr lang="en-US"/>
        </a:p>
      </dgm:t>
    </dgm:pt>
    <dgm:pt modelId="{2B1BA428-88D7-401F-BC9A-4DD2093ED5F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Inverted File list</a:t>
          </a:r>
          <a:endParaRPr lang="en-US" dirty="0"/>
        </a:p>
      </dgm:t>
    </dgm:pt>
    <dgm:pt modelId="{E72FE579-CBD2-45F6-8893-C17607CE22DB}" type="parTrans" cxnId="{5070EF48-07B8-4156-AEB4-A6825A1FC990}">
      <dgm:prSet/>
      <dgm:spPr/>
      <dgm:t>
        <a:bodyPr/>
        <a:lstStyle/>
        <a:p>
          <a:endParaRPr lang="en-US"/>
        </a:p>
      </dgm:t>
    </dgm:pt>
    <dgm:pt modelId="{79AC6E43-15E5-4505-82F6-82ADD1FEB79E}" type="sibTrans" cxnId="{5070EF48-07B8-4156-AEB4-A6825A1FC990}">
      <dgm:prSet/>
      <dgm:spPr/>
      <dgm:t>
        <a:bodyPr/>
        <a:lstStyle/>
        <a:p>
          <a:endParaRPr lang="en-US"/>
        </a:p>
      </dgm:t>
    </dgm:pt>
    <dgm:pt modelId="{6118D211-0191-4BD0-9430-00CC67C80BD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Transformation based Spatial Verification</a:t>
          </a:r>
          <a:endParaRPr lang="en-US" dirty="0"/>
        </a:p>
      </dgm:t>
    </dgm:pt>
    <dgm:pt modelId="{F7BBE95E-F5CE-4C6E-91AF-61992867C3F1}" type="parTrans" cxnId="{3A7F37FF-DD83-4481-928E-602AB23B88BB}">
      <dgm:prSet/>
      <dgm:spPr/>
      <dgm:t>
        <a:bodyPr/>
        <a:lstStyle/>
        <a:p>
          <a:endParaRPr lang="en-US"/>
        </a:p>
      </dgm:t>
    </dgm:pt>
    <dgm:pt modelId="{4BBC425B-5D87-4E8F-A103-D25648C846B1}" type="sibTrans" cxnId="{3A7F37FF-DD83-4481-928E-602AB23B88BB}">
      <dgm:prSet/>
      <dgm:spPr/>
      <dgm:t>
        <a:bodyPr/>
        <a:lstStyle/>
        <a:p>
          <a:endParaRPr lang="en-US"/>
        </a:p>
      </dgm:t>
    </dgm:pt>
    <dgm:pt modelId="{952828B5-D9BC-4B88-8E09-829DB3DAB700}" type="pres">
      <dgm:prSet presAssocID="{AAFF046F-8910-46D8-A0EA-A875215461AF}" presName="linearFlow" presStyleCnt="0">
        <dgm:presLayoutVars>
          <dgm:resizeHandles val="exact"/>
        </dgm:presLayoutVars>
      </dgm:prSet>
      <dgm:spPr/>
    </dgm:pt>
    <dgm:pt modelId="{3E5019E9-A750-4EEB-B79D-7E28F727E5DD}" type="pres">
      <dgm:prSet presAssocID="{DD2D4106-26AE-4AE4-B2F4-881384617E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733F-EA7A-4A9E-B933-97EFB1D89B53}" type="pres">
      <dgm:prSet presAssocID="{15E78F5A-01C9-422F-AF3F-CB128BD3635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4BC8668-486D-48F5-97C8-F480564410F2}" type="pres">
      <dgm:prSet presAssocID="{15E78F5A-01C9-422F-AF3F-CB128BD3635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B7FE6F3-4EC1-481C-969C-16600AAD3356}" type="pres">
      <dgm:prSet presAssocID="{F6F318C9-1725-43D9-969E-2C7E98F7E8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D2D37-E8A6-45E2-AA45-F788812DE4B2}" type="pres">
      <dgm:prSet presAssocID="{BC563C4E-C01A-47F5-91BB-98888F4891D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9AF7FFB-8D8D-4D20-82EE-C9D787A417E7}" type="pres">
      <dgm:prSet presAssocID="{BC563C4E-C01A-47F5-91BB-98888F4891D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A9C3549-3854-41C5-85EB-B0E6B0651EF7}" type="pres">
      <dgm:prSet presAssocID="{2D0D604C-BACB-4383-A2B7-1A312EBC1E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EA99E-599D-4D2B-BEDB-4C21BB213783}" type="pres">
      <dgm:prSet presAssocID="{E47144D5-E0D9-4AFC-8E0B-C0B507D7351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5B59623-C2D1-4BD8-8D87-9DCC487EC0EC}" type="pres">
      <dgm:prSet presAssocID="{E47144D5-E0D9-4AFC-8E0B-C0B507D7351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5D8E48-5F7D-4110-9E41-F8CADF4A212B}" type="pres">
      <dgm:prSet presAssocID="{2B1BA428-88D7-401F-BC9A-4DD2093ED5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F2C91-02BC-489A-92B4-6185577978FF}" type="pres">
      <dgm:prSet presAssocID="{79AC6E43-15E5-4505-82F6-82ADD1FEB79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17B090E-9931-43C6-A888-6D9D6948B1FB}" type="pres">
      <dgm:prSet presAssocID="{79AC6E43-15E5-4505-82F6-82ADD1FEB79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95C697A-4E15-42CC-A988-60EBBAAD4FC9}" type="pres">
      <dgm:prSet presAssocID="{6118D211-0191-4BD0-9430-00CC67C80B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4D0F0-EC34-48AE-8CF7-8EDE653AD078}" type="presOf" srcId="{E47144D5-E0D9-4AFC-8E0B-C0B507D73519}" destId="{FEBEA99E-599D-4D2B-BEDB-4C21BB213783}" srcOrd="0" destOrd="0" presId="urn:microsoft.com/office/officeart/2005/8/layout/process2"/>
    <dgm:cxn modelId="{3A7F37FF-DD83-4481-928E-602AB23B88BB}" srcId="{AAFF046F-8910-46D8-A0EA-A875215461AF}" destId="{6118D211-0191-4BD0-9430-00CC67C80BD5}" srcOrd="4" destOrd="0" parTransId="{F7BBE95E-F5CE-4C6E-91AF-61992867C3F1}" sibTransId="{4BBC425B-5D87-4E8F-A103-D25648C846B1}"/>
    <dgm:cxn modelId="{E5B7D8BE-11CA-47B6-A162-7F106A19138E}" type="presOf" srcId="{6118D211-0191-4BD0-9430-00CC67C80BD5}" destId="{395C697A-4E15-42CC-A988-60EBBAAD4FC9}" srcOrd="0" destOrd="0" presId="urn:microsoft.com/office/officeart/2005/8/layout/process2"/>
    <dgm:cxn modelId="{1C7403E1-D579-43E8-9F05-24650D8A5EB2}" type="presOf" srcId="{F6F318C9-1725-43D9-969E-2C7E98F7E88E}" destId="{7B7FE6F3-4EC1-481C-969C-16600AAD3356}" srcOrd="0" destOrd="0" presId="urn:microsoft.com/office/officeart/2005/8/layout/process2"/>
    <dgm:cxn modelId="{2C089B1A-1ECB-467F-82CA-B3A33CE3BC21}" type="presOf" srcId="{79AC6E43-15E5-4505-82F6-82ADD1FEB79E}" destId="{117B090E-9931-43C6-A888-6D9D6948B1FB}" srcOrd="1" destOrd="0" presId="urn:microsoft.com/office/officeart/2005/8/layout/process2"/>
    <dgm:cxn modelId="{6222A970-6D49-431A-B007-7887CC5936ED}" type="presOf" srcId="{DD2D4106-26AE-4AE4-B2F4-881384617ED4}" destId="{3E5019E9-A750-4EEB-B79D-7E28F727E5DD}" srcOrd="0" destOrd="0" presId="urn:microsoft.com/office/officeart/2005/8/layout/process2"/>
    <dgm:cxn modelId="{C9E13506-7B1E-4AB3-A11E-28B55C60B284}" type="presOf" srcId="{15E78F5A-01C9-422F-AF3F-CB128BD3635A}" destId="{A4BC8668-486D-48F5-97C8-F480564410F2}" srcOrd="1" destOrd="0" presId="urn:microsoft.com/office/officeart/2005/8/layout/process2"/>
    <dgm:cxn modelId="{5070EF48-07B8-4156-AEB4-A6825A1FC990}" srcId="{AAFF046F-8910-46D8-A0EA-A875215461AF}" destId="{2B1BA428-88D7-401F-BC9A-4DD2093ED5F0}" srcOrd="3" destOrd="0" parTransId="{E72FE579-CBD2-45F6-8893-C17607CE22DB}" sibTransId="{79AC6E43-15E5-4505-82F6-82ADD1FEB79E}"/>
    <dgm:cxn modelId="{A3C89F34-0332-4C9D-97DE-381BDDC097C3}" srcId="{AAFF046F-8910-46D8-A0EA-A875215461AF}" destId="{2D0D604C-BACB-4383-A2B7-1A312EBC1E71}" srcOrd="2" destOrd="0" parTransId="{3F9DD6AA-9C64-4C78-8055-1F01200BD450}" sibTransId="{E47144D5-E0D9-4AFC-8E0B-C0B507D73519}"/>
    <dgm:cxn modelId="{2C05D013-6A26-4050-B6BD-FADA4F453574}" type="presOf" srcId="{79AC6E43-15E5-4505-82F6-82ADD1FEB79E}" destId="{1C8F2C91-02BC-489A-92B4-6185577978FF}" srcOrd="0" destOrd="0" presId="urn:microsoft.com/office/officeart/2005/8/layout/process2"/>
    <dgm:cxn modelId="{D85C259F-8ED8-4FED-A89B-BCB9AA041DED}" type="presOf" srcId="{2B1BA428-88D7-401F-BC9A-4DD2093ED5F0}" destId="{005D8E48-5F7D-4110-9E41-F8CADF4A212B}" srcOrd="0" destOrd="0" presId="urn:microsoft.com/office/officeart/2005/8/layout/process2"/>
    <dgm:cxn modelId="{5F391D8F-6F5C-482F-B102-8FE73830615D}" type="presOf" srcId="{BC563C4E-C01A-47F5-91BB-98888F4891D7}" destId="{10DD2D37-E8A6-45E2-AA45-F788812DE4B2}" srcOrd="0" destOrd="0" presId="urn:microsoft.com/office/officeart/2005/8/layout/process2"/>
    <dgm:cxn modelId="{2648ADF8-453F-4A99-9344-A694F6241B14}" type="presOf" srcId="{AAFF046F-8910-46D8-A0EA-A875215461AF}" destId="{952828B5-D9BC-4B88-8E09-829DB3DAB700}" srcOrd="0" destOrd="0" presId="urn:microsoft.com/office/officeart/2005/8/layout/process2"/>
    <dgm:cxn modelId="{E1B47BA4-A6E5-4CD1-B828-FCAE24FC8CF2}" srcId="{AAFF046F-8910-46D8-A0EA-A875215461AF}" destId="{F6F318C9-1725-43D9-969E-2C7E98F7E88E}" srcOrd="1" destOrd="0" parTransId="{BBB2C9FF-A9D2-4A3F-A34C-1CD68BD3F3E1}" sibTransId="{BC563C4E-C01A-47F5-91BB-98888F4891D7}"/>
    <dgm:cxn modelId="{58C8A3CB-AB2E-4676-93C6-B960E3647076}" type="presOf" srcId="{E47144D5-E0D9-4AFC-8E0B-C0B507D73519}" destId="{65B59623-C2D1-4BD8-8D87-9DCC487EC0EC}" srcOrd="1" destOrd="0" presId="urn:microsoft.com/office/officeart/2005/8/layout/process2"/>
    <dgm:cxn modelId="{CE966A9B-8929-4898-8B95-546E45594C74}" type="presOf" srcId="{2D0D604C-BACB-4383-A2B7-1A312EBC1E71}" destId="{5A9C3549-3854-41C5-85EB-B0E6B0651EF7}" srcOrd="0" destOrd="0" presId="urn:microsoft.com/office/officeart/2005/8/layout/process2"/>
    <dgm:cxn modelId="{373A261D-256B-4E98-9FE2-94B5ED899119}" type="presOf" srcId="{BC563C4E-C01A-47F5-91BB-98888F4891D7}" destId="{49AF7FFB-8D8D-4D20-82EE-C9D787A417E7}" srcOrd="1" destOrd="0" presId="urn:microsoft.com/office/officeart/2005/8/layout/process2"/>
    <dgm:cxn modelId="{7B383A31-DACB-44DF-B3C9-688C6DDCCFDF}" type="presOf" srcId="{15E78F5A-01C9-422F-AF3F-CB128BD3635A}" destId="{FB9F733F-EA7A-4A9E-B933-97EFB1D89B53}" srcOrd="0" destOrd="0" presId="urn:microsoft.com/office/officeart/2005/8/layout/process2"/>
    <dgm:cxn modelId="{07861C18-3B82-476D-AC55-11C223CE327E}" srcId="{AAFF046F-8910-46D8-A0EA-A875215461AF}" destId="{DD2D4106-26AE-4AE4-B2F4-881384617ED4}" srcOrd="0" destOrd="0" parTransId="{63AA74FE-14F3-413A-98A1-90B0905A5C81}" sibTransId="{15E78F5A-01C9-422F-AF3F-CB128BD3635A}"/>
    <dgm:cxn modelId="{49FAD848-9879-4FC0-91EB-FB832D3A8C04}" type="presParOf" srcId="{952828B5-D9BC-4B88-8E09-829DB3DAB700}" destId="{3E5019E9-A750-4EEB-B79D-7E28F727E5DD}" srcOrd="0" destOrd="0" presId="urn:microsoft.com/office/officeart/2005/8/layout/process2"/>
    <dgm:cxn modelId="{653C293B-03DC-4BFB-BD45-563FA6BB5CC5}" type="presParOf" srcId="{952828B5-D9BC-4B88-8E09-829DB3DAB700}" destId="{FB9F733F-EA7A-4A9E-B933-97EFB1D89B53}" srcOrd="1" destOrd="0" presId="urn:microsoft.com/office/officeart/2005/8/layout/process2"/>
    <dgm:cxn modelId="{D839DA61-6934-47C2-B065-D960502B6EC2}" type="presParOf" srcId="{FB9F733F-EA7A-4A9E-B933-97EFB1D89B53}" destId="{A4BC8668-486D-48F5-97C8-F480564410F2}" srcOrd="0" destOrd="0" presId="urn:microsoft.com/office/officeart/2005/8/layout/process2"/>
    <dgm:cxn modelId="{02EF9BCE-C105-4ADC-87A4-267B1FD116EF}" type="presParOf" srcId="{952828B5-D9BC-4B88-8E09-829DB3DAB700}" destId="{7B7FE6F3-4EC1-481C-969C-16600AAD3356}" srcOrd="2" destOrd="0" presId="urn:microsoft.com/office/officeart/2005/8/layout/process2"/>
    <dgm:cxn modelId="{D2EE2437-D1A1-41AB-AEE5-E93BAAB1044F}" type="presParOf" srcId="{952828B5-D9BC-4B88-8E09-829DB3DAB700}" destId="{10DD2D37-E8A6-45E2-AA45-F788812DE4B2}" srcOrd="3" destOrd="0" presId="urn:microsoft.com/office/officeart/2005/8/layout/process2"/>
    <dgm:cxn modelId="{775168C6-345F-408B-BC22-08DEA7F995C0}" type="presParOf" srcId="{10DD2D37-E8A6-45E2-AA45-F788812DE4B2}" destId="{49AF7FFB-8D8D-4D20-82EE-C9D787A417E7}" srcOrd="0" destOrd="0" presId="urn:microsoft.com/office/officeart/2005/8/layout/process2"/>
    <dgm:cxn modelId="{28A9ACBB-B39D-429F-B62B-46D112D19248}" type="presParOf" srcId="{952828B5-D9BC-4B88-8E09-829DB3DAB700}" destId="{5A9C3549-3854-41C5-85EB-B0E6B0651EF7}" srcOrd="4" destOrd="0" presId="urn:microsoft.com/office/officeart/2005/8/layout/process2"/>
    <dgm:cxn modelId="{FDFFFAF8-EC2D-4F6F-AB22-78F0AF848540}" type="presParOf" srcId="{952828B5-D9BC-4B88-8E09-829DB3DAB700}" destId="{FEBEA99E-599D-4D2B-BEDB-4C21BB213783}" srcOrd="5" destOrd="0" presId="urn:microsoft.com/office/officeart/2005/8/layout/process2"/>
    <dgm:cxn modelId="{8481DBD4-9F1F-4686-A82E-5D5E60214733}" type="presParOf" srcId="{FEBEA99E-599D-4D2B-BEDB-4C21BB213783}" destId="{65B59623-C2D1-4BD8-8D87-9DCC487EC0EC}" srcOrd="0" destOrd="0" presId="urn:microsoft.com/office/officeart/2005/8/layout/process2"/>
    <dgm:cxn modelId="{FEAD9B7D-571A-45CE-A622-27F0E66572DA}" type="presParOf" srcId="{952828B5-D9BC-4B88-8E09-829DB3DAB700}" destId="{005D8E48-5F7D-4110-9E41-F8CADF4A212B}" srcOrd="6" destOrd="0" presId="urn:microsoft.com/office/officeart/2005/8/layout/process2"/>
    <dgm:cxn modelId="{CE520F7B-0912-487C-B5EB-1557B4F4B3A3}" type="presParOf" srcId="{952828B5-D9BC-4B88-8E09-829DB3DAB700}" destId="{1C8F2C91-02BC-489A-92B4-6185577978FF}" srcOrd="7" destOrd="0" presId="urn:microsoft.com/office/officeart/2005/8/layout/process2"/>
    <dgm:cxn modelId="{10C45EFC-ACDC-4B64-B14B-5933D61A1B44}" type="presParOf" srcId="{1C8F2C91-02BC-489A-92B4-6185577978FF}" destId="{117B090E-9931-43C6-A888-6D9D6948B1FB}" srcOrd="0" destOrd="0" presId="urn:microsoft.com/office/officeart/2005/8/layout/process2"/>
    <dgm:cxn modelId="{64EB7256-4C41-43F3-B88A-DDE2D5751156}" type="presParOf" srcId="{952828B5-D9BC-4B88-8E09-829DB3DAB700}" destId="{395C697A-4E15-42CC-A988-60EBBAAD4FC9}" srcOrd="8" destOrd="0" presId="urn:microsoft.com/office/officeart/2005/8/layout/process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DD6DED-BABC-422D-A3F2-2ABCE5A42C5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752143A-A9D1-4CF5-9499-0F0C1FDA4371}">
      <dgm:prSet phldrT="[Text]"/>
      <dgm:spPr/>
      <dgm:t>
        <a:bodyPr/>
        <a:lstStyle/>
        <a:p>
          <a:r>
            <a:rPr lang="en-US" dirty="0" smtClean="0"/>
            <a:t>Find Descriptors</a:t>
          </a:r>
          <a:endParaRPr lang="en-US" dirty="0"/>
        </a:p>
      </dgm:t>
    </dgm:pt>
    <dgm:pt modelId="{F9008088-54C4-4636-884C-5B5F1B08AE51}" type="parTrans" cxnId="{801FCDBB-C7AE-48D8-8BF6-2C5CE52C9586}">
      <dgm:prSet/>
      <dgm:spPr/>
      <dgm:t>
        <a:bodyPr/>
        <a:lstStyle/>
        <a:p>
          <a:endParaRPr lang="en-US"/>
        </a:p>
      </dgm:t>
    </dgm:pt>
    <dgm:pt modelId="{1BC8D78D-B804-45F2-9226-669C18647736}" type="sibTrans" cxnId="{801FCDBB-C7AE-48D8-8BF6-2C5CE52C9586}">
      <dgm:prSet/>
      <dgm:spPr/>
      <dgm:t>
        <a:bodyPr/>
        <a:lstStyle/>
        <a:p>
          <a:endParaRPr lang="en-US"/>
        </a:p>
      </dgm:t>
    </dgm:pt>
    <dgm:pt modelId="{0ACE7E30-DBA0-456A-BEC6-82B245070319}">
      <dgm:prSet phldrT="[Text]"/>
      <dgm:spPr/>
      <dgm:t>
        <a:bodyPr/>
        <a:lstStyle/>
        <a:p>
          <a:r>
            <a:rPr lang="en-US" dirty="0" smtClean="0"/>
            <a:t>Learn Vocabulary</a:t>
          </a:r>
          <a:endParaRPr lang="en-US" dirty="0"/>
        </a:p>
      </dgm:t>
    </dgm:pt>
    <dgm:pt modelId="{ED24FDFC-E352-4B60-9C49-76DA81C4F5AD}" type="parTrans" cxnId="{72B05254-F8A3-48CF-B408-17FA4F1BFB25}">
      <dgm:prSet/>
      <dgm:spPr/>
      <dgm:t>
        <a:bodyPr/>
        <a:lstStyle/>
        <a:p>
          <a:endParaRPr lang="en-US"/>
        </a:p>
      </dgm:t>
    </dgm:pt>
    <dgm:pt modelId="{3A8D3908-5F66-401A-BEAA-BE7DC305A8B0}" type="sibTrans" cxnId="{72B05254-F8A3-48CF-B408-17FA4F1BFB25}">
      <dgm:prSet/>
      <dgm:spPr/>
      <dgm:t>
        <a:bodyPr/>
        <a:lstStyle/>
        <a:p>
          <a:endParaRPr lang="en-US"/>
        </a:p>
      </dgm:t>
    </dgm:pt>
    <dgm:pt modelId="{1B036B02-26C9-4E8B-940C-EC7C62B2BABC}">
      <dgm:prSet phldrT="[Text]"/>
      <dgm:spPr/>
      <dgm:t>
        <a:bodyPr/>
        <a:lstStyle/>
        <a:p>
          <a:r>
            <a:rPr lang="en-US" dirty="0" smtClean="0"/>
            <a:t>Assign descriptors to words</a:t>
          </a:r>
          <a:endParaRPr lang="en-US" dirty="0"/>
        </a:p>
      </dgm:t>
    </dgm:pt>
    <dgm:pt modelId="{8E3F328E-9A5A-42B7-B72E-EAF6798CD5EF}" type="parTrans" cxnId="{57CC162F-8A7C-46F9-B127-4CB3FD08BD98}">
      <dgm:prSet/>
      <dgm:spPr/>
      <dgm:t>
        <a:bodyPr/>
        <a:lstStyle/>
        <a:p>
          <a:endParaRPr lang="en-US"/>
        </a:p>
      </dgm:t>
    </dgm:pt>
    <dgm:pt modelId="{6978CF32-AA13-4EA5-A2AA-20931904304C}" type="sibTrans" cxnId="{57CC162F-8A7C-46F9-B127-4CB3FD08BD98}">
      <dgm:prSet/>
      <dgm:spPr/>
      <dgm:t>
        <a:bodyPr/>
        <a:lstStyle/>
        <a:p>
          <a:endParaRPr lang="en-US"/>
        </a:p>
      </dgm:t>
    </dgm:pt>
    <dgm:pt modelId="{57E2BFCB-9C18-4666-8F43-49B5BC6AE749}">
      <dgm:prSet phldrT="[Text]"/>
      <dgm:spPr/>
      <dgm:t>
        <a:bodyPr/>
        <a:lstStyle/>
        <a:p>
          <a:r>
            <a:rPr lang="en-US" dirty="0" smtClean="0"/>
            <a:t>Find Similar vectors</a:t>
          </a:r>
          <a:endParaRPr lang="en-US" dirty="0"/>
        </a:p>
      </dgm:t>
    </dgm:pt>
    <dgm:pt modelId="{593F1EF5-8A89-41DC-8B61-E03C12547520}" type="parTrans" cxnId="{6266EB93-E29F-4C73-A6BB-B82C272014AA}">
      <dgm:prSet/>
      <dgm:spPr/>
      <dgm:t>
        <a:bodyPr/>
        <a:lstStyle/>
        <a:p>
          <a:endParaRPr lang="en-US"/>
        </a:p>
      </dgm:t>
    </dgm:pt>
    <dgm:pt modelId="{62D68E4E-D396-4CFC-BDFF-5E72331F9600}" type="sibTrans" cxnId="{6266EB93-E29F-4C73-A6BB-B82C272014AA}">
      <dgm:prSet/>
      <dgm:spPr/>
      <dgm:t>
        <a:bodyPr/>
        <a:lstStyle/>
        <a:p>
          <a:endParaRPr lang="en-US"/>
        </a:p>
      </dgm:t>
    </dgm:pt>
    <dgm:pt modelId="{2FE88F09-985C-4C03-A479-ADCB558CB1BB}">
      <dgm:prSet phldrT="[Text]"/>
      <dgm:spPr/>
      <dgm:t>
        <a:bodyPr/>
        <a:lstStyle/>
        <a:p>
          <a:r>
            <a:rPr lang="en-US" dirty="0" smtClean="0"/>
            <a:t>Rank Results</a:t>
          </a:r>
          <a:endParaRPr lang="en-US" dirty="0"/>
        </a:p>
      </dgm:t>
    </dgm:pt>
    <dgm:pt modelId="{D8E0BA61-8186-468F-9247-FBD217E01034}" type="parTrans" cxnId="{CC7DFF8F-AF43-4465-9ED3-98BC36F3C0DB}">
      <dgm:prSet/>
      <dgm:spPr/>
    </dgm:pt>
    <dgm:pt modelId="{68D2E55A-1A43-4B1F-BBC5-26E9EC1FD664}" type="sibTrans" cxnId="{CC7DFF8F-AF43-4465-9ED3-98BC36F3C0DB}">
      <dgm:prSet/>
      <dgm:spPr/>
    </dgm:pt>
    <dgm:pt modelId="{B6BA67C6-B415-4927-A770-EADD87FAAB4F}" type="pres">
      <dgm:prSet presAssocID="{4FDD6DED-BABC-422D-A3F2-2ABCE5A42C55}" presName="linearFlow" presStyleCnt="0">
        <dgm:presLayoutVars>
          <dgm:resizeHandles val="exact"/>
        </dgm:presLayoutVars>
      </dgm:prSet>
      <dgm:spPr/>
    </dgm:pt>
    <dgm:pt modelId="{CC1B912D-8758-41A8-9636-EE0ABA63BEFC}" type="pres">
      <dgm:prSet presAssocID="{8752143A-A9D1-4CF5-9499-0F0C1FDA43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F88C-E841-49E2-8F90-9D735A377C1A}" type="pres">
      <dgm:prSet presAssocID="{1BC8D78D-B804-45F2-9226-669C1864773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A6E5E7C-E5BC-4334-9B15-C7B59A1AA0F3}" type="pres">
      <dgm:prSet presAssocID="{1BC8D78D-B804-45F2-9226-669C1864773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0075229-3CEF-47D5-BDFC-C4F32F2170A3}" type="pres">
      <dgm:prSet presAssocID="{0ACE7E30-DBA0-456A-BEC6-82B2450703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F2F5D-70E8-4C26-9384-A36E462A8888}" type="pres">
      <dgm:prSet presAssocID="{3A8D3908-5F66-401A-BEAA-BE7DC305A8B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31BD6F1-DE20-4D58-9F64-542F6D099CD2}" type="pres">
      <dgm:prSet presAssocID="{3A8D3908-5F66-401A-BEAA-BE7DC305A8B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3224E39-C7EE-46CF-B7AC-E35E357DDA91}" type="pres">
      <dgm:prSet presAssocID="{1B036B02-26C9-4E8B-940C-EC7C62B2BA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704F2-9ADF-4107-B7DD-7AB073FB3AE5}" type="pres">
      <dgm:prSet presAssocID="{6978CF32-AA13-4EA5-A2AA-20931904304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CF4D2E0-19B6-4A38-BC2A-F4AF62E63839}" type="pres">
      <dgm:prSet presAssocID="{6978CF32-AA13-4EA5-A2AA-20931904304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68D0226-CBC3-4547-A57B-95F1E990B2A8}" type="pres">
      <dgm:prSet presAssocID="{57E2BFCB-9C18-4666-8F43-49B5BC6AE7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E0D08-BD2A-4EB1-BF0E-A5627D2CFC21}" type="pres">
      <dgm:prSet presAssocID="{62D68E4E-D396-4CFC-BDFF-5E72331F96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387F32C-98D6-483E-8845-9927480BBBBF}" type="pres">
      <dgm:prSet presAssocID="{62D68E4E-D396-4CFC-BDFF-5E72331F960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FB3E77-5193-4B7B-A22E-3B9857B54EBD}" type="pres">
      <dgm:prSet presAssocID="{2FE88F09-985C-4C03-A479-ADCB558CB1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CC162F-8A7C-46F9-B127-4CB3FD08BD98}" srcId="{4FDD6DED-BABC-422D-A3F2-2ABCE5A42C55}" destId="{1B036B02-26C9-4E8B-940C-EC7C62B2BABC}" srcOrd="2" destOrd="0" parTransId="{8E3F328E-9A5A-42B7-B72E-EAF6798CD5EF}" sibTransId="{6978CF32-AA13-4EA5-A2AA-20931904304C}"/>
    <dgm:cxn modelId="{801FCDBB-C7AE-48D8-8BF6-2C5CE52C9586}" srcId="{4FDD6DED-BABC-422D-A3F2-2ABCE5A42C55}" destId="{8752143A-A9D1-4CF5-9499-0F0C1FDA4371}" srcOrd="0" destOrd="0" parTransId="{F9008088-54C4-4636-884C-5B5F1B08AE51}" sibTransId="{1BC8D78D-B804-45F2-9226-669C18647736}"/>
    <dgm:cxn modelId="{CC7DFF8F-AF43-4465-9ED3-98BC36F3C0DB}" srcId="{4FDD6DED-BABC-422D-A3F2-2ABCE5A42C55}" destId="{2FE88F09-985C-4C03-A479-ADCB558CB1BB}" srcOrd="4" destOrd="0" parTransId="{D8E0BA61-8186-468F-9247-FBD217E01034}" sibTransId="{68D2E55A-1A43-4B1F-BBC5-26E9EC1FD664}"/>
    <dgm:cxn modelId="{4CF6C0EA-141B-4A2A-8F4A-6898E7C0D94A}" type="presOf" srcId="{4FDD6DED-BABC-422D-A3F2-2ABCE5A42C55}" destId="{B6BA67C6-B415-4927-A770-EADD87FAAB4F}" srcOrd="0" destOrd="0" presId="urn:microsoft.com/office/officeart/2005/8/layout/process2"/>
    <dgm:cxn modelId="{C727CDBA-A436-4453-B730-5EB915968AE5}" type="presOf" srcId="{1B036B02-26C9-4E8B-940C-EC7C62B2BABC}" destId="{53224E39-C7EE-46CF-B7AC-E35E357DDA91}" srcOrd="0" destOrd="0" presId="urn:microsoft.com/office/officeart/2005/8/layout/process2"/>
    <dgm:cxn modelId="{F569BE8B-40A0-4ADB-B3E0-7AC50767F23F}" type="presOf" srcId="{1BC8D78D-B804-45F2-9226-669C18647736}" destId="{63DDF88C-E841-49E2-8F90-9D735A377C1A}" srcOrd="0" destOrd="0" presId="urn:microsoft.com/office/officeart/2005/8/layout/process2"/>
    <dgm:cxn modelId="{8475A0E5-1BFC-46A3-9733-806BD9DBF930}" type="presOf" srcId="{62D68E4E-D396-4CFC-BDFF-5E72331F9600}" destId="{F387F32C-98D6-483E-8845-9927480BBBBF}" srcOrd="1" destOrd="0" presId="urn:microsoft.com/office/officeart/2005/8/layout/process2"/>
    <dgm:cxn modelId="{2F63CCA3-04CA-4D5B-ACAA-932840297E5D}" type="presOf" srcId="{8752143A-A9D1-4CF5-9499-0F0C1FDA4371}" destId="{CC1B912D-8758-41A8-9636-EE0ABA63BEFC}" srcOrd="0" destOrd="0" presId="urn:microsoft.com/office/officeart/2005/8/layout/process2"/>
    <dgm:cxn modelId="{C0C0353E-4D89-4EC5-955F-3E183DFBB6D6}" type="presOf" srcId="{6978CF32-AA13-4EA5-A2AA-20931904304C}" destId="{D61704F2-9ADF-4107-B7DD-7AB073FB3AE5}" srcOrd="0" destOrd="0" presId="urn:microsoft.com/office/officeart/2005/8/layout/process2"/>
    <dgm:cxn modelId="{83374474-C2A8-435F-8F5C-FB46B4918841}" type="presOf" srcId="{6978CF32-AA13-4EA5-A2AA-20931904304C}" destId="{8CF4D2E0-19B6-4A38-BC2A-F4AF62E63839}" srcOrd="1" destOrd="0" presId="urn:microsoft.com/office/officeart/2005/8/layout/process2"/>
    <dgm:cxn modelId="{797D0A30-B36B-48F0-AD4E-9931225A5F43}" type="presOf" srcId="{0ACE7E30-DBA0-456A-BEC6-82B245070319}" destId="{10075229-3CEF-47D5-BDFC-C4F32F2170A3}" srcOrd="0" destOrd="0" presId="urn:microsoft.com/office/officeart/2005/8/layout/process2"/>
    <dgm:cxn modelId="{D136C3F1-C60C-454C-8E3C-B2783E561FDE}" type="presOf" srcId="{1BC8D78D-B804-45F2-9226-669C18647736}" destId="{EA6E5E7C-E5BC-4334-9B15-C7B59A1AA0F3}" srcOrd="1" destOrd="0" presId="urn:microsoft.com/office/officeart/2005/8/layout/process2"/>
    <dgm:cxn modelId="{1D6A3A49-403D-4C3C-8F6B-6A8752DDEDDB}" type="presOf" srcId="{3A8D3908-5F66-401A-BEAA-BE7DC305A8B0}" destId="{F31BD6F1-DE20-4D58-9F64-542F6D099CD2}" srcOrd="1" destOrd="0" presId="urn:microsoft.com/office/officeart/2005/8/layout/process2"/>
    <dgm:cxn modelId="{72B05254-F8A3-48CF-B408-17FA4F1BFB25}" srcId="{4FDD6DED-BABC-422D-A3F2-2ABCE5A42C55}" destId="{0ACE7E30-DBA0-456A-BEC6-82B245070319}" srcOrd="1" destOrd="0" parTransId="{ED24FDFC-E352-4B60-9C49-76DA81C4F5AD}" sibTransId="{3A8D3908-5F66-401A-BEAA-BE7DC305A8B0}"/>
    <dgm:cxn modelId="{A66FF5BB-6C43-4D93-97D5-E686135ECFF1}" type="presOf" srcId="{3A8D3908-5F66-401A-BEAA-BE7DC305A8B0}" destId="{9E0F2F5D-70E8-4C26-9384-A36E462A8888}" srcOrd="0" destOrd="0" presId="urn:microsoft.com/office/officeart/2005/8/layout/process2"/>
    <dgm:cxn modelId="{7E08E090-9390-431F-A71A-30D2CA43E983}" type="presOf" srcId="{57E2BFCB-9C18-4666-8F43-49B5BC6AE749}" destId="{168D0226-CBC3-4547-A57B-95F1E990B2A8}" srcOrd="0" destOrd="0" presId="urn:microsoft.com/office/officeart/2005/8/layout/process2"/>
    <dgm:cxn modelId="{439769C6-E3A5-4D58-9AFB-A16EA4F2D11D}" type="presOf" srcId="{2FE88F09-985C-4C03-A479-ADCB558CB1BB}" destId="{65FB3E77-5193-4B7B-A22E-3B9857B54EBD}" srcOrd="0" destOrd="0" presId="urn:microsoft.com/office/officeart/2005/8/layout/process2"/>
    <dgm:cxn modelId="{6266EB93-E29F-4C73-A6BB-B82C272014AA}" srcId="{4FDD6DED-BABC-422D-A3F2-2ABCE5A42C55}" destId="{57E2BFCB-9C18-4666-8F43-49B5BC6AE749}" srcOrd="3" destOrd="0" parTransId="{593F1EF5-8A89-41DC-8B61-E03C12547520}" sibTransId="{62D68E4E-D396-4CFC-BDFF-5E72331F9600}"/>
    <dgm:cxn modelId="{D2CA7A91-D3EA-4CB3-9975-E8D1069A013F}" type="presOf" srcId="{62D68E4E-D396-4CFC-BDFF-5E72331F9600}" destId="{67AE0D08-BD2A-4EB1-BF0E-A5627D2CFC21}" srcOrd="0" destOrd="0" presId="urn:microsoft.com/office/officeart/2005/8/layout/process2"/>
    <dgm:cxn modelId="{C50E656A-E5E2-4AC3-8B22-FE6A720BBDFF}" type="presParOf" srcId="{B6BA67C6-B415-4927-A770-EADD87FAAB4F}" destId="{CC1B912D-8758-41A8-9636-EE0ABA63BEFC}" srcOrd="0" destOrd="0" presId="urn:microsoft.com/office/officeart/2005/8/layout/process2"/>
    <dgm:cxn modelId="{67417F67-D62F-4445-AD93-618BF47336BD}" type="presParOf" srcId="{B6BA67C6-B415-4927-A770-EADD87FAAB4F}" destId="{63DDF88C-E841-49E2-8F90-9D735A377C1A}" srcOrd="1" destOrd="0" presId="urn:microsoft.com/office/officeart/2005/8/layout/process2"/>
    <dgm:cxn modelId="{69BCE28B-99B1-4EFD-AA77-1410E25A6C57}" type="presParOf" srcId="{63DDF88C-E841-49E2-8F90-9D735A377C1A}" destId="{EA6E5E7C-E5BC-4334-9B15-C7B59A1AA0F3}" srcOrd="0" destOrd="0" presId="urn:microsoft.com/office/officeart/2005/8/layout/process2"/>
    <dgm:cxn modelId="{94531868-84B0-452F-BF6A-2B73B389F761}" type="presParOf" srcId="{B6BA67C6-B415-4927-A770-EADD87FAAB4F}" destId="{10075229-3CEF-47D5-BDFC-C4F32F2170A3}" srcOrd="2" destOrd="0" presId="urn:microsoft.com/office/officeart/2005/8/layout/process2"/>
    <dgm:cxn modelId="{33834C1D-AB04-4C6E-BB9B-96C95E85429A}" type="presParOf" srcId="{B6BA67C6-B415-4927-A770-EADD87FAAB4F}" destId="{9E0F2F5D-70E8-4C26-9384-A36E462A8888}" srcOrd="3" destOrd="0" presId="urn:microsoft.com/office/officeart/2005/8/layout/process2"/>
    <dgm:cxn modelId="{9FE9B904-9E7F-474B-A664-88451D47BCE5}" type="presParOf" srcId="{9E0F2F5D-70E8-4C26-9384-A36E462A8888}" destId="{F31BD6F1-DE20-4D58-9F64-542F6D099CD2}" srcOrd="0" destOrd="0" presId="urn:microsoft.com/office/officeart/2005/8/layout/process2"/>
    <dgm:cxn modelId="{F21530B6-CA64-4B1B-98EB-E03CBFDDA4A9}" type="presParOf" srcId="{B6BA67C6-B415-4927-A770-EADD87FAAB4F}" destId="{53224E39-C7EE-46CF-B7AC-E35E357DDA91}" srcOrd="4" destOrd="0" presId="urn:microsoft.com/office/officeart/2005/8/layout/process2"/>
    <dgm:cxn modelId="{C2866EE8-9220-4B99-BDA1-4ED3B03059B9}" type="presParOf" srcId="{B6BA67C6-B415-4927-A770-EADD87FAAB4F}" destId="{D61704F2-9ADF-4107-B7DD-7AB073FB3AE5}" srcOrd="5" destOrd="0" presId="urn:microsoft.com/office/officeart/2005/8/layout/process2"/>
    <dgm:cxn modelId="{697527F0-D4BA-4653-9F76-A7BBF600DB3A}" type="presParOf" srcId="{D61704F2-9ADF-4107-B7DD-7AB073FB3AE5}" destId="{8CF4D2E0-19B6-4A38-BC2A-F4AF62E63839}" srcOrd="0" destOrd="0" presId="urn:microsoft.com/office/officeart/2005/8/layout/process2"/>
    <dgm:cxn modelId="{EC7B6BB3-7439-4046-B26C-B4323AD75D8F}" type="presParOf" srcId="{B6BA67C6-B415-4927-A770-EADD87FAAB4F}" destId="{168D0226-CBC3-4547-A57B-95F1E990B2A8}" srcOrd="6" destOrd="0" presId="urn:microsoft.com/office/officeart/2005/8/layout/process2"/>
    <dgm:cxn modelId="{22088D53-601A-4999-BA58-CD6D355C1DC5}" type="presParOf" srcId="{B6BA67C6-B415-4927-A770-EADD87FAAB4F}" destId="{67AE0D08-BD2A-4EB1-BF0E-A5627D2CFC21}" srcOrd="7" destOrd="0" presId="urn:microsoft.com/office/officeart/2005/8/layout/process2"/>
    <dgm:cxn modelId="{BB7DA8B4-1A94-45DC-82D5-E41A6BCA3116}" type="presParOf" srcId="{67AE0D08-BD2A-4EB1-BF0E-A5627D2CFC21}" destId="{F387F32C-98D6-483E-8845-9927480BBBBF}" srcOrd="0" destOrd="0" presId="urn:microsoft.com/office/officeart/2005/8/layout/process2"/>
    <dgm:cxn modelId="{93A60032-430F-49C3-AA80-FF2FDAA05A04}" type="presParOf" srcId="{B6BA67C6-B415-4927-A770-EADD87FAAB4F}" destId="{65FB3E77-5193-4B7B-A22E-3B9857B54EBD}" srcOrd="8" destOrd="0" presId="urn:microsoft.com/office/officeart/2005/8/layout/process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FF046F-8910-46D8-A0EA-A875215461A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2D4106-26AE-4AE4-B2F4-881384617ED4}">
      <dgm:prSet phldrT="[Text]"/>
      <dgm:spPr/>
      <dgm:t>
        <a:bodyPr/>
        <a:lstStyle/>
        <a:p>
          <a:r>
            <a:rPr lang="en-US" dirty="0" smtClean="0"/>
            <a:t>SIFT</a:t>
          </a:r>
          <a:endParaRPr lang="en-US" dirty="0"/>
        </a:p>
      </dgm:t>
    </dgm:pt>
    <dgm:pt modelId="{63AA74FE-14F3-413A-98A1-90B0905A5C81}" type="parTrans" cxnId="{07861C18-3B82-476D-AC55-11C223CE327E}">
      <dgm:prSet/>
      <dgm:spPr/>
      <dgm:t>
        <a:bodyPr/>
        <a:lstStyle/>
        <a:p>
          <a:endParaRPr lang="en-US"/>
        </a:p>
      </dgm:t>
    </dgm:pt>
    <dgm:pt modelId="{15E78F5A-01C9-422F-AF3F-CB128BD3635A}" type="sibTrans" cxnId="{07861C18-3B82-476D-AC55-11C223CE327E}">
      <dgm:prSet/>
      <dgm:spPr/>
      <dgm:t>
        <a:bodyPr/>
        <a:lstStyle/>
        <a:p>
          <a:endParaRPr lang="en-US"/>
        </a:p>
      </dgm:t>
    </dgm:pt>
    <dgm:pt modelId="{F6F318C9-1725-43D9-969E-2C7E98F7E88E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Approximate</a:t>
          </a:r>
          <a:br>
            <a:rPr lang="en-US" dirty="0" smtClean="0"/>
          </a:br>
          <a:r>
            <a:rPr lang="en-US" dirty="0" smtClean="0"/>
            <a:t> K Means</a:t>
          </a:r>
        </a:p>
      </dgm:t>
    </dgm:pt>
    <dgm:pt modelId="{BBB2C9FF-A9D2-4A3F-A34C-1CD68BD3F3E1}" type="parTrans" cxnId="{E1B47BA4-A6E5-4CD1-B828-FCAE24FC8CF2}">
      <dgm:prSet/>
      <dgm:spPr/>
      <dgm:t>
        <a:bodyPr/>
        <a:lstStyle/>
        <a:p>
          <a:endParaRPr lang="en-US"/>
        </a:p>
      </dgm:t>
    </dgm:pt>
    <dgm:pt modelId="{BC563C4E-C01A-47F5-91BB-98888F4891D7}" type="sibTrans" cxnId="{E1B47BA4-A6E5-4CD1-B828-FCAE24FC8CF2}">
      <dgm:prSet/>
      <dgm:spPr/>
      <dgm:t>
        <a:bodyPr/>
        <a:lstStyle/>
        <a:p>
          <a:endParaRPr lang="en-US"/>
        </a:p>
      </dgm:t>
    </dgm:pt>
    <dgm:pt modelId="{2D0D604C-BACB-4383-A2B7-1A312EBC1E7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Search</a:t>
          </a:r>
        </a:p>
      </dgm:t>
    </dgm:pt>
    <dgm:pt modelId="{3F9DD6AA-9C64-4C78-8055-1F01200BD450}" type="parTrans" cxnId="{A3C89F34-0332-4C9D-97DE-381BDDC097C3}">
      <dgm:prSet/>
      <dgm:spPr/>
      <dgm:t>
        <a:bodyPr/>
        <a:lstStyle/>
        <a:p>
          <a:endParaRPr lang="en-US"/>
        </a:p>
      </dgm:t>
    </dgm:pt>
    <dgm:pt modelId="{E47144D5-E0D9-4AFC-8E0B-C0B507D73519}" type="sibTrans" cxnId="{A3C89F34-0332-4C9D-97DE-381BDDC097C3}">
      <dgm:prSet/>
      <dgm:spPr/>
      <dgm:t>
        <a:bodyPr/>
        <a:lstStyle/>
        <a:p>
          <a:endParaRPr lang="en-US"/>
        </a:p>
      </dgm:t>
    </dgm:pt>
    <dgm:pt modelId="{2B1BA428-88D7-401F-BC9A-4DD2093ED5F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Inverted File list</a:t>
          </a:r>
          <a:endParaRPr lang="en-US" dirty="0"/>
        </a:p>
      </dgm:t>
    </dgm:pt>
    <dgm:pt modelId="{E72FE579-CBD2-45F6-8893-C17607CE22DB}" type="parTrans" cxnId="{5070EF48-07B8-4156-AEB4-A6825A1FC990}">
      <dgm:prSet/>
      <dgm:spPr/>
      <dgm:t>
        <a:bodyPr/>
        <a:lstStyle/>
        <a:p>
          <a:endParaRPr lang="en-US"/>
        </a:p>
      </dgm:t>
    </dgm:pt>
    <dgm:pt modelId="{79AC6E43-15E5-4505-82F6-82ADD1FEB79E}" type="sibTrans" cxnId="{5070EF48-07B8-4156-AEB4-A6825A1FC990}">
      <dgm:prSet/>
      <dgm:spPr/>
      <dgm:t>
        <a:bodyPr/>
        <a:lstStyle/>
        <a:p>
          <a:endParaRPr lang="en-US"/>
        </a:p>
      </dgm:t>
    </dgm:pt>
    <dgm:pt modelId="{6118D211-0191-4BD0-9430-00CC67C80BD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Spatial Verification to find inliers for expansion</a:t>
          </a:r>
          <a:endParaRPr lang="en-US" dirty="0"/>
        </a:p>
      </dgm:t>
    </dgm:pt>
    <dgm:pt modelId="{F7BBE95E-F5CE-4C6E-91AF-61992867C3F1}" type="parTrans" cxnId="{3A7F37FF-DD83-4481-928E-602AB23B88BB}">
      <dgm:prSet/>
      <dgm:spPr/>
      <dgm:t>
        <a:bodyPr/>
        <a:lstStyle/>
        <a:p>
          <a:endParaRPr lang="en-US"/>
        </a:p>
      </dgm:t>
    </dgm:pt>
    <dgm:pt modelId="{4BBC425B-5D87-4E8F-A103-D25648C846B1}" type="sibTrans" cxnId="{3A7F37FF-DD83-4481-928E-602AB23B88BB}">
      <dgm:prSet/>
      <dgm:spPr/>
      <dgm:t>
        <a:bodyPr/>
        <a:lstStyle/>
        <a:p>
          <a:endParaRPr lang="en-US"/>
        </a:p>
      </dgm:t>
    </dgm:pt>
    <dgm:pt modelId="{952828B5-D9BC-4B88-8E09-829DB3DAB700}" type="pres">
      <dgm:prSet presAssocID="{AAFF046F-8910-46D8-A0EA-A875215461AF}" presName="linearFlow" presStyleCnt="0">
        <dgm:presLayoutVars>
          <dgm:resizeHandles val="exact"/>
        </dgm:presLayoutVars>
      </dgm:prSet>
      <dgm:spPr/>
    </dgm:pt>
    <dgm:pt modelId="{3E5019E9-A750-4EEB-B79D-7E28F727E5DD}" type="pres">
      <dgm:prSet presAssocID="{DD2D4106-26AE-4AE4-B2F4-881384617E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733F-EA7A-4A9E-B933-97EFB1D89B53}" type="pres">
      <dgm:prSet presAssocID="{15E78F5A-01C9-422F-AF3F-CB128BD3635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4BC8668-486D-48F5-97C8-F480564410F2}" type="pres">
      <dgm:prSet presAssocID="{15E78F5A-01C9-422F-AF3F-CB128BD3635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B7FE6F3-4EC1-481C-969C-16600AAD3356}" type="pres">
      <dgm:prSet presAssocID="{F6F318C9-1725-43D9-969E-2C7E98F7E8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D2D37-E8A6-45E2-AA45-F788812DE4B2}" type="pres">
      <dgm:prSet presAssocID="{BC563C4E-C01A-47F5-91BB-98888F4891D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9AF7FFB-8D8D-4D20-82EE-C9D787A417E7}" type="pres">
      <dgm:prSet presAssocID="{BC563C4E-C01A-47F5-91BB-98888F4891D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A9C3549-3854-41C5-85EB-B0E6B0651EF7}" type="pres">
      <dgm:prSet presAssocID="{2D0D604C-BACB-4383-A2B7-1A312EBC1E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EA99E-599D-4D2B-BEDB-4C21BB213783}" type="pres">
      <dgm:prSet presAssocID="{E47144D5-E0D9-4AFC-8E0B-C0B507D7351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5B59623-C2D1-4BD8-8D87-9DCC487EC0EC}" type="pres">
      <dgm:prSet presAssocID="{E47144D5-E0D9-4AFC-8E0B-C0B507D7351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5D8E48-5F7D-4110-9E41-F8CADF4A212B}" type="pres">
      <dgm:prSet presAssocID="{2B1BA428-88D7-401F-BC9A-4DD2093ED5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F2C91-02BC-489A-92B4-6185577978FF}" type="pres">
      <dgm:prSet presAssocID="{79AC6E43-15E5-4505-82F6-82ADD1FEB79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17B090E-9931-43C6-A888-6D9D6948B1FB}" type="pres">
      <dgm:prSet presAssocID="{79AC6E43-15E5-4505-82F6-82ADD1FEB79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95C697A-4E15-42CC-A988-60EBBAAD4FC9}" type="pres">
      <dgm:prSet presAssocID="{6118D211-0191-4BD0-9430-00CC67C80B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269F2D-A5F9-4780-A190-6F9FE0FE64E9}" type="presOf" srcId="{F6F318C9-1725-43D9-969E-2C7E98F7E88E}" destId="{7B7FE6F3-4EC1-481C-969C-16600AAD3356}" srcOrd="0" destOrd="0" presId="urn:microsoft.com/office/officeart/2005/8/layout/process2"/>
    <dgm:cxn modelId="{3A7F37FF-DD83-4481-928E-602AB23B88BB}" srcId="{AAFF046F-8910-46D8-A0EA-A875215461AF}" destId="{6118D211-0191-4BD0-9430-00CC67C80BD5}" srcOrd="4" destOrd="0" parTransId="{F7BBE95E-F5CE-4C6E-91AF-61992867C3F1}" sibTransId="{4BBC425B-5D87-4E8F-A103-D25648C846B1}"/>
    <dgm:cxn modelId="{D8044EF6-4E60-4F41-B5E7-E63CCC15F202}" type="presOf" srcId="{DD2D4106-26AE-4AE4-B2F4-881384617ED4}" destId="{3E5019E9-A750-4EEB-B79D-7E28F727E5DD}" srcOrd="0" destOrd="0" presId="urn:microsoft.com/office/officeart/2005/8/layout/process2"/>
    <dgm:cxn modelId="{3729BC1F-E14B-4E4D-A694-613B75A46A03}" type="presOf" srcId="{15E78F5A-01C9-422F-AF3F-CB128BD3635A}" destId="{A4BC8668-486D-48F5-97C8-F480564410F2}" srcOrd="1" destOrd="0" presId="urn:microsoft.com/office/officeart/2005/8/layout/process2"/>
    <dgm:cxn modelId="{D65DA4C7-794B-4380-8736-5E8F86A76EE5}" type="presOf" srcId="{E47144D5-E0D9-4AFC-8E0B-C0B507D73519}" destId="{FEBEA99E-599D-4D2B-BEDB-4C21BB213783}" srcOrd="0" destOrd="0" presId="urn:microsoft.com/office/officeart/2005/8/layout/process2"/>
    <dgm:cxn modelId="{6BD84EBE-972F-4AD7-AD2B-02B0CE1559A6}" type="presOf" srcId="{6118D211-0191-4BD0-9430-00CC67C80BD5}" destId="{395C697A-4E15-42CC-A988-60EBBAAD4FC9}" srcOrd="0" destOrd="0" presId="urn:microsoft.com/office/officeart/2005/8/layout/process2"/>
    <dgm:cxn modelId="{4ACDEB2F-7105-4861-AF56-DAF290E7E3FC}" type="presOf" srcId="{2D0D604C-BACB-4383-A2B7-1A312EBC1E71}" destId="{5A9C3549-3854-41C5-85EB-B0E6B0651EF7}" srcOrd="0" destOrd="0" presId="urn:microsoft.com/office/officeart/2005/8/layout/process2"/>
    <dgm:cxn modelId="{3CBB6814-9FD0-44E4-A286-607EEA1B5C38}" type="presOf" srcId="{E47144D5-E0D9-4AFC-8E0B-C0B507D73519}" destId="{65B59623-C2D1-4BD8-8D87-9DCC487EC0EC}" srcOrd="1" destOrd="0" presId="urn:microsoft.com/office/officeart/2005/8/layout/process2"/>
    <dgm:cxn modelId="{62637DAD-238B-4A6C-8931-01890DE2F8F4}" type="presOf" srcId="{79AC6E43-15E5-4505-82F6-82ADD1FEB79E}" destId="{117B090E-9931-43C6-A888-6D9D6948B1FB}" srcOrd="1" destOrd="0" presId="urn:microsoft.com/office/officeart/2005/8/layout/process2"/>
    <dgm:cxn modelId="{5070EF48-07B8-4156-AEB4-A6825A1FC990}" srcId="{AAFF046F-8910-46D8-A0EA-A875215461AF}" destId="{2B1BA428-88D7-401F-BC9A-4DD2093ED5F0}" srcOrd="3" destOrd="0" parTransId="{E72FE579-CBD2-45F6-8893-C17607CE22DB}" sibTransId="{79AC6E43-15E5-4505-82F6-82ADD1FEB79E}"/>
    <dgm:cxn modelId="{A3C89F34-0332-4C9D-97DE-381BDDC097C3}" srcId="{AAFF046F-8910-46D8-A0EA-A875215461AF}" destId="{2D0D604C-BACB-4383-A2B7-1A312EBC1E71}" srcOrd="2" destOrd="0" parTransId="{3F9DD6AA-9C64-4C78-8055-1F01200BD450}" sibTransId="{E47144D5-E0D9-4AFC-8E0B-C0B507D73519}"/>
    <dgm:cxn modelId="{79C74B72-0A82-496F-92CD-DA23F8BCB7A2}" type="presOf" srcId="{2B1BA428-88D7-401F-BC9A-4DD2093ED5F0}" destId="{005D8E48-5F7D-4110-9E41-F8CADF4A212B}" srcOrd="0" destOrd="0" presId="urn:microsoft.com/office/officeart/2005/8/layout/process2"/>
    <dgm:cxn modelId="{421C0F7B-EE13-49D1-AFB7-8BAB5B0DD406}" type="presOf" srcId="{79AC6E43-15E5-4505-82F6-82ADD1FEB79E}" destId="{1C8F2C91-02BC-489A-92B4-6185577978FF}" srcOrd="0" destOrd="0" presId="urn:microsoft.com/office/officeart/2005/8/layout/process2"/>
    <dgm:cxn modelId="{553CB2ED-03D0-4B92-B017-46255C9ECC6F}" type="presOf" srcId="{15E78F5A-01C9-422F-AF3F-CB128BD3635A}" destId="{FB9F733F-EA7A-4A9E-B933-97EFB1D89B53}" srcOrd="0" destOrd="0" presId="urn:microsoft.com/office/officeart/2005/8/layout/process2"/>
    <dgm:cxn modelId="{BCAB65E8-588A-46F3-8776-12FAF19960FD}" type="presOf" srcId="{BC563C4E-C01A-47F5-91BB-98888F4891D7}" destId="{10DD2D37-E8A6-45E2-AA45-F788812DE4B2}" srcOrd="0" destOrd="0" presId="urn:microsoft.com/office/officeart/2005/8/layout/process2"/>
    <dgm:cxn modelId="{318450FF-67B5-4C6F-BA00-D93BD39CB703}" type="presOf" srcId="{BC563C4E-C01A-47F5-91BB-98888F4891D7}" destId="{49AF7FFB-8D8D-4D20-82EE-C9D787A417E7}" srcOrd="1" destOrd="0" presId="urn:microsoft.com/office/officeart/2005/8/layout/process2"/>
    <dgm:cxn modelId="{E1B47BA4-A6E5-4CD1-B828-FCAE24FC8CF2}" srcId="{AAFF046F-8910-46D8-A0EA-A875215461AF}" destId="{F6F318C9-1725-43D9-969E-2C7E98F7E88E}" srcOrd="1" destOrd="0" parTransId="{BBB2C9FF-A9D2-4A3F-A34C-1CD68BD3F3E1}" sibTransId="{BC563C4E-C01A-47F5-91BB-98888F4891D7}"/>
    <dgm:cxn modelId="{35BC4881-98A0-48D5-899B-4BE3FD331408}" type="presOf" srcId="{AAFF046F-8910-46D8-A0EA-A875215461AF}" destId="{952828B5-D9BC-4B88-8E09-829DB3DAB700}" srcOrd="0" destOrd="0" presId="urn:microsoft.com/office/officeart/2005/8/layout/process2"/>
    <dgm:cxn modelId="{07861C18-3B82-476D-AC55-11C223CE327E}" srcId="{AAFF046F-8910-46D8-A0EA-A875215461AF}" destId="{DD2D4106-26AE-4AE4-B2F4-881384617ED4}" srcOrd="0" destOrd="0" parTransId="{63AA74FE-14F3-413A-98A1-90B0905A5C81}" sibTransId="{15E78F5A-01C9-422F-AF3F-CB128BD3635A}"/>
    <dgm:cxn modelId="{6A3568D2-94A9-4E53-95BA-B5D5F754E4F1}" type="presParOf" srcId="{952828B5-D9BC-4B88-8E09-829DB3DAB700}" destId="{3E5019E9-A750-4EEB-B79D-7E28F727E5DD}" srcOrd="0" destOrd="0" presId="urn:microsoft.com/office/officeart/2005/8/layout/process2"/>
    <dgm:cxn modelId="{602F3FE2-F21C-4D87-A9C4-B99B5E12722B}" type="presParOf" srcId="{952828B5-D9BC-4B88-8E09-829DB3DAB700}" destId="{FB9F733F-EA7A-4A9E-B933-97EFB1D89B53}" srcOrd="1" destOrd="0" presId="urn:microsoft.com/office/officeart/2005/8/layout/process2"/>
    <dgm:cxn modelId="{1C0249C4-1B75-4CAF-A156-145A37EA9593}" type="presParOf" srcId="{FB9F733F-EA7A-4A9E-B933-97EFB1D89B53}" destId="{A4BC8668-486D-48F5-97C8-F480564410F2}" srcOrd="0" destOrd="0" presId="urn:microsoft.com/office/officeart/2005/8/layout/process2"/>
    <dgm:cxn modelId="{E988F1B5-5DF1-4A26-9B44-CDA24AAF0DC7}" type="presParOf" srcId="{952828B5-D9BC-4B88-8E09-829DB3DAB700}" destId="{7B7FE6F3-4EC1-481C-969C-16600AAD3356}" srcOrd="2" destOrd="0" presId="urn:microsoft.com/office/officeart/2005/8/layout/process2"/>
    <dgm:cxn modelId="{368D3C53-94F6-4637-A8C0-FA61016F9656}" type="presParOf" srcId="{952828B5-D9BC-4B88-8E09-829DB3DAB700}" destId="{10DD2D37-E8A6-45E2-AA45-F788812DE4B2}" srcOrd="3" destOrd="0" presId="urn:microsoft.com/office/officeart/2005/8/layout/process2"/>
    <dgm:cxn modelId="{DFD747C4-D4F2-443E-B99D-B7418BFFF93C}" type="presParOf" srcId="{10DD2D37-E8A6-45E2-AA45-F788812DE4B2}" destId="{49AF7FFB-8D8D-4D20-82EE-C9D787A417E7}" srcOrd="0" destOrd="0" presId="urn:microsoft.com/office/officeart/2005/8/layout/process2"/>
    <dgm:cxn modelId="{6A944C53-AC58-44A8-AE0D-CCE13B441764}" type="presParOf" srcId="{952828B5-D9BC-4B88-8E09-829DB3DAB700}" destId="{5A9C3549-3854-41C5-85EB-B0E6B0651EF7}" srcOrd="4" destOrd="0" presId="urn:microsoft.com/office/officeart/2005/8/layout/process2"/>
    <dgm:cxn modelId="{08FB80FC-2107-4CB0-B4BC-2ECDA475E09E}" type="presParOf" srcId="{952828B5-D9BC-4B88-8E09-829DB3DAB700}" destId="{FEBEA99E-599D-4D2B-BEDB-4C21BB213783}" srcOrd="5" destOrd="0" presId="urn:microsoft.com/office/officeart/2005/8/layout/process2"/>
    <dgm:cxn modelId="{9A708D0D-099B-4881-A6D9-5D22CAEC7A9C}" type="presParOf" srcId="{FEBEA99E-599D-4D2B-BEDB-4C21BB213783}" destId="{65B59623-C2D1-4BD8-8D87-9DCC487EC0EC}" srcOrd="0" destOrd="0" presId="urn:microsoft.com/office/officeart/2005/8/layout/process2"/>
    <dgm:cxn modelId="{B547B62A-E544-4155-B68D-6BD824641D2C}" type="presParOf" srcId="{952828B5-D9BC-4B88-8E09-829DB3DAB700}" destId="{005D8E48-5F7D-4110-9E41-F8CADF4A212B}" srcOrd="6" destOrd="0" presId="urn:microsoft.com/office/officeart/2005/8/layout/process2"/>
    <dgm:cxn modelId="{034B31E4-FC33-48C7-9483-8E2DBF214E3B}" type="presParOf" srcId="{952828B5-D9BC-4B88-8E09-829DB3DAB700}" destId="{1C8F2C91-02BC-489A-92B4-6185577978FF}" srcOrd="7" destOrd="0" presId="urn:microsoft.com/office/officeart/2005/8/layout/process2"/>
    <dgm:cxn modelId="{772D526C-D15C-457C-BDAB-72F170798489}" type="presParOf" srcId="{1C8F2C91-02BC-489A-92B4-6185577978FF}" destId="{117B090E-9931-43C6-A888-6D9D6948B1FB}" srcOrd="0" destOrd="0" presId="urn:microsoft.com/office/officeart/2005/8/layout/process2"/>
    <dgm:cxn modelId="{73C35D0E-AFD7-4811-A35A-118ADCC55833}" type="presParOf" srcId="{952828B5-D9BC-4B88-8E09-829DB3DAB700}" destId="{395C697A-4E15-42CC-A988-60EBBAAD4FC9}" srcOrd="8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22354A57-73C2-4615-AA0C-A7818B51C0EB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D775AF1B-6154-4981-9FF5-91E91BD0B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578403C0-F459-42AA-86FC-B24AE0C8FD15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4F6B1AAD-3ACC-44D5-8701-A7AE31C78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description?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k-means</a:t>
            </a:r>
            <a:r>
              <a:rPr lang="en-US" baseline="0" dirty="0" smtClean="0"/>
              <a:t> clustering to build the vocabulary</a:t>
            </a:r>
          </a:p>
          <a:p>
            <a:r>
              <a:rPr lang="en-US" baseline="0" dirty="0" smtClean="0"/>
              <a:t>Clustering problem is to automatically cluster data into groups</a:t>
            </a:r>
          </a:p>
          <a:p>
            <a:r>
              <a:rPr lang="en-US" baseline="0" dirty="0" err="1" smtClean="0"/>
              <a:t>U_i</a:t>
            </a:r>
            <a:r>
              <a:rPr lang="en-US" baseline="0" dirty="0" smtClean="0"/>
              <a:t> is the </a:t>
            </a:r>
            <a:r>
              <a:rPr lang="en-US" baseline="0" dirty="0" err="1" smtClean="0"/>
              <a:t>i-th</a:t>
            </a:r>
            <a:r>
              <a:rPr lang="en-US" baseline="0" dirty="0" smtClean="0"/>
              <a:t> group center, </a:t>
            </a:r>
            <a:r>
              <a:rPr lang="en-US" baseline="0" dirty="0" err="1" smtClean="0"/>
              <a:t>nacentroid</a:t>
            </a:r>
            <a:endParaRPr lang="en-US" baseline="0" dirty="0" smtClean="0"/>
          </a:p>
          <a:p>
            <a:r>
              <a:rPr lang="en-US" baseline="0" dirty="0" err="1" smtClean="0"/>
              <a:t>X_j</a:t>
            </a:r>
            <a:r>
              <a:rPr lang="en-US" baseline="0" dirty="0" smtClean="0"/>
              <a:t> is the data point</a:t>
            </a:r>
          </a:p>
          <a:p>
            <a:r>
              <a:rPr lang="en-US" baseline="0" dirty="0" smtClean="0"/>
              <a:t>Use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-style optimization with two iterative steps</a:t>
            </a:r>
          </a:p>
          <a:p>
            <a:pPr marL="232578" indent="-232578">
              <a:buAutoNum type="arabicPeriod"/>
            </a:pPr>
            <a:r>
              <a:rPr lang="en-US" baseline="0" dirty="0" smtClean="0"/>
              <a:t>Assign each point into one group</a:t>
            </a:r>
          </a:p>
          <a:p>
            <a:pPr marL="232578" indent="-232578">
              <a:buAutoNum type="arabicPeriod"/>
            </a:pPr>
            <a:r>
              <a:rPr lang="en-US" baseline="0" dirty="0" smtClean="0"/>
              <a:t>Recalculate the </a:t>
            </a:r>
            <a:r>
              <a:rPr lang="en-US" baseline="0" dirty="0" err="1" smtClean="0"/>
              <a:t>centroid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Usually… ~6K – 10K clusters</a:t>
            </a:r>
          </a:p>
          <a:p>
            <a:endParaRPr lang="en-US" dirty="0" smtClean="0"/>
          </a:p>
          <a:p>
            <a:r>
              <a:rPr lang="en-US" dirty="0" smtClean="0"/>
              <a:t>From the iteration the</a:t>
            </a:r>
            <a:r>
              <a:rPr lang="en-US" baseline="0" dirty="0" smtClean="0"/>
              <a:t> time complexity is mainly on the assignment</a:t>
            </a:r>
          </a:p>
          <a:p>
            <a:r>
              <a:rPr lang="en-US" baseline="0" dirty="0" smtClean="0"/>
              <a:t>The problem comes as </a:t>
            </a:r>
          </a:p>
          <a:p>
            <a:endParaRPr lang="en-US" baseline="0" dirty="0" smtClean="0"/>
          </a:p>
          <a:p>
            <a:pPr lvl="1"/>
            <a:r>
              <a:rPr lang="en-US" dirty="0" smtClean="0"/>
              <a:t>Hierarchical K-Means </a:t>
            </a:r>
            <a:r>
              <a:rPr lang="en-US" sz="2000" dirty="0" smtClean="0"/>
              <a:t>[</a:t>
            </a:r>
            <a:r>
              <a:rPr lang="en-US" sz="2000" dirty="0" err="1" smtClean="0"/>
              <a:t>Nieter</a:t>
            </a:r>
            <a:r>
              <a:rPr lang="en-US" sz="2000" dirty="0" smtClean="0"/>
              <a:t> et al, CVPR’06] </a:t>
            </a:r>
          </a:p>
          <a:p>
            <a:pPr lvl="1"/>
            <a:r>
              <a:rPr lang="en-US" dirty="0" smtClean="0"/>
              <a:t>Approximate K-Means </a:t>
            </a:r>
            <a:r>
              <a:rPr lang="en-US" sz="2000" dirty="0" smtClean="0"/>
              <a:t>[</a:t>
            </a:r>
            <a:r>
              <a:rPr lang="en-US" sz="2000" dirty="0" err="1" smtClean="0"/>
              <a:t>Philbin</a:t>
            </a:r>
            <a:r>
              <a:rPr lang="en-US" sz="2000" dirty="0" smtClean="0"/>
              <a:t> et al, CVPR’07]</a:t>
            </a:r>
          </a:p>
          <a:p>
            <a:pPr lvl="1"/>
            <a:r>
              <a:rPr lang="en-US" dirty="0" smtClean="0"/>
              <a:t>Hierarchical </a:t>
            </a:r>
            <a:r>
              <a:rPr lang="en-US" dirty="0" err="1" smtClean="0"/>
              <a:t>Dirichlet</a:t>
            </a:r>
            <a:r>
              <a:rPr lang="en-US" dirty="0" smtClean="0"/>
              <a:t> Process [?]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O(# of</a:t>
            </a:r>
            <a:r>
              <a:rPr lang="en-US" baseline="0" dirty="0" smtClean="0"/>
              <a:t> leaves</a:t>
            </a:r>
            <a:r>
              <a:rPr lang="en-US" dirty="0" smtClean="0"/>
              <a:t>) search</a:t>
            </a:r>
          </a:p>
          <a:p>
            <a:endParaRPr lang="en-US" dirty="0" smtClean="0"/>
          </a:p>
          <a:p>
            <a:r>
              <a:rPr lang="en-US" dirty="0" smtClean="0"/>
              <a:t>Though</a:t>
            </a:r>
            <a:r>
              <a:rPr lang="en-US" baseline="0" dirty="0" smtClean="0"/>
              <a:t> large size of words may bring </a:t>
            </a:r>
            <a:r>
              <a:rPr lang="en-US" baseline="0" dirty="0" err="1" smtClean="0"/>
              <a:t>distictiveness</a:t>
            </a:r>
            <a:r>
              <a:rPr lang="en-US" baseline="0" dirty="0" smtClean="0"/>
              <a:t>, but was haunted by noise. It would be better to consider inner nodes which may be regarded large quantization cells for scoring. </a:t>
            </a:r>
            <a:endParaRPr lang="en-US" dirty="0" smtClean="0"/>
          </a:p>
          <a:p>
            <a:endParaRPr lang="en-US" dirty="0" smtClean="0"/>
          </a:p>
          <a:p>
            <a:pPr marL="0" lvl="1" defTabSz="930311"/>
            <a:r>
              <a:rPr lang="en-US" sz="2000" dirty="0" smtClean="0"/>
              <a:t>Inner nodes with appending list of children</a:t>
            </a:r>
          </a:p>
          <a:p>
            <a:pPr marL="0" lvl="1" defTabSz="930311"/>
            <a:r>
              <a:rPr lang="en-US" sz="2000" dirty="0" err="1" smtClean="0"/>
              <a:t>Tf</a:t>
            </a:r>
            <a:r>
              <a:rPr lang="en-US" sz="2000" dirty="0" smtClean="0"/>
              <a:t> is based on the path down the leaf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Utilize Inverted file list to compute the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Cons: as a result, descriptors arising from the same object/scene</a:t>
            </a:r>
            <a:r>
              <a:rPr lang="en-US" baseline="0" dirty="0" smtClean="0"/>
              <a:t> region in different images can be assigned to different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They claim that spatial information doesn’t matter with a large vocabulary. Though they admitted that it would be a problem with small 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go back to flat</a:t>
            </a:r>
            <a:r>
              <a:rPr lang="en-US" baseline="0" dirty="0" smtClean="0"/>
              <a:t> structure </a:t>
            </a:r>
          </a:p>
          <a:p>
            <a:r>
              <a:rPr lang="en-US" dirty="0" smtClean="0"/>
              <a:t>K-dim data</a:t>
            </a:r>
            <a:r>
              <a:rPr lang="en-US" baseline="0" dirty="0" smtClean="0"/>
              <a:t> choose one certain dim and do binary split, again and again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Random version: choose one of the highest variance dimensions, choose randomly some point around median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Conjunction of trees creates an overlapping partition of the feature space</a:t>
            </a:r>
          </a:p>
          <a:p>
            <a:r>
              <a:rPr lang="en-US" baseline="0" dirty="0" smtClean="0"/>
              <a:t>TO avoid the point which is near the boundary to be wrongly assigned.</a:t>
            </a:r>
          </a:p>
          <a:p>
            <a:endParaRPr lang="en-US" baseline="0" dirty="0" smtClean="0"/>
          </a:p>
          <a:p>
            <a:r>
              <a:rPr lang="en-US" dirty="0" smtClean="0"/>
              <a:t>Use the best-bin first strategy to determine which branch of the tree to examine next</a:t>
            </a:r>
          </a:p>
          <a:p>
            <a:r>
              <a:rPr lang="en-US" dirty="0" smtClean="0"/>
              <a:t> share this priority queue between multiple trees – searching multiple trees only slightly more expensive than searching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possible way is sampling.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They claim that spatial information doesn’t matter with a large vocabulary. Though they admitted that it would be a problem with small 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Unfortunately, feature detection and quantization are noisy processes and this can result in variation in particular visual words that appear in different images of the same object, then missed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to use those relevant words not present in the query image</a:t>
            </a:r>
          </a:p>
          <a:p>
            <a:endParaRPr lang="en-US" dirty="0" smtClean="0"/>
          </a:p>
          <a:p>
            <a:r>
              <a:rPr lang="en-US" dirty="0" smtClean="0"/>
              <a:t>Naïve: average N results to form a new query</a:t>
            </a:r>
          </a:p>
          <a:p>
            <a:r>
              <a:rPr lang="en-US" dirty="0" smtClean="0"/>
              <a:t>They did some transformation</a:t>
            </a:r>
            <a:r>
              <a:rPr lang="en-US" baseline="0" dirty="0" smtClean="0"/>
              <a:t> for the query image to find the inliers.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recall,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Try to mitigate the effect of points closer to boundary, same aim as approx </a:t>
            </a:r>
            <a:r>
              <a:rPr lang="en-US" baseline="0" dirty="0" err="1" smtClean="0"/>
              <a:t>nn</a:t>
            </a:r>
            <a:r>
              <a:rPr lang="en-US" baseline="0" dirty="0" smtClean="0"/>
              <a:t>, while </a:t>
            </a:r>
            <a:r>
              <a:rPr lang="en-US" baseline="0" dirty="0" err="1" smtClean="0"/>
              <a:t>ann</a:t>
            </a:r>
            <a:r>
              <a:rPr lang="en-US" baseline="0" dirty="0" smtClean="0"/>
              <a:t> still adopts the hard assignment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the</a:t>
            </a:r>
            <a:r>
              <a:rPr lang="en-US" baseline="0" dirty="0" smtClean="0"/>
              <a:t> set of matches. Let us consider a single match from this set of matches. The descriptors also have a scale attached with them. Using this scale, we can compute a 3 </a:t>
            </a:r>
            <a:r>
              <a:rPr lang="en-US" baseline="0" dirty="0" err="1" smtClean="0"/>
              <a:t>dof</a:t>
            </a:r>
            <a:r>
              <a:rPr lang="en-US" baseline="0" dirty="0" smtClean="0"/>
              <a:t> transformation from one image to the other ( 2 </a:t>
            </a:r>
            <a:r>
              <a:rPr lang="en-US" baseline="0" dirty="0" err="1" smtClean="0"/>
              <a:t>dof</a:t>
            </a:r>
            <a:r>
              <a:rPr lang="en-US" baseline="0" dirty="0" smtClean="0"/>
              <a:t> for translation and one for isotropic scaling). We count how many matches are “explained” by this transformation. If there are enough, we use all these inliers to compute a full 6 </a:t>
            </a:r>
            <a:r>
              <a:rPr lang="en-US" baseline="0" dirty="0" err="1" smtClean="0"/>
              <a:t>dof</a:t>
            </a:r>
            <a:r>
              <a:rPr lang="en-US" baseline="0" dirty="0" smtClean="0"/>
              <a:t> affine transformation and again count the number of inliers. RANSAC is used to select the match that generates the most number of inliers. If there are enough inliers for the 6 </a:t>
            </a:r>
            <a:r>
              <a:rPr lang="en-US" baseline="0" dirty="0" err="1" smtClean="0"/>
              <a:t>dof</a:t>
            </a:r>
            <a:r>
              <a:rPr lang="en-US" baseline="0" dirty="0" smtClean="0"/>
              <a:t> transformation, the image can be used for query expansion.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B1AAD-3ACC-44D5-8701-A7AE31C7851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</a:t>
            </a:r>
            <a:r>
              <a:rPr lang="en-US" dirty="0" err="1" smtClean="0"/>
              <a:t>tf-idf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A41-DC59-4161-8E85-FE5C809568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8E91D-D4E5-4DE5-AE5A-9878131B7BB7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427A-DEA7-4F29-AFC1-48AB734B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Fast and Compact Retrieval Methods in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Rahul Garg</a:t>
            </a:r>
          </a:p>
          <a:p>
            <a:r>
              <a:rPr lang="en-US" dirty="0" smtClean="0"/>
              <a:t>Xiao 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 Retrieval Applied to Object Retrieval in Images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Google, </a:t>
            </a:r>
            <a:r>
              <a:rPr lang="en-US" dirty="0" err="1" smtClean="0"/>
              <a:t>Sivic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 ICCV 2003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1336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958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44958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4958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C:\Documents and Settings\aczeskis\Local Settings\Temporary Internet Files\Content.IE5\2XCDIHAD\MCj0434859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90800"/>
            <a:ext cx="1325563" cy="132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Retrieval </a:t>
            </a:r>
            <a:r>
              <a:rPr lang="en-US" dirty="0" err="1" smtClean="0"/>
              <a:t>vs</a:t>
            </a:r>
            <a:r>
              <a:rPr lang="en-US" dirty="0" smtClean="0"/>
              <a:t> Object Retrieval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9050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Documents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029200" y="19050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Images</a:t>
            </a:r>
            <a:endParaRPr lang="en-US" sz="2800" dirty="0"/>
          </a:p>
        </p:txBody>
      </p:sp>
      <p:sp>
        <p:nvSpPr>
          <p:cNvPr id="6" name="Left-Right Arrow 5"/>
          <p:cNvSpPr/>
          <p:nvPr/>
        </p:nvSpPr>
        <p:spPr>
          <a:xfrm>
            <a:off x="3886200" y="2209800"/>
            <a:ext cx="1066800" cy="68580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41148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Words</a:t>
            </a:r>
            <a:endParaRPr lang="en-US" sz="2800" dirty="0"/>
          </a:p>
        </p:txBody>
      </p:sp>
      <p:sp>
        <p:nvSpPr>
          <p:cNvPr id="8" name="Left-Right Arrow 7"/>
          <p:cNvSpPr/>
          <p:nvPr/>
        </p:nvSpPr>
        <p:spPr>
          <a:xfrm>
            <a:off x="3886200" y="4343400"/>
            <a:ext cx="1066800" cy="68580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C:\Documents and Settings\aczeskis\Local Settings\Temporary Internet Files\Content.IE5\2XCDIHAD\MCj043485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962400"/>
            <a:ext cx="1325563" cy="13255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0" y="1295400"/>
            <a:ext cx="2136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Text Retrieval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35549" y="1305580"/>
            <a:ext cx="2508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 Retrieval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276600"/>
            <a:ext cx="285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“Visual Words”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Regions of image which are easy to detect and match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14700"/>
            <a:ext cx="285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3200400" y="41910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4038600"/>
            <a:ext cx="838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7926" y="4038600"/>
            <a:ext cx="1886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Build descriptor</a:t>
            </a:r>
          </a:p>
          <a:p>
            <a:r>
              <a:rPr lang="en-US" sz="2000" dirty="0" smtClean="0"/>
              <a:t>(representation)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f the region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6096000" y="3733800"/>
            <a:ext cx="6096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24400" y="4151376"/>
            <a:ext cx="152400" cy="152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38600" y="4876800"/>
            <a:ext cx="381000" cy="152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14800" y="5334000"/>
            <a:ext cx="381000" cy="152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1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39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Illumination changes</a:t>
            </a:r>
          </a:p>
          <a:p>
            <a:pPr lvl="1"/>
            <a:r>
              <a:rPr lang="en-US" dirty="0" smtClean="0"/>
              <a:t>Pose changes</a:t>
            </a:r>
          </a:p>
          <a:p>
            <a:pPr lvl="1"/>
            <a:r>
              <a:rPr lang="en-US" dirty="0" smtClean="0"/>
              <a:t>Scale….</a:t>
            </a:r>
          </a:p>
          <a:p>
            <a:r>
              <a:rPr lang="en-US" dirty="0" smtClean="0"/>
              <a:t>Video Google uses SIFT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85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590800" y="2133600"/>
            <a:ext cx="6096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2913" y="213360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3276600" y="2286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05400" y="2286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22098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( 130,129,….,101)</a:t>
            </a:r>
            <a:endParaRPr lang="en-US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808538"/>
            <a:ext cx="41148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Visual Words are noisy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1525" y="1762125"/>
            <a:ext cx="2276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6450" y="1762125"/>
            <a:ext cx="2276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276600" y="3200400"/>
            <a:ext cx="12954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533900" y="2857500"/>
            <a:ext cx="15240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4343400"/>
            <a:ext cx="463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Descriptors may turn out to be slightly different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5525869"/>
            <a:ext cx="3784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Solution</a:t>
            </a:r>
            <a:r>
              <a:rPr lang="en-US" sz="3600" dirty="0" smtClean="0"/>
              <a:t>: Quantize!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Vocabulary of Visual Words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05000"/>
            <a:ext cx="2276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70" name="Object 760"/>
          <p:cNvGraphicFramePr>
            <a:graphicFrameLocks noChangeAspect="1"/>
          </p:cNvGraphicFramePr>
          <p:nvPr/>
        </p:nvGraphicFramePr>
        <p:xfrm>
          <a:off x="9525000" y="5562600"/>
          <a:ext cx="2573024" cy="1862138"/>
        </p:xfrm>
        <a:graphic>
          <a:graphicData uri="http://schemas.openxmlformats.org/presentationml/2006/ole">
            <p:oleObj spid="_x0000_s17410" name="Photo Editor Photo" r:id="rId5" imgW="1580952" imgH="1142857" progId="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3352800" y="2514600"/>
            <a:ext cx="1600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3124200"/>
            <a:ext cx="2425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Throw  in all descriptors</a:t>
            </a:r>
          </a:p>
          <a:p>
            <a:r>
              <a:rPr lang="en-US" dirty="0"/>
              <a:t>f</a:t>
            </a:r>
            <a:r>
              <a:rPr lang="en-US" dirty="0" smtClean="0"/>
              <a:t>rom the database 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19325"/>
            <a:ext cx="2276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550" y="2047875"/>
            <a:ext cx="2276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" y="1914525"/>
            <a:ext cx="2276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50" descr="dic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572000"/>
            <a:ext cx="1120775" cy="1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 rot="5400000">
            <a:off x="6515100" y="38481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15200" y="3657600"/>
            <a:ext cx="1918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Into K </a:t>
            </a:r>
          </a:p>
          <a:p>
            <a:r>
              <a:rPr lang="en-US" dirty="0" smtClean="0"/>
              <a:t>Visual words using</a:t>
            </a:r>
          </a:p>
          <a:p>
            <a:r>
              <a:rPr lang="en-US" dirty="0" smtClean="0"/>
              <a:t>K means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6096000"/>
            <a:ext cx="285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Vocabulary of K visual words</a:t>
            </a:r>
            <a:endParaRPr lang="en-US" dirty="0"/>
          </a:p>
        </p:txBody>
      </p:sp>
      <p:grpSp>
        <p:nvGrpSpPr>
          <p:cNvPr id="3" name="Group 88"/>
          <p:cNvGrpSpPr/>
          <p:nvPr/>
        </p:nvGrpSpPr>
        <p:grpSpPr>
          <a:xfrm>
            <a:off x="5715000" y="1676400"/>
            <a:ext cx="990600" cy="609600"/>
            <a:chOff x="5715000" y="1676400"/>
            <a:chExt cx="990600" cy="609600"/>
          </a:xfrm>
        </p:grpSpPr>
        <p:sp>
          <p:nvSpPr>
            <p:cNvPr id="15" name="Oval 14"/>
            <p:cNvSpPr/>
            <p:nvPr/>
          </p:nvSpPr>
          <p:spPr>
            <a:xfrm>
              <a:off x="5791200" y="16764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15000" y="19812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943600" y="22098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019800" y="18288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248400" y="21336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24600" y="19050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629400" y="19812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24600" y="16764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629400" y="17526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64"/>
          <p:cNvGrpSpPr/>
          <p:nvPr/>
        </p:nvGrpSpPr>
        <p:grpSpPr>
          <a:xfrm rot="5149825">
            <a:off x="6934200" y="1905000"/>
            <a:ext cx="990600" cy="609600"/>
            <a:chOff x="5867400" y="1828800"/>
            <a:chExt cx="990600" cy="609600"/>
          </a:xfrm>
        </p:grpSpPr>
        <p:sp>
          <p:nvSpPr>
            <p:cNvPr id="56" name="Oval 55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867400" y="21336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096000" y="23622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172200" y="19812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400800" y="22860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477000" y="20574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781800" y="21336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477000" y="18288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781800" y="19050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65"/>
          <p:cNvGrpSpPr/>
          <p:nvPr/>
        </p:nvGrpSpPr>
        <p:grpSpPr>
          <a:xfrm rot="9927828">
            <a:off x="6080448" y="2400560"/>
            <a:ext cx="990600" cy="609600"/>
            <a:chOff x="5867400" y="1828800"/>
            <a:chExt cx="990600" cy="609600"/>
          </a:xfrm>
        </p:grpSpPr>
        <p:sp>
          <p:nvSpPr>
            <p:cNvPr id="67" name="Oval 66"/>
            <p:cNvSpPr/>
            <p:nvPr/>
          </p:nvSpPr>
          <p:spPr>
            <a:xfrm>
              <a:off x="5943600" y="18288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867400" y="21336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096000" y="23622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172200" y="19812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00800" y="22860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477000" y="20574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781800" y="21336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477000" y="18288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781800" y="1905000"/>
              <a:ext cx="76200" cy="7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Connector 76"/>
          <p:cNvCxnSpPr/>
          <p:nvPr/>
        </p:nvCxnSpPr>
        <p:spPr>
          <a:xfrm rot="5400000">
            <a:off x="6477000" y="1600200"/>
            <a:ext cx="914400" cy="152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6705600" y="2286000"/>
            <a:ext cx="8382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715000" y="2133600"/>
            <a:ext cx="11430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6096000" y="1981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29400" y="2590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467600" y="2133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/>
      <p:bldP spid="16" grpId="0"/>
      <p:bldP spid="86" grpId="0" animBg="1"/>
      <p:bldP spid="87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Vocabulary Construction</a:t>
            </a:r>
            <a:br>
              <a:rPr lang="en-US" dirty="0" smtClean="0"/>
            </a:br>
            <a:r>
              <a:rPr lang="en-US" dirty="0" smtClean="0"/>
              <a:t>K-means </a:t>
            </a:r>
            <a:r>
              <a:rPr lang="en-US" sz="2800" dirty="0" smtClean="0"/>
              <a:t>[</a:t>
            </a:r>
            <a:r>
              <a:rPr lang="en-US" sz="2800" dirty="0" err="1" smtClean="0"/>
              <a:t>Sivic</a:t>
            </a:r>
            <a:r>
              <a:rPr lang="en-US" sz="2800" dirty="0" smtClean="0"/>
              <a:t> and </a:t>
            </a:r>
            <a:r>
              <a:rPr lang="en-US" sz="2800" dirty="0" err="1" smtClean="0"/>
              <a:t>Zisserman</a:t>
            </a:r>
            <a:r>
              <a:rPr lang="en-US" sz="2800" dirty="0" smtClean="0"/>
              <a:t>, ICCV’03]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endParaRPr lang="en-US" dirty="0" smtClean="0"/>
          </a:p>
          <a:p>
            <a:r>
              <a:rPr lang="en-US" dirty="0" smtClean="0"/>
              <a:t>Alternating Minimization Optimization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828799"/>
            <a:ext cx="2438400" cy="7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810000"/>
            <a:ext cx="17584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10000"/>
            <a:ext cx="1600200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810000"/>
            <a:ext cx="1790700" cy="155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810000"/>
            <a:ext cx="1752600" cy="151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705600" y="5638800"/>
            <a:ext cx="1846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(courtesy of </a:t>
            </a:r>
            <a:r>
              <a:rPr lang="en-US" sz="1400" dirty="0" err="1" smtClean="0"/>
              <a:t>wikipedia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71700"/>
            <a:ext cx="285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133600"/>
            <a:ext cx="2825574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81200" y="1295400"/>
            <a:ext cx="517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Analogous to Document Representation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3733800" y="29718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362200"/>
            <a:ext cx="1246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Find </a:t>
            </a:r>
          </a:p>
          <a:p>
            <a:pPr algn="ctr"/>
            <a:r>
              <a:rPr lang="en-US" dirty="0" smtClean="0"/>
              <a:t>Descriptors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5981700" y="46863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95" name="Object 845"/>
          <p:cNvGraphicFramePr>
            <a:graphicFrameLocks noChangeAspect="1"/>
          </p:cNvGraphicFramePr>
          <p:nvPr/>
        </p:nvGraphicFramePr>
        <p:xfrm>
          <a:off x="9296400" y="5638800"/>
          <a:ext cx="2160121" cy="1571625"/>
        </p:xfrm>
        <a:graphic>
          <a:graphicData uri="http://schemas.openxmlformats.org/presentationml/2006/ole">
            <p:oleObj spid="_x0000_s18434" name="Photo Editor Photo" r:id="rId6" imgW="1590897" imgH="1152381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29400" y="4495800"/>
            <a:ext cx="2367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dirty="0" smtClean="0"/>
              <a:t>Descriptors</a:t>
            </a:r>
          </a:p>
          <a:p>
            <a:pPr algn="ctr"/>
            <a:r>
              <a:rPr lang="en-US" dirty="0" smtClean="0"/>
              <a:t>To nearest visual words</a:t>
            </a:r>
            <a:endParaRPr lang="en-US" dirty="0"/>
          </a:p>
        </p:txBody>
      </p:sp>
      <p:pic>
        <p:nvPicPr>
          <p:cNvPr id="13" name="Picture 750" descr="dic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549390"/>
            <a:ext cx="828501" cy="10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rot="10800000">
            <a:off x="3733800" y="56388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5105400"/>
            <a:ext cx="1165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</a:p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710535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(0,3,4,0,0,5,6,0,……….,1)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5410201" y="5029200"/>
            <a:ext cx="1828800" cy="1752600"/>
            <a:chOff x="5410201" y="5029200"/>
            <a:chExt cx="1828800" cy="1752600"/>
          </a:xfrm>
        </p:grpSpPr>
        <p:grpSp>
          <p:nvGrpSpPr>
            <p:cNvPr id="9" name="Group 23"/>
            <p:cNvGrpSpPr/>
            <p:nvPr/>
          </p:nvGrpSpPr>
          <p:grpSpPr>
            <a:xfrm>
              <a:off x="5410201" y="5029200"/>
              <a:ext cx="1828800" cy="1752600"/>
              <a:chOff x="5410201" y="5029200"/>
              <a:chExt cx="1828800" cy="17526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6172201" y="5410200"/>
                <a:ext cx="914400" cy="15240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6400801" y="6096000"/>
                <a:ext cx="838200" cy="53340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 flipV="1">
                <a:off x="5410201" y="5943600"/>
                <a:ext cx="1143000" cy="53340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5791201" y="57912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324601" y="6400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162801" y="5943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6172200" y="5638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endCxn id="21" idx="7"/>
            </p:cNvCxnSpPr>
            <p:nvPr/>
          </p:nvCxnSpPr>
          <p:spPr>
            <a:xfrm rot="10800000" flipV="1">
              <a:off x="5856242" y="5714999"/>
              <a:ext cx="239758" cy="873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867400" y="640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934200" y="579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86400" y="579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48400" y="6705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30" idx="5"/>
              <a:endCxn id="21" idx="4"/>
            </p:cNvCxnSpPr>
            <p:nvPr/>
          </p:nvCxnSpPr>
          <p:spPr>
            <a:xfrm rot="16200000" flipH="1">
              <a:off x="5684792" y="5722890"/>
              <a:ext cx="11159" cy="2778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6"/>
              <a:endCxn id="22" idx="2"/>
            </p:cNvCxnSpPr>
            <p:nvPr/>
          </p:nvCxnSpPr>
          <p:spPr>
            <a:xfrm>
              <a:off x="5943600" y="6438900"/>
              <a:ext cx="381001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1" idx="1"/>
              <a:endCxn id="22" idx="3"/>
            </p:cNvCxnSpPr>
            <p:nvPr/>
          </p:nvCxnSpPr>
          <p:spPr>
            <a:xfrm rot="5400000" flipH="1" flipV="1">
              <a:off x="6172200" y="6553200"/>
              <a:ext cx="250918" cy="7620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9" idx="6"/>
              <a:endCxn id="23" idx="1"/>
            </p:cNvCxnSpPr>
            <p:nvPr/>
          </p:nvCxnSpPr>
          <p:spPr>
            <a:xfrm>
              <a:off x="7010400" y="5829300"/>
              <a:ext cx="163560" cy="1254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366" y="2205831"/>
            <a:ext cx="2677834" cy="213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3048000"/>
            <a:ext cx="6858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5908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5" idx="0"/>
            <a:endCxn id="9219" idx="0"/>
          </p:cNvCxnSpPr>
          <p:nvPr/>
        </p:nvCxnSpPr>
        <p:spPr>
          <a:xfrm rot="5400000" flipH="1" flipV="1">
            <a:off x="2962275" y="809625"/>
            <a:ext cx="457200" cy="40195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9219" idx="2"/>
          </p:cNvCxnSpPr>
          <p:nvPr/>
        </p:nvCxnSpPr>
        <p:spPr>
          <a:xfrm rot="16200000" flipH="1">
            <a:off x="2886075" y="1647825"/>
            <a:ext cx="609600" cy="40195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24400" y="2971800"/>
            <a:ext cx="533400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799334">
            <a:off x="4889708" y="3463146"/>
            <a:ext cx="312565" cy="1425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373543">
            <a:off x="5237800" y="3310746"/>
            <a:ext cx="312565" cy="1425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393424">
            <a:off x="5343348" y="2979237"/>
            <a:ext cx="312565" cy="1425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727491">
            <a:off x="4584894" y="3325665"/>
            <a:ext cx="312565" cy="1425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750" descr="di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8699" y="1752600"/>
            <a:ext cx="828501" cy="10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635724" y="2971800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(0,3,4,0,0,5,6,0,……….,1)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149622" y="3025422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74441" y="5177135"/>
            <a:ext cx="572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similar vectors (images) in the database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Similar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Number of Vectors is large</a:t>
            </a:r>
          </a:p>
          <a:p>
            <a:endParaRPr lang="en-US" dirty="0" smtClean="0"/>
          </a:p>
          <a:p>
            <a:r>
              <a:rPr lang="en-US" dirty="0" smtClean="0"/>
              <a:t>Vectors are sparse: index using words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3657600"/>
          <a:ext cx="670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Word 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List of images containing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word1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5410200"/>
            <a:ext cx="300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Inverted Index Files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Query image, find all instances of that object in an image database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62200" y="2667000"/>
          <a:ext cx="1481138" cy="1905000"/>
        </p:xfrm>
        <a:graphic>
          <a:graphicData uri="http://schemas.openxmlformats.org/presentationml/2006/ole">
            <p:oleObj spid="_x0000_s16386" name="Bitmap Image" r:id="rId4" imgW="3533333" imgH="4544059" progId="PBrus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14400" y="4800600"/>
          <a:ext cx="7162800" cy="1879600"/>
        </p:xfrm>
        <a:graphic>
          <a:graphicData uri="http://schemas.openxmlformats.org/presentationml/2006/ole">
            <p:oleObj spid="_x0000_s16387" name="Bitmap Image" r:id="rId5" imgW="17419048" imgH="4571429" progId="PBrush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4575" y="2819400"/>
            <a:ext cx="1419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4125" y="3048000"/>
            <a:ext cx="1362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3286125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342900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3038475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3590925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276600" y="1905000"/>
            <a:ext cx="1066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2392681"/>
            <a:ext cx="4572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302846">
            <a:off x="3276600" y="1066800"/>
            <a:ext cx="1031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phrase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1752600"/>
            <a:ext cx="1639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On the web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 Lists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Retrieval: Remove common words from vocabulary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Analogy: Remove common visual words from vocabulary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81400" y="3200400"/>
            <a:ext cx="189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is, are, the, that,…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Consistency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Retrieval: Increase ranking of results where search words appear close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962400"/>
            <a:ext cx="2756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quick brown fox</a:t>
            </a:r>
            <a:r>
              <a:rPr lang="en-US" dirty="0" smtClean="0"/>
              <a:t> jumps </a:t>
            </a:r>
          </a:p>
          <a:p>
            <a:r>
              <a:rPr lang="en-US" dirty="0" smtClean="0"/>
              <a:t>over the lazy dog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7020" y="3962400"/>
            <a:ext cx="306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Fox</a:t>
            </a:r>
            <a:r>
              <a:rPr lang="en-US" dirty="0" smtClean="0"/>
              <a:t> news: How to make </a:t>
            </a:r>
            <a:r>
              <a:rPr lang="en-US" dirty="0" smtClean="0">
                <a:solidFill>
                  <a:srgbClr val="FF0000"/>
                </a:solidFill>
              </a:rPr>
              <a:t>brown</a:t>
            </a:r>
          </a:p>
          <a:p>
            <a:r>
              <a:rPr lang="en-US" dirty="0" smtClean="0"/>
              <a:t>brownies </a:t>
            </a:r>
            <a:r>
              <a:rPr lang="en-US" dirty="0" smtClean="0">
                <a:solidFill>
                  <a:srgbClr val="FF0000"/>
                </a:solidFill>
              </a:rPr>
              <a:t>quick</a:t>
            </a:r>
            <a:r>
              <a:rPr lang="en-US" dirty="0" smtClean="0"/>
              <a:t>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3810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&gt;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762822" y="3124200"/>
            <a:ext cx="242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Search: quick brown fox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Consistency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relevant in case of images: visual words need to be in same configuration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181350"/>
            <a:ext cx="1390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686050"/>
            <a:ext cx="1781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2667000" y="3581400"/>
            <a:ext cx="152400" cy="3048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8769213">
            <a:off x="2819400" y="3793010"/>
            <a:ext cx="381000" cy="1524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7717935">
            <a:off x="5455113" y="3666831"/>
            <a:ext cx="564507" cy="313334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4000" y="3276600"/>
            <a:ext cx="228600" cy="6096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10000" y="35814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2400" y="308746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Consistency Ranking in </a:t>
            </a:r>
            <a:br>
              <a:rPr lang="en-US" dirty="0" smtClean="0"/>
            </a:br>
            <a:r>
              <a:rPr lang="en-US" dirty="0" smtClean="0"/>
              <a:t>Video Google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4305300" cy="344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52600"/>
            <a:ext cx="4305300" cy="344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3352800" y="3048000"/>
            <a:ext cx="3886200" cy="1066800"/>
          </a:xfrm>
          <a:prstGeom prst="straightConnector1">
            <a:avLst/>
          </a:prstGeom>
          <a:ln w="254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05200" y="4114800"/>
            <a:ext cx="4876800" cy="152400"/>
          </a:xfrm>
          <a:prstGeom prst="straightConnector1">
            <a:avLst/>
          </a:prstGeom>
          <a:ln w="254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4419600"/>
            <a:ext cx="4876800" cy="1588"/>
          </a:xfrm>
          <a:prstGeom prst="straightConnector1">
            <a:avLst/>
          </a:prstGeom>
          <a:ln w="254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000" y="4648200"/>
            <a:ext cx="4953000" cy="1588"/>
          </a:xfrm>
          <a:prstGeom prst="straightConnector1">
            <a:avLst/>
          </a:prstGeom>
          <a:ln w="254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971800" y="3886200"/>
            <a:ext cx="990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2400" y="3886200"/>
            <a:ext cx="990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ideas borrowed from text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List : Remove common visual words from vocabulary</a:t>
            </a:r>
            <a:endParaRPr lang="en-US" dirty="0"/>
          </a:p>
          <a:p>
            <a:r>
              <a:rPr lang="en-US" dirty="0" smtClean="0"/>
              <a:t>Inverted Index Files:  Frequency vectors are sparse, index using words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Rank results using spatial consistency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4038600"/>
          <a:ext cx="670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Word 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List of images containing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word1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52578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7581900" y="5638800"/>
            <a:ext cx="533400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799334">
            <a:off x="7747208" y="6130146"/>
            <a:ext cx="312565" cy="1425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373543">
            <a:off x="8095300" y="5977746"/>
            <a:ext cx="312565" cy="1425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393424">
            <a:off x="8200848" y="5646237"/>
            <a:ext cx="312565" cy="1425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727491">
            <a:off x="7442394" y="5992665"/>
            <a:ext cx="312565" cy="1425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K results returned by query</a:t>
            </a:r>
          </a:p>
          <a:p>
            <a:pPr>
              <a:buNone/>
            </a:pPr>
            <a:r>
              <a:rPr lang="en-US" dirty="0" smtClean="0"/>
              <a:t>c: correct results</a:t>
            </a:r>
          </a:p>
          <a:p>
            <a:pPr>
              <a:buNone/>
            </a:pPr>
            <a:r>
              <a:rPr lang="en-US" dirty="0" smtClean="0"/>
              <a:t>N: total number of correct results in the database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Precision: c/K</a:t>
            </a:r>
          </a:p>
          <a:p>
            <a:r>
              <a:rPr lang="en-US" dirty="0" smtClean="0"/>
              <a:t>Recall: </a:t>
            </a:r>
            <a:r>
              <a:rPr lang="en-US" dirty="0" err="1" smtClean="0"/>
              <a:t>c/N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Increase K gradually to generate (Precision, Recall) pairs till K = N (Recall = 1.0)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Metrics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3800" y="5498068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600200" y="4419600"/>
            <a:ext cx="1524000" cy="1066800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791200"/>
            <a:ext cx="228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Under Curve:</a:t>
            </a:r>
          </a:p>
          <a:p>
            <a:r>
              <a:rPr lang="en-US" dirty="0" smtClean="0"/>
              <a:t>Average Precision (AP)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Google: Summary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397000"/>
          <a:ext cx="3200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9525" y="1143000"/>
            <a:ext cx="1438275" cy="11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1"/>
          <p:cNvGrpSpPr/>
          <p:nvPr/>
        </p:nvGrpSpPr>
        <p:grpSpPr>
          <a:xfrm>
            <a:off x="3733800" y="2362200"/>
            <a:ext cx="1524000" cy="1257560"/>
            <a:chOff x="5715000" y="2971280"/>
            <a:chExt cx="2019300" cy="1790960"/>
          </a:xfrm>
        </p:grpSpPr>
        <p:grpSp>
          <p:nvGrpSpPr>
            <p:cNvPr id="6" name="Group 5"/>
            <p:cNvGrpSpPr/>
            <p:nvPr/>
          </p:nvGrpSpPr>
          <p:grpSpPr>
            <a:xfrm>
              <a:off x="5715000" y="3428480"/>
              <a:ext cx="990600" cy="609600"/>
              <a:chOff x="5715000" y="1676400"/>
              <a:chExt cx="990600" cy="6096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791200" y="16764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715000" y="19812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943600" y="22098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19800" y="18288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48400" y="21336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324600" y="19050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629400" y="19812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324600" y="16764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629400" y="17526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5149825">
              <a:off x="6934200" y="3657080"/>
              <a:ext cx="990600" cy="609600"/>
              <a:chOff x="5867400" y="1828800"/>
              <a:chExt cx="990600" cy="6096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943600" y="18288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867400" y="21336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096000" y="23622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72200" y="19812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400800" y="22860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477000" y="20574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781800" y="21336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77000" y="18288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781800" y="19050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9927828">
              <a:off x="6080448" y="4152640"/>
              <a:ext cx="990600" cy="609600"/>
              <a:chOff x="5867400" y="1828800"/>
              <a:chExt cx="990600" cy="6096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943600" y="18288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867400" y="21336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096000" y="23622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172200" y="19812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400800" y="22860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477000" y="20574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781800" y="21336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477000" y="18288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781800" y="1905000"/>
                <a:ext cx="76200" cy="762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rot="5400000">
              <a:off x="6477000" y="3352280"/>
              <a:ext cx="914400" cy="1524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6705600" y="4038080"/>
              <a:ext cx="838200" cy="5334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5715000" y="3885680"/>
              <a:ext cx="1143000" cy="5334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096000" y="373328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629400" y="434288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467600" y="388568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10000" y="3657600"/>
            <a:ext cx="1447800" cy="1371600"/>
            <a:chOff x="5410201" y="5029200"/>
            <a:chExt cx="1828800" cy="1752600"/>
          </a:xfrm>
        </p:grpSpPr>
        <p:grpSp>
          <p:nvGrpSpPr>
            <p:cNvPr id="43" name="Group 23"/>
            <p:cNvGrpSpPr/>
            <p:nvPr/>
          </p:nvGrpSpPr>
          <p:grpSpPr>
            <a:xfrm>
              <a:off x="5410201" y="5029200"/>
              <a:ext cx="1828800" cy="1752600"/>
              <a:chOff x="5410201" y="5029200"/>
              <a:chExt cx="1828800" cy="17526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5400000">
                <a:off x="6172201" y="5410200"/>
                <a:ext cx="914400" cy="15240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6400801" y="6096000"/>
                <a:ext cx="838200" cy="53340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 flipV="1">
                <a:off x="5410201" y="5943600"/>
                <a:ext cx="1143000" cy="53340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5791201" y="57912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324601" y="6400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162801" y="5943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6172200" y="5638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endCxn id="58" idx="7"/>
            </p:cNvCxnSpPr>
            <p:nvPr/>
          </p:nvCxnSpPr>
          <p:spPr>
            <a:xfrm rot="10800000" flipV="1">
              <a:off x="5856242" y="5714999"/>
              <a:ext cx="239758" cy="873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5867400" y="640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34200" y="579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486400" y="579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248400" y="6705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49" idx="5"/>
              <a:endCxn id="58" idx="4"/>
            </p:cNvCxnSpPr>
            <p:nvPr/>
          </p:nvCxnSpPr>
          <p:spPr>
            <a:xfrm rot="16200000" flipH="1">
              <a:off x="5684792" y="5722890"/>
              <a:ext cx="11159" cy="2778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7" idx="6"/>
              <a:endCxn id="59" idx="2"/>
            </p:cNvCxnSpPr>
            <p:nvPr/>
          </p:nvCxnSpPr>
          <p:spPr>
            <a:xfrm>
              <a:off x="5943600" y="6438900"/>
              <a:ext cx="381001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0" idx="1"/>
              <a:endCxn id="59" idx="3"/>
            </p:cNvCxnSpPr>
            <p:nvPr/>
          </p:nvCxnSpPr>
          <p:spPr>
            <a:xfrm rot="5400000" flipH="1" flipV="1">
              <a:off x="6172200" y="6553200"/>
              <a:ext cx="250918" cy="7620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8" idx="6"/>
              <a:endCxn id="60" idx="1"/>
            </p:cNvCxnSpPr>
            <p:nvPr/>
          </p:nvCxnSpPr>
          <p:spPr>
            <a:xfrm>
              <a:off x="7010400" y="5829300"/>
              <a:ext cx="163560" cy="1254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1" name="Diagram 60"/>
          <p:cNvGraphicFramePr/>
          <p:nvPr/>
        </p:nvGraphicFramePr>
        <p:xfrm>
          <a:off x="4114800" y="1397000"/>
          <a:ext cx="60960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Rectangle 61"/>
          <p:cNvSpPr/>
          <p:nvPr/>
        </p:nvSpPr>
        <p:spPr>
          <a:xfrm>
            <a:off x="838200" y="1219200"/>
            <a:ext cx="21336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38200" y="3581400"/>
            <a:ext cx="2133600" cy="320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-76200" y="2362200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Vocab</a:t>
            </a:r>
            <a:endParaRPr lang="en-US" dirty="0" smtClean="0"/>
          </a:p>
          <a:p>
            <a:r>
              <a:rPr lang="en-US" dirty="0" smtClean="0"/>
              <a:t>Building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" y="5029200"/>
            <a:ext cx="76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  <a:p>
            <a:r>
              <a:rPr lang="en-US" dirty="0" smtClean="0"/>
              <a:t>Stage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3657600" y="1600200"/>
            <a:ext cx="2971800" cy="1757065"/>
            <a:chOff x="3657600" y="1600200"/>
            <a:chExt cx="2971800" cy="1757065"/>
          </a:xfrm>
        </p:grpSpPr>
        <p:grpSp>
          <p:nvGrpSpPr>
            <p:cNvPr id="68" name="Group 67"/>
            <p:cNvGrpSpPr/>
            <p:nvPr/>
          </p:nvGrpSpPr>
          <p:grpSpPr>
            <a:xfrm>
              <a:off x="3657600" y="1600200"/>
              <a:ext cx="2514600" cy="1143000"/>
              <a:chOff x="3733800" y="2743200"/>
              <a:chExt cx="2514600" cy="1143000"/>
            </a:xfrm>
          </p:grpSpPr>
          <p:sp>
            <p:nvSpPr>
              <p:cNvPr id="66" name="Oval Callout 65"/>
              <p:cNvSpPr/>
              <p:nvPr/>
            </p:nvSpPr>
            <p:spPr>
              <a:xfrm>
                <a:off x="3733800" y="2743200"/>
                <a:ext cx="2514600" cy="1143000"/>
              </a:xfrm>
              <a:prstGeom prst="wedgeEllipseCallout">
                <a:avLst>
                  <a:gd name="adj1" fmla="val 57561"/>
                  <a:gd name="adj2" fmla="val 625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886200" y="2779693"/>
                <a:ext cx="2209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We need MORE words!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495800" y="2895600"/>
              <a:ext cx="2133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 = ~6K – 10K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  <p:bldP spid="62" grpId="0" animBg="1"/>
      <p:bldP spid="63" grpId="0" animBg="1"/>
      <p:bldP spid="64" grpId="0"/>
      <p:bldP spid="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0949" y="1219200"/>
            <a:ext cx="3906051" cy="52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819400"/>
            <a:ext cx="44577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structure for</a:t>
            </a:r>
          </a:p>
          <a:p>
            <a:pPr lvl="1"/>
            <a:r>
              <a:rPr lang="en-US" dirty="0" smtClean="0"/>
              <a:t>searching </a:t>
            </a:r>
          </a:p>
          <a:p>
            <a:pPr lvl="1"/>
            <a:r>
              <a:rPr lang="en-US" dirty="0" smtClean="0"/>
              <a:t>indexing</a:t>
            </a:r>
          </a:p>
          <a:p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667000" y="2590800"/>
            <a:ext cx="3962400" cy="3200400"/>
            <a:chOff x="2667000" y="2590800"/>
            <a:chExt cx="3962400" cy="3200400"/>
          </a:xfrm>
        </p:grpSpPr>
        <p:sp>
          <p:nvSpPr>
            <p:cNvPr id="5" name="Oval 4"/>
            <p:cNvSpPr/>
            <p:nvPr/>
          </p:nvSpPr>
          <p:spPr>
            <a:xfrm>
              <a:off x="4267200" y="25908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3771899" y="3314701"/>
              <a:ext cx="568792" cy="4925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4914900" y="3314700"/>
              <a:ext cx="533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276600" y="3810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2971799" y="4648201"/>
              <a:ext cx="568792" cy="2639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3657600" y="4648200"/>
              <a:ext cx="533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257800" y="37338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5029201" y="4612809"/>
              <a:ext cx="568792" cy="2639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5715000" y="4648200"/>
              <a:ext cx="533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67000" y="5029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33800" y="5029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800600" y="5029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67400" y="5029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1000" y="3200400"/>
            <a:ext cx="6248400" cy="1600200"/>
            <a:chOff x="381000" y="3200400"/>
            <a:chExt cx="6248400" cy="1600200"/>
          </a:xfrm>
        </p:grpSpPr>
        <p:sp>
          <p:nvSpPr>
            <p:cNvPr id="32" name="Rectangle 31"/>
            <p:cNvSpPr/>
            <p:nvPr/>
          </p:nvSpPr>
          <p:spPr>
            <a:xfrm>
              <a:off x="381000" y="3200400"/>
              <a:ext cx="532152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Incorporate inner nodes for scoring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209800" y="3581400"/>
              <a:ext cx="6858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1800" y="3581400"/>
              <a:ext cx="3657600" cy="1219200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4495800"/>
            <a:ext cx="3048000" cy="1588532"/>
            <a:chOff x="4800600" y="2514600"/>
            <a:chExt cx="3048000" cy="1588532"/>
          </a:xfrm>
          <a:solidFill>
            <a:schemeClr val="bg1"/>
          </a:solidFill>
        </p:grpSpPr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5867400" y="3048000"/>
            <a:ext cx="1295400" cy="529936"/>
          </p:xfrm>
          <a:graphic>
            <a:graphicData uri="http://schemas.openxmlformats.org/presentationml/2006/ole">
              <p:oleObj spid="_x0000_s19460" name="Equation" r:id="rId6" imgW="558720" imgH="228600" progId="Equation.3">
                <p:embed/>
              </p:oleObj>
            </a:graphicData>
          </a:graphic>
        </p:graphicFrame>
        <p:cxnSp>
          <p:nvCxnSpPr>
            <p:cNvPr id="38" name="Straight Arrow Connector 37"/>
            <p:cNvCxnSpPr/>
            <p:nvPr/>
          </p:nvCxnSpPr>
          <p:spPr>
            <a:xfrm rot="5400000">
              <a:off x="6324600" y="3505200"/>
              <a:ext cx="228600" cy="228600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334000" y="3733800"/>
              <a:ext cx="1752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Term Frequency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6200000" flipV="1">
              <a:off x="6705600" y="2971800"/>
              <a:ext cx="228600" cy="76200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800600" y="2514600"/>
              <a:ext cx="3048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Inverted Document Frequency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3906051" cy="52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K-Means </a:t>
            </a:r>
            <a:r>
              <a:rPr lang="en-US" sz="3100" dirty="0" smtClean="0"/>
              <a:t>[</a:t>
            </a:r>
            <a:r>
              <a:rPr lang="en-US" sz="3100" dirty="0" err="1" smtClean="0"/>
              <a:t>Nistér</a:t>
            </a:r>
            <a:r>
              <a:rPr lang="en-US" sz="3100" dirty="0" smtClean="0"/>
              <a:t> et al, CVPR’06]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 – branching factor</a:t>
            </a:r>
          </a:p>
          <a:p>
            <a:r>
              <a:rPr lang="en-US" dirty="0" smtClean="0"/>
              <a:t>Time complexity: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(# of leaves)</a:t>
            </a:r>
            <a:r>
              <a:rPr lang="en-US" dirty="0" smtClean="0"/>
              <a:t>) for construction</a:t>
            </a:r>
          </a:p>
          <a:p>
            <a:pPr lvl="1"/>
            <a:r>
              <a:rPr lang="en-US" dirty="0" smtClean="0"/>
              <a:t> O(log </a:t>
            </a:r>
            <a:r>
              <a:rPr lang="en-US" i="1" dirty="0" smtClean="0"/>
              <a:t>(# of leaves)</a:t>
            </a:r>
            <a:r>
              <a:rPr lang="en-US" dirty="0" smtClean="0"/>
              <a:t>) for searching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Wrong nearest neighbors assignment</a:t>
            </a:r>
          </a:p>
          <a:p>
            <a:pPr lvl="1"/>
            <a:r>
              <a:rPr lang="en-US" dirty="0" smtClean="0"/>
              <a:t>Suffer from bad initial clusters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19400"/>
            <a:ext cx="4881562" cy="18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Query image, find all instances of that object in an image database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1905000"/>
            <a:ext cx="1066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2392681"/>
            <a:ext cx="4572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302846">
            <a:off x="3276600" y="1066800"/>
            <a:ext cx="1031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phrase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1752600"/>
            <a:ext cx="1639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On the web</a:t>
            </a:r>
            <a:endParaRPr lang="en-US" dirty="0" smtClean="0"/>
          </a:p>
        </p:txBody>
      </p:sp>
      <p:sp>
        <p:nvSpPr>
          <p:cNvPr id="17" name="Cloud Callout 16"/>
          <p:cNvSpPr/>
          <p:nvPr/>
        </p:nvSpPr>
        <p:spPr>
          <a:xfrm>
            <a:off x="5791200" y="2971800"/>
            <a:ext cx="19812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World Wide Web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105400"/>
            <a:ext cx="1181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825" y="5162550"/>
            <a:ext cx="12477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000625"/>
            <a:ext cx="742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000625"/>
            <a:ext cx="742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00" y="4953000"/>
            <a:ext cx="1181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209800" y="3276600"/>
            <a:ext cx="137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“search this”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K-Means: Summary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397000"/>
          <a:ext cx="3200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1" name="Diagram 60"/>
          <p:cNvGraphicFramePr/>
          <p:nvPr/>
        </p:nvGraphicFramePr>
        <p:xfrm>
          <a:off x="4114800" y="1397000"/>
          <a:ext cx="60960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2" name="Rectangle 61"/>
          <p:cNvSpPr/>
          <p:nvPr/>
        </p:nvSpPr>
        <p:spPr>
          <a:xfrm>
            <a:off x="838200" y="1219200"/>
            <a:ext cx="21336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38200" y="3581400"/>
            <a:ext cx="2133600" cy="320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-76200" y="2362200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Vocab</a:t>
            </a:r>
            <a:endParaRPr lang="en-US" dirty="0" smtClean="0"/>
          </a:p>
          <a:p>
            <a:r>
              <a:rPr lang="en-US" dirty="0" smtClean="0"/>
              <a:t>Building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" y="5029200"/>
            <a:ext cx="76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  <a:p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68" name="Rounded Rectangular Callout 67"/>
          <p:cNvSpPr/>
          <p:nvPr/>
        </p:nvSpPr>
        <p:spPr>
          <a:xfrm>
            <a:off x="4038600" y="2057400"/>
            <a:ext cx="1828800" cy="685800"/>
          </a:xfrm>
          <a:prstGeom prst="wedgeRoundRectCallout">
            <a:avLst>
              <a:gd name="adj1" fmla="val 61245"/>
              <a:gd name="adj2" fmla="val 8244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# of leaves = 1M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9" name="Diagram 68"/>
          <p:cNvGraphicFramePr/>
          <p:nvPr/>
        </p:nvGraphicFramePr>
        <p:xfrm>
          <a:off x="4114800" y="1371600"/>
          <a:ext cx="60960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  <p:bldP spid="68" grpId="0" animBg="1"/>
      <p:bldGraphic spid="69" grpId="1">
        <p:bldAsOne/>
      </p:bldGraphic>
      <p:bldGraphic spid="69" grpId="2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Approximate k-means </a:t>
            </a:r>
            <a:r>
              <a:rPr lang="en-US" sz="3100" dirty="0" smtClean="0"/>
              <a:t>[</a:t>
            </a:r>
            <a:r>
              <a:rPr lang="en-US" sz="3100" dirty="0" err="1" smtClean="0"/>
              <a:t>Philbin</a:t>
            </a:r>
            <a:r>
              <a:rPr lang="en-US" sz="3100" dirty="0" smtClean="0"/>
              <a:t> et al, CVPR’07]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HKM: 1. not the best NN 2. error propagation</a:t>
            </a:r>
          </a:p>
          <a:p>
            <a:r>
              <a:rPr lang="en-US" dirty="0" smtClean="0"/>
              <a:t>Go back to flat vocabulary, but much faster</a:t>
            </a:r>
          </a:p>
          <a:p>
            <a:r>
              <a:rPr lang="en-US" dirty="0" smtClean="0"/>
              <a:t>Nearest neighbor search is the </a:t>
            </a:r>
            <a:r>
              <a:rPr lang="en-US" u="sng" dirty="0" smtClean="0"/>
              <a:t>bottleneck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kd</a:t>
            </a:r>
            <a:r>
              <a:rPr lang="en-US" dirty="0" smtClean="0"/>
              <a:t>-tree to speed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Kd</a:t>
            </a:r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k-d tree hierarchically decomposes the descriptor space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575" y="2819400"/>
            <a:ext cx="22574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" y="3124200"/>
            <a:ext cx="1457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6575" y="3200400"/>
            <a:ext cx="2000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>
            <a:off x="2314575" y="3684587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10175" y="3810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k-means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bin first Search: O(log k)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pt-BR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667000" y="2590800"/>
            <a:ext cx="3962400" cy="3200400"/>
            <a:chOff x="2667000" y="2590800"/>
            <a:chExt cx="3962400" cy="3200400"/>
          </a:xfrm>
        </p:grpSpPr>
        <p:sp>
          <p:nvSpPr>
            <p:cNvPr id="5" name="Oval 4"/>
            <p:cNvSpPr/>
            <p:nvPr/>
          </p:nvSpPr>
          <p:spPr>
            <a:xfrm>
              <a:off x="4267200" y="25908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3771899" y="3314701"/>
              <a:ext cx="568792" cy="4925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 flipH="1">
              <a:off x="4914900" y="3314700"/>
              <a:ext cx="533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276600" y="3810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2971799" y="4648201"/>
              <a:ext cx="568792" cy="2639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3657600" y="4648200"/>
              <a:ext cx="533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257800" y="37338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029201" y="4612809"/>
              <a:ext cx="568792" cy="2639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5715000" y="4648200"/>
              <a:ext cx="533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667000" y="5029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5029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800600" y="5029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867400" y="5029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4800600" y="5029200"/>
            <a:ext cx="7620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67200" y="2590800"/>
            <a:ext cx="7620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57800" y="3733800"/>
            <a:ext cx="7620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276600" y="3810000"/>
            <a:ext cx="1551024" cy="762000"/>
            <a:chOff x="3276600" y="3810000"/>
            <a:chExt cx="1551024" cy="762000"/>
          </a:xfrm>
        </p:grpSpPr>
        <p:sp>
          <p:nvSpPr>
            <p:cNvPr id="21" name="TextBox 20"/>
            <p:cNvSpPr txBox="1"/>
            <p:nvPr/>
          </p:nvSpPr>
          <p:spPr>
            <a:xfrm>
              <a:off x="4114800" y="3962400"/>
              <a:ext cx="71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dist</a:t>
              </a:r>
              <a:endParaRPr lang="en-US" sz="28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276600" y="3810000"/>
              <a:ext cx="762000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7400" y="5029200"/>
            <a:ext cx="1551024" cy="762000"/>
            <a:chOff x="3276600" y="3810000"/>
            <a:chExt cx="1551024" cy="762000"/>
          </a:xfrm>
        </p:grpSpPr>
        <p:sp>
          <p:nvSpPr>
            <p:cNvPr id="26" name="TextBox 25"/>
            <p:cNvSpPr txBox="1"/>
            <p:nvPr/>
          </p:nvSpPr>
          <p:spPr>
            <a:xfrm>
              <a:off x="4114800" y="3962400"/>
              <a:ext cx="71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dist</a:t>
              </a:r>
              <a:endParaRPr lang="en-US" sz="28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276600" y="3810000"/>
              <a:ext cx="762000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019800" y="2362200"/>
            <a:ext cx="2855141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Priority queue by dist</a:t>
            </a:r>
            <a:endParaRPr lang="en-US" sz="2400" dirty="0"/>
          </a:p>
        </p:txBody>
      </p:sp>
      <p:cxnSp>
        <p:nvCxnSpPr>
          <p:cNvPr id="41" name="Shape 40"/>
          <p:cNvCxnSpPr>
            <a:stCxn id="22" idx="0"/>
            <a:endCxn id="37" idx="1"/>
          </p:cNvCxnSpPr>
          <p:nvPr/>
        </p:nvCxnSpPr>
        <p:spPr>
          <a:xfrm rot="5400000" flipH="1" flipV="1">
            <a:off x="4230217" y="2020417"/>
            <a:ext cx="1216967" cy="2362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7" idx="7"/>
            <a:endCxn id="37" idx="2"/>
          </p:cNvCxnSpPr>
          <p:nvPr/>
        </p:nvCxnSpPr>
        <p:spPr>
          <a:xfrm rot="5400000" flipH="1" flipV="1">
            <a:off x="5824126" y="3517548"/>
            <a:ext cx="2316927" cy="929563"/>
          </a:xfrm>
          <a:prstGeom prst="bentConnector3">
            <a:avLst>
              <a:gd name="adj1" fmla="val 1373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multiple (</a:t>
            </a:r>
            <a:r>
              <a:rPr lang="en-US" i="1" dirty="0" smtClean="0"/>
              <a:t>L</a:t>
            </a:r>
            <a:r>
              <a:rPr lang="en-US" dirty="0" smtClean="0"/>
              <a:t>) </a:t>
            </a:r>
            <a:r>
              <a:rPr lang="en-US" i="1" dirty="0" smtClean="0"/>
              <a:t>randomized</a:t>
            </a:r>
            <a:r>
              <a:rPr lang="en-US" dirty="0" smtClean="0"/>
              <a:t> </a:t>
            </a:r>
            <a:r>
              <a:rPr lang="en-US" dirty="0" err="1" smtClean="0"/>
              <a:t>kd</a:t>
            </a:r>
            <a:r>
              <a:rPr lang="en-US" dirty="0" smtClean="0"/>
              <a:t> trees for Approximate NN search, in both construction and assignment phase</a:t>
            </a:r>
          </a:p>
          <a:p>
            <a:endParaRPr lang="en-US" dirty="0" smtClean="0"/>
          </a:p>
          <a:p>
            <a:r>
              <a:rPr lang="en-US" dirty="0" smtClean="0"/>
              <a:t>Searching complexity: O(</a:t>
            </a:r>
            <a:r>
              <a:rPr lang="en-US" i="1" dirty="0" smtClean="0"/>
              <a:t>L</a:t>
            </a:r>
            <a:r>
              <a:rPr lang="en-US" dirty="0" smtClean="0"/>
              <a:t>*log </a:t>
            </a:r>
            <a:r>
              <a:rPr lang="en-US" i="1" dirty="0" smtClean="0"/>
              <a:t>K + C</a:t>
            </a:r>
            <a:r>
              <a:rPr lang="en-US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Approximate K-means complexity: O(N log K)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914400" y="533400"/>
            <a:ext cx="2209800" cy="990600"/>
          </a:xfrm>
          <a:prstGeom prst="wedgeRoundRectCallout">
            <a:avLst>
              <a:gd name="adj1" fmla="val 14955"/>
              <a:gd name="adj2" fmla="val 7247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Share one priority queue!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Approximate k-means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Close to exact k-means, though much faster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Superior to HKM empirically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0"/>
            <a:ext cx="3405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695575"/>
            <a:ext cx="4714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Callout 13"/>
          <p:cNvSpPr/>
          <p:nvPr/>
        </p:nvSpPr>
        <p:spPr>
          <a:xfrm>
            <a:off x="2895600" y="2286000"/>
            <a:ext cx="1143000" cy="609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Mean 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K-Means: Summary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397000"/>
          <a:ext cx="3200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1" name="Diagram 60"/>
          <p:cNvGraphicFramePr/>
          <p:nvPr/>
        </p:nvGraphicFramePr>
        <p:xfrm>
          <a:off x="4114800" y="1397000"/>
          <a:ext cx="60960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2" name="Rectangle 61"/>
          <p:cNvSpPr/>
          <p:nvPr/>
        </p:nvSpPr>
        <p:spPr>
          <a:xfrm>
            <a:off x="838200" y="1219200"/>
            <a:ext cx="21336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38200" y="3581400"/>
            <a:ext cx="2133600" cy="320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-76200" y="2362200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Vocab</a:t>
            </a:r>
            <a:endParaRPr lang="en-US" dirty="0" smtClean="0"/>
          </a:p>
          <a:p>
            <a:r>
              <a:rPr lang="en-US" dirty="0" smtClean="0"/>
              <a:t>Building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" y="5029200"/>
            <a:ext cx="76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  <a:p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68" name="Rounded Rectangular Callout 67"/>
          <p:cNvSpPr/>
          <p:nvPr/>
        </p:nvSpPr>
        <p:spPr>
          <a:xfrm>
            <a:off x="4038600" y="2057400"/>
            <a:ext cx="1828800" cy="685800"/>
          </a:xfrm>
          <a:prstGeom prst="wedgeRoundRectCallout">
            <a:avLst>
              <a:gd name="adj1" fmla="val 61245"/>
              <a:gd name="adj2" fmla="val 8244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# of leaves = 1M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Recall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Feature detection and quantization</a:t>
            </a:r>
          </a:p>
          <a:p>
            <a:pPr lvl="1"/>
            <a:r>
              <a:rPr lang="en-US" dirty="0" smtClean="0"/>
              <a:t>Even for the same object, </a:t>
            </a:r>
          </a:p>
          <a:p>
            <a:pPr lvl="1">
              <a:buNone/>
            </a:pPr>
            <a:r>
              <a:rPr lang="en-US" dirty="0" smtClean="0"/>
              <a:t>	different visual words!</a:t>
            </a:r>
          </a:p>
          <a:p>
            <a:pPr lvl="1"/>
            <a:r>
              <a:rPr lang="en-US" dirty="0" smtClean="0"/>
              <a:t>Query region may not </a:t>
            </a:r>
          </a:p>
          <a:p>
            <a:pPr lvl="1">
              <a:buNone/>
            </a:pPr>
            <a:r>
              <a:rPr lang="en-US" sz="2800" dirty="0" smtClean="0"/>
              <a:t>	contain enough features</a:t>
            </a:r>
            <a:endParaRPr lang="en-US" dirty="0" smtClean="0"/>
          </a:p>
          <a:p>
            <a:r>
              <a:rPr lang="en-US" dirty="0" smtClean="0"/>
              <a:t>Two possible solutions</a:t>
            </a:r>
          </a:p>
          <a:p>
            <a:pPr lvl="1"/>
            <a:r>
              <a:rPr lang="en-US" dirty="0" smtClean="0"/>
              <a:t>Query expansion</a:t>
            </a:r>
            <a:r>
              <a:rPr lang="en-US" sz="2000" dirty="0" smtClean="0"/>
              <a:t> [Chum et al, ICCV’07]</a:t>
            </a:r>
          </a:p>
          <a:p>
            <a:pPr lvl="1"/>
            <a:r>
              <a:rPr lang="en-US" dirty="0" smtClean="0"/>
              <a:t>Soft Assignment </a:t>
            </a:r>
            <a:r>
              <a:rPr lang="en-US" sz="2000" dirty="0" smtClean="0"/>
              <a:t>[</a:t>
            </a:r>
            <a:r>
              <a:rPr lang="en-US" sz="2000" dirty="0" err="1" smtClean="0"/>
              <a:t>Philbin</a:t>
            </a:r>
            <a:r>
              <a:rPr lang="en-US" sz="2000" dirty="0" smtClean="0"/>
              <a:t> et al, CVPR’08]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334000" y="2286000"/>
            <a:ext cx="1752600" cy="990600"/>
          </a:xfrm>
          <a:prstGeom prst="wedgeEllipseCallout">
            <a:avLst>
              <a:gd name="adj1" fmla="val -48923"/>
              <a:gd name="adj2" fmla="val -56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NOISY!</a:t>
            </a:r>
            <a:endParaRPr lang="en-US" sz="2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b="10527"/>
          <a:stretch>
            <a:fillRect/>
          </a:stretch>
        </p:blipFill>
        <p:spPr bwMode="auto">
          <a:xfrm>
            <a:off x="5181600" y="2133600"/>
            <a:ext cx="35551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retrieval</a:t>
            </a:r>
          </a:p>
          <a:p>
            <a:pPr lvl="1"/>
            <a:r>
              <a:rPr lang="en-US" dirty="0" smtClean="0"/>
              <a:t>Dimension is too high!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276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Query: violin</a:t>
            </a:r>
            <a:endParaRPr lang="en-US" sz="2000" dirty="0"/>
          </a:p>
        </p:txBody>
      </p:sp>
      <p:sp>
        <p:nvSpPr>
          <p:cNvPr id="5" name="Flowchart: Multidocument 4"/>
          <p:cNvSpPr/>
          <p:nvPr/>
        </p:nvSpPr>
        <p:spPr>
          <a:xfrm>
            <a:off x="3048000" y="3124200"/>
            <a:ext cx="1447800" cy="990600"/>
          </a:xfrm>
          <a:prstGeom prst="flowChartMulti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1905000" y="3619500"/>
            <a:ext cx="1143000" cy="11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2743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7800" y="2743200"/>
            <a:ext cx="204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 about fiddle</a:t>
            </a:r>
            <a:endParaRPr lang="en-US" dirty="0"/>
          </a:p>
        </p:txBody>
      </p:sp>
      <p:sp>
        <p:nvSpPr>
          <p:cNvPr id="11" name="Flowchart: Multidocument 10"/>
          <p:cNvSpPr/>
          <p:nvPr/>
        </p:nvSpPr>
        <p:spPr>
          <a:xfrm>
            <a:off x="5486400" y="3124200"/>
            <a:ext cx="1447800" cy="990600"/>
          </a:xfrm>
          <a:prstGeom prst="flowChartMulti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05000" y="33160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engine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371600" y="4077286"/>
            <a:ext cx="4738024" cy="1979245"/>
            <a:chOff x="1371600" y="4077286"/>
            <a:chExt cx="4738024" cy="1979245"/>
          </a:xfrm>
        </p:grpSpPr>
        <p:grpSp>
          <p:nvGrpSpPr>
            <p:cNvPr id="35" name="Group 34"/>
            <p:cNvGrpSpPr/>
            <p:nvPr/>
          </p:nvGrpSpPr>
          <p:grpSpPr>
            <a:xfrm>
              <a:off x="1371600" y="4077286"/>
              <a:ext cx="4738024" cy="1182102"/>
              <a:chOff x="1371600" y="4077286"/>
              <a:chExt cx="4738024" cy="1182102"/>
            </a:xfrm>
          </p:grpSpPr>
          <p:cxnSp>
            <p:nvCxnSpPr>
              <p:cNvPr id="23" name="Straight Arrow Connector 22"/>
              <p:cNvCxnSpPr>
                <a:endCxn id="11" idx="2"/>
              </p:cNvCxnSpPr>
              <p:nvPr/>
            </p:nvCxnSpPr>
            <p:spPr>
              <a:xfrm rot="5400000" flipH="1" flipV="1">
                <a:off x="5512555" y="4660731"/>
                <a:ext cx="1180514" cy="136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838994" y="4723606"/>
                <a:ext cx="10668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3124994" y="4723606"/>
                <a:ext cx="10668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1600" y="5257800"/>
                <a:ext cx="4724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048000" y="54102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Expanded query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05200" y="51054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76800" y="49162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engine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0" grpId="0"/>
      <p:bldP spid="11" grpId="0" animBg="1"/>
      <p:bldP spid="34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Query expansion </a:t>
            </a:r>
            <a:r>
              <a:rPr lang="en-US" sz="2800" dirty="0" smtClean="0"/>
              <a:t>[Chum et al, ICCV’07]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augment the query with visual words from initial matching region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Query </a:t>
            </a:r>
            <a:r>
              <a:rPr lang="en-US" dirty="0" smtClean="0">
                <a:sym typeface="Wingdings" pitchFamily="2" charset="2"/>
              </a:rPr>
              <a:t> initial result list</a:t>
            </a:r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73013"/>
            <a:ext cx="1239202" cy="159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8398" y="2819400"/>
            <a:ext cx="1239202" cy="160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1532" y="3042014"/>
            <a:ext cx="1315854" cy="125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101612"/>
            <a:ext cx="1354180" cy="11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101613"/>
            <a:ext cx="1366955" cy="127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5400000">
            <a:off x="2819400" y="4854213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572000" y="4168413"/>
            <a:ext cx="1905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81200" y="522479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expanded query </a:t>
            </a:r>
            <a:r>
              <a:rPr lang="en-US" sz="3200" dirty="0" smtClean="0">
                <a:sym typeface="Wingdings" pitchFamily="2" charset="2"/>
              </a:rPr>
              <a:t>by</a:t>
            </a:r>
            <a:r>
              <a:rPr lang="en-US" sz="3200" dirty="0" smtClean="0"/>
              <a:t>    </a:t>
            </a:r>
            <a:r>
              <a:rPr lang="en-US" sz="3200" dirty="0" smtClean="0">
                <a:sym typeface="Wingdings" pitchFamily="2" charset="2"/>
              </a:rPr>
              <a:t> new results</a:t>
            </a:r>
          </a:p>
          <a:p>
            <a:r>
              <a:rPr lang="en-US" sz="3200" dirty="0" smtClean="0">
                <a:sym typeface="Wingdings" pitchFamily="2" charset="2"/>
              </a:rPr>
              <a:t>averaging the results</a:t>
            </a:r>
            <a:endParaRPr lang="en-US" sz="3200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3315494" y="4662919"/>
            <a:ext cx="914400" cy="23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038600" y="4244613"/>
            <a:ext cx="114458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397013"/>
            <a:ext cx="1038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7696200" y="485421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85800" y="2873013"/>
            <a:ext cx="1295400" cy="16002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362200" y="2873013"/>
            <a:ext cx="1295400" cy="16002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19800" y="2873013"/>
            <a:ext cx="1447800" cy="1447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90600" y="1524000"/>
            <a:ext cx="6781800" cy="1101840"/>
          </a:xfrm>
          <a:prstGeom prst="rect">
            <a:avLst/>
          </a:prstGeom>
          <a:solidFill>
            <a:schemeClr val="bg1"/>
          </a:solidFill>
          <a:ln w="60325" cap="rnd" cmpd="thickThin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What if the initial results are poor?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Filter by spatial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Text Search 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expansion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421868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5410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5410200"/>
            <a:ext cx="213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by expansion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373" y="2514600"/>
            <a:ext cx="8993827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expansion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recall without loss of precision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b="49843"/>
          <a:stretch>
            <a:fillRect/>
          </a:stretch>
        </p:blipFill>
        <p:spPr bwMode="auto">
          <a:xfrm>
            <a:off x="533400" y="2743200"/>
            <a:ext cx="725424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28800" y="556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56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6096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line:  each query image for a certain landmark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2209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Precision-recall curves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Expansion: Summary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397000"/>
          <a:ext cx="3200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1" name="Diagram 60"/>
          <p:cNvGraphicFramePr/>
          <p:nvPr/>
        </p:nvGraphicFramePr>
        <p:xfrm>
          <a:off x="4114800" y="1397000"/>
          <a:ext cx="60960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2" name="Rectangle 61"/>
          <p:cNvSpPr/>
          <p:nvPr/>
        </p:nvSpPr>
        <p:spPr>
          <a:xfrm>
            <a:off x="838200" y="1219200"/>
            <a:ext cx="21336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38200" y="3581400"/>
            <a:ext cx="2133600" cy="320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-76200" y="2362200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Vocab</a:t>
            </a:r>
            <a:endParaRPr lang="en-US" dirty="0" smtClean="0"/>
          </a:p>
          <a:p>
            <a:r>
              <a:rPr lang="en-US" dirty="0" smtClean="0"/>
              <a:t>Building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" y="5029200"/>
            <a:ext cx="76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  <a:p>
            <a:r>
              <a:rPr lang="en-US" dirty="0" smtClean="0"/>
              <a:t>Stage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120233"/>
            <a:ext cx="4419600" cy="251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Soft </a:t>
            </a:r>
            <a:r>
              <a:rPr lang="fr-FR" dirty="0" err="1" smtClean="0"/>
              <a:t>Assignment</a:t>
            </a:r>
            <a:r>
              <a:rPr lang="fr-FR" dirty="0" smtClean="0"/>
              <a:t> </a:t>
            </a:r>
            <a:r>
              <a:rPr lang="fr-FR" sz="3600" dirty="0" smtClean="0"/>
              <a:t>[</a:t>
            </a:r>
            <a:r>
              <a:rPr lang="fr-FR" sz="3600" dirty="0" err="1" smtClean="0"/>
              <a:t>Philbin</a:t>
            </a:r>
            <a:r>
              <a:rPr lang="fr-FR" sz="3600" dirty="0" smtClean="0"/>
              <a:t> et al, CVPR’08]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capture the information for the near-boundary features by associating one feature to several words</a:t>
            </a:r>
          </a:p>
          <a:p>
            <a:r>
              <a:rPr lang="en-US" dirty="0" smtClean="0"/>
              <a:t>Intuition: includes “semantically” similar variants in the context of text retrieval</a:t>
            </a:r>
          </a:p>
          <a:p>
            <a:r>
              <a:rPr lang="en-US" dirty="0" smtClean="0"/>
              <a:t>with denser image representation (thus more storage)</a:t>
            </a:r>
          </a:p>
          <a:p>
            <a:r>
              <a:rPr lang="en-US" dirty="0" smtClean="0"/>
              <a:t>Can be applied to existing methods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9162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tradeoff!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Soft Assignment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Associate a single descriptor with </a:t>
            </a:r>
            <a:r>
              <a:rPr lang="en-US" i="1" dirty="0" smtClean="0"/>
              <a:t>r </a:t>
            </a:r>
            <a:r>
              <a:rPr lang="en-US" dirty="0" smtClean="0"/>
              <a:t>nearby cluster centers instead of its single nearest-neighbor cluster</a:t>
            </a:r>
          </a:p>
          <a:p>
            <a:pPr>
              <a:buNone/>
            </a:pPr>
            <a:r>
              <a:rPr lang="en-US" dirty="0" smtClean="0"/>
              <a:t>			weight  </a:t>
            </a:r>
          </a:p>
          <a:p>
            <a:r>
              <a:rPr lang="en-US" dirty="0" smtClean="0"/>
              <a:t>Modified </a:t>
            </a:r>
            <a:r>
              <a:rPr lang="en-US" dirty="0" err="1" smtClean="0"/>
              <a:t>tfidf</a:t>
            </a:r>
            <a:r>
              <a:rPr lang="en-US" dirty="0" smtClean="0"/>
              <a:t> scheme</a:t>
            </a:r>
          </a:p>
          <a:p>
            <a:pPr lvl="1"/>
            <a:r>
              <a:rPr lang="en-US" dirty="0" err="1" smtClean="0"/>
              <a:t>tf</a:t>
            </a:r>
            <a:r>
              <a:rPr lang="en-US" dirty="0" smtClean="0"/>
              <a:t>: use real values for frequency</a:t>
            </a:r>
          </a:p>
          <a:p>
            <a:pPr lvl="1"/>
            <a:r>
              <a:rPr lang="en-US" dirty="0" err="1" smtClean="0"/>
              <a:t>idf</a:t>
            </a:r>
            <a:r>
              <a:rPr lang="en-US" dirty="0" smtClean="0"/>
              <a:t>: counting occurrence as one, empirically best</a:t>
            </a:r>
          </a:p>
          <a:p>
            <a:r>
              <a:rPr lang="en-US" dirty="0" smtClean="0"/>
              <a:t>Modified spatial verification</a:t>
            </a:r>
          </a:p>
          <a:p>
            <a:pPr lvl="1"/>
            <a:r>
              <a:rPr lang="en-US" dirty="0" smtClean="0"/>
              <a:t>weighted score instead of occurrence to rank hypothesis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48062" y="2743200"/>
          <a:ext cx="1862138" cy="878334"/>
        </p:xfrm>
        <a:graphic>
          <a:graphicData uri="http://schemas.openxmlformats.org/presentationml/2006/ole">
            <p:oleObj spid="_x0000_s8194" name="Equation" r:id="rId4" imgW="8888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57200"/>
            <a:ext cx="5634037" cy="613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066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Matching</a:t>
            </a:r>
          </a:p>
          <a:p>
            <a:r>
              <a:rPr lang="en-US" sz="2400" dirty="0" smtClean="0"/>
              <a:t>Results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assignment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845921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Assignments: Summary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397000"/>
          <a:ext cx="3200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1" name="Diagram 60"/>
          <p:cNvGraphicFramePr/>
          <p:nvPr/>
        </p:nvGraphicFramePr>
        <p:xfrm>
          <a:off x="4114800" y="1397000"/>
          <a:ext cx="60960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2" name="Rectangle 61"/>
          <p:cNvSpPr/>
          <p:nvPr/>
        </p:nvSpPr>
        <p:spPr>
          <a:xfrm>
            <a:off x="838200" y="1219200"/>
            <a:ext cx="21336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38200" y="3581400"/>
            <a:ext cx="2133600" cy="320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-76200" y="2362200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Vocab</a:t>
            </a:r>
            <a:endParaRPr lang="en-US" dirty="0" smtClean="0"/>
          </a:p>
          <a:p>
            <a:r>
              <a:rPr lang="en-US" dirty="0" smtClean="0"/>
              <a:t>Building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" y="5029200"/>
            <a:ext cx="76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  <a:p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581400" y="3276600"/>
            <a:ext cx="1981200" cy="1066800"/>
          </a:xfrm>
          <a:prstGeom prst="wedgeRoundRectCallout">
            <a:avLst>
              <a:gd name="adj1" fmla="val 42325"/>
              <a:gd name="adj2" fmla="val 6645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 times storage when using 3-NN soft assignment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581400" y="4495800"/>
            <a:ext cx="1981200" cy="762000"/>
          </a:xfrm>
          <a:prstGeom prst="wedgeRoundRectCallout">
            <a:avLst>
              <a:gd name="adj1" fmla="val 42325"/>
              <a:gd name="adj2" fmla="val 6645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10% </a:t>
            </a:r>
            <a:r>
              <a:rPr lang="en-US" dirty="0" err="1" smtClean="0">
                <a:solidFill>
                  <a:schemeClr val="tx1"/>
                </a:solidFill>
              </a:rPr>
              <a:t>mAP</a:t>
            </a:r>
            <a:r>
              <a:rPr lang="en-US" dirty="0" smtClean="0">
                <a:solidFill>
                  <a:schemeClr val="tx1"/>
                </a:solidFill>
              </a:rPr>
              <a:t> gain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5486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Tradeoff!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Information 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Quantization is information loss process</a:t>
            </a:r>
          </a:p>
          <a:p>
            <a:pPr lvl="1"/>
            <a:r>
              <a:rPr lang="en-US" dirty="0" smtClean="0"/>
              <a:t>From 2d (pixel) structure to (feature)vector</a:t>
            </a:r>
          </a:p>
          <a:p>
            <a:r>
              <a:rPr lang="en-US" dirty="0" smtClean="0"/>
              <a:t>How to model the geometry?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Spatial </a:t>
            </a:r>
            <a:r>
              <a:rPr lang="en-US" smtClean="0"/>
              <a:t>Consistency Constraints</a:t>
            </a:r>
            <a:br>
              <a:rPr lang="en-US" smtClean="0"/>
            </a:br>
            <a:r>
              <a:rPr lang="en-US" sz="3200" smtClean="0"/>
              <a:t> </a:t>
            </a:r>
            <a:r>
              <a:rPr lang="en-US" sz="2700" dirty="0" smtClean="0">
                <a:solidFill>
                  <a:prstClr val="black"/>
                </a:solidFill>
              </a:rPr>
              <a:t>[Chum et al, ICCV’07]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50018"/>
            <a:ext cx="1390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54718"/>
            <a:ext cx="1781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95600" y="1916668"/>
            <a:ext cx="2667000" cy="4572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5600" y="2831068"/>
            <a:ext cx="2819400" cy="762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2373868"/>
            <a:ext cx="2743200" cy="2286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476500" y="3250168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105400" y="3212068"/>
            <a:ext cx="1524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20583890">
            <a:off x="2602643" y="3969999"/>
            <a:ext cx="1087334" cy="462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374983">
            <a:off x="5211821" y="3999789"/>
            <a:ext cx="1087334" cy="462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962400" y="4126468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86200" y="4355068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(3 </a:t>
            </a:r>
            <a:r>
              <a:rPr lang="en-US" dirty="0" err="1" smtClean="0"/>
              <a:t>dof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895600" y="1688068"/>
            <a:ext cx="2667000" cy="4572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00400" y="1992868"/>
            <a:ext cx="2667000" cy="4572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3810000" y="2450068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10000" y="2145268"/>
            <a:ext cx="104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T’ (6 </a:t>
            </a:r>
            <a:r>
              <a:rPr lang="en-US" dirty="0" err="1" smtClean="0"/>
              <a:t>dof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25037" y="4583668"/>
            <a:ext cx="72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5520637" y="4659868"/>
            <a:ext cx="72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068E-6 L -3.33333E-6 -0.25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0 -0.2664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5" grpId="0" animBg="1"/>
      <p:bldP spid="25" grpId="1" animBg="1"/>
      <p:bldP spid="31" grpId="0" animBg="1"/>
      <p:bldP spid="31" grpId="1" animBg="1"/>
      <p:bldP spid="31" grpId="2" animBg="1"/>
      <p:bldP spid="32" grpId="0"/>
      <p:bldP spid="32" grpId="1"/>
      <p:bldP spid="32" grpId="2"/>
      <p:bldP spid="35" grpId="0" animBg="1"/>
      <p:bldP spid="36" grpId="0"/>
      <p:bldP spid="37" grpId="0"/>
      <p:bldP spid="37" grpId="1"/>
      <p:bldP spid="38" grpId="0"/>
      <p:bldP spid="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Representation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1371600"/>
            <a:ext cx="309247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1785" y="1066800"/>
            <a:ext cx="112121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3733800" y="22860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3000" y="2057400"/>
            <a:ext cx="2133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Parse into words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2743200"/>
            <a:ext cx="120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1" name="Circular Arrow 10"/>
          <p:cNvSpPr/>
          <p:nvPr/>
        </p:nvSpPr>
        <p:spPr>
          <a:xfrm rot="10800000" flipV="1">
            <a:off x="6858000" y="1371600"/>
            <a:ext cx="762000" cy="99879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439971"/>
              <a:gd name="adj5" fmla="val 125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5638800" y="36576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29200" y="4495800"/>
            <a:ext cx="2133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Vector of frequencies of words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5710535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(0,3,4,0,0,5,6,0,……….,1)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Borrow text retrieval methods to conduct fast image retrieval, e.g. </a:t>
            </a:r>
            <a:r>
              <a:rPr lang="en-US" dirty="0" err="1" smtClean="0"/>
              <a:t>tf-idf</a:t>
            </a:r>
            <a:r>
              <a:rPr lang="en-US" dirty="0" smtClean="0"/>
              <a:t> weight, query expansion</a:t>
            </a:r>
          </a:p>
          <a:p>
            <a:endParaRPr lang="en-US" dirty="0" smtClean="0"/>
          </a:p>
          <a:p>
            <a:r>
              <a:rPr lang="en-US" dirty="0" smtClean="0"/>
              <a:t>Quantization, searching and indexing are the core problems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791200" y="1143000"/>
          <a:ext cx="3200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Goal: Web-scale retrieval system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Vocabulary to span the space of all images?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Spatial information in Indexing instead of Ranking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and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Representation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1371600"/>
            <a:ext cx="309247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495800" y="5710535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(0,3,4,0,0,5,6,0,……….,1)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3075765">
            <a:off x="3072324" y="4388615"/>
            <a:ext cx="2362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027003"/>
            <a:ext cx="4448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dimensional vector</a:t>
            </a:r>
          </a:p>
          <a:p>
            <a:r>
              <a:rPr lang="en-US" sz="2400" dirty="0" smtClean="0"/>
              <a:t>K : number of words in vocabulary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Representation: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322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quick brown fox jumps over </a:t>
            </a:r>
          </a:p>
          <a:p>
            <a:r>
              <a:rPr lang="en-US" dirty="0"/>
              <a:t>t</a:t>
            </a:r>
            <a:r>
              <a:rPr lang="en-US" dirty="0" smtClean="0"/>
              <a:t>he brown dog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1371600"/>
            <a:ext cx="794000" cy="203132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Quick</a:t>
            </a:r>
          </a:p>
          <a:p>
            <a:r>
              <a:rPr lang="en-US" dirty="0" smtClean="0"/>
              <a:t>Brown</a:t>
            </a:r>
          </a:p>
          <a:p>
            <a:r>
              <a:rPr lang="en-US" dirty="0" smtClean="0"/>
              <a:t>Fox</a:t>
            </a:r>
          </a:p>
          <a:p>
            <a:r>
              <a:rPr lang="en-US" dirty="0" smtClean="0"/>
              <a:t>Jump</a:t>
            </a:r>
          </a:p>
          <a:p>
            <a:r>
              <a:rPr lang="en-US" dirty="0" smtClean="0"/>
              <a:t>Over</a:t>
            </a:r>
          </a:p>
          <a:p>
            <a:r>
              <a:rPr lang="en-US" dirty="0" smtClean="0"/>
              <a:t>Dog</a:t>
            </a:r>
          </a:p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429000"/>
            <a:ext cx="122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4800600"/>
          <a:ext cx="6095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Quick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Jump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Representation: Weighted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dirty="0" smtClean="0"/>
              <a:t>Uncommon words are given more weight</a:t>
            </a:r>
          </a:p>
          <a:p>
            <a:endParaRPr lang="en-US" dirty="0"/>
          </a:p>
          <a:p>
            <a:pPr algn="ctr">
              <a:buNone/>
            </a:pPr>
            <a:r>
              <a:rPr lang="en-US" sz="1800" dirty="0" smtClean="0"/>
              <a:t>Weight( </a:t>
            </a:r>
            <a:r>
              <a:rPr lang="en-US" sz="1800" dirty="0" err="1" smtClean="0"/>
              <a:t>word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) α log(1/number of occurrences of </a:t>
            </a:r>
            <a:r>
              <a:rPr lang="en-US" sz="1800" dirty="0" err="1" smtClean="0"/>
              <a:t>word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in the whole database) 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4267200"/>
          <a:ext cx="6095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Quick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Jump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>
            <a:off x="1543755" y="4289778"/>
            <a:ext cx="152400" cy="2286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438400" y="4343400"/>
            <a:ext cx="152400" cy="228600"/>
          </a:xfrm>
          <a:prstGeom prst="upArrow">
            <a:avLst/>
          </a:prstGeom>
          <a:solidFill>
            <a:srgbClr val="FF0000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715000"/>
            <a:ext cx="688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Term frequency – inverse document frequency (</a:t>
            </a:r>
            <a:r>
              <a:rPr lang="en-US" sz="2400" dirty="0" err="1" smtClean="0"/>
              <a:t>tf-idf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query to vector form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“nearest” document vectors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167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quick brown fox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352800" y="2667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25908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(1,1,1,0,0,0,0)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1928</Words>
  <Application>Microsoft Office PowerPoint</Application>
  <PresentationFormat>On-screen Show (4:3)</PresentationFormat>
  <Paragraphs>510</Paragraphs>
  <Slides>52</Slides>
  <Notes>50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Office Theme</vt:lpstr>
      <vt:lpstr>Bitmap Image</vt:lpstr>
      <vt:lpstr>Photo Editor Photo</vt:lpstr>
      <vt:lpstr>Equation</vt:lpstr>
      <vt:lpstr>Fast and Compact Retrieval Methods in Computer Vision</vt:lpstr>
      <vt:lpstr>Objective</vt:lpstr>
      <vt:lpstr>Objective</vt:lpstr>
      <vt:lpstr>Text Search Overview</vt:lpstr>
      <vt:lpstr>Document Representation</vt:lpstr>
      <vt:lpstr>Document Representation</vt:lpstr>
      <vt:lpstr>Document Representation: Example</vt:lpstr>
      <vt:lpstr>Document Representation: Weighted Frequencies</vt:lpstr>
      <vt:lpstr>Querying</vt:lpstr>
      <vt:lpstr>Text Retrieval Applied to Object Retrieval in Images </vt:lpstr>
      <vt:lpstr>Text Retrieval vs Object Retrieval</vt:lpstr>
      <vt:lpstr>“Visual Words”</vt:lpstr>
      <vt:lpstr>Feature Descriptors</vt:lpstr>
      <vt:lpstr>Problem: Visual Words are noisy</vt:lpstr>
      <vt:lpstr>Building Vocabulary of Visual Words</vt:lpstr>
      <vt:lpstr>Vocabulary Construction K-means [Sivic and Zisserman, ICCV’03]</vt:lpstr>
      <vt:lpstr>Image Representation</vt:lpstr>
      <vt:lpstr>Querying</vt:lpstr>
      <vt:lpstr>Finding Similar Vectors</vt:lpstr>
      <vt:lpstr>Stop Lists</vt:lpstr>
      <vt:lpstr>Spatial Consistency Ranking</vt:lpstr>
      <vt:lpstr>Spatial Consistency Ranking</vt:lpstr>
      <vt:lpstr>Spatial Consistency Ranking in  Video Google</vt:lpstr>
      <vt:lpstr>Other ideas borrowed from text retrieval</vt:lpstr>
      <vt:lpstr>Performance Evaluation Metrics</vt:lpstr>
      <vt:lpstr>Performance Evaluation Metrics</vt:lpstr>
      <vt:lpstr>Video Google: Summary</vt:lpstr>
      <vt:lpstr>Tree Structure</vt:lpstr>
      <vt:lpstr>Hierarchical K-Means [Nistér et al, CVPR’06]</vt:lpstr>
      <vt:lpstr>Hierarchical K-Means: Summary</vt:lpstr>
      <vt:lpstr>Approximate k-means [Philbin et al, CVPR’07]</vt:lpstr>
      <vt:lpstr>Kd tree</vt:lpstr>
      <vt:lpstr>Approximate k-means cont.</vt:lpstr>
      <vt:lpstr>AKM cont.</vt:lpstr>
      <vt:lpstr>Approximate k-means cont.</vt:lpstr>
      <vt:lpstr>Approximate K-Means: Summary</vt:lpstr>
      <vt:lpstr>Low Recall </vt:lpstr>
      <vt:lpstr>Query Expansion</vt:lpstr>
      <vt:lpstr>Query expansion [Chum et al, ICCV’07]</vt:lpstr>
      <vt:lpstr>Query expansion cont.</vt:lpstr>
      <vt:lpstr>Query expansion cont.</vt:lpstr>
      <vt:lpstr>Query Expansion: Summary</vt:lpstr>
      <vt:lpstr>Soft Assignment [Philbin et al, CVPR’08]</vt:lpstr>
      <vt:lpstr>Soft Assignment</vt:lpstr>
      <vt:lpstr>Slide 45</vt:lpstr>
      <vt:lpstr>Soft assignment cont.</vt:lpstr>
      <vt:lpstr>Soft Assignments: Summary</vt:lpstr>
      <vt:lpstr>Spatial Information Lost</vt:lpstr>
      <vt:lpstr>Spatial Consistency Constraints  [Chum et al, ICCV’07]</vt:lpstr>
      <vt:lpstr>Conclusion</vt:lpstr>
      <vt:lpstr>Future Work</vt:lpstr>
      <vt:lpstr>QA and comments?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Xiao Ling</dc:creator>
  <cp:lastModifiedBy> </cp:lastModifiedBy>
  <cp:revision>498</cp:revision>
  <dcterms:created xsi:type="dcterms:W3CDTF">2008-10-14T21:52:13Z</dcterms:created>
  <dcterms:modified xsi:type="dcterms:W3CDTF">2008-10-20T16:21:17Z</dcterms:modified>
</cp:coreProperties>
</file>