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58" r:id="rId5"/>
    <p:sldId id="257" r:id="rId6"/>
    <p:sldId id="275" r:id="rId7"/>
    <p:sldId id="260" r:id="rId8"/>
    <p:sldId id="282" r:id="rId9"/>
    <p:sldId id="278" r:id="rId10"/>
    <p:sldId id="279" r:id="rId11"/>
    <p:sldId id="280" r:id="rId12"/>
    <p:sldId id="281" r:id="rId13"/>
    <p:sldId id="283" r:id="rId14"/>
    <p:sldId id="276" r:id="rId15"/>
    <p:sldId id="259" r:id="rId16"/>
    <p:sldId id="286" r:id="rId17"/>
    <p:sldId id="256" r:id="rId18"/>
    <p:sldId id="264" r:id="rId19"/>
    <p:sldId id="261" r:id="rId20"/>
    <p:sldId id="288" r:id="rId21"/>
    <p:sldId id="270" r:id="rId22"/>
    <p:sldId id="289" r:id="rId23"/>
    <p:sldId id="290" r:id="rId24"/>
    <p:sldId id="266" r:id="rId25"/>
    <p:sldId id="277" r:id="rId26"/>
    <p:sldId id="269" r:id="rId27"/>
    <p:sldId id="285" r:id="rId28"/>
    <p:sldId id="268" r:id="rId29"/>
    <p:sldId id="284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C89F-8B8C-45DB-B618-D820F31B29E8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A26E-2397-49A4-9E74-40B62F8C6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CSE590 V : </a:t>
            </a:r>
            <a:r>
              <a:rPr lang="en-US" dirty="0" smtClean="0"/>
              <a:t>Multi-View Reconstruction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Avanish</a:t>
            </a:r>
            <a:r>
              <a:rPr lang="en-US" dirty="0" smtClean="0"/>
              <a:t> </a:t>
            </a:r>
            <a:r>
              <a:rPr lang="en-US" dirty="0" err="1" smtClean="0"/>
              <a:t>Kushal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 directed graph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tetrahedron is a vertex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6096000" cy="29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 directed graph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tetrahedron is a vertex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715000" cy="2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s-t </a:t>
            </a:r>
            <a:r>
              <a:rPr lang="en-US" dirty="0" err="1" smtClean="0"/>
              <a:t>cutset</a:t>
            </a:r>
            <a:r>
              <a:rPr lang="en-US" dirty="0" smtClean="0"/>
              <a:t> of the directed graph</a:t>
            </a:r>
          </a:p>
          <a:p>
            <a:pPr lvl="1"/>
            <a:r>
              <a:rPr lang="en-US" dirty="0" smtClean="0"/>
              <a:t>An additional s &amp; t vertex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8839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s-t </a:t>
            </a:r>
            <a:r>
              <a:rPr lang="en-US" dirty="0" err="1" smtClean="0"/>
              <a:t>cutset</a:t>
            </a:r>
            <a:r>
              <a:rPr lang="en-US" dirty="0" smtClean="0"/>
              <a:t> of the directed graph</a:t>
            </a:r>
          </a:p>
          <a:p>
            <a:pPr lvl="1"/>
            <a:r>
              <a:rPr lang="en-US" dirty="0" smtClean="0"/>
              <a:t>The s-t </a:t>
            </a:r>
            <a:r>
              <a:rPr lang="en-US" dirty="0" err="1" smtClean="0"/>
              <a:t>cutset</a:t>
            </a:r>
            <a:r>
              <a:rPr lang="en-US" dirty="0" smtClean="0"/>
              <a:t> gives the surface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24200"/>
            <a:ext cx="3506617" cy="30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4253"/>
            <a:ext cx="6604738" cy="105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6" y="3170143"/>
            <a:ext cx="800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358" y="3190265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: Visibility Information from points, cameras.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6" y="3997816"/>
            <a:ext cx="895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0750" y="3939190"/>
            <a:ext cx="599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: </a:t>
            </a:r>
            <a:r>
              <a:rPr lang="en-US" dirty="0"/>
              <a:t>Q</a:t>
            </a:r>
            <a:r>
              <a:rPr lang="en-US" dirty="0" smtClean="0"/>
              <a:t>uality of reconstructed surface in terms of size of triangles.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3116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78696"/>
            <a:ext cx="5334000" cy="14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3482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Multi-View Reconstruction Preserving Weakly-Supported Surfaces[CVPR 2011]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Jancosek</a:t>
            </a:r>
            <a:endParaRPr lang="en-US" dirty="0" smtClean="0"/>
          </a:p>
          <a:p>
            <a:r>
              <a:rPr lang="en-US" dirty="0" smtClean="0"/>
              <a:t>Tomas </a:t>
            </a:r>
            <a:r>
              <a:rPr lang="en-US" dirty="0" err="1" smtClean="0"/>
              <a:t>Padjla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Reconstruct Surfaces that do not have support in the input 3d point cloud (low textured walls, windows)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8999"/>
            <a:ext cx="2819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3428999"/>
            <a:ext cx="26860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66214"/>
            <a:ext cx="2676861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8196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Image		     Point Cloud		      Reconstructed </a:t>
            </a:r>
            <a:r>
              <a:rPr lang="en-US" dirty="0" smtClean="0"/>
              <a:t>Surface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</a:t>
            </a:r>
            <a:r>
              <a:rPr lang="en-US" dirty="0" smtClean="0"/>
              <a:t>using CFG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Weakly Supported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0" y="1905000"/>
            <a:ext cx="5486400" cy="417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Multi-View Reconstruction Preserving Weakly-Supported Surfaces [CVPR 2011]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Jancosek</a:t>
            </a:r>
            <a:endParaRPr lang="en-US" dirty="0" smtClean="0"/>
          </a:p>
          <a:p>
            <a:r>
              <a:rPr lang="en-US" dirty="0" smtClean="0"/>
              <a:t>Tomas </a:t>
            </a:r>
            <a:r>
              <a:rPr lang="en-US" dirty="0" err="1" smtClean="0"/>
              <a:t>Padjla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Jump in Free Space </a:t>
            </a:r>
            <a:r>
              <a:rPr lang="en-US" dirty="0"/>
              <a:t>S</a:t>
            </a:r>
            <a:r>
              <a:rPr lang="en-US" dirty="0" smtClean="0"/>
              <a:t>upport as we go from outside to inside.</a:t>
            </a:r>
          </a:p>
          <a:p>
            <a:endParaRPr lang="en-US" dirty="0"/>
          </a:p>
          <a:p>
            <a:r>
              <a:rPr lang="en-US" dirty="0" smtClean="0"/>
              <a:t>Even true for weakly supported 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Weakly Supported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sz="1600" dirty="0" err="1" smtClean="0"/>
              <a:t>s</a:t>
            </a:r>
            <a:r>
              <a:rPr lang="en-US" dirty="0" smtClean="0"/>
              <a:t> = 9 ( 3 * 3)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437931"/>
            <a:ext cx="72580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Weakly Supported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sz="1600" dirty="0" err="1" smtClean="0"/>
              <a:t>t</a:t>
            </a:r>
            <a:r>
              <a:rPr lang="en-US" dirty="0" smtClean="0"/>
              <a:t> = 3 ( 1 * 3)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3152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Weakly Supported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sz="1600" dirty="0" err="1" smtClean="0"/>
              <a:t>s</a:t>
            </a:r>
            <a:r>
              <a:rPr lang="en-US" dirty="0" smtClean="0"/>
              <a:t> &gt; </a:t>
            </a:r>
            <a:r>
              <a:rPr lang="en-US" dirty="0" err="1" smtClean="0"/>
              <a:t>W</a:t>
            </a:r>
            <a:r>
              <a:rPr lang="en-US" sz="1600" dirty="0" err="1" smtClean="0"/>
              <a:t>t</a:t>
            </a:r>
            <a:r>
              <a:rPr lang="en-US" dirty="0" smtClean="0"/>
              <a:t> -&gt; creates wrong cut.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543175"/>
            <a:ext cx="67246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t-weights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600200"/>
            <a:ext cx="57816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600200"/>
            <a:ext cx="5743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28100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DataSet</a:t>
                      </a:r>
                      <a:r>
                        <a:rPr lang="en-US" dirty="0" smtClean="0"/>
                        <a:t>/Method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Baseline[CFG 09](</a:t>
                      </a:r>
                      <a:r>
                        <a:rPr lang="en-US" dirty="0" err="1" smtClean="0"/>
                        <a:t>mins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Ours(</a:t>
                      </a:r>
                      <a:r>
                        <a:rPr lang="en-US" dirty="0" err="1" smtClean="0"/>
                        <a:t>mins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99" y="1219200"/>
            <a:ext cx="69151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90" y="4191000"/>
            <a:ext cx="68294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810000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IMAGE                              POINT CLOUD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399" y="6488668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CFG-09                                             OUR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4" y="1264276"/>
            <a:ext cx="6943725" cy="15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629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819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                           POINT CLOUD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399" y="6488668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CFG-09                                             OUR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07" y="1095818"/>
            <a:ext cx="6705600" cy="27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3385"/>
            <a:ext cx="6471482" cy="21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658" y="3803630"/>
            <a:ext cx="514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IMAGE			POINT CLOUD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6647" y="6368534"/>
            <a:ext cx="471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CGF-09			        OUR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Reconstruct Surfaces that do not have support in the input 3d point cloud (low textured walls, windows)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486400" cy="417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good is the claim about free space jumps ?</a:t>
            </a:r>
          </a:p>
          <a:p>
            <a:endParaRPr lang="en-US" dirty="0"/>
          </a:p>
          <a:p>
            <a:r>
              <a:rPr lang="en-US" dirty="0" smtClean="0"/>
              <a:t>What should be the multiplication term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 and Efficient surface reconstruction from range-data[CGF- 09]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Labatut</a:t>
            </a:r>
            <a:endParaRPr lang="en-US" dirty="0" smtClean="0"/>
          </a:p>
          <a:p>
            <a:r>
              <a:rPr lang="en-US" dirty="0" smtClean="0"/>
              <a:t>J. P. Pons</a:t>
            </a:r>
          </a:p>
          <a:p>
            <a:r>
              <a:rPr lang="en-US" dirty="0" smtClean="0"/>
              <a:t>R. </a:t>
            </a:r>
            <a:r>
              <a:rPr lang="en-US" dirty="0" err="1"/>
              <a:t>K</a:t>
            </a:r>
            <a:r>
              <a:rPr lang="en-US" dirty="0" err="1" smtClean="0"/>
              <a:t>eriven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a surface from a set of merged scans (noisy and outliers)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8256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5017"/>
            <a:ext cx="2825675" cy="25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Primary Themes</a:t>
            </a:r>
          </a:p>
          <a:p>
            <a:pPr lvl="1"/>
            <a:r>
              <a:rPr lang="en-US" dirty="0" smtClean="0"/>
              <a:t>Implicit Surfaces (Poisson Surface Reconstruction)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Delaunay Methods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191000" cy="323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Delaunay </a:t>
            </a:r>
            <a:r>
              <a:rPr lang="en-US" dirty="0" smtClean="0"/>
              <a:t>Triangulation/</a:t>
            </a:r>
            <a:r>
              <a:rPr lang="en-US" dirty="0" err="1" smtClean="0"/>
              <a:t>Tetrahedralization</a:t>
            </a:r>
            <a:r>
              <a:rPr lang="en-US" dirty="0" smtClean="0"/>
              <a:t> </a:t>
            </a:r>
            <a:r>
              <a:rPr lang="en-US" dirty="0" smtClean="0"/>
              <a:t>of the 3d point </a:t>
            </a:r>
            <a:r>
              <a:rPr lang="en-US" dirty="0" smtClean="0"/>
              <a:t>cloud</a:t>
            </a:r>
            <a:r>
              <a:rPr lang="en-US" dirty="0"/>
              <a:t> </a:t>
            </a:r>
            <a:r>
              <a:rPr lang="en-US" dirty="0" smtClean="0"/>
              <a:t>+ cameras/sensors.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4344007" cy="29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Delaunay </a:t>
            </a:r>
            <a:r>
              <a:rPr lang="en-US" dirty="0" smtClean="0"/>
              <a:t>Triangulation/</a:t>
            </a:r>
            <a:r>
              <a:rPr lang="en-US" dirty="0" err="1" smtClean="0"/>
              <a:t>Tetrahedralization</a:t>
            </a:r>
            <a:r>
              <a:rPr lang="en-US" dirty="0" smtClean="0"/>
              <a:t> </a:t>
            </a:r>
            <a:r>
              <a:rPr lang="en-US" dirty="0" smtClean="0"/>
              <a:t>of the 3d point </a:t>
            </a:r>
            <a:r>
              <a:rPr lang="en-US" dirty="0" smtClean="0"/>
              <a:t>cloud</a:t>
            </a:r>
            <a:r>
              <a:rPr lang="en-US" dirty="0"/>
              <a:t> </a:t>
            </a:r>
            <a:r>
              <a:rPr lang="en-US" dirty="0" smtClean="0"/>
              <a:t>+ cameras/sensors.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93" y="3124200"/>
            <a:ext cx="4344007" cy="29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directed graph</a:t>
            </a:r>
          </a:p>
          <a:p>
            <a:pPr lvl="1"/>
            <a:r>
              <a:rPr lang="en-US" dirty="0" smtClean="0"/>
              <a:t>Each tetrahedron is a vertex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43618"/>
            <a:ext cx="6477000" cy="2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354</Words>
  <Application>Microsoft Office PowerPoint</Application>
  <PresentationFormat>On-screen Show (4:3)</PresentationFormat>
  <Paragraphs>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CSE590 V : Multi-View Reconstruction </vt:lpstr>
      <vt:lpstr>Multi-View Reconstruction Preserving Weakly-Supported Surfaces [CVPR 2011]</vt:lpstr>
      <vt:lpstr>Motivation</vt:lpstr>
      <vt:lpstr>Robust and Efficient surface reconstruction from range-data[CGF- 09] </vt:lpstr>
      <vt:lpstr>Problem Definition</vt:lpstr>
      <vt:lpstr>Related Work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Formulation</vt:lpstr>
      <vt:lpstr>Surface Visibility</vt:lpstr>
      <vt:lpstr>Results</vt:lpstr>
      <vt:lpstr>Multi-View Reconstruction Preserving Weakly-Supported Surfaces[CVPR 2011]</vt:lpstr>
      <vt:lpstr>Problem Definition</vt:lpstr>
      <vt:lpstr>Weakly Supported Surfaces</vt:lpstr>
      <vt:lpstr>Key Claim</vt:lpstr>
      <vt:lpstr>Weakly Supported Surfaces</vt:lpstr>
      <vt:lpstr>Weakly Supported Surfaces</vt:lpstr>
      <vt:lpstr>Weakly Supported Surfaces</vt:lpstr>
      <vt:lpstr>Old t-weights</vt:lpstr>
      <vt:lpstr>Modified Weights</vt:lpstr>
      <vt:lpstr>Performance</vt:lpstr>
      <vt:lpstr>Results</vt:lpstr>
      <vt:lpstr>Results</vt:lpstr>
      <vt:lpstr>Results</vt:lpstr>
      <vt:lpstr>Discussion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and Efficient surface reconstruction from range-data</dc:title>
  <dc:creator>CSE</dc:creator>
  <cp:lastModifiedBy>CSE</cp:lastModifiedBy>
  <cp:revision>30</cp:revision>
  <dcterms:created xsi:type="dcterms:W3CDTF">2011-11-04T02:14:33Z</dcterms:created>
  <dcterms:modified xsi:type="dcterms:W3CDTF">2011-11-09T10:18:59Z</dcterms:modified>
</cp:coreProperties>
</file>