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934200" cy="90805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X-</a:t>
            </a:r>
            <a:fld id="{467AAC04-C8A7-49F4-84A3-4B41D58E7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23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D0074C9-6BF9-4DAA-BD6A-D4C51B09761F}" type="datetime1">
              <a:rPr lang="en-US" smtClean="0"/>
              <a:t>12/6/2011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X-</a:t>
            </a:r>
            <a:fld id="{00D5F97F-86A0-4C6D-9940-937D5033C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0BE6E-43F9-43E0-AE7A-238C558535C6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D4E63FB5-F2A9-4739-90AC-28BC7ED1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DD766-F8BD-4948-A7BF-39384DDB30FB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EFA72487-1189-40F1-B783-E56463B6D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4D17-DCD3-4B0A-92EF-7BB16C221D28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D60129FB-96EC-407D-A4BA-9F72A61BD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0C281-7898-4173-9F20-503864B9B5DE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7C9F8BA7-D86C-48B8-B2BD-B3B38453C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EF427-CDEB-4029-A5B4-0EC10D70F8C2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3EA411BF-5E07-473A-85CE-6D0B7DCF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B54A7-6E42-4413-AEBA-05A2108F017C}" type="datetime1">
              <a:rPr lang="en-US" smtClean="0"/>
              <a:t>12/6/2011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35FDE9DF-662C-4980-8C6D-C9F9AF780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08D8-7F45-4F9F-BDDC-DBE4B63F0AEA}" type="datetime1">
              <a:rPr lang="en-US" smtClean="0"/>
              <a:t>12/6/2011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DAA186FD-622B-48EE-A556-8951819F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EC71C-3B80-42F0-AE7D-F4A2BB2E7FE0}" type="datetime1">
              <a:rPr lang="en-US" smtClean="0"/>
              <a:t>12/6/2011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FE514E09-7FC6-4E84-B83C-815E76F72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B6B36-0176-4D50-8968-5A68C87B5D5D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159C6074-E21C-4AF8-AA03-6E9E3CD7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A184-56F6-4640-945D-D0C92016B5A8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X-</a:t>
            </a:r>
            <a:fld id="{6E8A0AB9-48A8-4ABE-83E3-3231578F4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F34A99A2-C84E-4206-AA92-11CFCB8514F7}" type="datetime1">
              <a:rPr lang="en-US" smtClean="0"/>
              <a:t>12/6/2011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/>
              <a:t>X-</a:t>
            </a:r>
            <a:fld id="{C133E206-8416-4F80-A347-31EDCF60B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565CBFF7-574E-44AA-8ACB-5C43FD4607BD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586F07FF-C179-4CB3-A89D-1530F1CEAFED}" type="slidenum">
              <a:rPr lang="en-US"/>
              <a:pPr/>
              <a:t>1</a:t>
            </a:fld>
            <a:endParaRPr lang="en-US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Final Class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logistics</a:t>
            </a:r>
          </a:p>
          <a:p>
            <a:r>
              <a:rPr lang="en-US" dirty="0" smtClean="0"/>
              <a:t>Four mini-lectures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 smtClean="0"/>
              <a:t>inlining</a:t>
            </a:r>
            <a:r>
              <a:rPr lang="en-US" dirty="0" smtClean="0"/>
              <a:t> and </a:t>
            </a:r>
            <a:r>
              <a:rPr lang="en-US" dirty="0" err="1" smtClean="0"/>
              <a:t>devirtualization</a:t>
            </a:r>
            <a:endParaRPr lang="en-US" dirty="0" smtClean="0"/>
          </a:p>
          <a:p>
            <a:pPr lvl="1"/>
            <a:r>
              <a:rPr lang="en-US" dirty="0" smtClean="0"/>
              <a:t>Dynamic languages</a:t>
            </a:r>
          </a:p>
          <a:p>
            <a:pPr lvl="1"/>
            <a:r>
              <a:rPr lang="en-US" dirty="0" smtClean="0"/>
              <a:t>Threads and memory models</a:t>
            </a:r>
          </a:p>
          <a:p>
            <a:pPr lvl="1"/>
            <a:r>
              <a:rPr lang="en-US" dirty="0" smtClean="0"/>
              <a:t>Garbage Collection</a:t>
            </a:r>
          </a:p>
          <a:p>
            <a:r>
              <a:rPr lang="en-US" dirty="0" smtClean="0"/>
              <a:t>Course evaluations mid-way through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5D547737-9D4B-487A-BB06-40E835B13975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8A6393AE-87F9-467D-B380-08F78A5150D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Project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Project due Sunday 11 pm</a:t>
            </a:r>
          </a:p>
          <a:p>
            <a:pPr>
              <a:defRPr/>
            </a:pPr>
            <a:r>
              <a:rPr lang="en-US" dirty="0" err="1" smtClean="0"/>
              <a:t>Writeups</a:t>
            </a:r>
            <a:r>
              <a:rPr lang="en-US" dirty="0" smtClean="0"/>
              <a:t> due Monday 11 pm</a:t>
            </a:r>
          </a:p>
          <a:p>
            <a:pPr lvl="1">
              <a:defRPr/>
            </a:pPr>
            <a:r>
              <a:rPr lang="en-US" dirty="0" smtClean="0"/>
              <a:t>Short, info on web soon</a:t>
            </a:r>
          </a:p>
          <a:p>
            <a:pPr>
              <a:defRPr/>
            </a:pPr>
            <a:r>
              <a:rPr lang="en-US" dirty="0" smtClean="0"/>
              <a:t>20 minutes per group in regular rooms</a:t>
            </a:r>
          </a:p>
          <a:p>
            <a:pPr lvl="1">
              <a:defRPr/>
            </a:pPr>
            <a:r>
              <a:rPr lang="en-US" dirty="0" smtClean="0"/>
              <a:t>Tuesday 12/15, 3 pm - ?, Microsoft classroom</a:t>
            </a:r>
          </a:p>
          <a:p>
            <a:pPr lvl="1">
              <a:defRPr/>
            </a:pPr>
            <a:r>
              <a:rPr lang="en-US" dirty="0" smtClean="0"/>
              <a:t>Thursday 12/17, 4 pm - ?, UW CSE 548 (Perkins’ office)</a:t>
            </a:r>
          </a:p>
          <a:p>
            <a:pPr>
              <a:defRPr/>
            </a:pPr>
            <a:r>
              <a:rPr lang="en-US" dirty="0" smtClean="0"/>
              <a:t>Signups: doodles linked to course web shortly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4A20554D-C741-41D6-96DB-A9F58CBE367C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F43E3537-AF4A-4D0E-AF86-AF1D265395F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Course Evaluations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10 or 15 minutes, then break</a:t>
            </a:r>
          </a:p>
          <a:p>
            <a:r>
              <a:rPr lang="en-US" dirty="0" smtClean="0"/>
              <a:t>Collected at both locations and forwarded to Dave Rispoli who will combine them and send them in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 err="1" smtClean="0"/>
              <a:t>i.e</a:t>
            </a:r>
            <a:r>
              <a:rPr lang="en-US" sz="2000" dirty="0" smtClean="0"/>
              <a:t>, the bad guy who hands out grades doesn’t see them until it’s too late. </a:t>
            </a:r>
            <a:r>
              <a:rPr lang="en-US" sz="2000" dirty="0" smtClean="0">
                <a:sym typeface="Wingdings" pitchFamily="2" charset="2"/>
              </a:rPr>
              <a:t> 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We’ll leave the room until you’re done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68243FA4-FF1F-4504-8CFA-E0B8974DCDB4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C10510C8-491F-42CA-9E65-5F1F8C29E5A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Finis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 that’s it!</a:t>
            </a:r>
          </a:p>
          <a:p>
            <a:endParaRPr lang="en-US" dirty="0" smtClean="0"/>
          </a:p>
          <a:p>
            <a:r>
              <a:rPr lang="en-US" dirty="0" smtClean="0"/>
              <a:t>Exams returned either at project meetings (</a:t>
            </a:r>
            <a:r>
              <a:rPr lang="en-US" smtClean="0"/>
              <a:t>optimistic) </a:t>
            </a:r>
            <a:r>
              <a:rPr lang="en-US" dirty="0" smtClean="0"/>
              <a:t>or drop by sometime to pick them up</a:t>
            </a:r>
          </a:p>
          <a:p>
            <a:pPr lvl="1"/>
            <a:r>
              <a:rPr lang="en-US" dirty="0" smtClean="0"/>
              <a:t>Or tell me where to send yours…</a:t>
            </a:r>
          </a:p>
          <a:p>
            <a:endParaRPr lang="en-US" dirty="0" smtClean="0"/>
          </a:p>
          <a:p>
            <a:r>
              <a:rPr lang="en-US" dirty="0" smtClean="0"/>
              <a:t>Have a great break!!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8FB50694-5B5C-4877-A8DC-CB3F229E1DEB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6BCFCEF2-668E-41C4-8665-4F8EB0846FE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RET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53E82096-919A-4852-9C33-ED1111589AAC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X-</a:t>
            </a:r>
            <a:fld id="{9E5F837D-A597-46B3-BAE5-DDA050166C6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85b28479-99c4-4f91-8894-c82cc7fe9eb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460</TotalTime>
  <Words>235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Blends</vt:lpstr>
      <vt:lpstr>CSE P 501 – Compilers</vt:lpstr>
      <vt:lpstr>Plan for today</vt:lpstr>
      <vt:lpstr>Project Meetings</vt:lpstr>
      <vt:lpstr>Course Evaluations</vt:lpstr>
      <vt:lpstr>Finis</vt:lpstr>
      <vt:lpstr>PowerPoint Presentation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39</cp:revision>
  <dcterms:created xsi:type="dcterms:W3CDTF">2002-10-01T01:44:57Z</dcterms:created>
  <dcterms:modified xsi:type="dcterms:W3CDTF">2011-12-06T22:15:19Z</dcterms:modified>
</cp:coreProperties>
</file>