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4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5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6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7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8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9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0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1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2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3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4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5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6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7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18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9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20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21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2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23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notesSlides/notesSlide24.xml" ContentType="application/vnd.openxmlformats-officedocument.presentationml.notesSlide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notesSlides/notesSlide25.xml" ContentType="application/vnd.openxmlformats-officedocument.presentationml.notesSlide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26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27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28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29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notesSlides/notesSlide30.xml" ContentType="application/vnd.openxmlformats-officedocument.presentationml.notesSlide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notesSlides/notesSlide31.xml" ContentType="application/vnd.openxmlformats-officedocument.presentationml.notesSlide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notesSlides/notesSlide32.xml" ContentType="application/vnd.openxmlformats-officedocument.presentationml.notesSlide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notesSlides/notesSlide33.xml" ContentType="application/vnd.openxmlformats-officedocument.presentationml.notesSlide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notesSlides/notesSlide34.xml" ContentType="application/vnd.openxmlformats-officedocument.presentationml.notesSlide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notesSlides/notesSlide35.xml" ContentType="application/vnd.openxmlformats-officedocument.presentationml.notesSlide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tags/tag1313.xml" ContentType="application/vnd.openxmlformats-officedocument.presentationml.tags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tags/tag1325.xml" ContentType="application/vnd.openxmlformats-officedocument.presentationml.tags+xml"/>
  <Override PartName="/ppt/tags/tag1326.xml" ContentType="application/vnd.openxmlformats-officedocument.presentationml.tags+xml"/>
  <Override PartName="/ppt/tags/tag1327.xml" ContentType="application/vnd.openxmlformats-officedocument.presentationml.tags+xml"/>
  <Override PartName="/ppt/tags/tag1328.xml" ContentType="application/vnd.openxmlformats-officedocument.presentationml.tags+xml"/>
  <Override PartName="/ppt/tags/tag1329.xml" ContentType="application/vnd.openxmlformats-officedocument.presentationml.tags+xml"/>
  <Override PartName="/ppt/tags/tag1330.xml" ContentType="application/vnd.openxmlformats-officedocument.presentationml.tags+xml"/>
  <Override PartName="/ppt/tags/tag1331.xml" ContentType="application/vnd.openxmlformats-officedocument.presentationml.tags+xml"/>
  <Override PartName="/ppt/tags/tag1332.xml" ContentType="application/vnd.openxmlformats-officedocument.presentationml.tags+xml"/>
  <Override PartName="/ppt/tags/tag1333.xml" ContentType="application/vnd.openxmlformats-officedocument.presentationml.tags+xml"/>
  <Override PartName="/ppt/tags/tag1334.xml" ContentType="application/vnd.openxmlformats-officedocument.presentationml.tags+xml"/>
  <Override PartName="/ppt/tags/tag1335.xml" ContentType="application/vnd.openxmlformats-officedocument.presentationml.tags+xml"/>
  <Override PartName="/ppt/tags/tag1336.xml" ContentType="application/vnd.openxmlformats-officedocument.presentationml.tags+xml"/>
  <Override PartName="/ppt/tags/tag1337.xml" ContentType="application/vnd.openxmlformats-officedocument.presentationml.tags+xml"/>
  <Override PartName="/ppt/tags/tag1338.xml" ContentType="application/vnd.openxmlformats-officedocument.presentationml.tags+xml"/>
  <Override PartName="/ppt/tags/tag1339.xml" ContentType="application/vnd.openxmlformats-officedocument.presentationml.tags+xml"/>
  <Override PartName="/ppt/tags/tag1340.xml" ContentType="application/vnd.openxmlformats-officedocument.presentationml.tags+xml"/>
  <Override PartName="/ppt/tags/tag1341.xml" ContentType="application/vnd.openxmlformats-officedocument.presentationml.tags+xml"/>
  <Override PartName="/ppt/tags/tag1342.xml" ContentType="application/vnd.openxmlformats-officedocument.presentationml.tags+xml"/>
  <Override PartName="/ppt/tags/tag1343.xml" ContentType="application/vnd.openxmlformats-officedocument.presentationml.tags+xml"/>
  <Override PartName="/ppt/tags/tag1344.xml" ContentType="application/vnd.openxmlformats-officedocument.presentationml.tags+xml"/>
  <Override PartName="/ppt/tags/tag1345.xml" ContentType="application/vnd.openxmlformats-officedocument.presentationml.tags+xml"/>
  <Override PartName="/ppt/tags/tag1346.xml" ContentType="application/vnd.openxmlformats-officedocument.presentationml.tags+xml"/>
  <Override PartName="/ppt/tags/tag1347.xml" ContentType="application/vnd.openxmlformats-officedocument.presentationml.tags+xml"/>
  <Override PartName="/ppt/tags/tag1348.xml" ContentType="application/vnd.openxmlformats-officedocument.presentationml.tags+xml"/>
  <Override PartName="/ppt/tags/tag1349.xml" ContentType="application/vnd.openxmlformats-officedocument.presentationml.tags+xml"/>
  <Override PartName="/ppt/tags/tag1350.xml" ContentType="application/vnd.openxmlformats-officedocument.presentationml.tags+xml"/>
  <Override PartName="/ppt/tags/tag1351.xml" ContentType="application/vnd.openxmlformats-officedocument.presentationml.tags+xml"/>
  <Override PartName="/ppt/tags/tag1352.xml" ContentType="application/vnd.openxmlformats-officedocument.presentationml.tags+xml"/>
  <Override PartName="/ppt/tags/tag1353.xml" ContentType="application/vnd.openxmlformats-officedocument.presentationml.tags+xml"/>
  <Override PartName="/ppt/tags/tag1354.xml" ContentType="application/vnd.openxmlformats-officedocument.presentationml.tags+xml"/>
  <Override PartName="/ppt/tags/tag1355.xml" ContentType="application/vnd.openxmlformats-officedocument.presentationml.tags+xml"/>
  <Override PartName="/ppt/tags/tag1356.xml" ContentType="application/vnd.openxmlformats-officedocument.presentationml.tags+xml"/>
  <Override PartName="/ppt/tags/tag1357.xml" ContentType="application/vnd.openxmlformats-officedocument.presentationml.tags+xml"/>
  <Override PartName="/ppt/tags/tag1358.xml" ContentType="application/vnd.openxmlformats-officedocument.presentationml.tags+xml"/>
  <Override PartName="/ppt/tags/tag1359.xml" ContentType="application/vnd.openxmlformats-officedocument.presentationml.tags+xml"/>
  <Override PartName="/ppt/tags/tag1360.xml" ContentType="application/vnd.openxmlformats-officedocument.presentationml.tags+xml"/>
  <Override PartName="/ppt/tags/tag1361.xml" ContentType="application/vnd.openxmlformats-officedocument.presentationml.tags+xml"/>
  <Override PartName="/ppt/tags/tag1362.xml" ContentType="application/vnd.openxmlformats-officedocument.presentationml.tags+xml"/>
  <Override PartName="/ppt/tags/tag1363.xml" ContentType="application/vnd.openxmlformats-officedocument.presentationml.tags+xml"/>
  <Override PartName="/ppt/tags/tag1364.xml" ContentType="application/vnd.openxmlformats-officedocument.presentationml.tags+xml"/>
  <Override PartName="/ppt/tags/tag1365.xml" ContentType="application/vnd.openxmlformats-officedocument.presentationml.tags+xml"/>
  <Override PartName="/ppt/tags/tag1366.xml" ContentType="application/vnd.openxmlformats-officedocument.presentationml.tags+xml"/>
  <Override PartName="/ppt/tags/tag1367.xml" ContentType="application/vnd.openxmlformats-officedocument.presentationml.tags+xml"/>
  <Override PartName="/ppt/tags/tag1368.xml" ContentType="application/vnd.openxmlformats-officedocument.presentationml.tags+xml"/>
  <Override PartName="/ppt/tags/tag1369.xml" ContentType="application/vnd.openxmlformats-officedocument.presentationml.tags+xml"/>
  <Override PartName="/ppt/tags/tag1370.xml" ContentType="application/vnd.openxmlformats-officedocument.presentationml.tags+xml"/>
  <Override PartName="/ppt/tags/tag1371.xml" ContentType="application/vnd.openxmlformats-officedocument.presentationml.tags+xml"/>
  <Override PartName="/ppt/tags/tag1372.xml" ContentType="application/vnd.openxmlformats-officedocument.presentationml.tags+xml"/>
  <Override PartName="/ppt/tags/tag1373.xml" ContentType="application/vnd.openxmlformats-officedocument.presentationml.tags+xml"/>
  <Override PartName="/ppt/tags/tag1374.xml" ContentType="application/vnd.openxmlformats-officedocument.presentationml.tags+xml"/>
  <Override PartName="/ppt/tags/tag1375.xml" ContentType="application/vnd.openxmlformats-officedocument.presentationml.tags+xml"/>
  <Override PartName="/ppt/tags/tag1376.xml" ContentType="application/vnd.openxmlformats-officedocument.presentationml.tags+xml"/>
  <Override PartName="/ppt/tags/tag1377.xml" ContentType="application/vnd.openxmlformats-officedocument.presentationml.tags+xml"/>
  <Override PartName="/ppt/tags/tag1378.xml" ContentType="application/vnd.openxmlformats-officedocument.presentationml.tags+xml"/>
  <Override PartName="/ppt/tags/tag1379.xml" ContentType="application/vnd.openxmlformats-officedocument.presentationml.tags+xml"/>
  <Override PartName="/ppt/tags/tag1380.xml" ContentType="application/vnd.openxmlformats-officedocument.presentationml.tags+xml"/>
  <Override PartName="/ppt/tags/tag1381.xml" ContentType="application/vnd.openxmlformats-officedocument.presentationml.tags+xml"/>
  <Override PartName="/ppt/tags/tag1382.xml" ContentType="application/vnd.openxmlformats-officedocument.presentationml.tags+xml"/>
  <Override PartName="/ppt/tags/tag1383.xml" ContentType="application/vnd.openxmlformats-officedocument.presentationml.tags+xml"/>
  <Override PartName="/ppt/tags/tag1384.xml" ContentType="application/vnd.openxmlformats-officedocument.presentationml.tags+xml"/>
  <Override PartName="/ppt/tags/tag1385.xml" ContentType="application/vnd.openxmlformats-officedocument.presentationml.tags+xml"/>
  <Override PartName="/ppt/tags/tag1386.xml" ContentType="application/vnd.openxmlformats-officedocument.presentationml.tags+xml"/>
  <Override PartName="/ppt/tags/tag1387.xml" ContentType="application/vnd.openxmlformats-officedocument.presentationml.tags+xml"/>
  <Override PartName="/ppt/tags/tag1388.xml" ContentType="application/vnd.openxmlformats-officedocument.presentationml.tags+xml"/>
  <Override PartName="/ppt/tags/tag1389.xml" ContentType="application/vnd.openxmlformats-officedocument.presentationml.tags+xml"/>
  <Override PartName="/ppt/tags/tag1390.xml" ContentType="application/vnd.openxmlformats-officedocument.presentationml.tags+xml"/>
  <Override PartName="/ppt/tags/tag1391.xml" ContentType="application/vnd.openxmlformats-officedocument.presentationml.tags+xml"/>
  <Override PartName="/ppt/tags/tag1392.xml" ContentType="application/vnd.openxmlformats-officedocument.presentationml.tags+xml"/>
  <Override PartName="/ppt/tags/tag1393.xml" ContentType="application/vnd.openxmlformats-officedocument.presentationml.tags+xml"/>
  <Override PartName="/ppt/tags/tag1394.xml" ContentType="application/vnd.openxmlformats-officedocument.presentationml.tags+xml"/>
  <Override PartName="/ppt/tags/tag1395.xml" ContentType="application/vnd.openxmlformats-officedocument.presentationml.tags+xml"/>
  <Override PartName="/ppt/tags/tag1396.xml" ContentType="application/vnd.openxmlformats-officedocument.presentationml.tags+xml"/>
  <Override PartName="/ppt/tags/tag1397.xml" ContentType="application/vnd.openxmlformats-officedocument.presentationml.tags+xml"/>
  <Override PartName="/ppt/tags/tag1398.xml" ContentType="application/vnd.openxmlformats-officedocument.presentationml.tags+xml"/>
  <Override PartName="/ppt/tags/tag1399.xml" ContentType="application/vnd.openxmlformats-officedocument.presentationml.tags+xml"/>
  <Override PartName="/ppt/tags/tag1400.xml" ContentType="application/vnd.openxmlformats-officedocument.presentationml.tags+xml"/>
  <Override PartName="/ppt/tags/tag1401.xml" ContentType="application/vnd.openxmlformats-officedocument.presentationml.tags+xml"/>
  <Override PartName="/ppt/tags/tag1402.xml" ContentType="application/vnd.openxmlformats-officedocument.presentationml.tags+xml"/>
  <Override PartName="/ppt/tags/tag1403.xml" ContentType="application/vnd.openxmlformats-officedocument.presentationml.tags+xml"/>
  <Override PartName="/ppt/tags/tag1404.xml" ContentType="application/vnd.openxmlformats-officedocument.presentationml.tags+xml"/>
  <Override PartName="/ppt/tags/tag1405.xml" ContentType="application/vnd.openxmlformats-officedocument.presentationml.tags+xml"/>
  <Override PartName="/ppt/tags/tag1406.xml" ContentType="application/vnd.openxmlformats-officedocument.presentationml.tags+xml"/>
  <Override PartName="/ppt/tags/tag1407.xml" ContentType="application/vnd.openxmlformats-officedocument.presentationml.tags+xml"/>
  <Override PartName="/ppt/tags/tag1408.xml" ContentType="application/vnd.openxmlformats-officedocument.presentationml.tags+xml"/>
  <Override PartName="/ppt/tags/tag1409.xml" ContentType="application/vnd.openxmlformats-officedocument.presentationml.tags+xml"/>
  <Override PartName="/ppt/tags/tag1410.xml" ContentType="application/vnd.openxmlformats-officedocument.presentationml.tags+xml"/>
  <Override PartName="/ppt/tags/tag1411.xml" ContentType="application/vnd.openxmlformats-officedocument.presentationml.tags+xml"/>
  <Override PartName="/ppt/tags/tag1412.xml" ContentType="application/vnd.openxmlformats-officedocument.presentationml.tags+xml"/>
  <Override PartName="/ppt/tags/tag1413.xml" ContentType="application/vnd.openxmlformats-officedocument.presentationml.tags+xml"/>
  <Override PartName="/ppt/tags/tag1414.xml" ContentType="application/vnd.openxmlformats-officedocument.presentationml.tags+xml"/>
  <Override PartName="/ppt/tags/tag1415.xml" ContentType="application/vnd.openxmlformats-officedocument.presentationml.tags+xml"/>
  <Override PartName="/ppt/tags/tag1416.xml" ContentType="application/vnd.openxmlformats-officedocument.presentationml.tags+xml"/>
  <Override PartName="/ppt/tags/tag1417.xml" ContentType="application/vnd.openxmlformats-officedocument.presentationml.tags+xml"/>
  <Override PartName="/ppt/tags/tag1418.xml" ContentType="application/vnd.openxmlformats-officedocument.presentationml.tags+xml"/>
  <Override PartName="/ppt/tags/tag1419.xml" ContentType="application/vnd.openxmlformats-officedocument.presentationml.tags+xml"/>
  <Override PartName="/ppt/tags/tag1420.xml" ContentType="application/vnd.openxmlformats-officedocument.presentationml.tags+xml"/>
  <Override PartName="/ppt/tags/tag1421.xml" ContentType="application/vnd.openxmlformats-officedocument.presentationml.tags+xml"/>
  <Override PartName="/ppt/tags/tag1422.xml" ContentType="application/vnd.openxmlformats-officedocument.presentationml.tags+xml"/>
  <Override PartName="/ppt/tags/tag1423.xml" ContentType="application/vnd.openxmlformats-officedocument.presentationml.tags+xml"/>
  <Override PartName="/ppt/tags/tag1424.xml" ContentType="application/vnd.openxmlformats-officedocument.presentationml.tags+xml"/>
  <Override PartName="/ppt/tags/tag1425.xml" ContentType="application/vnd.openxmlformats-officedocument.presentationml.tags+xml"/>
  <Override PartName="/ppt/tags/tag1426.xml" ContentType="application/vnd.openxmlformats-officedocument.presentationml.tags+xml"/>
  <Override PartName="/ppt/tags/tag1427.xml" ContentType="application/vnd.openxmlformats-officedocument.presentationml.tags+xml"/>
  <Override PartName="/ppt/tags/tag1428.xml" ContentType="application/vnd.openxmlformats-officedocument.presentationml.tags+xml"/>
  <Override PartName="/ppt/tags/tag1429.xml" ContentType="application/vnd.openxmlformats-officedocument.presentationml.tags+xml"/>
  <Override PartName="/ppt/tags/tag1430.xml" ContentType="application/vnd.openxmlformats-officedocument.presentationml.tags+xml"/>
  <Override PartName="/ppt/tags/tag1431.xml" ContentType="application/vnd.openxmlformats-officedocument.presentationml.tags+xml"/>
  <Override PartName="/ppt/tags/tag1432.xml" ContentType="application/vnd.openxmlformats-officedocument.presentationml.tags+xml"/>
  <Override PartName="/ppt/tags/tag1433.xml" ContentType="application/vnd.openxmlformats-officedocument.presentationml.tags+xml"/>
  <Override PartName="/ppt/tags/tag1434.xml" ContentType="application/vnd.openxmlformats-officedocument.presentationml.tags+xml"/>
  <Override PartName="/ppt/tags/tag1435.xml" ContentType="application/vnd.openxmlformats-officedocument.presentationml.tags+xml"/>
  <Override PartName="/ppt/tags/tag1436.xml" ContentType="application/vnd.openxmlformats-officedocument.presentationml.tags+xml"/>
  <Override PartName="/ppt/tags/tag1437.xml" ContentType="application/vnd.openxmlformats-officedocument.presentationml.tags+xml"/>
  <Override PartName="/ppt/tags/tag1438.xml" ContentType="application/vnd.openxmlformats-officedocument.presentationml.tags+xml"/>
  <Override PartName="/ppt/tags/tag1439.xml" ContentType="application/vnd.openxmlformats-officedocument.presentationml.tags+xml"/>
  <Override PartName="/ppt/tags/tag1440.xml" ContentType="application/vnd.openxmlformats-officedocument.presentationml.tags+xml"/>
  <Override PartName="/ppt/tags/tag1441.xml" ContentType="application/vnd.openxmlformats-officedocument.presentationml.tags+xml"/>
  <Override PartName="/ppt/tags/tag1442.xml" ContentType="application/vnd.openxmlformats-officedocument.presentationml.tags+xml"/>
  <Override PartName="/ppt/tags/tag1443.xml" ContentType="application/vnd.openxmlformats-officedocument.presentationml.tags+xml"/>
  <Override PartName="/ppt/tags/tag1444.xml" ContentType="application/vnd.openxmlformats-officedocument.presentationml.tags+xml"/>
  <Override PartName="/ppt/tags/tag1445.xml" ContentType="application/vnd.openxmlformats-officedocument.presentationml.tags+xml"/>
  <Override PartName="/ppt/tags/tag1446.xml" ContentType="application/vnd.openxmlformats-officedocument.presentationml.tags+xml"/>
  <Override PartName="/ppt/tags/tag1447.xml" ContentType="application/vnd.openxmlformats-officedocument.presentationml.tags+xml"/>
  <Override PartName="/ppt/tags/tag1448.xml" ContentType="application/vnd.openxmlformats-officedocument.presentationml.tags+xml"/>
  <Override PartName="/ppt/tags/tag1449.xml" ContentType="application/vnd.openxmlformats-officedocument.presentationml.tags+xml"/>
  <Override PartName="/ppt/tags/tag1450.xml" ContentType="application/vnd.openxmlformats-officedocument.presentationml.tags+xml"/>
  <Override PartName="/ppt/tags/tag1451.xml" ContentType="application/vnd.openxmlformats-officedocument.presentationml.tags+xml"/>
  <Override PartName="/ppt/tags/tag1452.xml" ContentType="application/vnd.openxmlformats-officedocument.presentationml.tags+xml"/>
  <Override PartName="/ppt/tags/tag1453.xml" ContentType="application/vnd.openxmlformats-officedocument.presentationml.tags+xml"/>
  <Override PartName="/ppt/tags/tag1454.xml" ContentType="application/vnd.openxmlformats-officedocument.presentationml.tags+xml"/>
  <Override PartName="/ppt/tags/tag1455.xml" ContentType="application/vnd.openxmlformats-officedocument.presentationml.tags+xml"/>
  <Override PartName="/ppt/tags/tag1456.xml" ContentType="application/vnd.openxmlformats-officedocument.presentationml.tags+xml"/>
  <Override PartName="/ppt/tags/tag1457.xml" ContentType="application/vnd.openxmlformats-officedocument.presentationml.tags+xml"/>
  <Override PartName="/ppt/tags/tag1458.xml" ContentType="application/vnd.openxmlformats-officedocument.presentationml.tags+xml"/>
  <Override PartName="/ppt/tags/tag1459.xml" ContentType="application/vnd.openxmlformats-officedocument.presentationml.tags+xml"/>
  <Override PartName="/ppt/tags/tag1460.xml" ContentType="application/vnd.openxmlformats-officedocument.presentationml.tags+xml"/>
  <Override PartName="/ppt/tags/tag1461.xml" ContentType="application/vnd.openxmlformats-officedocument.presentationml.tags+xml"/>
  <Override PartName="/ppt/tags/tag1462.xml" ContentType="application/vnd.openxmlformats-officedocument.presentationml.tags+xml"/>
  <Override PartName="/ppt/tags/tag1463.xml" ContentType="application/vnd.openxmlformats-officedocument.presentationml.tags+xml"/>
  <Override PartName="/ppt/tags/tag1464.xml" ContentType="application/vnd.openxmlformats-officedocument.presentationml.tags+xml"/>
  <Override PartName="/ppt/tags/tag1465.xml" ContentType="application/vnd.openxmlformats-officedocument.presentationml.tags+xml"/>
  <Override PartName="/ppt/tags/tag1466.xml" ContentType="application/vnd.openxmlformats-officedocument.presentationml.tags+xml"/>
  <Override PartName="/ppt/tags/tag1467.xml" ContentType="application/vnd.openxmlformats-officedocument.presentationml.tags+xml"/>
  <Override PartName="/ppt/tags/tag1468.xml" ContentType="application/vnd.openxmlformats-officedocument.presentationml.tags+xml"/>
  <Override PartName="/ppt/tags/tag1469.xml" ContentType="application/vnd.openxmlformats-officedocument.presentationml.tags+xml"/>
  <Override PartName="/ppt/tags/tag1470.xml" ContentType="application/vnd.openxmlformats-officedocument.presentationml.tags+xml"/>
  <Override PartName="/ppt/tags/tag1471.xml" ContentType="application/vnd.openxmlformats-officedocument.presentationml.tags+xml"/>
  <Override PartName="/ppt/tags/tag1472.xml" ContentType="application/vnd.openxmlformats-officedocument.presentationml.tags+xml"/>
  <Override PartName="/ppt/tags/tag1473.xml" ContentType="application/vnd.openxmlformats-officedocument.presentationml.tags+xml"/>
  <Override PartName="/ppt/tags/tag1474.xml" ContentType="application/vnd.openxmlformats-officedocument.presentationml.tags+xml"/>
  <Override PartName="/ppt/tags/tag1475.xml" ContentType="application/vnd.openxmlformats-officedocument.presentationml.tags+xml"/>
  <Override PartName="/ppt/tags/tag1476.xml" ContentType="application/vnd.openxmlformats-officedocument.presentationml.tags+xml"/>
  <Override PartName="/ppt/tags/tag1477.xml" ContentType="application/vnd.openxmlformats-officedocument.presentationml.tags+xml"/>
  <Override PartName="/ppt/tags/tag1478.xml" ContentType="application/vnd.openxmlformats-officedocument.presentationml.tags+xml"/>
  <Override PartName="/ppt/tags/tag1479.xml" ContentType="application/vnd.openxmlformats-officedocument.presentationml.tags+xml"/>
  <Override PartName="/ppt/tags/tag1480.xml" ContentType="application/vnd.openxmlformats-officedocument.presentationml.tags+xml"/>
  <Override PartName="/ppt/tags/tag1481.xml" ContentType="application/vnd.openxmlformats-officedocument.presentationml.tags+xml"/>
  <Override PartName="/ppt/tags/tag1482.xml" ContentType="application/vnd.openxmlformats-officedocument.presentationml.tags+xml"/>
  <Override PartName="/ppt/tags/tag1483.xml" ContentType="application/vnd.openxmlformats-officedocument.presentationml.tags+xml"/>
  <Override PartName="/ppt/tags/tag1484.xml" ContentType="application/vnd.openxmlformats-officedocument.presentationml.tags+xml"/>
  <Override PartName="/ppt/tags/tag1485.xml" ContentType="application/vnd.openxmlformats-officedocument.presentationml.tags+xml"/>
  <Override PartName="/ppt/tags/tag1486.xml" ContentType="application/vnd.openxmlformats-officedocument.presentationml.tags+xml"/>
  <Override PartName="/ppt/tags/tag1487.xml" ContentType="application/vnd.openxmlformats-officedocument.presentationml.tags+xml"/>
  <Override PartName="/ppt/tags/tag1488.xml" ContentType="application/vnd.openxmlformats-officedocument.presentationml.tags+xml"/>
  <Override PartName="/ppt/tags/tag1489.xml" ContentType="application/vnd.openxmlformats-officedocument.presentationml.tags+xml"/>
  <Override PartName="/ppt/tags/tag1490.xml" ContentType="application/vnd.openxmlformats-officedocument.presentationml.tags+xml"/>
  <Override PartName="/ppt/tags/tag1491.xml" ContentType="application/vnd.openxmlformats-officedocument.presentationml.tags+xml"/>
  <Override PartName="/ppt/tags/tag1492.xml" ContentType="application/vnd.openxmlformats-officedocument.presentationml.tags+xml"/>
  <Override PartName="/ppt/tags/tag1493.xml" ContentType="application/vnd.openxmlformats-officedocument.presentationml.tags+xml"/>
  <Override PartName="/ppt/tags/tag1494.xml" ContentType="application/vnd.openxmlformats-officedocument.presentationml.tags+xml"/>
  <Override PartName="/ppt/tags/tag1495.xml" ContentType="application/vnd.openxmlformats-officedocument.presentationml.tags+xml"/>
  <Override PartName="/ppt/tags/tag1496.xml" ContentType="application/vnd.openxmlformats-officedocument.presentationml.tags+xml"/>
  <Override PartName="/ppt/tags/tag1497.xml" ContentType="application/vnd.openxmlformats-officedocument.presentationml.tags+xml"/>
  <Override PartName="/ppt/tags/tag1498.xml" ContentType="application/vnd.openxmlformats-officedocument.presentationml.tags+xml"/>
  <Override PartName="/ppt/tags/tag1499.xml" ContentType="application/vnd.openxmlformats-officedocument.presentationml.tags+xml"/>
  <Override PartName="/ppt/tags/tag1500.xml" ContentType="application/vnd.openxmlformats-officedocument.presentationml.tags+xml"/>
  <Override PartName="/ppt/tags/tag1501.xml" ContentType="application/vnd.openxmlformats-officedocument.presentationml.tags+xml"/>
  <Override PartName="/ppt/tags/tag1502.xml" ContentType="application/vnd.openxmlformats-officedocument.presentationml.tags+xml"/>
  <Override PartName="/ppt/tags/tag1503.xml" ContentType="application/vnd.openxmlformats-officedocument.presentationml.tags+xml"/>
  <Override PartName="/ppt/tags/tag1504.xml" ContentType="application/vnd.openxmlformats-officedocument.presentationml.tags+xml"/>
  <Override PartName="/ppt/tags/tag1505.xml" ContentType="application/vnd.openxmlformats-officedocument.presentationml.tags+xml"/>
  <Override PartName="/ppt/tags/tag1506.xml" ContentType="application/vnd.openxmlformats-officedocument.presentationml.tags+xml"/>
  <Override PartName="/ppt/tags/tag1507.xml" ContentType="application/vnd.openxmlformats-officedocument.presentationml.tags+xml"/>
  <Override PartName="/ppt/tags/tag1508.xml" ContentType="application/vnd.openxmlformats-officedocument.presentationml.tags+xml"/>
  <Override PartName="/ppt/tags/tag1509.xml" ContentType="application/vnd.openxmlformats-officedocument.presentationml.tags+xml"/>
  <Override PartName="/ppt/tags/tag1510.xml" ContentType="application/vnd.openxmlformats-officedocument.presentationml.tags+xml"/>
  <Override PartName="/ppt/tags/tag1511.xml" ContentType="application/vnd.openxmlformats-officedocument.presentationml.tags+xml"/>
  <Override PartName="/ppt/tags/tag1512.xml" ContentType="application/vnd.openxmlformats-officedocument.presentationml.tags+xml"/>
  <Override PartName="/ppt/tags/tag1513.xml" ContentType="application/vnd.openxmlformats-officedocument.presentationml.tags+xml"/>
  <Override PartName="/ppt/tags/tag1514.xml" ContentType="application/vnd.openxmlformats-officedocument.presentationml.tags+xml"/>
  <Override PartName="/ppt/tags/tag1515.xml" ContentType="application/vnd.openxmlformats-officedocument.presentationml.tags+xml"/>
  <Override PartName="/ppt/tags/tag1516.xml" ContentType="application/vnd.openxmlformats-officedocument.presentationml.tags+xml"/>
  <Override PartName="/ppt/tags/tag1517.xml" ContentType="application/vnd.openxmlformats-officedocument.presentationml.tags+xml"/>
  <Override PartName="/ppt/tags/tag1518.xml" ContentType="application/vnd.openxmlformats-officedocument.presentationml.tags+xml"/>
  <Override PartName="/ppt/tags/tag1519.xml" ContentType="application/vnd.openxmlformats-officedocument.presentationml.tags+xml"/>
  <Override PartName="/ppt/tags/tag1520.xml" ContentType="application/vnd.openxmlformats-officedocument.presentationml.tags+xml"/>
  <Override PartName="/ppt/tags/tag1521.xml" ContentType="application/vnd.openxmlformats-officedocument.presentationml.tags+xml"/>
  <Override PartName="/ppt/tags/tag1522.xml" ContentType="application/vnd.openxmlformats-officedocument.presentationml.tags+xml"/>
  <Override PartName="/ppt/tags/tag1523.xml" ContentType="application/vnd.openxmlformats-officedocument.presentationml.tags+xml"/>
  <Override PartName="/ppt/tags/tag1524.xml" ContentType="application/vnd.openxmlformats-officedocument.presentationml.tags+xml"/>
  <Override PartName="/ppt/tags/tag1525.xml" ContentType="application/vnd.openxmlformats-officedocument.presentationml.tags+xml"/>
  <Override PartName="/ppt/tags/tag1526.xml" ContentType="application/vnd.openxmlformats-officedocument.presentationml.tags+xml"/>
  <Override PartName="/ppt/tags/tag1527.xml" ContentType="application/vnd.openxmlformats-officedocument.presentationml.tags+xml"/>
  <Override PartName="/ppt/tags/tag1528.xml" ContentType="application/vnd.openxmlformats-officedocument.presentationml.tags+xml"/>
  <Override PartName="/ppt/tags/tag1529.xml" ContentType="application/vnd.openxmlformats-officedocument.presentationml.tags+xml"/>
  <Override PartName="/ppt/tags/tag1530.xml" ContentType="application/vnd.openxmlformats-officedocument.presentationml.tags+xml"/>
  <Override PartName="/ppt/tags/tag1531.xml" ContentType="application/vnd.openxmlformats-officedocument.presentationml.tags+xml"/>
  <Override PartName="/ppt/tags/tag1532.xml" ContentType="application/vnd.openxmlformats-officedocument.presentationml.tags+xml"/>
  <Override PartName="/ppt/tags/tag1533.xml" ContentType="application/vnd.openxmlformats-officedocument.presentationml.tags+xml"/>
  <Override PartName="/ppt/tags/tag1534.xml" ContentType="application/vnd.openxmlformats-officedocument.presentationml.tags+xml"/>
  <Override PartName="/ppt/tags/tag1535.xml" ContentType="application/vnd.openxmlformats-officedocument.presentationml.tags+xml"/>
  <Override PartName="/ppt/tags/tag1536.xml" ContentType="application/vnd.openxmlformats-officedocument.presentationml.tags+xml"/>
  <Override PartName="/ppt/tags/tag1537.xml" ContentType="application/vnd.openxmlformats-officedocument.presentationml.tags+xml"/>
  <Override PartName="/ppt/tags/tag1538.xml" ContentType="application/vnd.openxmlformats-officedocument.presentationml.tags+xml"/>
  <Override PartName="/ppt/tags/tag1539.xml" ContentType="application/vnd.openxmlformats-officedocument.presentationml.tags+xml"/>
  <Override PartName="/ppt/tags/tag1540.xml" ContentType="application/vnd.openxmlformats-officedocument.presentationml.tags+xml"/>
  <Override PartName="/ppt/tags/tag1541.xml" ContentType="application/vnd.openxmlformats-officedocument.presentationml.tags+xml"/>
  <Override PartName="/ppt/tags/tag1542.xml" ContentType="application/vnd.openxmlformats-officedocument.presentationml.tags+xml"/>
  <Override PartName="/ppt/tags/tag1543.xml" ContentType="application/vnd.openxmlformats-officedocument.presentationml.tags+xml"/>
  <Override PartName="/ppt/tags/tag1544.xml" ContentType="application/vnd.openxmlformats-officedocument.presentationml.tags+xml"/>
  <Override PartName="/ppt/tags/tag1545.xml" ContentType="application/vnd.openxmlformats-officedocument.presentationml.tags+xml"/>
  <Override PartName="/ppt/tags/tag1546.xml" ContentType="application/vnd.openxmlformats-officedocument.presentationml.tags+xml"/>
  <Override PartName="/ppt/tags/tag1547.xml" ContentType="application/vnd.openxmlformats-officedocument.presentationml.tags+xml"/>
  <Override PartName="/ppt/tags/tag1548.xml" ContentType="application/vnd.openxmlformats-officedocument.presentationml.tags+xml"/>
  <Override PartName="/ppt/tags/tag1549.xml" ContentType="application/vnd.openxmlformats-officedocument.presentationml.tags+xml"/>
  <Override PartName="/ppt/tags/tag1550.xml" ContentType="application/vnd.openxmlformats-officedocument.presentationml.tags+xml"/>
  <Override PartName="/ppt/tags/tag1551.xml" ContentType="application/vnd.openxmlformats-officedocument.presentationml.tags+xml"/>
  <Override PartName="/ppt/tags/tag1552.xml" ContentType="application/vnd.openxmlformats-officedocument.presentationml.tags+xml"/>
  <Override PartName="/ppt/tags/tag1553.xml" ContentType="application/vnd.openxmlformats-officedocument.presentationml.tags+xml"/>
  <Override PartName="/ppt/tags/tag1554.xml" ContentType="application/vnd.openxmlformats-officedocument.presentationml.tags+xml"/>
  <Override PartName="/ppt/tags/tag15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0"/>
  </p:notesMasterIdLst>
  <p:handoutMasterIdLst>
    <p:handoutMasterId r:id="rId81"/>
  </p:handoutMasterIdLst>
  <p:sldIdLst>
    <p:sldId id="414" r:id="rId2"/>
    <p:sldId id="415" r:id="rId3"/>
    <p:sldId id="422" r:id="rId4"/>
    <p:sldId id="423" r:id="rId5"/>
    <p:sldId id="424" r:id="rId6"/>
    <p:sldId id="425" r:id="rId7"/>
    <p:sldId id="428" r:id="rId8"/>
    <p:sldId id="427" r:id="rId9"/>
    <p:sldId id="429" r:id="rId10"/>
    <p:sldId id="430" r:id="rId11"/>
    <p:sldId id="431" r:id="rId12"/>
    <p:sldId id="416" r:id="rId13"/>
    <p:sldId id="432" r:id="rId14"/>
    <p:sldId id="433" r:id="rId15"/>
    <p:sldId id="435" r:id="rId16"/>
    <p:sldId id="436" r:id="rId17"/>
    <p:sldId id="437" r:id="rId18"/>
    <p:sldId id="438" r:id="rId19"/>
    <p:sldId id="439" r:id="rId20"/>
    <p:sldId id="305" r:id="rId21"/>
    <p:sldId id="304" r:id="rId22"/>
    <p:sldId id="308" r:id="rId23"/>
    <p:sldId id="307" r:id="rId24"/>
    <p:sldId id="310" r:id="rId25"/>
    <p:sldId id="311" r:id="rId26"/>
    <p:sldId id="312" r:id="rId27"/>
    <p:sldId id="313" r:id="rId28"/>
    <p:sldId id="379" r:id="rId29"/>
    <p:sldId id="380" r:id="rId30"/>
    <p:sldId id="369" r:id="rId31"/>
    <p:sldId id="315" r:id="rId32"/>
    <p:sldId id="316" r:id="rId33"/>
    <p:sldId id="381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  <p:sldId id="393" r:id="rId44"/>
    <p:sldId id="392" r:id="rId45"/>
    <p:sldId id="394" r:id="rId46"/>
    <p:sldId id="320" r:id="rId47"/>
    <p:sldId id="323" r:id="rId48"/>
    <p:sldId id="370" r:id="rId49"/>
    <p:sldId id="395" r:id="rId50"/>
    <p:sldId id="321" r:id="rId51"/>
    <p:sldId id="371" r:id="rId52"/>
    <p:sldId id="396" r:id="rId53"/>
    <p:sldId id="397" r:id="rId54"/>
    <p:sldId id="398" r:id="rId55"/>
    <p:sldId id="399" r:id="rId56"/>
    <p:sldId id="400" r:id="rId57"/>
    <p:sldId id="401" r:id="rId58"/>
    <p:sldId id="402" r:id="rId59"/>
    <p:sldId id="403" r:id="rId60"/>
    <p:sldId id="404" r:id="rId61"/>
    <p:sldId id="405" r:id="rId62"/>
    <p:sldId id="406" r:id="rId63"/>
    <p:sldId id="407" r:id="rId64"/>
    <p:sldId id="408" r:id="rId65"/>
    <p:sldId id="409" r:id="rId66"/>
    <p:sldId id="327" r:id="rId67"/>
    <p:sldId id="334" r:id="rId68"/>
    <p:sldId id="412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02" r:id="rId79"/>
  </p:sldIdLst>
  <p:sldSz cx="9144000" cy="6858000" type="screen4x3"/>
  <p:notesSz cx="6934200" cy="9080500"/>
  <p:custDataLst>
    <p:tags r:id="rId8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1247" autoAdjust="0"/>
  </p:normalViewPr>
  <p:slideViewPr>
    <p:cSldViewPr>
      <p:cViewPr varScale="1">
        <p:scale>
          <a:sx n="97" d="100"/>
          <a:sy n="97" d="100"/>
        </p:scale>
        <p:origin x="9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836" y="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gs" Target="tags/tag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D-</a:t>
            </a:r>
            <a:fld id="{2DF372D3-B260-4714-968F-52137C1BC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7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E2A575D-9E54-4E2E-AFF8-7EC116601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7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30341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54788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93837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692124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52826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80049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46590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522561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take a step back and generalize what this little example has taught us about LR parsing: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2A575D-9E54-4E2E-AFF8-7EC1166019B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10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diving in, here is some jargon we should know!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2A575D-9E54-4E2E-AFF8-7EC1166019B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95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414D38E-E1A9-4477-B88E-4F309A2CE176}" type="slidenum">
              <a:rPr lang="en-US" smtClean="0">
                <a:latin typeface="Arial" charset="0"/>
              </a:rPr>
              <a:pPr eaLnBrk="1" hangingPunct="1"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53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495630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403943E-9A97-4100-8F5B-D44B9B89CC56}" type="slidenum">
              <a:rPr lang="en-US" smtClean="0">
                <a:latin typeface="Arial" charset="0"/>
              </a:rPr>
              <a:pPr eaLnBrk="1" hangingPunct="1"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def. from the dragon book</a:t>
            </a:r>
          </a:p>
        </p:txBody>
      </p:sp>
    </p:spTree>
    <p:extLst>
      <p:ext uri="{BB962C8B-B14F-4D97-AF65-F5344CB8AC3E}">
        <p14:creationId xmlns:p14="http://schemas.microsoft.com/office/powerpoint/2010/main" val="29516617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085222-1C86-4887-98C5-87DC2248920A}" type="slidenum">
              <a:rPr lang="en-US" smtClean="0">
                <a:latin typeface="Arial" charset="0"/>
              </a:rPr>
              <a:pPr eaLnBrk="1" hangingPunct="1"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9265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92324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30774609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940628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1246213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8160163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42731825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39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13920985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1922954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720951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41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31100785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42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23061183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43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33568467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  <p:extLst>
      <p:ext uri="{BB962C8B-B14F-4D97-AF65-F5344CB8AC3E}">
        <p14:creationId xmlns:p14="http://schemas.microsoft.com/office/powerpoint/2010/main" val="25136398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085222-1C86-4887-98C5-87DC2248920A}" type="slidenum">
              <a:rPr lang="en-US" smtClean="0">
                <a:latin typeface="Arial" charset="0"/>
              </a:rPr>
              <a:pPr eaLnBrk="1" hangingPunct="1"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Next time: fix start state info (S’::=S$)</a:t>
            </a:r>
          </a:p>
        </p:txBody>
      </p:sp>
    </p:spTree>
    <p:extLst>
      <p:ext uri="{BB962C8B-B14F-4D97-AF65-F5344CB8AC3E}">
        <p14:creationId xmlns:p14="http://schemas.microsoft.com/office/powerpoint/2010/main" val="22309890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2A575D-9E54-4E2E-AFF8-7EC1166019B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72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35537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34175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54601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810001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056676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4240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D-</a:t>
            </a:r>
            <a:fld id="{CAF7A096-E4E6-4229-973F-2B7922A7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85F150C1-0739-4919-9E78-1AF0B1DCF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448651AF-B0EF-49DE-A279-68D190B5F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3DD55026-78A5-45F5-80E5-43E6D489D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3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  <p:custDataLst>
              <p:tags r:id="rId1"/>
            </p:custDataLst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9C137371-4F6F-48A1-B487-4FCF51E1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8EE7B478-F933-4E32-A124-C54F71AF5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4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00038" y="118162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682625" y="11816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23863" y="540437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793750" y="540437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9525" y="467412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44525" y="10212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25438" y="800787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473826"/>
            <a:ext cx="19050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73826"/>
            <a:ext cx="28956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7042150" y="6473826"/>
            <a:ext cx="16271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D-</a:t>
            </a:r>
            <a:fld id="{B06BD5CB-99B4-42AD-92ED-30D630468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3" r:id="rId2"/>
    <p:sldLayoutId id="2147483785" r:id="rId3"/>
    <p:sldLayoutId id="2147483787" r:id="rId4"/>
    <p:sldLayoutId id="2147483793" r:id="rId5"/>
    <p:sldLayoutId id="2147483794" r:id="rId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6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72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78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8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9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102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108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11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6.xml"/><Relationship Id="rId4" Type="http://schemas.openxmlformats.org/officeDocument/2006/relationships/tags" Target="../tags/tag14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4" Type="http://schemas.openxmlformats.org/officeDocument/2006/relationships/tags" Target="../tags/tag1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8.xml"/><Relationship Id="rId4" Type="http://schemas.openxmlformats.org/officeDocument/2006/relationships/tags" Target="../tags/tag17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26" Type="http://schemas.openxmlformats.org/officeDocument/2006/relationships/tags" Target="../tags/tag204.xml"/><Relationship Id="rId39" Type="http://schemas.openxmlformats.org/officeDocument/2006/relationships/tags" Target="../tags/tag217.xml"/><Relationship Id="rId3" Type="http://schemas.openxmlformats.org/officeDocument/2006/relationships/tags" Target="../tags/tag181.xml"/><Relationship Id="rId21" Type="http://schemas.openxmlformats.org/officeDocument/2006/relationships/tags" Target="../tags/tag199.xml"/><Relationship Id="rId34" Type="http://schemas.openxmlformats.org/officeDocument/2006/relationships/tags" Target="../tags/tag212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33" Type="http://schemas.openxmlformats.org/officeDocument/2006/relationships/tags" Target="../tags/tag211.xml"/><Relationship Id="rId38" Type="http://schemas.openxmlformats.org/officeDocument/2006/relationships/tags" Target="../tags/tag216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20" Type="http://schemas.openxmlformats.org/officeDocument/2006/relationships/tags" Target="../tags/tag198.xml"/><Relationship Id="rId29" Type="http://schemas.openxmlformats.org/officeDocument/2006/relationships/tags" Target="../tags/tag207.xml"/><Relationship Id="rId41" Type="http://schemas.openxmlformats.org/officeDocument/2006/relationships/notesSlide" Target="../notesSlides/notesSlide21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24" Type="http://schemas.openxmlformats.org/officeDocument/2006/relationships/tags" Target="../tags/tag202.xml"/><Relationship Id="rId32" Type="http://schemas.openxmlformats.org/officeDocument/2006/relationships/tags" Target="../tags/tag210.xml"/><Relationship Id="rId37" Type="http://schemas.openxmlformats.org/officeDocument/2006/relationships/tags" Target="../tags/tag215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28" Type="http://schemas.openxmlformats.org/officeDocument/2006/relationships/tags" Target="../tags/tag206.xml"/><Relationship Id="rId36" Type="http://schemas.openxmlformats.org/officeDocument/2006/relationships/tags" Target="../tags/tag214.xml"/><Relationship Id="rId10" Type="http://schemas.openxmlformats.org/officeDocument/2006/relationships/tags" Target="../tags/tag188.xml"/><Relationship Id="rId19" Type="http://schemas.openxmlformats.org/officeDocument/2006/relationships/tags" Target="../tags/tag197.xml"/><Relationship Id="rId31" Type="http://schemas.openxmlformats.org/officeDocument/2006/relationships/tags" Target="../tags/tag209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Relationship Id="rId22" Type="http://schemas.openxmlformats.org/officeDocument/2006/relationships/tags" Target="../tags/tag200.xml"/><Relationship Id="rId27" Type="http://schemas.openxmlformats.org/officeDocument/2006/relationships/tags" Target="../tags/tag205.xml"/><Relationship Id="rId30" Type="http://schemas.openxmlformats.org/officeDocument/2006/relationships/tags" Target="../tags/tag208.xml"/><Relationship Id="rId35" Type="http://schemas.openxmlformats.org/officeDocument/2006/relationships/tags" Target="../tags/tag21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9" Type="http://schemas.openxmlformats.org/officeDocument/2006/relationships/tags" Target="../tags/tag256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34" Type="http://schemas.openxmlformats.org/officeDocument/2006/relationships/tags" Target="../tags/tag251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38" Type="http://schemas.openxmlformats.org/officeDocument/2006/relationships/tags" Target="../tags/tag255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tags" Target="../tags/tag246.xml"/><Relationship Id="rId41" Type="http://schemas.openxmlformats.org/officeDocument/2006/relationships/tags" Target="../tags/tag258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37" Type="http://schemas.openxmlformats.org/officeDocument/2006/relationships/tags" Target="../tags/tag254.xml"/><Relationship Id="rId40" Type="http://schemas.openxmlformats.org/officeDocument/2006/relationships/tags" Target="../tags/tag257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36" Type="http://schemas.openxmlformats.org/officeDocument/2006/relationships/tags" Target="../tags/tag253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tags" Target="../tags/tag252.xml"/><Relationship Id="rId43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26" Type="http://schemas.openxmlformats.org/officeDocument/2006/relationships/tags" Target="../tags/tag284.xml"/><Relationship Id="rId39" Type="http://schemas.openxmlformats.org/officeDocument/2006/relationships/tags" Target="../tags/tag297.xml"/><Relationship Id="rId3" Type="http://schemas.openxmlformats.org/officeDocument/2006/relationships/tags" Target="../tags/tag261.xml"/><Relationship Id="rId21" Type="http://schemas.openxmlformats.org/officeDocument/2006/relationships/tags" Target="../tags/tag279.xml"/><Relationship Id="rId34" Type="http://schemas.openxmlformats.org/officeDocument/2006/relationships/tags" Target="../tags/tag292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5" Type="http://schemas.openxmlformats.org/officeDocument/2006/relationships/tags" Target="../tags/tag283.xml"/><Relationship Id="rId33" Type="http://schemas.openxmlformats.org/officeDocument/2006/relationships/tags" Target="../tags/tag291.xml"/><Relationship Id="rId38" Type="http://schemas.openxmlformats.org/officeDocument/2006/relationships/tags" Target="../tags/tag296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29" Type="http://schemas.openxmlformats.org/officeDocument/2006/relationships/tags" Target="../tags/tag287.xml"/><Relationship Id="rId41" Type="http://schemas.openxmlformats.org/officeDocument/2006/relationships/tags" Target="../tags/tag299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24" Type="http://schemas.openxmlformats.org/officeDocument/2006/relationships/tags" Target="../tags/tag282.xml"/><Relationship Id="rId32" Type="http://schemas.openxmlformats.org/officeDocument/2006/relationships/tags" Target="../tags/tag290.xml"/><Relationship Id="rId37" Type="http://schemas.openxmlformats.org/officeDocument/2006/relationships/tags" Target="../tags/tag295.xml"/><Relationship Id="rId40" Type="http://schemas.openxmlformats.org/officeDocument/2006/relationships/tags" Target="../tags/tag298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23" Type="http://schemas.openxmlformats.org/officeDocument/2006/relationships/tags" Target="../tags/tag281.xml"/><Relationship Id="rId28" Type="http://schemas.openxmlformats.org/officeDocument/2006/relationships/tags" Target="../tags/tag286.xml"/><Relationship Id="rId36" Type="http://schemas.openxmlformats.org/officeDocument/2006/relationships/tags" Target="../tags/tag294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31" Type="http://schemas.openxmlformats.org/officeDocument/2006/relationships/tags" Target="../tags/tag289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tags" Target="../tags/tag280.xml"/><Relationship Id="rId27" Type="http://schemas.openxmlformats.org/officeDocument/2006/relationships/tags" Target="../tags/tag285.xml"/><Relationship Id="rId30" Type="http://schemas.openxmlformats.org/officeDocument/2006/relationships/tags" Target="../tags/tag288.xml"/><Relationship Id="rId35" Type="http://schemas.openxmlformats.org/officeDocument/2006/relationships/tags" Target="../tags/tag293.xml"/><Relationship Id="rId43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07.xml"/><Relationship Id="rId13" Type="http://schemas.openxmlformats.org/officeDocument/2006/relationships/tags" Target="../tags/tag312.xml"/><Relationship Id="rId18" Type="http://schemas.openxmlformats.org/officeDocument/2006/relationships/tags" Target="../tags/tag317.xml"/><Relationship Id="rId26" Type="http://schemas.openxmlformats.org/officeDocument/2006/relationships/tags" Target="../tags/tag325.xml"/><Relationship Id="rId39" Type="http://schemas.openxmlformats.org/officeDocument/2006/relationships/tags" Target="../tags/tag338.xml"/><Relationship Id="rId3" Type="http://schemas.openxmlformats.org/officeDocument/2006/relationships/tags" Target="../tags/tag302.xml"/><Relationship Id="rId21" Type="http://schemas.openxmlformats.org/officeDocument/2006/relationships/tags" Target="../tags/tag320.xml"/><Relationship Id="rId34" Type="http://schemas.openxmlformats.org/officeDocument/2006/relationships/tags" Target="../tags/tag333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306.xml"/><Relationship Id="rId12" Type="http://schemas.openxmlformats.org/officeDocument/2006/relationships/tags" Target="../tags/tag311.xml"/><Relationship Id="rId17" Type="http://schemas.openxmlformats.org/officeDocument/2006/relationships/tags" Target="../tags/tag316.xml"/><Relationship Id="rId25" Type="http://schemas.openxmlformats.org/officeDocument/2006/relationships/tags" Target="../tags/tag324.xml"/><Relationship Id="rId33" Type="http://schemas.openxmlformats.org/officeDocument/2006/relationships/tags" Target="../tags/tag332.xml"/><Relationship Id="rId38" Type="http://schemas.openxmlformats.org/officeDocument/2006/relationships/tags" Target="../tags/tag337.xml"/><Relationship Id="rId2" Type="http://schemas.openxmlformats.org/officeDocument/2006/relationships/tags" Target="../tags/tag301.xml"/><Relationship Id="rId16" Type="http://schemas.openxmlformats.org/officeDocument/2006/relationships/tags" Target="../tags/tag315.xml"/><Relationship Id="rId20" Type="http://schemas.openxmlformats.org/officeDocument/2006/relationships/tags" Target="../tags/tag319.xml"/><Relationship Id="rId29" Type="http://schemas.openxmlformats.org/officeDocument/2006/relationships/tags" Target="../tags/tag328.xml"/><Relationship Id="rId41" Type="http://schemas.openxmlformats.org/officeDocument/2006/relationships/tags" Target="../tags/tag340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11" Type="http://schemas.openxmlformats.org/officeDocument/2006/relationships/tags" Target="../tags/tag310.xml"/><Relationship Id="rId24" Type="http://schemas.openxmlformats.org/officeDocument/2006/relationships/tags" Target="../tags/tag323.xml"/><Relationship Id="rId32" Type="http://schemas.openxmlformats.org/officeDocument/2006/relationships/tags" Target="../tags/tag331.xml"/><Relationship Id="rId37" Type="http://schemas.openxmlformats.org/officeDocument/2006/relationships/tags" Target="../tags/tag336.xml"/><Relationship Id="rId40" Type="http://schemas.openxmlformats.org/officeDocument/2006/relationships/tags" Target="../tags/tag339.xml"/><Relationship Id="rId5" Type="http://schemas.openxmlformats.org/officeDocument/2006/relationships/tags" Target="../tags/tag304.xml"/><Relationship Id="rId15" Type="http://schemas.openxmlformats.org/officeDocument/2006/relationships/tags" Target="../tags/tag314.xml"/><Relationship Id="rId23" Type="http://schemas.openxmlformats.org/officeDocument/2006/relationships/tags" Target="../tags/tag322.xml"/><Relationship Id="rId28" Type="http://schemas.openxmlformats.org/officeDocument/2006/relationships/tags" Target="../tags/tag327.xml"/><Relationship Id="rId36" Type="http://schemas.openxmlformats.org/officeDocument/2006/relationships/tags" Target="../tags/tag335.xml"/><Relationship Id="rId10" Type="http://schemas.openxmlformats.org/officeDocument/2006/relationships/tags" Target="../tags/tag309.xml"/><Relationship Id="rId19" Type="http://schemas.openxmlformats.org/officeDocument/2006/relationships/tags" Target="../tags/tag318.xml"/><Relationship Id="rId31" Type="http://schemas.openxmlformats.org/officeDocument/2006/relationships/tags" Target="../tags/tag330.xml"/><Relationship Id="rId4" Type="http://schemas.openxmlformats.org/officeDocument/2006/relationships/tags" Target="../tags/tag303.xml"/><Relationship Id="rId9" Type="http://schemas.openxmlformats.org/officeDocument/2006/relationships/tags" Target="../tags/tag308.xml"/><Relationship Id="rId14" Type="http://schemas.openxmlformats.org/officeDocument/2006/relationships/tags" Target="../tags/tag313.xml"/><Relationship Id="rId22" Type="http://schemas.openxmlformats.org/officeDocument/2006/relationships/tags" Target="../tags/tag321.xml"/><Relationship Id="rId27" Type="http://schemas.openxmlformats.org/officeDocument/2006/relationships/tags" Target="../tags/tag326.xml"/><Relationship Id="rId30" Type="http://schemas.openxmlformats.org/officeDocument/2006/relationships/tags" Target="../tags/tag329.xml"/><Relationship Id="rId35" Type="http://schemas.openxmlformats.org/officeDocument/2006/relationships/tags" Target="../tags/tag334.xml"/><Relationship Id="rId43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48.xml"/><Relationship Id="rId13" Type="http://schemas.openxmlformats.org/officeDocument/2006/relationships/tags" Target="../tags/tag353.xml"/><Relationship Id="rId18" Type="http://schemas.openxmlformats.org/officeDocument/2006/relationships/tags" Target="../tags/tag358.xml"/><Relationship Id="rId26" Type="http://schemas.openxmlformats.org/officeDocument/2006/relationships/tags" Target="../tags/tag366.xml"/><Relationship Id="rId39" Type="http://schemas.openxmlformats.org/officeDocument/2006/relationships/tags" Target="../tags/tag379.xml"/><Relationship Id="rId3" Type="http://schemas.openxmlformats.org/officeDocument/2006/relationships/tags" Target="../tags/tag343.xml"/><Relationship Id="rId21" Type="http://schemas.openxmlformats.org/officeDocument/2006/relationships/tags" Target="../tags/tag361.xml"/><Relationship Id="rId34" Type="http://schemas.openxmlformats.org/officeDocument/2006/relationships/tags" Target="../tags/tag374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347.xml"/><Relationship Id="rId12" Type="http://schemas.openxmlformats.org/officeDocument/2006/relationships/tags" Target="../tags/tag352.xml"/><Relationship Id="rId17" Type="http://schemas.openxmlformats.org/officeDocument/2006/relationships/tags" Target="../tags/tag357.xml"/><Relationship Id="rId25" Type="http://schemas.openxmlformats.org/officeDocument/2006/relationships/tags" Target="../tags/tag365.xml"/><Relationship Id="rId33" Type="http://schemas.openxmlformats.org/officeDocument/2006/relationships/tags" Target="../tags/tag373.xml"/><Relationship Id="rId38" Type="http://schemas.openxmlformats.org/officeDocument/2006/relationships/tags" Target="../tags/tag378.xml"/><Relationship Id="rId2" Type="http://schemas.openxmlformats.org/officeDocument/2006/relationships/tags" Target="../tags/tag342.xml"/><Relationship Id="rId16" Type="http://schemas.openxmlformats.org/officeDocument/2006/relationships/tags" Target="../tags/tag356.xml"/><Relationship Id="rId20" Type="http://schemas.openxmlformats.org/officeDocument/2006/relationships/tags" Target="../tags/tag360.xml"/><Relationship Id="rId29" Type="http://schemas.openxmlformats.org/officeDocument/2006/relationships/tags" Target="../tags/tag369.xml"/><Relationship Id="rId41" Type="http://schemas.openxmlformats.org/officeDocument/2006/relationships/tags" Target="../tags/tag381.xml"/><Relationship Id="rId1" Type="http://schemas.openxmlformats.org/officeDocument/2006/relationships/tags" Target="../tags/tag341.xml"/><Relationship Id="rId6" Type="http://schemas.openxmlformats.org/officeDocument/2006/relationships/tags" Target="../tags/tag346.xml"/><Relationship Id="rId11" Type="http://schemas.openxmlformats.org/officeDocument/2006/relationships/tags" Target="../tags/tag351.xml"/><Relationship Id="rId24" Type="http://schemas.openxmlformats.org/officeDocument/2006/relationships/tags" Target="../tags/tag364.xml"/><Relationship Id="rId32" Type="http://schemas.openxmlformats.org/officeDocument/2006/relationships/tags" Target="../tags/tag372.xml"/><Relationship Id="rId37" Type="http://schemas.openxmlformats.org/officeDocument/2006/relationships/tags" Target="../tags/tag377.xml"/><Relationship Id="rId40" Type="http://schemas.openxmlformats.org/officeDocument/2006/relationships/tags" Target="../tags/tag380.xml"/><Relationship Id="rId5" Type="http://schemas.openxmlformats.org/officeDocument/2006/relationships/tags" Target="../tags/tag345.xml"/><Relationship Id="rId15" Type="http://schemas.openxmlformats.org/officeDocument/2006/relationships/tags" Target="../tags/tag355.xml"/><Relationship Id="rId23" Type="http://schemas.openxmlformats.org/officeDocument/2006/relationships/tags" Target="../tags/tag363.xml"/><Relationship Id="rId28" Type="http://schemas.openxmlformats.org/officeDocument/2006/relationships/tags" Target="../tags/tag368.xml"/><Relationship Id="rId36" Type="http://schemas.openxmlformats.org/officeDocument/2006/relationships/tags" Target="../tags/tag376.xml"/><Relationship Id="rId10" Type="http://schemas.openxmlformats.org/officeDocument/2006/relationships/tags" Target="../tags/tag350.xml"/><Relationship Id="rId19" Type="http://schemas.openxmlformats.org/officeDocument/2006/relationships/tags" Target="../tags/tag359.xml"/><Relationship Id="rId31" Type="http://schemas.openxmlformats.org/officeDocument/2006/relationships/tags" Target="../tags/tag371.xml"/><Relationship Id="rId4" Type="http://schemas.openxmlformats.org/officeDocument/2006/relationships/tags" Target="../tags/tag344.xml"/><Relationship Id="rId9" Type="http://schemas.openxmlformats.org/officeDocument/2006/relationships/tags" Target="../tags/tag349.xml"/><Relationship Id="rId14" Type="http://schemas.openxmlformats.org/officeDocument/2006/relationships/tags" Target="../tags/tag354.xml"/><Relationship Id="rId22" Type="http://schemas.openxmlformats.org/officeDocument/2006/relationships/tags" Target="../tags/tag362.xml"/><Relationship Id="rId27" Type="http://schemas.openxmlformats.org/officeDocument/2006/relationships/tags" Target="../tags/tag367.xml"/><Relationship Id="rId30" Type="http://schemas.openxmlformats.org/officeDocument/2006/relationships/tags" Target="../tags/tag370.xml"/><Relationship Id="rId35" Type="http://schemas.openxmlformats.org/officeDocument/2006/relationships/tags" Target="../tags/tag375.xml"/><Relationship Id="rId43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89.xml"/><Relationship Id="rId13" Type="http://schemas.openxmlformats.org/officeDocument/2006/relationships/tags" Target="../tags/tag394.xml"/><Relationship Id="rId18" Type="http://schemas.openxmlformats.org/officeDocument/2006/relationships/tags" Target="../tags/tag399.xml"/><Relationship Id="rId26" Type="http://schemas.openxmlformats.org/officeDocument/2006/relationships/tags" Target="../tags/tag407.xml"/><Relationship Id="rId39" Type="http://schemas.openxmlformats.org/officeDocument/2006/relationships/tags" Target="../tags/tag420.xml"/><Relationship Id="rId3" Type="http://schemas.openxmlformats.org/officeDocument/2006/relationships/tags" Target="../tags/tag384.xml"/><Relationship Id="rId21" Type="http://schemas.openxmlformats.org/officeDocument/2006/relationships/tags" Target="../tags/tag402.xml"/><Relationship Id="rId34" Type="http://schemas.openxmlformats.org/officeDocument/2006/relationships/tags" Target="../tags/tag415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388.xml"/><Relationship Id="rId12" Type="http://schemas.openxmlformats.org/officeDocument/2006/relationships/tags" Target="../tags/tag393.xml"/><Relationship Id="rId17" Type="http://schemas.openxmlformats.org/officeDocument/2006/relationships/tags" Target="../tags/tag398.xml"/><Relationship Id="rId25" Type="http://schemas.openxmlformats.org/officeDocument/2006/relationships/tags" Target="../tags/tag406.xml"/><Relationship Id="rId33" Type="http://schemas.openxmlformats.org/officeDocument/2006/relationships/tags" Target="../tags/tag414.xml"/><Relationship Id="rId38" Type="http://schemas.openxmlformats.org/officeDocument/2006/relationships/tags" Target="../tags/tag419.xml"/><Relationship Id="rId2" Type="http://schemas.openxmlformats.org/officeDocument/2006/relationships/tags" Target="../tags/tag383.xml"/><Relationship Id="rId16" Type="http://schemas.openxmlformats.org/officeDocument/2006/relationships/tags" Target="../tags/tag397.xml"/><Relationship Id="rId20" Type="http://schemas.openxmlformats.org/officeDocument/2006/relationships/tags" Target="../tags/tag401.xml"/><Relationship Id="rId29" Type="http://schemas.openxmlformats.org/officeDocument/2006/relationships/tags" Target="../tags/tag410.xml"/><Relationship Id="rId41" Type="http://schemas.openxmlformats.org/officeDocument/2006/relationships/tags" Target="../tags/tag422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11" Type="http://schemas.openxmlformats.org/officeDocument/2006/relationships/tags" Target="../tags/tag392.xml"/><Relationship Id="rId24" Type="http://schemas.openxmlformats.org/officeDocument/2006/relationships/tags" Target="../tags/tag405.xml"/><Relationship Id="rId32" Type="http://schemas.openxmlformats.org/officeDocument/2006/relationships/tags" Target="../tags/tag413.xml"/><Relationship Id="rId37" Type="http://schemas.openxmlformats.org/officeDocument/2006/relationships/tags" Target="../tags/tag418.xml"/><Relationship Id="rId40" Type="http://schemas.openxmlformats.org/officeDocument/2006/relationships/tags" Target="../tags/tag421.xml"/><Relationship Id="rId5" Type="http://schemas.openxmlformats.org/officeDocument/2006/relationships/tags" Target="../tags/tag386.xml"/><Relationship Id="rId15" Type="http://schemas.openxmlformats.org/officeDocument/2006/relationships/tags" Target="../tags/tag396.xml"/><Relationship Id="rId23" Type="http://schemas.openxmlformats.org/officeDocument/2006/relationships/tags" Target="../tags/tag404.xml"/><Relationship Id="rId28" Type="http://schemas.openxmlformats.org/officeDocument/2006/relationships/tags" Target="../tags/tag409.xml"/><Relationship Id="rId36" Type="http://schemas.openxmlformats.org/officeDocument/2006/relationships/tags" Target="../tags/tag417.xml"/><Relationship Id="rId10" Type="http://schemas.openxmlformats.org/officeDocument/2006/relationships/tags" Target="../tags/tag391.xml"/><Relationship Id="rId19" Type="http://schemas.openxmlformats.org/officeDocument/2006/relationships/tags" Target="../tags/tag400.xml"/><Relationship Id="rId31" Type="http://schemas.openxmlformats.org/officeDocument/2006/relationships/tags" Target="../tags/tag412.xml"/><Relationship Id="rId4" Type="http://schemas.openxmlformats.org/officeDocument/2006/relationships/tags" Target="../tags/tag385.xml"/><Relationship Id="rId9" Type="http://schemas.openxmlformats.org/officeDocument/2006/relationships/tags" Target="../tags/tag390.xml"/><Relationship Id="rId14" Type="http://schemas.openxmlformats.org/officeDocument/2006/relationships/tags" Target="../tags/tag395.xml"/><Relationship Id="rId22" Type="http://schemas.openxmlformats.org/officeDocument/2006/relationships/tags" Target="../tags/tag403.xml"/><Relationship Id="rId27" Type="http://schemas.openxmlformats.org/officeDocument/2006/relationships/tags" Target="../tags/tag408.xml"/><Relationship Id="rId30" Type="http://schemas.openxmlformats.org/officeDocument/2006/relationships/tags" Target="../tags/tag411.xml"/><Relationship Id="rId35" Type="http://schemas.openxmlformats.org/officeDocument/2006/relationships/tags" Target="../tags/tag416.xml"/><Relationship Id="rId43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430.xml"/><Relationship Id="rId13" Type="http://schemas.openxmlformats.org/officeDocument/2006/relationships/tags" Target="../tags/tag435.xml"/><Relationship Id="rId18" Type="http://schemas.openxmlformats.org/officeDocument/2006/relationships/tags" Target="../tags/tag440.xml"/><Relationship Id="rId26" Type="http://schemas.openxmlformats.org/officeDocument/2006/relationships/tags" Target="../tags/tag448.xml"/><Relationship Id="rId39" Type="http://schemas.openxmlformats.org/officeDocument/2006/relationships/tags" Target="../tags/tag461.xml"/><Relationship Id="rId3" Type="http://schemas.openxmlformats.org/officeDocument/2006/relationships/tags" Target="../tags/tag425.xml"/><Relationship Id="rId21" Type="http://schemas.openxmlformats.org/officeDocument/2006/relationships/tags" Target="../tags/tag443.xml"/><Relationship Id="rId34" Type="http://schemas.openxmlformats.org/officeDocument/2006/relationships/tags" Target="../tags/tag456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429.xml"/><Relationship Id="rId12" Type="http://schemas.openxmlformats.org/officeDocument/2006/relationships/tags" Target="../tags/tag434.xml"/><Relationship Id="rId17" Type="http://schemas.openxmlformats.org/officeDocument/2006/relationships/tags" Target="../tags/tag439.xml"/><Relationship Id="rId25" Type="http://schemas.openxmlformats.org/officeDocument/2006/relationships/tags" Target="../tags/tag447.xml"/><Relationship Id="rId33" Type="http://schemas.openxmlformats.org/officeDocument/2006/relationships/tags" Target="../tags/tag455.xml"/><Relationship Id="rId38" Type="http://schemas.openxmlformats.org/officeDocument/2006/relationships/tags" Target="../tags/tag460.xml"/><Relationship Id="rId2" Type="http://schemas.openxmlformats.org/officeDocument/2006/relationships/tags" Target="../tags/tag424.xml"/><Relationship Id="rId16" Type="http://schemas.openxmlformats.org/officeDocument/2006/relationships/tags" Target="../tags/tag438.xml"/><Relationship Id="rId20" Type="http://schemas.openxmlformats.org/officeDocument/2006/relationships/tags" Target="../tags/tag442.xml"/><Relationship Id="rId29" Type="http://schemas.openxmlformats.org/officeDocument/2006/relationships/tags" Target="../tags/tag451.xml"/><Relationship Id="rId41" Type="http://schemas.openxmlformats.org/officeDocument/2006/relationships/tags" Target="../tags/tag463.xml"/><Relationship Id="rId1" Type="http://schemas.openxmlformats.org/officeDocument/2006/relationships/tags" Target="../tags/tag423.xml"/><Relationship Id="rId6" Type="http://schemas.openxmlformats.org/officeDocument/2006/relationships/tags" Target="../tags/tag428.xml"/><Relationship Id="rId11" Type="http://schemas.openxmlformats.org/officeDocument/2006/relationships/tags" Target="../tags/tag433.xml"/><Relationship Id="rId24" Type="http://schemas.openxmlformats.org/officeDocument/2006/relationships/tags" Target="../tags/tag446.xml"/><Relationship Id="rId32" Type="http://schemas.openxmlformats.org/officeDocument/2006/relationships/tags" Target="../tags/tag454.xml"/><Relationship Id="rId37" Type="http://schemas.openxmlformats.org/officeDocument/2006/relationships/tags" Target="../tags/tag459.xml"/><Relationship Id="rId40" Type="http://schemas.openxmlformats.org/officeDocument/2006/relationships/tags" Target="../tags/tag462.xml"/><Relationship Id="rId5" Type="http://schemas.openxmlformats.org/officeDocument/2006/relationships/tags" Target="../tags/tag427.xml"/><Relationship Id="rId15" Type="http://schemas.openxmlformats.org/officeDocument/2006/relationships/tags" Target="../tags/tag437.xml"/><Relationship Id="rId23" Type="http://schemas.openxmlformats.org/officeDocument/2006/relationships/tags" Target="../tags/tag445.xml"/><Relationship Id="rId28" Type="http://schemas.openxmlformats.org/officeDocument/2006/relationships/tags" Target="../tags/tag450.xml"/><Relationship Id="rId36" Type="http://schemas.openxmlformats.org/officeDocument/2006/relationships/tags" Target="../tags/tag458.xml"/><Relationship Id="rId10" Type="http://schemas.openxmlformats.org/officeDocument/2006/relationships/tags" Target="../tags/tag432.xml"/><Relationship Id="rId19" Type="http://schemas.openxmlformats.org/officeDocument/2006/relationships/tags" Target="../tags/tag441.xml"/><Relationship Id="rId31" Type="http://schemas.openxmlformats.org/officeDocument/2006/relationships/tags" Target="../tags/tag453.xml"/><Relationship Id="rId4" Type="http://schemas.openxmlformats.org/officeDocument/2006/relationships/tags" Target="../tags/tag426.xml"/><Relationship Id="rId9" Type="http://schemas.openxmlformats.org/officeDocument/2006/relationships/tags" Target="../tags/tag431.xml"/><Relationship Id="rId14" Type="http://schemas.openxmlformats.org/officeDocument/2006/relationships/tags" Target="../tags/tag436.xml"/><Relationship Id="rId22" Type="http://schemas.openxmlformats.org/officeDocument/2006/relationships/tags" Target="../tags/tag444.xml"/><Relationship Id="rId27" Type="http://schemas.openxmlformats.org/officeDocument/2006/relationships/tags" Target="../tags/tag449.xml"/><Relationship Id="rId30" Type="http://schemas.openxmlformats.org/officeDocument/2006/relationships/tags" Target="../tags/tag452.xml"/><Relationship Id="rId35" Type="http://schemas.openxmlformats.org/officeDocument/2006/relationships/tags" Target="../tags/tag457.xml"/><Relationship Id="rId43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471.xml"/><Relationship Id="rId13" Type="http://schemas.openxmlformats.org/officeDocument/2006/relationships/tags" Target="../tags/tag476.xml"/><Relationship Id="rId18" Type="http://schemas.openxmlformats.org/officeDocument/2006/relationships/tags" Target="../tags/tag481.xml"/><Relationship Id="rId26" Type="http://schemas.openxmlformats.org/officeDocument/2006/relationships/tags" Target="../tags/tag489.xml"/><Relationship Id="rId39" Type="http://schemas.openxmlformats.org/officeDocument/2006/relationships/tags" Target="../tags/tag502.xml"/><Relationship Id="rId3" Type="http://schemas.openxmlformats.org/officeDocument/2006/relationships/tags" Target="../tags/tag466.xml"/><Relationship Id="rId21" Type="http://schemas.openxmlformats.org/officeDocument/2006/relationships/tags" Target="../tags/tag484.xml"/><Relationship Id="rId34" Type="http://schemas.openxmlformats.org/officeDocument/2006/relationships/tags" Target="../tags/tag497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470.xml"/><Relationship Id="rId12" Type="http://schemas.openxmlformats.org/officeDocument/2006/relationships/tags" Target="../tags/tag475.xml"/><Relationship Id="rId17" Type="http://schemas.openxmlformats.org/officeDocument/2006/relationships/tags" Target="../tags/tag480.xml"/><Relationship Id="rId25" Type="http://schemas.openxmlformats.org/officeDocument/2006/relationships/tags" Target="../tags/tag488.xml"/><Relationship Id="rId33" Type="http://schemas.openxmlformats.org/officeDocument/2006/relationships/tags" Target="../tags/tag496.xml"/><Relationship Id="rId38" Type="http://schemas.openxmlformats.org/officeDocument/2006/relationships/tags" Target="../tags/tag501.xml"/><Relationship Id="rId2" Type="http://schemas.openxmlformats.org/officeDocument/2006/relationships/tags" Target="../tags/tag465.xml"/><Relationship Id="rId16" Type="http://schemas.openxmlformats.org/officeDocument/2006/relationships/tags" Target="../tags/tag479.xml"/><Relationship Id="rId20" Type="http://schemas.openxmlformats.org/officeDocument/2006/relationships/tags" Target="../tags/tag483.xml"/><Relationship Id="rId29" Type="http://schemas.openxmlformats.org/officeDocument/2006/relationships/tags" Target="../tags/tag492.xml"/><Relationship Id="rId41" Type="http://schemas.openxmlformats.org/officeDocument/2006/relationships/tags" Target="../tags/tag504.xml"/><Relationship Id="rId1" Type="http://schemas.openxmlformats.org/officeDocument/2006/relationships/tags" Target="../tags/tag464.xml"/><Relationship Id="rId6" Type="http://schemas.openxmlformats.org/officeDocument/2006/relationships/tags" Target="../tags/tag469.xml"/><Relationship Id="rId11" Type="http://schemas.openxmlformats.org/officeDocument/2006/relationships/tags" Target="../tags/tag474.xml"/><Relationship Id="rId24" Type="http://schemas.openxmlformats.org/officeDocument/2006/relationships/tags" Target="../tags/tag487.xml"/><Relationship Id="rId32" Type="http://schemas.openxmlformats.org/officeDocument/2006/relationships/tags" Target="../tags/tag495.xml"/><Relationship Id="rId37" Type="http://schemas.openxmlformats.org/officeDocument/2006/relationships/tags" Target="../tags/tag500.xml"/><Relationship Id="rId40" Type="http://schemas.openxmlformats.org/officeDocument/2006/relationships/tags" Target="../tags/tag503.xml"/><Relationship Id="rId5" Type="http://schemas.openxmlformats.org/officeDocument/2006/relationships/tags" Target="../tags/tag468.xml"/><Relationship Id="rId15" Type="http://schemas.openxmlformats.org/officeDocument/2006/relationships/tags" Target="../tags/tag478.xml"/><Relationship Id="rId23" Type="http://schemas.openxmlformats.org/officeDocument/2006/relationships/tags" Target="../tags/tag486.xml"/><Relationship Id="rId28" Type="http://schemas.openxmlformats.org/officeDocument/2006/relationships/tags" Target="../tags/tag491.xml"/><Relationship Id="rId36" Type="http://schemas.openxmlformats.org/officeDocument/2006/relationships/tags" Target="../tags/tag499.xml"/><Relationship Id="rId10" Type="http://schemas.openxmlformats.org/officeDocument/2006/relationships/tags" Target="../tags/tag473.xml"/><Relationship Id="rId19" Type="http://schemas.openxmlformats.org/officeDocument/2006/relationships/tags" Target="../tags/tag482.xml"/><Relationship Id="rId31" Type="http://schemas.openxmlformats.org/officeDocument/2006/relationships/tags" Target="../tags/tag494.xml"/><Relationship Id="rId4" Type="http://schemas.openxmlformats.org/officeDocument/2006/relationships/tags" Target="../tags/tag467.xml"/><Relationship Id="rId9" Type="http://schemas.openxmlformats.org/officeDocument/2006/relationships/tags" Target="../tags/tag472.xml"/><Relationship Id="rId14" Type="http://schemas.openxmlformats.org/officeDocument/2006/relationships/tags" Target="../tags/tag477.xml"/><Relationship Id="rId22" Type="http://schemas.openxmlformats.org/officeDocument/2006/relationships/tags" Target="../tags/tag485.xml"/><Relationship Id="rId27" Type="http://schemas.openxmlformats.org/officeDocument/2006/relationships/tags" Target="../tags/tag490.xml"/><Relationship Id="rId30" Type="http://schemas.openxmlformats.org/officeDocument/2006/relationships/tags" Target="../tags/tag493.xml"/><Relationship Id="rId35" Type="http://schemas.openxmlformats.org/officeDocument/2006/relationships/tags" Target="../tags/tag498.xml"/><Relationship Id="rId43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512.xml"/><Relationship Id="rId13" Type="http://schemas.openxmlformats.org/officeDocument/2006/relationships/tags" Target="../tags/tag517.xml"/><Relationship Id="rId18" Type="http://schemas.openxmlformats.org/officeDocument/2006/relationships/tags" Target="../tags/tag522.xml"/><Relationship Id="rId26" Type="http://schemas.openxmlformats.org/officeDocument/2006/relationships/tags" Target="../tags/tag530.xml"/><Relationship Id="rId39" Type="http://schemas.openxmlformats.org/officeDocument/2006/relationships/tags" Target="../tags/tag543.xml"/><Relationship Id="rId3" Type="http://schemas.openxmlformats.org/officeDocument/2006/relationships/tags" Target="../tags/tag507.xml"/><Relationship Id="rId21" Type="http://schemas.openxmlformats.org/officeDocument/2006/relationships/tags" Target="../tags/tag525.xml"/><Relationship Id="rId34" Type="http://schemas.openxmlformats.org/officeDocument/2006/relationships/tags" Target="../tags/tag538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511.xml"/><Relationship Id="rId12" Type="http://schemas.openxmlformats.org/officeDocument/2006/relationships/tags" Target="../tags/tag516.xml"/><Relationship Id="rId17" Type="http://schemas.openxmlformats.org/officeDocument/2006/relationships/tags" Target="../tags/tag521.xml"/><Relationship Id="rId25" Type="http://schemas.openxmlformats.org/officeDocument/2006/relationships/tags" Target="../tags/tag529.xml"/><Relationship Id="rId33" Type="http://schemas.openxmlformats.org/officeDocument/2006/relationships/tags" Target="../tags/tag537.xml"/><Relationship Id="rId38" Type="http://schemas.openxmlformats.org/officeDocument/2006/relationships/tags" Target="../tags/tag542.xml"/><Relationship Id="rId2" Type="http://schemas.openxmlformats.org/officeDocument/2006/relationships/tags" Target="../tags/tag506.xml"/><Relationship Id="rId16" Type="http://schemas.openxmlformats.org/officeDocument/2006/relationships/tags" Target="../tags/tag520.xml"/><Relationship Id="rId20" Type="http://schemas.openxmlformats.org/officeDocument/2006/relationships/tags" Target="../tags/tag524.xml"/><Relationship Id="rId29" Type="http://schemas.openxmlformats.org/officeDocument/2006/relationships/tags" Target="../tags/tag533.xml"/><Relationship Id="rId41" Type="http://schemas.openxmlformats.org/officeDocument/2006/relationships/tags" Target="../tags/tag545.xml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1" Type="http://schemas.openxmlformats.org/officeDocument/2006/relationships/tags" Target="../tags/tag515.xml"/><Relationship Id="rId24" Type="http://schemas.openxmlformats.org/officeDocument/2006/relationships/tags" Target="../tags/tag528.xml"/><Relationship Id="rId32" Type="http://schemas.openxmlformats.org/officeDocument/2006/relationships/tags" Target="../tags/tag536.xml"/><Relationship Id="rId37" Type="http://schemas.openxmlformats.org/officeDocument/2006/relationships/tags" Target="../tags/tag541.xml"/><Relationship Id="rId40" Type="http://schemas.openxmlformats.org/officeDocument/2006/relationships/tags" Target="../tags/tag544.xml"/><Relationship Id="rId5" Type="http://schemas.openxmlformats.org/officeDocument/2006/relationships/tags" Target="../tags/tag509.xml"/><Relationship Id="rId15" Type="http://schemas.openxmlformats.org/officeDocument/2006/relationships/tags" Target="../tags/tag519.xml"/><Relationship Id="rId23" Type="http://schemas.openxmlformats.org/officeDocument/2006/relationships/tags" Target="../tags/tag527.xml"/><Relationship Id="rId28" Type="http://schemas.openxmlformats.org/officeDocument/2006/relationships/tags" Target="../tags/tag532.xml"/><Relationship Id="rId36" Type="http://schemas.openxmlformats.org/officeDocument/2006/relationships/tags" Target="../tags/tag540.xml"/><Relationship Id="rId10" Type="http://schemas.openxmlformats.org/officeDocument/2006/relationships/tags" Target="../tags/tag514.xml"/><Relationship Id="rId19" Type="http://schemas.openxmlformats.org/officeDocument/2006/relationships/tags" Target="../tags/tag523.xml"/><Relationship Id="rId31" Type="http://schemas.openxmlformats.org/officeDocument/2006/relationships/tags" Target="../tags/tag535.xml"/><Relationship Id="rId4" Type="http://schemas.openxmlformats.org/officeDocument/2006/relationships/tags" Target="../tags/tag508.xml"/><Relationship Id="rId9" Type="http://schemas.openxmlformats.org/officeDocument/2006/relationships/tags" Target="../tags/tag513.xml"/><Relationship Id="rId14" Type="http://schemas.openxmlformats.org/officeDocument/2006/relationships/tags" Target="../tags/tag518.xml"/><Relationship Id="rId22" Type="http://schemas.openxmlformats.org/officeDocument/2006/relationships/tags" Target="../tags/tag526.xml"/><Relationship Id="rId27" Type="http://schemas.openxmlformats.org/officeDocument/2006/relationships/tags" Target="../tags/tag531.xml"/><Relationship Id="rId30" Type="http://schemas.openxmlformats.org/officeDocument/2006/relationships/tags" Target="../tags/tag534.xml"/><Relationship Id="rId35" Type="http://schemas.openxmlformats.org/officeDocument/2006/relationships/tags" Target="../tags/tag539.xml"/><Relationship Id="rId43" Type="http://schemas.openxmlformats.org/officeDocument/2006/relationships/notesSlide" Target="../notesSlides/notesSlide29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553.xml"/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26" Type="http://schemas.openxmlformats.org/officeDocument/2006/relationships/tags" Target="../tags/tag571.xml"/><Relationship Id="rId39" Type="http://schemas.openxmlformats.org/officeDocument/2006/relationships/tags" Target="../tags/tag584.xml"/><Relationship Id="rId3" Type="http://schemas.openxmlformats.org/officeDocument/2006/relationships/tags" Target="../tags/tag548.xml"/><Relationship Id="rId21" Type="http://schemas.openxmlformats.org/officeDocument/2006/relationships/tags" Target="../tags/tag566.xml"/><Relationship Id="rId34" Type="http://schemas.openxmlformats.org/officeDocument/2006/relationships/tags" Target="../tags/tag579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552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5" Type="http://schemas.openxmlformats.org/officeDocument/2006/relationships/tags" Target="../tags/tag570.xml"/><Relationship Id="rId33" Type="http://schemas.openxmlformats.org/officeDocument/2006/relationships/tags" Target="../tags/tag578.xml"/><Relationship Id="rId38" Type="http://schemas.openxmlformats.org/officeDocument/2006/relationships/tags" Target="../tags/tag583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0" Type="http://schemas.openxmlformats.org/officeDocument/2006/relationships/tags" Target="../tags/tag565.xml"/><Relationship Id="rId29" Type="http://schemas.openxmlformats.org/officeDocument/2006/relationships/tags" Target="../tags/tag574.xml"/><Relationship Id="rId41" Type="http://schemas.openxmlformats.org/officeDocument/2006/relationships/tags" Target="../tags/tag586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1" Type="http://schemas.openxmlformats.org/officeDocument/2006/relationships/tags" Target="../tags/tag556.xml"/><Relationship Id="rId24" Type="http://schemas.openxmlformats.org/officeDocument/2006/relationships/tags" Target="../tags/tag569.xml"/><Relationship Id="rId32" Type="http://schemas.openxmlformats.org/officeDocument/2006/relationships/tags" Target="../tags/tag577.xml"/><Relationship Id="rId37" Type="http://schemas.openxmlformats.org/officeDocument/2006/relationships/tags" Target="../tags/tag582.xml"/><Relationship Id="rId40" Type="http://schemas.openxmlformats.org/officeDocument/2006/relationships/tags" Target="../tags/tag585.xml"/><Relationship Id="rId5" Type="http://schemas.openxmlformats.org/officeDocument/2006/relationships/tags" Target="../tags/tag550.xml"/><Relationship Id="rId15" Type="http://schemas.openxmlformats.org/officeDocument/2006/relationships/tags" Target="../tags/tag560.xml"/><Relationship Id="rId23" Type="http://schemas.openxmlformats.org/officeDocument/2006/relationships/tags" Target="../tags/tag568.xml"/><Relationship Id="rId28" Type="http://schemas.openxmlformats.org/officeDocument/2006/relationships/tags" Target="../tags/tag573.xml"/><Relationship Id="rId36" Type="http://schemas.openxmlformats.org/officeDocument/2006/relationships/tags" Target="../tags/tag581.xml"/><Relationship Id="rId10" Type="http://schemas.openxmlformats.org/officeDocument/2006/relationships/tags" Target="../tags/tag555.xml"/><Relationship Id="rId19" Type="http://schemas.openxmlformats.org/officeDocument/2006/relationships/tags" Target="../tags/tag564.xml"/><Relationship Id="rId31" Type="http://schemas.openxmlformats.org/officeDocument/2006/relationships/tags" Target="../tags/tag576.xml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Relationship Id="rId22" Type="http://schemas.openxmlformats.org/officeDocument/2006/relationships/tags" Target="../tags/tag567.xml"/><Relationship Id="rId27" Type="http://schemas.openxmlformats.org/officeDocument/2006/relationships/tags" Target="../tags/tag572.xml"/><Relationship Id="rId30" Type="http://schemas.openxmlformats.org/officeDocument/2006/relationships/tags" Target="../tags/tag575.xml"/><Relationship Id="rId35" Type="http://schemas.openxmlformats.org/officeDocument/2006/relationships/tags" Target="../tags/tag580.xml"/><Relationship Id="rId43" Type="http://schemas.openxmlformats.org/officeDocument/2006/relationships/notesSlide" Target="../notesSlides/notesSlide3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594.xml"/><Relationship Id="rId13" Type="http://schemas.openxmlformats.org/officeDocument/2006/relationships/tags" Target="../tags/tag599.xml"/><Relationship Id="rId18" Type="http://schemas.openxmlformats.org/officeDocument/2006/relationships/tags" Target="../tags/tag604.xml"/><Relationship Id="rId26" Type="http://schemas.openxmlformats.org/officeDocument/2006/relationships/tags" Target="../tags/tag612.xml"/><Relationship Id="rId39" Type="http://schemas.openxmlformats.org/officeDocument/2006/relationships/tags" Target="../tags/tag625.xml"/><Relationship Id="rId3" Type="http://schemas.openxmlformats.org/officeDocument/2006/relationships/tags" Target="../tags/tag589.xml"/><Relationship Id="rId21" Type="http://schemas.openxmlformats.org/officeDocument/2006/relationships/tags" Target="../tags/tag607.xml"/><Relationship Id="rId34" Type="http://schemas.openxmlformats.org/officeDocument/2006/relationships/tags" Target="../tags/tag620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593.xml"/><Relationship Id="rId12" Type="http://schemas.openxmlformats.org/officeDocument/2006/relationships/tags" Target="../tags/tag598.xml"/><Relationship Id="rId17" Type="http://schemas.openxmlformats.org/officeDocument/2006/relationships/tags" Target="../tags/tag603.xml"/><Relationship Id="rId25" Type="http://schemas.openxmlformats.org/officeDocument/2006/relationships/tags" Target="../tags/tag611.xml"/><Relationship Id="rId33" Type="http://schemas.openxmlformats.org/officeDocument/2006/relationships/tags" Target="../tags/tag619.xml"/><Relationship Id="rId38" Type="http://schemas.openxmlformats.org/officeDocument/2006/relationships/tags" Target="../tags/tag624.xml"/><Relationship Id="rId2" Type="http://schemas.openxmlformats.org/officeDocument/2006/relationships/tags" Target="../tags/tag588.xml"/><Relationship Id="rId16" Type="http://schemas.openxmlformats.org/officeDocument/2006/relationships/tags" Target="../tags/tag602.xml"/><Relationship Id="rId20" Type="http://schemas.openxmlformats.org/officeDocument/2006/relationships/tags" Target="../tags/tag606.xml"/><Relationship Id="rId29" Type="http://schemas.openxmlformats.org/officeDocument/2006/relationships/tags" Target="../tags/tag615.xml"/><Relationship Id="rId41" Type="http://schemas.openxmlformats.org/officeDocument/2006/relationships/tags" Target="../tags/tag627.xml"/><Relationship Id="rId1" Type="http://schemas.openxmlformats.org/officeDocument/2006/relationships/tags" Target="../tags/tag587.xml"/><Relationship Id="rId6" Type="http://schemas.openxmlformats.org/officeDocument/2006/relationships/tags" Target="../tags/tag592.xml"/><Relationship Id="rId11" Type="http://schemas.openxmlformats.org/officeDocument/2006/relationships/tags" Target="../tags/tag597.xml"/><Relationship Id="rId24" Type="http://schemas.openxmlformats.org/officeDocument/2006/relationships/tags" Target="../tags/tag610.xml"/><Relationship Id="rId32" Type="http://schemas.openxmlformats.org/officeDocument/2006/relationships/tags" Target="../tags/tag618.xml"/><Relationship Id="rId37" Type="http://schemas.openxmlformats.org/officeDocument/2006/relationships/tags" Target="../tags/tag623.xml"/><Relationship Id="rId40" Type="http://schemas.openxmlformats.org/officeDocument/2006/relationships/tags" Target="../tags/tag626.xml"/><Relationship Id="rId5" Type="http://schemas.openxmlformats.org/officeDocument/2006/relationships/tags" Target="../tags/tag591.xml"/><Relationship Id="rId15" Type="http://schemas.openxmlformats.org/officeDocument/2006/relationships/tags" Target="../tags/tag601.xml"/><Relationship Id="rId23" Type="http://schemas.openxmlformats.org/officeDocument/2006/relationships/tags" Target="../tags/tag609.xml"/><Relationship Id="rId28" Type="http://schemas.openxmlformats.org/officeDocument/2006/relationships/tags" Target="../tags/tag614.xml"/><Relationship Id="rId36" Type="http://schemas.openxmlformats.org/officeDocument/2006/relationships/tags" Target="../tags/tag622.xml"/><Relationship Id="rId10" Type="http://schemas.openxmlformats.org/officeDocument/2006/relationships/tags" Target="../tags/tag596.xml"/><Relationship Id="rId19" Type="http://schemas.openxmlformats.org/officeDocument/2006/relationships/tags" Target="../tags/tag605.xml"/><Relationship Id="rId31" Type="http://schemas.openxmlformats.org/officeDocument/2006/relationships/tags" Target="../tags/tag617.xml"/><Relationship Id="rId4" Type="http://schemas.openxmlformats.org/officeDocument/2006/relationships/tags" Target="../tags/tag590.xml"/><Relationship Id="rId9" Type="http://schemas.openxmlformats.org/officeDocument/2006/relationships/tags" Target="../tags/tag595.xml"/><Relationship Id="rId14" Type="http://schemas.openxmlformats.org/officeDocument/2006/relationships/tags" Target="../tags/tag600.xml"/><Relationship Id="rId22" Type="http://schemas.openxmlformats.org/officeDocument/2006/relationships/tags" Target="../tags/tag608.xml"/><Relationship Id="rId27" Type="http://schemas.openxmlformats.org/officeDocument/2006/relationships/tags" Target="../tags/tag613.xml"/><Relationship Id="rId30" Type="http://schemas.openxmlformats.org/officeDocument/2006/relationships/tags" Target="../tags/tag616.xml"/><Relationship Id="rId35" Type="http://schemas.openxmlformats.org/officeDocument/2006/relationships/tags" Target="../tags/tag621.xml"/><Relationship Id="rId43" Type="http://schemas.openxmlformats.org/officeDocument/2006/relationships/notesSlide" Target="../notesSlides/notesSlide3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635.xml"/><Relationship Id="rId13" Type="http://schemas.openxmlformats.org/officeDocument/2006/relationships/tags" Target="../tags/tag640.xml"/><Relationship Id="rId18" Type="http://schemas.openxmlformats.org/officeDocument/2006/relationships/tags" Target="../tags/tag645.xml"/><Relationship Id="rId26" Type="http://schemas.openxmlformats.org/officeDocument/2006/relationships/tags" Target="../tags/tag653.xml"/><Relationship Id="rId39" Type="http://schemas.openxmlformats.org/officeDocument/2006/relationships/tags" Target="../tags/tag666.xml"/><Relationship Id="rId3" Type="http://schemas.openxmlformats.org/officeDocument/2006/relationships/tags" Target="../tags/tag630.xml"/><Relationship Id="rId21" Type="http://schemas.openxmlformats.org/officeDocument/2006/relationships/tags" Target="../tags/tag648.xml"/><Relationship Id="rId34" Type="http://schemas.openxmlformats.org/officeDocument/2006/relationships/tags" Target="../tags/tag661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634.xml"/><Relationship Id="rId12" Type="http://schemas.openxmlformats.org/officeDocument/2006/relationships/tags" Target="../tags/tag639.xml"/><Relationship Id="rId17" Type="http://schemas.openxmlformats.org/officeDocument/2006/relationships/tags" Target="../tags/tag644.xml"/><Relationship Id="rId25" Type="http://schemas.openxmlformats.org/officeDocument/2006/relationships/tags" Target="../tags/tag652.xml"/><Relationship Id="rId33" Type="http://schemas.openxmlformats.org/officeDocument/2006/relationships/tags" Target="../tags/tag660.xml"/><Relationship Id="rId38" Type="http://schemas.openxmlformats.org/officeDocument/2006/relationships/tags" Target="../tags/tag665.xml"/><Relationship Id="rId2" Type="http://schemas.openxmlformats.org/officeDocument/2006/relationships/tags" Target="../tags/tag629.xml"/><Relationship Id="rId16" Type="http://schemas.openxmlformats.org/officeDocument/2006/relationships/tags" Target="../tags/tag643.xml"/><Relationship Id="rId20" Type="http://schemas.openxmlformats.org/officeDocument/2006/relationships/tags" Target="../tags/tag647.xml"/><Relationship Id="rId29" Type="http://schemas.openxmlformats.org/officeDocument/2006/relationships/tags" Target="../tags/tag656.xml"/><Relationship Id="rId41" Type="http://schemas.openxmlformats.org/officeDocument/2006/relationships/tags" Target="../tags/tag668.xml"/><Relationship Id="rId1" Type="http://schemas.openxmlformats.org/officeDocument/2006/relationships/tags" Target="../tags/tag628.xml"/><Relationship Id="rId6" Type="http://schemas.openxmlformats.org/officeDocument/2006/relationships/tags" Target="../tags/tag633.xml"/><Relationship Id="rId11" Type="http://schemas.openxmlformats.org/officeDocument/2006/relationships/tags" Target="../tags/tag638.xml"/><Relationship Id="rId24" Type="http://schemas.openxmlformats.org/officeDocument/2006/relationships/tags" Target="../tags/tag651.xml"/><Relationship Id="rId32" Type="http://schemas.openxmlformats.org/officeDocument/2006/relationships/tags" Target="../tags/tag659.xml"/><Relationship Id="rId37" Type="http://schemas.openxmlformats.org/officeDocument/2006/relationships/tags" Target="../tags/tag664.xml"/><Relationship Id="rId40" Type="http://schemas.openxmlformats.org/officeDocument/2006/relationships/tags" Target="../tags/tag667.xml"/><Relationship Id="rId5" Type="http://schemas.openxmlformats.org/officeDocument/2006/relationships/tags" Target="../tags/tag632.xml"/><Relationship Id="rId15" Type="http://schemas.openxmlformats.org/officeDocument/2006/relationships/tags" Target="../tags/tag642.xml"/><Relationship Id="rId23" Type="http://schemas.openxmlformats.org/officeDocument/2006/relationships/tags" Target="../tags/tag650.xml"/><Relationship Id="rId28" Type="http://schemas.openxmlformats.org/officeDocument/2006/relationships/tags" Target="../tags/tag655.xml"/><Relationship Id="rId36" Type="http://schemas.openxmlformats.org/officeDocument/2006/relationships/tags" Target="../tags/tag663.xml"/><Relationship Id="rId10" Type="http://schemas.openxmlformats.org/officeDocument/2006/relationships/tags" Target="../tags/tag637.xml"/><Relationship Id="rId19" Type="http://schemas.openxmlformats.org/officeDocument/2006/relationships/tags" Target="../tags/tag646.xml"/><Relationship Id="rId31" Type="http://schemas.openxmlformats.org/officeDocument/2006/relationships/tags" Target="../tags/tag658.xml"/><Relationship Id="rId4" Type="http://schemas.openxmlformats.org/officeDocument/2006/relationships/tags" Target="../tags/tag631.xml"/><Relationship Id="rId9" Type="http://schemas.openxmlformats.org/officeDocument/2006/relationships/tags" Target="../tags/tag636.xml"/><Relationship Id="rId14" Type="http://schemas.openxmlformats.org/officeDocument/2006/relationships/tags" Target="../tags/tag641.xml"/><Relationship Id="rId22" Type="http://schemas.openxmlformats.org/officeDocument/2006/relationships/tags" Target="../tags/tag649.xml"/><Relationship Id="rId27" Type="http://schemas.openxmlformats.org/officeDocument/2006/relationships/tags" Target="../tags/tag654.xml"/><Relationship Id="rId30" Type="http://schemas.openxmlformats.org/officeDocument/2006/relationships/tags" Target="../tags/tag657.xml"/><Relationship Id="rId35" Type="http://schemas.openxmlformats.org/officeDocument/2006/relationships/tags" Target="../tags/tag662.xml"/><Relationship Id="rId43" Type="http://schemas.openxmlformats.org/officeDocument/2006/relationships/notesSlide" Target="../notesSlides/notesSlide3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676.xml"/><Relationship Id="rId13" Type="http://schemas.openxmlformats.org/officeDocument/2006/relationships/tags" Target="../tags/tag681.xml"/><Relationship Id="rId18" Type="http://schemas.openxmlformats.org/officeDocument/2006/relationships/tags" Target="../tags/tag686.xml"/><Relationship Id="rId26" Type="http://schemas.openxmlformats.org/officeDocument/2006/relationships/tags" Target="../tags/tag694.xml"/><Relationship Id="rId39" Type="http://schemas.openxmlformats.org/officeDocument/2006/relationships/tags" Target="../tags/tag707.xml"/><Relationship Id="rId3" Type="http://schemas.openxmlformats.org/officeDocument/2006/relationships/tags" Target="../tags/tag671.xml"/><Relationship Id="rId21" Type="http://schemas.openxmlformats.org/officeDocument/2006/relationships/tags" Target="../tags/tag689.xml"/><Relationship Id="rId34" Type="http://schemas.openxmlformats.org/officeDocument/2006/relationships/tags" Target="../tags/tag702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675.xml"/><Relationship Id="rId12" Type="http://schemas.openxmlformats.org/officeDocument/2006/relationships/tags" Target="../tags/tag680.xml"/><Relationship Id="rId17" Type="http://schemas.openxmlformats.org/officeDocument/2006/relationships/tags" Target="../tags/tag685.xml"/><Relationship Id="rId25" Type="http://schemas.openxmlformats.org/officeDocument/2006/relationships/tags" Target="../tags/tag693.xml"/><Relationship Id="rId33" Type="http://schemas.openxmlformats.org/officeDocument/2006/relationships/tags" Target="../tags/tag701.xml"/><Relationship Id="rId38" Type="http://schemas.openxmlformats.org/officeDocument/2006/relationships/tags" Target="../tags/tag706.xml"/><Relationship Id="rId2" Type="http://schemas.openxmlformats.org/officeDocument/2006/relationships/tags" Target="../tags/tag670.xml"/><Relationship Id="rId16" Type="http://schemas.openxmlformats.org/officeDocument/2006/relationships/tags" Target="../tags/tag684.xml"/><Relationship Id="rId20" Type="http://schemas.openxmlformats.org/officeDocument/2006/relationships/tags" Target="../tags/tag688.xml"/><Relationship Id="rId29" Type="http://schemas.openxmlformats.org/officeDocument/2006/relationships/tags" Target="../tags/tag697.xml"/><Relationship Id="rId41" Type="http://schemas.openxmlformats.org/officeDocument/2006/relationships/tags" Target="../tags/tag709.xml"/><Relationship Id="rId1" Type="http://schemas.openxmlformats.org/officeDocument/2006/relationships/tags" Target="../tags/tag669.xml"/><Relationship Id="rId6" Type="http://schemas.openxmlformats.org/officeDocument/2006/relationships/tags" Target="../tags/tag674.xml"/><Relationship Id="rId11" Type="http://schemas.openxmlformats.org/officeDocument/2006/relationships/tags" Target="../tags/tag679.xml"/><Relationship Id="rId24" Type="http://schemas.openxmlformats.org/officeDocument/2006/relationships/tags" Target="../tags/tag692.xml"/><Relationship Id="rId32" Type="http://schemas.openxmlformats.org/officeDocument/2006/relationships/tags" Target="../tags/tag700.xml"/><Relationship Id="rId37" Type="http://schemas.openxmlformats.org/officeDocument/2006/relationships/tags" Target="../tags/tag705.xml"/><Relationship Id="rId40" Type="http://schemas.openxmlformats.org/officeDocument/2006/relationships/tags" Target="../tags/tag708.xml"/><Relationship Id="rId5" Type="http://schemas.openxmlformats.org/officeDocument/2006/relationships/tags" Target="../tags/tag673.xml"/><Relationship Id="rId15" Type="http://schemas.openxmlformats.org/officeDocument/2006/relationships/tags" Target="../tags/tag683.xml"/><Relationship Id="rId23" Type="http://schemas.openxmlformats.org/officeDocument/2006/relationships/tags" Target="../tags/tag691.xml"/><Relationship Id="rId28" Type="http://schemas.openxmlformats.org/officeDocument/2006/relationships/tags" Target="../tags/tag696.xml"/><Relationship Id="rId36" Type="http://schemas.openxmlformats.org/officeDocument/2006/relationships/tags" Target="../tags/tag704.xml"/><Relationship Id="rId10" Type="http://schemas.openxmlformats.org/officeDocument/2006/relationships/tags" Target="../tags/tag678.xml"/><Relationship Id="rId19" Type="http://schemas.openxmlformats.org/officeDocument/2006/relationships/tags" Target="../tags/tag687.xml"/><Relationship Id="rId31" Type="http://schemas.openxmlformats.org/officeDocument/2006/relationships/tags" Target="../tags/tag699.xml"/><Relationship Id="rId4" Type="http://schemas.openxmlformats.org/officeDocument/2006/relationships/tags" Target="../tags/tag672.xml"/><Relationship Id="rId9" Type="http://schemas.openxmlformats.org/officeDocument/2006/relationships/tags" Target="../tags/tag677.xml"/><Relationship Id="rId14" Type="http://schemas.openxmlformats.org/officeDocument/2006/relationships/tags" Target="../tags/tag682.xml"/><Relationship Id="rId22" Type="http://schemas.openxmlformats.org/officeDocument/2006/relationships/tags" Target="../tags/tag690.xml"/><Relationship Id="rId27" Type="http://schemas.openxmlformats.org/officeDocument/2006/relationships/tags" Target="../tags/tag695.xml"/><Relationship Id="rId30" Type="http://schemas.openxmlformats.org/officeDocument/2006/relationships/tags" Target="../tags/tag698.xml"/><Relationship Id="rId35" Type="http://schemas.openxmlformats.org/officeDocument/2006/relationships/tags" Target="../tags/tag703.xml"/><Relationship Id="rId43" Type="http://schemas.openxmlformats.org/officeDocument/2006/relationships/notesSlide" Target="../notesSlides/notesSlide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712.xml"/><Relationship Id="rId2" Type="http://schemas.openxmlformats.org/officeDocument/2006/relationships/tags" Target="../tags/tag711.xml"/><Relationship Id="rId1" Type="http://schemas.openxmlformats.org/officeDocument/2006/relationships/tags" Target="../tags/tag7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4.xml"/><Relationship Id="rId4" Type="http://schemas.openxmlformats.org/officeDocument/2006/relationships/tags" Target="../tags/tag7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717.xml"/><Relationship Id="rId2" Type="http://schemas.openxmlformats.org/officeDocument/2006/relationships/tags" Target="../tags/tag716.xml"/><Relationship Id="rId1" Type="http://schemas.openxmlformats.org/officeDocument/2006/relationships/tags" Target="../tags/tag7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9.xml"/><Relationship Id="rId4" Type="http://schemas.openxmlformats.org/officeDocument/2006/relationships/tags" Target="../tags/tag718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727.xml"/><Relationship Id="rId13" Type="http://schemas.openxmlformats.org/officeDocument/2006/relationships/tags" Target="../tags/tag732.xml"/><Relationship Id="rId18" Type="http://schemas.openxmlformats.org/officeDocument/2006/relationships/tags" Target="../tags/tag737.xml"/><Relationship Id="rId26" Type="http://schemas.openxmlformats.org/officeDocument/2006/relationships/tags" Target="../tags/tag745.xml"/><Relationship Id="rId39" Type="http://schemas.openxmlformats.org/officeDocument/2006/relationships/tags" Target="../tags/tag758.xml"/><Relationship Id="rId3" Type="http://schemas.openxmlformats.org/officeDocument/2006/relationships/tags" Target="../tags/tag722.xml"/><Relationship Id="rId21" Type="http://schemas.openxmlformats.org/officeDocument/2006/relationships/tags" Target="../tags/tag740.xml"/><Relationship Id="rId34" Type="http://schemas.openxmlformats.org/officeDocument/2006/relationships/tags" Target="../tags/tag753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726.xml"/><Relationship Id="rId12" Type="http://schemas.openxmlformats.org/officeDocument/2006/relationships/tags" Target="../tags/tag731.xml"/><Relationship Id="rId17" Type="http://schemas.openxmlformats.org/officeDocument/2006/relationships/tags" Target="../tags/tag736.xml"/><Relationship Id="rId25" Type="http://schemas.openxmlformats.org/officeDocument/2006/relationships/tags" Target="../tags/tag744.xml"/><Relationship Id="rId33" Type="http://schemas.openxmlformats.org/officeDocument/2006/relationships/tags" Target="../tags/tag752.xml"/><Relationship Id="rId38" Type="http://schemas.openxmlformats.org/officeDocument/2006/relationships/tags" Target="../tags/tag757.xml"/><Relationship Id="rId2" Type="http://schemas.openxmlformats.org/officeDocument/2006/relationships/tags" Target="../tags/tag721.xml"/><Relationship Id="rId16" Type="http://schemas.openxmlformats.org/officeDocument/2006/relationships/tags" Target="../tags/tag735.xml"/><Relationship Id="rId20" Type="http://schemas.openxmlformats.org/officeDocument/2006/relationships/tags" Target="../tags/tag739.xml"/><Relationship Id="rId29" Type="http://schemas.openxmlformats.org/officeDocument/2006/relationships/tags" Target="../tags/tag748.xml"/><Relationship Id="rId41" Type="http://schemas.openxmlformats.org/officeDocument/2006/relationships/tags" Target="../tags/tag760.xml"/><Relationship Id="rId1" Type="http://schemas.openxmlformats.org/officeDocument/2006/relationships/tags" Target="../tags/tag720.xml"/><Relationship Id="rId6" Type="http://schemas.openxmlformats.org/officeDocument/2006/relationships/tags" Target="../tags/tag725.xml"/><Relationship Id="rId11" Type="http://schemas.openxmlformats.org/officeDocument/2006/relationships/tags" Target="../tags/tag730.xml"/><Relationship Id="rId24" Type="http://schemas.openxmlformats.org/officeDocument/2006/relationships/tags" Target="../tags/tag743.xml"/><Relationship Id="rId32" Type="http://schemas.openxmlformats.org/officeDocument/2006/relationships/tags" Target="../tags/tag751.xml"/><Relationship Id="rId37" Type="http://schemas.openxmlformats.org/officeDocument/2006/relationships/tags" Target="../tags/tag756.xml"/><Relationship Id="rId40" Type="http://schemas.openxmlformats.org/officeDocument/2006/relationships/tags" Target="../tags/tag759.xml"/><Relationship Id="rId5" Type="http://schemas.openxmlformats.org/officeDocument/2006/relationships/tags" Target="../tags/tag724.xml"/><Relationship Id="rId15" Type="http://schemas.openxmlformats.org/officeDocument/2006/relationships/tags" Target="../tags/tag734.xml"/><Relationship Id="rId23" Type="http://schemas.openxmlformats.org/officeDocument/2006/relationships/tags" Target="../tags/tag742.xml"/><Relationship Id="rId28" Type="http://schemas.openxmlformats.org/officeDocument/2006/relationships/tags" Target="../tags/tag747.xml"/><Relationship Id="rId36" Type="http://schemas.openxmlformats.org/officeDocument/2006/relationships/tags" Target="../tags/tag755.xml"/><Relationship Id="rId10" Type="http://schemas.openxmlformats.org/officeDocument/2006/relationships/tags" Target="../tags/tag729.xml"/><Relationship Id="rId19" Type="http://schemas.openxmlformats.org/officeDocument/2006/relationships/tags" Target="../tags/tag738.xml"/><Relationship Id="rId31" Type="http://schemas.openxmlformats.org/officeDocument/2006/relationships/tags" Target="../tags/tag750.xml"/><Relationship Id="rId4" Type="http://schemas.openxmlformats.org/officeDocument/2006/relationships/tags" Target="../tags/tag723.xml"/><Relationship Id="rId9" Type="http://schemas.openxmlformats.org/officeDocument/2006/relationships/tags" Target="../tags/tag728.xml"/><Relationship Id="rId14" Type="http://schemas.openxmlformats.org/officeDocument/2006/relationships/tags" Target="../tags/tag733.xml"/><Relationship Id="rId22" Type="http://schemas.openxmlformats.org/officeDocument/2006/relationships/tags" Target="../tags/tag741.xml"/><Relationship Id="rId27" Type="http://schemas.openxmlformats.org/officeDocument/2006/relationships/tags" Target="../tags/tag746.xml"/><Relationship Id="rId30" Type="http://schemas.openxmlformats.org/officeDocument/2006/relationships/tags" Target="../tags/tag749.xml"/><Relationship Id="rId35" Type="http://schemas.openxmlformats.org/officeDocument/2006/relationships/tags" Target="../tags/tag754.xml"/><Relationship Id="rId43" Type="http://schemas.openxmlformats.org/officeDocument/2006/relationships/notesSlide" Target="../notesSlides/notesSlide34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768.xml"/><Relationship Id="rId13" Type="http://schemas.openxmlformats.org/officeDocument/2006/relationships/tags" Target="../tags/tag773.xml"/><Relationship Id="rId18" Type="http://schemas.openxmlformats.org/officeDocument/2006/relationships/tags" Target="../tags/tag778.xml"/><Relationship Id="rId26" Type="http://schemas.openxmlformats.org/officeDocument/2006/relationships/tags" Target="../tags/tag786.xml"/><Relationship Id="rId39" Type="http://schemas.openxmlformats.org/officeDocument/2006/relationships/slideLayout" Target="../slideLayouts/slideLayout5.xml"/><Relationship Id="rId3" Type="http://schemas.openxmlformats.org/officeDocument/2006/relationships/tags" Target="../tags/tag763.xml"/><Relationship Id="rId21" Type="http://schemas.openxmlformats.org/officeDocument/2006/relationships/tags" Target="../tags/tag781.xml"/><Relationship Id="rId34" Type="http://schemas.openxmlformats.org/officeDocument/2006/relationships/tags" Target="../tags/tag794.xml"/><Relationship Id="rId7" Type="http://schemas.openxmlformats.org/officeDocument/2006/relationships/tags" Target="../tags/tag767.xml"/><Relationship Id="rId12" Type="http://schemas.openxmlformats.org/officeDocument/2006/relationships/tags" Target="../tags/tag772.xml"/><Relationship Id="rId17" Type="http://schemas.openxmlformats.org/officeDocument/2006/relationships/tags" Target="../tags/tag777.xml"/><Relationship Id="rId25" Type="http://schemas.openxmlformats.org/officeDocument/2006/relationships/tags" Target="../tags/tag785.xml"/><Relationship Id="rId33" Type="http://schemas.openxmlformats.org/officeDocument/2006/relationships/tags" Target="../tags/tag793.xml"/><Relationship Id="rId38" Type="http://schemas.openxmlformats.org/officeDocument/2006/relationships/tags" Target="../tags/tag798.xml"/><Relationship Id="rId2" Type="http://schemas.openxmlformats.org/officeDocument/2006/relationships/tags" Target="../tags/tag762.xml"/><Relationship Id="rId16" Type="http://schemas.openxmlformats.org/officeDocument/2006/relationships/tags" Target="../tags/tag776.xml"/><Relationship Id="rId20" Type="http://schemas.openxmlformats.org/officeDocument/2006/relationships/tags" Target="../tags/tag780.xml"/><Relationship Id="rId29" Type="http://schemas.openxmlformats.org/officeDocument/2006/relationships/tags" Target="../tags/tag789.xml"/><Relationship Id="rId1" Type="http://schemas.openxmlformats.org/officeDocument/2006/relationships/tags" Target="../tags/tag761.xml"/><Relationship Id="rId6" Type="http://schemas.openxmlformats.org/officeDocument/2006/relationships/tags" Target="../tags/tag766.xml"/><Relationship Id="rId11" Type="http://schemas.openxmlformats.org/officeDocument/2006/relationships/tags" Target="../tags/tag771.xml"/><Relationship Id="rId24" Type="http://schemas.openxmlformats.org/officeDocument/2006/relationships/tags" Target="../tags/tag784.xml"/><Relationship Id="rId32" Type="http://schemas.openxmlformats.org/officeDocument/2006/relationships/tags" Target="../tags/tag792.xml"/><Relationship Id="rId37" Type="http://schemas.openxmlformats.org/officeDocument/2006/relationships/tags" Target="../tags/tag797.xml"/><Relationship Id="rId40" Type="http://schemas.openxmlformats.org/officeDocument/2006/relationships/notesSlide" Target="../notesSlides/notesSlide35.xml"/><Relationship Id="rId5" Type="http://schemas.openxmlformats.org/officeDocument/2006/relationships/tags" Target="../tags/tag765.xml"/><Relationship Id="rId15" Type="http://schemas.openxmlformats.org/officeDocument/2006/relationships/tags" Target="../tags/tag775.xml"/><Relationship Id="rId23" Type="http://schemas.openxmlformats.org/officeDocument/2006/relationships/tags" Target="../tags/tag783.xml"/><Relationship Id="rId28" Type="http://schemas.openxmlformats.org/officeDocument/2006/relationships/tags" Target="../tags/tag788.xml"/><Relationship Id="rId36" Type="http://schemas.openxmlformats.org/officeDocument/2006/relationships/tags" Target="../tags/tag796.xml"/><Relationship Id="rId10" Type="http://schemas.openxmlformats.org/officeDocument/2006/relationships/tags" Target="../tags/tag770.xml"/><Relationship Id="rId19" Type="http://schemas.openxmlformats.org/officeDocument/2006/relationships/tags" Target="../tags/tag779.xml"/><Relationship Id="rId31" Type="http://schemas.openxmlformats.org/officeDocument/2006/relationships/tags" Target="../tags/tag791.xml"/><Relationship Id="rId4" Type="http://schemas.openxmlformats.org/officeDocument/2006/relationships/tags" Target="../tags/tag764.xml"/><Relationship Id="rId9" Type="http://schemas.openxmlformats.org/officeDocument/2006/relationships/tags" Target="../tags/tag769.xml"/><Relationship Id="rId14" Type="http://schemas.openxmlformats.org/officeDocument/2006/relationships/tags" Target="../tags/tag774.xml"/><Relationship Id="rId22" Type="http://schemas.openxmlformats.org/officeDocument/2006/relationships/tags" Target="../tags/tag782.xml"/><Relationship Id="rId27" Type="http://schemas.openxmlformats.org/officeDocument/2006/relationships/tags" Target="../tags/tag787.xml"/><Relationship Id="rId30" Type="http://schemas.openxmlformats.org/officeDocument/2006/relationships/tags" Target="../tags/tag790.xml"/><Relationship Id="rId35" Type="http://schemas.openxmlformats.org/officeDocument/2006/relationships/tags" Target="../tags/tag79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80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00.xml"/><Relationship Id="rId1" Type="http://schemas.openxmlformats.org/officeDocument/2006/relationships/tags" Target="../tags/tag799.xml"/><Relationship Id="rId6" Type="http://schemas.openxmlformats.org/officeDocument/2006/relationships/tags" Target="../tags/tag804.xml"/><Relationship Id="rId5" Type="http://schemas.openxmlformats.org/officeDocument/2006/relationships/tags" Target="../tags/tag803.xml"/><Relationship Id="rId4" Type="http://schemas.openxmlformats.org/officeDocument/2006/relationships/tags" Target="../tags/tag80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807.xml"/><Relationship Id="rId2" Type="http://schemas.openxmlformats.org/officeDocument/2006/relationships/tags" Target="../tags/tag806.xml"/><Relationship Id="rId1" Type="http://schemas.openxmlformats.org/officeDocument/2006/relationships/tags" Target="../tags/tag80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809.xml"/><Relationship Id="rId4" Type="http://schemas.openxmlformats.org/officeDocument/2006/relationships/tags" Target="../tags/tag80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817.xml"/><Relationship Id="rId13" Type="http://schemas.openxmlformats.org/officeDocument/2006/relationships/tags" Target="../tags/tag822.xml"/><Relationship Id="rId18" Type="http://schemas.openxmlformats.org/officeDocument/2006/relationships/tags" Target="../tags/tag827.xml"/><Relationship Id="rId26" Type="http://schemas.openxmlformats.org/officeDocument/2006/relationships/tags" Target="../tags/tag835.xml"/><Relationship Id="rId39" Type="http://schemas.openxmlformats.org/officeDocument/2006/relationships/tags" Target="../tags/tag848.xml"/><Relationship Id="rId3" Type="http://schemas.openxmlformats.org/officeDocument/2006/relationships/tags" Target="../tags/tag812.xml"/><Relationship Id="rId21" Type="http://schemas.openxmlformats.org/officeDocument/2006/relationships/tags" Target="../tags/tag830.xml"/><Relationship Id="rId34" Type="http://schemas.openxmlformats.org/officeDocument/2006/relationships/tags" Target="../tags/tag843.xml"/><Relationship Id="rId42" Type="http://schemas.openxmlformats.org/officeDocument/2006/relationships/tags" Target="../tags/tag851.xml"/><Relationship Id="rId7" Type="http://schemas.openxmlformats.org/officeDocument/2006/relationships/tags" Target="../tags/tag816.xml"/><Relationship Id="rId12" Type="http://schemas.openxmlformats.org/officeDocument/2006/relationships/tags" Target="../tags/tag821.xml"/><Relationship Id="rId17" Type="http://schemas.openxmlformats.org/officeDocument/2006/relationships/tags" Target="../tags/tag826.xml"/><Relationship Id="rId25" Type="http://schemas.openxmlformats.org/officeDocument/2006/relationships/tags" Target="../tags/tag834.xml"/><Relationship Id="rId33" Type="http://schemas.openxmlformats.org/officeDocument/2006/relationships/tags" Target="../tags/tag842.xml"/><Relationship Id="rId38" Type="http://schemas.openxmlformats.org/officeDocument/2006/relationships/tags" Target="../tags/tag847.xml"/><Relationship Id="rId2" Type="http://schemas.openxmlformats.org/officeDocument/2006/relationships/tags" Target="../tags/tag811.xml"/><Relationship Id="rId16" Type="http://schemas.openxmlformats.org/officeDocument/2006/relationships/tags" Target="../tags/tag825.xml"/><Relationship Id="rId20" Type="http://schemas.openxmlformats.org/officeDocument/2006/relationships/tags" Target="../tags/tag829.xml"/><Relationship Id="rId29" Type="http://schemas.openxmlformats.org/officeDocument/2006/relationships/tags" Target="../tags/tag838.xml"/><Relationship Id="rId41" Type="http://schemas.openxmlformats.org/officeDocument/2006/relationships/tags" Target="../tags/tag850.xml"/><Relationship Id="rId1" Type="http://schemas.openxmlformats.org/officeDocument/2006/relationships/tags" Target="../tags/tag810.xml"/><Relationship Id="rId6" Type="http://schemas.openxmlformats.org/officeDocument/2006/relationships/tags" Target="../tags/tag815.xml"/><Relationship Id="rId11" Type="http://schemas.openxmlformats.org/officeDocument/2006/relationships/tags" Target="../tags/tag820.xml"/><Relationship Id="rId24" Type="http://schemas.openxmlformats.org/officeDocument/2006/relationships/tags" Target="../tags/tag833.xml"/><Relationship Id="rId32" Type="http://schemas.openxmlformats.org/officeDocument/2006/relationships/tags" Target="../tags/tag841.xml"/><Relationship Id="rId37" Type="http://schemas.openxmlformats.org/officeDocument/2006/relationships/tags" Target="../tags/tag846.xml"/><Relationship Id="rId40" Type="http://schemas.openxmlformats.org/officeDocument/2006/relationships/tags" Target="../tags/tag849.xml"/><Relationship Id="rId5" Type="http://schemas.openxmlformats.org/officeDocument/2006/relationships/tags" Target="../tags/tag814.xml"/><Relationship Id="rId15" Type="http://schemas.openxmlformats.org/officeDocument/2006/relationships/tags" Target="../tags/tag824.xml"/><Relationship Id="rId23" Type="http://schemas.openxmlformats.org/officeDocument/2006/relationships/tags" Target="../tags/tag832.xml"/><Relationship Id="rId28" Type="http://schemas.openxmlformats.org/officeDocument/2006/relationships/tags" Target="../tags/tag837.xml"/><Relationship Id="rId36" Type="http://schemas.openxmlformats.org/officeDocument/2006/relationships/tags" Target="../tags/tag845.xml"/><Relationship Id="rId10" Type="http://schemas.openxmlformats.org/officeDocument/2006/relationships/tags" Target="../tags/tag819.xml"/><Relationship Id="rId19" Type="http://schemas.openxmlformats.org/officeDocument/2006/relationships/tags" Target="../tags/tag828.xml"/><Relationship Id="rId31" Type="http://schemas.openxmlformats.org/officeDocument/2006/relationships/tags" Target="../tags/tag840.xml"/><Relationship Id="rId4" Type="http://schemas.openxmlformats.org/officeDocument/2006/relationships/tags" Target="../tags/tag813.xml"/><Relationship Id="rId9" Type="http://schemas.openxmlformats.org/officeDocument/2006/relationships/tags" Target="../tags/tag818.xml"/><Relationship Id="rId14" Type="http://schemas.openxmlformats.org/officeDocument/2006/relationships/tags" Target="../tags/tag823.xml"/><Relationship Id="rId22" Type="http://schemas.openxmlformats.org/officeDocument/2006/relationships/tags" Target="../tags/tag831.xml"/><Relationship Id="rId27" Type="http://schemas.openxmlformats.org/officeDocument/2006/relationships/tags" Target="../tags/tag836.xml"/><Relationship Id="rId30" Type="http://schemas.openxmlformats.org/officeDocument/2006/relationships/tags" Target="../tags/tag839.xml"/><Relationship Id="rId35" Type="http://schemas.openxmlformats.org/officeDocument/2006/relationships/tags" Target="../tags/tag844.xml"/><Relationship Id="rId43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tags" Target="../tags/tag859.xml"/><Relationship Id="rId13" Type="http://schemas.openxmlformats.org/officeDocument/2006/relationships/tags" Target="../tags/tag864.xml"/><Relationship Id="rId18" Type="http://schemas.openxmlformats.org/officeDocument/2006/relationships/tags" Target="../tags/tag869.xml"/><Relationship Id="rId26" Type="http://schemas.openxmlformats.org/officeDocument/2006/relationships/tags" Target="../tags/tag877.xml"/><Relationship Id="rId39" Type="http://schemas.openxmlformats.org/officeDocument/2006/relationships/tags" Target="../tags/tag890.xml"/><Relationship Id="rId3" Type="http://schemas.openxmlformats.org/officeDocument/2006/relationships/tags" Target="../tags/tag854.xml"/><Relationship Id="rId21" Type="http://schemas.openxmlformats.org/officeDocument/2006/relationships/tags" Target="../tags/tag872.xml"/><Relationship Id="rId34" Type="http://schemas.openxmlformats.org/officeDocument/2006/relationships/tags" Target="../tags/tag885.xml"/><Relationship Id="rId42" Type="http://schemas.openxmlformats.org/officeDocument/2006/relationships/tags" Target="../tags/tag893.xml"/><Relationship Id="rId7" Type="http://schemas.openxmlformats.org/officeDocument/2006/relationships/tags" Target="../tags/tag858.xml"/><Relationship Id="rId12" Type="http://schemas.openxmlformats.org/officeDocument/2006/relationships/tags" Target="../tags/tag863.xml"/><Relationship Id="rId17" Type="http://schemas.openxmlformats.org/officeDocument/2006/relationships/tags" Target="../tags/tag868.xml"/><Relationship Id="rId25" Type="http://schemas.openxmlformats.org/officeDocument/2006/relationships/tags" Target="../tags/tag876.xml"/><Relationship Id="rId33" Type="http://schemas.openxmlformats.org/officeDocument/2006/relationships/tags" Target="../tags/tag884.xml"/><Relationship Id="rId38" Type="http://schemas.openxmlformats.org/officeDocument/2006/relationships/tags" Target="../tags/tag889.xml"/><Relationship Id="rId2" Type="http://schemas.openxmlformats.org/officeDocument/2006/relationships/tags" Target="../tags/tag853.xml"/><Relationship Id="rId16" Type="http://schemas.openxmlformats.org/officeDocument/2006/relationships/tags" Target="../tags/tag867.xml"/><Relationship Id="rId20" Type="http://schemas.openxmlformats.org/officeDocument/2006/relationships/tags" Target="../tags/tag871.xml"/><Relationship Id="rId29" Type="http://schemas.openxmlformats.org/officeDocument/2006/relationships/tags" Target="../tags/tag880.xml"/><Relationship Id="rId41" Type="http://schemas.openxmlformats.org/officeDocument/2006/relationships/tags" Target="../tags/tag892.xml"/><Relationship Id="rId1" Type="http://schemas.openxmlformats.org/officeDocument/2006/relationships/tags" Target="../tags/tag852.xml"/><Relationship Id="rId6" Type="http://schemas.openxmlformats.org/officeDocument/2006/relationships/tags" Target="../tags/tag857.xml"/><Relationship Id="rId11" Type="http://schemas.openxmlformats.org/officeDocument/2006/relationships/tags" Target="../tags/tag862.xml"/><Relationship Id="rId24" Type="http://schemas.openxmlformats.org/officeDocument/2006/relationships/tags" Target="../tags/tag875.xml"/><Relationship Id="rId32" Type="http://schemas.openxmlformats.org/officeDocument/2006/relationships/tags" Target="../tags/tag883.xml"/><Relationship Id="rId37" Type="http://schemas.openxmlformats.org/officeDocument/2006/relationships/tags" Target="../tags/tag888.xml"/><Relationship Id="rId40" Type="http://schemas.openxmlformats.org/officeDocument/2006/relationships/tags" Target="../tags/tag891.xml"/><Relationship Id="rId5" Type="http://schemas.openxmlformats.org/officeDocument/2006/relationships/tags" Target="../tags/tag856.xml"/><Relationship Id="rId15" Type="http://schemas.openxmlformats.org/officeDocument/2006/relationships/tags" Target="../tags/tag866.xml"/><Relationship Id="rId23" Type="http://schemas.openxmlformats.org/officeDocument/2006/relationships/tags" Target="../tags/tag874.xml"/><Relationship Id="rId28" Type="http://schemas.openxmlformats.org/officeDocument/2006/relationships/tags" Target="../tags/tag879.xml"/><Relationship Id="rId36" Type="http://schemas.openxmlformats.org/officeDocument/2006/relationships/tags" Target="../tags/tag887.xml"/><Relationship Id="rId10" Type="http://schemas.openxmlformats.org/officeDocument/2006/relationships/tags" Target="../tags/tag861.xml"/><Relationship Id="rId19" Type="http://schemas.openxmlformats.org/officeDocument/2006/relationships/tags" Target="../tags/tag870.xml"/><Relationship Id="rId31" Type="http://schemas.openxmlformats.org/officeDocument/2006/relationships/tags" Target="../tags/tag882.xml"/><Relationship Id="rId4" Type="http://schemas.openxmlformats.org/officeDocument/2006/relationships/tags" Target="../tags/tag855.xml"/><Relationship Id="rId9" Type="http://schemas.openxmlformats.org/officeDocument/2006/relationships/tags" Target="../tags/tag860.xml"/><Relationship Id="rId14" Type="http://schemas.openxmlformats.org/officeDocument/2006/relationships/tags" Target="../tags/tag865.xml"/><Relationship Id="rId22" Type="http://schemas.openxmlformats.org/officeDocument/2006/relationships/tags" Target="../tags/tag873.xml"/><Relationship Id="rId27" Type="http://schemas.openxmlformats.org/officeDocument/2006/relationships/tags" Target="../tags/tag878.xml"/><Relationship Id="rId30" Type="http://schemas.openxmlformats.org/officeDocument/2006/relationships/tags" Target="../tags/tag881.xml"/><Relationship Id="rId35" Type="http://schemas.openxmlformats.org/officeDocument/2006/relationships/tags" Target="../tags/tag886.xml"/><Relationship Id="rId43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tags" Target="../tags/tag901.xml"/><Relationship Id="rId13" Type="http://schemas.openxmlformats.org/officeDocument/2006/relationships/tags" Target="../tags/tag906.xml"/><Relationship Id="rId18" Type="http://schemas.openxmlformats.org/officeDocument/2006/relationships/tags" Target="../tags/tag911.xml"/><Relationship Id="rId26" Type="http://schemas.openxmlformats.org/officeDocument/2006/relationships/tags" Target="../tags/tag919.xml"/><Relationship Id="rId39" Type="http://schemas.openxmlformats.org/officeDocument/2006/relationships/tags" Target="../tags/tag932.xml"/><Relationship Id="rId3" Type="http://schemas.openxmlformats.org/officeDocument/2006/relationships/tags" Target="../tags/tag896.xml"/><Relationship Id="rId21" Type="http://schemas.openxmlformats.org/officeDocument/2006/relationships/tags" Target="../tags/tag914.xml"/><Relationship Id="rId34" Type="http://schemas.openxmlformats.org/officeDocument/2006/relationships/tags" Target="../tags/tag927.xml"/><Relationship Id="rId42" Type="http://schemas.openxmlformats.org/officeDocument/2006/relationships/tags" Target="../tags/tag935.xml"/><Relationship Id="rId7" Type="http://schemas.openxmlformats.org/officeDocument/2006/relationships/tags" Target="../tags/tag900.xml"/><Relationship Id="rId12" Type="http://schemas.openxmlformats.org/officeDocument/2006/relationships/tags" Target="../tags/tag905.xml"/><Relationship Id="rId17" Type="http://schemas.openxmlformats.org/officeDocument/2006/relationships/tags" Target="../tags/tag910.xml"/><Relationship Id="rId25" Type="http://schemas.openxmlformats.org/officeDocument/2006/relationships/tags" Target="../tags/tag918.xml"/><Relationship Id="rId33" Type="http://schemas.openxmlformats.org/officeDocument/2006/relationships/tags" Target="../tags/tag926.xml"/><Relationship Id="rId38" Type="http://schemas.openxmlformats.org/officeDocument/2006/relationships/tags" Target="../tags/tag931.xml"/><Relationship Id="rId2" Type="http://schemas.openxmlformats.org/officeDocument/2006/relationships/tags" Target="../tags/tag895.xml"/><Relationship Id="rId16" Type="http://schemas.openxmlformats.org/officeDocument/2006/relationships/tags" Target="../tags/tag909.xml"/><Relationship Id="rId20" Type="http://schemas.openxmlformats.org/officeDocument/2006/relationships/tags" Target="../tags/tag913.xml"/><Relationship Id="rId29" Type="http://schemas.openxmlformats.org/officeDocument/2006/relationships/tags" Target="../tags/tag922.xml"/><Relationship Id="rId41" Type="http://schemas.openxmlformats.org/officeDocument/2006/relationships/tags" Target="../tags/tag934.xml"/><Relationship Id="rId1" Type="http://schemas.openxmlformats.org/officeDocument/2006/relationships/tags" Target="../tags/tag894.xml"/><Relationship Id="rId6" Type="http://schemas.openxmlformats.org/officeDocument/2006/relationships/tags" Target="../tags/tag899.xml"/><Relationship Id="rId11" Type="http://schemas.openxmlformats.org/officeDocument/2006/relationships/tags" Target="../tags/tag904.xml"/><Relationship Id="rId24" Type="http://schemas.openxmlformats.org/officeDocument/2006/relationships/tags" Target="../tags/tag917.xml"/><Relationship Id="rId32" Type="http://schemas.openxmlformats.org/officeDocument/2006/relationships/tags" Target="../tags/tag925.xml"/><Relationship Id="rId37" Type="http://schemas.openxmlformats.org/officeDocument/2006/relationships/tags" Target="../tags/tag930.xml"/><Relationship Id="rId40" Type="http://schemas.openxmlformats.org/officeDocument/2006/relationships/tags" Target="../tags/tag933.xml"/><Relationship Id="rId5" Type="http://schemas.openxmlformats.org/officeDocument/2006/relationships/tags" Target="../tags/tag898.xml"/><Relationship Id="rId15" Type="http://schemas.openxmlformats.org/officeDocument/2006/relationships/tags" Target="../tags/tag908.xml"/><Relationship Id="rId23" Type="http://schemas.openxmlformats.org/officeDocument/2006/relationships/tags" Target="../tags/tag916.xml"/><Relationship Id="rId28" Type="http://schemas.openxmlformats.org/officeDocument/2006/relationships/tags" Target="../tags/tag921.xml"/><Relationship Id="rId36" Type="http://schemas.openxmlformats.org/officeDocument/2006/relationships/tags" Target="../tags/tag929.xml"/><Relationship Id="rId10" Type="http://schemas.openxmlformats.org/officeDocument/2006/relationships/tags" Target="../tags/tag903.xml"/><Relationship Id="rId19" Type="http://schemas.openxmlformats.org/officeDocument/2006/relationships/tags" Target="../tags/tag912.xml"/><Relationship Id="rId31" Type="http://schemas.openxmlformats.org/officeDocument/2006/relationships/tags" Target="../tags/tag924.xml"/><Relationship Id="rId4" Type="http://schemas.openxmlformats.org/officeDocument/2006/relationships/tags" Target="../tags/tag897.xml"/><Relationship Id="rId9" Type="http://schemas.openxmlformats.org/officeDocument/2006/relationships/tags" Target="../tags/tag902.xml"/><Relationship Id="rId14" Type="http://schemas.openxmlformats.org/officeDocument/2006/relationships/tags" Target="../tags/tag907.xml"/><Relationship Id="rId22" Type="http://schemas.openxmlformats.org/officeDocument/2006/relationships/tags" Target="../tags/tag915.xml"/><Relationship Id="rId27" Type="http://schemas.openxmlformats.org/officeDocument/2006/relationships/tags" Target="../tags/tag920.xml"/><Relationship Id="rId30" Type="http://schemas.openxmlformats.org/officeDocument/2006/relationships/tags" Target="../tags/tag923.xml"/><Relationship Id="rId35" Type="http://schemas.openxmlformats.org/officeDocument/2006/relationships/tags" Target="../tags/tag928.xml"/><Relationship Id="rId43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tags" Target="../tags/tag943.xml"/><Relationship Id="rId13" Type="http://schemas.openxmlformats.org/officeDocument/2006/relationships/tags" Target="../tags/tag948.xml"/><Relationship Id="rId18" Type="http://schemas.openxmlformats.org/officeDocument/2006/relationships/tags" Target="../tags/tag953.xml"/><Relationship Id="rId26" Type="http://schemas.openxmlformats.org/officeDocument/2006/relationships/tags" Target="../tags/tag961.xml"/><Relationship Id="rId39" Type="http://schemas.openxmlformats.org/officeDocument/2006/relationships/tags" Target="../tags/tag974.xml"/><Relationship Id="rId3" Type="http://schemas.openxmlformats.org/officeDocument/2006/relationships/tags" Target="../tags/tag938.xml"/><Relationship Id="rId21" Type="http://schemas.openxmlformats.org/officeDocument/2006/relationships/tags" Target="../tags/tag956.xml"/><Relationship Id="rId34" Type="http://schemas.openxmlformats.org/officeDocument/2006/relationships/tags" Target="../tags/tag969.xml"/><Relationship Id="rId42" Type="http://schemas.openxmlformats.org/officeDocument/2006/relationships/tags" Target="../tags/tag977.xml"/><Relationship Id="rId7" Type="http://schemas.openxmlformats.org/officeDocument/2006/relationships/tags" Target="../tags/tag942.xml"/><Relationship Id="rId12" Type="http://schemas.openxmlformats.org/officeDocument/2006/relationships/tags" Target="../tags/tag947.xml"/><Relationship Id="rId17" Type="http://schemas.openxmlformats.org/officeDocument/2006/relationships/tags" Target="../tags/tag952.xml"/><Relationship Id="rId25" Type="http://schemas.openxmlformats.org/officeDocument/2006/relationships/tags" Target="../tags/tag960.xml"/><Relationship Id="rId33" Type="http://schemas.openxmlformats.org/officeDocument/2006/relationships/tags" Target="../tags/tag968.xml"/><Relationship Id="rId38" Type="http://schemas.openxmlformats.org/officeDocument/2006/relationships/tags" Target="../tags/tag973.xml"/><Relationship Id="rId2" Type="http://schemas.openxmlformats.org/officeDocument/2006/relationships/tags" Target="../tags/tag937.xml"/><Relationship Id="rId16" Type="http://schemas.openxmlformats.org/officeDocument/2006/relationships/tags" Target="../tags/tag951.xml"/><Relationship Id="rId20" Type="http://schemas.openxmlformats.org/officeDocument/2006/relationships/tags" Target="../tags/tag955.xml"/><Relationship Id="rId29" Type="http://schemas.openxmlformats.org/officeDocument/2006/relationships/tags" Target="../tags/tag964.xml"/><Relationship Id="rId41" Type="http://schemas.openxmlformats.org/officeDocument/2006/relationships/tags" Target="../tags/tag976.xml"/><Relationship Id="rId1" Type="http://schemas.openxmlformats.org/officeDocument/2006/relationships/tags" Target="../tags/tag936.xml"/><Relationship Id="rId6" Type="http://schemas.openxmlformats.org/officeDocument/2006/relationships/tags" Target="../tags/tag941.xml"/><Relationship Id="rId11" Type="http://schemas.openxmlformats.org/officeDocument/2006/relationships/tags" Target="../tags/tag946.xml"/><Relationship Id="rId24" Type="http://schemas.openxmlformats.org/officeDocument/2006/relationships/tags" Target="../tags/tag959.xml"/><Relationship Id="rId32" Type="http://schemas.openxmlformats.org/officeDocument/2006/relationships/tags" Target="../tags/tag967.xml"/><Relationship Id="rId37" Type="http://schemas.openxmlformats.org/officeDocument/2006/relationships/tags" Target="../tags/tag972.xml"/><Relationship Id="rId40" Type="http://schemas.openxmlformats.org/officeDocument/2006/relationships/tags" Target="../tags/tag975.xml"/><Relationship Id="rId5" Type="http://schemas.openxmlformats.org/officeDocument/2006/relationships/tags" Target="../tags/tag940.xml"/><Relationship Id="rId15" Type="http://schemas.openxmlformats.org/officeDocument/2006/relationships/tags" Target="../tags/tag950.xml"/><Relationship Id="rId23" Type="http://schemas.openxmlformats.org/officeDocument/2006/relationships/tags" Target="../tags/tag958.xml"/><Relationship Id="rId28" Type="http://schemas.openxmlformats.org/officeDocument/2006/relationships/tags" Target="../tags/tag963.xml"/><Relationship Id="rId36" Type="http://schemas.openxmlformats.org/officeDocument/2006/relationships/tags" Target="../tags/tag971.xml"/><Relationship Id="rId10" Type="http://schemas.openxmlformats.org/officeDocument/2006/relationships/tags" Target="../tags/tag945.xml"/><Relationship Id="rId19" Type="http://schemas.openxmlformats.org/officeDocument/2006/relationships/tags" Target="../tags/tag954.xml"/><Relationship Id="rId31" Type="http://schemas.openxmlformats.org/officeDocument/2006/relationships/tags" Target="../tags/tag966.xml"/><Relationship Id="rId4" Type="http://schemas.openxmlformats.org/officeDocument/2006/relationships/tags" Target="../tags/tag939.xml"/><Relationship Id="rId9" Type="http://schemas.openxmlformats.org/officeDocument/2006/relationships/tags" Target="../tags/tag944.xml"/><Relationship Id="rId14" Type="http://schemas.openxmlformats.org/officeDocument/2006/relationships/tags" Target="../tags/tag949.xml"/><Relationship Id="rId22" Type="http://schemas.openxmlformats.org/officeDocument/2006/relationships/tags" Target="../tags/tag957.xml"/><Relationship Id="rId27" Type="http://schemas.openxmlformats.org/officeDocument/2006/relationships/tags" Target="../tags/tag962.xml"/><Relationship Id="rId30" Type="http://schemas.openxmlformats.org/officeDocument/2006/relationships/tags" Target="../tags/tag965.xml"/><Relationship Id="rId35" Type="http://schemas.openxmlformats.org/officeDocument/2006/relationships/tags" Target="../tags/tag970.xml"/><Relationship Id="rId43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tags" Target="../tags/tag985.xml"/><Relationship Id="rId13" Type="http://schemas.openxmlformats.org/officeDocument/2006/relationships/tags" Target="../tags/tag990.xml"/><Relationship Id="rId18" Type="http://schemas.openxmlformats.org/officeDocument/2006/relationships/tags" Target="../tags/tag995.xml"/><Relationship Id="rId26" Type="http://schemas.openxmlformats.org/officeDocument/2006/relationships/tags" Target="../tags/tag1003.xml"/><Relationship Id="rId39" Type="http://schemas.openxmlformats.org/officeDocument/2006/relationships/tags" Target="../tags/tag1016.xml"/><Relationship Id="rId3" Type="http://schemas.openxmlformats.org/officeDocument/2006/relationships/tags" Target="../tags/tag980.xml"/><Relationship Id="rId21" Type="http://schemas.openxmlformats.org/officeDocument/2006/relationships/tags" Target="../tags/tag998.xml"/><Relationship Id="rId34" Type="http://schemas.openxmlformats.org/officeDocument/2006/relationships/tags" Target="../tags/tag1011.xml"/><Relationship Id="rId42" Type="http://schemas.openxmlformats.org/officeDocument/2006/relationships/tags" Target="../tags/tag1019.xml"/><Relationship Id="rId7" Type="http://schemas.openxmlformats.org/officeDocument/2006/relationships/tags" Target="../tags/tag984.xml"/><Relationship Id="rId12" Type="http://schemas.openxmlformats.org/officeDocument/2006/relationships/tags" Target="../tags/tag989.xml"/><Relationship Id="rId17" Type="http://schemas.openxmlformats.org/officeDocument/2006/relationships/tags" Target="../tags/tag994.xml"/><Relationship Id="rId25" Type="http://schemas.openxmlformats.org/officeDocument/2006/relationships/tags" Target="../tags/tag1002.xml"/><Relationship Id="rId33" Type="http://schemas.openxmlformats.org/officeDocument/2006/relationships/tags" Target="../tags/tag1010.xml"/><Relationship Id="rId38" Type="http://schemas.openxmlformats.org/officeDocument/2006/relationships/tags" Target="../tags/tag1015.xml"/><Relationship Id="rId2" Type="http://schemas.openxmlformats.org/officeDocument/2006/relationships/tags" Target="../tags/tag979.xml"/><Relationship Id="rId16" Type="http://schemas.openxmlformats.org/officeDocument/2006/relationships/tags" Target="../tags/tag993.xml"/><Relationship Id="rId20" Type="http://schemas.openxmlformats.org/officeDocument/2006/relationships/tags" Target="../tags/tag997.xml"/><Relationship Id="rId29" Type="http://schemas.openxmlformats.org/officeDocument/2006/relationships/tags" Target="../tags/tag1006.xml"/><Relationship Id="rId41" Type="http://schemas.openxmlformats.org/officeDocument/2006/relationships/tags" Target="../tags/tag1018.xml"/><Relationship Id="rId1" Type="http://schemas.openxmlformats.org/officeDocument/2006/relationships/tags" Target="../tags/tag978.xml"/><Relationship Id="rId6" Type="http://schemas.openxmlformats.org/officeDocument/2006/relationships/tags" Target="../tags/tag983.xml"/><Relationship Id="rId11" Type="http://schemas.openxmlformats.org/officeDocument/2006/relationships/tags" Target="../tags/tag988.xml"/><Relationship Id="rId24" Type="http://schemas.openxmlformats.org/officeDocument/2006/relationships/tags" Target="../tags/tag1001.xml"/><Relationship Id="rId32" Type="http://schemas.openxmlformats.org/officeDocument/2006/relationships/tags" Target="../tags/tag1009.xml"/><Relationship Id="rId37" Type="http://schemas.openxmlformats.org/officeDocument/2006/relationships/tags" Target="../tags/tag1014.xml"/><Relationship Id="rId40" Type="http://schemas.openxmlformats.org/officeDocument/2006/relationships/tags" Target="../tags/tag1017.xml"/><Relationship Id="rId5" Type="http://schemas.openxmlformats.org/officeDocument/2006/relationships/tags" Target="../tags/tag982.xml"/><Relationship Id="rId15" Type="http://schemas.openxmlformats.org/officeDocument/2006/relationships/tags" Target="../tags/tag992.xml"/><Relationship Id="rId23" Type="http://schemas.openxmlformats.org/officeDocument/2006/relationships/tags" Target="../tags/tag1000.xml"/><Relationship Id="rId28" Type="http://schemas.openxmlformats.org/officeDocument/2006/relationships/tags" Target="../tags/tag1005.xml"/><Relationship Id="rId36" Type="http://schemas.openxmlformats.org/officeDocument/2006/relationships/tags" Target="../tags/tag1013.xml"/><Relationship Id="rId10" Type="http://schemas.openxmlformats.org/officeDocument/2006/relationships/tags" Target="../tags/tag987.xml"/><Relationship Id="rId19" Type="http://schemas.openxmlformats.org/officeDocument/2006/relationships/tags" Target="../tags/tag996.xml"/><Relationship Id="rId31" Type="http://schemas.openxmlformats.org/officeDocument/2006/relationships/tags" Target="../tags/tag1008.xml"/><Relationship Id="rId4" Type="http://schemas.openxmlformats.org/officeDocument/2006/relationships/tags" Target="../tags/tag981.xml"/><Relationship Id="rId9" Type="http://schemas.openxmlformats.org/officeDocument/2006/relationships/tags" Target="../tags/tag986.xml"/><Relationship Id="rId14" Type="http://schemas.openxmlformats.org/officeDocument/2006/relationships/tags" Target="../tags/tag991.xml"/><Relationship Id="rId22" Type="http://schemas.openxmlformats.org/officeDocument/2006/relationships/tags" Target="../tags/tag999.xml"/><Relationship Id="rId27" Type="http://schemas.openxmlformats.org/officeDocument/2006/relationships/tags" Target="../tags/tag1004.xml"/><Relationship Id="rId30" Type="http://schemas.openxmlformats.org/officeDocument/2006/relationships/tags" Target="../tags/tag1007.xml"/><Relationship Id="rId35" Type="http://schemas.openxmlformats.org/officeDocument/2006/relationships/tags" Target="../tags/tag1012.xml"/><Relationship Id="rId43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tags" Target="../tags/tag1027.xml"/><Relationship Id="rId13" Type="http://schemas.openxmlformats.org/officeDocument/2006/relationships/tags" Target="../tags/tag1032.xml"/><Relationship Id="rId18" Type="http://schemas.openxmlformats.org/officeDocument/2006/relationships/tags" Target="../tags/tag1037.xml"/><Relationship Id="rId26" Type="http://schemas.openxmlformats.org/officeDocument/2006/relationships/tags" Target="../tags/tag1045.xml"/><Relationship Id="rId39" Type="http://schemas.openxmlformats.org/officeDocument/2006/relationships/tags" Target="../tags/tag1058.xml"/><Relationship Id="rId3" Type="http://schemas.openxmlformats.org/officeDocument/2006/relationships/tags" Target="../tags/tag1022.xml"/><Relationship Id="rId21" Type="http://schemas.openxmlformats.org/officeDocument/2006/relationships/tags" Target="../tags/tag1040.xml"/><Relationship Id="rId34" Type="http://schemas.openxmlformats.org/officeDocument/2006/relationships/tags" Target="../tags/tag1053.xml"/><Relationship Id="rId42" Type="http://schemas.openxmlformats.org/officeDocument/2006/relationships/tags" Target="../tags/tag1061.xml"/><Relationship Id="rId7" Type="http://schemas.openxmlformats.org/officeDocument/2006/relationships/tags" Target="../tags/tag1026.xml"/><Relationship Id="rId12" Type="http://schemas.openxmlformats.org/officeDocument/2006/relationships/tags" Target="../tags/tag1031.xml"/><Relationship Id="rId17" Type="http://schemas.openxmlformats.org/officeDocument/2006/relationships/tags" Target="../tags/tag1036.xml"/><Relationship Id="rId25" Type="http://schemas.openxmlformats.org/officeDocument/2006/relationships/tags" Target="../tags/tag1044.xml"/><Relationship Id="rId33" Type="http://schemas.openxmlformats.org/officeDocument/2006/relationships/tags" Target="../tags/tag1052.xml"/><Relationship Id="rId38" Type="http://schemas.openxmlformats.org/officeDocument/2006/relationships/tags" Target="../tags/tag1057.xml"/><Relationship Id="rId2" Type="http://schemas.openxmlformats.org/officeDocument/2006/relationships/tags" Target="../tags/tag1021.xml"/><Relationship Id="rId16" Type="http://schemas.openxmlformats.org/officeDocument/2006/relationships/tags" Target="../tags/tag1035.xml"/><Relationship Id="rId20" Type="http://schemas.openxmlformats.org/officeDocument/2006/relationships/tags" Target="../tags/tag1039.xml"/><Relationship Id="rId29" Type="http://schemas.openxmlformats.org/officeDocument/2006/relationships/tags" Target="../tags/tag1048.xml"/><Relationship Id="rId41" Type="http://schemas.openxmlformats.org/officeDocument/2006/relationships/tags" Target="../tags/tag1060.xml"/><Relationship Id="rId1" Type="http://schemas.openxmlformats.org/officeDocument/2006/relationships/tags" Target="../tags/tag1020.xml"/><Relationship Id="rId6" Type="http://schemas.openxmlformats.org/officeDocument/2006/relationships/tags" Target="../tags/tag1025.xml"/><Relationship Id="rId11" Type="http://schemas.openxmlformats.org/officeDocument/2006/relationships/tags" Target="../tags/tag1030.xml"/><Relationship Id="rId24" Type="http://schemas.openxmlformats.org/officeDocument/2006/relationships/tags" Target="../tags/tag1043.xml"/><Relationship Id="rId32" Type="http://schemas.openxmlformats.org/officeDocument/2006/relationships/tags" Target="../tags/tag1051.xml"/><Relationship Id="rId37" Type="http://schemas.openxmlformats.org/officeDocument/2006/relationships/tags" Target="../tags/tag1056.xml"/><Relationship Id="rId40" Type="http://schemas.openxmlformats.org/officeDocument/2006/relationships/tags" Target="../tags/tag1059.xml"/><Relationship Id="rId5" Type="http://schemas.openxmlformats.org/officeDocument/2006/relationships/tags" Target="../tags/tag1024.xml"/><Relationship Id="rId15" Type="http://schemas.openxmlformats.org/officeDocument/2006/relationships/tags" Target="../tags/tag1034.xml"/><Relationship Id="rId23" Type="http://schemas.openxmlformats.org/officeDocument/2006/relationships/tags" Target="../tags/tag1042.xml"/><Relationship Id="rId28" Type="http://schemas.openxmlformats.org/officeDocument/2006/relationships/tags" Target="../tags/tag1047.xml"/><Relationship Id="rId36" Type="http://schemas.openxmlformats.org/officeDocument/2006/relationships/tags" Target="../tags/tag1055.xml"/><Relationship Id="rId10" Type="http://schemas.openxmlformats.org/officeDocument/2006/relationships/tags" Target="../tags/tag1029.xml"/><Relationship Id="rId19" Type="http://schemas.openxmlformats.org/officeDocument/2006/relationships/tags" Target="../tags/tag1038.xml"/><Relationship Id="rId31" Type="http://schemas.openxmlformats.org/officeDocument/2006/relationships/tags" Target="../tags/tag1050.xml"/><Relationship Id="rId4" Type="http://schemas.openxmlformats.org/officeDocument/2006/relationships/tags" Target="../tags/tag1023.xml"/><Relationship Id="rId9" Type="http://schemas.openxmlformats.org/officeDocument/2006/relationships/tags" Target="../tags/tag1028.xml"/><Relationship Id="rId14" Type="http://schemas.openxmlformats.org/officeDocument/2006/relationships/tags" Target="../tags/tag1033.xml"/><Relationship Id="rId22" Type="http://schemas.openxmlformats.org/officeDocument/2006/relationships/tags" Target="../tags/tag1041.xml"/><Relationship Id="rId27" Type="http://schemas.openxmlformats.org/officeDocument/2006/relationships/tags" Target="../tags/tag1046.xml"/><Relationship Id="rId30" Type="http://schemas.openxmlformats.org/officeDocument/2006/relationships/tags" Target="../tags/tag1049.xml"/><Relationship Id="rId35" Type="http://schemas.openxmlformats.org/officeDocument/2006/relationships/tags" Target="../tags/tag1054.xml"/><Relationship Id="rId43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tags" Target="../tags/tag1069.xml"/><Relationship Id="rId13" Type="http://schemas.openxmlformats.org/officeDocument/2006/relationships/tags" Target="../tags/tag1074.xml"/><Relationship Id="rId18" Type="http://schemas.openxmlformats.org/officeDocument/2006/relationships/tags" Target="../tags/tag1079.xml"/><Relationship Id="rId26" Type="http://schemas.openxmlformats.org/officeDocument/2006/relationships/tags" Target="../tags/tag1087.xml"/><Relationship Id="rId39" Type="http://schemas.openxmlformats.org/officeDocument/2006/relationships/tags" Target="../tags/tag1100.xml"/><Relationship Id="rId3" Type="http://schemas.openxmlformats.org/officeDocument/2006/relationships/tags" Target="../tags/tag1064.xml"/><Relationship Id="rId21" Type="http://schemas.openxmlformats.org/officeDocument/2006/relationships/tags" Target="../tags/tag1082.xml"/><Relationship Id="rId34" Type="http://schemas.openxmlformats.org/officeDocument/2006/relationships/tags" Target="../tags/tag1095.xml"/><Relationship Id="rId42" Type="http://schemas.openxmlformats.org/officeDocument/2006/relationships/tags" Target="../tags/tag1103.xml"/><Relationship Id="rId7" Type="http://schemas.openxmlformats.org/officeDocument/2006/relationships/tags" Target="../tags/tag1068.xml"/><Relationship Id="rId12" Type="http://schemas.openxmlformats.org/officeDocument/2006/relationships/tags" Target="../tags/tag1073.xml"/><Relationship Id="rId17" Type="http://schemas.openxmlformats.org/officeDocument/2006/relationships/tags" Target="../tags/tag1078.xml"/><Relationship Id="rId25" Type="http://schemas.openxmlformats.org/officeDocument/2006/relationships/tags" Target="../tags/tag1086.xml"/><Relationship Id="rId33" Type="http://schemas.openxmlformats.org/officeDocument/2006/relationships/tags" Target="../tags/tag1094.xml"/><Relationship Id="rId38" Type="http://schemas.openxmlformats.org/officeDocument/2006/relationships/tags" Target="../tags/tag1099.xml"/><Relationship Id="rId2" Type="http://schemas.openxmlformats.org/officeDocument/2006/relationships/tags" Target="../tags/tag1063.xml"/><Relationship Id="rId16" Type="http://schemas.openxmlformats.org/officeDocument/2006/relationships/tags" Target="../tags/tag1077.xml"/><Relationship Id="rId20" Type="http://schemas.openxmlformats.org/officeDocument/2006/relationships/tags" Target="../tags/tag1081.xml"/><Relationship Id="rId29" Type="http://schemas.openxmlformats.org/officeDocument/2006/relationships/tags" Target="../tags/tag1090.xml"/><Relationship Id="rId41" Type="http://schemas.openxmlformats.org/officeDocument/2006/relationships/tags" Target="../tags/tag1102.xml"/><Relationship Id="rId1" Type="http://schemas.openxmlformats.org/officeDocument/2006/relationships/tags" Target="../tags/tag1062.xml"/><Relationship Id="rId6" Type="http://schemas.openxmlformats.org/officeDocument/2006/relationships/tags" Target="../tags/tag1067.xml"/><Relationship Id="rId11" Type="http://schemas.openxmlformats.org/officeDocument/2006/relationships/tags" Target="../tags/tag1072.xml"/><Relationship Id="rId24" Type="http://schemas.openxmlformats.org/officeDocument/2006/relationships/tags" Target="../tags/tag1085.xml"/><Relationship Id="rId32" Type="http://schemas.openxmlformats.org/officeDocument/2006/relationships/tags" Target="../tags/tag1093.xml"/><Relationship Id="rId37" Type="http://schemas.openxmlformats.org/officeDocument/2006/relationships/tags" Target="../tags/tag1098.xml"/><Relationship Id="rId40" Type="http://schemas.openxmlformats.org/officeDocument/2006/relationships/tags" Target="../tags/tag1101.xml"/><Relationship Id="rId5" Type="http://schemas.openxmlformats.org/officeDocument/2006/relationships/tags" Target="../tags/tag1066.xml"/><Relationship Id="rId15" Type="http://schemas.openxmlformats.org/officeDocument/2006/relationships/tags" Target="../tags/tag1076.xml"/><Relationship Id="rId23" Type="http://schemas.openxmlformats.org/officeDocument/2006/relationships/tags" Target="../tags/tag1084.xml"/><Relationship Id="rId28" Type="http://schemas.openxmlformats.org/officeDocument/2006/relationships/tags" Target="../tags/tag1089.xml"/><Relationship Id="rId36" Type="http://schemas.openxmlformats.org/officeDocument/2006/relationships/tags" Target="../tags/tag1097.xml"/><Relationship Id="rId10" Type="http://schemas.openxmlformats.org/officeDocument/2006/relationships/tags" Target="../tags/tag1071.xml"/><Relationship Id="rId19" Type="http://schemas.openxmlformats.org/officeDocument/2006/relationships/tags" Target="../tags/tag1080.xml"/><Relationship Id="rId31" Type="http://schemas.openxmlformats.org/officeDocument/2006/relationships/tags" Target="../tags/tag1092.xml"/><Relationship Id="rId4" Type="http://schemas.openxmlformats.org/officeDocument/2006/relationships/tags" Target="../tags/tag1065.xml"/><Relationship Id="rId9" Type="http://schemas.openxmlformats.org/officeDocument/2006/relationships/tags" Target="../tags/tag1070.xml"/><Relationship Id="rId14" Type="http://schemas.openxmlformats.org/officeDocument/2006/relationships/tags" Target="../tags/tag1075.xml"/><Relationship Id="rId22" Type="http://schemas.openxmlformats.org/officeDocument/2006/relationships/tags" Target="../tags/tag1083.xml"/><Relationship Id="rId27" Type="http://schemas.openxmlformats.org/officeDocument/2006/relationships/tags" Target="../tags/tag1088.xml"/><Relationship Id="rId30" Type="http://schemas.openxmlformats.org/officeDocument/2006/relationships/tags" Target="../tags/tag1091.xml"/><Relationship Id="rId35" Type="http://schemas.openxmlformats.org/officeDocument/2006/relationships/tags" Target="../tags/tag1096.xml"/><Relationship Id="rId43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tags" Target="../tags/tag1111.xml"/><Relationship Id="rId13" Type="http://schemas.openxmlformats.org/officeDocument/2006/relationships/tags" Target="../tags/tag1116.xml"/><Relationship Id="rId18" Type="http://schemas.openxmlformats.org/officeDocument/2006/relationships/tags" Target="../tags/tag1121.xml"/><Relationship Id="rId26" Type="http://schemas.openxmlformats.org/officeDocument/2006/relationships/tags" Target="../tags/tag1129.xml"/><Relationship Id="rId39" Type="http://schemas.openxmlformats.org/officeDocument/2006/relationships/tags" Target="../tags/tag1142.xml"/><Relationship Id="rId3" Type="http://schemas.openxmlformats.org/officeDocument/2006/relationships/tags" Target="../tags/tag1106.xml"/><Relationship Id="rId21" Type="http://schemas.openxmlformats.org/officeDocument/2006/relationships/tags" Target="../tags/tag1124.xml"/><Relationship Id="rId34" Type="http://schemas.openxmlformats.org/officeDocument/2006/relationships/tags" Target="../tags/tag1137.xml"/><Relationship Id="rId42" Type="http://schemas.openxmlformats.org/officeDocument/2006/relationships/tags" Target="../tags/tag1145.xml"/><Relationship Id="rId7" Type="http://schemas.openxmlformats.org/officeDocument/2006/relationships/tags" Target="../tags/tag1110.xml"/><Relationship Id="rId12" Type="http://schemas.openxmlformats.org/officeDocument/2006/relationships/tags" Target="../tags/tag1115.xml"/><Relationship Id="rId17" Type="http://schemas.openxmlformats.org/officeDocument/2006/relationships/tags" Target="../tags/tag1120.xml"/><Relationship Id="rId25" Type="http://schemas.openxmlformats.org/officeDocument/2006/relationships/tags" Target="../tags/tag1128.xml"/><Relationship Id="rId33" Type="http://schemas.openxmlformats.org/officeDocument/2006/relationships/tags" Target="../tags/tag1136.xml"/><Relationship Id="rId38" Type="http://schemas.openxmlformats.org/officeDocument/2006/relationships/tags" Target="../tags/tag1141.xml"/><Relationship Id="rId2" Type="http://schemas.openxmlformats.org/officeDocument/2006/relationships/tags" Target="../tags/tag1105.xml"/><Relationship Id="rId16" Type="http://schemas.openxmlformats.org/officeDocument/2006/relationships/tags" Target="../tags/tag1119.xml"/><Relationship Id="rId20" Type="http://schemas.openxmlformats.org/officeDocument/2006/relationships/tags" Target="../tags/tag1123.xml"/><Relationship Id="rId29" Type="http://schemas.openxmlformats.org/officeDocument/2006/relationships/tags" Target="../tags/tag1132.xml"/><Relationship Id="rId41" Type="http://schemas.openxmlformats.org/officeDocument/2006/relationships/tags" Target="../tags/tag1144.xml"/><Relationship Id="rId1" Type="http://schemas.openxmlformats.org/officeDocument/2006/relationships/tags" Target="../tags/tag1104.xml"/><Relationship Id="rId6" Type="http://schemas.openxmlformats.org/officeDocument/2006/relationships/tags" Target="../tags/tag1109.xml"/><Relationship Id="rId11" Type="http://schemas.openxmlformats.org/officeDocument/2006/relationships/tags" Target="../tags/tag1114.xml"/><Relationship Id="rId24" Type="http://schemas.openxmlformats.org/officeDocument/2006/relationships/tags" Target="../tags/tag1127.xml"/><Relationship Id="rId32" Type="http://schemas.openxmlformats.org/officeDocument/2006/relationships/tags" Target="../tags/tag1135.xml"/><Relationship Id="rId37" Type="http://schemas.openxmlformats.org/officeDocument/2006/relationships/tags" Target="../tags/tag1140.xml"/><Relationship Id="rId40" Type="http://schemas.openxmlformats.org/officeDocument/2006/relationships/tags" Target="../tags/tag1143.xml"/><Relationship Id="rId5" Type="http://schemas.openxmlformats.org/officeDocument/2006/relationships/tags" Target="../tags/tag1108.xml"/><Relationship Id="rId15" Type="http://schemas.openxmlformats.org/officeDocument/2006/relationships/tags" Target="../tags/tag1118.xml"/><Relationship Id="rId23" Type="http://schemas.openxmlformats.org/officeDocument/2006/relationships/tags" Target="../tags/tag1126.xml"/><Relationship Id="rId28" Type="http://schemas.openxmlformats.org/officeDocument/2006/relationships/tags" Target="../tags/tag1131.xml"/><Relationship Id="rId36" Type="http://schemas.openxmlformats.org/officeDocument/2006/relationships/tags" Target="../tags/tag1139.xml"/><Relationship Id="rId10" Type="http://schemas.openxmlformats.org/officeDocument/2006/relationships/tags" Target="../tags/tag1113.xml"/><Relationship Id="rId19" Type="http://schemas.openxmlformats.org/officeDocument/2006/relationships/tags" Target="../tags/tag1122.xml"/><Relationship Id="rId31" Type="http://schemas.openxmlformats.org/officeDocument/2006/relationships/tags" Target="../tags/tag1134.xml"/><Relationship Id="rId4" Type="http://schemas.openxmlformats.org/officeDocument/2006/relationships/tags" Target="../tags/tag1107.xml"/><Relationship Id="rId9" Type="http://schemas.openxmlformats.org/officeDocument/2006/relationships/tags" Target="../tags/tag1112.xml"/><Relationship Id="rId14" Type="http://schemas.openxmlformats.org/officeDocument/2006/relationships/tags" Target="../tags/tag1117.xml"/><Relationship Id="rId22" Type="http://schemas.openxmlformats.org/officeDocument/2006/relationships/tags" Target="../tags/tag1125.xml"/><Relationship Id="rId27" Type="http://schemas.openxmlformats.org/officeDocument/2006/relationships/tags" Target="../tags/tag1130.xml"/><Relationship Id="rId30" Type="http://schemas.openxmlformats.org/officeDocument/2006/relationships/tags" Target="../tags/tag1133.xml"/><Relationship Id="rId35" Type="http://schemas.openxmlformats.org/officeDocument/2006/relationships/tags" Target="../tags/tag1138.xml"/><Relationship Id="rId43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2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tags" Target="../tags/tag1153.xml"/><Relationship Id="rId13" Type="http://schemas.openxmlformats.org/officeDocument/2006/relationships/tags" Target="../tags/tag1158.xml"/><Relationship Id="rId18" Type="http://schemas.openxmlformats.org/officeDocument/2006/relationships/tags" Target="../tags/tag1163.xml"/><Relationship Id="rId26" Type="http://schemas.openxmlformats.org/officeDocument/2006/relationships/tags" Target="../tags/tag1171.xml"/><Relationship Id="rId39" Type="http://schemas.openxmlformats.org/officeDocument/2006/relationships/tags" Target="../tags/tag1184.xml"/><Relationship Id="rId3" Type="http://schemas.openxmlformats.org/officeDocument/2006/relationships/tags" Target="../tags/tag1148.xml"/><Relationship Id="rId21" Type="http://schemas.openxmlformats.org/officeDocument/2006/relationships/tags" Target="../tags/tag1166.xml"/><Relationship Id="rId34" Type="http://schemas.openxmlformats.org/officeDocument/2006/relationships/tags" Target="../tags/tag1179.xml"/><Relationship Id="rId42" Type="http://schemas.openxmlformats.org/officeDocument/2006/relationships/tags" Target="../tags/tag1187.xml"/><Relationship Id="rId7" Type="http://schemas.openxmlformats.org/officeDocument/2006/relationships/tags" Target="../tags/tag1152.xml"/><Relationship Id="rId12" Type="http://schemas.openxmlformats.org/officeDocument/2006/relationships/tags" Target="../tags/tag1157.xml"/><Relationship Id="rId17" Type="http://schemas.openxmlformats.org/officeDocument/2006/relationships/tags" Target="../tags/tag1162.xml"/><Relationship Id="rId25" Type="http://schemas.openxmlformats.org/officeDocument/2006/relationships/tags" Target="../tags/tag1170.xml"/><Relationship Id="rId33" Type="http://schemas.openxmlformats.org/officeDocument/2006/relationships/tags" Target="../tags/tag1178.xml"/><Relationship Id="rId38" Type="http://schemas.openxmlformats.org/officeDocument/2006/relationships/tags" Target="../tags/tag1183.xml"/><Relationship Id="rId2" Type="http://schemas.openxmlformats.org/officeDocument/2006/relationships/tags" Target="../tags/tag1147.xml"/><Relationship Id="rId16" Type="http://schemas.openxmlformats.org/officeDocument/2006/relationships/tags" Target="../tags/tag1161.xml"/><Relationship Id="rId20" Type="http://schemas.openxmlformats.org/officeDocument/2006/relationships/tags" Target="../tags/tag1165.xml"/><Relationship Id="rId29" Type="http://schemas.openxmlformats.org/officeDocument/2006/relationships/tags" Target="../tags/tag1174.xml"/><Relationship Id="rId41" Type="http://schemas.openxmlformats.org/officeDocument/2006/relationships/tags" Target="../tags/tag1186.xml"/><Relationship Id="rId1" Type="http://schemas.openxmlformats.org/officeDocument/2006/relationships/tags" Target="../tags/tag1146.xml"/><Relationship Id="rId6" Type="http://schemas.openxmlformats.org/officeDocument/2006/relationships/tags" Target="../tags/tag1151.xml"/><Relationship Id="rId11" Type="http://schemas.openxmlformats.org/officeDocument/2006/relationships/tags" Target="../tags/tag1156.xml"/><Relationship Id="rId24" Type="http://schemas.openxmlformats.org/officeDocument/2006/relationships/tags" Target="../tags/tag1169.xml"/><Relationship Id="rId32" Type="http://schemas.openxmlformats.org/officeDocument/2006/relationships/tags" Target="../tags/tag1177.xml"/><Relationship Id="rId37" Type="http://schemas.openxmlformats.org/officeDocument/2006/relationships/tags" Target="../tags/tag1182.xml"/><Relationship Id="rId40" Type="http://schemas.openxmlformats.org/officeDocument/2006/relationships/tags" Target="../tags/tag1185.xml"/><Relationship Id="rId5" Type="http://schemas.openxmlformats.org/officeDocument/2006/relationships/tags" Target="../tags/tag1150.xml"/><Relationship Id="rId15" Type="http://schemas.openxmlformats.org/officeDocument/2006/relationships/tags" Target="../tags/tag1160.xml"/><Relationship Id="rId23" Type="http://schemas.openxmlformats.org/officeDocument/2006/relationships/tags" Target="../tags/tag1168.xml"/><Relationship Id="rId28" Type="http://schemas.openxmlformats.org/officeDocument/2006/relationships/tags" Target="../tags/tag1173.xml"/><Relationship Id="rId36" Type="http://schemas.openxmlformats.org/officeDocument/2006/relationships/tags" Target="../tags/tag1181.xml"/><Relationship Id="rId10" Type="http://schemas.openxmlformats.org/officeDocument/2006/relationships/tags" Target="../tags/tag1155.xml"/><Relationship Id="rId19" Type="http://schemas.openxmlformats.org/officeDocument/2006/relationships/tags" Target="../tags/tag1164.xml"/><Relationship Id="rId31" Type="http://schemas.openxmlformats.org/officeDocument/2006/relationships/tags" Target="../tags/tag1176.xml"/><Relationship Id="rId4" Type="http://schemas.openxmlformats.org/officeDocument/2006/relationships/tags" Target="../tags/tag1149.xml"/><Relationship Id="rId9" Type="http://schemas.openxmlformats.org/officeDocument/2006/relationships/tags" Target="../tags/tag1154.xml"/><Relationship Id="rId14" Type="http://schemas.openxmlformats.org/officeDocument/2006/relationships/tags" Target="../tags/tag1159.xml"/><Relationship Id="rId22" Type="http://schemas.openxmlformats.org/officeDocument/2006/relationships/tags" Target="../tags/tag1167.xml"/><Relationship Id="rId27" Type="http://schemas.openxmlformats.org/officeDocument/2006/relationships/tags" Target="../tags/tag1172.xml"/><Relationship Id="rId30" Type="http://schemas.openxmlformats.org/officeDocument/2006/relationships/tags" Target="../tags/tag1175.xml"/><Relationship Id="rId35" Type="http://schemas.openxmlformats.org/officeDocument/2006/relationships/tags" Target="../tags/tag1180.xml"/><Relationship Id="rId43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tags" Target="../tags/tag1195.xml"/><Relationship Id="rId13" Type="http://schemas.openxmlformats.org/officeDocument/2006/relationships/tags" Target="../tags/tag1200.xml"/><Relationship Id="rId18" Type="http://schemas.openxmlformats.org/officeDocument/2006/relationships/tags" Target="../tags/tag1205.xml"/><Relationship Id="rId26" Type="http://schemas.openxmlformats.org/officeDocument/2006/relationships/tags" Target="../tags/tag1213.xml"/><Relationship Id="rId39" Type="http://schemas.openxmlformats.org/officeDocument/2006/relationships/tags" Target="../tags/tag1226.xml"/><Relationship Id="rId3" Type="http://schemas.openxmlformats.org/officeDocument/2006/relationships/tags" Target="../tags/tag1190.xml"/><Relationship Id="rId21" Type="http://schemas.openxmlformats.org/officeDocument/2006/relationships/tags" Target="../tags/tag1208.xml"/><Relationship Id="rId34" Type="http://schemas.openxmlformats.org/officeDocument/2006/relationships/tags" Target="../tags/tag1221.xml"/><Relationship Id="rId42" Type="http://schemas.openxmlformats.org/officeDocument/2006/relationships/tags" Target="../tags/tag1229.xml"/><Relationship Id="rId7" Type="http://schemas.openxmlformats.org/officeDocument/2006/relationships/tags" Target="../tags/tag1194.xml"/><Relationship Id="rId12" Type="http://schemas.openxmlformats.org/officeDocument/2006/relationships/tags" Target="../tags/tag1199.xml"/><Relationship Id="rId17" Type="http://schemas.openxmlformats.org/officeDocument/2006/relationships/tags" Target="../tags/tag1204.xml"/><Relationship Id="rId25" Type="http://schemas.openxmlformats.org/officeDocument/2006/relationships/tags" Target="../tags/tag1212.xml"/><Relationship Id="rId33" Type="http://schemas.openxmlformats.org/officeDocument/2006/relationships/tags" Target="../tags/tag1220.xml"/><Relationship Id="rId38" Type="http://schemas.openxmlformats.org/officeDocument/2006/relationships/tags" Target="../tags/tag1225.xml"/><Relationship Id="rId2" Type="http://schemas.openxmlformats.org/officeDocument/2006/relationships/tags" Target="../tags/tag1189.xml"/><Relationship Id="rId16" Type="http://schemas.openxmlformats.org/officeDocument/2006/relationships/tags" Target="../tags/tag1203.xml"/><Relationship Id="rId20" Type="http://schemas.openxmlformats.org/officeDocument/2006/relationships/tags" Target="../tags/tag1207.xml"/><Relationship Id="rId29" Type="http://schemas.openxmlformats.org/officeDocument/2006/relationships/tags" Target="../tags/tag1216.xml"/><Relationship Id="rId41" Type="http://schemas.openxmlformats.org/officeDocument/2006/relationships/tags" Target="../tags/tag1228.xml"/><Relationship Id="rId1" Type="http://schemas.openxmlformats.org/officeDocument/2006/relationships/tags" Target="../tags/tag1188.xml"/><Relationship Id="rId6" Type="http://schemas.openxmlformats.org/officeDocument/2006/relationships/tags" Target="../tags/tag1193.xml"/><Relationship Id="rId11" Type="http://schemas.openxmlformats.org/officeDocument/2006/relationships/tags" Target="../tags/tag1198.xml"/><Relationship Id="rId24" Type="http://schemas.openxmlformats.org/officeDocument/2006/relationships/tags" Target="../tags/tag1211.xml"/><Relationship Id="rId32" Type="http://schemas.openxmlformats.org/officeDocument/2006/relationships/tags" Target="../tags/tag1219.xml"/><Relationship Id="rId37" Type="http://schemas.openxmlformats.org/officeDocument/2006/relationships/tags" Target="../tags/tag1224.xml"/><Relationship Id="rId40" Type="http://schemas.openxmlformats.org/officeDocument/2006/relationships/tags" Target="../tags/tag1227.xml"/><Relationship Id="rId5" Type="http://schemas.openxmlformats.org/officeDocument/2006/relationships/tags" Target="../tags/tag1192.xml"/><Relationship Id="rId15" Type="http://schemas.openxmlformats.org/officeDocument/2006/relationships/tags" Target="../tags/tag1202.xml"/><Relationship Id="rId23" Type="http://schemas.openxmlformats.org/officeDocument/2006/relationships/tags" Target="../tags/tag1210.xml"/><Relationship Id="rId28" Type="http://schemas.openxmlformats.org/officeDocument/2006/relationships/tags" Target="../tags/tag1215.xml"/><Relationship Id="rId36" Type="http://schemas.openxmlformats.org/officeDocument/2006/relationships/tags" Target="../tags/tag1223.xml"/><Relationship Id="rId10" Type="http://schemas.openxmlformats.org/officeDocument/2006/relationships/tags" Target="../tags/tag1197.xml"/><Relationship Id="rId19" Type="http://schemas.openxmlformats.org/officeDocument/2006/relationships/tags" Target="../tags/tag1206.xml"/><Relationship Id="rId31" Type="http://schemas.openxmlformats.org/officeDocument/2006/relationships/tags" Target="../tags/tag1218.xml"/><Relationship Id="rId4" Type="http://schemas.openxmlformats.org/officeDocument/2006/relationships/tags" Target="../tags/tag1191.xml"/><Relationship Id="rId9" Type="http://schemas.openxmlformats.org/officeDocument/2006/relationships/tags" Target="../tags/tag1196.xml"/><Relationship Id="rId14" Type="http://schemas.openxmlformats.org/officeDocument/2006/relationships/tags" Target="../tags/tag1201.xml"/><Relationship Id="rId22" Type="http://schemas.openxmlformats.org/officeDocument/2006/relationships/tags" Target="../tags/tag1209.xml"/><Relationship Id="rId27" Type="http://schemas.openxmlformats.org/officeDocument/2006/relationships/tags" Target="../tags/tag1214.xml"/><Relationship Id="rId30" Type="http://schemas.openxmlformats.org/officeDocument/2006/relationships/tags" Target="../tags/tag1217.xml"/><Relationship Id="rId35" Type="http://schemas.openxmlformats.org/officeDocument/2006/relationships/tags" Target="../tags/tag1222.xml"/><Relationship Id="rId43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1237.xml"/><Relationship Id="rId13" Type="http://schemas.openxmlformats.org/officeDocument/2006/relationships/tags" Target="../tags/tag1242.xml"/><Relationship Id="rId18" Type="http://schemas.openxmlformats.org/officeDocument/2006/relationships/tags" Target="../tags/tag1247.xml"/><Relationship Id="rId26" Type="http://schemas.openxmlformats.org/officeDocument/2006/relationships/tags" Target="../tags/tag1255.xml"/><Relationship Id="rId39" Type="http://schemas.openxmlformats.org/officeDocument/2006/relationships/tags" Target="../tags/tag1268.xml"/><Relationship Id="rId3" Type="http://schemas.openxmlformats.org/officeDocument/2006/relationships/tags" Target="../tags/tag1232.xml"/><Relationship Id="rId21" Type="http://schemas.openxmlformats.org/officeDocument/2006/relationships/tags" Target="../tags/tag1250.xml"/><Relationship Id="rId34" Type="http://schemas.openxmlformats.org/officeDocument/2006/relationships/tags" Target="../tags/tag1263.xml"/><Relationship Id="rId42" Type="http://schemas.openxmlformats.org/officeDocument/2006/relationships/tags" Target="../tags/tag1271.xml"/><Relationship Id="rId7" Type="http://schemas.openxmlformats.org/officeDocument/2006/relationships/tags" Target="../tags/tag1236.xml"/><Relationship Id="rId12" Type="http://schemas.openxmlformats.org/officeDocument/2006/relationships/tags" Target="../tags/tag1241.xml"/><Relationship Id="rId17" Type="http://schemas.openxmlformats.org/officeDocument/2006/relationships/tags" Target="../tags/tag1246.xml"/><Relationship Id="rId25" Type="http://schemas.openxmlformats.org/officeDocument/2006/relationships/tags" Target="../tags/tag1254.xml"/><Relationship Id="rId33" Type="http://schemas.openxmlformats.org/officeDocument/2006/relationships/tags" Target="../tags/tag1262.xml"/><Relationship Id="rId38" Type="http://schemas.openxmlformats.org/officeDocument/2006/relationships/tags" Target="../tags/tag1267.xml"/><Relationship Id="rId2" Type="http://schemas.openxmlformats.org/officeDocument/2006/relationships/tags" Target="../tags/tag1231.xml"/><Relationship Id="rId16" Type="http://schemas.openxmlformats.org/officeDocument/2006/relationships/tags" Target="../tags/tag1245.xml"/><Relationship Id="rId20" Type="http://schemas.openxmlformats.org/officeDocument/2006/relationships/tags" Target="../tags/tag1249.xml"/><Relationship Id="rId29" Type="http://schemas.openxmlformats.org/officeDocument/2006/relationships/tags" Target="../tags/tag1258.xml"/><Relationship Id="rId41" Type="http://schemas.openxmlformats.org/officeDocument/2006/relationships/tags" Target="../tags/tag1270.xml"/><Relationship Id="rId1" Type="http://schemas.openxmlformats.org/officeDocument/2006/relationships/tags" Target="../tags/tag1230.xml"/><Relationship Id="rId6" Type="http://schemas.openxmlformats.org/officeDocument/2006/relationships/tags" Target="../tags/tag1235.xml"/><Relationship Id="rId11" Type="http://schemas.openxmlformats.org/officeDocument/2006/relationships/tags" Target="../tags/tag1240.xml"/><Relationship Id="rId24" Type="http://schemas.openxmlformats.org/officeDocument/2006/relationships/tags" Target="../tags/tag1253.xml"/><Relationship Id="rId32" Type="http://schemas.openxmlformats.org/officeDocument/2006/relationships/tags" Target="../tags/tag1261.xml"/><Relationship Id="rId37" Type="http://schemas.openxmlformats.org/officeDocument/2006/relationships/tags" Target="../tags/tag1266.xml"/><Relationship Id="rId40" Type="http://schemas.openxmlformats.org/officeDocument/2006/relationships/tags" Target="../tags/tag1269.xml"/><Relationship Id="rId5" Type="http://schemas.openxmlformats.org/officeDocument/2006/relationships/tags" Target="../tags/tag1234.xml"/><Relationship Id="rId15" Type="http://schemas.openxmlformats.org/officeDocument/2006/relationships/tags" Target="../tags/tag1244.xml"/><Relationship Id="rId23" Type="http://schemas.openxmlformats.org/officeDocument/2006/relationships/tags" Target="../tags/tag1252.xml"/><Relationship Id="rId28" Type="http://schemas.openxmlformats.org/officeDocument/2006/relationships/tags" Target="../tags/tag1257.xml"/><Relationship Id="rId36" Type="http://schemas.openxmlformats.org/officeDocument/2006/relationships/tags" Target="../tags/tag1265.xml"/><Relationship Id="rId10" Type="http://schemas.openxmlformats.org/officeDocument/2006/relationships/tags" Target="../tags/tag1239.xml"/><Relationship Id="rId19" Type="http://schemas.openxmlformats.org/officeDocument/2006/relationships/tags" Target="../tags/tag1248.xml"/><Relationship Id="rId31" Type="http://schemas.openxmlformats.org/officeDocument/2006/relationships/tags" Target="../tags/tag1260.xml"/><Relationship Id="rId4" Type="http://schemas.openxmlformats.org/officeDocument/2006/relationships/tags" Target="../tags/tag1233.xml"/><Relationship Id="rId9" Type="http://schemas.openxmlformats.org/officeDocument/2006/relationships/tags" Target="../tags/tag1238.xml"/><Relationship Id="rId14" Type="http://schemas.openxmlformats.org/officeDocument/2006/relationships/tags" Target="../tags/tag1243.xml"/><Relationship Id="rId22" Type="http://schemas.openxmlformats.org/officeDocument/2006/relationships/tags" Target="../tags/tag1251.xml"/><Relationship Id="rId27" Type="http://schemas.openxmlformats.org/officeDocument/2006/relationships/tags" Target="../tags/tag1256.xml"/><Relationship Id="rId30" Type="http://schemas.openxmlformats.org/officeDocument/2006/relationships/tags" Target="../tags/tag1259.xml"/><Relationship Id="rId35" Type="http://schemas.openxmlformats.org/officeDocument/2006/relationships/tags" Target="../tags/tag1264.xml"/><Relationship Id="rId43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tags" Target="../tags/tag1279.xml"/><Relationship Id="rId13" Type="http://schemas.openxmlformats.org/officeDocument/2006/relationships/tags" Target="../tags/tag1284.xml"/><Relationship Id="rId18" Type="http://schemas.openxmlformats.org/officeDocument/2006/relationships/tags" Target="../tags/tag1289.xml"/><Relationship Id="rId26" Type="http://schemas.openxmlformats.org/officeDocument/2006/relationships/tags" Target="../tags/tag1297.xml"/><Relationship Id="rId39" Type="http://schemas.openxmlformats.org/officeDocument/2006/relationships/tags" Target="../tags/tag1310.xml"/><Relationship Id="rId3" Type="http://schemas.openxmlformats.org/officeDocument/2006/relationships/tags" Target="../tags/tag1274.xml"/><Relationship Id="rId21" Type="http://schemas.openxmlformats.org/officeDocument/2006/relationships/tags" Target="../tags/tag1292.xml"/><Relationship Id="rId34" Type="http://schemas.openxmlformats.org/officeDocument/2006/relationships/tags" Target="../tags/tag1305.xml"/><Relationship Id="rId42" Type="http://schemas.openxmlformats.org/officeDocument/2006/relationships/tags" Target="../tags/tag1313.xml"/><Relationship Id="rId7" Type="http://schemas.openxmlformats.org/officeDocument/2006/relationships/tags" Target="../tags/tag1278.xml"/><Relationship Id="rId12" Type="http://schemas.openxmlformats.org/officeDocument/2006/relationships/tags" Target="../tags/tag1283.xml"/><Relationship Id="rId17" Type="http://schemas.openxmlformats.org/officeDocument/2006/relationships/tags" Target="../tags/tag1288.xml"/><Relationship Id="rId25" Type="http://schemas.openxmlformats.org/officeDocument/2006/relationships/tags" Target="../tags/tag1296.xml"/><Relationship Id="rId33" Type="http://schemas.openxmlformats.org/officeDocument/2006/relationships/tags" Target="../tags/tag1304.xml"/><Relationship Id="rId38" Type="http://schemas.openxmlformats.org/officeDocument/2006/relationships/tags" Target="../tags/tag1309.xml"/><Relationship Id="rId2" Type="http://schemas.openxmlformats.org/officeDocument/2006/relationships/tags" Target="../tags/tag1273.xml"/><Relationship Id="rId16" Type="http://schemas.openxmlformats.org/officeDocument/2006/relationships/tags" Target="../tags/tag1287.xml"/><Relationship Id="rId20" Type="http://schemas.openxmlformats.org/officeDocument/2006/relationships/tags" Target="../tags/tag1291.xml"/><Relationship Id="rId29" Type="http://schemas.openxmlformats.org/officeDocument/2006/relationships/tags" Target="../tags/tag1300.xml"/><Relationship Id="rId41" Type="http://schemas.openxmlformats.org/officeDocument/2006/relationships/tags" Target="../tags/tag1312.xml"/><Relationship Id="rId1" Type="http://schemas.openxmlformats.org/officeDocument/2006/relationships/tags" Target="../tags/tag1272.xml"/><Relationship Id="rId6" Type="http://schemas.openxmlformats.org/officeDocument/2006/relationships/tags" Target="../tags/tag1277.xml"/><Relationship Id="rId11" Type="http://schemas.openxmlformats.org/officeDocument/2006/relationships/tags" Target="../tags/tag1282.xml"/><Relationship Id="rId24" Type="http://schemas.openxmlformats.org/officeDocument/2006/relationships/tags" Target="../tags/tag1295.xml"/><Relationship Id="rId32" Type="http://schemas.openxmlformats.org/officeDocument/2006/relationships/tags" Target="../tags/tag1303.xml"/><Relationship Id="rId37" Type="http://schemas.openxmlformats.org/officeDocument/2006/relationships/tags" Target="../tags/tag1308.xml"/><Relationship Id="rId40" Type="http://schemas.openxmlformats.org/officeDocument/2006/relationships/tags" Target="../tags/tag1311.xml"/><Relationship Id="rId5" Type="http://schemas.openxmlformats.org/officeDocument/2006/relationships/tags" Target="../tags/tag1276.xml"/><Relationship Id="rId15" Type="http://schemas.openxmlformats.org/officeDocument/2006/relationships/tags" Target="../tags/tag1286.xml"/><Relationship Id="rId23" Type="http://schemas.openxmlformats.org/officeDocument/2006/relationships/tags" Target="../tags/tag1294.xml"/><Relationship Id="rId28" Type="http://schemas.openxmlformats.org/officeDocument/2006/relationships/tags" Target="../tags/tag1299.xml"/><Relationship Id="rId36" Type="http://schemas.openxmlformats.org/officeDocument/2006/relationships/tags" Target="../tags/tag1307.xml"/><Relationship Id="rId10" Type="http://schemas.openxmlformats.org/officeDocument/2006/relationships/tags" Target="../tags/tag1281.xml"/><Relationship Id="rId19" Type="http://schemas.openxmlformats.org/officeDocument/2006/relationships/tags" Target="../tags/tag1290.xml"/><Relationship Id="rId31" Type="http://schemas.openxmlformats.org/officeDocument/2006/relationships/tags" Target="../tags/tag1302.xml"/><Relationship Id="rId4" Type="http://schemas.openxmlformats.org/officeDocument/2006/relationships/tags" Target="../tags/tag1275.xml"/><Relationship Id="rId9" Type="http://schemas.openxmlformats.org/officeDocument/2006/relationships/tags" Target="../tags/tag1280.xml"/><Relationship Id="rId14" Type="http://schemas.openxmlformats.org/officeDocument/2006/relationships/tags" Target="../tags/tag1285.xml"/><Relationship Id="rId22" Type="http://schemas.openxmlformats.org/officeDocument/2006/relationships/tags" Target="../tags/tag1293.xml"/><Relationship Id="rId27" Type="http://schemas.openxmlformats.org/officeDocument/2006/relationships/tags" Target="../tags/tag1298.xml"/><Relationship Id="rId30" Type="http://schemas.openxmlformats.org/officeDocument/2006/relationships/tags" Target="../tags/tag1301.xml"/><Relationship Id="rId35" Type="http://schemas.openxmlformats.org/officeDocument/2006/relationships/tags" Target="../tags/tag1306.xml"/><Relationship Id="rId43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tags" Target="../tags/tag1321.xml"/><Relationship Id="rId13" Type="http://schemas.openxmlformats.org/officeDocument/2006/relationships/tags" Target="../tags/tag1326.xml"/><Relationship Id="rId18" Type="http://schemas.openxmlformats.org/officeDocument/2006/relationships/tags" Target="../tags/tag1331.xml"/><Relationship Id="rId26" Type="http://schemas.openxmlformats.org/officeDocument/2006/relationships/tags" Target="../tags/tag1339.xml"/><Relationship Id="rId39" Type="http://schemas.openxmlformats.org/officeDocument/2006/relationships/tags" Target="../tags/tag1352.xml"/><Relationship Id="rId3" Type="http://schemas.openxmlformats.org/officeDocument/2006/relationships/tags" Target="../tags/tag1316.xml"/><Relationship Id="rId21" Type="http://schemas.openxmlformats.org/officeDocument/2006/relationships/tags" Target="../tags/tag1334.xml"/><Relationship Id="rId34" Type="http://schemas.openxmlformats.org/officeDocument/2006/relationships/tags" Target="../tags/tag1347.xml"/><Relationship Id="rId42" Type="http://schemas.openxmlformats.org/officeDocument/2006/relationships/tags" Target="../tags/tag1355.xml"/><Relationship Id="rId7" Type="http://schemas.openxmlformats.org/officeDocument/2006/relationships/tags" Target="../tags/tag1320.xml"/><Relationship Id="rId12" Type="http://schemas.openxmlformats.org/officeDocument/2006/relationships/tags" Target="../tags/tag1325.xml"/><Relationship Id="rId17" Type="http://schemas.openxmlformats.org/officeDocument/2006/relationships/tags" Target="../tags/tag1330.xml"/><Relationship Id="rId25" Type="http://schemas.openxmlformats.org/officeDocument/2006/relationships/tags" Target="../tags/tag1338.xml"/><Relationship Id="rId33" Type="http://schemas.openxmlformats.org/officeDocument/2006/relationships/tags" Target="../tags/tag1346.xml"/><Relationship Id="rId38" Type="http://schemas.openxmlformats.org/officeDocument/2006/relationships/tags" Target="../tags/tag1351.xml"/><Relationship Id="rId2" Type="http://schemas.openxmlformats.org/officeDocument/2006/relationships/tags" Target="../tags/tag1315.xml"/><Relationship Id="rId16" Type="http://schemas.openxmlformats.org/officeDocument/2006/relationships/tags" Target="../tags/tag1329.xml"/><Relationship Id="rId20" Type="http://schemas.openxmlformats.org/officeDocument/2006/relationships/tags" Target="../tags/tag1333.xml"/><Relationship Id="rId29" Type="http://schemas.openxmlformats.org/officeDocument/2006/relationships/tags" Target="../tags/tag1342.xml"/><Relationship Id="rId41" Type="http://schemas.openxmlformats.org/officeDocument/2006/relationships/tags" Target="../tags/tag1354.xml"/><Relationship Id="rId1" Type="http://schemas.openxmlformats.org/officeDocument/2006/relationships/tags" Target="../tags/tag1314.xml"/><Relationship Id="rId6" Type="http://schemas.openxmlformats.org/officeDocument/2006/relationships/tags" Target="../tags/tag1319.xml"/><Relationship Id="rId11" Type="http://schemas.openxmlformats.org/officeDocument/2006/relationships/tags" Target="../tags/tag1324.xml"/><Relationship Id="rId24" Type="http://schemas.openxmlformats.org/officeDocument/2006/relationships/tags" Target="../tags/tag1337.xml"/><Relationship Id="rId32" Type="http://schemas.openxmlformats.org/officeDocument/2006/relationships/tags" Target="../tags/tag1345.xml"/><Relationship Id="rId37" Type="http://schemas.openxmlformats.org/officeDocument/2006/relationships/tags" Target="../tags/tag1350.xml"/><Relationship Id="rId40" Type="http://schemas.openxmlformats.org/officeDocument/2006/relationships/tags" Target="../tags/tag1353.xml"/><Relationship Id="rId5" Type="http://schemas.openxmlformats.org/officeDocument/2006/relationships/tags" Target="../tags/tag1318.xml"/><Relationship Id="rId15" Type="http://schemas.openxmlformats.org/officeDocument/2006/relationships/tags" Target="../tags/tag1328.xml"/><Relationship Id="rId23" Type="http://schemas.openxmlformats.org/officeDocument/2006/relationships/tags" Target="../tags/tag1336.xml"/><Relationship Id="rId28" Type="http://schemas.openxmlformats.org/officeDocument/2006/relationships/tags" Target="../tags/tag1341.xml"/><Relationship Id="rId36" Type="http://schemas.openxmlformats.org/officeDocument/2006/relationships/tags" Target="../tags/tag1349.xml"/><Relationship Id="rId10" Type="http://schemas.openxmlformats.org/officeDocument/2006/relationships/tags" Target="../tags/tag1323.xml"/><Relationship Id="rId19" Type="http://schemas.openxmlformats.org/officeDocument/2006/relationships/tags" Target="../tags/tag1332.xml"/><Relationship Id="rId31" Type="http://schemas.openxmlformats.org/officeDocument/2006/relationships/tags" Target="../tags/tag1344.xml"/><Relationship Id="rId4" Type="http://schemas.openxmlformats.org/officeDocument/2006/relationships/tags" Target="../tags/tag1317.xml"/><Relationship Id="rId9" Type="http://schemas.openxmlformats.org/officeDocument/2006/relationships/tags" Target="../tags/tag1322.xml"/><Relationship Id="rId14" Type="http://schemas.openxmlformats.org/officeDocument/2006/relationships/tags" Target="../tags/tag1327.xml"/><Relationship Id="rId22" Type="http://schemas.openxmlformats.org/officeDocument/2006/relationships/tags" Target="../tags/tag1335.xml"/><Relationship Id="rId27" Type="http://schemas.openxmlformats.org/officeDocument/2006/relationships/tags" Target="../tags/tag1340.xml"/><Relationship Id="rId30" Type="http://schemas.openxmlformats.org/officeDocument/2006/relationships/tags" Target="../tags/tag1343.xml"/><Relationship Id="rId35" Type="http://schemas.openxmlformats.org/officeDocument/2006/relationships/tags" Target="../tags/tag1348.xml"/><Relationship Id="rId43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tags" Target="../tags/tag1363.xml"/><Relationship Id="rId13" Type="http://schemas.openxmlformats.org/officeDocument/2006/relationships/tags" Target="../tags/tag1368.xml"/><Relationship Id="rId18" Type="http://schemas.openxmlformats.org/officeDocument/2006/relationships/tags" Target="../tags/tag1373.xml"/><Relationship Id="rId26" Type="http://schemas.openxmlformats.org/officeDocument/2006/relationships/tags" Target="../tags/tag1381.xml"/><Relationship Id="rId39" Type="http://schemas.openxmlformats.org/officeDocument/2006/relationships/tags" Target="../tags/tag1394.xml"/><Relationship Id="rId3" Type="http://schemas.openxmlformats.org/officeDocument/2006/relationships/tags" Target="../tags/tag1358.xml"/><Relationship Id="rId21" Type="http://schemas.openxmlformats.org/officeDocument/2006/relationships/tags" Target="../tags/tag1376.xml"/><Relationship Id="rId34" Type="http://schemas.openxmlformats.org/officeDocument/2006/relationships/tags" Target="../tags/tag1389.xml"/><Relationship Id="rId42" Type="http://schemas.openxmlformats.org/officeDocument/2006/relationships/tags" Target="../tags/tag1397.xml"/><Relationship Id="rId7" Type="http://schemas.openxmlformats.org/officeDocument/2006/relationships/tags" Target="../tags/tag1362.xml"/><Relationship Id="rId12" Type="http://schemas.openxmlformats.org/officeDocument/2006/relationships/tags" Target="../tags/tag1367.xml"/><Relationship Id="rId17" Type="http://schemas.openxmlformats.org/officeDocument/2006/relationships/tags" Target="../tags/tag1372.xml"/><Relationship Id="rId25" Type="http://schemas.openxmlformats.org/officeDocument/2006/relationships/tags" Target="../tags/tag1380.xml"/><Relationship Id="rId33" Type="http://schemas.openxmlformats.org/officeDocument/2006/relationships/tags" Target="../tags/tag1388.xml"/><Relationship Id="rId38" Type="http://schemas.openxmlformats.org/officeDocument/2006/relationships/tags" Target="../tags/tag1393.xml"/><Relationship Id="rId2" Type="http://schemas.openxmlformats.org/officeDocument/2006/relationships/tags" Target="../tags/tag1357.xml"/><Relationship Id="rId16" Type="http://schemas.openxmlformats.org/officeDocument/2006/relationships/tags" Target="../tags/tag1371.xml"/><Relationship Id="rId20" Type="http://schemas.openxmlformats.org/officeDocument/2006/relationships/tags" Target="../tags/tag1375.xml"/><Relationship Id="rId29" Type="http://schemas.openxmlformats.org/officeDocument/2006/relationships/tags" Target="../tags/tag1384.xml"/><Relationship Id="rId41" Type="http://schemas.openxmlformats.org/officeDocument/2006/relationships/tags" Target="../tags/tag1396.xml"/><Relationship Id="rId1" Type="http://schemas.openxmlformats.org/officeDocument/2006/relationships/tags" Target="../tags/tag1356.xml"/><Relationship Id="rId6" Type="http://schemas.openxmlformats.org/officeDocument/2006/relationships/tags" Target="../tags/tag1361.xml"/><Relationship Id="rId11" Type="http://schemas.openxmlformats.org/officeDocument/2006/relationships/tags" Target="../tags/tag1366.xml"/><Relationship Id="rId24" Type="http://schemas.openxmlformats.org/officeDocument/2006/relationships/tags" Target="../tags/tag1379.xml"/><Relationship Id="rId32" Type="http://schemas.openxmlformats.org/officeDocument/2006/relationships/tags" Target="../tags/tag1387.xml"/><Relationship Id="rId37" Type="http://schemas.openxmlformats.org/officeDocument/2006/relationships/tags" Target="../tags/tag1392.xml"/><Relationship Id="rId40" Type="http://schemas.openxmlformats.org/officeDocument/2006/relationships/tags" Target="../tags/tag1395.xml"/><Relationship Id="rId5" Type="http://schemas.openxmlformats.org/officeDocument/2006/relationships/tags" Target="../tags/tag1360.xml"/><Relationship Id="rId15" Type="http://schemas.openxmlformats.org/officeDocument/2006/relationships/tags" Target="../tags/tag1370.xml"/><Relationship Id="rId23" Type="http://schemas.openxmlformats.org/officeDocument/2006/relationships/tags" Target="../tags/tag1378.xml"/><Relationship Id="rId28" Type="http://schemas.openxmlformats.org/officeDocument/2006/relationships/tags" Target="../tags/tag1383.xml"/><Relationship Id="rId36" Type="http://schemas.openxmlformats.org/officeDocument/2006/relationships/tags" Target="../tags/tag1391.xml"/><Relationship Id="rId10" Type="http://schemas.openxmlformats.org/officeDocument/2006/relationships/tags" Target="../tags/tag1365.xml"/><Relationship Id="rId19" Type="http://schemas.openxmlformats.org/officeDocument/2006/relationships/tags" Target="../tags/tag1374.xml"/><Relationship Id="rId31" Type="http://schemas.openxmlformats.org/officeDocument/2006/relationships/tags" Target="../tags/tag1386.xml"/><Relationship Id="rId4" Type="http://schemas.openxmlformats.org/officeDocument/2006/relationships/tags" Target="../tags/tag1359.xml"/><Relationship Id="rId9" Type="http://schemas.openxmlformats.org/officeDocument/2006/relationships/tags" Target="../tags/tag1364.xml"/><Relationship Id="rId14" Type="http://schemas.openxmlformats.org/officeDocument/2006/relationships/tags" Target="../tags/tag1369.xml"/><Relationship Id="rId22" Type="http://schemas.openxmlformats.org/officeDocument/2006/relationships/tags" Target="../tags/tag1377.xml"/><Relationship Id="rId27" Type="http://schemas.openxmlformats.org/officeDocument/2006/relationships/tags" Target="../tags/tag1382.xml"/><Relationship Id="rId30" Type="http://schemas.openxmlformats.org/officeDocument/2006/relationships/tags" Target="../tags/tag1385.xml"/><Relationship Id="rId35" Type="http://schemas.openxmlformats.org/officeDocument/2006/relationships/tags" Target="../tags/tag1390.xml"/><Relationship Id="rId43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1400.xml"/><Relationship Id="rId2" Type="http://schemas.openxmlformats.org/officeDocument/2006/relationships/tags" Target="../tags/tag1399.xml"/><Relationship Id="rId1" Type="http://schemas.openxmlformats.org/officeDocument/2006/relationships/tags" Target="../tags/tag139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0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tags" Target="../tags/tag1404.xml"/><Relationship Id="rId2" Type="http://schemas.openxmlformats.org/officeDocument/2006/relationships/tags" Target="../tags/tag1403.xml"/><Relationship Id="rId1" Type="http://schemas.openxmlformats.org/officeDocument/2006/relationships/tags" Target="../tags/tag14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05.xml"/></Relationships>
</file>

<file path=ppt/slides/_rels/slide68.xml.rels><?xml version="1.0" encoding="UTF-8" standalone="yes"?>
<Relationships xmlns="http://schemas.openxmlformats.org/package/2006/relationships"><Relationship Id="rId13" Type="http://schemas.openxmlformats.org/officeDocument/2006/relationships/tags" Target="../tags/tag1418.xml"/><Relationship Id="rId18" Type="http://schemas.openxmlformats.org/officeDocument/2006/relationships/tags" Target="../tags/tag1423.xml"/><Relationship Id="rId26" Type="http://schemas.openxmlformats.org/officeDocument/2006/relationships/tags" Target="../tags/tag1431.xml"/><Relationship Id="rId39" Type="http://schemas.openxmlformats.org/officeDocument/2006/relationships/tags" Target="../tags/tag1444.xml"/><Relationship Id="rId21" Type="http://schemas.openxmlformats.org/officeDocument/2006/relationships/tags" Target="../tags/tag1426.xml"/><Relationship Id="rId34" Type="http://schemas.openxmlformats.org/officeDocument/2006/relationships/tags" Target="../tags/tag1439.xml"/><Relationship Id="rId42" Type="http://schemas.openxmlformats.org/officeDocument/2006/relationships/tags" Target="../tags/tag1447.xml"/><Relationship Id="rId47" Type="http://schemas.openxmlformats.org/officeDocument/2006/relationships/tags" Target="../tags/tag1452.xml"/><Relationship Id="rId50" Type="http://schemas.openxmlformats.org/officeDocument/2006/relationships/tags" Target="../tags/tag1455.xml"/><Relationship Id="rId55" Type="http://schemas.openxmlformats.org/officeDocument/2006/relationships/tags" Target="../tags/tag1460.xml"/><Relationship Id="rId63" Type="http://schemas.openxmlformats.org/officeDocument/2006/relationships/tags" Target="../tags/tag1468.xml"/><Relationship Id="rId68" Type="http://schemas.openxmlformats.org/officeDocument/2006/relationships/tags" Target="../tags/tag1473.xml"/><Relationship Id="rId76" Type="http://schemas.openxmlformats.org/officeDocument/2006/relationships/tags" Target="../tags/tag1481.xml"/><Relationship Id="rId7" Type="http://schemas.openxmlformats.org/officeDocument/2006/relationships/tags" Target="../tags/tag1412.xml"/><Relationship Id="rId71" Type="http://schemas.openxmlformats.org/officeDocument/2006/relationships/tags" Target="../tags/tag1476.xml"/><Relationship Id="rId2" Type="http://schemas.openxmlformats.org/officeDocument/2006/relationships/tags" Target="../tags/tag1407.xml"/><Relationship Id="rId16" Type="http://schemas.openxmlformats.org/officeDocument/2006/relationships/tags" Target="../tags/tag1421.xml"/><Relationship Id="rId29" Type="http://schemas.openxmlformats.org/officeDocument/2006/relationships/tags" Target="../tags/tag1434.xml"/><Relationship Id="rId11" Type="http://schemas.openxmlformats.org/officeDocument/2006/relationships/tags" Target="../tags/tag1416.xml"/><Relationship Id="rId24" Type="http://schemas.openxmlformats.org/officeDocument/2006/relationships/tags" Target="../tags/tag1429.xml"/><Relationship Id="rId32" Type="http://schemas.openxmlformats.org/officeDocument/2006/relationships/tags" Target="../tags/tag1437.xml"/><Relationship Id="rId37" Type="http://schemas.openxmlformats.org/officeDocument/2006/relationships/tags" Target="../tags/tag1442.xml"/><Relationship Id="rId40" Type="http://schemas.openxmlformats.org/officeDocument/2006/relationships/tags" Target="../tags/tag1445.xml"/><Relationship Id="rId45" Type="http://schemas.openxmlformats.org/officeDocument/2006/relationships/tags" Target="../tags/tag1450.xml"/><Relationship Id="rId53" Type="http://schemas.openxmlformats.org/officeDocument/2006/relationships/tags" Target="../tags/tag1458.xml"/><Relationship Id="rId58" Type="http://schemas.openxmlformats.org/officeDocument/2006/relationships/tags" Target="../tags/tag1463.xml"/><Relationship Id="rId66" Type="http://schemas.openxmlformats.org/officeDocument/2006/relationships/tags" Target="../tags/tag1471.xml"/><Relationship Id="rId74" Type="http://schemas.openxmlformats.org/officeDocument/2006/relationships/tags" Target="../tags/tag1479.xml"/><Relationship Id="rId5" Type="http://schemas.openxmlformats.org/officeDocument/2006/relationships/tags" Target="../tags/tag1410.xml"/><Relationship Id="rId15" Type="http://schemas.openxmlformats.org/officeDocument/2006/relationships/tags" Target="../tags/tag1420.xml"/><Relationship Id="rId23" Type="http://schemas.openxmlformats.org/officeDocument/2006/relationships/tags" Target="../tags/tag1428.xml"/><Relationship Id="rId28" Type="http://schemas.openxmlformats.org/officeDocument/2006/relationships/tags" Target="../tags/tag1433.xml"/><Relationship Id="rId36" Type="http://schemas.openxmlformats.org/officeDocument/2006/relationships/tags" Target="../tags/tag1441.xml"/><Relationship Id="rId49" Type="http://schemas.openxmlformats.org/officeDocument/2006/relationships/tags" Target="../tags/tag1454.xml"/><Relationship Id="rId57" Type="http://schemas.openxmlformats.org/officeDocument/2006/relationships/tags" Target="../tags/tag1462.xml"/><Relationship Id="rId61" Type="http://schemas.openxmlformats.org/officeDocument/2006/relationships/tags" Target="../tags/tag1466.xml"/><Relationship Id="rId10" Type="http://schemas.openxmlformats.org/officeDocument/2006/relationships/tags" Target="../tags/tag1415.xml"/><Relationship Id="rId19" Type="http://schemas.openxmlformats.org/officeDocument/2006/relationships/tags" Target="../tags/tag1424.xml"/><Relationship Id="rId31" Type="http://schemas.openxmlformats.org/officeDocument/2006/relationships/tags" Target="../tags/tag1436.xml"/><Relationship Id="rId44" Type="http://schemas.openxmlformats.org/officeDocument/2006/relationships/tags" Target="../tags/tag1449.xml"/><Relationship Id="rId52" Type="http://schemas.openxmlformats.org/officeDocument/2006/relationships/tags" Target="../tags/tag1457.xml"/><Relationship Id="rId60" Type="http://schemas.openxmlformats.org/officeDocument/2006/relationships/tags" Target="../tags/tag1465.xml"/><Relationship Id="rId65" Type="http://schemas.openxmlformats.org/officeDocument/2006/relationships/tags" Target="../tags/tag1470.xml"/><Relationship Id="rId73" Type="http://schemas.openxmlformats.org/officeDocument/2006/relationships/tags" Target="../tags/tag1478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1409.xml"/><Relationship Id="rId9" Type="http://schemas.openxmlformats.org/officeDocument/2006/relationships/tags" Target="../tags/tag1414.xml"/><Relationship Id="rId14" Type="http://schemas.openxmlformats.org/officeDocument/2006/relationships/tags" Target="../tags/tag1419.xml"/><Relationship Id="rId22" Type="http://schemas.openxmlformats.org/officeDocument/2006/relationships/tags" Target="../tags/tag1427.xml"/><Relationship Id="rId27" Type="http://schemas.openxmlformats.org/officeDocument/2006/relationships/tags" Target="../tags/tag1432.xml"/><Relationship Id="rId30" Type="http://schemas.openxmlformats.org/officeDocument/2006/relationships/tags" Target="../tags/tag1435.xml"/><Relationship Id="rId35" Type="http://schemas.openxmlformats.org/officeDocument/2006/relationships/tags" Target="../tags/tag1440.xml"/><Relationship Id="rId43" Type="http://schemas.openxmlformats.org/officeDocument/2006/relationships/tags" Target="../tags/tag1448.xml"/><Relationship Id="rId48" Type="http://schemas.openxmlformats.org/officeDocument/2006/relationships/tags" Target="../tags/tag1453.xml"/><Relationship Id="rId56" Type="http://schemas.openxmlformats.org/officeDocument/2006/relationships/tags" Target="../tags/tag1461.xml"/><Relationship Id="rId64" Type="http://schemas.openxmlformats.org/officeDocument/2006/relationships/tags" Target="../tags/tag1469.xml"/><Relationship Id="rId69" Type="http://schemas.openxmlformats.org/officeDocument/2006/relationships/tags" Target="../tags/tag1474.xml"/><Relationship Id="rId77" Type="http://schemas.openxmlformats.org/officeDocument/2006/relationships/tags" Target="../tags/tag1482.xml"/><Relationship Id="rId8" Type="http://schemas.openxmlformats.org/officeDocument/2006/relationships/tags" Target="../tags/tag1413.xml"/><Relationship Id="rId51" Type="http://schemas.openxmlformats.org/officeDocument/2006/relationships/tags" Target="../tags/tag1456.xml"/><Relationship Id="rId72" Type="http://schemas.openxmlformats.org/officeDocument/2006/relationships/tags" Target="../tags/tag1477.xml"/><Relationship Id="rId3" Type="http://schemas.openxmlformats.org/officeDocument/2006/relationships/tags" Target="../tags/tag1408.xml"/><Relationship Id="rId12" Type="http://schemas.openxmlformats.org/officeDocument/2006/relationships/tags" Target="../tags/tag1417.xml"/><Relationship Id="rId17" Type="http://schemas.openxmlformats.org/officeDocument/2006/relationships/tags" Target="../tags/tag1422.xml"/><Relationship Id="rId25" Type="http://schemas.openxmlformats.org/officeDocument/2006/relationships/tags" Target="../tags/tag1430.xml"/><Relationship Id="rId33" Type="http://schemas.openxmlformats.org/officeDocument/2006/relationships/tags" Target="../tags/tag1438.xml"/><Relationship Id="rId38" Type="http://schemas.openxmlformats.org/officeDocument/2006/relationships/tags" Target="../tags/tag1443.xml"/><Relationship Id="rId46" Type="http://schemas.openxmlformats.org/officeDocument/2006/relationships/tags" Target="../tags/tag1451.xml"/><Relationship Id="rId59" Type="http://schemas.openxmlformats.org/officeDocument/2006/relationships/tags" Target="../tags/tag1464.xml"/><Relationship Id="rId67" Type="http://schemas.openxmlformats.org/officeDocument/2006/relationships/tags" Target="../tags/tag1472.xml"/><Relationship Id="rId20" Type="http://schemas.openxmlformats.org/officeDocument/2006/relationships/tags" Target="../tags/tag1425.xml"/><Relationship Id="rId41" Type="http://schemas.openxmlformats.org/officeDocument/2006/relationships/tags" Target="../tags/tag1446.xml"/><Relationship Id="rId54" Type="http://schemas.openxmlformats.org/officeDocument/2006/relationships/tags" Target="../tags/tag1459.xml"/><Relationship Id="rId62" Type="http://schemas.openxmlformats.org/officeDocument/2006/relationships/tags" Target="../tags/tag1467.xml"/><Relationship Id="rId70" Type="http://schemas.openxmlformats.org/officeDocument/2006/relationships/tags" Target="../tags/tag1475.xml"/><Relationship Id="rId75" Type="http://schemas.openxmlformats.org/officeDocument/2006/relationships/tags" Target="../tags/tag1480.xml"/><Relationship Id="rId1" Type="http://schemas.openxmlformats.org/officeDocument/2006/relationships/tags" Target="../tags/tag1406.xml"/><Relationship Id="rId6" Type="http://schemas.openxmlformats.org/officeDocument/2006/relationships/tags" Target="../tags/tag141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1485.xml"/><Relationship Id="rId2" Type="http://schemas.openxmlformats.org/officeDocument/2006/relationships/tags" Target="../tags/tag1484.xml"/><Relationship Id="rId1" Type="http://schemas.openxmlformats.org/officeDocument/2006/relationships/tags" Target="../tags/tag148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8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tags" Target="../tags/tag1489.xml"/><Relationship Id="rId2" Type="http://schemas.openxmlformats.org/officeDocument/2006/relationships/tags" Target="../tags/tag1488.xml"/><Relationship Id="rId1" Type="http://schemas.openxmlformats.org/officeDocument/2006/relationships/tags" Target="../tags/tag14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1.xml"/><Relationship Id="rId4" Type="http://schemas.openxmlformats.org/officeDocument/2006/relationships/tags" Target="../tags/tag1490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tags" Target="../tags/tag1499.xml"/><Relationship Id="rId13" Type="http://schemas.openxmlformats.org/officeDocument/2006/relationships/tags" Target="../tags/tag1504.xml"/><Relationship Id="rId18" Type="http://schemas.openxmlformats.org/officeDocument/2006/relationships/tags" Target="../tags/tag1509.xml"/><Relationship Id="rId3" Type="http://schemas.openxmlformats.org/officeDocument/2006/relationships/tags" Target="../tags/tag1494.xml"/><Relationship Id="rId21" Type="http://schemas.openxmlformats.org/officeDocument/2006/relationships/tags" Target="../tags/tag1512.xml"/><Relationship Id="rId7" Type="http://schemas.openxmlformats.org/officeDocument/2006/relationships/tags" Target="../tags/tag1498.xml"/><Relationship Id="rId12" Type="http://schemas.openxmlformats.org/officeDocument/2006/relationships/tags" Target="../tags/tag1503.xml"/><Relationship Id="rId17" Type="http://schemas.openxmlformats.org/officeDocument/2006/relationships/tags" Target="../tags/tag1508.xml"/><Relationship Id="rId2" Type="http://schemas.openxmlformats.org/officeDocument/2006/relationships/tags" Target="../tags/tag1493.xml"/><Relationship Id="rId16" Type="http://schemas.openxmlformats.org/officeDocument/2006/relationships/tags" Target="../tags/tag1507.xml"/><Relationship Id="rId20" Type="http://schemas.openxmlformats.org/officeDocument/2006/relationships/tags" Target="../tags/tag1511.xml"/><Relationship Id="rId1" Type="http://schemas.openxmlformats.org/officeDocument/2006/relationships/tags" Target="../tags/tag1492.xml"/><Relationship Id="rId6" Type="http://schemas.openxmlformats.org/officeDocument/2006/relationships/tags" Target="../tags/tag1497.xml"/><Relationship Id="rId11" Type="http://schemas.openxmlformats.org/officeDocument/2006/relationships/tags" Target="../tags/tag1502.xml"/><Relationship Id="rId5" Type="http://schemas.openxmlformats.org/officeDocument/2006/relationships/tags" Target="../tags/tag1496.xml"/><Relationship Id="rId15" Type="http://schemas.openxmlformats.org/officeDocument/2006/relationships/tags" Target="../tags/tag1506.xml"/><Relationship Id="rId10" Type="http://schemas.openxmlformats.org/officeDocument/2006/relationships/tags" Target="../tags/tag1501.xml"/><Relationship Id="rId19" Type="http://schemas.openxmlformats.org/officeDocument/2006/relationships/tags" Target="../tags/tag1510.xml"/><Relationship Id="rId4" Type="http://schemas.openxmlformats.org/officeDocument/2006/relationships/tags" Target="../tags/tag1495.xml"/><Relationship Id="rId9" Type="http://schemas.openxmlformats.org/officeDocument/2006/relationships/tags" Target="../tags/tag1500.xml"/><Relationship Id="rId14" Type="http://schemas.openxmlformats.org/officeDocument/2006/relationships/tags" Target="../tags/tag1505.xml"/><Relationship Id="rId22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tags" Target="../tags/tag1515.xml"/><Relationship Id="rId2" Type="http://schemas.openxmlformats.org/officeDocument/2006/relationships/tags" Target="../tags/tag1514.xml"/><Relationship Id="rId1" Type="http://schemas.openxmlformats.org/officeDocument/2006/relationships/tags" Target="../tags/tag15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17.xml"/><Relationship Id="rId4" Type="http://schemas.openxmlformats.org/officeDocument/2006/relationships/tags" Target="../tags/tag151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tags" Target="../tags/tag1520.xml"/><Relationship Id="rId2" Type="http://schemas.openxmlformats.org/officeDocument/2006/relationships/tags" Target="../tags/tag1519.xml"/><Relationship Id="rId1" Type="http://schemas.openxmlformats.org/officeDocument/2006/relationships/tags" Target="../tags/tag15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22.xml"/><Relationship Id="rId4" Type="http://schemas.openxmlformats.org/officeDocument/2006/relationships/tags" Target="../tags/tag1521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tags" Target="../tags/tag1530.xml"/><Relationship Id="rId13" Type="http://schemas.openxmlformats.org/officeDocument/2006/relationships/tags" Target="../tags/tag1535.xml"/><Relationship Id="rId3" Type="http://schemas.openxmlformats.org/officeDocument/2006/relationships/tags" Target="../tags/tag1525.xml"/><Relationship Id="rId7" Type="http://schemas.openxmlformats.org/officeDocument/2006/relationships/tags" Target="../tags/tag1529.xml"/><Relationship Id="rId12" Type="http://schemas.openxmlformats.org/officeDocument/2006/relationships/tags" Target="../tags/tag1534.xml"/><Relationship Id="rId2" Type="http://schemas.openxmlformats.org/officeDocument/2006/relationships/tags" Target="../tags/tag1524.xml"/><Relationship Id="rId1" Type="http://schemas.openxmlformats.org/officeDocument/2006/relationships/tags" Target="../tags/tag1523.xml"/><Relationship Id="rId6" Type="http://schemas.openxmlformats.org/officeDocument/2006/relationships/tags" Target="../tags/tag1528.xml"/><Relationship Id="rId11" Type="http://schemas.openxmlformats.org/officeDocument/2006/relationships/tags" Target="../tags/tag1533.xml"/><Relationship Id="rId5" Type="http://schemas.openxmlformats.org/officeDocument/2006/relationships/tags" Target="../tags/tag1527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1532.xml"/><Relationship Id="rId4" Type="http://schemas.openxmlformats.org/officeDocument/2006/relationships/tags" Target="../tags/tag1526.xml"/><Relationship Id="rId9" Type="http://schemas.openxmlformats.org/officeDocument/2006/relationships/tags" Target="../tags/tag1531.xml"/><Relationship Id="rId14" Type="http://schemas.openxmlformats.org/officeDocument/2006/relationships/tags" Target="../tags/tag153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tags" Target="../tags/tag1539.xml"/><Relationship Id="rId2" Type="http://schemas.openxmlformats.org/officeDocument/2006/relationships/tags" Target="../tags/tag1538.xml"/><Relationship Id="rId1" Type="http://schemas.openxmlformats.org/officeDocument/2006/relationships/tags" Target="../tags/tag15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41.xml"/><Relationship Id="rId4" Type="http://schemas.openxmlformats.org/officeDocument/2006/relationships/tags" Target="../tags/tag1540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tags" Target="../tags/tag1544.xml"/><Relationship Id="rId2" Type="http://schemas.openxmlformats.org/officeDocument/2006/relationships/tags" Target="../tags/tag1543.xml"/><Relationship Id="rId1" Type="http://schemas.openxmlformats.org/officeDocument/2006/relationships/tags" Target="../tags/tag15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46.xml"/><Relationship Id="rId4" Type="http://schemas.openxmlformats.org/officeDocument/2006/relationships/tags" Target="../tags/tag154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tags" Target="../tags/tag1549.xml"/><Relationship Id="rId2" Type="http://schemas.openxmlformats.org/officeDocument/2006/relationships/tags" Target="../tags/tag1548.xml"/><Relationship Id="rId1" Type="http://schemas.openxmlformats.org/officeDocument/2006/relationships/tags" Target="../tags/tag15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51.xml"/><Relationship Id="rId4" Type="http://schemas.openxmlformats.org/officeDocument/2006/relationships/tags" Target="../tags/tag1550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tags" Target="../tags/tag1554.xml"/><Relationship Id="rId2" Type="http://schemas.openxmlformats.org/officeDocument/2006/relationships/tags" Target="../tags/tag1553.xml"/><Relationship Id="rId1" Type="http://schemas.openxmlformats.org/officeDocument/2006/relationships/tags" Target="../tags/tag155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5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5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6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D-</a:t>
            </a:r>
            <a:fld id="{85F150C1-0739-4919-9E78-1AF0B1DCF15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1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19200"/>
            <a:ext cx="4038600" cy="4876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LR Parsing </a:t>
            </a:r>
          </a:p>
          <a:p>
            <a:pPr marL="0" indent="0" eaLnBrk="1" hangingPunct="1">
              <a:buNone/>
            </a:pPr>
            <a:endParaRPr lang="en-US" sz="2400" kern="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Build Bottom-Up Parse Tree</a:t>
            </a:r>
          </a:p>
          <a:p>
            <a:pPr marL="0" indent="0" eaLnBrk="1" hangingPunct="1">
              <a:buNone/>
            </a:pPr>
            <a:endParaRPr lang="en-US" sz="2400" kern="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Handles</a:t>
            </a: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Writing a Shift-Reduce Parser</a:t>
            </a: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ACTION &amp; GOTO Parse Tables</a:t>
            </a:r>
          </a:p>
          <a:p>
            <a:pPr marL="0" indent="0" eaLnBrk="1" hangingPunct="1">
              <a:buNone/>
            </a:pPr>
            <a:endParaRPr lang="en-US" sz="2400" kern="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Dotted Items</a:t>
            </a:r>
          </a:p>
          <a:p>
            <a:pPr marL="0" indent="0" eaLnBrk="1" hangingPunct="1">
              <a:buNone/>
            </a:pPr>
            <a:endParaRPr lang="en-US" sz="2400" kern="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SR &amp; RR conflicts</a:t>
            </a:r>
          </a:p>
          <a:p>
            <a:pPr marL="0" indent="0">
              <a:buNone/>
            </a:pPr>
            <a:endParaRPr lang="en-US" sz="2400" kern="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bg1"/>
                </a:solidFill>
              </a:rPr>
              <a:t>Next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8" name="Rectangle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73126" y="152400"/>
            <a:ext cx="7772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kern="0" smtClean="0"/>
              <a:t>CSE P501 – Compilers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40825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|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5187594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aAAcd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AAcd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Acd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dd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?   </a:t>
            </a:r>
            <a:r>
              <a:rPr lang="en-US" dirty="0" smtClean="0"/>
              <a:t>No.  Shift dot</a:t>
            </a:r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0758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1295400" y="1885157"/>
            <a:ext cx="2438400" cy="13350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S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a </a:t>
            </a:r>
            <a:r>
              <a:rPr lang="en-US" sz="2400" dirty="0" err="1" smtClean="0"/>
              <a:t>A</a:t>
            </a:r>
            <a:r>
              <a:rPr lang="en-US" sz="2400" dirty="0" smtClean="0"/>
              <a:t> B e</a:t>
            </a:r>
          </a:p>
          <a:p>
            <a:pPr eaLnBrk="1" hangingPunct="1">
              <a:buNone/>
            </a:pPr>
            <a:r>
              <a:rPr lang="en-US" sz="2400" dirty="0" smtClean="0"/>
              <a:t>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A b 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| b</a:t>
            </a:r>
          </a:p>
          <a:p>
            <a:pPr eaLnBrk="1" hangingPunct="1">
              <a:buNone/>
            </a:pPr>
            <a:r>
              <a:rPr lang="en-US" sz="2400" dirty="0" smtClean="0"/>
              <a:t>B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d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|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</a:t>
            </a:r>
            <a:r>
              <a:rPr lang="en-US" dirty="0"/>
              <a:t>9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81000" y="5187594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aAAcde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AAcde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Acde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cde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?   No.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We are stuck!</a:t>
            </a:r>
          </a:p>
        </p:txBody>
      </p:sp>
    </p:spTree>
    <p:extLst>
      <p:ext uri="{BB962C8B-B14F-4D97-AF65-F5344CB8AC3E}">
        <p14:creationId xmlns:p14="http://schemas.microsoft.com/office/powerpoint/2010/main" val="5198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D-</a:t>
            </a:r>
            <a:fld id="{448651AF-B0EF-49DE-A279-68D190B5FC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Rewind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860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Rewind to step </a:t>
            </a:r>
            <a:r>
              <a:rPr lang="en-US" sz="2800" dirty="0"/>
              <a:t>5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Let's </a:t>
            </a:r>
            <a:r>
              <a:rPr lang="en-US" sz="2800" i="1" dirty="0" smtClean="0"/>
              <a:t>not </a:t>
            </a:r>
            <a:r>
              <a:rPr lang="en-US" sz="2800" dirty="0" smtClean="0"/>
              <a:t>reduce </a:t>
            </a:r>
            <a:r>
              <a:rPr lang="en-US" sz="2800" dirty="0"/>
              <a:t>using A </a:t>
            </a:r>
            <a:r>
              <a:rPr lang="en-US" sz="2800" dirty="0">
                <a:sym typeface="Symbol" panose="05050102010706020507" pitchFamily="18" charset="2"/>
              </a:rPr>
              <a:t> </a:t>
            </a:r>
            <a:r>
              <a:rPr lang="en-US" sz="2800" dirty="0" smtClean="0"/>
              <a:t>b.  Shift instead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Try again!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530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c  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</a:t>
            </a:r>
            <a:r>
              <a:rPr lang="en-US" dirty="0" smtClean="0"/>
              <a:t>right – step </a:t>
            </a:r>
            <a:r>
              <a:rPr lang="en-US" dirty="0"/>
              <a:t>5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9600" y="5039005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?   </a:t>
            </a:r>
            <a:r>
              <a:rPr lang="en-US" dirty="0" smtClean="0"/>
              <a:t>Yes</a:t>
            </a:r>
            <a:r>
              <a:rPr lang="en-US" dirty="0"/>
              <a:t>, </a:t>
            </a:r>
            <a:r>
              <a:rPr lang="en-US" dirty="0" smtClean="0"/>
              <a:t>we </a:t>
            </a:r>
            <a:r>
              <a:rPr lang="en-US" i="1" dirty="0" smtClean="0"/>
              <a:t>could, </a:t>
            </a:r>
            <a:r>
              <a:rPr lang="en-US" dirty="0" smtClean="0"/>
              <a:t>using </a:t>
            </a:r>
            <a:r>
              <a:rPr lang="en-US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b.  But it led to a dead-end, first time.  So do </a:t>
            </a:r>
            <a:r>
              <a:rPr lang="en-US" i="1" dirty="0" smtClean="0"/>
              <a:t>not</a:t>
            </a:r>
            <a:r>
              <a:rPr lang="en-US" dirty="0" smtClean="0"/>
              <a:t> reduce.  Instead, shift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40319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</a:t>
            </a:r>
            <a:r>
              <a:rPr lang="en-US" dirty="0" smtClean="0"/>
              <a:t>right – step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03900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aAbc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Abc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bc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?   </a:t>
            </a:r>
            <a:r>
              <a:rPr lang="en-US" dirty="0" smtClean="0"/>
              <a:t>Yes</a:t>
            </a:r>
            <a:r>
              <a:rPr lang="en-US" dirty="0"/>
              <a:t>, </a:t>
            </a:r>
            <a:r>
              <a:rPr lang="en-US" dirty="0" smtClean="0"/>
              <a:t>using </a:t>
            </a:r>
            <a:r>
              <a:rPr lang="en-US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err="1" smtClean="0">
                <a:sym typeface="Symbol" panose="05050102010706020507" pitchFamily="18" charset="2"/>
              </a:rPr>
              <a:t>Abc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2574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c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</a:t>
            </a:r>
            <a:r>
              <a:rPr lang="en-US" dirty="0" smtClean="0"/>
              <a:t>right – step 7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03900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?   </a:t>
            </a:r>
            <a:r>
              <a:rPr lang="en-US" dirty="0" smtClean="0"/>
              <a:t>No.  Shift  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257800" y="1981200"/>
            <a:ext cx="3048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34000" y="1981200"/>
            <a:ext cx="6096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0951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c 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</a:t>
            </a:r>
            <a:r>
              <a:rPr lang="en-US" dirty="0" smtClean="0"/>
              <a:t>right – step 8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03900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Ad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?   </a:t>
            </a:r>
            <a:r>
              <a:rPr lang="en-US" dirty="0" smtClean="0"/>
              <a:t>Yes, using B </a:t>
            </a:r>
            <a:r>
              <a:rPr lang="en-US" dirty="0">
                <a:sym typeface="Symbol" panose="05050102010706020507" pitchFamily="18" charset="2"/>
              </a:rPr>
              <a:t> d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257800" y="1981200"/>
            <a:ext cx="3048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34000" y="1981200"/>
            <a:ext cx="6096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8787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A        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c  d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</a:t>
            </a:r>
            <a:r>
              <a:rPr lang="en-US" dirty="0" smtClean="0"/>
              <a:t>right – step 9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03900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en-US" dirty="0" smtClean="0"/>
              <a:t>?   </a:t>
            </a:r>
            <a:r>
              <a:rPr lang="en-US" dirty="0" smtClean="0"/>
              <a:t>No.  Shift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257800" y="1981200"/>
            <a:ext cx="3048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34000" y="1981200"/>
            <a:ext cx="6096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0855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A        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c  d 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endParaRPr lang="en-US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</a:t>
            </a:r>
            <a:r>
              <a:rPr lang="en-US" dirty="0" smtClean="0"/>
              <a:t>right – step 10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03900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aABe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ABe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Be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e</a:t>
            </a:r>
            <a:r>
              <a:rPr lang="en-US" dirty="0" smtClean="0"/>
              <a:t> ?   Yes, using S </a:t>
            </a:r>
            <a:r>
              <a:rPr lang="en-US" kern="0" dirty="0">
                <a:sym typeface="Symbol" panose="05050102010706020507" pitchFamily="18" charset="2"/>
              </a:rPr>
              <a:t></a:t>
            </a:r>
            <a:r>
              <a:rPr lang="en-US" kern="0" dirty="0"/>
              <a:t> </a:t>
            </a:r>
            <a:r>
              <a:rPr lang="en-US" kern="0" dirty="0" err="1"/>
              <a:t>aABe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smtClean="0"/>
              <a:t>S </a:t>
            </a:r>
            <a:r>
              <a:rPr lang="en-US" sz="2400" kern="0" dirty="0" smtClean="0">
                <a:sym typeface="Symbol" panose="05050102010706020507" pitchFamily="18" charset="2"/>
              </a:rPr>
              <a:t></a:t>
            </a:r>
            <a:r>
              <a:rPr lang="en-US" sz="2400" kern="0" dirty="0" smtClean="0"/>
              <a:t> </a:t>
            </a:r>
            <a:r>
              <a:rPr lang="en-US" sz="2400" kern="0" dirty="0" err="1" smtClean="0"/>
              <a:t>aABe</a:t>
            </a:r>
            <a:endParaRPr lang="en-US" sz="2400" kern="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smtClean="0"/>
              <a:t>A </a:t>
            </a:r>
            <a:r>
              <a:rPr lang="en-US" sz="2400" kern="0" dirty="0" smtClean="0">
                <a:sym typeface="Symbol" panose="05050102010706020507" pitchFamily="18" charset="2"/>
              </a:rPr>
              <a:t> </a:t>
            </a:r>
            <a:r>
              <a:rPr lang="en-US" sz="2400" kern="0" dirty="0" err="1" smtClean="0"/>
              <a:t>Abc</a:t>
            </a:r>
            <a:r>
              <a:rPr lang="en-US" sz="2400" kern="0" dirty="0" smtClean="0">
                <a:solidFill>
                  <a:srgbClr val="FF0000"/>
                </a:solidFill>
              </a:rPr>
              <a:t> </a:t>
            </a:r>
            <a:r>
              <a:rPr lang="en-US" sz="2400" kern="0" dirty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smtClean="0"/>
              <a:t>B </a:t>
            </a:r>
            <a:r>
              <a:rPr lang="en-US" sz="2400" kern="0" dirty="0" smtClean="0">
                <a:sym typeface="Symbol" panose="05050102010706020507" pitchFamily="18" charset="2"/>
              </a:rPr>
              <a:t> </a:t>
            </a:r>
            <a:r>
              <a:rPr lang="en-US" sz="2400" kern="0" dirty="0" smtClean="0"/>
              <a:t>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257800" y="1981200"/>
            <a:ext cx="3048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34000" y="1981200"/>
            <a:ext cx="6096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7547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S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A        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  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c  d 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endParaRPr lang="en-US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</a:t>
            </a:r>
            <a:r>
              <a:rPr lang="en-US" dirty="0" smtClean="0"/>
              <a:t>right – step 11 </a:t>
            </a:r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smtClean="0"/>
              <a:t>S </a:t>
            </a:r>
            <a:r>
              <a:rPr lang="en-US" sz="2400" kern="0" dirty="0" smtClean="0">
                <a:sym typeface="Symbol" panose="05050102010706020507" pitchFamily="18" charset="2"/>
              </a:rPr>
              <a:t></a:t>
            </a:r>
            <a:r>
              <a:rPr lang="en-US" sz="2400" kern="0" dirty="0" smtClean="0"/>
              <a:t> </a:t>
            </a:r>
            <a:r>
              <a:rPr lang="en-US" sz="2400" kern="0" dirty="0" err="1" smtClean="0"/>
              <a:t>aABe</a:t>
            </a:r>
            <a:endParaRPr lang="en-US" sz="2400" kern="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smtClean="0"/>
              <a:t>A </a:t>
            </a:r>
            <a:r>
              <a:rPr lang="en-US" sz="2400" kern="0" dirty="0" smtClean="0">
                <a:sym typeface="Symbol" panose="05050102010706020507" pitchFamily="18" charset="2"/>
              </a:rPr>
              <a:t> </a:t>
            </a:r>
            <a:r>
              <a:rPr lang="en-US" sz="2400" kern="0" dirty="0" err="1" smtClean="0"/>
              <a:t>Abc</a:t>
            </a:r>
            <a:r>
              <a:rPr lang="en-US" sz="2400" kern="0" dirty="0" smtClean="0">
                <a:solidFill>
                  <a:srgbClr val="FF0000"/>
                </a:solidFill>
              </a:rPr>
              <a:t> </a:t>
            </a:r>
            <a:r>
              <a:rPr lang="en-US" sz="2400" kern="0" dirty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smtClean="0"/>
              <a:t>B </a:t>
            </a:r>
            <a:r>
              <a:rPr lang="en-US" sz="2400" kern="0" dirty="0" smtClean="0">
                <a:sym typeface="Symbol" panose="05050102010706020507" pitchFamily="18" charset="2"/>
              </a:rPr>
              <a:t> </a:t>
            </a:r>
            <a:r>
              <a:rPr lang="en-US" sz="2400" kern="0" dirty="0" smtClean="0"/>
              <a:t>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257800" y="1981200"/>
            <a:ext cx="3048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34000" y="1981200"/>
            <a:ext cx="609600" cy="1676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791200" y="1447800"/>
            <a:ext cx="609600" cy="1143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257800" y="1447800"/>
            <a:ext cx="3810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Elbow Connector 14"/>
          <p:cNvCxnSpPr/>
          <p:nvPr/>
        </p:nvCxnSpPr>
        <p:spPr bwMode="auto">
          <a:xfrm rot="16200000" flipH="1">
            <a:off x="5219700" y="2095500"/>
            <a:ext cx="2209800" cy="914400"/>
          </a:xfrm>
          <a:prstGeom prst="bentConnector3">
            <a:avLst>
              <a:gd name="adj1" fmla="val -20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Elbow Connector 22"/>
          <p:cNvCxnSpPr/>
          <p:nvPr/>
        </p:nvCxnSpPr>
        <p:spPr bwMode="auto">
          <a:xfrm rot="5400000">
            <a:off x="4000500" y="2171699"/>
            <a:ext cx="2209801" cy="762000"/>
          </a:xfrm>
          <a:prstGeom prst="bentConnector3">
            <a:avLst>
              <a:gd name="adj1" fmla="val -4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57200" y="4669123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We just executed a rightmost derivation, backwards:</a:t>
            </a:r>
          </a:p>
          <a:p>
            <a:pPr algn="l"/>
            <a:endParaRPr lang="en-US" sz="2000" dirty="0"/>
          </a:p>
          <a:p>
            <a:r>
              <a:rPr lang="en-US" sz="2000" dirty="0">
                <a:cs typeface="Consolas" panose="020B0609020204030204" pitchFamily="49" charset="0"/>
              </a:rPr>
              <a:t>S =&gt; a </a:t>
            </a:r>
            <a:r>
              <a:rPr lang="en-US" sz="2000" dirty="0" err="1">
                <a:cs typeface="Consolas" panose="020B0609020204030204" pitchFamily="49" charset="0"/>
              </a:rPr>
              <a:t>A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B</a:t>
            </a:r>
            <a:r>
              <a:rPr lang="en-US" sz="2000" dirty="0">
                <a:cs typeface="Consolas" panose="020B0609020204030204" pitchFamily="49" charset="0"/>
              </a:rPr>
              <a:t> e =&gt; a </a:t>
            </a:r>
            <a:r>
              <a:rPr lang="en-US" sz="2000" dirty="0" err="1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2000" dirty="0">
                <a:cs typeface="Consolas" panose="020B0609020204030204" pitchFamily="49" charset="0"/>
              </a:rPr>
              <a:t> d e =&gt; a </a:t>
            </a:r>
            <a:r>
              <a:rPr lang="en-US" sz="2000" dirty="0" err="1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2000" dirty="0">
                <a:cs typeface="Consolas" panose="020B0609020204030204" pitchFamily="49" charset="0"/>
              </a:rPr>
              <a:t> b c d e =&gt; a b </a:t>
            </a:r>
            <a:r>
              <a:rPr lang="en-US" sz="2000" dirty="0" err="1">
                <a:cs typeface="Consolas" panose="020B0609020204030204" pitchFamily="49" charset="0"/>
              </a:rPr>
              <a:t>b</a:t>
            </a:r>
            <a:r>
              <a:rPr lang="en-US" sz="2000" dirty="0">
                <a:cs typeface="Consolas" panose="020B0609020204030204" pitchFamily="49" charset="0"/>
              </a:rPr>
              <a:t> c d e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01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450897" y="3112122"/>
            <a:ext cx="2042119" cy="1095812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D-</a:t>
            </a:r>
            <a:fld id="{715D77DC-0A04-400D-875A-632CFC0380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81" y="1036924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38927" y="102353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0281" y="1036924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6327" y="1023533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15481" y="1494124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98377" y="1480733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4127" y="1480733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2812" y="271725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6236" y="23385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3580" y="307561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58382" y="388846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43097" y="4693217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0401" y="5488969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 = Abstract Syntax Tree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0325" y="5824398"/>
            <a:ext cx="363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 = Intermediate Representation</a:t>
            </a:r>
            <a:endParaRPr lang="en-US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0577" y="1008381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68081" y="1494124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06415" y="2727929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26136" y="2719060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812" y="352511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22813" y="4267301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Convert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26133" y="3467161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6131" y="4192547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6133" y="4930441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25727" y="2344791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39026" y="4606801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6134" y="2360523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26136" y="3095844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26130" y="3848160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33" idx="2"/>
            <a:endCxn id="29" idx="0"/>
          </p:cNvCxnSpPr>
          <p:nvPr/>
        </p:nvCxnSpPr>
        <p:spPr bwMode="auto">
          <a:xfrm rot="5400000" flipH="1" flipV="1">
            <a:off x="2638534" y="2745608"/>
            <a:ext cx="1846553" cy="1811196"/>
          </a:xfrm>
          <a:prstGeom prst="bentConnector5">
            <a:avLst>
              <a:gd name="adj1" fmla="val -31245"/>
              <a:gd name="adj2" fmla="val 49238"/>
              <a:gd name="adj3" fmla="val 132423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1624" y="2504845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56212" y="2133600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4181" y="3046823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>
            <a:off x="2656212" y="3832296"/>
            <a:ext cx="1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2576" y="3015974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2575" y="3764075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2575" y="4489461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LR Parsing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A266853-2D06-4BD4-91CA-2A1E0EC64BC0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LR(1) Parsing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63538" y="1596372"/>
            <a:ext cx="8305800" cy="4114800"/>
          </a:xfrm>
        </p:spPr>
        <p:txBody>
          <a:bodyPr/>
          <a:lstStyle/>
          <a:p>
            <a:pPr eaLnBrk="1" hangingPunct="1"/>
            <a:r>
              <a:rPr lang="en-US" sz="2000" u="sng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eft to right scan; </a:t>
            </a:r>
            <a:r>
              <a:rPr lang="en-US" sz="2000" u="sng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/>
              <a:t>ightmost derivation; 1 token </a:t>
            </a:r>
            <a:r>
              <a:rPr lang="en-US" sz="2000" dirty="0" err="1" smtClean="0"/>
              <a:t>lookahead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"Bottom-Up" approach.  Also called Shift-Reduce parser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The syntax of almost all practical programming languages can be specified by an LR(1) grammar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LALR(1) and SLR are subsets of LR(1)</a:t>
            </a:r>
          </a:p>
          <a:p>
            <a:pPr lvl="1" eaLnBrk="1" hangingPunct="1"/>
            <a:r>
              <a:rPr lang="en-US" sz="1800" dirty="0" smtClean="0"/>
              <a:t>LALR(1) can parse most real languages, has a smaller memory footprint, and is used by </a:t>
            </a:r>
            <a:r>
              <a:rPr lang="en-US" sz="1800" dirty="0" smtClean="0">
                <a:solidFill>
                  <a:srgbClr val="FF0000"/>
                </a:solidFill>
              </a:rPr>
              <a:t>CUP</a:t>
            </a:r>
          </a:p>
          <a:p>
            <a:pPr lvl="1" eaLnBrk="1" hangingPunct="1"/>
            <a:r>
              <a:rPr lang="en-US" sz="1800" dirty="0" smtClean="0"/>
              <a:t>All variants (SLR, LALR, LR) use same algorithm – but different driver tables</a:t>
            </a:r>
          </a:p>
          <a:p>
            <a:pPr lvl="1" eaLnBrk="1" hangingPunct="1"/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F3E12C0E-F66F-4C46-BB6E-9B3E3FB45E15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LR Parsing in Greek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114883"/>
            <a:ext cx="8238332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B</a:t>
            </a:r>
            <a:r>
              <a:rPr lang="en-US" sz="2000" dirty="0" smtClean="0"/>
              <a:t>ottom-up parser builds a rightmost derivation, backwards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Given the rightmost derivation: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 =&gt;</a:t>
            </a:r>
            <a:r>
              <a:rPr lang="en-US" sz="1600" dirty="0" smtClean="0">
                <a:sym typeface="Symbol" pitchFamily="18" charset="2"/>
              </a:rPr>
              <a:t>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=&gt;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=&gt;…=&gt;</a:t>
            </a:r>
            <a:r>
              <a:rPr lang="en-US" sz="1600" baseline="-25000" dirty="0" smtClean="0">
                <a:sym typeface="Symbol" pitchFamily="18" charset="2"/>
              </a:rPr>
              <a:t>n-2</a:t>
            </a:r>
            <a:r>
              <a:rPr lang="en-US" sz="1600" dirty="0" smtClean="0">
                <a:sym typeface="Symbol" pitchFamily="18" charset="2"/>
              </a:rPr>
              <a:t>=&gt;</a:t>
            </a:r>
            <a:r>
              <a:rPr lang="en-US" sz="1600" baseline="-25000" dirty="0" smtClean="0">
                <a:sym typeface="Symbol" pitchFamily="18" charset="2"/>
              </a:rPr>
              <a:t>n-1</a:t>
            </a:r>
            <a:r>
              <a:rPr lang="en-US" sz="1600" dirty="0" smtClean="0">
                <a:sym typeface="Symbol" pitchFamily="18" charset="2"/>
              </a:rPr>
              <a:t>=&gt;</a:t>
            </a:r>
            <a:r>
              <a:rPr lang="en-US" sz="1600" baseline="-25000" dirty="0" smtClean="0">
                <a:sym typeface="Symbol" pitchFamily="18" charset="2"/>
              </a:rPr>
              <a:t>n </a:t>
            </a:r>
            <a:r>
              <a:rPr lang="en-US" sz="1600" dirty="0" smtClean="0">
                <a:sym typeface="Symbol" pitchFamily="18" charset="2"/>
              </a:rPr>
              <a:t>= 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	parser will first discover </a:t>
            </a:r>
            <a:r>
              <a:rPr lang="en-US" sz="2000" baseline="-25000" dirty="0" smtClean="0">
                <a:sym typeface="Symbol" pitchFamily="18" charset="2"/>
              </a:rPr>
              <a:t>n-1</a:t>
            </a:r>
            <a:r>
              <a:rPr lang="en-US" sz="2000" dirty="0" smtClean="0">
                <a:sym typeface="Symbol" pitchFamily="18" charset="2"/>
              </a:rPr>
              <a:t>=&gt;</a:t>
            </a:r>
            <a:r>
              <a:rPr lang="en-US" sz="2000" baseline="-25000" dirty="0" smtClean="0">
                <a:sym typeface="Symbol" pitchFamily="18" charset="2"/>
              </a:rPr>
              <a:t>n  </a:t>
            </a:r>
            <a:r>
              <a:rPr lang="en-US" sz="2000" dirty="0" smtClean="0">
                <a:sym typeface="Symbol" pitchFamily="18" charset="2"/>
              </a:rPr>
              <a:t>, then </a:t>
            </a:r>
            <a:r>
              <a:rPr lang="en-US" sz="2000" baseline="-25000" dirty="0" smtClean="0">
                <a:sym typeface="Symbol" pitchFamily="18" charset="2"/>
              </a:rPr>
              <a:t>n-2</a:t>
            </a:r>
            <a:r>
              <a:rPr lang="en-US" sz="2000" dirty="0" smtClean="0">
                <a:sym typeface="Symbol" pitchFamily="18" charset="2"/>
              </a:rPr>
              <a:t>=&gt;</a:t>
            </a:r>
            <a:r>
              <a:rPr lang="en-US" sz="2000" baseline="-25000" dirty="0" smtClean="0">
                <a:sym typeface="Symbol" pitchFamily="18" charset="2"/>
              </a:rPr>
              <a:t>n-1 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dirty="0" err="1" smtClean="0">
                <a:sym typeface="Symbol" pitchFamily="18" charset="2"/>
              </a:rPr>
              <a:t>etc</a:t>
            </a: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But it discovers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n-1</a:t>
            </a:r>
            <a:r>
              <a:rPr lang="en-US" sz="2000" dirty="0">
                <a:sym typeface="Symbol" pitchFamily="18" charset="2"/>
              </a:rPr>
              <a:t>=&gt;</a:t>
            </a:r>
            <a:r>
              <a:rPr lang="en-US" sz="2000" baseline="-25000" dirty="0" smtClean="0">
                <a:sym typeface="Symbol" pitchFamily="18" charset="2"/>
              </a:rPr>
              <a:t>n </a:t>
            </a:r>
            <a:r>
              <a:rPr lang="en-US" sz="2000" dirty="0" smtClean="0">
                <a:sym typeface="Symbol" pitchFamily="18" charset="2"/>
              </a:rPr>
              <a:t>before seeing all of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:</a:t>
            </a:r>
            <a:endParaRPr lang="en-US" sz="20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cs typeface="Consolas" panose="020B0609020204030204" pitchFamily="49" charset="0"/>
              </a:rPr>
              <a:t>S </a:t>
            </a:r>
            <a:r>
              <a:rPr lang="en-US" sz="1600" dirty="0">
                <a:cs typeface="Consolas" panose="020B0609020204030204" pitchFamily="49" charset="0"/>
              </a:rPr>
              <a:t>=&gt; a </a:t>
            </a:r>
            <a:r>
              <a:rPr lang="en-US" sz="1600" dirty="0" err="1">
                <a:cs typeface="Consolas" panose="020B0609020204030204" pitchFamily="49" charset="0"/>
              </a:rPr>
              <a:t>A</a:t>
            </a:r>
            <a:r>
              <a:rPr lang="en-US" sz="1600" dirty="0"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cs typeface="Consolas" panose="020B0609020204030204" pitchFamily="49" charset="0"/>
              </a:rPr>
              <a:t>B</a:t>
            </a:r>
            <a:r>
              <a:rPr lang="en-US" sz="1600" dirty="0">
                <a:cs typeface="Consolas" panose="020B0609020204030204" pitchFamily="49" charset="0"/>
              </a:rPr>
              <a:t> e =&gt; a </a:t>
            </a:r>
            <a:r>
              <a:rPr lang="en-US" sz="1600" dirty="0" err="1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1600" dirty="0">
                <a:cs typeface="Consolas" panose="020B0609020204030204" pitchFamily="49" charset="0"/>
              </a:rPr>
              <a:t> d e =&gt; a </a:t>
            </a:r>
            <a:r>
              <a:rPr lang="en-US" sz="1600" dirty="0" err="1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1600" dirty="0">
                <a:cs typeface="Consolas" panose="020B0609020204030204" pitchFamily="49" charset="0"/>
              </a:rPr>
              <a:t> b c d e =&gt; a b </a:t>
            </a:r>
            <a:r>
              <a:rPr lang="en-US" sz="1600" dirty="0" err="1">
                <a:cs typeface="Consolas" panose="020B0609020204030204" pitchFamily="49" charset="0"/>
              </a:rPr>
              <a:t>b</a:t>
            </a:r>
            <a:r>
              <a:rPr lang="en-US" sz="1600" dirty="0">
                <a:cs typeface="Consolas" panose="020B0609020204030204" pitchFamily="49" charset="0"/>
              </a:rPr>
              <a:t> c d </a:t>
            </a:r>
            <a:r>
              <a:rPr lang="en-US" sz="1600" dirty="0" smtClean="0">
                <a:cs typeface="Consolas" panose="020B0609020204030204" pitchFamily="49" charset="0"/>
              </a:rPr>
              <a:t>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1400" dirty="0" smtClean="0">
                <a:cs typeface="Consolas" panose="020B0609020204030204" pitchFamily="49" charset="0"/>
              </a:rPr>
              <a:t> denotes rightmost terminal to derive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cs typeface="Consolas" panose="020B0609020204030204" pitchFamily="49" charset="0"/>
              </a:rPr>
              <a:t>S &lt;= </a:t>
            </a:r>
            <a:r>
              <a:rPr 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a </a:t>
            </a:r>
            <a:r>
              <a:rPr lang="en-US" sz="1600" dirty="0" err="1" smtClean="0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 B e </a:t>
            </a:r>
            <a:r>
              <a:rPr lang="en-US" sz="1600" dirty="0">
                <a:cs typeface="Consolas" panose="020B0609020204030204" pitchFamily="49" charset="0"/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cs typeface="Consolas" panose="020B0609020204030204" pitchFamily="49" charset="0"/>
              </a:rPr>
              <a:t> &lt;= a </a:t>
            </a:r>
            <a:r>
              <a:rPr lang="en-US" sz="1600" dirty="0" err="1" smtClean="0">
                <a:cs typeface="Consolas" panose="020B0609020204030204" pitchFamily="49" charset="0"/>
              </a:rPr>
              <a:t>A</a:t>
            </a:r>
            <a:r>
              <a:rPr lang="en-US" sz="1600" dirty="0" smtClean="0"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d </a:t>
            </a:r>
            <a:r>
              <a:rPr lang="en-US" sz="1600" dirty="0">
                <a:cs typeface="Consolas" panose="020B0609020204030204" pitchFamily="49" charset="0"/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cs typeface="Consolas" panose="020B0609020204030204" pitchFamily="49" charset="0"/>
              </a:rPr>
              <a:t> e &lt;= a </a:t>
            </a:r>
            <a:r>
              <a:rPr lang="en-US" sz="1600" dirty="0" err="1" smtClean="0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 b c </a:t>
            </a:r>
            <a:r>
              <a:rPr lang="en-US" sz="1600" dirty="0">
                <a:cs typeface="Consolas" panose="020B0609020204030204" pitchFamily="49" charset="0"/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cs typeface="Consolas" panose="020B0609020204030204" pitchFamily="49" charset="0"/>
              </a:rPr>
              <a:t> d e &lt;= a </a:t>
            </a:r>
            <a:r>
              <a:rPr lang="en-US" sz="1600" dirty="0" smtClean="0">
                <a:solidFill>
                  <a:srgbClr val="FF0000"/>
                </a:solidFill>
                <a:cs typeface="Consolas" panose="020B0609020204030204" pitchFamily="49" charset="0"/>
              </a:rPr>
              <a:t>b</a:t>
            </a:r>
            <a:r>
              <a:rPr lang="en-US" sz="1600" dirty="0" smtClean="0">
                <a:cs typeface="Consolas" panose="020B0609020204030204" pitchFamily="49" charset="0"/>
              </a:rPr>
              <a:t> </a:t>
            </a:r>
            <a:r>
              <a:rPr lang="en-US" sz="1600" dirty="0" smtClean="0">
                <a:cs typeface="Consolas" panose="020B0609020204030204" pitchFamily="49" charset="0"/>
                <a:sym typeface="Symbol" panose="05050102010706020507" pitchFamily="18" charset="2"/>
              </a:rPr>
              <a:t></a:t>
            </a:r>
            <a:r>
              <a:rPr lang="en-US" sz="1600" dirty="0" smtClean="0">
                <a:cs typeface="Consolas" panose="020B0609020204030204" pitchFamily="49" charset="0"/>
              </a:rPr>
              <a:t> b c d 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rgbClr val="FF0000"/>
                </a:solidFill>
                <a:cs typeface="Consolas" panose="020B0609020204030204" pitchFamily="49" charset="0"/>
                <a:sym typeface="Symbol" panose="05050102010706020507" pitchFamily="18" charset="2"/>
              </a:rPr>
              <a:t></a:t>
            </a:r>
            <a:r>
              <a:rPr lang="en-US" sz="1400" dirty="0" smtClean="0">
                <a:cs typeface="Consolas" panose="020B0609020204030204" pitchFamily="49" charset="0"/>
                <a:sym typeface="Symbol" panose="05050102010706020507" pitchFamily="18" charset="2"/>
              </a:rPr>
              <a:t> denotes handle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200" dirty="0" smtClean="0">
                <a:cs typeface="Consolas" panose="020B0609020204030204" pitchFamily="49" charset="0"/>
                <a:sym typeface="Symbol" panose="05050102010706020507" pitchFamily="18" charset="2"/>
              </a:rPr>
              <a:t></a:t>
            </a:r>
            <a:r>
              <a:rPr lang="en-US" sz="1400" dirty="0" smtClean="0">
                <a:cs typeface="Consolas" panose="020B0609020204030204" pitchFamily="49" charset="0"/>
                <a:sym typeface="Symbol" panose="05050102010706020507" pitchFamily="18" charset="2"/>
              </a:rPr>
              <a:t> denotes top-of-stack = end of input so far seen </a:t>
            </a:r>
            <a:endParaRPr lang="en-US" sz="1200" dirty="0"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Parsing terminates when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ym typeface="Symbol" pitchFamily="18" charset="2"/>
              </a:rPr>
              <a:t></a:t>
            </a:r>
            <a:r>
              <a:rPr lang="en-US" sz="1800" baseline="-25000" dirty="0" smtClean="0">
                <a:sym typeface="Symbol" pitchFamily="18" charset="2"/>
              </a:rPr>
              <a:t>1</a:t>
            </a:r>
            <a:r>
              <a:rPr lang="en-US" sz="1800" dirty="0" smtClean="0">
                <a:sym typeface="Symbol" pitchFamily="18" charset="2"/>
              </a:rPr>
              <a:t> reduced to S  (start symbol, success),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ym typeface="Symbol" pitchFamily="18" charset="2"/>
              </a:rPr>
              <a:t>No match can be found (syntax error)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657600" y="2743200"/>
            <a:ext cx="1066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932B799D-2E55-43E1-8CEE-C1F58359D82A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Terminology : Sentential Forms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96938" y="1524000"/>
            <a:ext cx="7772400" cy="3886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If </a:t>
            </a:r>
            <a:r>
              <a:rPr lang="en-US" sz="2000" i="1" dirty="0" smtClean="0"/>
              <a:t>S </a:t>
            </a:r>
            <a:r>
              <a:rPr lang="en-US" sz="2000" dirty="0" smtClean="0"/>
              <a:t>=&gt;* </a:t>
            </a:r>
            <a:r>
              <a:rPr lang="en-US" sz="2000" dirty="0" smtClean="0">
                <a:sym typeface="Symbol" pitchFamily="18" charset="2"/>
              </a:rPr>
              <a:t>, the string  is called a </a:t>
            </a:r>
            <a:r>
              <a:rPr lang="en-US" sz="2000" i="1" dirty="0" smtClean="0">
                <a:solidFill>
                  <a:schemeClr val="tx2"/>
                </a:solidFill>
                <a:sym typeface="Symbol" pitchFamily="18" charset="2"/>
              </a:rPr>
              <a:t>sentential form</a:t>
            </a:r>
            <a:r>
              <a:rPr lang="en-US" sz="2000" dirty="0" smtClean="0">
                <a:sym typeface="Symbol" pitchFamily="18" charset="2"/>
              </a:rPr>
              <a:t> of the of the grammar  (not yet a sentence, but on its way)</a:t>
            </a:r>
          </a:p>
          <a:p>
            <a:pPr eaLnBrk="1" hangingPunct="1"/>
            <a:endParaRPr lang="en-US" sz="2000" dirty="0" smtClean="0">
              <a:sym typeface="Symbol" pitchFamily="18" charset="2"/>
            </a:endParaRP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In the derivation 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i="1" dirty="0" smtClean="0"/>
              <a:t>S</a:t>
            </a:r>
            <a:r>
              <a:rPr lang="en-US" sz="2000" dirty="0" smtClean="0"/>
              <a:t> =&gt;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Symbol" pitchFamily="18" charset="2"/>
              </a:rPr>
              <a:t>=&gt;</a:t>
            </a:r>
            <a:r>
              <a:rPr lang="en-US" sz="2000" baseline="-25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=&gt;…=&gt;</a:t>
            </a:r>
            <a:r>
              <a:rPr lang="en-US" sz="2000" i="1" baseline="-25000" dirty="0" smtClean="0">
                <a:sym typeface="Symbol" pitchFamily="18" charset="2"/>
              </a:rPr>
              <a:t>n</a:t>
            </a:r>
            <a:r>
              <a:rPr lang="en-US" sz="2000" baseline="-25000" dirty="0" smtClean="0">
                <a:sym typeface="Symbol" pitchFamily="18" charset="2"/>
              </a:rPr>
              <a:t>-2</a:t>
            </a:r>
            <a:r>
              <a:rPr lang="en-US" sz="2000" dirty="0" smtClean="0">
                <a:sym typeface="Symbol" pitchFamily="18" charset="2"/>
              </a:rPr>
              <a:t>=&gt;</a:t>
            </a:r>
            <a:r>
              <a:rPr lang="en-US" sz="2000" i="1" baseline="-25000" dirty="0" smtClean="0">
                <a:sym typeface="Symbol" pitchFamily="18" charset="2"/>
              </a:rPr>
              <a:t>n</a:t>
            </a:r>
            <a:r>
              <a:rPr lang="en-US" sz="2000" baseline="-25000" dirty="0" smtClean="0">
                <a:sym typeface="Symbol" pitchFamily="18" charset="2"/>
              </a:rPr>
              <a:t>-1</a:t>
            </a:r>
            <a:r>
              <a:rPr lang="en-US" sz="2000" dirty="0" smtClean="0">
                <a:sym typeface="Symbol" pitchFamily="18" charset="2"/>
              </a:rPr>
              <a:t>=&gt;</a:t>
            </a:r>
            <a:r>
              <a:rPr lang="en-US" sz="2000" i="1" baseline="-25000" dirty="0" smtClean="0">
                <a:sym typeface="Symbol" pitchFamily="18" charset="2"/>
              </a:rPr>
              <a:t>n </a:t>
            </a:r>
            <a:r>
              <a:rPr lang="en-US" sz="2000" dirty="0" smtClean="0">
                <a:sym typeface="Symbol" pitchFamily="18" charset="2"/>
              </a:rPr>
              <a:t>= </a:t>
            </a:r>
            <a:r>
              <a:rPr lang="en-US" sz="2000" i="1" dirty="0" smtClean="0">
                <a:sym typeface="Symbol" pitchFamily="18" charset="2"/>
              </a:rPr>
              <a:t>w</a:t>
            </a:r>
            <a:endParaRPr lang="en-US" sz="20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	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each of the </a:t>
            </a:r>
            <a:r>
              <a:rPr lang="en-US" sz="2000" i="1" baseline="-25000" dirty="0" err="1" smtClean="0">
                <a:sym typeface="Symbol" pitchFamily="18" charset="2"/>
              </a:rPr>
              <a:t>i</a:t>
            </a:r>
            <a:r>
              <a:rPr lang="en-US" sz="2000" baseline="-25000" dirty="0" smtClean="0">
                <a:sym typeface="Symbol" pitchFamily="18" charset="2"/>
              </a:rPr>
              <a:t>  </a:t>
            </a:r>
            <a:r>
              <a:rPr lang="en-US" sz="2000" dirty="0" smtClean="0">
                <a:sym typeface="Symbol" pitchFamily="18" charset="2"/>
              </a:rPr>
              <a:t>are sentential forms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A sentential form in a rightmost derivation is called a </a:t>
            </a:r>
            <a:r>
              <a:rPr lang="en-US" sz="2000" i="1" dirty="0" smtClean="0">
                <a:sym typeface="Symbol" pitchFamily="18" charset="2"/>
              </a:rPr>
              <a:t>right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sentential form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E9BF8E21-234C-4825-865B-ECD812B7B55D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752600"/>
            <a:ext cx="8212138" cy="3733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Informally, a handle is a substring of the frontier that matches the RHS of the "</a:t>
            </a:r>
            <a:r>
              <a:rPr lang="en-US" sz="2400" i="1" dirty="0" smtClean="0"/>
              <a:t>correct</a:t>
            </a:r>
            <a:r>
              <a:rPr lang="en-US" sz="2400" dirty="0" smtClean="0"/>
              <a:t> " production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Even if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A  </a:t>
            </a:r>
            <a:r>
              <a:rPr lang="en-US" sz="2000" dirty="0" smtClean="0">
                <a:sym typeface="Symbol" pitchFamily="18" charset="2"/>
              </a:rPr>
              <a:t> is a production,  is a handle </a:t>
            </a:r>
            <a:r>
              <a:rPr lang="en-US" sz="2000" i="1" dirty="0" smtClean="0">
                <a:sym typeface="Symbol" pitchFamily="18" charset="2"/>
              </a:rPr>
              <a:t>only if </a:t>
            </a:r>
            <a:r>
              <a:rPr lang="en-US" sz="2000" dirty="0" smtClean="0">
                <a:sym typeface="Symbol" pitchFamily="18" charset="2"/>
              </a:rPr>
              <a:t>it matches the frontier at a point where </a:t>
            </a:r>
            <a:r>
              <a:rPr lang="en-US" sz="2000" i="1" dirty="0">
                <a:sym typeface="Symbol" pitchFamily="18" charset="2"/>
              </a:rPr>
              <a:t>A  </a:t>
            </a:r>
            <a:r>
              <a:rPr lang="en-US" sz="2000" dirty="0">
                <a:sym typeface="Symbol" pitchFamily="18" charset="2"/>
              </a:rPr>
              <a:t> </a:t>
            </a:r>
            <a:r>
              <a:rPr lang="en-US" sz="2000" dirty="0" smtClean="0">
                <a:sym typeface="Symbol" pitchFamily="18" charset="2"/>
              </a:rPr>
              <a:t>was used in the </a:t>
            </a:r>
            <a:r>
              <a:rPr lang="en-US" sz="2000" i="1" dirty="0" smtClean="0">
                <a:sym typeface="Symbol" pitchFamily="18" charset="2"/>
              </a:rPr>
              <a:t>derivation.</a:t>
            </a:r>
            <a:r>
              <a:rPr lang="en-US" sz="2000" dirty="0" smtClean="0">
                <a:sym typeface="Symbol" pitchFamily="18" charset="2"/>
              </a:rPr>
              <a:t>  So, it’s a handle if we should reduce by it (yes, this definition is circular)</a:t>
            </a:r>
            <a:endParaRPr lang="en-US" sz="2000" i="1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 may appear in many other places in the frontier without being a handle for that particular production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Handles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E9A8A2A-C702-44BB-9849-941BC6CF1E6A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pPr eaLnBrk="1" hangingPunct="1"/>
            <a:r>
              <a:rPr lang="en-US" smtClean="0"/>
              <a:t>Handle – the Dragon Definition</a:t>
            </a:r>
            <a:endParaRPr lang="en-US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96938" y="2209800"/>
            <a:ext cx="7772400" cy="24018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Formally, a </a:t>
            </a:r>
            <a:r>
              <a:rPr lang="en-US" sz="2800" i="1" dirty="0" smtClean="0">
                <a:solidFill>
                  <a:schemeClr val="tx2"/>
                </a:solidFill>
              </a:rPr>
              <a:t>handle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of a right-sentential form </a:t>
            </a:r>
            <a:r>
              <a:rPr lang="en-US" sz="2800" dirty="0" smtClean="0">
                <a:sym typeface="Symbol" pitchFamily="18" charset="2"/>
              </a:rPr>
              <a:t> is a production </a:t>
            </a:r>
            <a:r>
              <a:rPr lang="en-US" sz="2800" i="1" dirty="0" smtClean="0">
                <a:sym typeface="Symbol" pitchFamily="18" charset="2"/>
              </a:rPr>
              <a:t>A </a:t>
            </a:r>
            <a:r>
              <a:rPr lang="en-US" sz="2800" dirty="0" smtClean="0">
                <a:sym typeface="Symbol" pitchFamily="18" charset="2"/>
              </a:rPr>
              <a:t>  and a position in  where  may be replaced by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to produce the previous right-sentential form in the rightmost derivation of 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55196664-A7D0-4A41-8BC7-34250E49D48D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82077" y="152400"/>
            <a:ext cx="6697662" cy="700087"/>
          </a:xfrm>
        </p:spPr>
        <p:txBody>
          <a:bodyPr/>
          <a:lstStyle/>
          <a:p>
            <a:pPr eaLnBrk="1" hangingPunct="1"/>
            <a:r>
              <a:rPr lang="en-US" dirty="0" smtClean="0"/>
              <a:t>Handle Examples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52400" y="1447800"/>
            <a:ext cx="87630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In the derivation: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smtClean="0"/>
              <a:t>S</a:t>
            </a:r>
            <a:r>
              <a:rPr lang="en-US" sz="2400" dirty="0" smtClean="0"/>
              <a:t> =&gt; a </a:t>
            </a:r>
            <a:r>
              <a:rPr lang="en-US" sz="2400" i="1" dirty="0" err="1" smtClean="0"/>
              <a:t>A</a:t>
            </a:r>
            <a:r>
              <a:rPr lang="en-US" sz="2400" i="1" dirty="0" smtClean="0"/>
              <a:t> B </a:t>
            </a:r>
            <a:r>
              <a:rPr lang="en-US" sz="2400" dirty="0" smtClean="0"/>
              <a:t>e =&gt; a </a:t>
            </a:r>
            <a:r>
              <a:rPr lang="en-US" sz="2400" i="1" dirty="0" err="1" smtClean="0"/>
              <a:t>A</a:t>
            </a:r>
            <a:r>
              <a:rPr lang="en-US" sz="2400" i="1" dirty="0" smtClean="0"/>
              <a:t> </a:t>
            </a:r>
            <a:r>
              <a:rPr lang="en-US" sz="2400" dirty="0" smtClean="0"/>
              <a:t>d e =&gt; a </a:t>
            </a:r>
            <a:r>
              <a:rPr lang="en-US" sz="2400" i="1" dirty="0" err="1" smtClean="0"/>
              <a:t>A</a:t>
            </a:r>
            <a:r>
              <a:rPr lang="en-US" sz="2400" i="1" dirty="0" smtClean="0"/>
              <a:t> </a:t>
            </a:r>
            <a:r>
              <a:rPr lang="en-US" sz="2400" dirty="0" smtClean="0"/>
              <a:t>b c d e =&gt; </a:t>
            </a:r>
            <a:r>
              <a:rPr lang="en-US" sz="2400" dirty="0" err="1" smtClean="0"/>
              <a:t>abbcde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a</a:t>
            </a:r>
            <a:r>
              <a:rPr lang="en-US" sz="2400" dirty="0" err="1" smtClean="0">
                <a:solidFill>
                  <a:srgbClr val="FF0000"/>
                </a:solidFill>
              </a:rPr>
              <a:t>b</a:t>
            </a:r>
            <a:r>
              <a:rPr lang="en-US" sz="2400" dirty="0" err="1" smtClean="0"/>
              <a:t>bcde</a:t>
            </a:r>
            <a:r>
              <a:rPr lang="en-US" sz="2400" dirty="0" smtClean="0"/>
              <a:t> is a right sentential form whose handle is </a:t>
            </a:r>
            <a:r>
              <a:rPr lang="en-US" sz="2400" i="1" dirty="0" err="1" smtClean="0"/>
              <a:t>A</a:t>
            </a:r>
            <a:r>
              <a:rPr lang="en-US" sz="2400" i="1" dirty="0" err="1" smtClean="0">
                <a:sym typeface="Symbol" panose="05050102010706020507" pitchFamily="18" charset="2"/>
              </a:rPr>
              <a:t></a:t>
            </a:r>
            <a:r>
              <a:rPr lang="en-US" sz="2400" dirty="0" err="1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at position 2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a</a:t>
            </a:r>
            <a:r>
              <a:rPr lang="en-US" sz="2400" i="1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</a:rPr>
              <a:t>bc</a:t>
            </a:r>
            <a:r>
              <a:rPr lang="en-US" sz="2400" dirty="0" err="1" smtClean="0"/>
              <a:t>de</a:t>
            </a:r>
            <a:r>
              <a:rPr lang="en-US" sz="2400" dirty="0" smtClean="0"/>
              <a:t> is a right sentential form whose handle is </a:t>
            </a:r>
            <a:r>
              <a:rPr lang="en-US" sz="2400" i="1" dirty="0" err="1" smtClean="0"/>
              <a:t>A</a:t>
            </a:r>
            <a:r>
              <a:rPr lang="en-US" sz="2400" i="1" dirty="0" err="1" smtClean="0">
                <a:sym typeface="Symbol" panose="05050102010706020507" pitchFamily="18" charset="2"/>
              </a:rPr>
              <a:t></a:t>
            </a:r>
            <a:r>
              <a:rPr lang="en-US" sz="2400" i="1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</a:rPr>
              <a:t>bc</a:t>
            </a:r>
            <a:r>
              <a:rPr lang="en-US" sz="2400" dirty="0" smtClean="0"/>
              <a:t> at position 4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Note: some books take the left of the match as the position – but it really doesn't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590DC5FD-0BC2-41BF-9A65-C7586C076DAD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1752600"/>
            <a:ext cx="83058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Key Data structures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 stack holding the frontier of the tree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The token-stream of remaining input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Writing a Shift-Reduce Parser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75E430B4-9370-4378-B20F-8BD122124B03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08881" y="114393"/>
            <a:ext cx="7793037" cy="700087"/>
          </a:xfrm>
        </p:spPr>
        <p:txBody>
          <a:bodyPr/>
          <a:lstStyle/>
          <a:p>
            <a:pPr eaLnBrk="1" hangingPunct="1"/>
            <a:r>
              <a:rPr lang="en-US" smtClean="0"/>
              <a:t>Shift-Reduce Parser Operations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chemeClr val="tx2"/>
                </a:solidFill>
              </a:rPr>
              <a:t>Reduce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– if the </a:t>
            </a:r>
            <a:r>
              <a:rPr lang="en-US" sz="2400" i="1" dirty="0" smtClean="0"/>
              <a:t>top</a:t>
            </a:r>
            <a:r>
              <a:rPr lang="en-US" sz="2400" dirty="0" smtClean="0"/>
              <a:t> of stack is a handle (RHS of some </a:t>
            </a:r>
            <a:r>
              <a:rPr lang="en-US" sz="2400" i="1" dirty="0" smtClean="0"/>
              <a:t>A</a:t>
            </a:r>
            <a:r>
              <a:rPr lang="en-US" sz="2400" i="1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>
                <a:sym typeface="Symbol" pitchFamily="18" charset="2"/>
              </a:rPr>
              <a:t> that we should use to reduce)</a:t>
            </a:r>
            <a:r>
              <a:rPr lang="en-US" sz="2400" dirty="0" smtClean="0"/>
              <a:t>, pop </a:t>
            </a:r>
            <a:r>
              <a:rPr lang="en-US" sz="2400" dirty="0" smtClean="0">
                <a:sym typeface="Symbol" pitchFamily="18" charset="2"/>
              </a:rPr>
              <a:t>, push A</a:t>
            </a:r>
            <a:endParaRPr lang="en-US" sz="2400" dirty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i="1" dirty="0" smtClean="0">
                <a:solidFill>
                  <a:schemeClr val="tx2"/>
                </a:solidFill>
              </a:rPr>
              <a:t>Shift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– push the next input symbol onto the stack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Accept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– announce success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i="1" dirty="0" smtClean="0">
                <a:solidFill>
                  <a:srgbClr val="C00000"/>
                </a:solidFill>
              </a:rPr>
              <a:t>Error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– syntax error discovered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0011A106-A47C-4AAD-8130-46DFAA3DF17E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Shift-Reduce Example – Step 0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546563"/>
            <a:ext cx="7772400" cy="8918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u="sng" dirty="0" smtClean="0"/>
              <a:t>Stack			Input			Action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				</a:t>
            </a:r>
            <a:r>
              <a:rPr lang="en-US" sz="2000" dirty="0" err="1" smtClean="0"/>
              <a:t>abbcde</a:t>
            </a:r>
            <a:r>
              <a:rPr lang="en-US" sz="2000" dirty="0" smtClean="0"/>
              <a:t>$		shift</a:t>
            </a: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39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69113" y="201061"/>
            <a:ext cx="1574862" cy="101566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3962400"/>
            <a:ext cx="6108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Note: </a:t>
            </a:r>
          </a:p>
          <a:p>
            <a:pPr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“$” marks bottom-of-stack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“$” also marks end-of-input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Neither one takes part in the parse.  They don’t move.</a:t>
            </a:r>
          </a:p>
        </p:txBody>
      </p:sp>
    </p:spTree>
    <p:extLst>
      <p:ext uri="{BB962C8B-B14F-4D97-AF65-F5344CB8AC3E}">
        <p14:creationId xmlns:p14="http://schemas.microsoft.com/office/powerpoint/2010/main" val="222997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0011A106-A47C-4AAD-8130-46DFAA3DF17E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4"/>
            <a:ext cx="7793037" cy="5751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Shift-Reduce Example – Step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546563"/>
            <a:ext cx="7772400" cy="11966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u="sng" dirty="0" smtClean="0"/>
              <a:t>Stack			Input			Action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				</a:t>
            </a:r>
            <a:r>
              <a:rPr lang="en-US" sz="2000" dirty="0" err="1" smtClean="0"/>
              <a:t>abbcde</a:t>
            </a:r>
            <a:r>
              <a:rPr lang="en-US" sz="2000" dirty="0" smtClean="0"/>
              <a:t>$		shift</a:t>
            </a:r>
          </a:p>
          <a:p>
            <a:pPr eaLnBrk="1" hangingPunct="1">
              <a:buNone/>
            </a:pPr>
            <a:r>
              <a:rPr lang="en-US" sz="2000" dirty="0"/>
              <a:t>$a				 </a:t>
            </a:r>
            <a:r>
              <a:rPr lang="en-US" sz="2000" dirty="0" err="1"/>
              <a:t>bbcde</a:t>
            </a:r>
            <a:r>
              <a:rPr lang="en-US" sz="2000" dirty="0"/>
              <a:t>$			shift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39624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At each step, look for a handle </a:t>
            </a:r>
            <a:r>
              <a:rPr lang="en-US" i="1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top-of-stack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If we find a handle, then reduce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If we don’t find a handle, then shift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We are relying on clairvoyance - foretelling the future - to decide which RHSs at top-of-stack are handles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69113" y="201061"/>
            <a:ext cx="1574862" cy="101566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395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1295400" y="1885157"/>
            <a:ext cx="2057400" cy="13350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S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 smtClean="0"/>
              <a:t>aABe</a:t>
            </a: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 smtClean="0"/>
              <a:t>Abc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| b</a:t>
            </a:r>
          </a:p>
          <a:p>
            <a:pPr eaLnBrk="1" hangingPunct="1">
              <a:buNone/>
            </a:pPr>
            <a:r>
              <a:rPr lang="en-US" sz="2400" dirty="0" smtClean="0"/>
              <a:t>B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d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</a:t>
            </a:r>
          </a:p>
          <a:p>
            <a:pPr eaLnBrk="1" hangingPunct="1">
              <a:buNone/>
            </a:pP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/>
              <a:t>a    b    </a:t>
            </a:r>
            <a:r>
              <a:rPr lang="en-US" dirty="0" err="1" smtClean="0"/>
              <a:t>b</a:t>
            </a:r>
            <a:r>
              <a:rPr lang="en-US" dirty="0" smtClean="0"/>
              <a:t>    c    d   e  </a:t>
            </a:r>
          </a:p>
        </p:txBody>
      </p:sp>
      <p:sp>
        <p:nvSpPr>
          <p:cNvPr id="19" name="Title 3"/>
          <p:cNvSpPr txBox="1">
            <a:spLocks/>
          </p:cNvSpPr>
          <p:nvPr/>
        </p:nvSpPr>
        <p:spPr bwMode="auto">
          <a:xfrm>
            <a:off x="1295400" y="76202"/>
            <a:ext cx="7848600" cy="63526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kern="0" dirty="0" smtClean="0">
                <a:solidFill>
                  <a:schemeClr val="bg1"/>
                </a:solidFill>
              </a:rPr>
              <a:t>Build Bottom-Up Parse Tree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949" y="4932184"/>
            <a:ext cx="8477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ym typeface="Symbol" panose="05050102010706020507" pitchFamily="18" charset="2"/>
              </a:rPr>
              <a:t>Black dot 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/>
              <a:t>marks how much we've read of the input token stream so far (none)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Shift dot to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0011A106-A47C-4AAD-8130-46DFAA3DF17E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smtClean="0"/>
              <a:t>Shift-Reduce Example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19200" y="1554862"/>
            <a:ext cx="6737350" cy="461168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u="sng" dirty="0" smtClean="0"/>
              <a:t>     Stack</a:t>
            </a:r>
            <a:r>
              <a:rPr lang="en-US" sz="2000" u="sng" dirty="0" smtClean="0"/>
              <a:t>		Input			Action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0   $</a:t>
            </a:r>
            <a:r>
              <a:rPr lang="en-US" sz="2000" dirty="0" smtClean="0"/>
              <a:t>			</a:t>
            </a:r>
            <a:r>
              <a:rPr lang="en-US" sz="2000" dirty="0" err="1" smtClean="0"/>
              <a:t>abbcde</a:t>
            </a:r>
            <a:r>
              <a:rPr lang="en-US" sz="2000" dirty="0" smtClean="0"/>
              <a:t>$		shift</a:t>
            </a: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   $a</a:t>
            </a:r>
            <a:r>
              <a:rPr lang="en-US" sz="2000" dirty="0" smtClean="0"/>
              <a:t>			</a:t>
            </a:r>
            <a:r>
              <a:rPr lang="en-US" sz="2000" dirty="0" err="1" smtClean="0"/>
              <a:t>bbcde</a:t>
            </a:r>
            <a:r>
              <a:rPr lang="en-US" sz="2000" dirty="0" smtClean="0"/>
              <a:t>$			shift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2   $a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/>
              <a:t>			</a:t>
            </a:r>
            <a:r>
              <a:rPr lang="en-US" sz="2000" dirty="0" err="1" smtClean="0"/>
              <a:t>bcde</a:t>
            </a:r>
            <a:r>
              <a:rPr lang="en-US" sz="2000" dirty="0" smtClean="0"/>
              <a:t>$			reduce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3   $</a:t>
            </a:r>
            <a:r>
              <a:rPr lang="en-US" sz="2000" dirty="0" err="1" smtClean="0"/>
              <a:t>aA</a:t>
            </a:r>
            <a:r>
              <a:rPr lang="en-US" sz="2000" dirty="0" smtClean="0"/>
              <a:t>			</a:t>
            </a:r>
            <a:r>
              <a:rPr lang="en-US" sz="2000" dirty="0" err="1" smtClean="0"/>
              <a:t>bcde</a:t>
            </a:r>
            <a:r>
              <a:rPr lang="en-US" sz="2000" dirty="0" smtClean="0"/>
              <a:t>$			shift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4   $</a:t>
            </a:r>
            <a:r>
              <a:rPr lang="en-US" sz="2000" dirty="0" err="1" smtClean="0"/>
              <a:t>aAb</a:t>
            </a:r>
            <a:r>
              <a:rPr lang="en-US" sz="2000" dirty="0" smtClean="0"/>
              <a:t>		</a:t>
            </a:r>
            <a:r>
              <a:rPr lang="en-US" sz="2000" dirty="0" err="1" smtClean="0"/>
              <a:t>cde</a:t>
            </a:r>
            <a:r>
              <a:rPr lang="en-US" sz="2000" dirty="0" smtClean="0"/>
              <a:t>$		</a:t>
            </a:r>
            <a:r>
              <a:rPr lang="en-US" sz="2000" dirty="0" smtClean="0"/>
              <a:t>	shift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5   $</a:t>
            </a:r>
            <a:r>
              <a:rPr lang="en-US" sz="2000" dirty="0" err="1" smtClean="0"/>
              <a:t>a</a:t>
            </a:r>
            <a:r>
              <a:rPr lang="en-US" sz="2000" dirty="0" err="1" smtClean="0">
                <a:solidFill>
                  <a:srgbClr val="FF0000"/>
                </a:solidFill>
              </a:rPr>
              <a:t>Abc</a:t>
            </a:r>
            <a:r>
              <a:rPr lang="en-US" sz="2000" dirty="0" smtClean="0"/>
              <a:t>		</a:t>
            </a:r>
            <a:r>
              <a:rPr lang="en-US" sz="2000" dirty="0" smtClean="0"/>
              <a:t>de</a:t>
            </a:r>
            <a:r>
              <a:rPr lang="en-US" sz="2000" dirty="0" smtClean="0"/>
              <a:t>$			reduce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6   $</a:t>
            </a:r>
            <a:r>
              <a:rPr lang="en-US" sz="2000" dirty="0" err="1" smtClean="0"/>
              <a:t>aA</a:t>
            </a:r>
            <a:r>
              <a:rPr lang="en-US" sz="2000" dirty="0" smtClean="0"/>
              <a:t>			</a:t>
            </a:r>
            <a:r>
              <a:rPr lang="en-US" sz="2000" dirty="0" smtClean="0"/>
              <a:t>de</a:t>
            </a:r>
            <a:r>
              <a:rPr lang="en-US" sz="2000" dirty="0" smtClean="0"/>
              <a:t>$			shift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7   $</a:t>
            </a:r>
            <a:r>
              <a:rPr lang="en-US" sz="2000" dirty="0" err="1" smtClean="0"/>
              <a:t>aA</a:t>
            </a:r>
            <a:r>
              <a:rPr lang="en-US" sz="2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		</a:t>
            </a:r>
            <a:r>
              <a:rPr lang="en-US" sz="2000" dirty="0" smtClean="0"/>
              <a:t>e</a:t>
            </a:r>
            <a:r>
              <a:rPr lang="en-US" sz="2000" dirty="0" smtClean="0"/>
              <a:t>$			reduce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8   $</a:t>
            </a:r>
            <a:r>
              <a:rPr lang="en-US" sz="2000" dirty="0" err="1" smtClean="0"/>
              <a:t>aAB</a:t>
            </a:r>
            <a:r>
              <a:rPr lang="en-US" sz="2000" dirty="0" smtClean="0"/>
              <a:t>		</a:t>
            </a:r>
            <a:r>
              <a:rPr lang="en-US" sz="2000" dirty="0" smtClean="0"/>
              <a:t>e</a:t>
            </a:r>
            <a:r>
              <a:rPr lang="en-US" sz="2000" dirty="0" smtClean="0"/>
              <a:t>$			shift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9   $</a:t>
            </a:r>
            <a:r>
              <a:rPr lang="en-US" sz="2000" dirty="0" err="1" smtClean="0">
                <a:solidFill>
                  <a:srgbClr val="FF0000"/>
                </a:solidFill>
              </a:rPr>
              <a:t>aABe</a:t>
            </a:r>
            <a:r>
              <a:rPr lang="en-US" sz="2000" dirty="0" smtClean="0"/>
              <a:t>		</a:t>
            </a:r>
            <a:r>
              <a:rPr lang="en-US" sz="2000" dirty="0" smtClean="0"/>
              <a:t>$</a:t>
            </a:r>
            <a:r>
              <a:rPr lang="en-US" sz="2000" dirty="0" smtClean="0"/>
              <a:t>		</a:t>
            </a:r>
            <a:r>
              <a:rPr lang="en-US" sz="2000" dirty="0" smtClean="0"/>
              <a:t>	reduce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10 $S</a:t>
            </a:r>
            <a:r>
              <a:rPr lang="en-US" sz="2000" dirty="0" smtClean="0"/>
              <a:t>			</a:t>
            </a:r>
            <a:r>
              <a:rPr lang="en-US" sz="2000" dirty="0" smtClean="0"/>
              <a:t>$</a:t>
            </a:r>
            <a:r>
              <a:rPr lang="en-US" sz="2000" dirty="0" smtClean="0"/>
              <a:t>		</a:t>
            </a:r>
            <a:r>
              <a:rPr lang="en-US" sz="2000" dirty="0" smtClean="0"/>
              <a:t>	accept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69113" y="201061"/>
            <a:ext cx="1574862" cy="101566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</a:t>
            </a:r>
            <a:r>
              <a:rPr lang="en-US" sz="2000" dirty="0" smtClean="0"/>
              <a:t> 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86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B6A9128-5FE6-4133-89D6-BB82555B2D02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smtClean="0"/>
              <a:t>How Do We Automate This?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39738" y="1905000"/>
            <a:ext cx="8229600" cy="3886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Lacking a </a:t>
            </a:r>
            <a:r>
              <a:rPr lang="en-US" sz="2000" i="1" dirty="0" smtClean="0"/>
              <a:t>clairvoyance</a:t>
            </a:r>
            <a:r>
              <a:rPr lang="en-US" sz="2000" dirty="0" smtClean="0"/>
              <a:t> function, we </a:t>
            </a:r>
            <a:r>
              <a:rPr lang="en-US" sz="2000" i="1" dirty="0" smtClean="0"/>
              <a:t>could</a:t>
            </a:r>
            <a:r>
              <a:rPr lang="en-US" sz="2000" dirty="0" smtClean="0"/>
              <a:t> resort to back-tracking.  But it's too slow.  It's a non-starter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i="1" dirty="0" smtClean="0">
                <a:solidFill>
                  <a:schemeClr val="tx2"/>
                </a:solidFill>
              </a:rPr>
              <a:t>Viable prefix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– a prefix of a right-sentential form that can appear on the stack of the shift-reduce parser (on its way to a successful parse)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Idea: Construct a DFA to recognize viable prefixes given the stack and (one or two tokens from) remaining input</a:t>
            </a:r>
          </a:p>
          <a:p>
            <a:pPr lvl="1" eaLnBrk="1" hangingPunct="1"/>
            <a:r>
              <a:rPr lang="en-US" sz="1800" dirty="0" smtClean="0"/>
              <a:t>Perform reductions when we recognize handles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981F6FD3-57AF-4385-896B-D2EECB8101E2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901950" y="289706"/>
            <a:ext cx="6053137" cy="492126"/>
          </a:xfrm>
        </p:spPr>
        <p:txBody>
          <a:bodyPr/>
          <a:lstStyle/>
          <a:p>
            <a:pPr eaLnBrk="1" hangingPunct="1"/>
            <a:r>
              <a:rPr lang="en-US" dirty="0" smtClean="0"/>
              <a:t>DFA for prefixes for:</a:t>
            </a:r>
          </a:p>
        </p:txBody>
      </p:sp>
      <p:sp>
        <p:nvSpPr>
          <p:cNvPr id="18439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0" y="2745718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914400" y="3050518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305051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Oval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2745718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18443" name="Line 1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305051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Oval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2745718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1844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305051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Oval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2745718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18447" name="Line 2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715000" y="305051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2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745718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7</a:t>
            </a:r>
          </a:p>
        </p:txBody>
      </p:sp>
      <p:sp>
        <p:nvSpPr>
          <p:cNvPr id="18449" name="Line 2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94025" y="327911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2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20975" y="3888718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18451" name="Line 2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35450" y="327911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962400" y="3888718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18453" name="Oval 2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1600" y="1755118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8</a:t>
            </a:r>
          </a:p>
        </p:txBody>
      </p:sp>
      <p:sp>
        <p:nvSpPr>
          <p:cNvPr id="18454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715000" y="205991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Oval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755118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9</a:t>
            </a:r>
          </a:p>
        </p:txBody>
      </p:sp>
      <p:sp>
        <p:nvSpPr>
          <p:cNvPr id="18456" name="Text 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82650" y="2701268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start</a:t>
            </a:r>
          </a:p>
        </p:txBody>
      </p:sp>
      <p:sp>
        <p:nvSpPr>
          <p:cNvPr id="18457" name="Text Box 3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209800" y="2625068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8458" name="Text Box 3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64438" y="4453868"/>
            <a:ext cx="8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b</a:t>
            </a:r>
            <a:endParaRPr lang="en-US" i="1" dirty="0"/>
          </a:p>
        </p:txBody>
      </p:sp>
      <p:sp>
        <p:nvSpPr>
          <p:cNvPr id="1845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799520" y="4455456"/>
            <a:ext cx="821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B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d</a:t>
            </a:r>
            <a:endParaRPr lang="en-US" i="1" dirty="0"/>
          </a:p>
        </p:txBody>
      </p:sp>
      <p:sp>
        <p:nvSpPr>
          <p:cNvPr id="18460" name="Text Box 3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69606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8461" name="Text Box 3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56050" y="3369606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8462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421063" y="2683806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</a:t>
            </a:r>
          </a:p>
        </p:txBody>
      </p:sp>
      <p:sp>
        <p:nvSpPr>
          <p:cNvPr id="18463" name="Text Box 3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645025" y="2683806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8464" name="Text Box 3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875338" y="2683806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18465" name="Text Box 3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09136" y="2836206"/>
            <a:ext cx="12105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i="1" dirty="0" smtClean="0"/>
              <a:t>A </a:t>
            </a:r>
            <a:r>
              <a:rPr lang="en-US" dirty="0" smtClean="0"/>
              <a:t>b c</a:t>
            </a:r>
            <a:endParaRPr lang="en-US" i="1" dirty="0"/>
          </a:p>
        </p:txBody>
      </p:sp>
      <p:sp>
        <p:nvSpPr>
          <p:cNvPr id="18466" name="Line 40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419600" y="2212318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 Box 4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89450" y="2167868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B</a:t>
            </a:r>
          </a:p>
        </p:txBody>
      </p:sp>
      <p:sp>
        <p:nvSpPr>
          <p:cNvPr id="18468" name="Text Box 42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1407456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18469" name="Text Box 4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872411" y="1845606"/>
            <a:ext cx="14189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a </a:t>
            </a:r>
            <a:r>
              <a:rPr lang="en-US" i="1" dirty="0" err="1" smtClean="0"/>
              <a:t>A</a:t>
            </a:r>
            <a:r>
              <a:rPr lang="en-US" i="1" dirty="0" smtClean="0"/>
              <a:t> B </a:t>
            </a:r>
            <a:r>
              <a:rPr lang="en-US" dirty="0" smtClean="0"/>
              <a:t>e</a:t>
            </a:r>
            <a:endParaRPr lang="en-US" i="1" dirty="0"/>
          </a:p>
        </p:txBody>
      </p:sp>
      <p:sp>
        <p:nvSpPr>
          <p:cNvPr id="18470" name="Line 4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785938" y="213611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333500" y="1710668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accept</a:t>
            </a:r>
          </a:p>
        </p:txBody>
      </p:sp>
      <p:sp>
        <p:nvSpPr>
          <p:cNvPr id="18472" name="Text Box 4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519238" y="2244068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$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9578" y="4893755"/>
            <a:ext cx="8382000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We have augmented the grammar with a unique start symbol, S’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This DFA replaces our </a:t>
            </a:r>
            <a:r>
              <a:rPr lang="en-US" i="1" dirty="0" smtClean="0"/>
              <a:t>clairvoyance </a:t>
            </a:r>
            <a:r>
              <a:rPr lang="en-US" dirty="0" smtClean="0"/>
              <a:t>function – equally magical at this point!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States 4,5,7,9 of this DFA define the handles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if stack is …</a:t>
            </a:r>
            <a:r>
              <a:rPr lang="en-US" dirty="0" err="1" smtClean="0"/>
              <a:t>aAbc</a:t>
            </a:r>
            <a:r>
              <a:rPr lang="en-US" dirty="0" smtClean="0"/>
              <a:t> then reduce using A 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err="1" smtClean="0">
                <a:sym typeface="Symbol" panose="05050102010706020507" pitchFamily="18" charset="2"/>
              </a:rPr>
              <a:t>Abc</a:t>
            </a:r>
            <a:r>
              <a:rPr lang="en-US" dirty="0" smtClean="0">
                <a:sym typeface="Symbol" panose="05050102010706020507" pitchFamily="18" charset="2"/>
              </a:rPr>
              <a:t> (always at </a:t>
            </a:r>
            <a:r>
              <a:rPr lang="en-US" i="1" dirty="0" smtClean="0">
                <a:sym typeface="Symbol" panose="05050102010706020507" pitchFamily="18" charset="2"/>
              </a:rPr>
              <a:t>top </a:t>
            </a:r>
            <a:r>
              <a:rPr lang="en-US" dirty="0" smtClean="0">
                <a:sym typeface="Symbol" panose="05050102010706020507" pitchFamily="18" charset="2"/>
              </a:rPr>
              <a:t>of stack); then unwind, back to state 1</a:t>
            </a:r>
            <a:endParaRPr lang="en-US" dirty="0"/>
          </a:p>
        </p:txBody>
      </p:sp>
      <p:sp>
        <p:nvSpPr>
          <p:cNvPr id="42" name="Text Box 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1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$			abbcde$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7" y="1557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28799" y="4995938"/>
            <a:ext cx="6297729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{ }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state 1; not a “reduce” state, {4,5,7,9}, so shift</a:t>
            </a:r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52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2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$a			</a:t>
            </a:r>
            <a:r>
              <a:rPr lang="en-US" sz="1800" dirty="0"/>
              <a:t> </a:t>
            </a:r>
            <a:r>
              <a:rPr lang="en-US" sz="1800" dirty="0" err="1" smtClean="0"/>
              <a:t>bbcde</a:t>
            </a:r>
            <a:r>
              <a:rPr lang="en-US" sz="1800" dirty="0" smtClean="0"/>
              <a:t>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7" y="1547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09800" y="5103427"/>
            <a:ext cx="4794250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2; not a “reduce” state, so shift</a:t>
            </a:r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00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3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$ab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bcde</a:t>
            </a:r>
            <a:r>
              <a:rPr lang="en-US" sz="1800" dirty="0" smtClean="0"/>
              <a:t>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50" y="1568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95400" y="4589461"/>
            <a:ext cx="701040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ab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4 =&gt; reduce, using production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b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So, pop b (RHS of production); and push A (LHS or production)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Retrace to DFA state 1</a:t>
            </a:r>
            <a:endParaRPr lang="en-US" dirty="0"/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52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4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aA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bcde</a:t>
            </a:r>
            <a:r>
              <a:rPr lang="en-US" sz="1800" dirty="0" smtClean="0"/>
              <a:t>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52" y="156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67000" y="4589461"/>
            <a:ext cx="3935413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</a:t>
            </a:r>
            <a:r>
              <a:rPr lang="en-US" dirty="0" err="1" smtClean="0"/>
              <a:t>aA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So transition states 1 </a:t>
            </a:r>
            <a:r>
              <a:rPr lang="en-US" dirty="0">
                <a:sym typeface="Symbol" panose="05050102010706020507" pitchFamily="18" charset="2"/>
              </a:rPr>
              <a:t> 2 </a:t>
            </a:r>
            <a:r>
              <a:rPr lang="en-US" dirty="0" smtClean="0">
                <a:sym typeface="Symbol" panose="05050102010706020507" pitchFamily="18" charset="2"/>
              </a:rPr>
              <a:t> 3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3 =&gt; shift</a:t>
            </a:r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03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5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aAb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</a:t>
            </a:r>
            <a:r>
              <a:rPr lang="en-US" sz="1800" dirty="0" err="1" smtClean="0"/>
              <a:t>cde</a:t>
            </a:r>
            <a:r>
              <a:rPr lang="en-US" sz="1800" dirty="0" smtClean="0"/>
              <a:t>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4" y="1567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39869" y="4892674"/>
            <a:ext cx="2565632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</a:t>
            </a:r>
            <a:r>
              <a:rPr lang="en-US" dirty="0" err="1" smtClean="0"/>
              <a:t>aAb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6 =&gt; shift</a:t>
            </a:r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78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6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aAbc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</a:t>
            </a:r>
            <a:r>
              <a:rPr lang="en-US" sz="1800" dirty="0" smtClean="0"/>
              <a:t>de$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1" y="157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9121" y="4668836"/>
            <a:ext cx="4162657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</a:t>
            </a:r>
            <a:r>
              <a:rPr lang="en-US" dirty="0" err="1" smtClean="0"/>
              <a:t>aAbc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7 =&gt; reduce by </a:t>
            </a:r>
            <a:r>
              <a:rPr lang="en-US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err="1"/>
              <a:t>Abc</a:t>
            </a:r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So, pop </a:t>
            </a:r>
            <a:r>
              <a:rPr lang="en-US" dirty="0" err="1" smtClean="0"/>
              <a:t>Abc</a:t>
            </a:r>
            <a:r>
              <a:rPr lang="en-US" dirty="0" smtClean="0"/>
              <a:t> push 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Retreat to state 1</a:t>
            </a:r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24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39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7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aA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</a:t>
            </a:r>
            <a:r>
              <a:rPr lang="en-US" sz="1800" dirty="0" smtClean="0"/>
              <a:t>de$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7" y="1561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62043" y="4832348"/>
            <a:ext cx="2565632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</a:t>
            </a:r>
            <a:r>
              <a:rPr lang="en-US" dirty="0" err="1" smtClean="0"/>
              <a:t>aA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3 =&gt; shift</a:t>
            </a:r>
            <a:endParaRPr lang="en-US" dirty="0"/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58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1295400" y="1885157"/>
            <a:ext cx="2133600" cy="13350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S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 smtClean="0"/>
              <a:t>aABe</a:t>
            </a: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 smtClean="0"/>
              <a:t>Abc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| b</a:t>
            </a:r>
          </a:p>
          <a:p>
            <a:pPr eaLnBrk="1" hangingPunct="1">
              <a:buNone/>
            </a:pPr>
            <a:r>
              <a:rPr lang="en-US" sz="2400" dirty="0" smtClean="0"/>
              <a:t>B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d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b    </a:t>
            </a:r>
            <a:r>
              <a:rPr lang="en-US" dirty="0" err="1" smtClean="0"/>
              <a:t>b</a:t>
            </a:r>
            <a:r>
              <a:rPr lang="en-US" dirty="0" smtClean="0"/>
              <a:t>    c  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5750" y="5187594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?  No.  Shift dot to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8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aAd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 </a:t>
            </a:r>
            <a:r>
              <a:rPr lang="en-US" sz="1800" dirty="0" smtClean="0"/>
              <a:t>e$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9" y="157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9618" y="4768848"/>
            <a:ext cx="3832457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</a:t>
            </a:r>
            <a:r>
              <a:rPr lang="en-US" dirty="0" err="1" smtClean="0"/>
              <a:t>aAd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5 =&gt; reduce by </a:t>
            </a:r>
            <a:r>
              <a:rPr lang="en-US" dirty="0"/>
              <a:t>B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/>
              <a:t>d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So, pop d, push B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Retreat to DFA = 1 </a:t>
            </a:r>
            <a:endParaRPr lang="en-US" dirty="0"/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15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9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aAB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 </a:t>
            </a:r>
            <a:r>
              <a:rPr lang="en-US" sz="1800" dirty="0" smtClean="0"/>
              <a:t>e$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7" y="157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71320" y="4805919"/>
            <a:ext cx="4373795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</a:t>
            </a:r>
            <a:r>
              <a:rPr lang="en-US" dirty="0" err="1" smtClean="0"/>
              <a:t>aAB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/>
              <a:t>So transition states 1 </a:t>
            </a:r>
            <a:r>
              <a:rPr lang="en-US" dirty="0">
                <a:sym typeface="Symbol" panose="05050102010706020507" pitchFamily="18" charset="2"/>
              </a:rPr>
              <a:t> 2  </a:t>
            </a:r>
            <a:r>
              <a:rPr lang="en-US" dirty="0" smtClean="0">
                <a:sym typeface="Symbol" panose="05050102010706020507" pitchFamily="18" charset="2"/>
              </a:rPr>
              <a:t>3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>
                <a:sym typeface="Symbol" panose="05050102010706020507" pitchFamily="18" charset="2"/>
              </a:rPr>
              <a:t>8</a:t>
            </a: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8 =&gt; shift</a:t>
            </a:r>
            <a:endParaRPr lang="en-US" dirty="0"/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95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10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aABe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  </a:t>
            </a:r>
            <a:r>
              <a:rPr lang="en-US" sz="1800" dirty="0" smtClean="0"/>
              <a:t>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4" y="156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38400" y="4589461"/>
            <a:ext cx="4257675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Stack = </a:t>
            </a:r>
            <a:r>
              <a:rPr lang="en-US" dirty="0" err="1" smtClean="0"/>
              <a:t>aABe</a:t>
            </a: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DFA = 9 =&gt; reduce by </a:t>
            </a:r>
            <a:r>
              <a:rPr lang="en-US" dirty="0"/>
              <a:t>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err="1"/>
              <a:t>aABe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So pop </a:t>
            </a:r>
            <a:r>
              <a:rPr lang="en-US" dirty="0" err="1" smtClean="0"/>
              <a:t>aABe</a:t>
            </a:r>
            <a:r>
              <a:rPr lang="en-US" dirty="0" smtClean="0"/>
              <a:t>, push 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Retreat to DFA = 1</a:t>
            </a:r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87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11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$S			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  </a:t>
            </a:r>
            <a:r>
              <a:rPr lang="en-US" sz="1800" dirty="0" smtClean="0"/>
              <a:t>$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39" y="156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429000" y="4854957"/>
            <a:ext cx="2476501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S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DFA = 1 =&gt; shift</a:t>
            </a:r>
            <a:endParaRPr lang="en-US" dirty="0"/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15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Trace – Step 12 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90328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$S$		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432300" y="2109787"/>
            <a:ext cx="4525963" cy="1930399"/>
            <a:chOff x="2600" y="1329"/>
            <a:chExt cx="2851" cy="1216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20204" y="4900395"/>
            <a:ext cx="2142446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Stack = S$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=&gt; accept</a:t>
            </a:r>
            <a:endParaRPr lang="en-US" dirty="0"/>
          </a:p>
        </p:txBody>
      </p:sp>
      <p:sp>
        <p:nvSpPr>
          <p:cNvPr id="4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69113" y="201061"/>
            <a:ext cx="1574862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S'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S$</a:t>
            </a:r>
          </a:p>
          <a:p>
            <a:pPr algn="l" eaLnBrk="1" hangingPunct="1"/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/>
          </a:p>
          <a:p>
            <a:pPr algn="l" eaLnBrk="1" hangingPunct="1"/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Abc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|</a:t>
            </a:r>
            <a:r>
              <a:rPr lang="en-US" sz="2000" dirty="0"/>
              <a:t> b</a:t>
            </a:r>
          </a:p>
          <a:p>
            <a:pPr algn="l" eaLnBrk="1" hangingPunct="1"/>
            <a:r>
              <a:rPr lang="en-US" sz="2000" dirty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89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out the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903" y="1621225"/>
            <a:ext cx="8305800" cy="4078287"/>
          </a:xfrm>
        </p:spPr>
        <p:txBody>
          <a:bodyPr/>
          <a:lstStyle/>
          <a:p>
            <a:r>
              <a:rPr lang="en-US" sz="2000" dirty="0" smtClean="0"/>
              <a:t>We started with a magical </a:t>
            </a:r>
            <a:r>
              <a:rPr lang="en-US" sz="2000" i="1" dirty="0" smtClean="0"/>
              <a:t>clairvoyance </a:t>
            </a:r>
            <a:r>
              <a:rPr lang="en-US" sz="2000" dirty="0" smtClean="0"/>
              <a:t>function</a:t>
            </a:r>
          </a:p>
          <a:p>
            <a:r>
              <a:rPr lang="en-US" sz="2000" dirty="0" smtClean="0"/>
              <a:t>We replaced this with, an equally magical, DFA</a:t>
            </a:r>
          </a:p>
          <a:p>
            <a:endParaRPr lang="en-US" sz="2000" dirty="0"/>
          </a:p>
          <a:p>
            <a:r>
              <a:rPr lang="en-US" sz="2000" dirty="0" smtClean="0"/>
              <a:t>The DFA approach included too much repetition: </a:t>
            </a:r>
          </a:p>
          <a:p>
            <a:pPr lvl="1"/>
            <a:r>
              <a:rPr lang="en-US" sz="1600" dirty="0" smtClean="0"/>
              <a:t>retreat to DFA = 1, then rescan the stack to find the new DFA state</a:t>
            </a:r>
          </a:p>
          <a:p>
            <a:pPr lvl="1"/>
            <a:r>
              <a:rPr lang="en-US" sz="1600" dirty="0" smtClean="0"/>
              <a:t>we only replaced the handle with its </a:t>
            </a:r>
            <a:r>
              <a:rPr lang="en-US" sz="1600" dirty="0" err="1" smtClean="0"/>
              <a:t>NonTerminal</a:t>
            </a:r>
            <a:r>
              <a:rPr lang="en-US" sz="1600" dirty="0" smtClean="0"/>
              <a:t> LHS, so first part of stack is unchanged</a:t>
            </a:r>
          </a:p>
          <a:p>
            <a:pPr lvl="1"/>
            <a:r>
              <a:rPr lang="en-US" sz="1600" dirty="0" smtClean="0"/>
              <a:t>Want the parser to run in linear time – proportional to total number of tokens</a:t>
            </a:r>
          </a:p>
          <a:p>
            <a:endParaRPr lang="en-US" sz="2000" dirty="0"/>
          </a:p>
          <a:p>
            <a:r>
              <a:rPr lang="en-US" sz="2000" dirty="0"/>
              <a:t>How do avoid repetition?</a:t>
            </a:r>
          </a:p>
          <a:p>
            <a:r>
              <a:rPr lang="en-US" sz="2000" dirty="0" smtClean="0"/>
              <a:t>How to construct the </a:t>
            </a:r>
            <a:r>
              <a:rPr lang="en-US" sz="2000" i="1" dirty="0" smtClean="0"/>
              <a:t>magic </a:t>
            </a:r>
            <a:r>
              <a:rPr lang="en-US" sz="2000" dirty="0" smtClean="0"/>
              <a:t>DFA, for any grammar?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D-</a:t>
            </a:r>
            <a:fld id="{448651AF-B0EF-49DE-A279-68D190B5FC2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38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F8B99D8-243D-4118-A5EF-77B3594ECA4A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71600" y="214313"/>
            <a:ext cx="7572375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Avoiding DFA Rescanning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96938" y="1752600"/>
            <a:ext cx="7772400" cy="386651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Observe: after a reduce, the contents of the stack are little altered: we replaced handle at top-of-stack with its LHS non-terminal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So, re-scanning the stack will step thru same DFA transitions as before, until the last one</a:t>
            </a: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  <a:p>
            <a:pPr lvl="1" eaLnBrk="1" hangingPunct="1"/>
            <a:r>
              <a:rPr lang="en-US" sz="2000" dirty="0" smtClean="0">
                <a:sym typeface="Symbol" pitchFamily="18" charset="2"/>
              </a:rPr>
              <a:t>So, record trace of DFA state numbers on stack to avoid the rescan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B6228979-5209-46E3-BCA4-8EB7ED0C7F5C}" type="slidenum">
              <a:rPr lang="en-US" smtClean="0"/>
              <a:pPr eaLnBrk="1" hangingPunct="1"/>
              <a:t>47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55789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smtClean="0"/>
              <a:t>LR Stack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981200"/>
            <a:ext cx="8763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DFA </a:t>
            </a:r>
            <a:r>
              <a:rPr lang="en-US" sz="2400" i="1" dirty="0" smtClean="0"/>
              <a:t>pictures</a:t>
            </a:r>
            <a:r>
              <a:rPr lang="en-US" sz="2400" dirty="0" smtClean="0"/>
              <a:t> are nice, but we want a program to do it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Could change the stack to hold &lt;state, token&gt; pairs.  Perhaps easier to understand and/or debug?</a:t>
            </a:r>
          </a:p>
          <a:p>
            <a:pPr marL="742950" lvl="2" indent="-342900" eaLnBrk="1" hangingPunct="1">
              <a:lnSpc>
                <a:spcPct val="90000"/>
              </a:lnSpc>
              <a:buSzPct val="60000"/>
            </a:pPr>
            <a:r>
              <a:rPr lang="en-US" sz="2000" dirty="0"/>
              <a:t>$ &lt;s</a:t>
            </a:r>
            <a:r>
              <a:rPr lang="en-US" sz="2000" baseline="-25000" dirty="0"/>
              <a:t>0,</a:t>
            </a:r>
            <a:r>
              <a:rPr lang="en-US" sz="2000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&gt;  &lt;s</a:t>
            </a:r>
            <a:r>
              <a:rPr lang="en-US" sz="2000" baseline="-25000" dirty="0"/>
              <a:t>1,</a:t>
            </a:r>
            <a:r>
              <a:rPr lang="en-US" sz="2000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&gt; . . . &lt;</a:t>
            </a:r>
            <a:r>
              <a:rPr lang="en-US" sz="2000" dirty="0" err="1"/>
              <a:t>s</a:t>
            </a:r>
            <a:r>
              <a:rPr lang="en-US" sz="2000" baseline="-25000" dirty="0" err="1"/>
              <a:t>n,</a:t>
            </a:r>
            <a:r>
              <a:rPr lang="en-US" sz="2000" dirty="0" err="1"/>
              <a:t>X</a:t>
            </a:r>
            <a:r>
              <a:rPr lang="en-US" sz="2000" i="1" baseline="-25000" dirty="0" err="1"/>
              <a:t>n</a:t>
            </a:r>
            <a:r>
              <a:rPr lang="en-US" sz="2000" dirty="0" smtClean="0"/>
              <a:t>&gt;</a:t>
            </a:r>
          </a:p>
          <a:p>
            <a:pPr marL="742950" lvl="2" indent="-342900" eaLnBrk="1" hangingPunct="1">
              <a:lnSpc>
                <a:spcPct val="90000"/>
              </a:lnSpc>
              <a:buSzPct val="60000"/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But, all we need are the states (</a:t>
            </a:r>
            <a:r>
              <a:rPr lang="en-US" sz="2000" dirty="0" smtClean="0"/>
              <a:t>think about it!)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on a reduce, pop top states - reduce rule tells us how many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then push corresponding LHS, non-terminal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981F6FD3-57AF-4385-896B-D2EECB8101E2}" type="slidenum">
              <a:rPr lang="en-US" smtClean="0"/>
              <a:pPr eaLnBrk="1" hangingPunct="1"/>
              <a:t>48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3150373" y="237108"/>
            <a:ext cx="5586453" cy="534987"/>
          </a:xfrm>
        </p:spPr>
        <p:txBody>
          <a:bodyPr/>
          <a:lstStyle/>
          <a:p>
            <a:pPr eaLnBrk="1" hangingPunct="1"/>
            <a:r>
              <a:rPr lang="en-US" dirty="0" smtClean="0"/>
              <a:t>Reminder - DFA for:</a:t>
            </a:r>
          </a:p>
        </p:txBody>
      </p:sp>
      <p:sp>
        <p:nvSpPr>
          <p:cNvPr id="18439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819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124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981200" y="3124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Oval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819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18443" name="Line 1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0400" y="3124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Oval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86200" y="2819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1844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Oval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2819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18447" name="Line 2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38800" y="3124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2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324600" y="2819400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7</a:t>
            </a:r>
          </a:p>
        </p:txBody>
      </p:sp>
      <p:sp>
        <p:nvSpPr>
          <p:cNvPr id="18449" name="Line 2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17825" y="3352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2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44775" y="3962400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18451" name="Line 2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59250" y="3352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86200" y="3962400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18453" name="Oval 2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05400" y="18288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8</a:t>
            </a:r>
          </a:p>
        </p:txBody>
      </p:sp>
      <p:sp>
        <p:nvSpPr>
          <p:cNvPr id="18454" name="Line 2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638800" y="2133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Oval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324600" y="1828800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r>
              <a:rPr lang="en-US"/>
              <a:t>9</a:t>
            </a:r>
          </a:p>
        </p:txBody>
      </p:sp>
      <p:sp>
        <p:nvSpPr>
          <p:cNvPr id="18456" name="Text 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06450" y="277495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start</a:t>
            </a:r>
          </a:p>
        </p:txBody>
      </p:sp>
      <p:sp>
        <p:nvSpPr>
          <p:cNvPr id="18457" name="Text Box 3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133600" y="26987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8458" name="Text Box 3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88238" y="4527550"/>
            <a:ext cx="8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b</a:t>
            </a:r>
            <a:endParaRPr lang="en-US" i="1" dirty="0"/>
          </a:p>
        </p:txBody>
      </p:sp>
      <p:sp>
        <p:nvSpPr>
          <p:cNvPr id="1845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723320" y="4529138"/>
            <a:ext cx="821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B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d</a:t>
            </a:r>
            <a:endParaRPr lang="en-US" i="1" dirty="0"/>
          </a:p>
        </p:txBody>
      </p:sp>
      <p:sp>
        <p:nvSpPr>
          <p:cNvPr id="18460" name="Text Box 3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590800" y="3443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8461" name="Text Box 3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79850" y="3443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8462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344863" y="27574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</a:t>
            </a:r>
          </a:p>
        </p:txBody>
      </p:sp>
      <p:sp>
        <p:nvSpPr>
          <p:cNvPr id="18463" name="Text Box 3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568825" y="2757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8464" name="Text Box 3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99138" y="275748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18465" name="Text Box 3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32936" y="2909888"/>
            <a:ext cx="1210589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i="1" dirty="0" smtClean="0"/>
              <a:t>A </a:t>
            </a:r>
            <a:r>
              <a:rPr lang="en-US" dirty="0" smtClean="0"/>
              <a:t>b c</a:t>
            </a:r>
            <a:endParaRPr lang="en-US" i="1" dirty="0"/>
          </a:p>
        </p:txBody>
      </p:sp>
      <p:sp>
        <p:nvSpPr>
          <p:cNvPr id="18466" name="Line 40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3400" y="228600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 Box 4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13250" y="224155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B</a:t>
            </a:r>
          </a:p>
        </p:txBody>
      </p:sp>
      <p:sp>
        <p:nvSpPr>
          <p:cNvPr id="18468" name="Text Box 42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38800" y="148113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18469" name="Text Box 4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796211" y="1919288"/>
            <a:ext cx="14189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a </a:t>
            </a:r>
            <a:r>
              <a:rPr lang="en-US" i="1" dirty="0" err="1" smtClean="0"/>
              <a:t>A</a:t>
            </a:r>
            <a:r>
              <a:rPr lang="en-US" i="1" dirty="0" smtClean="0"/>
              <a:t> B </a:t>
            </a:r>
            <a:r>
              <a:rPr lang="en-US" dirty="0" smtClean="0"/>
              <a:t>e</a:t>
            </a:r>
            <a:endParaRPr lang="en-US" i="1" dirty="0"/>
          </a:p>
        </p:txBody>
      </p:sp>
      <p:sp>
        <p:nvSpPr>
          <p:cNvPr id="18470" name="Line 4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709738" y="2209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257300" y="1784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accept</a:t>
            </a:r>
          </a:p>
        </p:txBody>
      </p:sp>
      <p:sp>
        <p:nvSpPr>
          <p:cNvPr id="18472" name="Text Box 4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3038" y="23177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$</a:t>
            </a:r>
          </a:p>
        </p:txBody>
      </p:sp>
      <p:sp>
        <p:nvSpPr>
          <p:cNvPr id="42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782790" y="4573178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27310" y="4647191"/>
            <a:ext cx="110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shift</a:t>
            </a:r>
            <a:endParaRPr lang="en-US" dirty="0"/>
          </a:p>
        </p:txBody>
      </p:sp>
      <p:sp>
        <p:nvSpPr>
          <p:cNvPr id="4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82790" y="5224547"/>
            <a:ext cx="533400" cy="533400"/>
          </a:xfrm>
          <a:prstGeom prst="ellipse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marL="342900" indent="-342900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227311" y="5298560"/>
            <a:ext cx="138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reduce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6553200" y="4419600"/>
            <a:ext cx="2116138" cy="160020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63290" y="193706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921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7414321" y="6450865"/>
            <a:ext cx="1627188" cy="227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FFBA059-E12E-45C1-8A27-E9CD7B12FF3C}" type="slidenum">
              <a:rPr lang="en-US" smtClean="0"/>
              <a:pPr eaLnBrk="1" hangingPunct="1"/>
              <a:t>49</a:t>
            </a:fld>
            <a:endParaRPr lang="en-US" smtClean="0"/>
          </a:p>
        </p:txBody>
      </p:sp>
      <p:graphicFrame>
        <p:nvGraphicFramePr>
          <p:cNvPr id="347202" name="Group 1090"/>
          <p:cNvGraphicFramePr>
            <a:graphicFrameLocks noGrp="1"/>
          </p:cNvGraphicFramePr>
          <p:nvPr>
            <p:ph type="tbl"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360615"/>
              </p:ext>
            </p:extLst>
          </p:nvPr>
        </p:nvGraphicFramePr>
        <p:xfrm>
          <a:off x="304798" y="1219200"/>
          <a:ext cx="5168010" cy="3733796"/>
        </p:xfrm>
        <a:graphic>
          <a:graphicData uri="http://schemas.openxmlformats.org/drawingml/2006/table">
            <a:tbl>
              <a:tblPr/>
              <a:tblGrid>
                <a:gridCol w="660638"/>
                <a:gridCol w="395392"/>
                <a:gridCol w="515166"/>
                <a:gridCol w="513998"/>
                <a:gridCol w="512828"/>
                <a:gridCol w="513998"/>
                <a:gridCol w="515166"/>
                <a:gridCol w="512828"/>
                <a:gridCol w="513998"/>
                <a:gridCol w="513998"/>
              </a:tblGrid>
              <a:tr h="3394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State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 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acc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18012" y="3429000"/>
            <a:ext cx="4525963" cy="1930399"/>
            <a:chOff x="2600" y="1329"/>
            <a:chExt cx="2851" cy="1216"/>
          </a:xfrm>
        </p:grpSpPr>
        <p:sp>
          <p:nvSpPr>
            <p:cNvPr id="10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1" name="Line 5"/>
            <p:cNvSpPr>
              <a:spLocks noChangeAspect="1"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Aspect="1"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4" name="Line 8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6" name="Line 10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1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8" name="Line 12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0" name="Line 14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5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2" name="Line 16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4" name="Oval 1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5" name="Line 19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7" name="Text Box 21"/>
            <p:cNvSpPr txBox="1"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8" name="Text Box 22"/>
            <p:cNvSpPr txBox="1"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29" name="Text Box 23"/>
            <p:cNvSpPr txBox="1"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0" name="Text Box 24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1" name="Text Box 25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2" name="Text Box 26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3" name="Text Box 27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4" name="Text Box 28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5" name="Text Box 29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6" name="Text Box 30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7" name="Line 31"/>
            <p:cNvSpPr>
              <a:spLocks noChangeAspect="1"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2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39" name="Text Box 33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0" name="Text Box 34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1" name="Line 35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36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>
                  <a:solidFill>
                    <a:srgbClr val="FF0000"/>
                  </a:solidFill>
                </a:rPr>
                <a:t>accept</a:t>
              </a:r>
            </a:p>
          </p:txBody>
        </p:sp>
        <p:sp>
          <p:nvSpPr>
            <p:cNvPr id="43" name="Text Box 37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50241" y="5081587"/>
            <a:ext cx="3861496" cy="156966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Key</a:t>
            </a:r>
          </a:p>
          <a:p>
            <a:pPr algn="l"/>
            <a:r>
              <a:rPr lang="en-US" sz="1600" dirty="0" err="1" smtClean="0"/>
              <a:t>sN</a:t>
            </a:r>
            <a:r>
              <a:rPr lang="en-US" sz="1600" dirty="0" smtClean="0"/>
              <a:t> = shift; transition to state number N</a:t>
            </a:r>
            <a:endParaRPr lang="en-US" sz="1600" dirty="0"/>
          </a:p>
          <a:p>
            <a:pPr algn="l"/>
            <a:r>
              <a:rPr lang="en-US" sz="1600" dirty="0" err="1" smtClean="0"/>
              <a:t>rR</a:t>
            </a:r>
            <a:r>
              <a:rPr lang="en-US" sz="1600" dirty="0" smtClean="0"/>
              <a:t> = reduce using rule R</a:t>
            </a:r>
          </a:p>
          <a:p>
            <a:pPr algn="l"/>
            <a:r>
              <a:rPr lang="en-US" sz="1600" dirty="0" err="1" smtClean="0"/>
              <a:t>gN</a:t>
            </a:r>
            <a:r>
              <a:rPr lang="en-US" sz="1600" dirty="0" smtClean="0"/>
              <a:t> = </a:t>
            </a:r>
            <a:r>
              <a:rPr lang="en-US" sz="1600" dirty="0" err="1" smtClean="0"/>
              <a:t>goto</a:t>
            </a:r>
            <a:r>
              <a:rPr lang="en-US" sz="1600" dirty="0" smtClean="0"/>
              <a:t> state number N</a:t>
            </a:r>
          </a:p>
          <a:p>
            <a:pPr algn="l"/>
            <a:r>
              <a:rPr lang="en-US" sz="1600" dirty="0" err="1">
                <a:solidFill>
                  <a:srgbClr val="FF0000"/>
                </a:solidFill>
              </a:rPr>
              <a:t>a</a:t>
            </a:r>
            <a:r>
              <a:rPr lang="en-US" sz="1600" dirty="0" err="1" smtClean="0">
                <a:solidFill>
                  <a:srgbClr val="FF0000"/>
                </a:solidFill>
              </a:rPr>
              <a:t>cc</a:t>
            </a:r>
            <a:r>
              <a:rPr lang="en-US" sz="1600" dirty="0" smtClean="0"/>
              <a:t> = accept</a:t>
            </a:r>
          </a:p>
          <a:p>
            <a:pPr algn="l"/>
            <a:r>
              <a:rPr lang="en-US" sz="1600" dirty="0" smtClean="0"/>
              <a:t>blank = syntax error in program</a:t>
            </a:r>
            <a:endParaRPr lang="en-US" sz="1600" dirty="0"/>
          </a:p>
        </p:txBody>
      </p:sp>
      <p:sp>
        <p:nvSpPr>
          <p:cNvPr id="46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ACTION &amp; GOTO Parse Tables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1039" y="974239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7762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1295400" y="1885157"/>
            <a:ext cx="2057400" cy="13350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S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 smtClean="0"/>
              <a:t>aABe</a:t>
            </a: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 smtClean="0"/>
              <a:t>Abc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| b</a:t>
            </a:r>
          </a:p>
          <a:p>
            <a:pPr eaLnBrk="1" hangingPunct="1">
              <a:buNone/>
            </a:pPr>
            <a:r>
              <a:rPr lang="en-US" sz="2400" dirty="0" smtClean="0"/>
              <a:t>B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d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  b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b    c  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</a:t>
            </a:r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62000" y="455565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en-US" dirty="0" smtClean="0"/>
              <a:t>?  </a:t>
            </a:r>
            <a:r>
              <a:rPr lang="en-US" dirty="0" smtClean="0"/>
              <a:t>Yes, using </a:t>
            </a:r>
            <a:r>
              <a:rPr lang="en-US" dirty="0"/>
              <a:t>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b.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Note: </a:t>
            </a:r>
            <a:r>
              <a:rPr lang="en-US" dirty="0" smtClean="0">
                <a:solidFill>
                  <a:srgbClr val="FF0000"/>
                </a:solidFill>
              </a:rPr>
              <a:t>a b</a:t>
            </a:r>
            <a:r>
              <a:rPr lang="en-US" dirty="0" smtClean="0"/>
              <a:t> (in red) marks current </a:t>
            </a:r>
            <a:r>
              <a:rPr lang="en-US" i="1" dirty="0" smtClean="0"/>
              <a:t>frontier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382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6F33091-6373-455E-8E53-A75947734A64}" type="slidenum">
              <a:rPr lang="en-US" smtClean="0"/>
              <a:pPr eaLnBrk="1" hangingPunct="1"/>
              <a:t>50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228600"/>
            <a:ext cx="7793037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DFA Transition Tables: Summary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52400" y="1143000"/>
            <a:ext cx="8791574" cy="5330826"/>
          </a:xfrm>
        </p:spPr>
        <p:txBody>
          <a:bodyPr/>
          <a:lstStyle/>
          <a:p>
            <a:pPr eaLnBrk="1" hangingPunct="1"/>
            <a:r>
              <a:rPr lang="en-US" sz="1800" i="1" dirty="0" smtClean="0">
                <a:solidFill>
                  <a:schemeClr val="tx2"/>
                </a:solidFill>
              </a:rPr>
              <a:t>ACTION</a:t>
            </a:r>
            <a:r>
              <a:rPr lang="en-US" sz="1800" dirty="0" smtClean="0"/>
              <a:t>  =&gt; what </a:t>
            </a:r>
            <a:r>
              <a:rPr lang="en-US" sz="1800" dirty="0"/>
              <a:t>to do </a:t>
            </a:r>
            <a:r>
              <a:rPr lang="en-US" sz="1800" dirty="0" smtClean="0"/>
              <a:t>after a shift</a:t>
            </a:r>
          </a:p>
          <a:p>
            <a:pPr lvl="1" eaLnBrk="1" hangingPunct="1"/>
            <a:r>
              <a:rPr lang="en-US" sz="1800" dirty="0" smtClean="0"/>
              <a:t>Row = current state</a:t>
            </a:r>
          </a:p>
          <a:p>
            <a:pPr lvl="1" eaLnBrk="1" hangingPunct="1"/>
            <a:r>
              <a:rPr lang="en-US" sz="1800" dirty="0" smtClean="0"/>
              <a:t>Column = next token (terminal)</a:t>
            </a:r>
          </a:p>
          <a:p>
            <a:pPr lvl="1" eaLnBrk="1" hangingPunct="1"/>
            <a:r>
              <a:rPr lang="en-US" sz="1800" dirty="0" err="1" smtClean="0"/>
              <a:t>sN</a:t>
            </a:r>
            <a:r>
              <a:rPr lang="en-US" sz="1800" dirty="0" smtClean="0"/>
              <a:t> = shift; move to DFA state number </a:t>
            </a:r>
            <a:r>
              <a:rPr lang="en-US" sz="1800" i="1" dirty="0" smtClean="0"/>
              <a:t>N</a:t>
            </a:r>
          </a:p>
          <a:p>
            <a:pPr lvl="1" eaLnBrk="1" hangingPunct="1"/>
            <a:r>
              <a:rPr lang="en-US" sz="1800" dirty="0" err="1" smtClean="0"/>
              <a:t>rR</a:t>
            </a:r>
            <a:r>
              <a:rPr lang="en-US" sz="1800" dirty="0" smtClean="0"/>
              <a:t> = reduce, using Rule number </a:t>
            </a:r>
            <a:r>
              <a:rPr lang="en-US" sz="1800" i="1" dirty="0" smtClean="0"/>
              <a:t>R</a:t>
            </a:r>
          </a:p>
          <a:p>
            <a:pPr lvl="1" eaLnBrk="1" hangingPunct="1"/>
            <a:r>
              <a:rPr lang="en-US" sz="1800" dirty="0" err="1" smtClean="0"/>
              <a:t>acc</a:t>
            </a:r>
            <a:r>
              <a:rPr lang="en-US" sz="1800" dirty="0" smtClean="0"/>
              <a:t> = accept the input program</a:t>
            </a:r>
          </a:p>
          <a:p>
            <a:pPr lvl="1" eaLnBrk="1" hangingPunct="1"/>
            <a:r>
              <a:rPr lang="en-US" sz="1800" dirty="0"/>
              <a:t>b</a:t>
            </a:r>
            <a:r>
              <a:rPr lang="en-US" sz="1800" dirty="0" smtClean="0"/>
              <a:t>lank = syntax error in input program</a:t>
            </a:r>
          </a:p>
          <a:p>
            <a:pPr lvl="2" eaLnBrk="1" hangingPunct="1"/>
            <a:r>
              <a:rPr lang="en-US" sz="1400" dirty="0" smtClean="0"/>
              <a:t>report, recover, continue</a:t>
            </a:r>
          </a:p>
          <a:p>
            <a:pPr lvl="2" eaLnBrk="1" hangingPunct="1"/>
            <a:r>
              <a:rPr lang="en-US" sz="1400" dirty="0" smtClean="0"/>
              <a:t>for P501, just report and stop!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i="1" dirty="0">
                <a:solidFill>
                  <a:schemeClr val="tx2"/>
                </a:solidFill>
              </a:rPr>
              <a:t>GOTO</a:t>
            </a:r>
            <a:r>
              <a:rPr lang="en-US" sz="1800" dirty="0"/>
              <a:t>  </a:t>
            </a:r>
            <a:r>
              <a:rPr lang="en-US" sz="1800" dirty="0" smtClean="0"/>
              <a:t>=&gt; what to do after a reduce</a:t>
            </a:r>
          </a:p>
          <a:p>
            <a:pPr lvl="1" eaLnBrk="1" hangingPunct="1"/>
            <a:r>
              <a:rPr lang="en-US" sz="1800" dirty="0"/>
              <a:t>Row = current </a:t>
            </a:r>
            <a:r>
              <a:rPr lang="en-US" sz="1800" dirty="0" smtClean="0"/>
              <a:t>state (top-of-stack, </a:t>
            </a:r>
            <a:r>
              <a:rPr lang="en-US" sz="1800" i="1" dirty="0" smtClean="0"/>
              <a:t>after </a:t>
            </a:r>
            <a:r>
              <a:rPr lang="en-US" sz="1800" dirty="0" smtClean="0"/>
              <a:t>pushing non-terminal) – think of this as the </a:t>
            </a:r>
            <a:r>
              <a:rPr lang="en-US" sz="1800" i="1" dirty="0" smtClean="0"/>
              <a:t>uncovered </a:t>
            </a:r>
            <a:r>
              <a:rPr lang="en-US" sz="1800" dirty="0" smtClean="0"/>
              <a:t>state</a:t>
            </a:r>
            <a:endParaRPr lang="en-US" sz="1800" dirty="0"/>
          </a:p>
          <a:p>
            <a:pPr lvl="1" eaLnBrk="1" hangingPunct="1"/>
            <a:r>
              <a:rPr lang="en-US" sz="1800" dirty="0"/>
              <a:t>Column = </a:t>
            </a:r>
            <a:r>
              <a:rPr lang="en-US" sz="1800" dirty="0" smtClean="0"/>
              <a:t>LHS of reduction (non-terminal</a:t>
            </a:r>
            <a:r>
              <a:rPr lang="en-US" sz="1800" dirty="0"/>
              <a:t>)</a:t>
            </a:r>
          </a:p>
          <a:p>
            <a:pPr lvl="1" eaLnBrk="1" hangingPunct="1"/>
            <a:r>
              <a:rPr lang="en-US" sz="1800" dirty="0" err="1" smtClean="0"/>
              <a:t>gN</a:t>
            </a:r>
            <a:r>
              <a:rPr lang="en-US" sz="1800" dirty="0" smtClean="0"/>
              <a:t> = </a:t>
            </a:r>
            <a:r>
              <a:rPr lang="en-US" sz="1800" dirty="0" err="1" smtClean="0"/>
              <a:t>goto</a:t>
            </a:r>
            <a:r>
              <a:rPr lang="en-US" sz="1800" dirty="0" smtClean="0"/>
              <a:t> DFA state number N</a:t>
            </a:r>
          </a:p>
          <a:p>
            <a:pPr lvl="1" eaLnBrk="1" hangingPunct="1"/>
            <a:r>
              <a:rPr lang="en-US" sz="1800" dirty="0" smtClean="0"/>
              <a:t>blank = bug in the GOTO table</a:t>
            </a:r>
          </a:p>
        </p:txBody>
      </p:sp>
      <p:graphicFrame>
        <p:nvGraphicFramePr>
          <p:cNvPr id="7" name="Group 1090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277489729"/>
              </p:ext>
            </p:extLst>
          </p:nvPr>
        </p:nvGraphicFramePr>
        <p:xfrm>
          <a:off x="5333999" y="1156060"/>
          <a:ext cx="3505198" cy="2196744"/>
        </p:xfrm>
        <a:graphic>
          <a:graphicData uri="http://schemas.openxmlformats.org/drawingml/2006/table">
            <a:tbl>
              <a:tblPr/>
              <a:tblGrid>
                <a:gridCol w="448077"/>
                <a:gridCol w="268173"/>
                <a:gridCol w="349410"/>
                <a:gridCol w="348620"/>
                <a:gridCol w="347824"/>
                <a:gridCol w="348620"/>
                <a:gridCol w="349410"/>
                <a:gridCol w="347824"/>
                <a:gridCol w="348620"/>
                <a:gridCol w="348620"/>
              </a:tblGrid>
              <a:tr h="1997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State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 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acc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F4E2868-8983-4A75-A7BE-834966CAF2D6}" type="slidenum">
              <a:rPr lang="en-US" smtClean="0"/>
              <a:pPr eaLnBrk="1" hangingPunct="1"/>
              <a:t>51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LR Parsing Algorithm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164123" y="1295400"/>
            <a:ext cx="8516938" cy="5034344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terminal = </a:t>
            </a:r>
            <a:r>
              <a:rPr lang="en-US" sz="1600" dirty="0" err="1" smtClean="0"/>
              <a:t>getToken</a:t>
            </a:r>
            <a:r>
              <a:rPr lang="en-US" sz="1600" dirty="0" smtClean="0"/>
              <a:t>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while (true)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s = top-of-stack 			</a:t>
            </a:r>
            <a:r>
              <a:rPr lang="en-US" sz="1600" dirty="0" smtClean="0">
                <a:solidFill>
                  <a:srgbClr val="0070C0"/>
                </a:solidFill>
              </a:rPr>
              <a:t>// current DFA state number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if (ACTION[s, terminal] = </a:t>
            </a:r>
            <a:r>
              <a:rPr lang="en-US" sz="1600" dirty="0" err="1" smtClean="0"/>
              <a:t>s</a:t>
            </a:r>
            <a:r>
              <a:rPr lang="en-US" sz="1400" i="1" dirty="0" err="1" smtClean="0"/>
              <a:t>i</a:t>
            </a:r>
            <a:r>
              <a:rPr lang="en-US" sz="1600" dirty="0" smtClean="0"/>
              <a:t> )		</a:t>
            </a:r>
            <a:r>
              <a:rPr lang="en-US" sz="1600" dirty="0" smtClean="0">
                <a:solidFill>
                  <a:srgbClr val="0070C0"/>
                </a:solidFill>
              </a:rPr>
              <a:t>// shift; and transition to state </a:t>
            </a:r>
            <a:r>
              <a:rPr lang="en-US" sz="1600" i="1" dirty="0" err="1" smtClean="0">
                <a:solidFill>
                  <a:srgbClr val="0070C0"/>
                </a:solidFill>
              </a:rPr>
              <a:t>i</a:t>
            </a:r>
            <a:endParaRPr lang="en-US" sz="1600" i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   push </a:t>
            </a:r>
            <a:r>
              <a:rPr lang="en-US" sz="1600" i="1" dirty="0" err="1" smtClean="0"/>
              <a:t>i</a:t>
            </a:r>
            <a:r>
              <a:rPr lang="en-US" sz="1600" dirty="0" smtClean="0"/>
              <a:t> 				</a:t>
            </a:r>
            <a:r>
              <a:rPr lang="en-US" sz="1600" dirty="0" smtClean="0">
                <a:solidFill>
                  <a:srgbClr val="0070C0"/>
                </a:solidFill>
              </a:rPr>
              <a:t>// new state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   terminal = </a:t>
            </a:r>
            <a:r>
              <a:rPr lang="en-US" sz="1600" dirty="0" err="1" smtClean="0"/>
              <a:t>getToken</a:t>
            </a:r>
            <a:r>
              <a:rPr lang="en-US" sz="1600" dirty="0" smtClean="0"/>
              <a:t>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elseif</a:t>
            </a:r>
            <a:r>
              <a:rPr lang="en-US" sz="1600" dirty="0" smtClean="0"/>
              <a:t> (ACTION[s, terminal] = </a:t>
            </a:r>
            <a:r>
              <a:rPr lang="en-US" sz="1600" dirty="0" err="1" smtClean="0"/>
              <a:t>r</a:t>
            </a:r>
            <a:r>
              <a:rPr lang="en-US" sz="1400" i="1" dirty="0" err="1" smtClean="0"/>
              <a:t>j</a:t>
            </a:r>
            <a:r>
              <a:rPr lang="en-US" sz="1600" dirty="0" smtClean="0"/>
              <a:t> )		</a:t>
            </a:r>
            <a:r>
              <a:rPr lang="en-US" sz="1600" dirty="0" smtClean="0">
                <a:solidFill>
                  <a:srgbClr val="0070C0"/>
                </a:solidFill>
              </a:rPr>
              <a:t>// reduce, using rule number </a:t>
            </a:r>
            <a:r>
              <a:rPr lang="en-US" sz="1600" i="1" dirty="0" smtClean="0">
                <a:solidFill>
                  <a:srgbClr val="0070C0"/>
                </a:solidFill>
              </a:rPr>
              <a:t>j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   pop </a:t>
            </a:r>
            <a:r>
              <a:rPr lang="en-US" sz="1600" i="1" dirty="0" smtClean="0"/>
              <a:t>(length of RHS of </a:t>
            </a:r>
            <a:r>
              <a:rPr lang="en-US" sz="1600" i="1" dirty="0" err="1" smtClean="0"/>
              <a:t>R</a:t>
            </a:r>
            <a:r>
              <a:rPr lang="en-US" sz="1400" i="1" dirty="0" err="1" smtClean="0"/>
              <a:t>j</a:t>
            </a:r>
            <a:r>
              <a:rPr lang="en-US" sz="1400" i="1" dirty="0" smtClean="0"/>
              <a:t>) </a:t>
            </a:r>
            <a:r>
              <a:rPr lang="en-US" sz="1400" dirty="0" smtClean="0"/>
              <a:t>times</a:t>
            </a:r>
            <a:r>
              <a:rPr lang="en-US" sz="1600" dirty="0" smtClean="0"/>
              <a:t> 		</a:t>
            </a:r>
            <a:r>
              <a:rPr lang="en-US" sz="1600" dirty="0" smtClean="0">
                <a:solidFill>
                  <a:srgbClr val="0070C0"/>
                </a:solidFill>
              </a:rPr>
              <a:t>// |</a:t>
            </a:r>
            <a:r>
              <a:rPr lang="en-US" sz="1600" dirty="0" smtClean="0">
                <a:solidFill>
                  <a:srgbClr val="0070C0"/>
                </a:solidFill>
                <a:sym typeface="Symbol" pitchFamily="18" charset="2"/>
              </a:rPr>
              <a:t>|</a:t>
            </a:r>
            <a:endParaRPr lang="en-US" sz="1600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   uncovered = top-of-stack</a:t>
            </a:r>
            <a:endParaRPr lang="en-US" sz="16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   push LHS of </a:t>
            </a:r>
            <a:r>
              <a:rPr lang="en-US" sz="1600" dirty="0" err="1" smtClean="0"/>
              <a:t>R</a:t>
            </a:r>
            <a:r>
              <a:rPr lang="en-US" sz="1400" dirty="0" err="1" smtClean="0"/>
              <a:t>j</a:t>
            </a:r>
            <a:r>
              <a:rPr lang="en-US" sz="1400" dirty="0" smtClean="0"/>
              <a:t>			</a:t>
            </a:r>
            <a:r>
              <a:rPr lang="en-US" sz="1400" dirty="0" smtClean="0">
                <a:solidFill>
                  <a:srgbClr val="0070C0"/>
                </a:solidFill>
              </a:rPr>
              <a:t>// A, in A </a:t>
            </a:r>
            <a:r>
              <a:rPr lang="en-US" sz="1400" dirty="0" smtClean="0">
                <a:solidFill>
                  <a:srgbClr val="0070C0"/>
                </a:solidFill>
                <a:sym typeface="Symbol" panose="05050102010706020507" pitchFamily="18" charset="2"/>
              </a:rPr>
              <a:t> </a:t>
            </a:r>
            <a:endParaRPr lang="en-US" sz="1600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   push GOTO[uncovered, </a:t>
            </a:r>
            <a:r>
              <a:rPr lang="en-US" sz="1600" i="1" dirty="0" smtClean="0"/>
              <a:t>A</a:t>
            </a:r>
            <a:r>
              <a:rPr lang="en-US" sz="1600" dirty="0" smtClean="0"/>
              <a:t>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elseif</a:t>
            </a:r>
            <a:r>
              <a:rPr lang="en-US" sz="1600" dirty="0" smtClean="0"/>
              <a:t> (ACTION[s, terminal] == accept)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/>
              <a:t>	 </a:t>
            </a:r>
            <a:r>
              <a:rPr lang="en-US" sz="1600" dirty="0" smtClean="0"/>
              <a:t>  return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/>
              <a:t>	</a:t>
            </a:r>
            <a:r>
              <a:rPr lang="en-US" sz="1600" dirty="0" smtClean="0"/>
              <a:t>else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/>
              <a:t>	 </a:t>
            </a:r>
            <a:r>
              <a:rPr lang="en-US" sz="1600" dirty="0" smtClean="0"/>
              <a:t>  report syntax error; recover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endif</a:t>
            </a: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600" dirty="0" err="1" smtClean="0"/>
              <a:t>endwhile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29590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52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Parse Trace – Step 0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			               </a:t>
            </a:r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dirty="0" err="1" smtClean="0"/>
              <a:t>bbcde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544697105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5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313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336368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53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1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		               </a:t>
            </a:r>
            <a:r>
              <a:rPr lang="en-US" sz="2000" dirty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</a:t>
            </a:r>
            <a:r>
              <a:rPr lang="en-US" sz="2000" dirty="0" err="1" smtClean="0"/>
              <a:t>bcde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199595198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5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42150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208691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54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2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</a:t>
            </a:r>
            <a:r>
              <a:rPr lang="en-US" sz="2000" dirty="0" smtClean="0">
                <a:solidFill>
                  <a:srgbClr val="FF0000"/>
                </a:solidFill>
              </a:rPr>
              <a:t>4</a:t>
            </a:r>
            <a:r>
              <a:rPr lang="en-US" sz="2000" dirty="0" smtClean="0"/>
              <a:t>		              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bcde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211058209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5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42150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99666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		              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bcde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419604073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5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42150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584159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56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4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3		              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</a:t>
            </a:r>
            <a:r>
              <a:rPr lang="en-US" sz="2000" dirty="0" err="1" smtClean="0"/>
              <a:t>cde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01939607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063480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5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3 6	              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c</a:t>
            </a:r>
            <a:r>
              <a:rPr lang="en-US" sz="2000" dirty="0" err="1" smtClean="0"/>
              <a:t>de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905894772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593146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6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</a:t>
            </a:r>
            <a:r>
              <a:rPr lang="en-US" sz="2000" dirty="0" smtClean="0">
                <a:solidFill>
                  <a:srgbClr val="FF0000"/>
                </a:solidFill>
              </a:rPr>
              <a:t>3 6 7</a:t>
            </a:r>
            <a:r>
              <a:rPr lang="en-US" sz="2000" dirty="0" smtClean="0"/>
              <a:t>	              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de$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973729909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825446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59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7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		               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de$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238016552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7001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1295400" y="1885157"/>
            <a:ext cx="2133600" cy="13350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S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 smtClean="0"/>
              <a:t>aABe</a:t>
            </a: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 smtClean="0"/>
              <a:t>Abc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| b</a:t>
            </a:r>
          </a:p>
          <a:p>
            <a:pPr eaLnBrk="1" hangingPunct="1">
              <a:buNone/>
            </a:pPr>
            <a:r>
              <a:rPr lang="en-US" sz="2400" dirty="0" smtClean="0"/>
              <a:t>B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d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b    c  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4555650"/>
            <a:ext cx="6280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Note: frontier is now </a:t>
            </a:r>
            <a:r>
              <a:rPr lang="en-US" dirty="0" err="1">
                <a:solidFill>
                  <a:srgbClr val="FF0000"/>
                </a:solidFill>
              </a:rPr>
              <a:t>aA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?   No.  Shift dot</a:t>
            </a:r>
          </a:p>
        </p:txBody>
      </p:sp>
    </p:spTree>
    <p:extLst>
      <p:ext uri="{BB962C8B-B14F-4D97-AF65-F5344CB8AC3E}">
        <p14:creationId xmlns:p14="http://schemas.microsoft.com/office/powerpoint/2010/main" val="7335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60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8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3		                </a:t>
            </a:r>
            <a:r>
              <a:rPr lang="en-US" sz="2000" dirty="0" smtClean="0">
                <a:solidFill>
                  <a:srgbClr val="FF0000"/>
                </a:solidFill>
              </a:rPr>
              <a:t>   d</a:t>
            </a:r>
            <a:r>
              <a:rPr lang="en-US" sz="2000" dirty="0" smtClean="0"/>
              <a:t>e$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477274744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 dirty="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480400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61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9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3</a:t>
            </a:r>
            <a:r>
              <a:rPr lang="en-US" sz="2000" dirty="0" smtClean="0">
                <a:solidFill>
                  <a:srgbClr val="FF0000"/>
                </a:solidFill>
              </a:rPr>
              <a:t> 5</a:t>
            </a:r>
            <a:r>
              <a:rPr lang="en-US" sz="2000" dirty="0" smtClean="0"/>
              <a:t>	               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e$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755267344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 dirty="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158994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62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10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3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/>
              <a:t>	               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e$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526875971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 dirty="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775354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63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11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2 3 8	                </a:t>
            </a:r>
            <a:r>
              <a:rPr lang="en-US" sz="2000" dirty="0" smtClean="0">
                <a:solidFill>
                  <a:srgbClr val="FF0000"/>
                </a:solidFill>
              </a:rPr>
              <a:t>   e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56109213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 dirty="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595988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64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12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 </a:t>
            </a:r>
            <a:r>
              <a:rPr lang="en-US" sz="2000" dirty="0" smtClean="0">
                <a:solidFill>
                  <a:srgbClr val="FF0000"/>
                </a:solidFill>
              </a:rPr>
              <a:t>2 3 8 9</a:t>
            </a:r>
            <a:r>
              <a:rPr lang="en-US" sz="2000" dirty="0" smtClean="0"/>
              <a:t>	                </a:t>
            </a: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655650321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 dirty="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357748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65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/>
              <a:t>Parse Trace – Step </a:t>
            </a:r>
            <a:r>
              <a:rPr lang="en-US" dirty="0" smtClean="0"/>
              <a:t>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381000" y="2057400"/>
            <a:ext cx="41910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$1			                </a:t>
            </a: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2000" dirty="0" smtClean="0"/>
              <a:t>$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367347553"/>
              </p:ext>
            </p:extLst>
          </p:nvPr>
        </p:nvGraphicFramePr>
        <p:xfrm>
          <a:off x="4800598" y="2017713"/>
          <a:ext cx="4075114" cy="4114802"/>
        </p:xfrm>
        <a:graphic>
          <a:graphicData uri="http://schemas.openxmlformats.org/drawingml/2006/table">
            <a:tbl>
              <a:tblPr/>
              <a:tblGrid>
                <a:gridCol w="422143"/>
                <a:gridCol w="391871"/>
                <a:gridCol w="408688"/>
                <a:gridCol w="425508"/>
                <a:gridCol w="388506"/>
                <a:gridCol w="408689"/>
                <a:gridCol w="407007"/>
                <a:gridCol w="407007"/>
                <a:gridCol w="407007"/>
                <a:gridCol w="408688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13518" y="4336509"/>
            <a:ext cx="4525963" cy="1930399"/>
            <a:chOff x="2600" y="1329"/>
            <a:chExt cx="2851" cy="1216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solidFill>
              <a:srgbClr val="92D05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2" name="Line 5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Aspect="1"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 dirty="0"/>
                <a:t>2</a:t>
              </a:r>
            </a:p>
          </p:txBody>
        </p:sp>
        <p:sp>
          <p:nvSpPr>
            <p:cNvPr id="15" name="Line 8"/>
            <p:cNvSpPr>
              <a:spLocks noChangeAspect="1"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7" name="Line 10"/>
            <p:cNvSpPr>
              <a:spLocks noChangeAspect="1"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" name="Line 12"/>
            <p:cNvSpPr>
              <a:spLocks noChangeAspect="1"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21" name="Line 14"/>
            <p:cNvSpPr>
              <a:spLocks noChangeAspect="1"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23" name="Line 16"/>
            <p:cNvSpPr>
              <a:spLocks noChangeAspect="1"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26" name="Line 19"/>
            <p:cNvSpPr>
              <a:spLocks noChangeAspect="1"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28" name="Text Box 21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29" name="Text Box 22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30" name="Text Box 23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1" name="Text Box 24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32" name="Text Box 25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3" name="Text Box 26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34" name="Text Box 27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35" name="Text Box 28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36" name="Text Box 29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37" name="Text Box 30"/>
            <p:cNvSpPr txBox="1"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38" name="Line 31"/>
            <p:cNvSpPr>
              <a:spLocks noChangeAspect="1"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40" name="Text Box 33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e</a:t>
              </a:r>
            </a:p>
          </p:txBody>
        </p:sp>
        <p:sp>
          <p:nvSpPr>
            <p:cNvPr id="41" name="Text Box 34"/>
            <p:cNvSpPr txBox="1"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42" name="Line 35"/>
            <p:cNvSpPr>
              <a:spLocks noChangeAspect="1"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36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44" name="Text Box 37"/>
            <p:cNvSpPr txBox="1"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304928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05FE4423-CFE2-4074-BE02-6558C987D9A8}" type="slidenum">
              <a:rPr lang="en-US" smtClean="0"/>
              <a:pPr eaLnBrk="1" hangingPunct="1"/>
              <a:t>66</a:t>
            </a:fld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6725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Idea is that each state encodes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The set of all possible productions that we could be looking at, given the current state of the parse, and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i="1" dirty="0" smtClean="0"/>
              <a:t>Where</a:t>
            </a:r>
            <a:r>
              <a:rPr lang="en-US" dirty="0" smtClean="0"/>
              <a:t> we are in the right hand side of each of those productions</a:t>
            </a:r>
            <a:endParaRPr lang="en-US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dirty="0" smtClean="0"/>
              <a:t>How to build ACTION &amp; GOTO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BCF145BC-A57B-4B77-A3CB-10BFD66946BC}" type="slidenum">
              <a:rPr lang="en-US" smtClean="0"/>
              <a:pPr eaLnBrk="1" hangingPunct="1"/>
              <a:t>67</a:t>
            </a:fld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981200"/>
            <a:ext cx="84582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 </a:t>
            </a:r>
            <a:r>
              <a:rPr lang="en-US" sz="2400" i="1" dirty="0" smtClean="0">
                <a:solidFill>
                  <a:schemeClr val="tx2"/>
                </a:solidFill>
              </a:rPr>
              <a:t>item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is a production with a dot in the right hand side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Example: Items for production A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XY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		 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sym typeface="Symbol" panose="05050102010706020507" pitchFamily="18" charset="2"/>
              </a:rPr>
              <a:t></a:t>
            </a:r>
            <a:r>
              <a:rPr lang="en-US" sz="2400" dirty="0" smtClean="0"/>
              <a:t>XY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		 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X</a:t>
            </a:r>
            <a:r>
              <a:rPr lang="en-US" sz="2400" dirty="0" smtClean="0">
                <a:sym typeface="Symbol" panose="05050102010706020507" pitchFamily="18" charset="2"/>
              </a:rPr>
              <a:t></a:t>
            </a:r>
            <a:r>
              <a:rPr lang="en-US" sz="2400" dirty="0" smtClean="0"/>
              <a:t>Y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		 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XY</a:t>
            </a:r>
            <a:r>
              <a:rPr lang="en-US" sz="2400" dirty="0" smtClean="0">
                <a:sym typeface="Symbol" panose="05050102010706020507" pitchFamily="18" charset="2"/>
              </a:rPr>
              <a:t>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Idea: The dot represents a position in the production</a:t>
            </a:r>
            <a:endParaRPr lang="en-US" sz="2400" i="1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Dotted Items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4442019-D6F8-439A-87B7-141DBFA93C43}" type="slidenum">
              <a:rPr lang="en-US" smtClean="0"/>
              <a:pPr eaLnBrk="1" hangingPunct="1"/>
              <a:t>68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948238" y="214314"/>
            <a:ext cx="3995737" cy="522422"/>
          </a:xfrm>
        </p:spPr>
        <p:txBody>
          <a:bodyPr/>
          <a:lstStyle/>
          <a:p>
            <a:pPr eaLnBrk="1" hangingPunct="1"/>
            <a:r>
              <a:rPr lang="en-US" dirty="0" smtClean="0"/>
              <a:t>Items for:</a:t>
            </a:r>
          </a:p>
        </p:txBody>
      </p:sp>
      <p:sp>
        <p:nvSpPr>
          <p:cNvPr id="3379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8318" y="2801183"/>
            <a:ext cx="1238549" cy="33855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S </a:t>
            </a:r>
            <a:r>
              <a:rPr lang="en-US" sz="1600" dirty="0" smtClean="0">
                <a:sym typeface="Symbol" panose="05050102010706020507" pitchFamily="18" charset="2"/>
              </a:rPr>
              <a:t>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r>
              <a:rPr lang="en-US" sz="1600" dirty="0" err="1" smtClean="0"/>
              <a:t>aABe</a:t>
            </a:r>
            <a:endParaRPr lang="en-US" sz="1600" dirty="0"/>
          </a:p>
        </p:txBody>
      </p:sp>
      <p:sp>
        <p:nvSpPr>
          <p:cNvPr id="3380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83242" y="2548767"/>
            <a:ext cx="1182760" cy="83099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dirty="0"/>
              <a:t>S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/>
              <a:t>a</a:t>
            </a:r>
            <a:r>
              <a:rPr lang="en-US" sz="1600" dirty="0" err="1" smtClean="0">
                <a:sym typeface="Symbol" panose="05050102010706020507" pitchFamily="18" charset="2"/>
              </a:rPr>
              <a:t></a:t>
            </a:r>
            <a:r>
              <a:rPr lang="en-US" sz="1600" dirty="0" err="1" smtClean="0"/>
              <a:t>ABe</a:t>
            </a:r>
            <a:endParaRPr lang="en-US" sz="1600" dirty="0"/>
          </a:p>
          <a:p>
            <a:pPr algn="l" eaLnBrk="1" hangingPunct="1"/>
            <a:r>
              <a:rPr lang="en-US" sz="1600" dirty="0"/>
              <a:t>A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r>
              <a:rPr lang="en-US" sz="1600" dirty="0" err="1" smtClean="0"/>
              <a:t>Abc</a:t>
            </a:r>
            <a:endParaRPr lang="en-US" sz="1600" dirty="0"/>
          </a:p>
          <a:p>
            <a:pPr algn="l" eaLnBrk="1" hangingPunct="1"/>
            <a:r>
              <a:rPr lang="en-US" sz="1600" dirty="0"/>
              <a:t>A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33801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37931" y="4382625"/>
            <a:ext cx="928459" cy="369332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b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endParaRPr lang="en-US" dirty="0"/>
          </a:p>
        </p:txBody>
      </p:sp>
      <p:sp>
        <p:nvSpPr>
          <p:cNvPr id="3380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79614" y="2966283"/>
            <a:ext cx="24139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970916" y="2404100"/>
            <a:ext cx="0" cy="39172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1333" y="2073102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accept</a:t>
            </a:r>
          </a:p>
        </p:txBody>
      </p:sp>
      <p:sp>
        <p:nvSpPr>
          <p:cNvPr id="33805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92342" y="2418595"/>
            <a:ext cx="2968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$</a:t>
            </a:r>
          </a:p>
        </p:txBody>
      </p:sp>
      <p:sp>
        <p:nvSpPr>
          <p:cNvPr id="3380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08288" y="2655013"/>
            <a:ext cx="29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a</a:t>
            </a:r>
            <a:endParaRPr lang="en-US" dirty="0"/>
          </a:p>
        </p:txBody>
      </p:sp>
      <p:sp>
        <p:nvSpPr>
          <p:cNvPr id="3380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700916" y="3379763"/>
            <a:ext cx="0" cy="10028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91428" y="3683551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b</a:t>
            </a:r>
          </a:p>
        </p:txBody>
      </p:sp>
      <p:sp>
        <p:nvSpPr>
          <p:cNvPr id="33810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35599" y="2538388"/>
            <a:ext cx="1192955" cy="83099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dirty="0"/>
              <a:t>S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/>
              <a:t>aA</a:t>
            </a:r>
            <a:r>
              <a:rPr lang="en-US" sz="1600" dirty="0" err="1" smtClean="0">
                <a:sym typeface="Symbol" panose="05050102010706020507" pitchFamily="18" charset="2"/>
              </a:rPr>
              <a:t></a:t>
            </a:r>
            <a:r>
              <a:rPr lang="en-US" sz="1600" dirty="0" err="1" smtClean="0"/>
              <a:t>Be</a:t>
            </a:r>
            <a:endParaRPr lang="en-US" sz="1600" dirty="0"/>
          </a:p>
          <a:p>
            <a:pPr algn="l" eaLnBrk="1" hangingPunct="1"/>
            <a:r>
              <a:rPr lang="en-US" sz="1600" dirty="0"/>
              <a:t>A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/>
              <a:t>A</a:t>
            </a:r>
            <a:r>
              <a:rPr lang="en-US" sz="1600" dirty="0" err="1" smtClean="0">
                <a:sym typeface="Symbol" panose="05050102010706020507" pitchFamily="18" charset="2"/>
              </a:rPr>
              <a:t></a:t>
            </a:r>
            <a:r>
              <a:rPr lang="en-US" sz="1600" dirty="0" err="1" smtClean="0"/>
              <a:t>bc</a:t>
            </a:r>
            <a:endParaRPr lang="en-US" sz="1600" dirty="0"/>
          </a:p>
          <a:p>
            <a:pPr algn="l" eaLnBrk="1" hangingPunct="1"/>
            <a:r>
              <a:rPr lang="en-US" sz="1600" dirty="0"/>
              <a:t>B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r>
              <a:rPr lang="en-US" sz="1600" dirty="0" smtClean="0"/>
              <a:t>d</a:t>
            </a:r>
            <a:endParaRPr lang="en-US" sz="1600" dirty="0"/>
          </a:p>
        </p:txBody>
      </p:sp>
      <p:sp>
        <p:nvSpPr>
          <p:cNvPr id="3381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66867" y="2991646"/>
            <a:ext cx="416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01975" y="2616031"/>
            <a:ext cx="308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A</a:t>
            </a:r>
          </a:p>
        </p:txBody>
      </p:sp>
      <p:sp>
        <p:nvSpPr>
          <p:cNvPr id="33813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82029" y="4088450"/>
            <a:ext cx="926857" cy="369332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/>
              <a:t>B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d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endParaRPr lang="en-US" dirty="0"/>
          </a:p>
        </p:txBody>
      </p:sp>
      <p:sp>
        <p:nvSpPr>
          <p:cNvPr id="3381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23014" y="3376170"/>
            <a:ext cx="0" cy="7075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53560" y="35528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d</a:t>
            </a:r>
            <a:endParaRPr lang="en-US" dirty="0"/>
          </a:p>
        </p:txBody>
      </p:sp>
      <p:sp>
        <p:nvSpPr>
          <p:cNvPr id="3381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66002" y="2971003"/>
            <a:ext cx="669597" cy="132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60192" y="264572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b</a:t>
            </a:r>
          </a:p>
        </p:txBody>
      </p:sp>
      <p:sp>
        <p:nvSpPr>
          <p:cNvPr id="33818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65825" y="2795826"/>
            <a:ext cx="1064715" cy="33855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dirty="0"/>
              <a:t>A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/>
              <a:t>Ab</a:t>
            </a:r>
            <a:r>
              <a:rPr lang="en-US" sz="1600" dirty="0" err="1" smtClean="0">
                <a:sym typeface="Symbol" panose="05050102010706020507" pitchFamily="18" charset="2"/>
              </a:rPr>
              <a:t></a:t>
            </a:r>
            <a:r>
              <a:rPr lang="en-US" sz="1600" dirty="0" err="1" smtClean="0"/>
              <a:t>c</a:t>
            </a:r>
            <a:endParaRPr lang="en-US" sz="1600" dirty="0"/>
          </a:p>
        </p:txBody>
      </p:sp>
      <p:sp>
        <p:nvSpPr>
          <p:cNvPr id="33819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59795" y="2795382"/>
            <a:ext cx="1064715" cy="338554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dirty="0"/>
              <a:t>A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/>
              <a:t>Abc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/>
          </a:p>
        </p:txBody>
      </p:sp>
      <p:sp>
        <p:nvSpPr>
          <p:cNvPr id="3382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046696" y="2652171"/>
            <a:ext cx="2792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c</a:t>
            </a:r>
          </a:p>
        </p:txBody>
      </p:sp>
      <p:sp>
        <p:nvSpPr>
          <p:cNvPr id="33822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128554" y="1774195"/>
            <a:ext cx="530117" cy="764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215964" y="1935489"/>
            <a:ext cx="3048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B</a:t>
            </a:r>
            <a:endParaRPr lang="en-US" dirty="0"/>
          </a:p>
        </p:txBody>
      </p:sp>
      <p:sp>
        <p:nvSpPr>
          <p:cNvPr id="33824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71357" y="1593207"/>
            <a:ext cx="1181734" cy="33855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dirty="0"/>
              <a:t>S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/>
              <a:t>aAB</a:t>
            </a:r>
            <a:r>
              <a:rPr lang="en-US" sz="1600" dirty="0" err="1" smtClean="0">
                <a:sym typeface="Symbol" panose="05050102010706020507" pitchFamily="18" charset="2"/>
              </a:rPr>
              <a:t></a:t>
            </a:r>
            <a:r>
              <a:rPr lang="en-US" sz="1600" dirty="0" err="1" smtClean="0"/>
              <a:t>e</a:t>
            </a:r>
            <a:endParaRPr lang="en-US" sz="1600" dirty="0"/>
          </a:p>
        </p:txBody>
      </p:sp>
      <p:sp>
        <p:nvSpPr>
          <p:cNvPr id="33825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64691" y="1466014"/>
            <a:ext cx="29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e</a:t>
            </a:r>
            <a:endParaRPr lang="en-US" dirty="0"/>
          </a:p>
        </p:txBody>
      </p:sp>
      <p:sp>
        <p:nvSpPr>
          <p:cNvPr id="33826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97733" y="1600356"/>
            <a:ext cx="1182760" cy="338554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1600" dirty="0"/>
              <a:t>S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/>
              <a:t>aABe</a:t>
            </a:r>
            <a:r>
              <a:rPr lang="en-US" sz="1600" dirty="0" smtClean="0">
                <a:sym typeface="Symbol" panose="05050102010706020507" pitchFamily="18" charset="2"/>
              </a:rPr>
              <a:t></a:t>
            </a:r>
            <a:endParaRPr lang="en-US" sz="1600" dirty="0"/>
          </a:p>
        </p:txBody>
      </p:sp>
      <p:sp>
        <p:nvSpPr>
          <p:cNvPr id="33827" name="Oval 3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4345" y="2482675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1</a:t>
            </a:r>
          </a:p>
        </p:txBody>
      </p:sp>
      <p:sp>
        <p:nvSpPr>
          <p:cNvPr id="3382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605026" y="2239662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2</a:t>
            </a:r>
          </a:p>
        </p:txBody>
      </p:sp>
      <p:sp>
        <p:nvSpPr>
          <p:cNvPr id="3382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70104" y="4750863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4</a:t>
            </a:r>
          </a:p>
        </p:txBody>
      </p:sp>
      <p:sp>
        <p:nvSpPr>
          <p:cNvPr id="33830" name="Oval 3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399640" y="2226803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3</a:t>
            </a:r>
          </a:p>
        </p:txBody>
      </p:sp>
      <p:sp>
        <p:nvSpPr>
          <p:cNvPr id="33831" name="Oval 3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00396" y="4123881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5</a:t>
            </a:r>
          </a:p>
        </p:txBody>
      </p:sp>
      <p:sp>
        <p:nvSpPr>
          <p:cNvPr id="33832" name="Oval 40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20121" y="248584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6</a:t>
            </a:r>
          </a:p>
        </p:txBody>
      </p:sp>
      <p:sp>
        <p:nvSpPr>
          <p:cNvPr id="3383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47714" y="2484232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7</a:t>
            </a:r>
          </a:p>
        </p:txBody>
      </p:sp>
      <p:sp>
        <p:nvSpPr>
          <p:cNvPr id="33834" name="Oval 4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07089" y="1288407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8</a:t>
            </a:r>
          </a:p>
        </p:txBody>
      </p:sp>
      <p:sp>
        <p:nvSpPr>
          <p:cNvPr id="3383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699983" y="1944717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sz="1600" dirty="0"/>
              <a:t>9</a:t>
            </a:r>
          </a:p>
        </p:txBody>
      </p:sp>
      <p:sp>
        <p:nvSpPr>
          <p:cNvPr id="3383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128554" y="2966115"/>
            <a:ext cx="637272" cy="1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" name="Group 41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4336988" y="4696397"/>
            <a:ext cx="4525963" cy="1930399"/>
            <a:chOff x="2600" y="1329"/>
            <a:chExt cx="2851" cy="1216"/>
          </a:xfrm>
        </p:grpSpPr>
        <p:sp>
          <p:nvSpPr>
            <p:cNvPr id="47" name="Oval 4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48" name="Line 5"/>
            <p:cNvSpPr>
              <a:spLocks noChangeAspect="1"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6"/>
            <p:cNvSpPr>
              <a:spLocks noChangeAspect="1"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7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 dirty="0"/>
                <a:t>2</a:t>
              </a:r>
            </a:p>
          </p:txBody>
        </p:sp>
        <p:sp>
          <p:nvSpPr>
            <p:cNvPr id="51" name="Line 8"/>
            <p:cNvSpPr>
              <a:spLocks noChangeAspect="1"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9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53" name="Line 10"/>
            <p:cNvSpPr>
              <a:spLocks noChangeAspect="1"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11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55" name="Line 12"/>
            <p:cNvSpPr>
              <a:spLocks noChangeAspect="1"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3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57" name="Line 14"/>
            <p:cNvSpPr>
              <a:spLocks noChangeAspect="1"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15"/>
            <p:cNvSpPr>
              <a:spLocks noChangeAspect="1"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59" name="Line 16"/>
            <p:cNvSpPr>
              <a:spLocks noChangeAspect="1"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Oval 17"/>
            <p:cNvSpPr>
              <a:spLocks noChangeAspect="1"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61" name="Oval 18"/>
            <p:cNvSpPr>
              <a:spLocks noChangeAspect="1"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62" name="Line 19"/>
            <p:cNvSpPr>
              <a:spLocks noChangeAspect="1"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20"/>
            <p:cNvSpPr>
              <a:spLocks noChangeAspect="1"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64" name="Text Box 21"/>
            <p:cNvSpPr txBox="1">
              <a:spLocks noChangeAspect="1"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65" name="Text Box 22"/>
            <p:cNvSpPr txBox="1">
              <a:spLocks noChangeAspect="1"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66" name="Text Box 23"/>
            <p:cNvSpPr txBox="1">
              <a:spLocks noChangeAspect="1"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230" y="2370"/>
              <a:ext cx="3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 smtClean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67" name="Text Box 24"/>
            <p:cNvSpPr txBox="1">
              <a:spLocks noChangeAspect="1"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95" y="2371"/>
              <a:ext cx="3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B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68" name="Text Box 25"/>
            <p:cNvSpPr txBox="1">
              <a:spLocks noChangeAspect="1"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69" name="Text Box 26"/>
            <p:cNvSpPr txBox="1">
              <a:spLocks noChangeAspect="1"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70" name="Text Box 27"/>
            <p:cNvSpPr txBox="1">
              <a:spLocks noChangeAspect="1"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71" name="Text Box 28"/>
            <p:cNvSpPr txBox="1">
              <a:spLocks noChangeAspect="1"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72" name="Text Box 29"/>
            <p:cNvSpPr txBox="1">
              <a:spLocks noChangeAspect="1"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73" name="Text Box 30"/>
            <p:cNvSpPr txBox="1">
              <a:spLocks noChangeAspect="1"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916" y="1760"/>
              <a:ext cx="4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Abc</a:t>
              </a:r>
              <a:endParaRPr lang="en-US" sz="1200" dirty="0"/>
            </a:p>
          </p:txBody>
        </p:sp>
        <p:sp>
          <p:nvSpPr>
            <p:cNvPr id="74" name="Line 31"/>
            <p:cNvSpPr>
              <a:spLocks noChangeAspect="1" noChangeShapeType="1"/>
            </p:cNvSpPr>
            <p:nvPr>
              <p:custDataLst>
                <p:tags r:id="rId71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32"/>
            <p:cNvSpPr txBox="1">
              <a:spLocks noChangeAspect="1"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76" name="Text Box 33"/>
            <p:cNvSpPr txBox="1">
              <a:spLocks noChangeAspect="1"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77" name="Text Box 34"/>
            <p:cNvSpPr txBox="1">
              <a:spLocks noChangeAspect="1"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907" y="1386"/>
              <a:ext cx="5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S </a:t>
              </a:r>
              <a:r>
                <a:rPr lang="en-US" sz="1200" dirty="0">
                  <a:sym typeface="Symbol" panose="05050102010706020507" pitchFamily="18" charset="2"/>
                </a:rPr>
                <a:t> </a:t>
              </a:r>
              <a:r>
                <a:rPr lang="en-US" sz="1200" dirty="0" err="1" smtClean="0"/>
                <a:t>aABe</a:t>
              </a:r>
              <a:endParaRPr lang="en-US" sz="1200" dirty="0"/>
            </a:p>
          </p:txBody>
        </p:sp>
        <p:sp>
          <p:nvSpPr>
            <p:cNvPr id="78" name="Line 35"/>
            <p:cNvSpPr>
              <a:spLocks noChangeAspect="1"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36"/>
            <p:cNvSpPr txBox="1">
              <a:spLocks noChangeAspect="1"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accept</a:t>
              </a:r>
            </a:p>
          </p:txBody>
        </p:sp>
        <p:sp>
          <p:nvSpPr>
            <p:cNvPr id="80" name="Text Box 37"/>
            <p:cNvSpPr txBox="1">
              <a:spLocks noChangeAspect="1"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841" y="155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$</a:t>
              </a:r>
            </a:p>
          </p:txBody>
        </p:sp>
      </p:grpSp>
      <p:sp>
        <p:nvSpPr>
          <p:cNvPr id="81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6851626" y="2991785"/>
            <a:ext cx="608936" cy="52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6851626" y="1774194"/>
            <a:ext cx="446107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4" name="Text Box 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075645" y="100280"/>
            <a:ext cx="196047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aABe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 err="1" smtClean="0"/>
              <a:t>Abc</a:t>
            </a:r>
            <a:endParaRPr lang="en-US" sz="2000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b</a:t>
            </a:r>
            <a:endParaRPr lang="en-US" sz="2000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sz="2000" dirty="0" smtClean="0"/>
              <a:t>B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496574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7D11AC3D-3F55-471B-9BC1-BD270194A759}" type="slidenum">
              <a:rPr lang="en-US" smtClean="0"/>
              <a:pPr eaLnBrk="1" hangingPunct="1"/>
              <a:t>69</a:t>
            </a:fld>
            <a:endParaRPr lang="en-US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057400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Grammars can encounter two problems when constructing an LR parser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sz="2400" dirty="0" smtClean="0"/>
              <a:t>Shift-reduce conflict</a:t>
            </a:r>
          </a:p>
          <a:p>
            <a:pPr lvl="1" eaLnBrk="1" hangingPunct="1"/>
            <a:r>
              <a:rPr lang="en-US" sz="2400" dirty="0" smtClean="0"/>
              <a:t>Reduce-reduce conflict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SR &amp; RR Conflicts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1295400" y="1885157"/>
            <a:ext cx="1905000" cy="13350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S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 smtClean="0"/>
              <a:t>aABe</a:t>
            </a: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A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 smtClean="0"/>
              <a:t>Abc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| b</a:t>
            </a:r>
          </a:p>
          <a:p>
            <a:pPr eaLnBrk="1" hangingPunct="1">
              <a:buNone/>
            </a:pPr>
            <a:r>
              <a:rPr lang="en-US" sz="2400" dirty="0" smtClean="0"/>
              <a:t>B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d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c  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</a:t>
            </a:r>
            <a:r>
              <a:rPr lang="en-US" dirty="0"/>
              <a:t>5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62050" y="5039005"/>
            <a:ext cx="628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?   </a:t>
            </a:r>
            <a:r>
              <a:rPr lang="en-US" dirty="0" smtClean="0"/>
              <a:t>Yes</a:t>
            </a:r>
            <a:r>
              <a:rPr lang="en-US" dirty="0"/>
              <a:t>, using A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9782BCAC-1A55-48E0-A78B-44C3E6504D24}" type="slidenum">
              <a:rPr lang="en-US" smtClean="0"/>
              <a:pPr eaLnBrk="1" hangingPunct="1"/>
              <a:t>70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Shift-Reduce Conflicts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36713"/>
            <a:ext cx="8077200" cy="362108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Situation: both a shift and a reduce are possible at a given point in the parse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Equivalently: entry in </a:t>
            </a:r>
            <a:r>
              <a:rPr lang="en-US" sz="2400" dirty="0" smtClean="0">
                <a:solidFill>
                  <a:srgbClr val="0070C0"/>
                </a:solidFill>
              </a:rPr>
              <a:t>ACTION</a:t>
            </a:r>
            <a:r>
              <a:rPr lang="en-US" sz="2400" dirty="0" smtClean="0"/>
              <a:t> table holds both </a:t>
            </a:r>
            <a:r>
              <a:rPr lang="en-US" sz="2400" dirty="0" err="1" smtClean="0"/>
              <a:t>r</a:t>
            </a:r>
            <a:r>
              <a:rPr lang="en-US" sz="1800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dirty="0" err="1" smtClean="0"/>
              <a:t>s</a:t>
            </a:r>
            <a:r>
              <a:rPr lang="en-US" sz="1800" dirty="0" err="1" smtClean="0"/>
              <a:t>j</a:t>
            </a:r>
            <a:endParaRPr lang="en-US" sz="18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Classic example: if-else statement</a:t>
            </a:r>
          </a:p>
          <a:p>
            <a:pPr lvl="1" eaLnBrk="1" hangingPunct="1"/>
            <a:r>
              <a:rPr lang="en-US" sz="2400" dirty="0" smtClean="0"/>
              <a:t>	</a:t>
            </a:r>
            <a:r>
              <a:rPr lang="en-US" sz="2000" i="1" dirty="0" smtClean="0"/>
              <a:t>S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</a:t>
            </a:r>
            <a:r>
              <a:rPr lang="en-US" sz="2000" dirty="0" err="1" smtClean="0"/>
              <a:t>ifthen</a:t>
            </a:r>
            <a:r>
              <a:rPr lang="en-US" sz="2000" dirty="0" smtClean="0"/>
              <a:t> </a:t>
            </a:r>
            <a:r>
              <a:rPr lang="en-US" sz="2000" i="1" dirty="0" smtClean="0"/>
              <a:t>S</a:t>
            </a:r>
            <a:r>
              <a:rPr lang="en-US" sz="2000" dirty="0" smtClean="0"/>
              <a:t>  | </a:t>
            </a:r>
            <a:r>
              <a:rPr lang="en-US" sz="2000" dirty="0" err="1" smtClean="0"/>
              <a:t>ifthen</a:t>
            </a:r>
            <a:r>
              <a:rPr lang="en-US" sz="2000" dirty="0" smtClean="0"/>
              <a:t> </a:t>
            </a:r>
            <a:r>
              <a:rPr lang="en-US" sz="2000" i="1" dirty="0" smtClean="0"/>
              <a:t>S</a:t>
            </a:r>
            <a:r>
              <a:rPr lang="en-US" sz="2000" dirty="0" smtClean="0"/>
              <a:t> else </a:t>
            </a:r>
            <a:r>
              <a:rPr lang="en-US" sz="2000" i="1" dirty="0" smtClean="0"/>
              <a:t>S</a:t>
            </a:r>
          </a:p>
          <a:p>
            <a:pPr lvl="1" eaLnBrk="1" hangingPunct="1"/>
            <a:r>
              <a:rPr lang="en-US" sz="1800" dirty="0" smtClean="0"/>
              <a:t>we elide the (</a:t>
            </a:r>
            <a:r>
              <a:rPr lang="en-US" sz="1800" dirty="0" err="1" smtClean="0"/>
              <a:t>exp</a:t>
            </a:r>
            <a:r>
              <a:rPr lang="en-US" sz="1800" dirty="0" smtClean="0"/>
              <a:t>) – common to both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D571B9D-DF9D-4AB8-A6C2-6748E6463C85}" type="slidenum">
              <a:rPr lang="en-US" smtClean="0"/>
              <a:pPr eaLnBrk="1" hangingPunct="1"/>
              <a:t>71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States for</a:t>
            </a:r>
          </a:p>
        </p:txBody>
      </p:sp>
      <p:sp>
        <p:nvSpPr>
          <p:cNvPr id="36870" name="Rectangle 24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381556" y="2745252"/>
            <a:ext cx="3924244" cy="1759609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State     has SR conflict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000" dirty="0" smtClean="0"/>
              <a:t>Can shift </a:t>
            </a:r>
            <a:r>
              <a:rPr lang="en-US" sz="2000" i="1" dirty="0" smtClean="0">
                <a:solidFill>
                  <a:srgbClr val="0070C0"/>
                </a:solidFill>
              </a:rPr>
              <a:t>else</a:t>
            </a:r>
            <a:r>
              <a:rPr lang="en-US" sz="2000" dirty="0" smtClean="0"/>
              <a:t> into state 4</a:t>
            </a:r>
          </a:p>
          <a:p>
            <a:pPr eaLnBrk="1" hangingPunct="1"/>
            <a:r>
              <a:rPr lang="en-US" sz="2000" dirty="0" smtClean="0"/>
              <a:t>Can reduce </a:t>
            </a:r>
            <a:r>
              <a:rPr lang="en-US" sz="1800" dirty="0" smtClean="0"/>
              <a:t>S </a:t>
            </a:r>
            <a:r>
              <a:rPr lang="en-US" sz="1800" dirty="0" smtClean="0">
                <a:sym typeface="Symbol" panose="05050102010706020507" pitchFamily="18" charset="2"/>
              </a:rPr>
              <a:t></a:t>
            </a:r>
            <a:r>
              <a:rPr lang="en-US" sz="1800" dirty="0" smtClean="0"/>
              <a:t> </a:t>
            </a:r>
            <a:r>
              <a:rPr lang="en-US" sz="1800" dirty="0" err="1" smtClean="0"/>
              <a:t>ifthen</a:t>
            </a:r>
            <a:r>
              <a:rPr lang="en-US" sz="1800" dirty="0" smtClean="0"/>
              <a:t> S </a:t>
            </a:r>
          </a:p>
        </p:txBody>
      </p:sp>
      <p:sp>
        <p:nvSpPr>
          <p:cNvPr id="3687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93355" y="129956"/>
            <a:ext cx="2480615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sym typeface="ZapfDingbats" pitchFamily="82" charset="2"/>
              </a:rPr>
              <a:t>1.</a:t>
            </a:r>
            <a:r>
              <a:rPr lang="en-US" dirty="0"/>
              <a:t>  S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err="1"/>
              <a:t>ifthen</a:t>
            </a:r>
            <a:r>
              <a:rPr lang="en-US" dirty="0"/>
              <a:t> S</a:t>
            </a:r>
          </a:p>
          <a:p>
            <a:pPr algn="l" eaLnBrk="1" hangingPunct="1"/>
            <a:r>
              <a:rPr lang="en-US" dirty="0">
                <a:sym typeface="ZapfDingbats" pitchFamily="82" charset="2"/>
              </a:rPr>
              <a:t>2.</a:t>
            </a:r>
            <a:r>
              <a:rPr lang="en-US" dirty="0"/>
              <a:t>  S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err="1" smtClean="0"/>
              <a:t>ifthen</a:t>
            </a:r>
            <a:r>
              <a:rPr lang="en-US" dirty="0" smtClean="0"/>
              <a:t> </a:t>
            </a:r>
            <a:r>
              <a:rPr lang="en-US" dirty="0"/>
              <a:t>S else S</a:t>
            </a:r>
          </a:p>
        </p:txBody>
      </p:sp>
      <p:sp>
        <p:nvSpPr>
          <p:cNvPr id="3687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81113" y="2011228"/>
            <a:ext cx="2389244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ym typeface="Symbol" panose="05050102010706020507" pitchFamily="18" charset="2"/>
              </a:rPr>
              <a:t> </a:t>
            </a:r>
            <a:r>
              <a:rPr lang="en-US" dirty="0" err="1" smtClean="0"/>
              <a:t>ifthen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endParaRPr lang="en-US" dirty="0"/>
          </a:p>
          <a:p>
            <a:pPr algn="l" eaLnBrk="1" hangingPunct="1"/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ym typeface="Symbol" panose="05050102010706020507" pitchFamily="18" charset="2"/>
              </a:rPr>
              <a:t> </a:t>
            </a:r>
            <a:r>
              <a:rPr lang="en-US" dirty="0" err="1" smtClean="0"/>
              <a:t>ifthen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dirty="0"/>
              <a:t> else </a:t>
            </a:r>
            <a:r>
              <a:rPr lang="en-US" i="1" dirty="0"/>
              <a:t>S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368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317750" y="269702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86935" y="2643006"/>
            <a:ext cx="7012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 err="1"/>
              <a:t>ifthen</a:t>
            </a:r>
            <a:endParaRPr lang="en-US" dirty="0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76313" y="2180229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36876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81113" y="3078028"/>
            <a:ext cx="2389244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err="1" smtClean="0"/>
              <a:t>ifthen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 </a:t>
            </a:r>
            <a:r>
              <a:rPr lang="en-US" i="1" dirty="0" smtClean="0"/>
              <a:t>S</a:t>
            </a:r>
            <a:endParaRPr lang="en-US" dirty="0"/>
          </a:p>
          <a:p>
            <a:pPr algn="l" eaLnBrk="1" hangingPunct="1"/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err="1" smtClean="0"/>
              <a:t>ifthen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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else </a:t>
            </a:r>
            <a:r>
              <a:rPr lang="en-US" i="1" dirty="0"/>
              <a:t>S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3687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317750" y="376382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73731" y="3777322"/>
            <a:ext cx="3625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i="1" dirty="0"/>
              <a:t>S </a:t>
            </a:r>
            <a:endParaRPr lang="en-US" i="1" dirty="0"/>
          </a:p>
        </p:txBody>
      </p:sp>
      <p:sp>
        <p:nvSpPr>
          <p:cNvPr id="368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76313" y="3216732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36880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281113" y="4144828"/>
            <a:ext cx="2389244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dirty="0" err="1" smtClean="0">
                <a:solidFill>
                  <a:srgbClr val="FF0000"/>
                </a:solidFill>
              </a:rPr>
              <a:t>ifthen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S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dirty="0" err="1" smtClean="0">
                <a:solidFill>
                  <a:srgbClr val="FF0000"/>
                </a:solidFill>
              </a:rPr>
              <a:t>ifthen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 </a:t>
            </a:r>
            <a:r>
              <a:rPr lang="en-US" dirty="0" smtClean="0">
                <a:solidFill>
                  <a:srgbClr val="FF0000"/>
                </a:solidFill>
              </a:rPr>
              <a:t>else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688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317750" y="4830628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81795" y="4818831"/>
            <a:ext cx="6655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/>
              <a:t>else </a:t>
            </a:r>
            <a:r>
              <a:rPr lang="en-US" sz="1600" i="1" dirty="0"/>
              <a:t> </a:t>
            </a:r>
            <a:endParaRPr lang="en-US" i="1" dirty="0"/>
          </a:p>
        </p:txBody>
      </p:sp>
      <p:sp>
        <p:nvSpPr>
          <p:cNvPr id="36883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6313" y="429478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36884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281113" y="5213216"/>
            <a:ext cx="2389244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sym typeface="Symbol" panose="05050102010706020507" pitchFamily="18" charset="2"/>
              </a:rPr>
              <a:t> </a:t>
            </a:r>
            <a:r>
              <a:rPr lang="en-US" dirty="0" err="1" smtClean="0"/>
              <a:t>ifthen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dirty="0"/>
              <a:t> else </a:t>
            </a:r>
            <a:r>
              <a:rPr lang="en-US" dirty="0">
                <a:sym typeface="Symbol" panose="05050102010706020507" pitchFamily="18" charset="2"/>
              </a:rPr>
              <a:t>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36885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76313" y="5231903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23" name="Oval 2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49352" y="280861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2C566032-5550-4F38-8034-B77E8F972838}" type="slidenum">
              <a:rPr lang="en-US" smtClean="0"/>
              <a:pPr eaLnBrk="1" hangingPunct="1"/>
              <a:t>72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De-Conflicting Shift-Reduce Conflicts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636713"/>
            <a:ext cx="7772400" cy="36210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Fix the grammar</a:t>
            </a:r>
          </a:p>
          <a:p>
            <a:pPr lvl="1" eaLnBrk="1" hangingPunct="1"/>
            <a:r>
              <a:rPr lang="en-US" sz="2000" dirty="0" smtClean="0"/>
              <a:t>Done in Java reference grammar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Use a parse tool with a “longest match” rule – i.e., if there is a conflict, choose to shift instead of reduce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Does exactly what we want for if-else case</a:t>
            </a:r>
          </a:p>
          <a:p>
            <a:pPr lvl="1" eaLnBrk="1" hangingPunct="1"/>
            <a:r>
              <a:rPr lang="en-US" sz="2000" dirty="0" smtClean="0"/>
              <a:t>Guideline: a few shift-reduce conflicts are fine, but be sure they do what you want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3FA559F-AF58-4F3D-8F48-BDD3D4824DEF}" type="slidenum">
              <a:rPr lang="en-US" smtClean="0"/>
              <a:pPr eaLnBrk="1" hangingPunct="1"/>
              <a:t>73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pPr eaLnBrk="1" hangingPunct="1"/>
            <a:r>
              <a:rPr lang="en-US" dirty="0" smtClean="0"/>
              <a:t>Reduce-Reduce Conflicts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2017713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Situation: two different reductions are possible in a given state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Contrived example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S 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A</a:t>
            </a:r>
          </a:p>
          <a:p>
            <a:pPr lvl="1" eaLnBrk="1" hangingPunct="1">
              <a:buNone/>
            </a:pPr>
            <a:r>
              <a:rPr lang="en-US" sz="2000" dirty="0" smtClean="0"/>
              <a:t>		S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B</a:t>
            </a:r>
          </a:p>
          <a:p>
            <a:pPr lvl="1" eaLnBrk="1" hangingPunct="1">
              <a:buNone/>
            </a:pPr>
            <a:r>
              <a:rPr lang="en-US" sz="2000" dirty="0" smtClean="0"/>
              <a:t>		A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x</a:t>
            </a:r>
          </a:p>
          <a:p>
            <a:pPr lvl="1" eaLnBrk="1" hangingPunct="1">
              <a:buNone/>
            </a:pPr>
            <a:r>
              <a:rPr lang="en-US" sz="2000" dirty="0" smtClean="0"/>
              <a:t>		B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x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7210845A-CE9A-4F63-9CE2-BE88E0D48C6C}" type="slidenum">
              <a:rPr lang="en-US" smtClean="0"/>
              <a:pPr eaLnBrk="1" hangingPunct="1"/>
              <a:t>74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States for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3619500" y="3637270"/>
            <a:ext cx="5049838" cy="60016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State     has a RR conflict (r3, r4)</a:t>
            </a:r>
          </a:p>
        </p:txBody>
      </p:sp>
      <p:sp>
        <p:nvSpPr>
          <p:cNvPr id="3994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3225" y="65881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endParaRPr lang="en-US" sz="2800" i="1">
              <a:solidFill>
                <a:schemeClr val="tx2"/>
              </a:solidFill>
            </a:endParaRPr>
          </a:p>
        </p:txBody>
      </p:sp>
      <p:sp>
        <p:nvSpPr>
          <p:cNvPr id="3994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35163" y="1981200"/>
            <a:ext cx="1056700" cy="1200329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 </a:t>
            </a:r>
            <a:r>
              <a:rPr lang="en-US" i="1" dirty="0" smtClean="0"/>
              <a:t>A</a:t>
            </a:r>
            <a:endParaRPr lang="en-US" dirty="0"/>
          </a:p>
          <a:p>
            <a:pPr algn="l" eaLnBrk="1" hangingPunct="1"/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 </a:t>
            </a:r>
            <a:r>
              <a:rPr lang="en-US" i="1" dirty="0" smtClean="0"/>
              <a:t>B</a:t>
            </a:r>
            <a:endParaRPr lang="en-US" dirty="0"/>
          </a:p>
          <a:p>
            <a:pPr algn="l" eaLnBrk="1" hangingPunct="1"/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 </a:t>
            </a:r>
            <a:r>
              <a:rPr lang="en-US" dirty="0" smtClean="0"/>
              <a:t>x</a:t>
            </a:r>
            <a:endParaRPr lang="en-US" dirty="0"/>
          </a:p>
          <a:p>
            <a:pPr algn="l" eaLnBrk="1" hangingPunct="1"/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 </a:t>
            </a:r>
            <a:r>
              <a:rPr lang="en-US" dirty="0" smtClean="0"/>
              <a:t>x </a:t>
            </a:r>
            <a:endParaRPr lang="en-US" i="1" dirty="0"/>
          </a:p>
        </p:txBody>
      </p:sp>
      <p:sp>
        <p:nvSpPr>
          <p:cNvPr id="39945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318611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7705" y="3152776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x</a:t>
            </a:r>
          </a:p>
        </p:txBody>
      </p:sp>
      <p:sp>
        <p:nvSpPr>
          <p:cNvPr id="39947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30363" y="2428964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3994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51667" y="3581400"/>
            <a:ext cx="986167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x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endParaRPr lang="en-US" dirty="0"/>
          </a:p>
          <a:p>
            <a:pPr eaLnBrk="1" hangingPunct="1"/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x</a:t>
            </a:r>
            <a:r>
              <a:rPr lang="en-US" dirty="0">
                <a:sym typeface="Symbol" panose="05050102010706020507" pitchFamily="18" charset="2"/>
              </a:rPr>
              <a:t> </a:t>
            </a:r>
            <a:endParaRPr lang="en-US" dirty="0"/>
          </a:p>
        </p:txBody>
      </p:sp>
      <p:sp>
        <p:nvSpPr>
          <p:cNvPr id="39949" name="Oval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30363" y="3764051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39950" name="Text Box 2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7983" y="31820"/>
            <a:ext cx="1234633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sym typeface="ZapfDingbats" pitchFamily="82" charset="2"/>
              </a:rPr>
              <a:t>1.</a:t>
            </a:r>
            <a:r>
              <a:rPr lang="en-US" dirty="0"/>
              <a:t> 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i="1" dirty="0" smtClean="0"/>
              <a:t>A</a:t>
            </a:r>
            <a:endParaRPr lang="en-US" dirty="0"/>
          </a:p>
          <a:p>
            <a:pPr algn="l" eaLnBrk="1" hangingPunct="1"/>
            <a:r>
              <a:rPr lang="en-US" dirty="0">
                <a:sym typeface="ZapfDingbats" pitchFamily="82" charset="2"/>
              </a:rPr>
              <a:t>2.</a:t>
            </a:r>
            <a:r>
              <a:rPr lang="en-US" dirty="0"/>
              <a:t> 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i="1" dirty="0" smtClean="0"/>
              <a:t>B </a:t>
            </a:r>
            <a:endParaRPr lang="en-US" dirty="0"/>
          </a:p>
          <a:p>
            <a:pPr algn="l" eaLnBrk="1" hangingPunct="1"/>
            <a:r>
              <a:rPr lang="en-US" dirty="0">
                <a:sym typeface="ZapfDingbats" pitchFamily="82" charset="2"/>
              </a:rPr>
              <a:t>3.</a:t>
            </a:r>
            <a:r>
              <a:rPr lang="en-US" dirty="0"/>
              <a:t>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x</a:t>
            </a:r>
            <a:endParaRPr lang="en-US" dirty="0"/>
          </a:p>
          <a:p>
            <a:pPr algn="l" eaLnBrk="1" hangingPunct="1"/>
            <a:r>
              <a:rPr lang="en-US" dirty="0">
                <a:sym typeface="ZapfDingbats" pitchFamily="82" charset="2"/>
              </a:rPr>
              <a:t>4.</a:t>
            </a:r>
            <a:r>
              <a:rPr lang="en-US" dirty="0"/>
              <a:t> 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800600" y="3752165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CF34CCC-22F8-4FAE-9279-9733B9DD4F88}" type="slidenum">
              <a:rPr lang="en-US" smtClean="0"/>
              <a:pPr eaLnBrk="1" hangingPunct="1"/>
              <a:t>75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De-conflicting Reduce-Reduce Conflicts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96938" y="1622858"/>
            <a:ext cx="7772400" cy="39397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Normally indicates serious problem with the grammar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Fixes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 a different kind of parser generator that takes 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 information into account when constructing the states (LR(1) instead of SLR(1) for example)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Most practical tools use this information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Fix the grammar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BDF9283A-0D0C-4060-A9BF-92DD7308632C}" type="slidenum">
              <a:rPr lang="en-US" smtClean="0"/>
              <a:pPr eaLnBrk="1" hangingPunct="1"/>
              <a:t>76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Reduce-Reduce Conflict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96938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Suppose the grammar separates arithmetic and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expressions</a:t>
            </a:r>
          </a:p>
          <a:p>
            <a:pPr eaLnBrk="1" hangingPunct="1"/>
            <a:endParaRPr lang="en-US" sz="2800" dirty="0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bexp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aident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aident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&amp;&amp;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bident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bident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aident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</a:p>
          <a:p>
            <a:pPr lvl="2" eaLnBrk="1" hangingPunct="1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bident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</a:t>
            </a:r>
          </a:p>
          <a:p>
            <a:pPr lvl="2" eaLnBrk="1" hangingPunct="1">
              <a:buNone/>
            </a:pPr>
            <a:endParaRPr lang="en-US" sz="2000" i="1" dirty="0" smtClean="0"/>
          </a:p>
          <a:p>
            <a:pPr eaLnBrk="1" hangingPunct="1"/>
            <a:r>
              <a:rPr lang="en-US" sz="2800" dirty="0" smtClean="0"/>
              <a:t>This will create an RR conflict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F6B78A0C-04A5-49FA-A5CE-016C4C54F2BC}" type="slidenum">
              <a:rPr lang="en-US" smtClean="0"/>
              <a:pPr eaLnBrk="1" hangingPunct="1"/>
              <a:t>77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981200" y="214313"/>
            <a:ext cx="6962775" cy="547687"/>
          </a:xfrm>
        </p:spPr>
        <p:txBody>
          <a:bodyPr/>
          <a:lstStyle/>
          <a:p>
            <a:pPr eaLnBrk="1" hangingPunct="1"/>
            <a:r>
              <a:rPr lang="en-US" i="1" dirty="0" smtClean="0"/>
              <a:t>Covering</a:t>
            </a:r>
            <a:r>
              <a:rPr lang="en-US" dirty="0" smtClean="0"/>
              <a:t> Grammars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905000"/>
            <a:ext cx="7772400" cy="38496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solution is to merge </a:t>
            </a:r>
            <a:r>
              <a:rPr lang="en-US" sz="2400" i="1" dirty="0" err="1" smtClean="0"/>
              <a:t>aident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bident</a:t>
            </a:r>
            <a:r>
              <a:rPr lang="en-US" sz="2400" dirty="0" smtClean="0"/>
              <a:t> into a single non-terminal (or use </a:t>
            </a:r>
            <a:r>
              <a:rPr lang="en-US" sz="2400" i="1" dirty="0" smtClean="0"/>
              <a:t>id</a:t>
            </a:r>
            <a:r>
              <a:rPr lang="en-US" sz="2400" dirty="0" smtClean="0"/>
              <a:t> in place of </a:t>
            </a:r>
            <a:r>
              <a:rPr lang="en-US" sz="2400" i="1" dirty="0" err="1" smtClean="0"/>
              <a:t>aident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bident</a:t>
            </a:r>
            <a:r>
              <a:rPr lang="en-US" sz="2400" dirty="0" smtClean="0"/>
              <a:t> everywhere they appear)</a:t>
            </a:r>
          </a:p>
          <a:p>
            <a:pPr eaLnBrk="1" hangingPunct="1"/>
            <a:r>
              <a:rPr lang="en-US" sz="2400" dirty="0" smtClean="0"/>
              <a:t>This expanded grammar accepts a </a:t>
            </a:r>
            <a:r>
              <a:rPr lang="en-US" sz="2400" i="1" dirty="0" smtClean="0"/>
              <a:t>larger </a:t>
            </a:r>
            <a:r>
              <a:rPr lang="en-US" sz="2400" dirty="0" smtClean="0"/>
              <a:t>language than we want</a:t>
            </a:r>
          </a:p>
          <a:p>
            <a:pPr eaLnBrk="1" hangingPunct="1"/>
            <a:r>
              <a:rPr lang="en-US" sz="2400" dirty="0" smtClean="0"/>
              <a:t>This is a </a:t>
            </a:r>
            <a:r>
              <a:rPr lang="en-US" sz="2400" i="1" dirty="0" smtClean="0">
                <a:solidFill>
                  <a:schemeClr val="tx2"/>
                </a:solidFill>
              </a:rPr>
              <a:t>covering grammar</a:t>
            </a:r>
          </a:p>
          <a:p>
            <a:pPr lvl="1" eaLnBrk="1" hangingPunct="1"/>
            <a:r>
              <a:rPr lang="en-US" sz="2000" dirty="0" smtClean="0"/>
              <a:t>Includes some programs that are not generated by the original grammar</a:t>
            </a:r>
          </a:p>
          <a:p>
            <a:pPr lvl="1" eaLnBrk="1" hangingPunct="1"/>
            <a:r>
              <a:rPr lang="en-US" sz="2000" dirty="0" smtClean="0"/>
              <a:t>Use the type checker or other static semantic analysis to weed out illegal programs later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AFE3D528-5C30-462A-BAAB-0678FA86EDB8}" type="slidenum">
              <a:rPr lang="en-US" smtClean="0"/>
              <a:pPr eaLnBrk="1" hangingPunct="1"/>
              <a:t>78</a:t>
            </a:fld>
            <a:endParaRPr lang="en-US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66800" y="2017712"/>
            <a:ext cx="7772400" cy="43830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Constructing LR tables</a:t>
            </a:r>
          </a:p>
          <a:p>
            <a:pPr lvl="1" eaLnBrk="1" hangingPunct="1"/>
            <a:r>
              <a:rPr lang="en-US" sz="2400" dirty="0" smtClean="0"/>
              <a:t>We’ll present a simple version - SLR(0).  Then talk about extending it to LR(1) 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LL parsers and recursive descent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smtClean="0"/>
              <a:t>Cooper&amp;Torczon</a:t>
            </a:r>
            <a:r>
              <a:rPr lang="en-US" sz="2800" dirty="0" smtClean="0"/>
              <a:t> chapter 4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|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 </a:t>
            </a:r>
            <a:r>
              <a:rPr lang="en-US" dirty="0" smtClean="0"/>
              <a:t> c  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5187594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AA </a:t>
            </a:r>
            <a:r>
              <a:rPr lang="en-US" dirty="0"/>
              <a:t>or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?   </a:t>
            </a:r>
            <a:r>
              <a:rPr lang="en-US" dirty="0" smtClean="0"/>
              <a:t>No.  Shift dot</a:t>
            </a:r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40355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0" y="990601"/>
            <a:ext cx="3962399" cy="3124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|   |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b  </a:t>
            </a:r>
            <a:r>
              <a:rPr lang="en-US" dirty="0" err="1" smtClean="0"/>
              <a:t>b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  d   e 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162050" y="76200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err="1"/>
              <a:t>abbcde</a:t>
            </a:r>
            <a:r>
              <a:rPr lang="en-US" dirty="0"/>
              <a:t> – done wrong </a:t>
            </a:r>
            <a:r>
              <a:rPr lang="en-US" dirty="0" smtClean="0"/>
              <a:t>– step </a:t>
            </a:r>
            <a:r>
              <a:rPr lang="en-US" dirty="0"/>
              <a:t>7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62000" y="5187594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we reduce  </a:t>
            </a:r>
            <a:r>
              <a:rPr lang="en-US" dirty="0" err="1" smtClean="0">
                <a:solidFill>
                  <a:srgbClr val="FF0000"/>
                </a:solidFill>
              </a:rPr>
              <a:t>aAAc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AAc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Ac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?   </a:t>
            </a:r>
            <a:r>
              <a:rPr lang="en-US" dirty="0" smtClean="0"/>
              <a:t>No.  Shift dot</a:t>
            </a:r>
          </a:p>
        </p:txBody>
      </p:sp>
      <p:sp>
        <p:nvSpPr>
          <p:cNvPr id="12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885157"/>
            <a:ext cx="1905000" cy="13350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S </a:t>
            </a:r>
            <a:r>
              <a:rPr lang="en-US" sz="2400" kern="0" smtClean="0">
                <a:sym typeface="Symbol" panose="05050102010706020507" pitchFamily="18" charset="2"/>
              </a:rPr>
              <a:t></a:t>
            </a:r>
            <a:r>
              <a:rPr lang="en-US" sz="2400" kern="0" smtClean="0"/>
              <a:t> aABe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A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Abc</a:t>
            </a:r>
            <a:r>
              <a:rPr lang="en-US" sz="2400" kern="0" smtClean="0">
                <a:solidFill>
                  <a:srgbClr val="FF0000"/>
                </a:solidFill>
              </a:rPr>
              <a:t> </a:t>
            </a:r>
            <a:r>
              <a:rPr lang="en-US" sz="2400" kern="0" smtClean="0"/>
              <a:t>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smtClean="0"/>
              <a:t>B </a:t>
            </a:r>
            <a:r>
              <a:rPr lang="en-US" sz="2400" kern="0" smtClean="0">
                <a:sym typeface="Symbol" panose="05050102010706020507" pitchFamily="18" charset="2"/>
              </a:rPr>
              <a:t> </a:t>
            </a:r>
            <a:r>
              <a:rPr lang="en-US" sz="2400" kern="0" smtClean="0"/>
              <a:t>d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3403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943b401b-de7e-4213-b291-ebbca06bab5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6695</TotalTime>
  <Words>6298</Words>
  <Application>Microsoft Office PowerPoint</Application>
  <PresentationFormat>On-screen Show (4:3)</PresentationFormat>
  <Paragraphs>2683</Paragraphs>
  <Slides>78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5" baseType="lpstr">
      <vt:lpstr>Arial</vt:lpstr>
      <vt:lpstr>Consolas</vt:lpstr>
      <vt:lpstr>Symbol</vt:lpstr>
      <vt:lpstr>Tahoma</vt:lpstr>
      <vt:lpstr>Wingdings</vt:lpstr>
      <vt:lpstr>ZapfDingbats</vt:lpstr>
      <vt:lpstr>Blends</vt:lpstr>
      <vt:lpstr>PowerPoint Presentation</vt:lpstr>
      <vt:lpstr>LR Parsing</vt:lpstr>
      <vt:lpstr>PowerPoint Presentation</vt:lpstr>
      <vt:lpstr>abbcde – done wrong – step 2</vt:lpstr>
      <vt:lpstr>abbcde – done wrong – step 3</vt:lpstr>
      <vt:lpstr>abbcde – done wrong – step 4</vt:lpstr>
      <vt:lpstr>abbcde – done wrong – step 5</vt:lpstr>
      <vt:lpstr>abbcde – done wrong – step 6</vt:lpstr>
      <vt:lpstr>abbcde – done wrong – step 7</vt:lpstr>
      <vt:lpstr>abbcde – done wrong – step 8</vt:lpstr>
      <vt:lpstr>abbcde – done wrong – step 9</vt:lpstr>
      <vt:lpstr>Rewind</vt:lpstr>
      <vt:lpstr>abbcde – done right – step 5</vt:lpstr>
      <vt:lpstr>abbcde – done right – step 6</vt:lpstr>
      <vt:lpstr>abbcde – done right – step 7 </vt:lpstr>
      <vt:lpstr>abbcde – done right – step 8 </vt:lpstr>
      <vt:lpstr>abbcde – done right – step 9 </vt:lpstr>
      <vt:lpstr>abbcde – done right – step 10 </vt:lpstr>
      <vt:lpstr>abbcde – done right – step 11 </vt:lpstr>
      <vt:lpstr>LR(1) Parsing</vt:lpstr>
      <vt:lpstr>LR Parsing in Greek</vt:lpstr>
      <vt:lpstr>Terminology : Sentential Forms</vt:lpstr>
      <vt:lpstr>Handles</vt:lpstr>
      <vt:lpstr>Handle – the Dragon Definition</vt:lpstr>
      <vt:lpstr>Handle Examples</vt:lpstr>
      <vt:lpstr>Writing a Shift-Reduce Parser</vt:lpstr>
      <vt:lpstr>Shift-Reduce Parser Operations</vt:lpstr>
      <vt:lpstr>Shift-Reduce Example – Step 0</vt:lpstr>
      <vt:lpstr>Shift-Reduce Example – Step 1</vt:lpstr>
      <vt:lpstr>Shift-Reduce Example</vt:lpstr>
      <vt:lpstr>How Do We Automate This?</vt:lpstr>
      <vt:lpstr>DFA for prefixes for:</vt:lpstr>
      <vt:lpstr>Trace – Step 1</vt:lpstr>
      <vt:lpstr>Trace – Step 2 </vt:lpstr>
      <vt:lpstr>Trace – Step 3 </vt:lpstr>
      <vt:lpstr>Trace – Step 4 </vt:lpstr>
      <vt:lpstr>Trace – Step 5 </vt:lpstr>
      <vt:lpstr>Trace – Step 6 </vt:lpstr>
      <vt:lpstr>Trace – Step 7 </vt:lpstr>
      <vt:lpstr>Trace – Step 8 </vt:lpstr>
      <vt:lpstr>Trace – Step 9 </vt:lpstr>
      <vt:lpstr>Trace – Step 10 </vt:lpstr>
      <vt:lpstr>Trace – Step 11 </vt:lpstr>
      <vt:lpstr>Trace – Step 12 </vt:lpstr>
      <vt:lpstr>Cast out the Magic</vt:lpstr>
      <vt:lpstr>Avoiding DFA Rescanning</vt:lpstr>
      <vt:lpstr>LR Stack</vt:lpstr>
      <vt:lpstr>Reminder - DFA for:</vt:lpstr>
      <vt:lpstr>ACTION &amp; GOTO Parse Tables</vt:lpstr>
      <vt:lpstr>DFA Transition Tables: Summary</vt:lpstr>
      <vt:lpstr>LR Parsing Algorithm</vt:lpstr>
      <vt:lpstr>Parse Trace – Step 0</vt:lpstr>
      <vt:lpstr>Parse Trace – Step 1</vt:lpstr>
      <vt:lpstr>Parse Trace – Step 2</vt:lpstr>
      <vt:lpstr>Parse Trace – Step 3</vt:lpstr>
      <vt:lpstr>Parse Trace – Step 4</vt:lpstr>
      <vt:lpstr>Parse Trace – Step 5</vt:lpstr>
      <vt:lpstr>Parse Trace – Step 6</vt:lpstr>
      <vt:lpstr>Parse Trace – Step 7</vt:lpstr>
      <vt:lpstr>Parse Trace – Step 8</vt:lpstr>
      <vt:lpstr>Parse Trace – Step 9</vt:lpstr>
      <vt:lpstr>Parse Trace – Step 10</vt:lpstr>
      <vt:lpstr>Parse Trace – Step 11</vt:lpstr>
      <vt:lpstr>Parse Trace – Step 12</vt:lpstr>
      <vt:lpstr>Parse Trace – Step 13</vt:lpstr>
      <vt:lpstr>How to build ACTION &amp; GOTO</vt:lpstr>
      <vt:lpstr>Dotted Items</vt:lpstr>
      <vt:lpstr>Items for:</vt:lpstr>
      <vt:lpstr>SR &amp; RR Conflicts</vt:lpstr>
      <vt:lpstr>Shift-Reduce Conflicts</vt:lpstr>
      <vt:lpstr>Parser States for</vt:lpstr>
      <vt:lpstr>De-Conflicting Shift-Reduce Conflicts</vt:lpstr>
      <vt:lpstr>Reduce-Reduce Conflicts</vt:lpstr>
      <vt:lpstr>Parser States for</vt:lpstr>
      <vt:lpstr>De-conflicting Reduce-Reduce Conflicts</vt:lpstr>
      <vt:lpstr>Another Reduce-Reduce Conflict</vt:lpstr>
      <vt:lpstr>Covering Grammars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461</cp:revision>
  <dcterms:created xsi:type="dcterms:W3CDTF">2002-10-01T01:44:57Z</dcterms:created>
  <dcterms:modified xsi:type="dcterms:W3CDTF">2014-04-07T00:09:59Z</dcterms:modified>
</cp:coreProperties>
</file>