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81D7A-D4B7-DC48-867B-75A05FFE2E57}" type="datetimeFigureOut">
              <a:rPr lang="en-US" smtClean="0"/>
              <a:t>2/24/16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86C21-3CE9-F444-B1AE-678B2D6B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4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45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0766" indent="-281064" defTabSz="91345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4255" indent="-224851" defTabSz="91345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3957" indent="-224851" defTabSz="91345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3659" indent="-224851" defTabSz="91345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3361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3062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2764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2466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38C22B-DF2B-4CF1-91AC-48F5155EDC50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8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8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9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5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2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2/24/16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1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2/24/16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3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7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5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8FDD6-A907-7F48-BE28-CA9499AE4745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8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slideLayout" Target="../slideLayouts/slideLayout7.xml"/><Relationship Id="rId26" Type="http://schemas.openxmlformats.org/officeDocument/2006/relationships/notesSlide" Target="../notesSlides/notesSlide1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pl-PL" smtClean="0"/>
              <a:t>UW CSE P 501 Winter 2016</a:t>
            </a:r>
            <a:endParaRPr lang="en-US" smtClean="0"/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S-</a:t>
            </a:r>
            <a:fld id="{D092C471-CF98-463A-828A-2B5F27E9109E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584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94782" y="635104"/>
            <a:ext cx="1074232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 smtClean="0"/>
              <a:t>a = k + 2</a:t>
            </a:r>
          </a:p>
          <a:p>
            <a:pPr algn="l"/>
            <a:r>
              <a:rPr lang="en-US" sz="1600" dirty="0" smtClean="0"/>
              <a:t>c = d – b</a:t>
            </a:r>
          </a:p>
          <a:p>
            <a:pPr algn="l"/>
            <a:r>
              <a:rPr lang="en-US" sz="1600" dirty="0" smtClean="0"/>
              <a:t>d = a + b</a:t>
            </a:r>
            <a:endParaRPr lang="en-US" sz="1600" dirty="0"/>
          </a:p>
        </p:txBody>
      </p:sp>
      <p:sp>
        <p:nvSpPr>
          <p:cNvPr id="35848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16187" y="635104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5849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07887" y="1936016"/>
            <a:ext cx="1216599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 smtClean="0"/>
              <a:t>f = b – d</a:t>
            </a:r>
          </a:p>
          <a:p>
            <a:pPr algn="l"/>
            <a:r>
              <a:rPr lang="en-US" sz="1600" dirty="0" smtClean="0"/>
              <a:t>k = d &gt;&gt; 2</a:t>
            </a:r>
          </a:p>
          <a:p>
            <a:pPr algn="l"/>
            <a:r>
              <a:rPr lang="en-US" sz="1600" dirty="0" smtClean="0"/>
              <a:t>e = c + a</a:t>
            </a:r>
            <a:endParaRPr lang="en-US" sz="1600" dirty="0"/>
          </a:p>
        </p:txBody>
      </p:sp>
      <p:sp>
        <p:nvSpPr>
          <p:cNvPr id="35850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3171" y="1925860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5851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10314" y="1912203"/>
            <a:ext cx="1211189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 smtClean="0"/>
              <a:t>f = </a:t>
            </a:r>
            <a:r>
              <a:rPr lang="en-US" sz="1600" dirty="0" err="1" smtClean="0"/>
              <a:t>i</a:t>
            </a:r>
            <a:r>
              <a:rPr lang="en-US" sz="1600" dirty="0" smtClean="0"/>
              <a:t> – d </a:t>
            </a:r>
          </a:p>
          <a:p>
            <a:pPr algn="l"/>
            <a:r>
              <a:rPr lang="en-US" sz="1600" dirty="0" smtClean="0"/>
              <a:t>e = k &gt;&gt; 2</a:t>
            </a:r>
          </a:p>
          <a:p>
            <a:pPr algn="l"/>
            <a:r>
              <a:rPr lang="en-US" sz="1600" dirty="0" smtClean="0"/>
              <a:t>b = a + f</a:t>
            </a:r>
            <a:endParaRPr lang="en-US" sz="1600" dirty="0"/>
          </a:p>
        </p:txBody>
      </p:sp>
      <p:sp>
        <p:nvSpPr>
          <p:cNvPr id="35852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05598" y="1911572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5853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92399" y="2996738"/>
            <a:ext cx="1041271" cy="58477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 smtClean="0"/>
              <a:t>d = b * 2</a:t>
            </a:r>
          </a:p>
          <a:p>
            <a:pPr algn="l"/>
            <a:r>
              <a:rPr lang="en-US" sz="1600" dirty="0" smtClean="0"/>
              <a:t>g = 2 * 2</a:t>
            </a:r>
            <a:endParaRPr lang="en-US" sz="1600" dirty="0"/>
          </a:p>
        </p:txBody>
      </p:sp>
      <p:sp>
        <p:nvSpPr>
          <p:cNvPr id="35854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7683" y="2994864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35855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75651" y="3020551"/>
            <a:ext cx="1078540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 smtClean="0"/>
              <a:t>d = b + 1</a:t>
            </a:r>
            <a:endParaRPr lang="en-US" sz="1600" dirty="0"/>
          </a:p>
        </p:txBody>
      </p:sp>
      <p:sp>
        <p:nvSpPr>
          <p:cNvPr id="35856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70935" y="2989773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5857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5952" y="3837032"/>
            <a:ext cx="1209085" cy="58477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 err="1" smtClean="0"/>
              <a:t>i</a:t>
            </a:r>
            <a:r>
              <a:rPr lang="en-US" sz="1600" dirty="0" smtClean="0"/>
              <a:t> = </a:t>
            </a:r>
            <a:r>
              <a:rPr lang="en-US" sz="1600" dirty="0" err="1" smtClean="0"/>
              <a:t>i</a:t>
            </a:r>
            <a:r>
              <a:rPr lang="en-US" sz="1600" dirty="0" smtClean="0"/>
              <a:t> + 1</a:t>
            </a:r>
          </a:p>
          <a:p>
            <a:pPr algn="l"/>
            <a:r>
              <a:rPr lang="en-US" sz="1600" dirty="0" smtClean="0"/>
              <a:t>c = d &gt;&gt; 4</a:t>
            </a:r>
            <a:endParaRPr lang="en-US" sz="1600" dirty="0"/>
          </a:p>
        </p:txBody>
      </p:sp>
      <p:sp>
        <p:nvSpPr>
          <p:cNvPr id="35858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34783" y="3837032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5859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80979" y="4832100"/>
            <a:ext cx="1061208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 smtClean="0"/>
              <a:t>k = a – e</a:t>
            </a:r>
          </a:p>
          <a:p>
            <a:pPr algn="l"/>
            <a:r>
              <a:rPr lang="en-US" sz="1600" dirty="0" smtClean="0"/>
              <a:t>f = e + k</a:t>
            </a:r>
          </a:p>
          <a:p>
            <a:pPr algn="l"/>
            <a:r>
              <a:rPr lang="en-US" sz="1600" dirty="0" smtClean="0"/>
              <a:t>d = c + b</a:t>
            </a:r>
            <a:endParaRPr lang="en-US" sz="1600" dirty="0"/>
          </a:p>
        </p:txBody>
      </p:sp>
      <p:sp>
        <p:nvSpPr>
          <p:cNvPr id="35860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76263" y="4822575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 smtClean="0"/>
              <a:t>B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35861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652541" y="4421808"/>
            <a:ext cx="914400" cy="55316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244024" y="2744325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75651" y="2768138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004802" y="3364196"/>
            <a:ext cx="434910" cy="4791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045952" y="3581514"/>
            <a:ext cx="196850" cy="2618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6" name="Line 3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602147" y="1466101"/>
            <a:ext cx="970271" cy="44547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516187" y="1466100"/>
            <a:ext cx="747616" cy="44547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53991" y="2765175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632853" y="1022118"/>
            <a:ext cx="3128447" cy="4280246"/>
          </a:xfrm>
          <a:custGeom>
            <a:avLst/>
            <a:gdLst>
              <a:gd name="connsiteX0" fmla="*/ 0 w 3144583"/>
              <a:gd name="connsiteY0" fmla="*/ 4222690 h 4280246"/>
              <a:gd name="connsiteX1" fmla="*/ 2622527 w 3144583"/>
              <a:gd name="connsiteY1" fmla="*/ 3861336 h 4280246"/>
              <a:gd name="connsiteX2" fmla="*/ 2952924 w 3144583"/>
              <a:gd name="connsiteY2" fmla="*/ 1104714 h 4280246"/>
              <a:gd name="connsiteX3" fmla="*/ 361371 w 3144583"/>
              <a:gd name="connsiteY3" fmla="*/ 0 h 428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4583" h="4280246">
                <a:moveTo>
                  <a:pt x="0" y="4222690"/>
                </a:moveTo>
                <a:cubicBezTo>
                  <a:pt x="1065186" y="4301844"/>
                  <a:pt x="2130373" y="4380999"/>
                  <a:pt x="2622527" y="3861336"/>
                </a:cubicBezTo>
                <a:cubicBezTo>
                  <a:pt x="3114681" y="3341673"/>
                  <a:pt x="3329783" y="1748270"/>
                  <a:pt x="2952924" y="1104714"/>
                </a:cubicBezTo>
                <a:cubicBezTo>
                  <a:pt x="2576065" y="461158"/>
                  <a:pt x="361371" y="0"/>
                  <a:pt x="361371" y="0"/>
                </a:cubicBezTo>
              </a:path>
            </a:pathLst>
          </a:cu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4212564" y="2027305"/>
            <a:ext cx="1088386" cy="2081817"/>
          </a:xfrm>
          <a:custGeom>
            <a:avLst/>
            <a:gdLst>
              <a:gd name="connsiteX0" fmla="*/ 41300 w 1088386"/>
              <a:gd name="connsiteY0" fmla="*/ 2081817 h 2081817"/>
              <a:gd name="connsiteX1" fmla="*/ 949892 w 1088386"/>
              <a:gd name="connsiteY1" fmla="*/ 1782408 h 2081817"/>
              <a:gd name="connsiteX2" fmla="*/ 1073791 w 1088386"/>
              <a:gd name="connsiteY2" fmla="*/ 749966 h 2081817"/>
              <a:gd name="connsiteX3" fmla="*/ 836318 w 1088386"/>
              <a:gd name="connsiteY3" fmla="*/ 89202 h 2081817"/>
              <a:gd name="connsiteX4" fmla="*/ 0 w 1088386"/>
              <a:gd name="connsiteY4" fmla="*/ 6607 h 2081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386" h="2081817">
                <a:moveTo>
                  <a:pt x="41300" y="2081817"/>
                </a:moveTo>
                <a:cubicBezTo>
                  <a:pt x="409555" y="2043100"/>
                  <a:pt x="777810" y="2004383"/>
                  <a:pt x="949892" y="1782408"/>
                </a:cubicBezTo>
                <a:cubicBezTo>
                  <a:pt x="1121974" y="1560433"/>
                  <a:pt x="1092720" y="1032167"/>
                  <a:pt x="1073791" y="749966"/>
                </a:cubicBezTo>
                <a:cubicBezTo>
                  <a:pt x="1054862" y="467765"/>
                  <a:pt x="1015283" y="213095"/>
                  <a:pt x="836318" y="89202"/>
                </a:cubicBezTo>
                <a:cubicBezTo>
                  <a:pt x="657353" y="-34691"/>
                  <a:pt x="0" y="6607"/>
                  <a:pt x="0" y="6607"/>
                </a:cubicBezTo>
              </a:path>
            </a:pathLst>
          </a:cu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79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105</Words>
  <Application>Microsoft Macintosh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Numbering Revisited</dc:title>
  <dc:creator>Hal Perkins</dc:creator>
  <cp:lastModifiedBy>Hal Perkins</cp:lastModifiedBy>
  <cp:revision>6</cp:revision>
  <dcterms:created xsi:type="dcterms:W3CDTF">2016-02-25T00:58:14Z</dcterms:created>
  <dcterms:modified xsi:type="dcterms:W3CDTF">2016-02-25T01:49:55Z</dcterms:modified>
</cp:coreProperties>
</file>