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Override2.xml" ContentType="application/vnd.openxmlformats-officedocument.themeOverr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heme/themeOverride3.xml" ContentType="application/vnd.openxmlformats-officedocument.themeOverr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heme/themeOverride4.xml" ContentType="application/vnd.openxmlformats-officedocument.themeOverr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heme/themeOverride5.xml" ContentType="application/vnd.openxmlformats-officedocument.themeOverride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heme/themeOverride6.xml" ContentType="application/vnd.openxmlformats-officedocument.themeOverride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heme/themeOverride7.xml" ContentType="application/vnd.openxmlformats-officedocument.themeOverride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heme/themeOverride8.xml" ContentType="application/vnd.openxmlformats-officedocument.themeOverride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75" r:id="rId2"/>
    <p:sldId id="380" r:id="rId3"/>
    <p:sldId id="382" r:id="rId4"/>
    <p:sldId id="381" r:id="rId5"/>
    <p:sldId id="383" r:id="rId6"/>
    <p:sldId id="376" r:id="rId7"/>
    <p:sldId id="397" r:id="rId8"/>
    <p:sldId id="398" r:id="rId9"/>
    <p:sldId id="385" r:id="rId10"/>
    <p:sldId id="386" r:id="rId11"/>
    <p:sldId id="395" r:id="rId12"/>
    <p:sldId id="388" r:id="rId13"/>
    <p:sldId id="389" r:id="rId14"/>
    <p:sldId id="390" r:id="rId15"/>
    <p:sldId id="378" r:id="rId16"/>
    <p:sldId id="391" r:id="rId17"/>
    <p:sldId id="392" r:id="rId18"/>
    <p:sldId id="394" r:id="rId19"/>
    <p:sldId id="393" r:id="rId20"/>
  </p:sldIdLst>
  <p:sldSz cx="9144000" cy="6858000" type="screen4x3"/>
  <p:notesSz cx="6991350" cy="9282113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72"/>
    <a:srgbClr val="003366"/>
    <a:srgbClr val="000066"/>
    <a:srgbClr val="333399"/>
    <a:srgbClr val="003399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8104" autoAdjust="0"/>
  </p:normalViewPr>
  <p:slideViewPr>
    <p:cSldViewPr snapToGrid="0">
      <p:cViewPr varScale="1">
        <p:scale>
          <a:sx n="123" d="100"/>
          <a:sy n="123" d="100"/>
        </p:scale>
        <p:origin x="-4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93A72D6-6A23-4D9F-A39D-33475E5A6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30C676CD-3840-47CF-9207-B43485C11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39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61320"/>
            <a:ext cx="1066800" cy="22860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EF4AEB-E725-4A99-A93E-D49032158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3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F3306-D777-4FC4-BF92-270701A64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8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7D453-665E-45AE-AA25-E4B38DEFA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4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76935"/>
            <a:ext cx="10668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F80E1-96F5-488F-9136-0176C40B9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7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31059-20AF-4C13-821B-761A32C60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5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5DFE0-763D-4D3F-9572-3843A8F80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1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E8AE4-F698-48AA-85A5-B88E7D3F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7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7E91-788E-48F1-A7D8-D6720608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3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486" y="6606915"/>
            <a:ext cx="10668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70039-52EB-4930-BB20-2B1D7A02F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3918F-541B-45D2-B2DE-A334C976D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4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5C8EA-BFB5-4A9D-B1F3-6631A03E0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6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6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066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1/11/2012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3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9A1AD9-2446-4985-B7E1-0A9ACB423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71.xml"/><Relationship Id="rId18" Type="http://schemas.openxmlformats.org/officeDocument/2006/relationships/tags" Target="../tags/tag176.xml"/><Relationship Id="rId26" Type="http://schemas.openxmlformats.org/officeDocument/2006/relationships/tags" Target="../tags/tag184.xml"/><Relationship Id="rId39" Type="http://schemas.openxmlformats.org/officeDocument/2006/relationships/tags" Target="../tags/tag197.xml"/><Relationship Id="rId21" Type="http://schemas.openxmlformats.org/officeDocument/2006/relationships/tags" Target="../tags/tag179.xml"/><Relationship Id="rId34" Type="http://schemas.openxmlformats.org/officeDocument/2006/relationships/tags" Target="../tags/tag192.xml"/><Relationship Id="rId42" Type="http://schemas.openxmlformats.org/officeDocument/2006/relationships/tags" Target="../tags/tag200.xml"/><Relationship Id="rId47" Type="http://schemas.openxmlformats.org/officeDocument/2006/relationships/tags" Target="../tags/tag205.xml"/><Relationship Id="rId50" Type="http://schemas.openxmlformats.org/officeDocument/2006/relationships/tags" Target="../tags/tag208.xml"/><Relationship Id="rId55" Type="http://schemas.openxmlformats.org/officeDocument/2006/relationships/tags" Target="../tags/tag213.xml"/><Relationship Id="rId63" Type="http://schemas.openxmlformats.org/officeDocument/2006/relationships/tags" Target="../tags/tag221.xml"/><Relationship Id="rId68" Type="http://schemas.openxmlformats.org/officeDocument/2006/relationships/tags" Target="../tags/tag226.xml"/><Relationship Id="rId7" Type="http://schemas.openxmlformats.org/officeDocument/2006/relationships/tags" Target="../tags/tag165.xml"/><Relationship Id="rId2" Type="http://schemas.openxmlformats.org/officeDocument/2006/relationships/tags" Target="../tags/tag160.xml"/><Relationship Id="rId16" Type="http://schemas.openxmlformats.org/officeDocument/2006/relationships/tags" Target="../tags/tag174.xml"/><Relationship Id="rId29" Type="http://schemas.openxmlformats.org/officeDocument/2006/relationships/tags" Target="../tags/tag187.xml"/><Relationship Id="rId1" Type="http://schemas.openxmlformats.org/officeDocument/2006/relationships/themeOverride" Target="../theme/themeOverride4.xml"/><Relationship Id="rId6" Type="http://schemas.openxmlformats.org/officeDocument/2006/relationships/tags" Target="../tags/tag164.xml"/><Relationship Id="rId11" Type="http://schemas.openxmlformats.org/officeDocument/2006/relationships/tags" Target="../tags/tag169.xml"/><Relationship Id="rId24" Type="http://schemas.openxmlformats.org/officeDocument/2006/relationships/tags" Target="../tags/tag182.xml"/><Relationship Id="rId32" Type="http://schemas.openxmlformats.org/officeDocument/2006/relationships/tags" Target="../tags/tag190.xml"/><Relationship Id="rId37" Type="http://schemas.openxmlformats.org/officeDocument/2006/relationships/tags" Target="../tags/tag195.xml"/><Relationship Id="rId40" Type="http://schemas.openxmlformats.org/officeDocument/2006/relationships/tags" Target="../tags/tag198.xml"/><Relationship Id="rId45" Type="http://schemas.openxmlformats.org/officeDocument/2006/relationships/tags" Target="../tags/tag203.xml"/><Relationship Id="rId53" Type="http://schemas.openxmlformats.org/officeDocument/2006/relationships/tags" Target="../tags/tag211.xml"/><Relationship Id="rId58" Type="http://schemas.openxmlformats.org/officeDocument/2006/relationships/tags" Target="../tags/tag216.xml"/><Relationship Id="rId66" Type="http://schemas.openxmlformats.org/officeDocument/2006/relationships/tags" Target="../tags/tag224.xml"/><Relationship Id="rId5" Type="http://schemas.openxmlformats.org/officeDocument/2006/relationships/tags" Target="../tags/tag163.xml"/><Relationship Id="rId15" Type="http://schemas.openxmlformats.org/officeDocument/2006/relationships/tags" Target="../tags/tag173.xml"/><Relationship Id="rId23" Type="http://schemas.openxmlformats.org/officeDocument/2006/relationships/tags" Target="../tags/tag181.xml"/><Relationship Id="rId28" Type="http://schemas.openxmlformats.org/officeDocument/2006/relationships/tags" Target="../tags/tag186.xml"/><Relationship Id="rId36" Type="http://schemas.openxmlformats.org/officeDocument/2006/relationships/tags" Target="../tags/tag194.xml"/><Relationship Id="rId49" Type="http://schemas.openxmlformats.org/officeDocument/2006/relationships/tags" Target="../tags/tag207.xml"/><Relationship Id="rId57" Type="http://schemas.openxmlformats.org/officeDocument/2006/relationships/tags" Target="../tags/tag215.xml"/><Relationship Id="rId61" Type="http://schemas.openxmlformats.org/officeDocument/2006/relationships/tags" Target="../tags/tag219.xml"/><Relationship Id="rId10" Type="http://schemas.openxmlformats.org/officeDocument/2006/relationships/tags" Target="../tags/tag168.xml"/><Relationship Id="rId19" Type="http://schemas.openxmlformats.org/officeDocument/2006/relationships/tags" Target="../tags/tag177.xml"/><Relationship Id="rId31" Type="http://schemas.openxmlformats.org/officeDocument/2006/relationships/tags" Target="../tags/tag189.xml"/><Relationship Id="rId44" Type="http://schemas.openxmlformats.org/officeDocument/2006/relationships/tags" Target="../tags/tag202.xml"/><Relationship Id="rId52" Type="http://schemas.openxmlformats.org/officeDocument/2006/relationships/tags" Target="../tags/tag210.xml"/><Relationship Id="rId60" Type="http://schemas.openxmlformats.org/officeDocument/2006/relationships/tags" Target="../tags/tag218.xml"/><Relationship Id="rId65" Type="http://schemas.openxmlformats.org/officeDocument/2006/relationships/tags" Target="../tags/tag223.xml"/><Relationship Id="rId4" Type="http://schemas.openxmlformats.org/officeDocument/2006/relationships/tags" Target="../tags/tag162.xml"/><Relationship Id="rId9" Type="http://schemas.openxmlformats.org/officeDocument/2006/relationships/tags" Target="../tags/tag167.xml"/><Relationship Id="rId14" Type="http://schemas.openxmlformats.org/officeDocument/2006/relationships/tags" Target="../tags/tag172.xml"/><Relationship Id="rId22" Type="http://schemas.openxmlformats.org/officeDocument/2006/relationships/tags" Target="../tags/tag180.xml"/><Relationship Id="rId27" Type="http://schemas.openxmlformats.org/officeDocument/2006/relationships/tags" Target="../tags/tag185.xml"/><Relationship Id="rId30" Type="http://schemas.openxmlformats.org/officeDocument/2006/relationships/tags" Target="../tags/tag188.xml"/><Relationship Id="rId35" Type="http://schemas.openxmlformats.org/officeDocument/2006/relationships/tags" Target="../tags/tag193.xml"/><Relationship Id="rId43" Type="http://schemas.openxmlformats.org/officeDocument/2006/relationships/tags" Target="../tags/tag201.xml"/><Relationship Id="rId48" Type="http://schemas.openxmlformats.org/officeDocument/2006/relationships/tags" Target="../tags/tag206.xml"/><Relationship Id="rId56" Type="http://schemas.openxmlformats.org/officeDocument/2006/relationships/tags" Target="../tags/tag214.xml"/><Relationship Id="rId64" Type="http://schemas.openxmlformats.org/officeDocument/2006/relationships/tags" Target="../tags/tag222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166.xml"/><Relationship Id="rId51" Type="http://schemas.openxmlformats.org/officeDocument/2006/relationships/tags" Target="../tags/tag209.xml"/><Relationship Id="rId3" Type="http://schemas.openxmlformats.org/officeDocument/2006/relationships/tags" Target="../tags/tag161.xml"/><Relationship Id="rId12" Type="http://schemas.openxmlformats.org/officeDocument/2006/relationships/tags" Target="../tags/tag170.xml"/><Relationship Id="rId17" Type="http://schemas.openxmlformats.org/officeDocument/2006/relationships/tags" Target="../tags/tag175.xml"/><Relationship Id="rId25" Type="http://schemas.openxmlformats.org/officeDocument/2006/relationships/tags" Target="../tags/tag183.xml"/><Relationship Id="rId33" Type="http://schemas.openxmlformats.org/officeDocument/2006/relationships/tags" Target="../tags/tag191.xml"/><Relationship Id="rId38" Type="http://schemas.openxmlformats.org/officeDocument/2006/relationships/tags" Target="../tags/tag196.xml"/><Relationship Id="rId46" Type="http://schemas.openxmlformats.org/officeDocument/2006/relationships/tags" Target="../tags/tag204.xml"/><Relationship Id="rId59" Type="http://schemas.openxmlformats.org/officeDocument/2006/relationships/tags" Target="../tags/tag217.xml"/><Relationship Id="rId67" Type="http://schemas.openxmlformats.org/officeDocument/2006/relationships/tags" Target="../tags/tag225.xml"/><Relationship Id="rId20" Type="http://schemas.openxmlformats.org/officeDocument/2006/relationships/tags" Target="../tags/tag178.xml"/><Relationship Id="rId41" Type="http://schemas.openxmlformats.org/officeDocument/2006/relationships/tags" Target="../tags/tag199.xml"/><Relationship Id="rId54" Type="http://schemas.openxmlformats.org/officeDocument/2006/relationships/tags" Target="../tags/tag212.xml"/><Relationship Id="rId62" Type="http://schemas.openxmlformats.org/officeDocument/2006/relationships/tags" Target="../tags/tag220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238.xml"/><Relationship Id="rId18" Type="http://schemas.openxmlformats.org/officeDocument/2006/relationships/tags" Target="../tags/tag243.xml"/><Relationship Id="rId26" Type="http://schemas.openxmlformats.org/officeDocument/2006/relationships/tags" Target="../tags/tag251.xml"/><Relationship Id="rId39" Type="http://schemas.openxmlformats.org/officeDocument/2006/relationships/tags" Target="../tags/tag264.xml"/><Relationship Id="rId21" Type="http://schemas.openxmlformats.org/officeDocument/2006/relationships/tags" Target="../tags/tag246.xml"/><Relationship Id="rId34" Type="http://schemas.openxmlformats.org/officeDocument/2006/relationships/tags" Target="../tags/tag259.xml"/><Relationship Id="rId42" Type="http://schemas.openxmlformats.org/officeDocument/2006/relationships/tags" Target="../tags/tag267.xml"/><Relationship Id="rId47" Type="http://schemas.openxmlformats.org/officeDocument/2006/relationships/tags" Target="../tags/tag272.xml"/><Relationship Id="rId50" Type="http://schemas.openxmlformats.org/officeDocument/2006/relationships/tags" Target="../tags/tag275.xml"/><Relationship Id="rId55" Type="http://schemas.openxmlformats.org/officeDocument/2006/relationships/tags" Target="../tags/tag280.xml"/><Relationship Id="rId63" Type="http://schemas.openxmlformats.org/officeDocument/2006/relationships/tags" Target="../tags/tag288.xml"/><Relationship Id="rId68" Type="http://schemas.openxmlformats.org/officeDocument/2006/relationships/tags" Target="../tags/tag293.xml"/><Relationship Id="rId7" Type="http://schemas.openxmlformats.org/officeDocument/2006/relationships/tags" Target="../tags/tag232.xml"/><Relationship Id="rId71" Type="http://schemas.openxmlformats.org/officeDocument/2006/relationships/slideLayout" Target="../slideLayouts/slideLayout2.xml"/><Relationship Id="rId2" Type="http://schemas.openxmlformats.org/officeDocument/2006/relationships/tags" Target="../tags/tag227.xml"/><Relationship Id="rId16" Type="http://schemas.openxmlformats.org/officeDocument/2006/relationships/tags" Target="../tags/tag241.xml"/><Relationship Id="rId29" Type="http://schemas.openxmlformats.org/officeDocument/2006/relationships/tags" Target="../tags/tag254.xml"/><Relationship Id="rId1" Type="http://schemas.openxmlformats.org/officeDocument/2006/relationships/themeOverride" Target="../theme/themeOverride5.xml"/><Relationship Id="rId6" Type="http://schemas.openxmlformats.org/officeDocument/2006/relationships/tags" Target="../tags/tag231.xml"/><Relationship Id="rId11" Type="http://schemas.openxmlformats.org/officeDocument/2006/relationships/tags" Target="../tags/tag236.xml"/><Relationship Id="rId24" Type="http://schemas.openxmlformats.org/officeDocument/2006/relationships/tags" Target="../tags/tag249.xml"/><Relationship Id="rId32" Type="http://schemas.openxmlformats.org/officeDocument/2006/relationships/tags" Target="../tags/tag257.xml"/><Relationship Id="rId37" Type="http://schemas.openxmlformats.org/officeDocument/2006/relationships/tags" Target="../tags/tag262.xml"/><Relationship Id="rId40" Type="http://schemas.openxmlformats.org/officeDocument/2006/relationships/tags" Target="../tags/tag265.xml"/><Relationship Id="rId45" Type="http://schemas.openxmlformats.org/officeDocument/2006/relationships/tags" Target="../tags/tag270.xml"/><Relationship Id="rId53" Type="http://schemas.openxmlformats.org/officeDocument/2006/relationships/tags" Target="../tags/tag278.xml"/><Relationship Id="rId58" Type="http://schemas.openxmlformats.org/officeDocument/2006/relationships/tags" Target="../tags/tag283.xml"/><Relationship Id="rId66" Type="http://schemas.openxmlformats.org/officeDocument/2006/relationships/tags" Target="../tags/tag291.xml"/><Relationship Id="rId5" Type="http://schemas.openxmlformats.org/officeDocument/2006/relationships/tags" Target="../tags/tag230.xml"/><Relationship Id="rId15" Type="http://schemas.openxmlformats.org/officeDocument/2006/relationships/tags" Target="../tags/tag240.xml"/><Relationship Id="rId23" Type="http://schemas.openxmlformats.org/officeDocument/2006/relationships/tags" Target="../tags/tag248.xml"/><Relationship Id="rId28" Type="http://schemas.openxmlformats.org/officeDocument/2006/relationships/tags" Target="../tags/tag253.xml"/><Relationship Id="rId36" Type="http://schemas.openxmlformats.org/officeDocument/2006/relationships/tags" Target="../tags/tag261.xml"/><Relationship Id="rId49" Type="http://schemas.openxmlformats.org/officeDocument/2006/relationships/tags" Target="../tags/tag274.xml"/><Relationship Id="rId57" Type="http://schemas.openxmlformats.org/officeDocument/2006/relationships/tags" Target="../tags/tag282.xml"/><Relationship Id="rId61" Type="http://schemas.openxmlformats.org/officeDocument/2006/relationships/tags" Target="../tags/tag286.xml"/><Relationship Id="rId10" Type="http://schemas.openxmlformats.org/officeDocument/2006/relationships/tags" Target="../tags/tag235.xml"/><Relationship Id="rId19" Type="http://schemas.openxmlformats.org/officeDocument/2006/relationships/tags" Target="../tags/tag244.xml"/><Relationship Id="rId31" Type="http://schemas.openxmlformats.org/officeDocument/2006/relationships/tags" Target="../tags/tag256.xml"/><Relationship Id="rId44" Type="http://schemas.openxmlformats.org/officeDocument/2006/relationships/tags" Target="../tags/tag269.xml"/><Relationship Id="rId52" Type="http://schemas.openxmlformats.org/officeDocument/2006/relationships/tags" Target="../tags/tag277.xml"/><Relationship Id="rId60" Type="http://schemas.openxmlformats.org/officeDocument/2006/relationships/tags" Target="../tags/tag285.xml"/><Relationship Id="rId65" Type="http://schemas.openxmlformats.org/officeDocument/2006/relationships/tags" Target="../tags/tag290.xml"/><Relationship Id="rId4" Type="http://schemas.openxmlformats.org/officeDocument/2006/relationships/tags" Target="../tags/tag229.xml"/><Relationship Id="rId9" Type="http://schemas.openxmlformats.org/officeDocument/2006/relationships/tags" Target="../tags/tag234.xml"/><Relationship Id="rId14" Type="http://schemas.openxmlformats.org/officeDocument/2006/relationships/tags" Target="../tags/tag239.xml"/><Relationship Id="rId22" Type="http://schemas.openxmlformats.org/officeDocument/2006/relationships/tags" Target="../tags/tag247.xml"/><Relationship Id="rId27" Type="http://schemas.openxmlformats.org/officeDocument/2006/relationships/tags" Target="../tags/tag252.xml"/><Relationship Id="rId30" Type="http://schemas.openxmlformats.org/officeDocument/2006/relationships/tags" Target="../tags/tag255.xml"/><Relationship Id="rId35" Type="http://schemas.openxmlformats.org/officeDocument/2006/relationships/tags" Target="../tags/tag260.xml"/><Relationship Id="rId43" Type="http://schemas.openxmlformats.org/officeDocument/2006/relationships/tags" Target="../tags/tag268.xml"/><Relationship Id="rId48" Type="http://schemas.openxmlformats.org/officeDocument/2006/relationships/tags" Target="../tags/tag273.xml"/><Relationship Id="rId56" Type="http://schemas.openxmlformats.org/officeDocument/2006/relationships/tags" Target="../tags/tag281.xml"/><Relationship Id="rId64" Type="http://schemas.openxmlformats.org/officeDocument/2006/relationships/tags" Target="../tags/tag289.xml"/><Relationship Id="rId69" Type="http://schemas.openxmlformats.org/officeDocument/2006/relationships/tags" Target="../tags/tag294.xml"/><Relationship Id="rId8" Type="http://schemas.openxmlformats.org/officeDocument/2006/relationships/tags" Target="../tags/tag233.xml"/><Relationship Id="rId51" Type="http://schemas.openxmlformats.org/officeDocument/2006/relationships/tags" Target="../tags/tag276.xml"/><Relationship Id="rId3" Type="http://schemas.openxmlformats.org/officeDocument/2006/relationships/tags" Target="../tags/tag228.xml"/><Relationship Id="rId12" Type="http://schemas.openxmlformats.org/officeDocument/2006/relationships/tags" Target="../tags/tag237.xml"/><Relationship Id="rId17" Type="http://schemas.openxmlformats.org/officeDocument/2006/relationships/tags" Target="../tags/tag242.xml"/><Relationship Id="rId25" Type="http://schemas.openxmlformats.org/officeDocument/2006/relationships/tags" Target="../tags/tag250.xml"/><Relationship Id="rId33" Type="http://schemas.openxmlformats.org/officeDocument/2006/relationships/tags" Target="../tags/tag258.xml"/><Relationship Id="rId38" Type="http://schemas.openxmlformats.org/officeDocument/2006/relationships/tags" Target="../tags/tag263.xml"/><Relationship Id="rId46" Type="http://schemas.openxmlformats.org/officeDocument/2006/relationships/tags" Target="../tags/tag271.xml"/><Relationship Id="rId59" Type="http://schemas.openxmlformats.org/officeDocument/2006/relationships/tags" Target="../tags/tag284.xml"/><Relationship Id="rId67" Type="http://schemas.openxmlformats.org/officeDocument/2006/relationships/tags" Target="../tags/tag292.xml"/><Relationship Id="rId20" Type="http://schemas.openxmlformats.org/officeDocument/2006/relationships/tags" Target="../tags/tag245.xml"/><Relationship Id="rId41" Type="http://schemas.openxmlformats.org/officeDocument/2006/relationships/tags" Target="../tags/tag266.xml"/><Relationship Id="rId54" Type="http://schemas.openxmlformats.org/officeDocument/2006/relationships/tags" Target="../tags/tag279.xml"/><Relationship Id="rId62" Type="http://schemas.openxmlformats.org/officeDocument/2006/relationships/tags" Target="../tags/tag287.xml"/><Relationship Id="rId70" Type="http://schemas.openxmlformats.org/officeDocument/2006/relationships/tags" Target="../tags/tag29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98.xml"/><Relationship Id="rId2" Type="http://schemas.openxmlformats.org/officeDocument/2006/relationships/tags" Target="../tags/tag297.xml"/><Relationship Id="rId1" Type="http://schemas.openxmlformats.org/officeDocument/2006/relationships/tags" Target="../tags/tag29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9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311.xml"/><Relationship Id="rId18" Type="http://schemas.openxmlformats.org/officeDocument/2006/relationships/tags" Target="../tags/tag316.xml"/><Relationship Id="rId26" Type="http://schemas.openxmlformats.org/officeDocument/2006/relationships/tags" Target="../tags/tag324.xml"/><Relationship Id="rId39" Type="http://schemas.openxmlformats.org/officeDocument/2006/relationships/tags" Target="../tags/tag337.xml"/><Relationship Id="rId21" Type="http://schemas.openxmlformats.org/officeDocument/2006/relationships/tags" Target="../tags/tag319.xml"/><Relationship Id="rId34" Type="http://schemas.openxmlformats.org/officeDocument/2006/relationships/tags" Target="../tags/tag332.xml"/><Relationship Id="rId42" Type="http://schemas.openxmlformats.org/officeDocument/2006/relationships/tags" Target="../tags/tag340.xml"/><Relationship Id="rId47" Type="http://schemas.openxmlformats.org/officeDocument/2006/relationships/tags" Target="../tags/tag345.xml"/><Relationship Id="rId50" Type="http://schemas.openxmlformats.org/officeDocument/2006/relationships/tags" Target="../tags/tag348.xml"/><Relationship Id="rId55" Type="http://schemas.openxmlformats.org/officeDocument/2006/relationships/tags" Target="../tags/tag353.xml"/><Relationship Id="rId63" Type="http://schemas.openxmlformats.org/officeDocument/2006/relationships/tags" Target="../tags/tag361.xml"/><Relationship Id="rId7" Type="http://schemas.openxmlformats.org/officeDocument/2006/relationships/tags" Target="../tags/tag305.xml"/><Relationship Id="rId2" Type="http://schemas.openxmlformats.org/officeDocument/2006/relationships/tags" Target="../tags/tag300.xml"/><Relationship Id="rId16" Type="http://schemas.openxmlformats.org/officeDocument/2006/relationships/tags" Target="../tags/tag314.xml"/><Relationship Id="rId20" Type="http://schemas.openxmlformats.org/officeDocument/2006/relationships/tags" Target="../tags/tag318.xml"/><Relationship Id="rId29" Type="http://schemas.openxmlformats.org/officeDocument/2006/relationships/tags" Target="../tags/tag327.xml"/><Relationship Id="rId41" Type="http://schemas.openxmlformats.org/officeDocument/2006/relationships/tags" Target="../tags/tag339.xml"/><Relationship Id="rId54" Type="http://schemas.openxmlformats.org/officeDocument/2006/relationships/tags" Target="../tags/tag352.xml"/><Relationship Id="rId62" Type="http://schemas.openxmlformats.org/officeDocument/2006/relationships/tags" Target="../tags/tag360.xml"/><Relationship Id="rId1" Type="http://schemas.openxmlformats.org/officeDocument/2006/relationships/themeOverride" Target="../theme/themeOverride6.xml"/><Relationship Id="rId6" Type="http://schemas.openxmlformats.org/officeDocument/2006/relationships/tags" Target="../tags/tag304.xml"/><Relationship Id="rId11" Type="http://schemas.openxmlformats.org/officeDocument/2006/relationships/tags" Target="../tags/tag309.xml"/><Relationship Id="rId24" Type="http://schemas.openxmlformats.org/officeDocument/2006/relationships/tags" Target="../tags/tag322.xml"/><Relationship Id="rId32" Type="http://schemas.openxmlformats.org/officeDocument/2006/relationships/tags" Target="../tags/tag330.xml"/><Relationship Id="rId37" Type="http://schemas.openxmlformats.org/officeDocument/2006/relationships/tags" Target="../tags/tag335.xml"/><Relationship Id="rId40" Type="http://schemas.openxmlformats.org/officeDocument/2006/relationships/tags" Target="../tags/tag338.xml"/><Relationship Id="rId45" Type="http://schemas.openxmlformats.org/officeDocument/2006/relationships/tags" Target="../tags/tag343.xml"/><Relationship Id="rId53" Type="http://schemas.openxmlformats.org/officeDocument/2006/relationships/tags" Target="../tags/tag351.xml"/><Relationship Id="rId58" Type="http://schemas.openxmlformats.org/officeDocument/2006/relationships/tags" Target="../tags/tag356.xml"/><Relationship Id="rId66" Type="http://schemas.openxmlformats.org/officeDocument/2006/relationships/slideLayout" Target="../slideLayouts/slideLayout2.xml"/><Relationship Id="rId5" Type="http://schemas.openxmlformats.org/officeDocument/2006/relationships/tags" Target="../tags/tag303.xml"/><Relationship Id="rId15" Type="http://schemas.openxmlformats.org/officeDocument/2006/relationships/tags" Target="../tags/tag313.xml"/><Relationship Id="rId23" Type="http://schemas.openxmlformats.org/officeDocument/2006/relationships/tags" Target="../tags/tag321.xml"/><Relationship Id="rId28" Type="http://schemas.openxmlformats.org/officeDocument/2006/relationships/tags" Target="../tags/tag326.xml"/><Relationship Id="rId36" Type="http://schemas.openxmlformats.org/officeDocument/2006/relationships/tags" Target="../tags/tag334.xml"/><Relationship Id="rId49" Type="http://schemas.openxmlformats.org/officeDocument/2006/relationships/tags" Target="../tags/tag347.xml"/><Relationship Id="rId57" Type="http://schemas.openxmlformats.org/officeDocument/2006/relationships/tags" Target="../tags/tag355.xml"/><Relationship Id="rId61" Type="http://schemas.openxmlformats.org/officeDocument/2006/relationships/tags" Target="../tags/tag359.xml"/><Relationship Id="rId10" Type="http://schemas.openxmlformats.org/officeDocument/2006/relationships/tags" Target="../tags/tag308.xml"/><Relationship Id="rId19" Type="http://schemas.openxmlformats.org/officeDocument/2006/relationships/tags" Target="../tags/tag317.xml"/><Relationship Id="rId31" Type="http://schemas.openxmlformats.org/officeDocument/2006/relationships/tags" Target="../tags/tag329.xml"/><Relationship Id="rId44" Type="http://schemas.openxmlformats.org/officeDocument/2006/relationships/tags" Target="../tags/tag342.xml"/><Relationship Id="rId52" Type="http://schemas.openxmlformats.org/officeDocument/2006/relationships/tags" Target="../tags/tag350.xml"/><Relationship Id="rId60" Type="http://schemas.openxmlformats.org/officeDocument/2006/relationships/tags" Target="../tags/tag358.xml"/><Relationship Id="rId65" Type="http://schemas.openxmlformats.org/officeDocument/2006/relationships/tags" Target="../tags/tag363.xml"/><Relationship Id="rId4" Type="http://schemas.openxmlformats.org/officeDocument/2006/relationships/tags" Target="../tags/tag302.xml"/><Relationship Id="rId9" Type="http://schemas.openxmlformats.org/officeDocument/2006/relationships/tags" Target="../tags/tag307.xml"/><Relationship Id="rId14" Type="http://schemas.openxmlformats.org/officeDocument/2006/relationships/tags" Target="../tags/tag312.xml"/><Relationship Id="rId22" Type="http://schemas.openxmlformats.org/officeDocument/2006/relationships/tags" Target="../tags/tag320.xml"/><Relationship Id="rId27" Type="http://schemas.openxmlformats.org/officeDocument/2006/relationships/tags" Target="../tags/tag325.xml"/><Relationship Id="rId30" Type="http://schemas.openxmlformats.org/officeDocument/2006/relationships/tags" Target="../tags/tag328.xml"/><Relationship Id="rId35" Type="http://schemas.openxmlformats.org/officeDocument/2006/relationships/tags" Target="../tags/tag333.xml"/><Relationship Id="rId43" Type="http://schemas.openxmlformats.org/officeDocument/2006/relationships/tags" Target="../tags/tag341.xml"/><Relationship Id="rId48" Type="http://schemas.openxmlformats.org/officeDocument/2006/relationships/tags" Target="../tags/tag346.xml"/><Relationship Id="rId56" Type="http://schemas.openxmlformats.org/officeDocument/2006/relationships/tags" Target="../tags/tag354.xml"/><Relationship Id="rId64" Type="http://schemas.openxmlformats.org/officeDocument/2006/relationships/tags" Target="../tags/tag362.xml"/><Relationship Id="rId8" Type="http://schemas.openxmlformats.org/officeDocument/2006/relationships/tags" Target="../tags/tag306.xml"/><Relationship Id="rId51" Type="http://schemas.openxmlformats.org/officeDocument/2006/relationships/tags" Target="../tags/tag349.xml"/><Relationship Id="rId3" Type="http://schemas.openxmlformats.org/officeDocument/2006/relationships/tags" Target="../tags/tag301.xml"/><Relationship Id="rId12" Type="http://schemas.openxmlformats.org/officeDocument/2006/relationships/tags" Target="../tags/tag310.xml"/><Relationship Id="rId17" Type="http://schemas.openxmlformats.org/officeDocument/2006/relationships/tags" Target="../tags/tag315.xml"/><Relationship Id="rId25" Type="http://schemas.openxmlformats.org/officeDocument/2006/relationships/tags" Target="../tags/tag323.xml"/><Relationship Id="rId33" Type="http://schemas.openxmlformats.org/officeDocument/2006/relationships/tags" Target="../tags/tag331.xml"/><Relationship Id="rId38" Type="http://schemas.openxmlformats.org/officeDocument/2006/relationships/tags" Target="../tags/tag336.xml"/><Relationship Id="rId46" Type="http://schemas.openxmlformats.org/officeDocument/2006/relationships/tags" Target="../tags/tag344.xml"/><Relationship Id="rId59" Type="http://schemas.openxmlformats.org/officeDocument/2006/relationships/tags" Target="../tags/tag357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375.xml"/><Relationship Id="rId18" Type="http://schemas.openxmlformats.org/officeDocument/2006/relationships/tags" Target="../tags/tag380.xml"/><Relationship Id="rId26" Type="http://schemas.openxmlformats.org/officeDocument/2006/relationships/tags" Target="../tags/tag388.xml"/><Relationship Id="rId39" Type="http://schemas.openxmlformats.org/officeDocument/2006/relationships/tags" Target="../tags/tag401.xml"/><Relationship Id="rId21" Type="http://schemas.openxmlformats.org/officeDocument/2006/relationships/tags" Target="../tags/tag383.xml"/><Relationship Id="rId34" Type="http://schemas.openxmlformats.org/officeDocument/2006/relationships/tags" Target="../tags/tag396.xml"/><Relationship Id="rId42" Type="http://schemas.openxmlformats.org/officeDocument/2006/relationships/tags" Target="../tags/tag404.xml"/><Relationship Id="rId47" Type="http://schemas.openxmlformats.org/officeDocument/2006/relationships/tags" Target="../tags/tag409.xml"/><Relationship Id="rId50" Type="http://schemas.openxmlformats.org/officeDocument/2006/relationships/tags" Target="../tags/tag412.xml"/><Relationship Id="rId55" Type="http://schemas.openxmlformats.org/officeDocument/2006/relationships/tags" Target="../tags/tag417.xml"/><Relationship Id="rId63" Type="http://schemas.openxmlformats.org/officeDocument/2006/relationships/tags" Target="../tags/tag425.xml"/><Relationship Id="rId68" Type="http://schemas.openxmlformats.org/officeDocument/2006/relationships/tags" Target="../tags/tag430.xml"/><Relationship Id="rId7" Type="http://schemas.openxmlformats.org/officeDocument/2006/relationships/tags" Target="../tags/tag369.xml"/><Relationship Id="rId2" Type="http://schemas.openxmlformats.org/officeDocument/2006/relationships/tags" Target="../tags/tag364.xml"/><Relationship Id="rId16" Type="http://schemas.openxmlformats.org/officeDocument/2006/relationships/tags" Target="../tags/tag378.xml"/><Relationship Id="rId29" Type="http://schemas.openxmlformats.org/officeDocument/2006/relationships/tags" Target="../tags/tag391.xml"/><Relationship Id="rId1" Type="http://schemas.openxmlformats.org/officeDocument/2006/relationships/themeOverride" Target="../theme/themeOverride7.xml"/><Relationship Id="rId6" Type="http://schemas.openxmlformats.org/officeDocument/2006/relationships/tags" Target="../tags/tag368.xml"/><Relationship Id="rId11" Type="http://schemas.openxmlformats.org/officeDocument/2006/relationships/tags" Target="../tags/tag373.xml"/><Relationship Id="rId24" Type="http://schemas.openxmlformats.org/officeDocument/2006/relationships/tags" Target="../tags/tag386.xml"/><Relationship Id="rId32" Type="http://schemas.openxmlformats.org/officeDocument/2006/relationships/tags" Target="../tags/tag394.xml"/><Relationship Id="rId37" Type="http://schemas.openxmlformats.org/officeDocument/2006/relationships/tags" Target="../tags/tag399.xml"/><Relationship Id="rId40" Type="http://schemas.openxmlformats.org/officeDocument/2006/relationships/tags" Target="../tags/tag402.xml"/><Relationship Id="rId45" Type="http://schemas.openxmlformats.org/officeDocument/2006/relationships/tags" Target="../tags/tag407.xml"/><Relationship Id="rId53" Type="http://schemas.openxmlformats.org/officeDocument/2006/relationships/tags" Target="../tags/tag415.xml"/><Relationship Id="rId58" Type="http://schemas.openxmlformats.org/officeDocument/2006/relationships/tags" Target="../tags/tag420.xml"/><Relationship Id="rId66" Type="http://schemas.openxmlformats.org/officeDocument/2006/relationships/tags" Target="../tags/tag428.xml"/><Relationship Id="rId5" Type="http://schemas.openxmlformats.org/officeDocument/2006/relationships/tags" Target="../tags/tag367.xml"/><Relationship Id="rId15" Type="http://schemas.openxmlformats.org/officeDocument/2006/relationships/tags" Target="../tags/tag377.xml"/><Relationship Id="rId23" Type="http://schemas.openxmlformats.org/officeDocument/2006/relationships/tags" Target="../tags/tag385.xml"/><Relationship Id="rId28" Type="http://schemas.openxmlformats.org/officeDocument/2006/relationships/tags" Target="../tags/tag390.xml"/><Relationship Id="rId36" Type="http://schemas.openxmlformats.org/officeDocument/2006/relationships/tags" Target="../tags/tag398.xml"/><Relationship Id="rId49" Type="http://schemas.openxmlformats.org/officeDocument/2006/relationships/tags" Target="../tags/tag411.xml"/><Relationship Id="rId57" Type="http://schemas.openxmlformats.org/officeDocument/2006/relationships/tags" Target="../tags/tag419.xml"/><Relationship Id="rId61" Type="http://schemas.openxmlformats.org/officeDocument/2006/relationships/tags" Target="../tags/tag423.xml"/><Relationship Id="rId10" Type="http://schemas.openxmlformats.org/officeDocument/2006/relationships/tags" Target="../tags/tag372.xml"/><Relationship Id="rId19" Type="http://schemas.openxmlformats.org/officeDocument/2006/relationships/tags" Target="../tags/tag381.xml"/><Relationship Id="rId31" Type="http://schemas.openxmlformats.org/officeDocument/2006/relationships/tags" Target="../tags/tag393.xml"/><Relationship Id="rId44" Type="http://schemas.openxmlformats.org/officeDocument/2006/relationships/tags" Target="../tags/tag406.xml"/><Relationship Id="rId52" Type="http://schemas.openxmlformats.org/officeDocument/2006/relationships/tags" Target="../tags/tag414.xml"/><Relationship Id="rId60" Type="http://schemas.openxmlformats.org/officeDocument/2006/relationships/tags" Target="../tags/tag422.xml"/><Relationship Id="rId65" Type="http://schemas.openxmlformats.org/officeDocument/2006/relationships/tags" Target="../tags/tag427.xml"/><Relationship Id="rId4" Type="http://schemas.openxmlformats.org/officeDocument/2006/relationships/tags" Target="../tags/tag366.xml"/><Relationship Id="rId9" Type="http://schemas.openxmlformats.org/officeDocument/2006/relationships/tags" Target="../tags/tag371.xml"/><Relationship Id="rId14" Type="http://schemas.openxmlformats.org/officeDocument/2006/relationships/tags" Target="../tags/tag376.xml"/><Relationship Id="rId22" Type="http://schemas.openxmlformats.org/officeDocument/2006/relationships/tags" Target="../tags/tag384.xml"/><Relationship Id="rId27" Type="http://schemas.openxmlformats.org/officeDocument/2006/relationships/tags" Target="../tags/tag389.xml"/><Relationship Id="rId30" Type="http://schemas.openxmlformats.org/officeDocument/2006/relationships/tags" Target="../tags/tag392.xml"/><Relationship Id="rId35" Type="http://schemas.openxmlformats.org/officeDocument/2006/relationships/tags" Target="../tags/tag397.xml"/><Relationship Id="rId43" Type="http://schemas.openxmlformats.org/officeDocument/2006/relationships/tags" Target="../tags/tag405.xml"/><Relationship Id="rId48" Type="http://schemas.openxmlformats.org/officeDocument/2006/relationships/tags" Target="../tags/tag410.xml"/><Relationship Id="rId56" Type="http://schemas.openxmlformats.org/officeDocument/2006/relationships/tags" Target="../tags/tag418.xml"/><Relationship Id="rId64" Type="http://schemas.openxmlformats.org/officeDocument/2006/relationships/tags" Target="../tags/tag426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370.xml"/><Relationship Id="rId51" Type="http://schemas.openxmlformats.org/officeDocument/2006/relationships/tags" Target="../tags/tag413.xml"/><Relationship Id="rId3" Type="http://schemas.openxmlformats.org/officeDocument/2006/relationships/tags" Target="../tags/tag365.xml"/><Relationship Id="rId12" Type="http://schemas.openxmlformats.org/officeDocument/2006/relationships/tags" Target="../tags/tag374.xml"/><Relationship Id="rId17" Type="http://schemas.openxmlformats.org/officeDocument/2006/relationships/tags" Target="../tags/tag379.xml"/><Relationship Id="rId25" Type="http://schemas.openxmlformats.org/officeDocument/2006/relationships/tags" Target="../tags/tag387.xml"/><Relationship Id="rId33" Type="http://schemas.openxmlformats.org/officeDocument/2006/relationships/tags" Target="../tags/tag395.xml"/><Relationship Id="rId38" Type="http://schemas.openxmlformats.org/officeDocument/2006/relationships/tags" Target="../tags/tag400.xml"/><Relationship Id="rId46" Type="http://schemas.openxmlformats.org/officeDocument/2006/relationships/tags" Target="../tags/tag408.xml"/><Relationship Id="rId59" Type="http://schemas.openxmlformats.org/officeDocument/2006/relationships/tags" Target="../tags/tag421.xml"/><Relationship Id="rId67" Type="http://schemas.openxmlformats.org/officeDocument/2006/relationships/tags" Target="../tags/tag429.xml"/><Relationship Id="rId20" Type="http://schemas.openxmlformats.org/officeDocument/2006/relationships/tags" Target="../tags/tag382.xml"/><Relationship Id="rId41" Type="http://schemas.openxmlformats.org/officeDocument/2006/relationships/tags" Target="../tags/tag403.xml"/><Relationship Id="rId54" Type="http://schemas.openxmlformats.org/officeDocument/2006/relationships/tags" Target="../tags/tag416.xml"/><Relationship Id="rId62" Type="http://schemas.openxmlformats.org/officeDocument/2006/relationships/tags" Target="../tags/tag4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32.xml"/><Relationship Id="rId2" Type="http://schemas.openxmlformats.org/officeDocument/2006/relationships/tags" Target="../tags/tag431.xml"/><Relationship Id="rId1" Type="http://schemas.openxmlformats.org/officeDocument/2006/relationships/themeOverride" Target="../theme/themeOverride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34.xml"/><Relationship Id="rId4" Type="http://schemas.openxmlformats.org/officeDocument/2006/relationships/tags" Target="../tags/tag4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37.xml"/><Relationship Id="rId2" Type="http://schemas.openxmlformats.org/officeDocument/2006/relationships/tags" Target="../tags/tag436.xml"/><Relationship Id="rId1" Type="http://schemas.openxmlformats.org/officeDocument/2006/relationships/tags" Target="../tags/tag43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41.xml"/><Relationship Id="rId2" Type="http://schemas.openxmlformats.org/officeDocument/2006/relationships/tags" Target="../tags/tag440.xml"/><Relationship Id="rId1" Type="http://schemas.openxmlformats.org/officeDocument/2006/relationships/tags" Target="../tags/tag4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45.xml"/><Relationship Id="rId2" Type="http://schemas.openxmlformats.org/officeDocument/2006/relationships/tags" Target="../tags/tag444.xml"/><Relationship Id="rId1" Type="http://schemas.openxmlformats.org/officeDocument/2006/relationships/tags" Target="../tags/tag44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49.xml"/><Relationship Id="rId2" Type="http://schemas.openxmlformats.org/officeDocument/2006/relationships/tags" Target="../tags/tag448.xml"/><Relationship Id="rId1" Type="http://schemas.openxmlformats.org/officeDocument/2006/relationships/tags" Target="../tags/tag4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26" Type="http://schemas.openxmlformats.org/officeDocument/2006/relationships/tags" Target="../tags/tag46.xml"/><Relationship Id="rId39" Type="http://schemas.openxmlformats.org/officeDocument/2006/relationships/tags" Target="../tags/tag59.xml"/><Relationship Id="rId21" Type="http://schemas.openxmlformats.org/officeDocument/2006/relationships/tags" Target="../tags/tag41.xml"/><Relationship Id="rId34" Type="http://schemas.openxmlformats.org/officeDocument/2006/relationships/tags" Target="../tags/tag54.xml"/><Relationship Id="rId42" Type="http://schemas.openxmlformats.org/officeDocument/2006/relationships/tags" Target="../tags/tag62.xml"/><Relationship Id="rId47" Type="http://schemas.openxmlformats.org/officeDocument/2006/relationships/tags" Target="../tags/tag67.xml"/><Relationship Id="rId50" Type="http://schemas.openxmlformats.org/officeDocument/2006/relationships/tags" Target="../tags/tag70.xml"/><Relationship Id="rId55" Type="http://schemas.openxmlformats.org/officeDocument/2006/relationships/tags" Target="../tags/tag75.xml"/><Relationship Id="rId63" Type="http://schemas.openxmlformats.org/officeDocument/2006/relationships/tags" Target="../tags/tag8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9" Type="http://schemas.openxmlformats.org/officeDocument/2006/relationships/tags" Target="../tags/tag49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tags" Target="../tags/tag44.xml"/><Relationship Id="rId32" Type="http://schemas.openxmlformats.org/officeDocument/2006/relationships/tags" Target="../tags/tag52.xml"/><Relationship Id="rId37" Type="http://schemas.openxmlformats.org/officeDocument/2006/relationships/tags" Target="../tags/tag57.xml"/><Relationship Id="rId40" Type="http://schemas.openxmlformats.org/officeDocument/2006/relationships/tags" Target="../tags/tag60.xml"/><Relationship Id="rId45" Type="http://schemas.openxmlformats.org/officeDocument/2006/relationships/tags" Target="../tags/tag65.xml"/><Relationship Id="rId53" Type="http://schemas.openxmlformats.org/officeDocument/2006/relationships/tags" Target="../tags/tag73.xml"/><Relationship Id="rId58" Type="http://schemas.openxmlformats.org/officeDocument/2006/relationships/tags" Target="../tags/tag78.xml"/><Relationship Id="rId66" Type="http://schemas.openxmlformats.org/officeDocument/2006/relationships/tags" Target="../tags/tag86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tags" Target="../tags/tag43.xml"/><Relationship Id="rId28" Type="http://schemas.openxmlformats.org/officeDocument/2006/relationships/tags" Target="../tags/tag48.xml"/><Relationship Id="rId36" Type="http://schemas.openxmlformats.org/officeDocument/2006/relationships/tags" Target="../tags/tag56.xml"/><Relationship Id="rId49" Type="http://schemas.openxmlformats.org/officeDocument/2006/relationships/tags" Target="../tags/tag69.xml"/><Relationship Id="rId57" Type="http://schemas.openxmlformats.org/officeDocument/2006/relationships/tags" Target="../tags/tag77.xml"/><Relationship Id="rId61" Type="http://schemas.openxmlformats.org/officeDocument/2006/relationships/tags" Target="../tags/tag81.xml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31" Type="http://schemas.openxmlformats.org/officeDocument/2006/relationships/tags" Target="../tags/tag51.xml"/><Relationship Id="rId44" Type="http://schemas.openxmlformats.org/officeDocument/2006/relationships/tags" Target="../tags/tag64.xml"/><Relationship Id="rId52" Type="http://schemas.openxmlformats.org/officeDocument/2006/relationships/tags" Target="../tags/tag72.xml"/><Relationship Id="rId60" Type="http://schemas.openxmlformats.org/officeDocument/2006/relationships/tags" Target="../tags/tag80.xml"/><Relationship Id="rId65" Type="http://schemas.openxmlformats.org/officeDocument/2006/relationships/tags" Target="../tags/tag85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tags" Target="../tags/tag42.xml"/><Relationship Id="rId27" Type="http://schemas.openxmlformats.org/officeDocument/2006/relationships/tags" Target="../tags/tag47.xml"/><Relationship Id="rId30" Type="http://schemas.openxmlformats.org/officeDocument/2006/relationships/tags" Target="../tags/tag50.xml"/><Relationship Id="rId35" Type="http://schemas.openxmlformats.org/officeDocument/2006/relationships/tags" Target="../tags/tag55.xml"/><Relationship Id="rId43" Type="http://schemas.openxmlformats.org/officeDocument/2006/relationships/tags" Target="../tags/tag63.xml"/><Relationship Id="rId48" Type="http://schemas.openxmlformats.org/officeDocument/2006/relationships/tags" Target="../tags/tag68.xml"/><Relationship Id="rId56" Type="http://schemas.openxmlformats.org/officeDocument/2006/relationships/tags" Target="../tags/tag76.xml"/><Relationship Id="rId64" Type="http://schemas.openxmlformats.org/officeDocument/2006/relationships/tags" Target="../tags/tag84.xml"/><Relationship Id="rId8" Type="http://schemas.openxmlformats.org/officeDocument/2006/relationships/tags" Target="../tags/tag28.xml"/><Relationship Id="rId51" Type="http://schemas.openxmlformats.org/officeDocument/2006/relationships/tags" Target="../tags/tag71.xml"/><Relationship Id="rId3" Type="http://schemas.openxmlformats.org/officeDocument/2006/relationships/tags" Target="../tags/tag23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tags" Target="../tags/tag45.xml"/><Relationship Id="rId33" Type="http://schemas.openxmlformats.org/officeDocument/2006/relationships/tags" Target="../tags/tag53.xml"/><Relationship Id="rId38" Type="http://schemas.openxmlformats.org/officeDocument/2006/relationships/tags" Target="../tags/tag58.xml"/><Relationship Id="rId46" Type="http://schemas.openxmlformats.org/officeDocument/2006/relationships/tags" Target="../tags/tag66.xml"/><Relationship Id="rId59" Type="http://schemas.openxmlformats.org/officeDocument/2006/relationships/tags" Target="../tags/tag79.xml"/><Relationship Id="rId67" Type="http://schemas.openxmlformats.org/officeDocument/2006/relationships/slideLayout" Target="../slideLayouts/slideLayout2.xml"/><Relationship Id="rId20" Type="http://schemas.openxmlformats.org/officeDocument/2006/relationships/tags" Target="../tags/tag40.xml"/><Relationship Id="rId41" Type="http://schemas.openxmlformats.org/officeDocument/2006/relationships/tags" Target="../tags/tag61.xml"/><Relationship Id="rId54" Type="http://schemas.openxmlformats.org/officeDocument/2006/relationships/tags" Target="../tags/tag74.xml"/><Relationship Id="rId62" Type="http://schemas.openxmlformats.org/officeDocument/2006/relationships/tags" Target="../tags/tag8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98.xml"/><Relationship Id="rId18" Type="http://schemas.openxmlformats.org/officeDocument/2006/relationships/tags" Target="../tags/tag103.xml"/><Relationship Id="rId26" Type="http://schemas.openxmlformats.org/officeDocument/2006/relationships/tags" Target="../tags/tag111.xml"/><Relationship Id="rId39" Type="http://schemas.openxmlformats.org/officeDocument/2006/relationships/tags" Target="../tags/tag124.xml"/><Relationship Id="rId21" Type="http://schemas.openxmlformats.org/officeDocument/2006/relationships/tags" Target="../tags/tag106.xml"/><Relationship Id="rId34" Type="http://schemas.openxmlformats.org/officeDocument/2006/relationships/tags" Target="../tags/tag119.xml"/><Relationship Id="rId42" Type="http://schemas.openxmlformats.org/officeDocument/2006/relationships/tags" Target="../tags/tag127.xml"/><Relationship Id="rId47" Type="http://schemas.openxmlformats.org/officeDocument/2006/relationships/tags" Target="../tags/tag132.xml"/><Relationship Id="rId50" Type="http://schemas.openxmlformats.org/officeDocument/2006/relationships/tags" Target="../tags/tag135.xml"/><Relationship Id="rId55" Type="http://schemas.openxmlformats.org/officeDocument/2006/relationships/tags" Target="../tags/tag140.xml"/><Relationship Id="rId63" Type="http://schemas.openxmlformats.org/officeDocument/2006/relationships/tags" Target="../tags/tag148.xml"/><Relationship Id="rId7" Type="http://schemas.openxmlformats.org/officeDocument/2006/relationships/tags" Target="../tags/tag92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9" Type="http://schemas.openxmlformats.org/officeDocument/2006/relationships/tags" Target="../tags/tag114.xml"/><Relationship Id="rId1" Type="http://schemas.openxmlformats.org/officeDocument/2006/relationships/themeOverride" Target="../theme/themeOverride3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24" Type="http://schemas.openxmlformats.org/officeDocument/2006/relationships/tags" Target="../tags/tag109.xml"/><Relationship Id="rId32" Type="http://schemas.openxmlformats.org/officeDocument/2006/relationships/tags" Target="../tags/tag117.xml"/><Relationship Id="rId37" Type="http://schemas.openxmlformats.org/officeDocument/2006/relationships/tags" Target="../tags/tag122.xml"/><Relationship Id="rId40" Type="http://schemas.openxmlformats.org/officeDocument/2006/relationships/tags" Target="../tags/tag125.xml"/><Relationship Id="rId45" Type="http://schemas.openxmlformats.org/officeDocument/2006/relationships/tags" Target="../tags/tag130.xml"/><Relationship Id="rId53" Type="http://schemas.openxmlformats.org/officeDocument/2006/relationships/tags" Target="../tags/tag138.xml"/><Relationship Id="rId58" Type="http://schemas.openxmlformats.org/officeDocument/2006/relationships/tags" Target="../tags/tag143.xml"/><Relationship Id="rId66" Type="http://schemas.openxmlformats.org/officeDocument/2006/relationships/tags" Target="../tags/tag151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tags" Target="../tags/tag108.xml"/><Relationship Id="rId28" Type="http://schemas.openxmlformats.org/officeDocument/2006/relationships/tags" Target="../tags/tag113.xml"/><Relationship Id="rId36" Type="http://schemas.openxmlformats.org/officeDocument/2006/relationships/tags" Target="../tags/tag121.xml"/><Relationship Id="rId49" Type="http://schemas.openxmlformats.org/officeDocument/2006/relationships/tags" Target="../tags/tag134.xml"/><Relationship Id="rId57" Type="http://schemas.openxmlformats.org/officeDocument/2006/relationships/tags" Target="../tags/tag142.xml"/><Relationship Id="rId61" Type="http://schemas.openxmlformats.org/officeDocument/2006/relationships/tags" Target="../tags/tag146.xml"/><Relationship Id="rId10" Type="http://schemas.openxmlformats.org/officeDocument/2006/relationships/tags" Target="../tags/tag95.xml"/><Relationship Id="rId19" Type="http://schemas.openxmlformats.org/officeDocument/2006/relationships/tags" Target="../tags/tag104.xml"/><Relationship Id="rId31" Type="http://schemas.openxmlformats.org/officeDocument/2006/relationships/tags" Target="../tags/tag116.xml"/><Relationship Id="rId44" Type="http://schemas.openxmlformats.org/officeDocument/2006/relationships/tags" Target="../tags/tag129.xml"/><Relationship Id="rId52" Type="http://schemas.openxmlformats.org/officeDocument/2006/relationships/tags" Target="../tags/tag137.xml"/><Relationship Id="rId60" Type="http://schemas.openxmlformats.org/officeDocument/2006/relationships/tags" Target="../tags/tag145.xml"/><Relationship Id="rId65" Type="http://schemas.openxmlformats.org/officeDocument/2006/relationships/tags" Target="../tags/tag150.xml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tags" Target="../tags/tag107.xml"/><Relationship Id="rId27" Type="http://schemas.openxmlformats.org/officeDocument/2006/relationships/tags" Target="../tags/tag112.xml"/><Relationship Id="rId30" Type="http://schemas.openxmlformats.org/officeDocument/2006/relationships/tags" Target="../tags/tag115.xml"/><Relationship Id="rId35" Type="http://schemas.openxmlformats.org/officeDocument/2006/relationships/tags" Target="../tags/tag120.xml"/><Relationship Id="rId43" Type="http://schemas.openxmlformats.org/officeDocument/2006/relationships/tags" Target="../tags/tag128.xml"/><Relationship Id="rId48" Type="http://schemas.openxmlformats.org/officeDocument/2006/relationships/tags" Target="../tags/tag133.xml"/><Relationship Id="rId56" Type="http://schemas.openxmlformats.org/officeDocument/2006/relationships/tags" Target="../tags/tag141.xml"/><Relationship Id="rId64" Type="http://schemas.openxmlformats.org/officeDocument/2006/relationships/tags" Target="../tags/tag149.xml"/><Relationship Id="rId8" Type="http://schemas.openxmlformats.org/officeDocument/2006/relationships/tags" Target="../tags/tag93.xml"/><Relationship Id="rId51" Type="http://schemas.openxmlformats.org/officeDocument/2006/relationships/tags" Target="../tags/tag136.xml"/><Relationship Id="rId3" Type="http://schemas.openxmlformats.org/officeDocument/2006/relationships/tags" Target="../tags/tag88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5" Type="http://schemas.openxmlformats.org/officeDocument/2006/relationships/tags" Target="../tags/tag110.xml"/><Relationship Id="rId33" Type="http://schemas.openxmlformats.org/officeDocument/2006/relationships/tags" Target="../tags/tag118.xml"/><Relationship Id="rId38" Type="http://schemas.openxmlformats.org/officeDocument/2006/relationships/tags" Target="../tags/tag123.xml"/><Relationship Id="rId46" Type="http://schemas.openxmlformats.org/officeDocument/2006/relationships/tags" Target="../tags/tag131.xml"/><Relationship Id="rId59" Type="http://schemas.openxmlformats.org/officeDocument/2006/relationships/tags" Target="../tags/tag144.xml"/><Relationship Id="rId67" Type="http://schemas.openxmlformats.org/officeDocument/2006/relationships/slideLayout" Target="../slideLayouts/slideLayout2.xml"/><Relationship Id="rId20" Type="http://schemas.openxmlformats.org/officeDocument/2006/relationships/tags" Target="../tags/tag105.xml"/><Relationship Id="rId41" Type="http://schemas.openxmlformats.org/officeDocument/2006/relationships/tags" Target="../tags/tag126.xml"/><Relationship Id="rId54" Type="http://schemas.openxmlformats.org/officeDocument/2006/relationships/tags" Target="../tags/tag139.xml"/><Relationship Id="rId62" Type="http://schemas.openxmlformats.org/officeDocument/2006/relationships/tags" Target="../tags/tag1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743F9D4-AB7D-437C-A9F8-33CD761881C8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307975" y="533400"/>
            <a:ext cx="8348663" cy="2667000"/>
          </a:xfrm>
        </p:spPr>
        <p:txBody>
          <a:bodyPr/>
          <a:lstStyle/>
          <a:p>
            <a:r>
              <a:rPr lang="en-US" sz="6000" dirty="0" smtClean="0"/>
              <a:t>2. Atomicity &amp; Durability Using Shadow Paging</a:t>
            </a:r>
            <a:endParaRPr lang="en-US" sz="4000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990600" y="3810000"/>
            <a:ext cx="73152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CSEP 545 Transaction Processing </a:t>
            </a:r>
            <a:br>
              <a:rPr lang="en-US" smtClean="0"/>
            </a:br>
            <a:r>
              <a:rPr lang="en-US" smtClean="0"/>
              <a:t>for E-Commerce</a:t>
            </a:r>
          </a:p>
          <a:p>
            <a:pPr>
              <a:lnSpc>
                <a:spcPct val="90000"/>
              </a:lnSpc>
            </a:pPr>
            <a:r>
              <a:rPr lang="en-US" smtClean="0"/>
              <a:t>Philip A. Bernstein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z="1800" smtClean="0"/>
              <a:t>Copyright ©2012 Philip A. Bernstein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7CF7480-479C-4A05-8DB1-DA1D1C048F2F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10244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invGray">
          <a:xfrm>
            <a:off x="304800" y="1371600"/>
            <a:ext cx="5791200" cy="5065713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smtClean="0"/>
              <a:t>After Writing Page B</a:t>
            </a:r>
            <a:r>
              <a:rPr lang="en-US" baseline="-25000" smtClean="0"/>
              <a:t>2</a:t>
            </a:r>
            <a:endParaRPr lang="en-US" smtClean="0"/>
          </a:p>
        </p:txBody>
      </p:sp>
      <p:sp>
        <p:nvSpPr>
          <p:cNvPr id="10246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80175" y="1731963"/>
            <a:ext cx="890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Pt,i</a:t>
            </a:r>
            <a:endParaRPr lang="en-US" sz="2800"/>
          </a:p>
        </p:txBody>
      </p:sp>
      <p:sp>
        <p:nvSpPr>
          <p:cNvPr id="10247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53200" y="2192338"/>
            <a:ext cx="6286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   1</a:t>
            </a:r>
          </a:p>
          <a:p>
            <a:r>
              <a:rPr lang="en-US" sz="2800"/>
              <a:t>   2</a:t>
            </a:r>
          </a:p>
          <a:p>
            <a:r>
              <a:rPr lang="en-US" sz="2800"/>
              <a:t>   3</a:t>
            </a:r>
          </a:p>
        </p:txBody>
      </p:sp>
      <p:sp>
        <p:nvSpPr>
          <p:cNvPr id="10248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94463" y="2263775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477000" y="264953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513513" y="31083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496050" y="35147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548438" y="3259138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00825" y="3857625"/>
            <a:ext cx="749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Pt,i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29400" y="4284663"/>
            <a:ext cx="6286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   1</a:t>
            </a:r>
          </a:p>
          <a:p>
            <a:r>
              <a:rPr lang="en-US" sz="2800"/>
              <a:t>   2</a:t>
            </a:r>
          </a:p>
          <a:p>
            <a:r>
              <a:rPr lang="en-US" sz="2800"/>
              <a:t>   3</a:t>
            </a:r>
          </a:p>
        </p:txBody>
      </p:sp>
      <p:sp>
        <p:nvSpPr>
          <p:cNvPr id="10255" name="Rectangle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70663" y="4356100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553200" y="47418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589713" y="52006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572250" y="56070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24638" y="5351463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grpSp>
        <p:nvGrpSpPr>
          <p:cNvPr id="10260" name="Group 20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1393825" y="3406775"/>
            <a:ext cx="703263" cy="946150"/>
            <a:chOff x="432" y="2250"/>
            <a:chExt cx="443" cy="596"/>
          </a:xfrm>
        </p:grpSpPr>
        <p:sp>
          <p:nvSpPr>
            <p:cNvPr id="10306" name="Text Box 2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70" y="2250"/>
              <a:ext cx="2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</a:p>
            <a:p>
              <a:r>
                <a:rPr lang="en-US" sz="2800"/>
                <a:t>b</a:t>
              </a:r>
            </a:p>
          </p:txBody>
        </p:sp>
        <p:sp>
          <p:nvSpPr>
            <p:cNvPr id="10307" name="Rectangle 22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32" y="2304"/>
              <a:ext cx="43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Line 23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443" y="2569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61" name="Group 24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4137025" y="1524000"/>
            <a:ext cx="701675" cy="946150"/>
            <a:chOff x="2294" y="1962"/>
            <a:chExt cx="442" cy="596"/>
          </a:xfrm>
        </p:grpSpPr>
        <p:sp>
          <p:nvSpPr>
            <p:cNvPr id="10304" name="Text Box 25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294" y="1962"/>
              <a:ext cx="35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  <a:r>
                <a:rPr lang="en-US" sz="2800" baseline="-25000"/>
                <a:t>1</a:t>
              </a:r>
              <a:endParaRPr lang="en-US" sz="2800"/>
            </a:p>
            <a:p>
              <a:endParaRPr lang="en-US" sz="2800"/>
            </a:p>
          </p:txBody>
        </p:sp>
        <p:sp>
          <p:nvSpPr>
            <p:cNvPr id="10305" name="Rectangle 26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304" y="1968"/>
              <a:ext cx="43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2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40013" y="1533525"/>
            <a:ext cx="1135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Pt,m</a:t>
            </a:r>
            <a:endParaRPr lang="en-US" sz="2800"/>
          </a:p>
        </p:txBody>
      </p:sp>
      <p:sp>
        <p:nvSpPr>
          <p:cNvPr id="10263" name="Text Box 2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765425" y="1981200"/>
            <a:ext cx="3619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</a:t>
            </a:r>
          </a:p>
          <a:p>
            <a:r>
              <a:rPr lang="en-US" sz="2800"/>
              <a:t>2</a:t>
            </a:r>
          </a:p>
          <a:p>
            <a:r>
              <a:rPr lang="en-US" sz="2800"/>
              <a:t>3</a:t>
            </a:r>
          </a:p>
        </p:txBody>
      </p:sp>
      <p:sp>
        <p:nvSpPr>
          <p:cNvPr id="10264" name="Rectangle 3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706688" y="2052638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689225" y="243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725738" y="28971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08275" y="33035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Text Box 34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760663" y="3048000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sp>
        <p:nvSpPr>
          <p:cNvPr id="10269" name="Text Box 3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668588" y="3625850"/>
            <a:ext cx="930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Pt,m</a:t>
            </a:r>
            <a:endParaRPr lang="en-US" sz="2800"/>
          </a:p>
        </p:txBody>
      </p:sp>
      <p:sp>
        <p:nvSpPr>
          <p:cNvPr id="10270" name="Text Box 3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841625" y="4073525"/>
            <a:ext cx="3619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</a:t>
            </a:r>
          </a:p>
          <a:p>
            <a:r>
              <a:rPr lang="en-US" sz="2800"/>
              <a:t>2</a:t>
            </a:r>
          </a:p>
          <a:p>
            <a:r>
              <a:rPr lang="en-US" sz="2800"/>
              <a:t>3</a:t>
            </a:r>
          </a:p>
        </p:txBody>
      </p:sp>
      <p:sp>
        <p:nvSpPr>
          <p:cNvPr id="10271" name="Rectangle 3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782888" y="4144963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765425" y="45307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801938" y="49895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Line 4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784475" y="53959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Text Box 42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36863" y="5140325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grpSp>
        <p:nvGrpSpPr>
          <p:cNvPr id="10276" name="Group 43"/>
          <p:cNvGrpSpPr>
            <a:grpSpLocks/>
          </p:cNvGrpSpPr>
          <p:nvPr>
            <p:custDataLst>
              <p:tags r:id="rId36"/>
            </p:custDataLst>
          </p:nvPr>
        </p:nvGrpSpPr>
        <p:grpSpPr bwMode="auto">
          <a:xfrm>
            <a:off x="4137025" y="2590800"/>
            <a:ext cx="701675" cy="946150"/>
            <a:chOff x="2294" y="1962"/>
            <a:chExt cx="442" cy="596"/>
          </a:xfrm>
        </p:grpSpPr>
        <p:sp>
          <p:nvSpPr>
            <p:cNvPr id="10302" name="Text Box 44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294" y="1962"/>
              <a:ext cx="35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  <a:r>
                <a:rPr lang="en-US" sz="2800" baseline="-25000"/>
                <a:t>2</a:t>
              </a:r>
              <a:endParaRPr lang="en-US" sz="2800"/>
            </a:p>
            <a:p>
              <a:endParaRPr lang="en-US" sz="2800"/>
            </a:p>
          </p:txBody>
        </p:sp>
        <p:sp>
          <p:nvSpPr>
            <p:cNvPr id="10303" name="Rectangle 45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4" y="1968"/>
              <a:ext cx="43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77" name="Group 46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4137025" y="3733800"/>
            <a:ext cx="701675" cy="946150"/>
            <a:chOff x="2294" y="1962"/>
            <a:chExt cx="442" cy="596"/>
          </a:xfrm>
        </p:grpSpPr>
        <p:sp>
          <p:nvSpPr>
            <p:cNvPr id="10300" name="Text Box 47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94" y="1962"/>
              <a:ext cx="34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B</a:t>
              </a:r>
              <a:r>
                <a:rPr lang="en-US" sz="2800" baseline="-25000"/>
                <a:t>1</a:t>
              </a:r>
              <a:endParaRPr lang="en-US" sz="2800"/>
            </a:p>
            <a:p>
              <a:endParaRPr lang="en-US" sz="2800"/>
            </a:p>
          </p:txBody>
        </p:sp>
        <p:sp>
          <p:nvSpPr>
            <p:cNvPr id="10301" name="Rectangle 48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304" y="1968"/>
              <a:ext cx="43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8" name="Text Box 50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137025" y="4810125"/>
            <a:ext cx="909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2,old</a:t>
            </a:r>
            <a:endParaRPr lang="en-US" sz="2800"/>
          </a:p>
        </p:txBody>
      </p:sp>
      <p:sp>
        <p:nvSpPr>
          <p:cNvPr id="10279" name="Rectangle 5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152900" y="4819650"/>
            <a:ext cx="896938" cy="56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5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1927225" y="4092575"/>
            <a:ext cx="892175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Line 5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3146425" y="1905000"/>
            <a:ext cx="104457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5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3222625" y="2667000"/>
            <a:ext cx="96837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Line 5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3298825" y="3962400"/>
            <a:ext cx="89217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5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298825" y="4724400"/>
            <a:ext cx="81597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Text Box 5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165225" y="1828800"/>
            <a:ext cx="114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/>
              <a:t>Initial</a:t>
            </a:r>
          </a:p>
          <a:p>
            <a:pPr algn="ctr"/>
            <a:r>
              <a:rPr lang="en-US" sz="2800"/>
              <a:t>State</a:t>
            </a:r>
          </a:p>
        </p:txBody>
      </p:sp>
      <p:sp>
        <p:nvSpPr>
          <p:cNvPr id="10286" name="AutoShape 5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089025" y="1752600"/>
            <a:ext cx="1219200" cy="1066800"/>
          </a:xfrm>
          <a:prstGeom prst="cloudCallout">
            <a:avLst>
              <a:gd name="adj1" fmla="val -43750"/>
              <a:gd name="adj2" fmla="val 7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7" name="Oval 59"/>
          <p:cNvSpPr>
            <a:spLocks noChangeArrowheads="1"/>
          </p:cNvSpPr>
          <p:nvPr>
            <p:custDataLst>
              <p:tags r:id="rId47"/>
            </p:custDataLst>
          </p:nvPr>
        </p:nvSpPr>
        <p:spPr bwMode="invGray">
          <a:xfrm>
            <a:off x="1012825" y="2730500"/>
            <a:ext cx="533400" cy="568325"/>
          </a:xfrm>
          <a:prstGeom prst="ellipse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Line 6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 flipV="1">
            <a:off x="4800600" y="1981200"/>
            <a:ext cx="1828800" cy="439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Line 6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4800600" y="4114800"/>
            <a:ext cx="1981200" cy="439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Line 6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5102225" y="5011738"/>
            <a:ext cx="1679575" cy="64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1" name="Line 6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4800600" y="2878138"/>
            <a:ext cx="182880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2" name="Text Box 6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81000" y="1943100"/>
            <a:ext cx="623888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800"/>
              <a:t>D</a:t>
            </a:r>
          </a:p>
          <a:p>
            <a:r>
              <a:rPr lang="en-US" sz="4800"/>
              <a:t>I</a:t>
            </a:r>
          </a:p>
          <a:p>
            <a:r>
              <a:rPr lang="en-US" sz="4800"/>
              <a:t>S</a:t>
            </a:r>
          </a:p>
          <a:p>
            <a:r>
              <a:rPr lang="en-US" sz="4800"/>
              <a:t>K</a:t>
            </a:r>
          </a:p>
        </p:txBody>
      </p:sp>
      <p:sp>
        <p:nvSpPr>
          <p:cNvPr id="10293" name="Rectangle 6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232525" y="1524000"/>
            <a:ext cx="2462213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Text Box 66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264400" y="2554288"/>
            <a:ext cx="14859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/>
              <a:t>Main</a:t>
            </a:r>
          </a:p>
          <a:p>
            <a:pPr algn="ctr"/>
            <a:r>
              <a:rPr lang="en-US" sz="2800" b="1"/>
              <a:t>Memory</a:t>
            </a:r>
          </a:p>
          <a:p>
            <a:pPr algn="ctr"/>
            <a:r>
              <a:rPr lang="en-US" sz="2800" b="1"/>
              <a:t>For T</a:t>
            </a:r>
            <a:r>
              <a:rPr lang="en-US" sz="2800" b="1" baseline="-25000"/>
              <a:t>i</a:t>
            </a:r>
            <a:endParaRPr lang="en-US" sz="2000" b="1"/>
          </a:p>
        </p:txBody>
      </p:sp>
      <p:sp>
        <p:nvSpPr>
          <p:cNvPr id="10295" name="Freeform 67"/>
          <p:cNvSpPr>
            <a:spLocks/>
          </p:cNvSpPr>
          <p:nvPr>
            <p:custDataLst>
              <p:tags r:id="rId55"/>
            </p:custDataLst>
          </p:nvPr>
        </p:nvSpPr>
        <p:spPr bwMode="auto">
          <a:xfrm>
            <a:off x="1876425" y="2054225"/>
            <a:ext cx="847725" cy="1717675"/>
          </a:xfrm>
          <a:custGeom>
            <a:avLst/>
            <a:gdLst>
              <a:gd name="T0" fmla="*/ 0 w 534"/>
              <a:gd name="T1" fmla="*/ 1647825 h 1082"/>
              <a:gd name="T2" fmla="*/ 352425 w 534"/>
              <a:gd name="T3" fmla="*/ 1495425 h 1082"/>
              <a:gd name="T4" fmla="*/ 504825 w 534"/>
              <a:gd name="T5" fmla="*/ 314325 h 1082"/>
              <a:gd name="T6" fmla="*/ 847725 w 534"/>
              <a:gd name="T7" fmla="*/ 0 h 10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4" h="1082">
                <a:moveTo>
                  <a:pt x="0" y="1038"/>
                </a:moveTo>
                <a:cubicBezTo>
                  <a:pt x="84" y="1060"/>
                  <a:pt x="169" y="1082"/>
                  <a:pt x="222" y="942"/>
                </a:cubicBezTo>
                <a:cubicBezTo>
                  <a:pt x="275" y="802"/>
                  <a:pt x="266" y="355"/>
                  <a:pt x="318" y="198"/>
                </a:cubicBezTo>
                <a:cubicBezTo>
                  <a:pt x="370" y="41"/>
                  <a:pt x="452" y="20"/>
                  <a:pt x="5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Text Box 68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143000" y="3063875"/>
            <a:ext cx="1339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DB root</a:t>
            </a:r>
          </a:p>
        </p:txBody>
      </p:sp>
      <p:sp>
        <p:nvSpPr>
          <p:cNvPr id="10297" name="Text Box 72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302500" y="4665663"/>
            <a:ext cx="546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ym typeface="Wingdings" pitchFamily="2" charset="2"/>
              </a:rPr>
              <a:t></a:t>
            </a:r>
          </a:p>
        </p:txBody>
      </p:sp>
      <p:sp>
        <p:nvSpPr>
          <p:cNvPr id="10298" name="Text Box 73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122738" y="5505450"/>
            <a:ext cx="1011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2,new</a:t>
            </a:r>
            <a:endParaRPr lang="en-US" sz="2800"/>
          </a:p>
        </p:txBody>
      </p:sp>
      <p:sp>
        <p:nvSpPr>
          <p:cNvPr id="10299" name="Rectangle 7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138613" y="5514975"/>
            <a:ext cx="955675" cy="56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F90E6B-DD49-495B-BFD4-B825B0509E4A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11268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invGray">
          <a:xfrm>
            <a:off x="304800" y="1268413"/>
            <a:ext cx="5791200" cy="51689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smtClean="0"/>
              <a:t>After Writing Page A</a:t>
            </a:r>
            <a:r>
              <a:rPr lang="en-US" baseline="-25000" smtClean="0"/>
              <a:t>1</a:t>
            </a:r>
            <a:endParaRPr lang="en-US" smtClean="0"/>
          </a:p>
        </p:txBody>
      </p:sp>
      <p:sp>
        <p:nvSpPr>
          <p:cNvPr id="11270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80175" y="1731963"/>
            <a:ext cx="890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Pt,i</a:t>
            </a:r>
            <a:endParaRPr lang="en-US" sz="2800"/>
          </a:p>
        </p:txBody>
      </p:sp>
      <p:sp>
        <p:nvSpPr>
          <p:cNvPr id="11271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53200" y="2192338"/>
            <a:ext cx="6286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   1</a:t>
            </a:r>
          </a:p>
          <a:p>
            <a:r>
              <a:rPr lang="en-US" sz="2800"/>
              <a:t>   2</a:t>
            </a:r>
          </a:p>
          <a:p>
            <a:r>
              <a:rPr lang="en-US" sz="2800"/>
              <a:t>   3</a:t>
            </a:r>
          </a:p>
        </p:txBody>
      </p:sp>
      <p:sp>
        <p:nvSpPr>
          <p:cNvPr id="11272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94463" y="2263775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477000" y="264953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513513" y="31083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496050" y="35147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548438" y="3259138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00825" y="3857625"/>
            <a:ext cx="749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Pt,i</a:t>
            </a:r>
          </a:p>
        </p:txBody>
      </p:sp>
      <p:sp>
        <p:nvSpPr>
          <p:cNvPr id="11278" name="Text Box 1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29400" y="4284663"/>
            <a:ext cx="6286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   1</a:t>
            </a:r>
          </a:p>
          <a:p>
            <a:r>
              <a:rPr lang="en-US" sz="2800"/>
              <a:t>   2</a:t>
            </a:r>
          </a:p>
          <a:p>
            <a:r>
              <a:rPr lang="en-US" sz="2800"/>
              <a:t>   3</a:t>
            </a:r>
          </a:p>
        </p:txBody>
      </p:sp>
      <p:sp>
        <p:nvSpPr>
          <p:cNvPr id="11279" name="Rectangle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70663" y="4356100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553200" y="47418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5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589713" y="52006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572250" y="56070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Text 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24638" y="5351463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grpSp>
        <p:nvGrpSpPr>
          <p:cNvPr id="11284" name="Group 18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1393825" y="3406775"/>
            <a:ext cx="703263" cy="946150"/>
            <a:chOff x="432" y="2250"/>
            <a:chExt cx="443" cy="596"/>
          </a:xfrm>
        </p:grpSpPr>
        <p:sp>
          <p:nvSpPr>
            <p:cNvPr id="11332" name="Text Box 19"/>
            <p:cNvSpPr txBox="1"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70" y="2250"/>
              <a:ext cx="2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</a:p>
            <a:p>
              <a:r>
                <a:rPr lang="en-US" sz="2800"/>
                <a:t>b</a:t>
              </a:r>
            </a:p>
          </p:txBody>
        </p:sp>
        <p:sp>
          <p:nvSpPr>
            <p:cNvPr id="11333" name="Rectangle 20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32" y="2304"/>
              <a:ext cx="43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Line 21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443" y="2569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5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37025" y="13970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1, old</a:t>
            </a:r>
            <a:endParaRPr lang="en-US" sz="2800"/>
          </a:p>
        </p:txBody>
      </p:sp>
      <p:sp>
        <p:nvSpPr>
          <p:cNvPr id="11286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52900" y="1403350"/>
            <a:ext cx="1000125" cy="54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640013" y="1533525"/>
            <a:ext cx="1135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Pt,m</a:t>
            </a:r>
            <a:endParaRPr lang="en-US" sz="2800"/>
          </a:p>
        </p:txBody>
      </p:sp>
      <p:sp>
        <p:nvSpPr>
          <p:cNvPr id="11288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765425" y="1981200"/>
            <a:ext cx="3619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</a:t>
            </a:r>
          </a:p>
          <a:p>
            <a:r>
              <a:rPr lang="en-US" sz="2800"/>
              <a:t>2</a:t>
            </a:r>
          </a:p>
          <a:p>
            <a:r>
              <a:rPr lang="en-US" sz="2800"/>
              <a:t>3</a:t>
            </a:r>
          </a:p>
        </p:txBody>
      </p:sp>
      <p:sp>
        <p:nvSpPr>
          <p:cNvPr id="11289" name="Rectangle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706688" y="2052638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689225" y="243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25738" y="28971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708275" y="33035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60663" y="3048000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sp>
        <p:nvSpPr>
          <p:cNvPr id="11294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668588" y="3625850"/>
            <a:ext cx="930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Pt,m</a:t>
            </a:r>
            <a:endParaRPr lang="en-US" sz="2800"/>
          </a:p>
        </p:txBody>
      </p:sp>
      <p:sp>
        <p:nvSpPr>
          <p:cNvPr id="11295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841625" y="4073525"/>
            <a:ext cx="3619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</a:t>
            </a:r>
          </a:p>
          <a:p>
            <a:r>
              <a:rPr lang="en-US" sz="2800"/>
              <a:t>2</a:t>
            </a:r>
          </a:p>
          <a:p>
            <a:r>
              <a:rPr lang="en-US" sz="2800"/>
              <a:t>3</a:t>
            </a:r>
          </a:p>
        </p:txBody>
      </p:sp>
      <p:sp>
        <p:nvSpPr>
          <p:cNvPr id="11296" name="Rectangle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782888" y="4144963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765425" y="45307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01938" y="49895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84475" y="53959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836863" y="5140325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grpSp>
        <p:nvGrpSpPr>
          <p:cNvPr id="11301" name="Group 39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4137025" y="2590800"/>
            <a:ext cx="701675" cy="946150"/>
            <a:chOff x="2294" y="1962"/>
            <a:chExt cx="442" cy="596"/>
          </a:xfrm>
        </p:grpSpPr>
        <p:sp>
          <p:nvSpPr>
            <p:cNvPr id="11330" name="Text Box 40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2294" y="1962"/>
              <a:ext cx="35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  <a:r>
                <a:rPr lang="en-US" sz="2800" baseline="-25000"/>
                <a:t>2</a:t>
              </a:r>
              <a:endParaRPr lang="en-US" sz="2800"/>
            </a:p>
            <a:p>
              <a:endParaRPr lang="en-US" sz="2800"/>
            </a:p>
          </p:txBody>
        </p:sp>
        <p:sp>
          <p:nvSpPr>
            <p:cNvPr id="11331" name="Rectangle 41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304" y="1968"/>
              <a:ext cx="43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302" name="Group 42"/>
          <p:cNvGrpSpPr>
            <a:grpSpLocks/>
          </p:cNvGrpSpPr>
          <p:nvPr>
            <p:custDataLst>
              <p:tags r:id="rId38"/>
            </p:custDataLst>
          </p:nvPr>
        </p:nvGrpSpPr>
        <p:grpSpPr bwMode="auto">
          <a:xfrm>
            <a:off x="4137025" y="3733800"/>
            <a:ext cx="701675" cy="946150"/>
            <a:chOff x="2294" y="1962"/>
            <a:chExt cx="442" cy="596"/>
          </a:xfrm>
        </p:grpSpPr>
        <p:sp>
          <p:nvSpPr>
            <p:cNvPr id="11328" name="Text Box 43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294" y="1962"/>
              <a:ext cx="34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B</a:t>
              </a:r>
              <a:r>
                <a:rPr lang="en-US" sz="2800" baseline="-25000"/>
                <a:t>1</a:t>
              </a:r>
              <a:endParaRPr lang="en-US" sz="2800"/>
            </a:p>
            <a:p>
              <a:endParaRPr lang="en-US" sz="2800"/>
            </a:p>
          </p:txBody>
        </p:sp>
        <p:sp>
          <p:nvSpPr>
            <p:cNvPr id="11329" name="Rectangle 44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304" y="1968"/>
              <a:ext cx="43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3" name="Text Box 4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137025" y="4810125"/>
            <a:ext cx="909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2,old</a:t>
            </a:r>
            <a:endParaRPr lang="en-US" sz="2800"/>
          </a:p>
        </p:txBody>
      </p:sp>
      <p:sp>
        <p:nvSpPr>
          <p:cNvPr id="11304" name="Rectangle 4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152900" y="4819650"/>
            <a:ext cx="896938" cy="56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Line 4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1927225" y="4092575"/>
            <a:ext cx="892175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Line 4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3146425" y="1700213"/>
            <a:ext cx="979488" cy="509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222625" y="2667000"/>
            <a:ext cx="96837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Line 5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298825" y="3962400"/>
            <a:ext cx="89217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Line 5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298825" y="4724400"/>
            <a:ext cx="81597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Text Box 5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165225" y="1828800"/>
            <a:ext cx="114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/>
              <a:t>Initial</a:t>
            </a:r>
          </a:p>
          <a:p>
            <a:pPr algn="ctr"/>
            <a:r>
              <a:rPr lang="en-US" sz="2800"/>
              <a:t>State</a:t>
            </a:r>
          </a:p>
        </p:txBody>
      </p:sp>
      <p:sp>
        <p:nvSpPr>
          <p:cNvPr id="11311" name="AutoShape 5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089025" y="1752600"/>
            <a:ext cx="1219200" cy="1066800"/>
          </a:xfrm>
          <a:prstGeom prst="cloudCallout">
            <a:avLst>
              <a:gd name="adj1" fmla="val -43750"/>
              <a:gd name="adj2" fmla="val 7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312" name="Oval 54"/>
          <p:cNvSpPr>
            <a:spLocks noChangeArrowheads="1"/>
          </p:cNvSpPr>
          <p:nvPr>
            <p:custDataLst>
              <p:tags r:id="rId48"/>
            </p:custDataLst>
          </p:nvPr>
        </p:nvSpPr>
        <p:spPr bwMode="invGray">
          <a:xfrm>
            <a:off x="1012825" y="2730500"/>
            <a:ext cx="533400" cy="568325"/>
          </a:xfrm>
          <a:prstGeom prst="ellipse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Line 5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5145088" y="2185988"/>
            <a:ext cx="1484312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Line 5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800600" y="4114800"/>
            <a:ext cx="1981200" cy="439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Line 5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5102225" y="5011738"/>
            <a:ext cx="1679575" cy="64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4800600" y="2878138"/>
            <a:ext cx="1828800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7" name="Text Box 5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381000" y="1943100"/>
            <a:ext cx="623888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800"/>
              <a:t>D</a:t>
            </a:r>
          </a:p>
          <a:p>
            <a:r>
              <a:rPr lang="en-US" sz="4800"/>
              <a:t>I</a:t>
            </a:r>
          </a:p>
          <a:p>
            <a:r>
              <a:rPr lang="en-US" sz="4800"/>
              <a:t>S</a:t>
            </a:r>
          </a:p>
          <a:p>
            <a:r>
              <a:rPr lang="en-US" sz="4800"/>
              <a:t>K</a:t>
            </a:r>
          </a:p>
        </p:txBody>
      </p:sp>
      <p:sp>
        <p:nvSpPr>
          <p:cNvPr id="11318" name="Rectangle 60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232525" y="1524000"/>
            <a:ext cx="2462213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9" name="Text Box 6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264400" y="2784475"/>
            <a:ext cx="14859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/>
              <a:t>Main</a:t>
            </a:r>
          </a:p>
          <a:p>
            <a:pPr algn="ctr"/>
            <a:r>
              <a:rPr lang="en-US" sz="2800" b="1"/>
              <a:t>Memory</a:t>
            </a:r>
          </a:p>
          <a:p>
            <a:pPr algn="ctr"/>
            <a:r>
              <a:rPr lang="en-US" sz="2800" b="1"/>
              <a:t>For T</a:t>
            </a:r>
            <a:r>
              <a:rPr lang="en-US" sz="2800" b="1" baseline="-25000"/>
              <a:t>i</a:t>
            </a:r>
            <a:endParaRPr lang="en-US" sz="2000" b="1"/>
          </a:p>
        </p:txBody>
      </p:sp>
      <p:sp>
        <p:nvSpPr>
          <p:cNvPr id="11320" name="Freeform 62"/>
          <p:cNvSpPr>
            <a:spLocks/>
          </p:cNvSpPr>
          <p:nvPr>
            <p:custDataLst>
              <p:tags r:id="rId56"/>
            </p:custDataLst>
          </p:nvPr>
        </p:nvSpPr>
        <p:spPr bwMode="auto">
          <a:xfrm>
            <a:off x="1876425" y="2054225"/>
            <a:ext cx="847725" cy="1717675"/>
          </a:xfrm>
          <a:custGeom>
            <a:avLst/>
            <a:gdLst>
              <a:gd name="T0" fmla="*/ 0 w 534"/>
              <a:gd name="T1" fmla="*/ 1647825 h 1082"/>
              <a:gd name="T2" fmla="*/ 352425 w 534"/>
              <a:gd name="T3" fmla="*/ 1495425 h 1082"/>
              <a:gd name="T4" fmla="*/ 504825 w 534"/>
              <a:gd name="T5" fmla="*/ 314325 h 1082"/>
              <a:gd name="T6" fmla="*/ 847725 w 534"/>
              <a:gd name="T7" fmla="*/ 0 h 10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4" h="1082">
                <a:moveTo>
                  <a:pt x="0" y="1038"/>
                </a:moveTo>
                <a:cubicBezTo>
                  <a:pt x="84" y="1060"/>
                  <a:pt x="169" y="1082"/>
                  <a:pt x="222" y="942"/>
                </a:cubicBezTo>
                <a:cubicBezTo>
                  <a:pt x="275" y="802"/>
                  <a:pt x="266" y="355"/>
                  <a:pt x="318" y="198"/>
                </a:cubicBezTo>
                <a:cubicBezTo>
                  <a:pt x="370" y="41"/>
                  <a:pt x="452" y="20"/>
                  <a:pt x="5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1" name="Text Box 6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1143000" y="3063875"/>
            <a:ext cx="1339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DB root</a:t>
            </a:r>
          </a:p>
        </p:txBody>
      </p:sp>
      <p:sp>
        <p:nvSpPr>
          <p:cNvPr id="11322" name="Text Box 6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7302500" y="4665663"/>
            <a:ext cx="546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ym typeface="Wingdings" pitchFamily="2" charset="2"/>
              </a:rPr>
              <a:t></a:t>
            </a:r>
          </a:p>
        </p:txBody>
      </p:sp>
      <p:sp>
        <p:nvSpPr>
          <p:cNvPr id="11323" name="Text Box 6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122738" y="5505450"/>
            <a:ext cx="1011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2,new</a:t>
            </a:r>
            <a:endParaRPr lang="en-US" sz="2800"/>
          </a:p>
        </p:txBody>
      </p:sp>
      <p:sp>
        <p:nvSpPr>
          <p:cNvPr id="11324" name="Rectangle 66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4138613" y="5514975"/>
            <a:ext cx="955675" cy="56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5" name="Text Box 67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116388" y="1992313"/>
            <a:ext cx="1093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1, new</a:t>
            </a:r>
            <a:endParaRPr lang="en-US" sz="2800"/>
          </a:p>
        </p:txBody>
      </p:sp>
      <p:sp>
        <p:nvSpPr>
          <p:cNvPr id="11326" name="Rectangle 6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32263" y="1998663"/>
            <a:ext cx="1022350" cy="54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Text Box 69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227888" y="2157413"/>
            <a:ext cx="546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>
                <a:sym typeface="Wingdings" pitchFamily="2" charset="2"/>
              </a:rPr>
              <a:t>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A120D1B-6483-4AD4-A0A3-A6C847F2D12B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What if the System Fails?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mtClean="0"/>
              <a:t>Main memory is lost</a:t>
            </a:r>
          </a:p>
          <a:p>
            <a:r>
              <a:rPr lang="en-US" smtClean="0"/>
              <a:t>The current transaction is effectively aborted</a:t>
            </a:r>
          </a:p>
          <a:p>
            <a:r>
              <a:rPr lang="en-US" smtClean="0"/>
              <a:t>But the database is still consistent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1D25D4-E295-4E07-9AFA-2F916A166717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To Commit T</a:t>
            </a:r>
            <a:r>
              <a:rPr lang="en-US" baseline="-25000" dirty="0" smtClean="0"/>
              <a:t>i</a:t>
            </a:r>
            <a:endParaRPr lang="en-US" dirty="0" smtClean="0"/>
          </a:p>
        </p:txBody>
      </p:sp>
      <p:sp>
        <p:nvSpPr>
          <p:cNvPr id="13317" name="Text Box 8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993775"/>
            <a:ext cx="49482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1. First copy A</a:t>
            </a:r>
            <a:r>
              <a:rPr lang="en-US" sz="2800" baseline="-25000"/>
              <a:t>Pt,i</a:t>
            </a:r>
            <a:r>
              <a:rPr lang="en-US" sz="2800"/>
              <a:t> and B</a:t>
            </a:r>
            <a:r>
              <a:rPr lang="en-US" sz="2800" baseline="-25000"/>
              <a:t>Pt,i</a:t>
            </a:r>
            <a:r>
              <a:rPr lang="en-US" sz="2800"/>
              <a:t> to disk</a:t>
            </a:r>
          </a:p>
        </p:txBody>
      </p:sp>
      <p:grpSp>
        <p:nvGrpSpPr>
          <p:cNvPr id="13318" name="Group 84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663575" y="1671638"/>
            <a:ext cx="6669088" cy="4941887"/>
            <a:chOff x="418" y="1053"/>
            <a:chExt cx="4201" cy="3113"/>
          </a:xfrm>
        </p:grpSpPr>
        <p:sp>
          <p:nvSpPr>
            <p:cNvPr id="13319" name="Rectangle 8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invGray">
            <a:xfrm>
              <a:off x="418" y="1053"/>
              <a:ext cx="4201" cy="3113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0" name="Group 86"/>
            <p:cNvGrpSpPr>
              <a:grpSpLocks/>
            </p:cNvGrpSpPr>
            <p:nvPr/>
          </p:nvGrpSpPr>
          <p:grpSpPr bwMode="auto">
            <a:xfrm>
              <a:off x="3975" y="1318"/>
              <a:ext cx="563" cy="2607"/>
              <a:chOff x="4080" y="1091"/>
              <a:chExt cx="563" cy="2607"/>
            </a:xfrm>
          </p:grpSpPr>
          <p:sp>
            <p:nvSpPr>
              <p:cNvPr id="13368" name="Text Box 87"/>
              <p:cNvSpPr txBox="1"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4082" y="1091"/>
                <a:ext cx="56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/>
                  <a:t>A</a:t>
                </a:r>
                <a:r>
                  <a:rPr lang="en-US" sz="2800" baseline="-25000"/>
                  <a:t>Pt,i</a:t>
                </a:r>
                <a:endParaRPr lang="en-US" sz="2800"/>
              </a:p>
            </p:txBody>
          </p:sp>
          <p:sp>
            <p:nvSpPr>
              <p:cNvPr id="13369" name="Text Box 88"/>
              <p:cNvSpPr txBox="1"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4128" y="1381"/>
                <a:ext cx="396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/>
                  <a:t>   1</a:t>
                </a:r>
              </a:p>
              <a:p>
                <a:r>
                  <a:rPr lang="en-US" sz="2800"/>
                  <a:t>   2</a:t>
                </a:r>
              </a:p>
              <a:p>
                <a:r>
                  <a:rPr lang="en-US" sz="2800"/>
                  <a:t>   3</a:t>
                </a:r>
              </a:p>
            </p:txBody>
          </p:sp>
          <p:sp>
            <p:nvSpPr>
              <p:cNvPr id="13370" name="Rectangle 89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4091" y="1426"/>
                <a:ext cx="480" cy="9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1" name="Line 90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4080" y="166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2" name="Line 91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4103" y="1958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3" name="Line 92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4092" y="221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4" name="Text Box 93"/>
              <p:cNvSpPr txBox="1"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4125" y="2053"/>
                <a:ext cx="2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/>
                  <a:t>...</a:t>
                </a:r>
              </a:p>
            </p:txBody>
          </p:sp>
          <p:sp>
            <p:nvSpPr>
              <p:cNvPr id="13375" name="Text Box 94"/>
              <p:cNvSpPr txBox="1"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4158" y="2430"/>
                <a:ext cx="4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/>
                  <a:t>B</a:t>
                </a:r>
                <a:r>
                  <a:rPr lang="en-US" sz="2800" baseline="-25000"/>
                  <a:t>Pt,i</a:t>
                </a:r>
              </a:p>
            </p:txBody>
          </p:sp>
          <p:sp>
            <p:nvSpPr>
              <p:cNvPr id="13376" name="Text Box 95"/>
              <p:cNvSpPr txBox="1"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4176" y="2699"/>
                <a:ext cx="396" cy="8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/>
                  <a:t>   1</a:t>
                </a:r>
              </a:p>
              <a:p>
                <a:r>
                  <a:rPr lang="en-US" sz="2800"/>
                  <a:t>   2</a:t>
                </a:r>
              </a:p>
              <a:p>
                <a:r>
                  <a:rPr lang="en-US" sz="2800"/>
                  <a:t>   3</a:t>
                </a:r>
              </a:p>
            </p:txBody>
          </p:sp>
          <p:sp>
            <p:nvSpPr>
              <p:cNvPr id="13377" name="Rectangle 96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4139" y="2744"/>
                <a:ext cx="480" cy="9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8" name="Line 97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4128" y="2987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9" name="Line 98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4151" y="327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0" name="Line 99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4140" y="353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1" name="Text Box 100"/>
              <p:cNvSpPr txBox="1"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4173" y="3371"/>
                <a:ext cx="2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/>
                  <a:t>...</a:t>
                </a:r>
              </a:p>
            </p:txBody>
          </p:sp>
        </p:grpSp>
        <p:grpSp>
          <p:nvGrpSpPr>
            <p:cNvPr id="13321" name="Group 101"/>
            <p:cNvGrpSpPr>
              <a:grpSpLocks/>
            </p:cNvGrpSpPr>
            <p:nvPr/>
          </p:nvGrpSpPr>
          <p:grpSpPr bwMode="auto">
            <a:xfrm>
              <a:off x="1104" y="2400"/>
              <a:ext cx="443" cy="596"/>
              <a:chOff x="432" y="2250"/>
              <a:chExt cx="443" cy="596"/>
            </a:xfrm>
          </p:grpSpPr>
          <p:sp>
            <p:nvSpPr>
              <p:cNvPr id="13365" name="Text Box 102"/>
              <p:cNvSpPr txBox="1"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70" y="2250"/>
                <a:ext cx="228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/>
                  <a:t>a</a:t>
                </a:r>
              </a:p>
              <a:p>
                <a:r>
                  <a:rPr lang="en-US" sz="2800"/>
                  <a:t>b</a:t>
                </a:r>
              </a:p>
            </p:txBody>
          </p:sp>
          <p:sp>
            <p:nvSpPr>
              <p:cNvPr id="13366" name="Rectangle 103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32" y="2304"/>
                <a:ext cx="432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7" name="Line 104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443" y="2569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22" name="Text Box 105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32" y="1134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  <a:r>
                <a:rPr lang="en-US" sz="2800" baseline="-25000"/>
                <a:t>1, old</a:t>
              </a:r>
              <a:endParaRPr lang="en-US" sz="2800"/>
            </a:p>
          </p:txBody>
        </p:sp>
        <p:sp>
          <p:nvSpPr>
            <p:cNvPr id="13323" name="Rectangle 10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42" y="1138"/>
              <a:ext cx="630" cy="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4" name="Text Box 10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889" y="1220"/>
              <a:ext cx="7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  <a:r>
                <a:rPr lang="en-US" sz="2800" baseline="-25000"/>
                <a:t>Pt,m</a:t>
              </a:r>
              <a:endParaRPr lang="en-US" sz="2800"/>
            </a:p>
          </p:txBody>
        </p:sp>
        <p:sp>
          <p:nvSpPr>
            <p:cNvPr id="13325" name="Text Box 108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968" y="1502"/>
              <a:ext cx="22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</a:t>
              </a:r>
            </a:p>
            <a:p>
              <a:r>
                <a:rPr lang="en-US" sz="2800"/>
                <a:t>2</a:t>
              </a:r>
            </a:p>
            <a:p>
              <a:r>
                <a:rPr lang="en-US" sz="2800"/>
                <a:t>3</a:t>
              </a:r>
            </a:p>
          </p:txBody>
        </p:sp>
        <p:sp>
          <p:nvSpPr>
            <p:cNvPr id="13326" name="Rectangle 10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931" y="1547"/>
              <a:ext cx="480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Line 11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920" y="179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Line 111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943" y="2079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Line 112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932" y="2335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Text Box 11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965" y="2174"/>
              <a:ext cx="2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...</a:t>
              </a:r>
            </a:p>
          </p:txBody>
        </p:sp>
        <p:sp>
          <p:nvSpPr>
            <p:cNvPr id="13331" name="Text Box 114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907" y="2538"/>
              <a:ext cx="5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B</a:t>
              </a:r>
              <a:r>
                <a:rPr lang="en-US" sz="2800" baseline="-25000"/>
                <a:t>Pt,m</a:t>
              </a:r>
              <a:endParaRPr lang="en-US" sz="2800"/>
            </a:p>
          </p:txBody>
        </p:sp>
        <p:sp>
          <p:nvSpPr>
            <p:cNvPr id="13332" name="Text Box 115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016" y="2820"/>
              <a:ext cx="22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1</a:t>
              </a:r>
            </a:p>
            <a:p>
              <a:r>
                <a:rPr lang="en-US" sz="2800"/>
                <a:t>2</a:t>
              </a:r>
            </a:p>
            <a:p>
              <a:r>
                <a:rPr lang="en-US" sz="2800"/>
                <a:t>3</a:t>
              </a:r>
            </a:p>
          </p:txBody>
        </p:sp>
        <p:sp>
          <p:nvSpPr>
            <p:cNvPr id="13333" name="Rectangle 11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979" y="2865"/>
              <a:ext cx="480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Line 117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968" y="310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Line 118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1991" y="3397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Line 1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1980" y="3653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Text Box 120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13" y="3492"/>
              <a:ext cx="2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...</a:t>
              </a:r>
            </a:p>
          </p:txBody>
        </p:sp>
        <p:grpSp>
          <p:nvGrpSpPr>
            <p:cNvPr id="13338" name="Group 121"/>
            <p:cNvGrpSpPr>
              <a:grpSpLocks/>
            </p:cNvGrpSpPr>
            <p:nvPr/>
          </p:nvGrpSpPr>
          <p:grpSpPr bwMode="auto">
            <a:xfrm>
              <a:off x="2832" y="1886"/>
              <a:ext cx="442" cy="596"/>
              <a:chOff x="2294" y="1962"/>
              <a:chExt cx="442" cy="596"/>
            </a:xfrm>
          </p:grpSpPr>
          <p:sp>
            <p:nvSpPr>
              <p:cNvPr id="13363" name="Text Box 122"/>
              <p:cNvSpPr txBox="1"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294" y="1962"/>
                <a:ext cx="35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/>
                  <a:t>A</a:t>
                </a:r>
                <a:r>
                  <a:rPr lang="en-US" sz="2800" baseline="-25000"/>
                  <a:t>2</a:t>
                </a:r>
                <a:endParaRPr lang="en-US" sz="2800"/>
              </a:p>
              <a:p>
                <a:endParaRPr lang="en-US" sz="2800"/>
              </a:p>
            </p:txBody>
          </p:sp>
          <p:sp>
            <p:nvSpPr>
              <p:cNvPr id="13364" name="Rectangle 123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304" y="1968"/>
                <a:ext cx="432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39" name="Group 124"/>
            <p:cNvGrpSpPr>
              <a:grpSpLocks/>
            </p:cNvGrpSpPr>
            <p:nvPr/>
          </p:nvGrpSpPr>
          <p:grpSpPr bwMode="auto">
            <a:xfrm>
              <a:off x="2832" y="2606"/>
              <a:ext cx="442" cy="596"/>
              <a:chOff x="2294" y="1962"/>
              <a:chExt cx="442" cy="596"/>
            </a:xfrm>
          </p:grpSpPr>
          <p:sp>
            <p:nvSpPr>
              <p:cNvPr id="13361" name="Text Box 125"/>
              <p:cNvSpPr txBox="1"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294" y="1962"/>
                <a:ext cx="341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800"/>
                  <a:t>B</a:t>
                </a:r>
                <a:r>
                  <a:rPr lang="en-US" sz="2800" baseline="-25000"/>
                  <a:t>1</a:t>
                </a:r>
                <a:endParaRPr lang="en-US" sz="2800"/>
              </a:p>
              <a:p>
                <a:endParaRPr lang="en-US" sz="2800"/>
              </a:p>
            </p:txBody>
          </p:sp>
          <p:sp>
            <p:nvSpPr>
              <p:cNvPr id="13362" name="Rectangle 126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2304" y="1968"/>
                <a:ext cx="432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40" name="Text Box 127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832" y="3284"/>
              <a:ext cx="57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B</a:t>
              </a:r>
              <a:r>
                <a:rPr lang="en-US" sz="2800" baseline="-25000"/>
                <a:t>2,old</a:t>
              </a:r>
              <a:endParaRPr lang="en-US" sz="2800"/>
            </a:p>
          </p:txBody>
        </p:sp>
        <p:sp>
          <p:nvSpPr>
            <p:cNvPr id="13341" name="Rectangle 12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842" y="3290"/>
              <a:ext cx="565" cy="3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2" name="Line 12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1440" y="2832"/>
              <a:ext cx="56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Line 13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2208" y="1325"/>
              <a:ext cx="617" cy="3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Line 13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256" y="1934"/>
              <a:ext cx="61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Line 13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2304" y="2750"/>
              <a:ext cx="56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Line 13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304" y="3230"/>
              <a:ext cx="51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Text Box 134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960" y="1406"/>
              <a:ext cx="72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Initial</a:t>
              </a:r>
            </a:p>
            <a:p>
              <a:pPr algn="ctr"/>
              <a:r>
                <a:rPr lang="en-US" sz="2800"/>
                <a:t>State</a:t>
              </a:r>
            </a:p>
          </p:txBody>
        </p:sp>
        <p:sp>
          <p:nvSpPr>
            <p:cNvPr id="13348" name="AutoShape 13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912" y="1358"/>
              <a:ext cx="768" cy="672"/>
            </a:xfrm>
            <a:prstGeom prst="cloudCallout">
              <a:avLst>
                <a:gd name="adj1" fmla="val -43750"/>
                <a:gd name="adj2" fmla="val 7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349" name="Oval 136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invGray">
            <a:xfrm>
              <a:off x="864" y="1974"/>
              <a:ext cx="336" cy="358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Line 13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 flipV="1">
              <a:off x="3467" y="1631"/>
              <a:ext cx="677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Line 13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H="1" flipV="1">
              <a:off x="3250" y="2846"/>
              <a:ext cx="871" cy="2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Line 13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3440" y="3361"/>
              <a:ext cx="731" cy="4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3" name="Line 140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3250" y="2063"/>
              <a:ext cx="829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Text Box 141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6" y="1478"/>
              <a:ext cx="393" cy="1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4800"/>
                <a:t>D</a:t>
              </a:r>
            </a:p>
            <a:p>
              <a:r>
                <a:rPr lang="en-US" sz="4800"/>
                <a:t>I</a:t>
              </a:r>
            </a:p>
            <a:p>
              <a:r>
                <a:rPr lang="en-US" sz="4800"/>
                <a:t>S</a:t>
              </a:r>
            </a:p>
            <a:p>
              <a:r>
                <a:rPr lang="en-US" sz="4800"/>
                <a:t>K</a:t>
              </a:r>
            </a:p>
          </p:txBody>
        </p:sp>
        <p:sp>
          <p:nvSpPr>
            <p:cNvPr id="13355" name="Freeform 142"/>
            <p:cNvSpPr>
              <a:spLocks/>
            </p:cNvSpPr>
            <p:nvPr>
              <p:custDataLst>
                <p:tags r:id="rId39"/>
              </p:custDataLst>
            </p:nvPr>
          </p:nvSpPr>
          <p:spPr bwMode="auto">
            <a:xfrm>
              <a:off x="1408" y="1548"/>
              <a:ext cx="534" cy="1082"/>
            </a:xfrm>
            <a:custGeom>
              <a:avLst/>
              <a:gdLst>
                <a:gd name="T0" fmla="*/ 0 w 534"/>
                <a:gd name="T1" fmla="*/ 1038 h 1082"/>
                <a:gd name="T2" fmla="*/ 222 w 534"/>
                <a:gd name="T3" fmla="*/ 942 h 1082"/>
                <a:gd name="T4" fmla="*/ 318 w 534"/>
                <a:gd name="T5" fmla="*/ 198 h 1082"/>
                <a:gd name="T6" fmla="*/ 534 w 534"/>
                <a:gd name="T7" fmla="*/ 0 h 10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4" h="1082">
                  <a:moveTo>
                    <a:pt x="0" y="1038"/>
                  </a:moveTo>
                  <a:cubicBezTo>
                    <a:pt x="84" y="1060"/>
                    <a:pt x="169" y="1082"/>
                    <a:pt x="222" y="942"/>
                  </a:cubicBezTo>
                  <a:cubicBezTo>
                    <a:pt x="275" y="802"/>
                    <a:pt x="266" y="355"/>
                    <a:pt x="318" y="198"/>
                  </a:cubicBezTo>
                  <a:cubicBezTo>
                    <a:pt x="370" y="41"/>
                    <a:pt x="452" y="20"/>
                    <a:pt x="53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Text Box 143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946" y="2184"/>
              <a:ext cx="8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DB root</a:t>
              </a:r>
            </a:p>
          </p:txBody>
        </p:sp>
        <p:sp>
          <p:nvSpPr>
            <p:cNvPr id="13357" name="Text Box 144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23" y="3722"/>
              <a:ext cx="6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B</a:t>
              </a:r>
              <a:r>
                <a:rPr lang="en-US" sz="2800" baseline="-25000"/>
                <a:t>2,new</a:t>
              </a:r>
              <a:endParaRPr lang="en-US" sz="2800"/>
            </a:p>
          </p:txBody>
        </p:sp>
        <p:sp>
          <p:nvSpPr>
            <p:cNvPr id="13358" name="Rectangle 145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833" y="3728"/>
              <a:ext cx="602" cy="3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9" name="Text Box 146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819" y="1509"/>
              <a:ext cx="6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  <a:r>
                <a:rPr lang="en-US" sz="2800" baseline="-25000"/>
                <a:t>1, new</a:t>
              </a:r>
              <a:endParaRPr lang="en-US" sz="2800"/>
            </a:p>
          </p:txBody>
        </p:sp>
        <p:sp>
          <p:nvSpPr>
            <p:cNvPr id="13360" name="Rectangle 14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829" y="1513"/>
              <a:ext cx="644" cy="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67AC3E-35F6-4A86-9BDD-199A346E31B7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To Commit T</a:t>
            </a:r>
            <a:r>
              <a:rPr lang="en-US" baseline="-25000" dirty="0" smtClean="0"/>
              <a:t>i</a:t>
            </a:r>
            <a:r>
              <a:rPr lang="en-US" dirty="0" smtClean="0"/>
              <a:t> (cont’d)</a:t>
            </a:r>
          </a:p>
        </p:txBody>
      </p:sp>
      <p:sp>
        <p:nvSpPr>
          <p:cNvPr id="14341" name="Text Box 7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7988" y="927100"/>
            <a:ext cx="7451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2. Then overwrite DB root to point to the new Pt’s.</a:t>
            </a:r>
          </a:p>
        </p:txBody>
      </p:sp>
      <p:sp>
        <p:nvSpPr>
          <p:cNvPr id="14342" name="Rectangle 76"/>
          <p:cNvSpPr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737043" y="1836998"/>
            <a:ext cx="7050087" cy="4814887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13488" y="2205038"/>
            <a:ext cx="890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Pt,i</a:t>
            </a:r>
            <a:endParaRPr lang="en-US" sz="2800"/>
          </a:p>
        </p:txBody>
      </p:sp>
      <p:sp>
        <p:nvSpPr>
          <p:cNvPr id="14344" name="Text Box 7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86513" y="2665413"/>
            <a:ext cx="6286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   1</a:t>
            </a:r>
          </a:p>
          <a:p>
            <a:r>
              <a:rPr lang="en-US" sz="2800"/>
              <a:t>   2</a:t>
            </a:r>
          </a:p>
          <a:p>
            <a:r>
              <a:rPr lang="en-US" sz="2800"/>
              <a:t>   3</a:t>
            </a:r>
          </a:p>
        </p:txBody>
      </p:sp>
      <p:sp>
        <p:nvSpPr>
          <p:cNvPr id="14345" name="Rectangle 8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7775" y="2736850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8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310313" y="31226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8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346825" y="3581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8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29363" y="3987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8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381750" y="3732213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sp>
        <p:nvSpPr>
          <p:cNvPr id="14350" name="Text Box 8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26200" y="4322763"/>
            <a:ext cx="749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Pt,i</a:t>
            </a:r>
          </a:p>
        </p:txBody>
      </p:sp>
      <p:sp>
        <p:nvSpPr>
          <p:cNvPr id="14351" name="Text Box 8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2713" y="4757738"/>
            <a:ext cx="6286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   1</a:t>
            </a:r>
          </a:p>
          <a:p>
            <a:r>
              <a:rPr lang="en-US" sz="2800"/>
              <a:t>   2</a:t>
            </a:r>
          </a:p>
          <a:p>
            <a:r>
              <a:rPr lang="en-US" sz="2800"/>
              <a:t>   3</a:t>
            </a:r>
          </a:p>
        </p:txBody>
      </p:sp>
      <p:sp>
        <p:nvSpPr>
          <p:cNvPr id="14352" name="Rectangle 8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3975" y="4829175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8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386513" y="521493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8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423025" y="56737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9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405563" y="60801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Text Box 9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57950" y="5824538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grpSp>
        <p:nvGrpSpPr>
          <p:cNvPr id="14357" name="Group 92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1752600" y="3922713"/>
            <a:ext cx="703263" cy="946150"/>
            <a:chOff x="432" y="2250"/>
            <a:chExt cx="443" cy="596"/>
          </a:xfrm>
        </p:grpSpPr>
        <p:sp>
          <p:nvSpPr>
            <p:cNvPr id="14402" name="Text Box 9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70" y="2250"/>
              <a:ext cx="2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</a:p>
            <a:p>
              <a:r>
                <a:rPr lang="en-US" sz="2800"/>
                <a:t>b</a:t>
              </a:r>
            </a:p>
          </p:txBody>
        </p:sp>
        <p:sp>
          <p:nvSpPr>
            <p:cNvPr id="14403" name="Rectangle 94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32" y="2304"/>
              <a:ext cx="43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4" name="Line 95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443" y="2569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58" name="Text Box 9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5800" y="191293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1, old</a:t>
            </a:r>
            <a:endParaRPr lang="en-US" sz="2800"/>
          </a:p>
        </p:txBody>
      </p:sp>
      <p:sp>
        <p:nvSpPr>
          <p:cNvPr id="14359" name="Rectangle 9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511675" y="1919288"/>
            <a:ext cx="1000125" cy="54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Text Box 9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98788" y="2049463"/>
            <a:ext cx="1135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Pt,m</a:t>
            </a:r>
            <a:endParaRPr lang="en-US" sz="2800"/>
          </a:p>
        </p:txBody>
      </p:sp>
      <p:sp>
        <p:nvSpPr>
          <p:cNvPr id="14361" name="Text Box 9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24200" y="2497138"/>
            <a:ext cx="3619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</a:t>
            </a:r>
          </a:p>
          <a:p>
            <a:r>
              <a:rPr lang="en-US" sz="2800"/>
              <a:t>2</a:t>
            </a:r>
          </a:p>
          <a:p>
            <a:r>
              <a:rPr lang="en-US" sz="2800"/>
              <a:t>3</a:t>
            </a:r>
          </a:p>
        </p:txBody>
      </p:sp>
      <p:sp>
        <p:nvSpPr>
          <p:cNvPr id="14362" name="Rectangle 10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065463" y="2568575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10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048000" y="295433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10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84513" y="34131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Line 10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67050" y="38195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Text Box 104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19438" y="3563938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sp>
        <p:nvSpPr>
          <p:cNvPr id="14367" name="Text Box 10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027363" y="4260850"/>
            <a:ext cx="930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Pt,m</a:t>
            </a:r>
            <a:endParaRPr lang="en-US" sz="2800"/>
          </a:p>
        </p:txBody>
      </p:sp>
      <p:sp>
        <p:nvSpPr>
          <p:cNvPr id="14368" name="Text Box 10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00400" y="4708525"/>
            <a:ext cx="3619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</a:t>
            </a:r>
          </a:p>
          <a:p>
            <a:r>
              <a:rPr lang="en-US" sz="2800"/>
              <a:t>2</a:t>
            </a:r>
          </a:p>
          <a:p>
            <a:r>
              <a:rPr lang="en-US" sz="2800"/>
              <a:t>3</a:t>
            </a:r>
          </a:p>
        </p:txBody>
      </p:sp>
      <p:sp>
        <p:nvSpPr>
          <p:cNvPr id="14369" name="Rectangle 10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141663" y="4779963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Line 10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3124200" y="51657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Line 10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3160713" y="56245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2" name="Line 110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3143250" y="60309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Text Box 11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95638" y="5775325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grpSp>
        <p:nvGrpSpPr>
          <p:cNvPr id="14374" name="Group 112"/>
          <p:cNvGrpSpPr>
            <a:grpSpLocks/>
          </p:cNvGrpSpPr>
          <p:nvPr>
            <p:custDataLst>
              <p:tags r:id="rId38"/>
            </p:custDataLst>
          </p:nvPr>
        </p:nvGrpSpPr>
        <p:grpSpPr bwMode="auto">
          <a:xfrm>
            <a:off x="4495800" y="3106738"/>
            <a:ext cx="701675" cy="946150"/>
            <a:chOff x="2294" y="1962"/>
            <a:chExt cx="442" cy="854"/>
          </a:xfrm>
        </p:grpSpPr>
        <p:sp>
          <p:nvSpPr>
            <p:cNvPr id="14400" name="Text Box 113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294" y="1962"/>
              <a:ext cx="354" cy="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  <a:r>
                <a:rPr lang="en-US" sz="2800" baseline="-25000"/>
                <a:t>2</a:t>
              </a:r>
              <a:endParaRPr lang="en-US" sz="2800"/>
            </a:p>
            <a:p>
              <a:endParaRPr lang="en-US" sz="2800"/>
            </a:p>
          </p:txBody>
        </p:sp>
        <p:sp>
          <p:nvSpPr>
            <p:cNvPr id="14401" name="Rectangle 114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304" y="1968"/>
              <a:ext cx="43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75" name="Group 115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4495800" y="4468813"/>
            <a:ext cx="701675" cy="946150"/>
            <a:chOff x="2294" y="1962"/>
            <a:chExt cx="442" cy="776"/>
          </a:xfrm>
        </p:grpSpPr>
        <p:sp>
          <p:nvSpPr>
            <p:cNvPr id="14398" name="Text Box 116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294" y="1962"/>
              <a:ext cx="341" cy="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B</a:t>
              </a:r>
              <a:r>
                <a:rPr lang="en-US" sz="2800" baseline="-25000"/>
                <a:t>1</a:t>
              </a:r>
              <a:endParaRPr lang="en-US" sz="2800"/>
            </a:p>
            <a:p>
              <a:endParaRPr lang="en-US" sz="2800"/>
            </a:p>
          </p:txBody>
        </p:sp>
        <p:sp>
          <p:nvSpPr>
            <p:cNvPr id="14399" name="Rectangle 117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4" y="1968"/>
              <a:ext cx="43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76" name="Text Box 118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495800" y="5326063"/>
            <a:ext cx="9096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2,old</a:t>
            </a:r>
            <a:endParaRPr lang="en-US" sz="2800"/>
          </a:p>
        </p:txBody>
      </p:sp>
      <p:sp>
        <p:nvSpPr>
          <p:cNvPr id="14377" name="Rectangle 11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511675" y="5335588"/>
            <a:ext cx="896938" cy="563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Line 121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3505200" y="2216150"/>
            <a:ext cx="979488" cy="509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9" name="Line 122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581400" y="3182938"/>
            <a:ext cx="96837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Line 123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736975" y="4522788"/>
            <a:ext cx="762000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12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760788" y="5372100"/>
            <a:ext cx="712787" cy="17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Text Box 125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524000" y="2344738"/>
            <a:ext cx="114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/>
              <a:t>Initial</a:t>
            </a:r>
          </a:p>
          <a:p>
            <a:pPr algn="ctr"/>
            <a:r>
              <a:rPr lang="en-US" sz="2800"/>
              <a:t>State</a:t>
            </a:r>
          </a:p>
        </p:txBody>
      </p:sp>
      <p:sp>
        <p:nvSpPr>
          <p:cNvPr id="14383" name="AutoShape 126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447800" y="2268538"/>
            <a:ext cx="1219200" cy="1066800"/>
          </a:xfrm>
          <a:prstGeom prst="cloudCallout">
            <a:avLst>
              <a:gd name="adj1" fmla="val -43750"/>
              <a:gd name="adj2" fmla="val 6994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84" name="Oval 127"/>
          <p:cNvSpPr>
            <a:spLocks noChangeArrowheads="1"/>
          </p:cNvSpPr>
          <p:nvPr>
            <p:custDataLst>
              <p:tags r:id="rId48"/>
            </p:custDataLst>
          </p:nvPr>
        </p:nvSpPr>
        <p:spPr bwMode="invGray">
          <a:xfrm>
            <a:off x="1371600" y="3246438"/>
            <a:ext cx="533400" cy="568325"/>
          </a:xfrm>
          <a:prstGeom prst="ellipse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Line 128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5503863" y="2701925"/>
            <a:ext cx="1074737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6" name="Line 12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5159375" y="4630738"/>
            <a:ext cx="1382713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Line 130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5461000" y="5448300"/>
            <a:ext cx="1160463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8" name="Line 131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5187950" y="3387725"/>
            <a:ext cx="1287463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Text Box 132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39775" y="2459038"/>
            <a:ext cx="623888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800"/>
              <a:t>D</a:t>
            </a:r>
          </a:p>
          <a:p>
            <a:r>
              <a:rPr lang="en-US" sz="4800"/>
              <a:t>I</a:t>
            </a:r>
          </a:p>
          <a:p>
            <a:r>
              <a:rPr lang="en-US" sz="4800"/>
              <a:t>S</a:t>
            </a:r>
          </a:p>
          <a:p>
            <a:r>
              <a:rPr lang="en-US" sz="4800"/>
              <a:t>K</a:t>
            </a:r>
          </a:p>
        </p:txBody>
      </p:sp>
      <p:sp>
        <p:nvSpPr>
          <p:cNvPr id="14390" name="Text Box 13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1501775" y="3579813"/>
            <a:ext cx="1339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DB root</a:t>
            </a:r>
          </a:p>
        </p:txBody>
      </p:sp>
      <p:sp>
        <p:nvSpPr>
          <p:cNvPr id="14391" name="Text Box 13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481513" y="6021388"/>
            <a:ext cx="1011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2,new</a:t>
            </a:r>
            <a:endParaRPr lang="en-US" sz="2800"/>
          </a:p>
        </p:txBody>
      </p:sp>
      <p:sp>
        <p:nvSpPr>
          <p:cNvPr id="14392" name="Rectangle 136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497388" y="6030913"/>
            <a:ext cx="955675" cy="563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3" name="Text Box 13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475163" y="2508250"/>
            <a:ext cx="10937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1, new</a:t>
            </a:r>
            <a:endParaRPr lang="en-US" sz="2800"/>
          </a:p>
        </p:txBody>
      </p:sp>
      <p:sp>
        <p:nvSpPr>
          <p:cNvPr id="14394" name="Rectangle 138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491038" y="2514600"/>
            <a:ext cx="1022350" cy="54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95" name="Freeform 139"/>
          <p:cNvSpPr>
            <a:spLocks/>
          </p:cNvSpPr>
          <p:nvPr>
            <p:custDataLst>
              <p:tags r:id="rId59"/>
            </p:custDataLst>
          </p:nvPr>
        </p:nvSpPr>
        <p:spPr bwMode="auto">
          <a:xfrm>
            <a:off x="2286000" y="2774950"/>
            <a:ext cx="5186363" cy="1604963"/>
          </a:xfrm>
          <a:custGeom>
            <a:avLst/>
            <a:gdLst>
              <a:gd name="T0" fmla="*/ 0 w 3456"/>
              <a:gd name="T1" fmla="*/ 1351547 h 912"/>
              <a:gd name="T2" fmla="*/ 5186363 w 3456"/>
              <a:gd name="T3" fmla="*/ 1604962 h 912"/>
              <a:gd name="T4" fmla="*/ 5186363 w 3456"/>
              <a:gd name="T5" fmla="*/ 0 h 912"/>
              <a:gd name="T6" fmla="*/ 4898232 w 3456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56" h="912">
                <a:moveTo>
                  <a:pt x="0" y="768"/>
                </a:moveTo>
                <a:lnTo>
                  <a:pt x="3456" y="912"/>
                </a:lnTo>
                <a:lnTo>
                  <a:pt x="3456" y="0"/>
                </a:lnTo>
                <a:lnTo>
                  <a:pt x="326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Freeform 140"/>
          <p:cNvSpPr>
            <a:spLocks/>
          </p:cNvSpPr>
          <p:nvPr>
            <p:custDataLst>
              <p:tags r:id="rId60"/>
            </p:custDataLst>
          </p:nvPr>
        </p:nvSpPr>
        <p:spPr bwMode="auto">
          <a:xfrm>
            <a:off x="2286000" y="4303713"/>
            <a:ext cx="5118100" cy="581025"/>
          </a:xfrm>
          <a:custGeom>
            <a:avLst/>
            <a:gdLst>
              <a:gd name="T0" fmla="*/ 0 w 3464"/>
              <a:gd name="T1" fmla="*/ 316923 h 440"/>
              <a:gd name="T2" fmla="*/ 933787 w 3464"/>
              <a:gd name="T3" fmla="*/ 0 h 440"/>
              <a:gd name="T4" fmla="*/ 5118100 w 3464"/>
              <a:gd name="T5" fmla="*/ 169025 h 440"/>
              <a:gd name="T6" fmla="*/ 5118100 w 3464"/>
              <a:gd name="T7" fmla="*/ 570461 h 440"/>
              <a:gd name="T8" fmla="*/ 4905338 w 3464"/>
              <a:gd name="T9" fmla="*/ 581025 h 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64" h="440">
                <a:moveTo>
                  <a:pt x="0" y="240"/>
                </a:moveTo>
                <a:lnTo>
                  <a:pt x="632" y="0"/>
                </a:lnTo>
                <a:lnTo>
                  <a:pt x="3464" y="128"/>
                </a:lnTo>
                <a:lnTo>
                  <a:pt x="3464" y="432"/>
                </a:lnTo>
                <a:lnTo>
                  <a:pt x="3320" y="44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7" name="Rectangle 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44538" y="1358900"/>
            <a:ext cx="7880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This is the atomic hardware operation that commits </a:t>
            </a:r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F3B8BD-7920-4D81-AA34-7FAAFE84300C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1275" y="1117600"/>
            <a:ext cx="9020175" cy="574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What if two transactions update different pages of a file?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they share their main-memory shadow copy of the page table, </a:t>
            </a:r>
            <a:br>
              <a:rPr lang="en-US" sz="2400" dirty="0" smtClean="0"/>
            </a:br>
            <a:r>
              <a:rPr lang="en-US" sz="2400" dirty="0" smtClean="0"/>
              <a:t>then committing one will commit the other’s updates too!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One solution: File-grained locking (but poor concurrency).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Better solution: use a private shadow-copy of each page table, per transaction. To commit T, do the following </a:t>
            </a:r>
            <a:r>
              <a:rPr lang="en-US" sz="2800" i="1" dirty="0" smtClean="0"/>
              <a:t>within a critical section</a:t>
            </a:r>
            <a:r>
              <a:rPr lang="en-US" sz="2800" dirty="0" smtClean="0"/>
              <a:t> 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each file F modified by T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Get a private copy C of last committed value of F’s page </a:t>
            </a:r>
            <a:r>
              <a:rPr lang="en-US" dirty="0" err="1" smtClean="0"/>
              <a:t>tbl</a:t>
            </a:r>
            <a:r>
              <a:rPr lang="en-US" dirty="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Update C’s entries for pages modified by T.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Store C on disk.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Write a new master record, which swaps page tables for the files updated by T, thereby installing just T’s updates.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703263" y="247650"/>
            <a:ext cx="7772400" cy="762000"/>
          </a:xfrm>
          <a:noFill/>
        </p:spPr>
        <p:txBody>
          <a:bodyPr/>
          <a:lstStyle/>
          <a:p>
            <a:r>
              <a:rPr lang="en-US" smtClean="0"/>
              <a:t>Shadow Paging with Shared Files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AC86C3-B516-4325-90AE-EC02F604DDD5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35000" y="266700"/>
            <a:ext cx="7772400" cy="1143000"/>
          </a:xfrm>
        </p:spPr>
        <p:txBody>
          <a:bodyPr/>
          <a:lstStyle/>
          <a:p>
            <a:r>
              <a:rPr lang="en-US" smtClean="0"/>
              <a:t>Managing Available Disk Space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17500" y="1612900"/>
            <a:ext cx="8369300" cy="4483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Treat the list of available pages, Avail, like another file</a:t>
            </a:r>
          </a:p>
          <a:p>
            <a:pPr>
              <a:lnSpc>
                <a:spcPct val="90000"/>
              </a:lnSpc>
            </a:pPr>
            <a:r>
              <a:rPr lang="en-US" smtClean="0"/>
              <a:t>The DB root points to the master Avail</a:t>
            </a:r>
          </a:p>
          <a:p>
            <a:pPr>
              <a:lnSpc>
                <a:spcPct val="90000"/>
              </a:lnSpc>
            </a:pPr>
            <a:r>
              <a:rPr lang="en-US" smtClean="0"/>
              <a:t>When a transaction allocates a page, update its shadow Avail list</a:t>
            </a:r>
          </a:p>
          <a:p>
            <a:pPr>
              <a:lnSpc>
                <a:spcPct val="90000"/>
              </a:lnSpc>
            </a:pPr>
            <a:r>
              <a:rPr lang="en-US" smtClean="0"/>
              <a:t>When a transaction commits, write a shadow copy of Avail to disk</a:t>
            </a:r>
          </a:p>
          <a:p>
            <a:pPr>
              <a:lnSpc>
                <a:spcPct val="90000"/>
              </a:lnSpc>
            </a:pPr>
            <a:r>
              <a:rPr lang="en-US" smtClean="0"/>
              <a:t>Committing the transaction swaps the master Avail list and the shadow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D1C9A4C-9D3A-47C2-9E3A-7AE51659C9E0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98500" y="177800"/>
            <a:ext cx="7772400" cy="1143000"/>
          </a:xfrm>
        </p:spPr>
        <p:txBody>
          <a:bodyPr/>
          <a:lstStyle/>
          <a:p>
            <a:r>
              <a:rPr lang="en-US" smtClean="0"/>
              <a:t>Final Remarks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41300" y="1155700"/>
            <a:ext cx="8902700" cy="546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 transaction doesn’t need to write shadow pages to disk until it is ready to commit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Saves disk writes if a transaction writes a page multiple times or if it aborts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Main benefit of shadow paging is that doesn’t require much code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Was used in the Gemstone OO DBMS (1980’s)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But it is not good for TPC benchmarks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many disk updates per transaction?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How to do record level locking?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Most database products use logging.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Faster execution time, and more functional, but much more code.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5EACD2-047B-4FC9-A366-CCBC80EAF7AF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Your Project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z="2800" dirty="0" smtClean="0"/>
              <a:t>You need not use the exact data structure presented here.</a:t>
            </a:r>
          </a:p>
          <a:p>
            <a:r>
              <a:rPr lang="en-US" sz="2800" dirty="0" smtClean="0"/>
              <a:t>In particular, you don’t necessarily need a page abstraction. </a:t>
            </a:r>
          </a:p>
          <a:p>
            <a:r>
              <a:rPr lang="en-US" sz="2800" dirty="0" smtClean="0"/>
              <a:t>There are design tradeoffs for you to figure out.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494737-ACFB-443D-8FCA-B1037592022A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84200" y="215900"/>
            <a:ext cx="7772400" cy="1143000"/>
          </a:xfrm>
        </p:spPr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31800" y="1501775"/>
            <a:ext cx="8470900" cy="4864100"/>
          </a:xfrm>
        </p:spPr>
        <p:txBody>
          <a:bodyPr/>
          <a:lstStyle/>
          <a:p>
            <a:r>
              <a:rPr lang="en-US" sz="2800" smtClean="0"/>
              <a:t>Textbook, Section 7.6.</a:t>
            </a:r>
            <a:br>
              <a:rPr lang="en-US" sz="2800" smtClean="0"/>
            </a:br>
            <a:endParaRPr lang="en-US" sz="2800" smtClean="0"/>
          </a:p>
          <a:p>
            <a:r>
              <a:rPr lang="en-US" sz="2800" smtClean="0"/>
              <a:t>P. A. Bernstein, V. Hadzilacos, N. Goodman, </a:t>
            </a:r>
            <a:r>
              <a:rPr lang="en-US" sz="2800" i="1" smtClean="0"/>
              <a:t>Concurrency Control and Recovery in Database Systems, </a:t>
            </a:r>
            <a:r>
              <a:rPr lang="en-US" sz="2800" smtClean="0"/>
              <a:t>Chapter 6, Section 7 (pp. 201-204)</a:t>
            </a:r>
          </a:p>
          <a:p>
            <a:pPr lvl="1"/>
            <a:r>
              <a:rPr lang="en-US" sz="2400" smtClean="0"/>
              <a:t>The book is downloadable from http://research.microsoft.com/pubs/ccontrol/  </a:t>
            </a:r>
            <a:br>
              <a:rPr lang="en-US" sz="2400" smtClean="0"/>
            </a:br>
            <a:endParaRPr lang="en-US" sz="2400" smtClean="0"/>
          </a:p>
          <a:p>
            <a:r>
              <a:rPr lang="en-US" sz="2800" smtClean="0"/>
              <a:t>Originally proposed by Raymond Lorie in “Physical Integrity in a Large Segmented Database”</a:t>
            </a:r>
            <a:r>
              <a:rPr lang="en-US" sz="2800" i="1" smtClean="0"/>
              <a:t>ACM Transactions on Database Systems</a:t>
            </a:r>
            <a:r>
              <a:rPr lang="en-US" sz="2800" smtClean="0"/>
              <a:t>, March 1977.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8129DF-E1BB-4EC6-A771-59A81140F38A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81000" y="304800"/>
            <a:ext cx="8382000" cy="1143000"/>
          </a:xfrm>
        </p:spPr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447800"/>
            <a:ext cx="8534400" cy="4762500"/>
          </a:xfrm>
        </p:spPr>
        <p:txBody>
          <a:bodyPr/>
          <a:lstStyle/>
          <a:p>
            <a:r>
              <a:rPr lang="en-US" dirty="0" smtClean="0"/>
              <a:t>To get started on the Java-C#  project, you need to implement atomicity and durability in a centralized resource manager (i.e. a database).</a:t>
            </a:r>
          </a:p>
          <a:p>
            <a:r>
              <a:rPr lang="en-US" dirty="0" smtClean="0"/>
              <a:t>We recommend you use </a:t>
            </a:r>
            <a:r>
              <a:rPr lang="en-US" b="1" i="1" dirty="0" smtClean="0"/>
              <a:t>shadowing.</a:t>
            </a:r>
          </a:p>
          <a:p>
            <a:r>
              <a:rPr lang="en-US" dirty="0" smtClean="0"/>
              <a:t>This section provides a quick introduction. </a:t>
            </a:r>
          </a:p>
          <a:p>
            <a:pPr lvl="1"/>
            <a:r>
              <a:rPr lang="en-US" dirty="0" smtClean="0"/>
              <a:t>It’s described in the textbook: Chapter 7, Section 6.</a:t>
            </a:r>
          </a:p>
          <a:p>
            <a:r>
              <a:rPr lang="en-US" dirty="0" smtClean="0"/>
              <a:t>A more thorough explanation of the overall topic of database recovery will be presented in a couple of weeks.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67C8F0-6FA7-4BC8-A63A-D7E7DAB9922B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 smtClean="0"/>
              <a:t>Review of Atomicity &amp; Durability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US" smtClean="0"/>
              <a:t>Atomicity - a transaction is all-or-nothing</a:t>
            </a:r>
          </a:p>
          <a:p>
            <a:r>
              <a:rPr lang="en-US" smtClean="0"/>
              <a:t>Durability – the results of a committed transaction will survive failures</a:t>
            </a:r>
          </a:p>
          <a:p>
            <a:r>
              <a:rPr lang="en-US" smtClean="0"/>
              <a:t>Problem</a:t>
            </a:r>
          </a:p>
          <a:p>
            <a:pPr lvl="1"/>
            <a:r>
              <a:rPr lang="en-US" smtClean="0"/>
              <a:t>The only hardware operation that is atomic with respect to failure and whose result is durable is “write one disk block”</a:t>
            </a:r>
          </a:p>
          <a:p>
            <a:pPr lvl="1"/>
            <a:r>
              <a:rPr lang="en-US" smtClean="0"/>
              <a:t>But the database doesn’t fit on one disk block!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C42309-05F9-48C4-91FF-59DA55985323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r>
              <a:rPr lang="en-US" smtClean="0"/>
              <a:t>Shadowing in a Nutshell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244600"/>
            <a:ext cx="8686800" cy="5613400"/>
          </a:xfrm>
        </p:spPr>
        <p:txBody>
          <a:bodyPr/>
          <a:lstStyle/>
          <a:p>
            <a:r>
              <a:rPr lang="en-US" sz="2800" smtClean="0"/>
              <a:t>The database is a tree whose </a:t>
            </a:r>
            <a:r>
              <a:rPr lang="en-US" sz="2800" i="1" smtClean="0"/>
              <a:t>root</a:t>
            </a:r>
            <a:r>
              <a:rPr lang="en-US" sz="2800" smtClean="0"/>
              <a:t> is a single disk block</a:t>
            </a:r>
          </a:p>
          <a:p>
            <a:r>
              <a:rPr lang="en-US" sz="2800" smtClean="0"/>
              <a:t>There are two copies of the tree, the </a:t>
            </a:r>
            <a:r>
              <a:rPr lang="en-US" sz="2800" i="1" smtClean="0"/>
              <a:t>master</a:t>
            </a:r>
            <a:r>
              <a:rPr lang="en-US" sz="2800" smtClean="0"/>
              <a:t> and </a:t>
            </a:r>
            <a:r>
              <a:rPr lang="en-US" sz="2800" i="1" smtClean="0"/>
              <a:t>shadow</a:t>
            </a:r>
          </a:p>
          <a:p>
            <a:r>
              <a:rPr lang="en-US" sz="2800" smtClean="0"/>
              <a:t>The root points to the master copy</a:t>
            </a:r>
          </a:p>
          <a:p>
            <a:r>
              <a:rPr lang="en-US" sz="2800" smtClean="0"/>
              <a:t>Updates are applied to the shadow copy</a:t>
            </a:r>
          </a:p>
          <a:p>
            <a:r>
              <a:rPr lang="en-US" sz="2800" smtClean="0"/>
              <a:t>To install the updates, overwrite the root so it points to the shadow, thereby swapping the master and shadow</a:t>
            </a:r>
          </a:p>
          <a:p>
            <a:pPr lvl="1"/>
            <a:r>
              <a:rPr lang="en-US" sz="2400" smtClean="0"/>
              <a:t>Before overwriting the root, none of the transaction’s updates are part of the disk-resident database </a:t>
            </a:r>
          </a:p>
          <a:p>
            <a:pPr lvl="1"/>
            <a:r>
              <a:rPr lang="en-US" sz="2400" smtClean="0"/>
              <a:t>After overwriting the root, all of the transaction’s updates are part of the disk-resident database</a:t>
            </a:r>
          </a:p>
          <a:p>
            <a:pPr lvl="1"/>
            <a:r>
              <a:rPr lang="en-US" sz="2400" smtClean="0"/>
              <a:t>Which means the transaction is atomic and durable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F6C3E4-6AF7-4F36-AEAD-93F13621890D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More Specifically …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82600" y="1295400"/>
            <a:ext cx="8280400" cy="5334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The </a:t>
            </a:r>
            <a:r>
              <a:rPr lang="en-US" i="1" dirty="0" smtClean="0"/>
              <a:t>database</a:t>
            </a:r>
            <a:r>
              <a:rPr lang="en-US" dirty="0" smtClean="0"/>
              <a:t> consists of a </a:t>
            </a:r>
            <a:r>
              <a:rPr lang="en-US" i="1" dirty="0" smtClean="0"/>
              <a:t>set of files.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Each file F consists of a </a:t>
            </a:r>
            <a:r>
              <a:rPr lang="en-US" i="1" dirty="0" smtClean="0"/>
              <a:t>page table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Pt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i="1" dirty="0" smtClean="0"/>
              <a:t>set of pages</a:t>
            </a:r>
            <a:r>
              <a:rPr lang="en-US" dirty="0" smtClean="0"/>
              <a:t> that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Pt</a:t>
            </a:r>
            <a:r>
              <a:rPr lang="en-US" dirty="0" smtClean="0"/>
              <a:t> points to.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A </a:t>
            </a:r>
            <a:r>
              <a:rPr lang="en-US" i="1" dirty="0" smtClean="0"/>
              <a:t>database root page</a:t>
            </a:r>
            <a:r>
              <a:rPr lang="en-US" dirty="0" smtClean="0"/>
              <a:t> points to each file’s </a:t>
            </a:r>
            <a:br>
              <a:rPr lang="en-US" dirty="0" smtClean="0"/>
            </a:br>
            <a:r>
              <a:rPr lang="en-US" i="1" dirty="0" smtClean="0"/>
              <a:t>master page table</a:t>
            </a:r>
            <a:r>
              <a:rPr lang="en-US" dirty="0" smtClean="0"/>
              <a:t>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To start, assume that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Transactions run serially. </a:t>
            </a:r>
            <a:br>
              <a:rPr lang="en-US" dirty="0" smtClean="0"/>
            </a:br>
            <a:r>
              <a:rPr lang="en-US" dirty="0" smtClean="0"/>
              <a:t>I.e., at most one transaction runs at any given time.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For each page table, the transaction has a private shadow copy in main-memory.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5FB5AB-3D34-42C3-A6CE-380906748259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8196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invGray">
          <a:xfrm>
            <a:off x="477838" y="1905000"/>
            <a:ext cx="5105400" cy="4549775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685800" y="381000"/>
            <a:ext cx="7772400" cy="1312863"/>
          </a:xfrm>
        </p:spPr>
        <p:txBody>
          <a:bodyPr/>
          <a:lstStyle/>
          <a:p>
            <a:r>
              <a:rPr lang="en-US" dirty="0" smtClean="0"/>
              <a:t>Initial State of Files A and B and Transaction T</a:t>
            </a:r>
            <a:r>
              <a:rPr lang="en-US" baseline="-25000" dirty="0" smtClean="0"/>
              <a:t>i</a:t>
            </a:r>
          </a:p>
        </p:txBody>
      </p:sp>
      <p:sp>
        <p:nvSpPr>
          <p:cNvPr id="8198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96038" y="2209800"/>
            <a:ext cx="909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Pt,i</a:t>
            </a:r>
          </a:p>
        </p:txBody>
      </p:sp>
      <p:sp>
        <p:nvSpPr>
          <p:cNvPr id="8199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97638" y="2649538"/>
            <a:ext cx="6286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   1</a:t>
            </a:r>
          </a:p>
          <a:p>
            <a:r>
              <a:rPr lang="en-US" sz="2800"/>
              <a:t>   2</a:t>
            </a:r>
          </a:p>
          <a:p>
            <a:r>
              <a:rPr lang="en-US" sz="2800"/>
              <a:t>   3</a:t>
            </a:r>
          </a:p>
        </p:txBody>
      </p:sp>
      <p:sp>
        <p:nvSpPr>
          <p:cNvPr id="8200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38900" y="2720975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421438" y="310673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457950" y="35655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440488" y="39719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92875" y="3716338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sp>
        <p:nvSpPr>
          <p:cNvPr id="8205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80175" y="4310063"/>
            <a:ext cx="808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Pt,i</a:t>
            </a:r>
            <a:endParaRPr lang="en-US" sz="2800"/>
          </a:p>
        </p:txBody>
      </p:sp>
      <p:sp>
        <p:nvSpPr>
          <p:cNvPr id="8206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573838" y="4741863"/>
            <a:ext cx="6286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   1</a:t>
            </a:r>
          </a:p>
          <a:p>
            <a:r>
              <a:rPr lang="en-US" sz="2800"/>
              <a:t>   2</a:t>
            </a:r>
          </a:p>
          <a:p>
            <a:r>
              <a:rPr lang="en-US" sz="2800"/>
              <a:t>   3</a:t>
            </a:r>
          </a:p>
        </p:txBody>
      </p:sp>
      <p:sp>
        <p:nvSpPr>
          <p:cNvPr id="8207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15100" y="4813300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497638" y="51990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534150" y="56578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516688" y="60642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Text Box 2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569075" y="5808663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grpSp>
        <p:nvGrpSpPr>
          <p:cNvPr id="8212" name="Group 30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1643063" y="3863975"/>
            <a:ext cx="703262" cy="946150"/>
            <a:chOff x="432" y="2250"/>
            <a:chExt cx="443" cy="596"/>
          </a:xfrm>
        </p:grpSpPr>
        <p:sp>
          <p:nvSpPr>
            <p:cNvPr id="8256" name="Text Box 31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70" y="2250"/>
              <a:ext cx="2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</a:p>
            <a:p>
              <a:r>
                <a:rPr lang="en-US" sz="2800"/>
                <a:t>b</a:t>
              </a:r>
            </a:p>
          </p:txBody>
        </p:sp>
        <p:sp>
          <p:nvSpPr>
            <p:cNvPr id="8257" name="Rectangle 32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32" y="2304"/>
              <a:ext cx="43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Line 33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43" y="2569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13" name="Group 34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4386263" y="1981200"/>
            <a:ext cx="701675" cy="946150"/>
            <a:chOff x="2294" y="1962"/>
            <a:chExt cx="442" cy="596"/>
          </a:xfrm>
        </p:grpSpPr>
        <p:sp>
          <p:nvSpPr>
            <p:cNvPr id="8254" name="Text Box 35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294" y="1962"/>
              <a:ext cx="35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  <a:r>
                <a:rPr lang="en-US" sz="2800" baseline="-25000"/>
                <a:t>1</a:t>
              </a:r>
              <a:endParaRPr lang="en-US" sz="2800"/>
            </a:p>
            <a:p>
              <a:endParaRPr lang="en-US" sz="2800"/>
            </a:p>
          </p:txBody>
        </p:sp>
        <p:sp>
          <p:nvSpPr>
            <p:cNvPr id="8255" name="Rectangle 36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4" y="1968"/>
              <a:ext cx="43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4" name="Text Box 3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786063" y="1957388"/>
            <a:ext cx="1238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Pt,m</a:t>
            </a:r>
            <a:endParaRPr lang="en-US" sz="2800"/>
          </a:p>
        </p:txBody>
      </p:sp>
      <p:sp>
        <p:nvSpPr>
          <p:cNvPr id="8215" name="Text Box 3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014663" y="2438400"/>
            <a:ext cx="3619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</a:t>
            </a:r>
          </a:p>
          <a:p>
            <a:r>
              <a:rPr lang="en-US" sz="2800"/>
              <a:t>2</a:t>
            </a:r>
          </a:p>
          <a:p>
            <a:r>
              <a:rPr lang="en-US" sz="2800"/>
              <a:t>3</a:t>
            </a:r>
          </a:p>
        </p:txBody>
      </p:sp>
      <p:sp>
        <p:nvSpPr>
          <p:cNvPr id="8216" name="Rectangle 4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55925" y="2509838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4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38463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4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974975" y="33543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957513" y="37607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Text Box 44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009900" y="3505200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sp>
        <p:nvSpPr>
          <p:cNvPr id="8221" name="Text Box 4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862263" y="4048125"/>
            <a:ext cx="1238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Pt,m</a:t>
            </a:r>
          </a:p>
        </p:txBody>
      </p:sp>
      <p:sp>
        <p:nvSpPr>
          <p:cNvPr id="8222" name="Text Box 4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90863" y="4530725"/>
            <a:ext cx="3619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</a:t>
            </a:r>
          </a:p>
          <a:p>
            <a:r>
              <a:rPr lang="en-US" sz="2800"/>
              <a:t>2</a:t>
            </a:r>
          </a:p>
          <a:p>
            <a:r>
              <a:rPr lang="en-US" sz="2800"/>
              <a:t>3</a:t>
            </a:r>
          </a:p>
        </p:txBody>
      </p:sp>
      <p:sp>
        <p:nvSpPr>
          <p:cNvPr id="8223" name="Rectangle 4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032125" y="4602163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014663" y="49879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Line 5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051175" y="54467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5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3033713" y="58531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Text Box 52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086100" y="5597525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grpSp>
        <p:nvGrpSpPr>
          <p:cNvPr id="8228" name="Group 53"/>
          <p:cNvGrpSpPr>
            <a:grpSpLocks/>
          </p:cNvGrpSpPr>
          <p:nvPr>
            <p:custDataLst>
              <p:tags r:id="rId36"/>
            </p:custDataLst>
          </p:nvPr>
        </p:nvGrpSpPr>
        <p:grpSpPr bwMode="auto">
          <a:xfrm>
            <a:off x="4386263" y="3048000"/>
            <a:ext cx="701675" cy="946150"/>
            <a:chOff x="2294" y="1962"/>
            <a:chExt cx="442" cy="596"/>
          </a:xfrm>
        </p:grpSpPr>
        <p:sp>
          <p:nvSpPr>
            <p:cNvPr id="8252" name="Text Box 54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94" y="1962"/>
              <a:ext cx="35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  <a:r>
                <a:rPr lang="en-US" sz="2800" baseline="-25000"/>
                <a:t>2</a:t>
              </a:r>
              <a:endParaRPr lang="en-US" sz="2800"/>
            </a:p>
            <a:p>
              <a:endParaRPr lang="en-US" sz="2800"/>
            </a:p>
          </p:txBody>
        </p:sp>
        <p:sp>
          <p:nvSpPr>
            <p:cNvPr id="8253" name="Rectangle 55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304" y="1968"/>
              <a:ext cx="43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29" name="Group 56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4386263" y="4191000"/>
            <a:ext cx="701675" cy="946150"/>
            <a:chOff x="2294" y="1962"/>
            <a:chExt cx="442" cy="596"/>
          </a:xfrm>
        </p:grpSpPr>
        <p:sp>
          <p:nvSpPr>
            <p:cNvPr id="8250" name="Text Box 57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294" y="1962"/>
              <a:ext cx="34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B</a:t>
              </a:r>
              <a:r>
                <a:rPr lang="en-US" sz="2800" baseline="-25000"/>
                <a:t>1</a:t>
              </a:r>
              <a:endParaRPr lang="en-US" sz="2800"/>
            </a:p>
            <a:p>
              <a:endParaRPr lang="en-US" sz="2800"/>
            </a:p>
          </p:txBody>
        </p:sp>
        <p:sp>
          <p:nvSpPr>
            <p:cNvPr id="8251" name="Rectangle 58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304" y="1968"/>
              <a:ext cx="43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30" name="Group 59"/>
          <p:cNvGrpSpPr>
            <a:grpSpLocks/>
          </p:cNvGrpSpPr>
          <p:nvPr>
            <p:custDataLst>
              <p:tags r:id="rId38"/>
            </p:custDataLst>
          </p:nvPr>
        </p:nvGrpSpPr>
        <p:grpSpPr bwMode="auto">
          <a:xfrm>
            <a:off x="4386263" y="5267325"/>
            <a:ext cx="701675" cy="946150"/>
            <a:chOff x="2294" y="1962"/>
            <a:chExt cx="442" cy="596"/>
          </a:xfrm>
        </p:grpSpPr>
        <p:sp>
          <p:nvSpPr>
            <p:cNvPr id="8248" name="Text Box 60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294" y="1962"/>
              <a:ext cx="34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B</a:t>
              </a:r>
              <a:r>
                <a:rPr lang="en-US" sz="2800" baseline="-25000"/>
                <a:t>2</a:t>
              </a:r>
              <a:endParaRPr lang="en-US" sz="2800"/>
            </a:p>
            <a:p>
              <a:endParaRPr lang="en-US" sz="2800"/>
            </a:p>
          </p:txBody>
        </p:sp>
        <p:sp>
          <p:nvSpPr>
            <p:cNvPr id="8249" name="Rectangle 6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304" y="1968"/>
              <a:ext cx="43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31" name="Line 6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76463" y="4549775"/>
            <a:ext cx="892175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Line 6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395663" y="2209800"/>
            <a:ext cx="968375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Line 6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3471863" y="3124200"/>
            <a:ext cx="89217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Line 6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3548063" y="4495800"/>
            <a:ext cx="89217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Line 6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548063" y="5181600"/>
            <a:ext cx="89217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Text Box 6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414463" y="2286000"/>
            <a:ext cx="114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/>
              <a:t>Initial</a:t>
            </a:r>
          </a:p>
          <a:p>
            <a:pPr algn="ctr"/>
            <a:r>
              <a:rPr lang="en-US" sz="2800"/>
              <a:t>State</a:t>
            </a:r>
          </a:p>
        </p:txBody>
      </p:sp>
      <p:sp>
        <p:nvSpPr>
          <p:cNvPr id="8237" name="AutoShape 6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338263" y="2209800"/>
            <a:ext cx="1219200" cy="1066800"/>
          </a:xfrm>
          <a:prstGeom prst="cloudCallout">
            <a:avLst>
              <a:gd name="adj1" fmla="val -43750"/>
              <a:gd name="adj2" fmla="val 7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38" name="Oval 70"/>
          <p:cNvSpPr>
            <a:spLocks noChangeArrowheads="1"/>
          </p:cNvSpPr>
          <p:nvPr>
            <p:custDataLst>
              <p:tags r:id="rId46"/>
            </p:custDataLst>
          </p:nvPr>
        </p:nvSpPr>
        <p:spPr bwMode="invGray">
          <a:xfrm>
            <a:off x="1262063" y="3187700"/>
            <a:ext cx="533400" cy="568325"/>
          </a:xfrm>
          <a:prstGeom prst="ellipse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Line 7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5126038" y="2362200"/>
            <a:ext cx="1447800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Line 7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 flipV="1">
            <a:off x="5126038" y="4572000"/>
            <a:ext cx="1600200" cy="439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Line 7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5126038" y="5468938"/>
            <a:ext cx="1600200" cy="9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Line 7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5126038" y="3335338"/>
            <a:ext cx="14478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Text Box 75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30238" y="2400300"/>
            <a:ext cx="623887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800"/>
              <a:t>D</a:t>
            </a:r>
          </a:p>
          <a:p>
            <a:r>
              <a:rPr lang="en-US" sz="4800"/>
              <a:t>I</a:t>
            </a:r>
          </a:p>
          <a:p>
            <a:r>
              <a:rPr lang="en-US" sz="4800"/>
              <a:t>S</a:t>
            </a:r>
          </a:p>
          <a:p>
            <a:r>
              <a:rPr lang="en-US" sz="4800"/>
              <a:t>K</a:t>
            </a:r>
          </a:p>
        </p:txBody>
      </p:sp>
      <p:sp>
        <p:nvSpPr>
          <p:cNvPr id="8244" name="Rectangle 76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176963" y="1981200"/>
            <a:ext cx="2462212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5" name="Text Box 77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208838" y="3011488"/>
            <a:ext cx="14859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/>
              <a:t>Main</a:t>
            </a:r>
          </a:p>
          <a:p>
            <a:pPr algn="ctr"/>
            <a:r>
              <a:rPr lang="en-US" sz="2800" b="1"/>
              <a:t>Memory</a:t>
            </a:r>
          </a:p>
          <a:p>
            <a:pPr algn="ctr"/>
            <a:r>
              <a:rPr lang="en-US" sz="2800" b="1"/>
              <a:t>For T</a:t>
            </a:r>
            <a:r>
              <a:rPr lang="en-US" sz="2800" b="1" baseline="-25000"/>
              <a:t>i</a:t>
            </a:r>
            <a:endParaRPr lang="en-US" sz="2000" b="1"/>
          </a:p>
        </p:txBody>
      </p:sp>
      <p:sp>
        <p:nvSpPr>
          <p:cNvPr id="8246" name="Freeform 78"/>
          <p:cNvSpPr>
            <a:spLocks/>
          </p:cNvSpPr>
          <p:nvPr>
            <p:custDataLst>
              <p:tags r:id="rId54"/>
            </p:custDataLst>
          </p:nvPr>
        </p:nvSpPr>
        <p:spPr bwMode="auto">
          <a:xfrm>
            <a:off x="2125663" y="2511425"/>
            <a:ext cx="847725" cy="1717675"/>
          </a:xfrm>
          <a:custGeom>
            <a:avLst/>
            <a:gdLst>
              <a:gd name="T0" fmla="*/ 0 w 534"/>
              <a:gd name="T1" fmla="*/ 1647825 h 1082"/>
              <a:gd name="T2" fmla="*/ 352425 w 534"/>
              <a:gd name="T3" fmla="*/ 1495425 h 1082"/>
              <a:gd name="T4" fmla="*/ 504825 w 534"/>
              <a:gd name="T5" fmla="*/ 314325 h 1082"/>
              <a:gd name="T6" fmla="*/ 847725 w 534"/>
              <a:gd name="T7" fmla="*/ 0 h 10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4" h="1082">
                <a:moveTo>
                  <a:pt x="0" y="1038"/>
                </a:moveTo>
                <a:cubicBezTo>
                  <a:pt x="84" y="1060"/>
                  <a:pt x="169" y="1082"/>
                  <a:pt x="222" y="942"/>
                </a:cubicBezTo>
                <a:cubicBezTo>
                  <a:pt x="275" y="802"/>
                  <a:pt x="266" y="355"/>
                  <a:pt x="318" y="198"/>
                </a:cubicBezTo>
                <a:cubicBezTo>
                  <a:pt x="370" y="41"/>
                  <a:pt x="452" y="20"/>
                  <a:pt x="5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7" name="Text Box 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1392238" y="3521075"/>
            <a:ext cx="1339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DB root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5FB5AB-3D34-42C3-A6CE-380906748259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8196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invGray">
          <a:xfrm>
            <a:off x="477838" y="1905000"/>
            <a:ext cx="5105400" cy="4549775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685800" y="381000"/>
            <a:ext cx="7772400" cy="1312863"/>
          </a:xfrm>
        </p:spPr>
        <p:txBody>
          <a:bodyPr/>
          <a:lstStyle/>
          <a:p>
            <a:r>
              <a:rPr lang="en-US" dirty="0"/>
              <a:t>Without </a:t>
            </a:r>
            <a:r>
              <a:rPr lang="en-US" dirty="0" smtClean="0"/>
              <a:t>Recovery Support:</a:t>
            </a:r>
            <a:br>
              <a:rPr lang="en-US" dirty="0" smtClean="0"/>
            </a:br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Overwrites A</a:t>
            </a:r>
            <a:r>
              <a:rPr lang="en-US" baseline="-25000" dirty="0" smtClean="0"/>
              <a:t>2</a:t>
            </a:r>
            <a:r>
              <a:rPr lang="en-US" dirty="0" smtClean="0"/>
              <a:t> and B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  <p:sp>
        <p:nvSpPr>
          <p:cNvPr id="8198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96038" y="2209800"/>
            <a:ext cx="909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Pt,i</a:t>
            </a:r>
          </a:p>
        </p:txBody>
      </p:sp>
      <p:sp>
        <p:nvSpPr>
          <p:cNvPr id="8199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97638" y="2649538"/>
            <a:ext cx="6286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   1</a:t>
            </a:r>
          </a:p>
          <a:p>
            <a:r>
              <a:rPr lang="en-US" sz="2800"/>
              <a:t>   2</a:t>
            </a:r>
          </a:p>
          <a:p>
            <a:r>
              <a:rPr lang="en-US" sz="2800"/>
              <a:t>   3</a:t>
            </a:r>
          </a:p>
        </p:txBody>
      </p:sp>
      <p:sp>
        <p:nvSpPr>
          <p:cNvPr id="8200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38900" y="2720975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421438" y="310673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457950" y="35655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440488" y="39719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92875" y="3716338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sp>
        <p:nvSpPr>
          <p:cNvPr id="8205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80175" y="4310063"/>
            <a:ext cx="808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Pt,i</a:t>
            </a:r>
            <a:endParaRPr lang="en-US" sz="2800"/>
          </a:p>
        </p:txBody>
      </p:sp>
      <p:sp>
        <p:nvSpPr>
          <p:cNvPr id="8206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573838" y="4741863"/>
            <a:ext cx="6286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   1</a:t>
            </a:r>
          </a:p>
          <a:p>
            <a:r>
              <a:rPr lang="en-US" sz="2800"/>
              <a:t>   2</a:t>
            </a:r>
          </a:p>
          <a:p>
            <a:r>
              <a:rPr lang="en-US" sz="2800"/>
              <a:t>   3</a:t>
            </a:r>
          </a:p>
        </p:txBody>
      </p:sp>
      <p:sp>
        <p:nvSpPr>
          <p:cNvPr id="8207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15100" y="4813300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497638" y="51990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534150" y="56578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516688" y="60642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Text Box 2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569075" y="5808663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grpSp>
        <p:nvGrpSpPr>
          <p:cNvPr id="8212" name="Group 30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1643063" y="3863975"/>
            <a:ext cx="703262" cy="946150"/>
            <a:chOff x="432" y="2250"/>
            <a:chExt cx="443" cy="596"/>
          </a:xfrm>
        </p:grpSpPr>
        <p:sp>
          <p:nvSpPr>
            <p:cNvPr id="8256" name="Text Box 31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70" y="2250"/>
              <a:ext cx="228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a</a:t>
              </a:r>
            </a:p>
            <a:p>
              <a:r>
                <a:rPr lang="en-US" sz="2800"/>
                <a:t>b</a:t>
              </a:r>
            </a:p>
          </p:txBody>
        </p:sp>
        <p:sp>
          <p:nvSpPr>
            <p:cNvPr id="8257" name="Rectangle 32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32" y="2304"/>
              <a:ext cx="43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Line 33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43" y="2569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13" name="Group 34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4386263" y="1981200"/>
            <a:ext cx="701675" cy="946150"/>
            <a:chOff x="2294" y="1962"/>
            <a:chExt cx="442" cy="596"/>
          </a:xfrm>
        </p:grpSpPr>
        <p:sp>
          <p:nvSpPr>
            <p:cNvPr id="8254" name="Text Box 35"/>
            <p:cNvSpPr txBox="1"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294" y="1962"/>
              <a:ext cx="35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/>
                <a:t>A</a:t>
              </a:r>
              <a:r>
                <a:rPr lang="en-US" sz="2800" baseline="-25000" dirty="0"/>
                <a:t>1</a:t>
              </a:r>
              <a:endParaRPr lang="en-US" sz="2800" dirty="0"/>
            </a:p>
            <a:p>
              <a:endParaRPr lang="en-US" sz="2800" dirty="0"/>
            </a:p>
          </p:txBody>
        </p:sp>
        <p:sp>
          <p:nvSpPr>
            <p:cNvPr id="8255" name="Rectangle 36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4" y="1968"/>
              <a:ext cx="43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14" name="Text Box 3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786063" y="1957388"/>
            <a:ext cx="1238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A</a:t>
            </a:r>
            <a:r>
              <a:rPr lang="en-US" sz="2800" baseline="-25000"/>
              <a:t>Pt,m</a:t>
            </a:r>
            <a:endParaRPr lang="en-US" sz="2800"/>
          </a:p>
        </p:txBody>
      </p:sp>
      <p:sp>
        <p:nvSpPr>
          <p:cNvPr id="8215" name="Text Box 3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014663" y="2438400"/>
            <a:ext cx="3619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</a:t>
            </a:r>
          </a:p>
          <a:p>
            <a:r>
              <a:rPr lang="en-US" sz="2800"/>
              <a:t>2</a:t>
            </a:r>
          </a:p>
          <a:p>
            <a:r>
              <a:rPr lang="en-US" sz="2800"/>
              <a:t>3</a:t>
            </a:r>
          </a:p>
        </p:txBody>
      </p:sp>
      <p:sp>
        <p:nvSpPr>
          <p:cNvPr id="8216" name="Rectangle 4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55925" y="2509838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4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38463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4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974975" y="33543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957513" y="37607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Text Box 44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009900" y="3505200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sp>
        <p:nvSpPr>
          <p:cNvPr id="8221" name="Text Box 4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862263" y="4048125"/>
            <a:ext cx="1238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B</a:t>
            </a:r>
            <a:r>
              <a:rPr lang="en-US" sz="2800" baseline="-25000"/>
              <a:t>Pt,m</a:t>
            </a:r>
          </a:p>
        </p:txBody>
      </p:sp>
      <p:sp>
        <p:nvSpPr>
          <p:cNvPr id="8222" name="Text Box 4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90863" y="4530725"/>
            <a:ext cx="3619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1</a:t>
            </a:r>
          </a:p>
          <a:p>
            <a:r>
              <a:rPr lang="en-US" sz="2800"/>
              <a:t>2</a:t>
            </a:r>
          </a:p>
          <a:p>
            <a:r>
              <a:rPr lang="en-US" sz="2800"/>
              <a:t>3</a:t>
            </a:r>
          </a:p>
        </p:txBody>
      </p:sp>
      <p:sp>
        <p:nvSpPr>
          <p:cNvPr id="8223" name="Rectangle 4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032125" y="4602163"/>
            <a:ext cx="762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4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014663" y="49879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Line 5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051175" y="54467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5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3033713" y="58531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Text Box 52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086100" y="5597525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grpSp>
        <p:nvGrpSpPr>
          <p:cNvPr id="8228" name="Group 53"/>
          <p:cNvGrpSpPr>
            <a:grpSpLocks/>
          </p:cNvGrpSpPr>
          <p:nvPr>
            <p:custDataLst>
              <p:tags r:id="rId36"/>
            </p:custDataLst>
          </p:nvPr>
        </p:nvGrpSpPr>
        <p:grpSpPr bwMode="auto">
          <a:xfrm>
            <a:off x="4386266" y="3048002"/>
            <a:ext cx="1082676" cy="954088"/>
            <a:chOff x="2294" y="1962"/>
            <a:chExt cx="682" cy="601"/>
          </a:xfrm>
        </p:grpSpPr>
        <p:sp>
          <p:nvSpPr>
            <p:cNvPr id="8252" name="Text Box 54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294" y="1962"/>
              <a:ext cx="68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 smtClean="0"/>
                <a:t>A</a:t>
              </a:r>
              <a:r>
                <a:rPr lang="en-US" sz="2800" baseline="-25000" dirty="0" smtClean="0"/>
                <a:t>2, new</a:t>
              </a:r>
              <a:endParaRPr lang="en-US" sz="2800" dirty="0"/>
            </a:p>
            <a:p>
              <a:endParaRPr lang="en-US" sz="2800" dirty="0"/>
            </a:p>
          </p:txBody>
        </p:sp>
        <p:sp>
          <p:nvSpPr>
            <p:cNvPr id="8253" name="Rectangle 55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304" y="1968"/>
              <a:ext cx="659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29" name="Group 56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4386263" y="4191000"/>
            <a:ext cx="701675" cy="946150"/>
            <a:chOff x="2294" y="1962"/>
            <a:chExt cx="442" cy="596"/>
          </a:xfrm>
        </p:grpSpPr>
        <p:sp>
          <p:nvSpPr>
            <p:cNvPr id="8250" name="Text Box 57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294" y="1962"/>
              <a:ext cx="34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B</a:t>
              </a:r>
              <a:r>
                <a:rPr lang="en-US" sz="2800" baseline="-25000"/>
                <a:t>1</a:t>
              </a:r>
              <a:endParaRPr lang="en-US" sz="2800"/>
            </a:p>
            <a:p>
              <a:endParaRPr lang="en-US" sz="2800"/>
            </a:p>
          </p:txBody>
        </p:sp>
        <p:sp>
          <p:nvSpPr>
            <p:cNvPr id="8251" name="Rectangle 58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2304" y="1968"/>
              <a:ext cx="43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30" name="Group 59"/>
          <p:cNvGrpSpPr>
            <a:grpSpLocks/>
          </p:cNvGrpSpPr>
          <p:nvPr>
            <p:custDataLst>
              <p:tags r:id="rId38"/>
            </p:custDataLst>
          </p:nvPr>
        </p:nvGrpSpPr>
        <p:grpSpPr bwMode="auto">
          <a:xfrm>
            <a:off x="4386269" y="5267327"/>
            <a:ext cx="1062039" cy="954088"/>
            <a:chOff x="2294" y="1962"/>
            <a:chExt cx="669" cy="601"/>
          </a:xfrm>
        </p:grpSpPr>
        <p:sp>
          <p:nvSpPr>
            <p:cNvPr id="8248" name="Text Box 60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294" y="1962"/>
              <a:ext cx="669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 dirty="0" smtClean="0"/>
                <a:t>B</a:t>
              </a:r>
              <a:r>
                <a:rPr lang="en-US" sz="2800" baseline="-25000" dirty="0" smtClean="0"/>
                <a:t>2, new</a:t>
              </a:r>
              <a:endParaRPr lang="en-US" sz="2800" dirty="0"/>
            </a:p>
            <a:p>
              <a:endParaRPr lang="en-US" sz="2800" dirty="0"/>
            </a:p>
          </p:txBody>
        </p:sp>
        <p:sp>
          <p:nvSpPr>
            <p:cNvPr id="8249" name="Rectangle 6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304" y="1968"/>
              <a:ext cx="659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31" name="Line 6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76463" y="4549775"/>
            <a:ext cx="892175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Line 6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395663" y="2209800"/>
            <a:ext cx="968375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Line 6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3471863" y="3124200"/>
            <a:ext cx="89217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Line 6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3548063" y="4495800"/>
            <a:ext cx="89217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Line 6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3548063" y="5181600"/>
            <a:ext cx="89217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6" name="Text Box 6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1414463" y="2286000"/>
            <a:ext cx="114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/>
              <a:t>Initial</a:t>
            </a:r>
          </a:p>
          <a:p>
            <a:pPr algn="ctr"/>
            <a:r>
              <a:rPr lang="en-US" sz="2800"/>
              <a:t>State</a:t>
            </a:r>
          </a:p>
        </p:txBody>
      </p:sp>
      <p:sp>
        <p:nvSpPr>
          <p:cNvPr id="8237" name="AutoShape 6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338263" y="2209800"/>
            <a:ext cx="1219200" cy="1066800"/>
          </a:xfrm>
          <a:prstGeom prst="cloudCallout">
            <a:avLst>
              <a:gd name="adj1" fmla="val -43750"/>
              <a:gd name="adj2" fmla="val 7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38" name="Oval 70"/>
          <p:cNvSpPr>
            <a:spLocks noChangeArrowheads="1"/>
          </p:cNvSpPr>
          <p:nvPr>
            <p:custDataLst>
              <p:tags r:id="rId46"/>
            </p:custDataLst>
          </p:nvPr>
        </p:nvSpPr>
        <p:spPr bwMode="invGray">
          <a:xfrm>
            <a:off x="1262063" y="3187700"/>
            <a:ext cx="533400" cy="568325"/>
          </a:xfrm>
          <a:prstGeom prst="ellipse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Line 7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 flipV="1">
            <a:off x="5126038" y="2362200"/>
            <a:ext cx="1447800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0" name="Line 7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 flipV="1">
            <a:off x="5126038" y="4572000"/>
            <a:ext cx="1600200" cy="439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1" name="Line 7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5126038" y="5468938"/>
            <a:ext cx="1600200" cy="9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Line 7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5126038" y="3335338"/>
            <a:ext cx="14478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Text Box 75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30238" y="2400300"/>
            <a:ext cx="623887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4800"/>
              <a:t>D</a:t>
            </a:r>
          </a:p>
          <a:p>
            <a:r>
              <a:rPr lang="en-US" sz="4800"/>
              <a:t>I</a:t>
            </a:r>
          </a:p>
          <a:p>
            <a:r>
              <a:rPr lang="en-US" sz="4800"/>
              <a:t>S</a:t>
            </a:r>
          </a:p>
          <a:p>
            <a:r>
              <a:rPr lang="en-US" sz="4800"/>
              <a:t>K</a:t>
            </a:r>
          </a:p>
        </p:txBody>
      </p:sp>
      <p:sp>
        <p:nvSpPr>
          <p:cNvPr id="8244" name="Rectangle 76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176963" y="1981200"/>
            <a:ext cx="2462212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5" name="Text Box 77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208838" y="3011488"/>
            <a:ext cx="14859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/>
              <a:t>Main</a:t>
            </a:r>
          </a:p>
          <a:p>
            <a:pPr algn="ctr"/>
            <a:r>
              <a:rPr lang="en-US" sz="2800" b="1"/>
              <a:t>Memory</a:t>
            </a:r>
          </a:p>
          <a:p>
            <a:pPr algn="ctr"/>
            <a:r>
              <a:rPr lang="en-US" sz="2800" b="1"/>
              <a:t>For T</a:t>
            </a:r>
            <a:r>
              <a:rPr lang="en-US" sz="2800" b="1" baseline="-25000"/>
              <a:t>i</a:t>
            </a:r>
            <a:endParaRPr lang="en-US" sz="2000" b="1"/>
          </a:p>
        </p:txBody>
      </p:sp>
      <p:sp>
        <p:nvSpPr>
          <p:cNvPr id="8246" name="Freeform 78"/>
          <p:cNvSpPr>
            <a:spLocks/>
          </p:cNvSpPr>
          <p:nvPr>
            <p:custDataLst>
              <p:tags r:id="rId54"/>
            </p:custDataLst>
          </p:nvPr>
        </p:nvSpPr>
        <p:spPr bwMode="auto">
          <a:xfrm>
            <a:off x="2125663" y="2511425"/>
            <a:ext cx="847725" cy="1717675"/>
          </a:xfrm>
          <a:custGeom>
            <a:avLst/>
            <a:gdLst>
              <a:gd name="T0" fmla="*/ 0 w 534"/>
              <a:gd name="T1" fmla="*/ 1647825 h 1082"/>
              <a:gd name="T2" fmla="*/ 352425 w 534"/>
              <a:gd name="T3" fmla="*/ 1495425 h 1082"/>
              <a:gd name="T4" fmla="*/ 504825 w 534"/>
              <a:gd name="T5" fmla="*/ 314325 h 1082"/>
              <a:gd name="T6" fmla="*/ 847725 w 534"/>
              <a:gd name="T7" fmla="*/ 0 h 108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4" h="1082">
                <a:moveTo>
                  <a:pt x="0" y="1038"/>
                </a:moveTo>
                <a:cubicBezTo>
                  <a:pt x="84" y="1060"/>
                  <a:pt x="169" y="1082"/>
                  <a:pt x="222" y="942"/>
                </a:cubicBezTo>
                <a:cubicBezTo>
                  <a:pt x="275" y="802"/>
                  <a:pt x="266" y="355"/>
                  <a:pt x="318" y="198"/>
                </a:cubicBezTo>
                <a:cubicBezTo>
                  <a:pt x="370" y="41"/>
                  <a:pt x="452" y="20"/>
                  <a:pt x="5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7" name="Text Box 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1392238" y="3521075"/>
            <a:ext cx="1339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DB root</a:t>
            </a:r>
          </a:p>
        </p:txBody>
      </p:sp>
    </p:spTree>
    <p:extLst>
      <p:ext uri="{BB962C8B-B14F-4D97-AF65-F5344CB8AC3E}">
        <p14:creationId xmlns:p14="http://schemas.microsoft.com/office/powerpoint/2010/main" val="2659487226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D20F04-B26B-4E2A-AF16-F0F091A37E0C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8927" y="170213"/>
            <a:ext cx="7772400" cy="946068"/>
          </a:xfrm>
        </p:spPr>
        <p:txBody>
          <a:bodyPr/>
          <a:lstStyle/>
          <a:p>
            <a:r>
              <a:rPr lang="en-US" dirty="0" smtClean="0"/>
              <a:t>What Could Go Wrong?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32269" y="1031172"/>
            <a:ext cx="8650473" cy="5642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Atomicity violation: A failure while T</a:t>
            </a:r>
            <a:r>
              <a:rPr lang="en-US" baseline="-25000" dirty="0" smtClean="0"/>
              <a:t>i</a:t>
            </a:r>
            <a:r>
              <a:rPr lang="en-US" dirty="0" smtClean="0"/>
              <a:t> is running can leave the disk state as</a:t>
            </a:r>
            <a:br>
              <a:rPr lang="en-US" dirty="0" smtClean="0"/>
            </a:br>
            <a:r>
              <a:rPr lang="en-US" dirty="0" smtClean="0"/>
              <a:t>[A</a:t>
            </a:r>
            <a:r>
              <a:rPr lang="en-US" baseline="-25000" dirty="0" smtClean="0"/>
              <a:t>2,new 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] or [A</a:t>
            </a:r>
            <a:r>
              <a:rPr lang="en-US" baseline="-25000" dirty="0" smtClean="0"/>
              <a:t>2 </a:t>
            </a:r>
            <a:r>
              <a:rPr lang="en-US" dirty="0" smtClean="0"/>
              <a:t>, B</a:t>
            </a:r>
            <a:r>
              <a:rPr lang="en-US" baseline="-25000" dirty="0" smtClean="0"/>
              <a:t>2,new</a:t>
            </a:r>
            <a:r>
              <a:rPr lang="en-US" dirty="0" smtClean="0"/>
              <a:t>]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Could be a failure of T</a:t>
            </a:r>
            <a:r>
              <a:rPr lang="en-US" baseline="-25000" dirty="0" smtClean="0"/>
              <a:t>i</a:t>
            </a:r>
            <a:r>
              <a:rPr lang="en-US" dirty="0" smtClean="0"/>
              <a:t> or hardware or the OS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This could corrupt a multi-page data structure, making it unintelligible.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Even if the state is [A</a:t>
            </a:r>
            <a:r>
              <a:rPr lang="en-US" baseline="-25000" dirty="0" smtClean="0"/>
              <a:t>2,new</a:t>
            </a:r>
            <a:r>
              <a:rPr lang="en-US" dirty="0" smtClean="0"/>
              <a:t> , B</a:t>
            </a:r>
            <a:r>
              <a:rPr lang="en-US" baseline="-25000" dirty="0" smtClean="0"/>
              <a:t>2,new</a:t>
            </a:r>
            <a:r>
              <a:rPr lang="en-US" dirty="0" smtClean="0"/>
              <a:t>], readers can’t tell whether T</a:t>
            </a:r>
            <a:r>
              <a:rPr lang="en-US" baseline="-25000" dirty="0" smtClean="0"/>
              <a:t>i</a:t>
            </a:r>
            <a:r>
              <a:rPr lang="en-US" dirty="0" smtClean="0"/>
              <a:t> completed.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If T</a:t>
            </a:r>
            <a:r>
              <a:rPr lang="en-US" baseline="-25000" dirty="0" smtClean="0"/>
              <a:t>i</a:t>
            </a:r>
            <a:r>
              <a:rPr lang="en-US" dirty="0" smtClean="0"/>
              <a:t> completed, maybe it would have re-written one of those pages, or have written a third page B</a:t>
            </a:r>
            <a:r>
              <a:rPr lang="en-US" baseline="-25000" dirty="0" smtClean="0"/>
              <a:t>3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1101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1/11/2012</a:t>
            </a:r>
            <a:endParaRPr lang="en-US" sz="140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D20F04-B26B-4E2A-AF16-F0F091A37E0C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To Write a Page P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22275" y="1981200"/>
            <a:ext cx="8382000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Transaction writes a shadow copy of page P to disk (i.e. does not overwrite the master copy).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Transaction updates its page table for P’s file to point to the shadow copy of P.</a:t>
            </a:r>
          </a:p>
          <a:p>
            <a:r>
              <a:rPr lang="en-US" dirty="0" smtClean="0"/>
              <a:t>Transaction marks P’s entry in the page table (to remember which pages were updated).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4e3bbed7-5160-4ef9-8147-3209b1e8dfa6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333CC"/>
      </a:dk2>
      <a:lt2>
        <a:srgbClr val="FFFF00"/>
      </a:lt2>
      <a:accent1>
        <a:srgbClr val="FF9900"/>
      </a:accent1>
      <a:accent2>
        <a:srgbClr val="00FFFF"/>
      </a:accent2>
      <a:accent3>
        <a:srgbClr val="ADAD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CC"/>
    </a:dk2>
    <a:lt2>
      <a:srgbClr val="FFFF00"/>
    </a:lt2>
    <a:accent1>
      <a:srgbClr val="FF9900"/>
    </a:accent1>
    <a:accent2>
      <a:srgbClr val="00FFFF"/>
    </a:accent2>
    <a:accent3>
      <a:srgbClr val="ADADE2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CC"/>
    </a:dk2>
    <a:lt2>
      <a:srgbClr val="FFFF00"/>
    </a:lt2>
    <a:accent1>
      <a:srgbClr val="FF9900"/>
    </a:accent1>
    <a:accent2>
      <a:srgbClr val="00FFFF"/>
    </a:accent2>
    <a:accent3>
      <a:srgbClr val="ADADE2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CC"/>
    </a:dk2>
    <a:lt2>
      <a:srgbClr val="FFFF00"/>
    </a:lt2>
    <a:accent1>
      <a:srgbClr val="FF9900"/>
    </a:accent1>
    <a:accent2>
      <a:srgbClr val="00FFFF"/>
    </a:accent2>
    <a:accent3>
      <a:srgbClr val="ADADE2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CC"/>
    </a:dk2>
    <a:lt2>
      <a:srgbClr val="FFFF00"/>
    </a:lt2>
    <a:accent1>
      <a:srgbClr val="FF9900"/>
    </a:accent1>
    <a:accent2>
      <a:srgbClr val="00FFFF"/>
    </a:accent2>
    <a:accent3>
      <a:srgbClr val="ADADE2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CC"/>
    </a:dk2>
    <a:lt2>
      <a:srgbClr val="FFFF00"/>
    </a:lt2>
    <a:accent1>
      <a:srgbClr val="FF9900"/>
    </a:accent1>
    <a:accent2>
      <a:srgbClr val="00FFFF"/>
    </a:accent2>
    <a:accent3>
      <a:srgbClr val="ADADE2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CC"/>
    </a:dk2>
    <a:lt2>
      <a:srgbClr val="FFFF00"/>
    </a:lt2>
    <a:accent1>
      <a:srgbClr val="FF9900"/>
    </a:accent1>
    <a:accent2>
      <a:srgbClr val="00FFFF"/>
    </a:accent2>
    <a:accent3>
      <a:srgbClr val="ADADE2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CC"/>
    </a:dk2>
    <a:lt2>
      <a:srgbClr val="FFFF00"/>
    </a:lt2>
    <a:accent1>
      <a:srgbClr val="FF9900"/>
    </a:accent1>
    <a:accent2>
      <a:srgbClr val="00FFFF"/>
    </a:accent2>
    <a:accent3>
      <a:srgbClr val="ADADE2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3333CC"/>
    </a:dk2>
    <a:lt2>
      <a:srgbClr val="FFFF00"/>
    </a:lt2>
    <a:accent1>
      <a:srgbClr val="FF9900"/>
    </a:accent1>
    <a:accent2>
      <a:srgbClr val="00FFFF"/>
    </a:accent2>
    <a:accent3>
      <a:srgbClr val="ADADE2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2818</TotalTime>
  <Words>972</Words>
  <Application>Microsoft Office PowerPoint</Application>
  <PresentationFormat>On-screen Show (4:3)</PresentationFormat>
  <Paragraphs>349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2. Atomicity &amp; Durability Using Shadow Paging</vt:lpstr>
      <vt:lpstr>Introduction</vt:lpstr>
      <vt:lpstr>Review of Atomicity &amp; Durability</vt:lpstr>
      <vt:lpstr>Shadowing in a Nutshell</vt:lpstr>
      <vt:lpstr>More Specifically …</vt:lpstr>
      <vt:lpstr>Initial State of Files A and B and Transaction Ti</vt:lpstr>
      <vt:lpstr>Without Recovery Support: Ti Overwrites A2 and B2</vt:lpstr>
      <vt:lpstr>What Could Go Wrong?</vt:lpstr>
      <vt:lpstr>To Write a Page P</vt:lpstr>
      <vt:lpstr>After Writing Page B2</vt:lpstr>
      <vt:lpstr>After Writing Page A1</vt:lpstr>
      <vt:lpstr>What if the System Fails?</vt:lpstr>
      <vt:lpstr>To Commit Ti</vt:lpstr>
      <vt:lpstr>To Commit Ti (cont’d)</vt:lpstr>
      <vt:lpstr>Shadow Paging with Shared Files</vt:lpstr>
      <vt:lpstr>Managing Available Disk Space</vt:lpstr>
      <vt:lpstr>Final Remarks</vt:lpstr>
      <vt:lpstr>Your Project</vt:lpstr>
      <vt:lpstr>References</vt:lpstr>
    </vt:vector>
  </TitlesOfParts>
  <Company>MSFT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Concurrency Control</dc:title>
  <dc:creator>Phil Bernstein</dc:creator>
  <cp:lastModifiedBy>Fred Videon</cp:lastModifiedBy>
  <cp:revision>179</cp:revision>
  <cp:lastPrinted>1997-01-05T01:17:00Z</cp:lastPrinted>
  <dcterms:created xsi:type="dcterms:W3CDTF">1996-12-26T21:16:12Z</dcterms:created>
  <dcterms:modified xsi:type="dcterms:W3CDTF">2012-01-10T23:52:07Z</dcterms:modified>
</cp:coreProperties>
</file>