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197346"/>
            <a:ext cx="8686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Assignment 2 - Solution</a:t>
            </a:r>
            <a:endParaRPr lang="en-US" sz="2000" b="1" dirty="0"/>
          </a:p>
          <a:p>
            <a:r>
              <a:rPr lang="en-US" sz="2400" dirty="0"/>
              <a:t> </a:t>
            </a:r>
          </a:p>
          <a:p>
            <a:pPr lvl="0"/>
            <a:r>
              <a:rPr lang="pt-BR" sz="2400" dirty="0" smtClean="0"/>
              <a:t>1. w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[x,y,z</a:t>
            </a:r>
            <a:r>
              <a:rPr lang="pt-BR" sz="2400" dirty="0"/>
              <a:t>] c</a:t>
            </a:r>
            <a:r>
              <a:rPr lang="pt-BR" sz="2400" baseline="-25000" dirty="0"/>
              <a:t>0</a:t>
            </a:r>
            <a:r>
              <a:rPr lang="pt-BR" sz="2400" dirty="0"/>
              <a:t> r</a:t>
            </a:r>
            <a:r>
              <a:rPr lang="pt-BR" sz="2400" baseline="-25000" dirty="0"/>
              <a:t>1</a:t>
            </a:r>
            <a:r>
              <a:rPr lang="pt-BR" sz="2400" dirty="0"/>
              <a:t>[x] r</a:t>
            </a:r>
            <a:r>
              <a:rPr lang="pt-BR" sz="2400" baseline="-25000" dirty="0"/>
              <a:t>2</a:t>
            </a:r>
            <a:r>
              <a:rPr lang="pt-BR" sz="2400" dirty="0"/>
              <a:t>[y] w</a:t>
            </a:r>
            <a:r>
              <a:rPr lang="pt-BR" sz="2400" baseline="-25000" dirty="0"/>
              <a:t>2</a:t>
            </a:r>
            <a:r>
              <a:rPr lang="pt-BR" sz="2400" dirty="0"/>
              <a:t>[y] r</a:t>
            </a:r>
            <a:r>
              <a:rPr lang="pt-BR" sz="2400" baseline="-25000" dirty="0"/>
              <a:t>3</a:t>
            </a:r>
            <a:r>
              <a:rPr lang="pt-BR" sz="2400" dirty="0"/>
              <a:t>[z] w</a:t>
            </a:r>
            <a:r>
              <a:rPr lang="pt-BR" sz="2400" baseline="-25000" dirty="0"/>
              <a:t>3</a:t>
            </a:r>
            <a:r>
              <a:rPr lang="pt-BR" sz="2400" dirty="0"/>
              <a:t>[z] r</a:t>
            </a:r>
            <a:r>
              <a:rPr lang="pt-BR" sz="2400" baseline="-25000" dirty="0"/>
              <a:t>2</a:t>
            </a:r>
            <a:r>
              <a:rPr lang="pt-BR" sz="2400" dirty="0"/>
              <a:t>[z] w</a:t>
            </a:r>
            <a:r>
              <a:rPr lang="pt-BR" sz="2400" baseline="-25000" dirty="0"/>
              <a:t>2</a:t>
            </a:r>
            <a:r>
              <a:rPr lang="pt-BR" sz="2400" dirty="0"/>
              <a:t>[y] w</a:t>
            </a:r>
            <a:r>
              <a:rPr lang="pt-BR" sz="2400" baseline="-25000" dirty="0"/>
              <a:t>1</a:t>
            </a:r>
            <a:r>
              <a:rPr lang="pt-BR" sz="2400" dirty="0"/>
              <a:t>[z] w</a:t>
            </a:r>
            <a:r>
              <a:rPr lang="pt-BR" sz="2400" baseline="-25000" dirty="0"/>
              <a:t>1</a:t>
            </a:r>
            <a:r>
              <a:rPr lang="pt-BR" sz="2400" dirty="0"/>
              <a:t>[y] c</a:t>
            </a:r>
            <a:r>
              <a:rPr lang="pt-BR" sz="2400" baseline="-25000" dirty="0"/>
              <a:t>1</a:t>
            </a:r>
            <a:r>
              <a:rPr lang="pt-BR" sz="2400" dirty="0"/>
              <a:t> c</a:t>
            </a:r>
            <a:r>
              <a:rPr lang="pt-BR" sz="2400" baseline="-25000" dirty="0"/>
              <a:t>2</a:t>
            </a:r>
            <a:r>
              <a:rPr lang="pt-BR" sz="2400" dirty="0"/>
              <a:t> c</a:t>
            </a:r>
            <a:r>
              <a:rPr lang="pt-BR" sz="2400" baseline="-25000" dirty="0"/>
              <a:t>3</a:t>
            </a:r>
            <a:br>
              <a:rPr lang="pt-BR" sz="2400" baseline="-25000" dirty="0"/>
            </a:br>
            <a:endParaRPr lang="en-US" sz="2400" dirty="0"/>
          </a:p>
          <a:p>
            <a:r>
              <a:rPr lang="en-US" sz="2200" dirty="0" smtClean="0"/>
              <a:t>a. An </a:t>
            </a:r>
            <a:r>
              <a:rPr lang="en-US" sz="2200" dirty="0"/>
              <a:t>equivalent serial history must preserve the order of conflicting </a:t>
            </a:r>
            <a:r>
              <a:rPr lang="en-US" sz="2200" dirty="0" smtClean="0"/>
              <a:t> 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operations</a:t>
            </a:r>
            <a:r>
              <a:rPr lang="en-US" sz="2200" dirty="0"/>
              <a:t>. So, which operations conflict? We’ll use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to mean </a:t>
            </a:r>
            <a:r>
              <a:rPr lang="en-US" sz="2200" dirty="0" smtClean="0"/>
              <a:t>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“</a:t>
            </a:r>
            <a:r>
              <a:rPr lang="en-US" sz="2200" dirty="0"/>
              <a:t>precedes and conflicts with”.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w</a:t>
            </a:r>
            <a:r>
              <a:rPr lang="en-US" sz="2200" baseline="-25000" dirty="0"/>
              <a:t>0</a:t>
            </a:r>
            <a:r>
              <a:rPr lang="en-US" sz="2200" dirty="0"/>
              <a:t>[</a:t>
            </a:r>
            <a:r>
              <a:rPr lang="en-US" sz="2200" dirty="0" err="1"/>
              <a:t>x,y,z</a:t>
            </a:r>
            <a:r>
              <a:rPr lang="en-US" sz="2200" dirty="0"/>
              <a:t>] 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all other reads and writes</a:t>
            </a:r>
            <a:br>
              <a:rPr lang="en-US" sz="2200" dirty="0"/>
            </a:br>
            <a:r>
              <a:rPr lang="en-US" sz="2200" dirty="0"/>
              <a:t>r</a:t>
            </a:r>
            <a:r>
              <a:rPr lang="en-US" sz="2200" baseline="-25000" dirty="0"/>
              <a:t>2</a:t>
            </a:r>
            <a:r>
              <a:rPr lang="en-US" sz="2200" dirty="0"/>
              <a:t>[y] and both w</a:t>
            </a:r>
            <a:r>
              <a:rPr lang="en-US" sz="2200" baseline="-25000" dirty="0"/>
              <a:t>2</a:t>
            </a:r>
            <a:r>
              <a:rPr lang="en-US" sz="2200" dirty="0"/>
              <a:t>[y]’s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 w</a:t>
            </a:r>
            <a:r>
              <a:rPr lang="en-US" sz="2200" baseline="-25000" dirty="0"/>
              <a:t>1</a:t>
            </a:r>
            <a:r>
              <a:rPr lang="en-US" sz="2200" dirty="0"/>
              <a:t>[y]</a:t>
            </a:r>
            <a:br>
              <a:rPr lang="en-US" sz="2200" dirty="0"/>
            </a:br>
            <a:r>
              <a:rPr lang="en-US" sz="2200" dirty="0"/>
              <a:t>w</a:t>
            </a:r>
            <a:r>
              <a:rPr lang="en-US" sz="2200" baseline="-25000" dirty="0"/>
              <a:t>3</a:t>
            </a:r>
            <a:r>
              <a:rPr lang="en-US" sz="2200" dirty="0"/>
              <a:t>[z]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r</a:t>
            </a:r>
            <a:r>
              <a:rPr lang="en-US" sz="2200" baseline="-25000" dirty="0"/>
              <a:t>2</a:t>
            </a:r>
            <a:r>
              <a:rPr lang="en-US" sz="2200" dirty="0"/>
              <a:t>[z]</a:t>
            </a:r>
            <a:br>
              <a:rPr lang="en-US" sz="2200" dirty="0"/>
            </a:br>
            <a:r>
              <a:rPr lang="en-US" sz="2200" dirty="0"/>
              <a:t>r</a:t>
            </a:r>
            <a:r>
              <a:rPr lang="en-US" sz="2200" baseline="-25000" dirty="0"/>
              <a:t>3</a:t>
            </a:r>
            <a:r>
              <a:rPr lang="en-US" sz="2200" dirty="0"/>
              <a:t>[x] and w</a:t>
            </a:r>
            <a:r>
              <a:rPr lang="en-US" sz="2200" baseline="-25000" dirty="0"/>
              <a:t>3</a:t>
            </a:r>
            <a:r>
              <a:rPr lang="en-US" sz="2200" dirty="0"/>
              <a:t>[z] 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</a:t>
            </a:r>
            <a:r>
              <a:rPr lang="en-US" sz="2200" dirty="0" smtClean="0"/>
              <a:t>w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[z]</a:t>
            </a:r>
            <a:endParaRPr lang="en-US" sz="2200" dirty="0"/>
          </a:p>
          <a:p>
            <a:r>
              <a:rPr lang="en-US" sz="2200" dirty="0" smtClean="0"/>
              <a:t>So</a:t>
            </a:r>
            <a:r>
              <a:rPr lang="en-US" sz="2200" dirty="0"/>
              <a:t>, the only equivalent serial history has transactions in the order 0-3-2-1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 smtClean="0"/>
              <a:t>b. Since </a:t>
            </a:r>
            <a:r>
              <a:rPr lang="en-US" sz="2200" dirty="0"/>
              <a:t>w</a:t>
            </a:r>
            <a:r>
              <a:rPr lang="en-US" sz="2200" baseline="-25000" dirty="0"/>
              <a:t>3</a:t>
            </a:r>
            <a:r>
              <a:rPr lang="en-US" sz="2200" dirty="0"/>
              <a:t>[z]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r</a:t>
            </a:r>
            <a:r>
              <a:rPr lang="en-US" sz="2200" baseline="-25000" dirty="0"/>
              <a:t>2</a:t>
            </a:r>
            <a:r>
              <a:rPr lang="en-US" sz="2200" dirty="0"/>
              <a:t>[z] and c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c</a:t>
            </a:r>
            <a:r>
              <a:rPr lang="en-US" sz="2200" baseline="-25000" dirty="0"/>
              <a:t>3</a:t>
            </a:r>
            <a:r>
              <a:rPr lang="en-US" sz="2200" dirty="0"/>
              <a:t> the history is not recoverable. Hence, it </a:t>
            </a:r>
            <a:r>
              <a:rPr lang="en-US" sz="2200" dirty="0" smtClean="0"/>
              <a:t> 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doesn’t </a:t>
            </a:r>
            <a:r>
              <a:rPr lang="en-US" sz="2200" dirty="0"/>
              <a:t>avoid cascading aborts and isn’t strict. There are two other 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   violations </a:t>
            </a:r>
            <a:r>
              <a:rPr lang="en-US" sz="2200" dirty="0"/>
              <a:t>of strictness: w</a:t>
            </a:r>
            <a:r>
              <a:rPr lang="en-US" sz="2200" baseline="-25000" dirty="0"/>
              <a:t>3</a:t>
            </a:r>
            <a:r>
              <a:rPr lang="en-US" sz="2200" dirty="0"/>
              <a:t>[z] &lt; w</a:t>
            </a:r>
            <a:r>
              <a:rPr lang="en-US" sz="2200" baseline="-25000" dirty="0"/>
              <a:t>1</a:t>
            </a:r>
            <a:r>
              <a:rPr lang="en-US" sz="2200" dirty="0"/>
              <a:t>[z] &lt; c</a:t>
            </a:r>
            <a:r>
              <a:rPr lang="en-US" sz="2200" baseline="-25000" dirty="0"/>
              <a:t>3</a:t>
            </a:r>
            <a:r>
              <a:rPr lang="en-US" sz="2200" dirty="0"/>
              <a:t> and w</a:t>
            </a:r>
            <a:r>
              <a:rPr lang="en-US" sz="2200" baseline="-25000" dirty="0"/>
              <a:t>2</a:t>
            </a:r>
            <a:r>
              <a:rPr lang="en-US" sz="2200" dirty="0"/>
              <a:t>[y] &lt; w</a:t>
            </a:r>
            <a:r>
              <a:rPr lang="en-US" sz="2200" baseline="-25000" dirty="0"/>
              <a:t>1</a:t>
            </a:r>
            <a:r>
              <a:rPr lang="en-US" sz="2200" dirty="0"/>
              <a:t>[y] &lt; c</a:t>
            </a:r>
            <a:r>
              <a:rPr lang="en-US" sz="2200" baseline="-25000" dirty="0"/>
              <a:t>2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87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9570" y="897523"/>
            <a:ext cx="8478796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[x,y,z] c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[x] r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r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      </a:t>
            </a: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c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t-BR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(same as (1), except delete w</a:t>
            </a:r>
            <a:r>
              <a:rPr kumimoji="0" lang="pt-BR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)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We no longer have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[z]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[z]. So the order of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relative to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is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     unconstrained. Therefore, the history is now equivalent to a serial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     history with transactions in the order 0-3-2-1 or 0-2-3-1.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b. The history is now recoverable and avoids cascading aborts. But it still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    isn’t strict because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[z] &lt;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[z] &lt;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and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[y] 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[y] 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783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57" y="914400"/>
            <a:ext cx="9055043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x,y,z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[x]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(same as (1), except that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moved after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This has no effect on serializability, so the answer is the same as 1a.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This also makes the history recoverable, since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[z] and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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But it still doesn’t avoid cascading aborts, because of the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same conflict: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reads uncommitted data (z) from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Obviously,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it is not strict.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854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1582341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/>
              <a:t>4. w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[</a:t>
            </a:r>
            <a:r>
              <a:rPr lang="en-US" sz="2200" dirty="0" err="1" smtClean="0"/>
              <a:t>x,y,z</a:t>
            </a:r>
            <a:r>
              <a:rPr lang="en-US" sz="2200" dirty="0"/>
              <a:t>] c</a:t>
            </a:r>
            <a:r>
              <a:rPr lang="en-US" sz="2200" baseline="-25000" dirty="0"/>
              <a:t>0</a:t>
            </a:r>
            <a:r>
              <a:rPr lang="en-US" sz="2200" dirty="0"/>
              <a:t> r</a:t>
            </a:r>
            <a:r>
              <a:rPr lang="en-US" sz="2200" baseline="-25000" dirty="0"/>
              <a:t>1</a:t>
            </a:r>
            <a:r>
              <a:rPr lang="en-US" sz="2200" dirty="0"/>
              <a:t>[x] r</a:t>
            </a:r>
            <a:r>
              <a:rPr lang="en-US" sz="2200" baseline="-25000" dirty="0"/>
              <a:t>2</a:t>
            </a:r>
            <a:r>
              <a:rPr lang="en-US" sz="2200" dirty="0"/>
              <a:t>[y] </a:t>
            </a:r>
            <a:r>
              <a:rPr lang="en-US" sz="2200" b="1" dirty="0"/>
              <a:t>w</a:t>
            </a:r>
            <a:r>
              <a:rPr lang="en-US" sz="2200" b="1" baseline="-25000" dirty="0"/>
              <a:t>2</a:t>
            </a:r>
            <a:r>
              <a:rPr lang="en-US" sz="2200" b="1" dirty="0"/>
              <a:t>[x]</a:t>
            </a:r>
            <a:r>
              <a:rPr lang="en-US" sz="2200" dirty="0"/>
              <a:t> r</a:t>
            </a:r>
            <a:r>
              <a:rPr lang="en-US" sz="2200" baseline="-25000" dirty="0"/>
              <a:t>3</a:t>
            </a:r>
            <a:r>
              <a:rPr lang="en-US" sz="2200" dirty="0"/>
              <a:t>[z] w</a:t>
            </a:r>
            <a:r>
              <a:rPr lang="en-US" sz="2200" baseline="-25000" dirty="0"/>
              <a:t>3</a:t>
            </a:r>
            <a:r>
              <a:rPr lang="en-US" sz="2200" dirty="0"/>
              <a:t>[z] r</a:t>
            </a:r>
            <a:r>
              <a:rPr lang="en-US" sz="2200" baseline="-25000" dirty="0"/>
              <a:t>2</a:t>
            </a:r>
            <a:r>
              <a:rPr lang="en-US" sz="2200" dirty="0"/>
              <a:t>[z] w</a:t>
            </a:r>
            <a:r>
              <a:rPr lang="en-US" sz="2200" baseline="-25000" dirty="0"/>
              <a:t>2</a:t>
            </a:r>
            <a:r>
              <a:rPr lang="en-US" sz="2200" dirty="0"/>
              <a:t>[y] w</a:t>
            </a:r>
            <a:r>
              <a:rPr lang="en-US" sz="2200" baseline="-25000" dirty="0"/>
              <a:t>1</a:t>
            </a:r>
            <a:r>
              <a:rPr lang="en-US" sz="2200" dirty="0"/>
              <a:t>[z] w</a:t>
            </a:r>
            <a:r>
              <a:rPr lang="en-US" sz="2200" baseline="-25000" dirty="0"/>
              <a:t>1</a:t>
            </a:r>
            <a:r>
              <a:rPr lang="en-US" sz="2200" dirty="0"/>
              <a:t>[y] c</a:t>
            </a:r>
            <a:r>
              <a:rPr lang="en-US" sz="2200" baseline="-25000" dirty="0"/>
              <a:t>1</a:t>
            </a:r>
            <a:r>
              <a:rPr lang="en-US" sz="2200" dirty="0"/>
              <a:t> c</a:t>
            </a:r>
            <a:r>
              <a:rPr lang="en-US" sz="2200" baseline="-25000" dirty="0"/>
              <a:t>2</a:t>
            </a:r>
            <a:r>
              <a:rPr lang="en-US" sz="2200" dirty="0"/>
              <a:t> c</a:t>
            </a:r>
            <a:r>
              <a:rPr lang="en-US" sz="2200" baseline="-25000" dirty="0"/>
              <a:t>3</a:t>
            </a:r>
            <a:r>
              <a:rPr lang="en-US" sz="2200" dirty="0"/>
              <a:t> </a:t>
            </a:r>
            <a:br>
              <a:rPr lang="en-US" sz="2200" dirty="0"/>
            </a:br>
            <a:endParaRPr lang="en-US" sz="2200" dirty="0" smtClean="0"/>
          </a:p>
          <a:p>
            <a:pPr lvl="0"/>
            <a:r>
              <a:rPr lang="en-US" sz="2200" dirty="0"/>
              <a:t> </a:t>
            </a:r>
            <a:r>
              <a:rPr lang="en-US" sz="2200" dirty="0" smtClean="0"/>
              <a:t>   (</a:t>
            </a:r>
            <a:r>
              <a:rPr lang="en-US" sz="2200" dirty="0"/>
              <a:t>same as (1), except the first w</a:t>
            </a:r>
            <a:r>
              <a:rPr lang="en-US" sz="2200" baseline="-25000" dirty="0"/>
              <a:t>2</a:t>
            </a:r>
            <a:r>
              <a:rPr lang="en-US" sz="2200" dirty="0"/>
              <a:t>[y] becomes w</a:t>
            </a:r>
            <a:r>
              <a:rPr lang="en-US" sz="2200" baseline="-25000" dirty="0"/>
              <a:t>2</a:t>
            </a:r>
            <a:r>
              <a:rPr lang="en-US" sz="2200" dirty="0"/>
              <a:t>[x])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 smtClean="0"/>
              <a:t>a. Now </a:t>
            </a:r>
            <a:r>
              <a:rPr lang="en-US" sz="2200" dirty="0"/>
              <a:t>we have r</a:t>
            </a:r>
            <a:r>
              <a:rPr lang="en-US" sz="2200" baseline="-25000" dirty="0"/>
              <a:t>1</a:t>
            </a:r>
            <a:r>
              <a:rPr lang="en-US" sz="2200" dirty="0"/>
              <a:t>[x]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w</a:t>
            </a:r>
            <a:r>
              <a:rPr lang="en-US" sz="2200" baseline="-25000" dirty="0"/>
              <a:t>2</a:t>
            </a:r>
            <a:r>
              <a:rPr lang="en-US" sz="2200" dirty="0"/>
              <a:t>[x] and w</a:t>
            </a:r>
            <a:r>
              <a:rPr lang="en-US" sz="2200" baseline="-25000" dirty="0"/>
              <a:t>2</a:t>
            </a:r>
            <a:r>
              <a:rPr lang="en-US" sz="2200" dirty="0"/>
              <a:t>[y]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w</a:t>
            </a:r>
            <a:r>
              <a:rPr lang="en-US" sz="2200" baseline="-25000" dirty="0"/>
              <a:t>1</a:t>
            </a:r>
            <a:r>
              <a:rPr lang="en-US" sz="2200" dirty="0"/>
              <a:t>[y] forming a cycle, so  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    there </a:t>
            </a:r>
            <a:r>
              <a:rPr lang="en-US" sz="2200" dirty="0"/>
              <a:t>is no equivalent serial history.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 smtClean="0"/>
              <a:t>b. w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[z</a:t>
            </a:r>
            <a:r>
              <a:rPr lang="en-US" sz="2200" dirty="0"/>
              <a:t>]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r</a:t>
            </a:r>
            <a:r>
              <a:rPr lang="en-US" sz="2200" baseline="-25000" dirty="0"/>
              <a:t>2</a:t>
            </a:r>
            <a:r>
              <a:rPr lang="en-US" sz="2200" dirty="0"/>
              <a:t>[z] and c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</a:t>
            </a:r>
            <a:r>
              <a:rPr lang="en-US" sz="2200" dirty="0"/>
              <a:t> c</a:t>
            </a:r>
            <a:r>
              <a:rPr lang="en-US" sz="2200" baseline="-25000" dirty="0"/>
              <a:t>3</a:t>
            </a:r>
            <a:r>
              <a:rPr lang="en-US" sz="2200" dirty="0"/>
              <a:t> is unchanged from (1), so the history is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not </a:t>
            </a:r>
            <a:r>
              <a:rPr lang="en-US" sz="2200" dirty="0"/>
              <a:t>recoverable since T</a:t>
            </a:r>
            <a:r>
              <a:rPr lang="en-US" sz="2200" baseline="-25000" dirty="0"/>
              <a:t>2</a:t>
            </a:r>
            <a:r>
              <a:rPr lang="en-US" sz="2200" dirty="0"/>
              <a:t> reads uncommitted data.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264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" y="891412"/>
            <a:ext cx="8802410" cy="370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x,y,z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[x]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r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b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2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2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(same as (1), except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moved before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[z])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has no effect on serializability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tempting to think that this helps strictness, since we now have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&lt;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[z] and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 &lt;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w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[y]. But strictness implies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avoidance of cascading aborts, which implies recoverability.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And we still have the same old violation of recoverability: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still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reads uncommitted data (z) from T</a:t>
            </a:r>
            <a:r>
              <a:rPr kumimoji="0" lang="en-US" sz="2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So the execution isn’t strict.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24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14854b0d-53fc-4468-ac24-0312bc4d5fa2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Bernstein</dc:creator>
  <cp:lastModifiedBy>Fred Videon</cp:lastModifiedBy>
  <cp:revision>9</cp:revision>
  <dcterms:created xsi:type="dcterms:W3CDTF">2006-08-16T00:00:00Z</dcterms:created>
  <dcterms:modified xsi:type="dcterms:W3CDTF">2012-01-20T21:50:59Z</dcterms:modified>
</cp:coreProperties>
</file>