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8.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9.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10.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11.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notesSlides/notesSlide12.xml" ContentType="application/vnd.openxmlformats-officedocument.presentationml.notesSlide+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notesSlides/notesSlide13.xml" ContentType="application/vnd.openxmlformats-officedocument.presentationml.notesSlide+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notesSlides/notesSlide14.xml" ContentType="application/vnd.openxmlformats-officedocument.presentationml.notesSlide+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notesSlides/notesSlide15.xml" ContentType="application/vnd.openxmlformats-officedocument.presentationml.notesSlide+xml"/>
  <Override PartName="/ppt/tags/tag718.xml" ContentType="application/vnd.openxmlformats-officedocument.presentationml.tags+xml"/>
  <Override PartName="/ppt/tags/tag719.xml" ContentType="application/vnd.openxmlformats-officedocument.presentationml.tags+xml"/>
  <Override PartName="/ppt/notesSlides/notesSlide16.xml" ContentType="application/vnd.openxmlformats-officedocument.presentationml.notesSlid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notesSlides/notesSlide17.xml" ContentType="application/vnd.openxmlformats-officedocument.presentationml.notesSlide+xml"/>
  <Override PartName="/ppt/tags/tag723.xml" ContentType="application/vnd.openxmlformats-officedocument.presentationml.tags+xml"/>
  <Override PartName="/ppt/tags/tag72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25.xml" ContentType="application/vnd.openxmlformats-officedocument.presentationml.tags+xml"/>
  <Override PartName="/ppt/tags/tag726.xml" ContentType="application/vnd.openxmlformats-officedocument.presentationml.tags+xml"/>
  <Override PartName="/ppt/notesSlides/notesSlide22.xml" ContentType="application/vnd.openxmlformats-officedocument.presentationml.notesSlide+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notesSlides/notesSlide23.xml" ContentType="application/vnd.openxmlformats-officedocument.presentationml.notesSlide+xml"/>
  <Override PartName="/ppt/tags/tag752.xml" ContentType="application/vnd.openxmlformats-officedocument.presentationml.tags+xml"/>
  <Override PartName="/ppt/tags/tag753.xml" ContentType="application/vnd.openxmlformats-officedocument.presentationml.tags+xml"/>
  <Override PartName="/ppt/notesSlides/notesSlide24.xml" ContentType="application/vnd.openxmlformats-officedocument.presentationml.notesSlide+xml"/>
  <Override PartName="/ppt/tags/tag754.xml" ContentType="application/vnd.openxmlformats-officedocument.presentationml.tags+xml"/>
  <Override PartName="/ppt/tags/tag755.xml" ContentType="application/vnd.openxmlformats-officedocument.presentationml.tags+xml"/>
  <Override PartName="/ppt/notesSlides/notesSlide25.xml" ContentType="application/vnd.openxmlformats-officedocument.presentationml.notesSlid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notesSlides/notesSlide26.xml" ContentType="application/vnd.openxmlformats-officedocument.presentationml.notesSlide+xml"/>
  <Override PartName="/ppt/tags/tag762.xml" ContentType="application/vnd.openxmlformats-officedocument.presentationml.tags+xml"/>
  <Override PartName="/ppt/tags/tag763.xml" ContentType="application/vnd.openxmlformats-officedocument.presentationml.tags+xml"/>
  <Override PartName="/ppt/notesSlides/notesSlide27.xml" ContentType="application/vnd.openxmlformats-officedocument.presentationml.notesSlide+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notesSlides/notesSlide28.xml" ContentType="application/vnd.openxmlformats-officedocument.presentationml.notesSlide+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notesSlides/notesSlide29.xml" ContentType="application/vnd.openxmlformats-officedocument.presentationml.notesSlide+xml"/>
  <Override PartName="/ppt/tags/tag815.xml" ContentType="application/vnd.openxmlformats-officedocument.presentationml.tags+xml"/>
  <Override PartName="/ppt/tags/tag816.xml" ContentType="application/vnd.openxmlformats-officedocument.presentationml.tags+xml"/>
  <Override PartName="/ppt/notesSlides/notesSlide30.xml" ContentType="application/vnd.openxmlformats-officedocument.presentationml.notesSlide+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notesSlides/notesSlide31.xml" ContentType="application/vnd.openxmlformats-officedocument.presentationml.notesSlide+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notesSlides/notesSlide32.xml" ContentType="application/vnd.openxmlformats-officedocument.presentationml.notesSlide+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notesSlides/notesSlide33.xml" ContentType="application/vnd.openxmlformats-officedocument.presentationml.notesSlide+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notesSlides/notesSlide34.xml" ContentType="application/vnd.openxmlformats-officedocument.presentationml.notesSlide+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notesSlides/notesSlide35.xml" ContentType="application/vnd.openxmlformats-officedocument.presentationml.notesSlide+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027.xml" ContentType="application/vnd.openxmlformats-officedocument.presentationml.tags+xml"/>
  <Override PartName="/ppt/notesSlides/notesSlide57.xml" ContentType="application/vnd.openxmlformats-officedocument.presentationml.notesSlide+xml"/>
  <Override PartName="/ppt/tags/tag1028.xml" ContentType="application/vnd.openxmlformats-officedocument.presentationml.tags+xml"/>
  <Override PartName="/ppt/notesSlides/notesSlide58.xml" ContentType="application/vnd.openxmlformats-officedocument.presentationml.notesSlide+xml"/>
  <Override PartName="/ppt/tags/tag1029.xml" ContentType="application/vnd.openxmlformats-officedocument.presentationml.tags+xml"/>
  <Override PartName="/ppt/tags/tag1030.xml" ContentType="application/vnd.openxmlformats-officedocument.presentationml.tags+xml"/>
  <Override PartName="/ppt/notesSlides/notesSlide59.xml" ContentType="application/vnd.openxmlformats-officedocument.presentationml.notesSlide+xml"/>
  <Override PartName="/ppt/tags/tag1031.xml" ContentType="application/vnd.openxmlformats-officedocument.presentationml.tags+xml"/>
  <Override PartName="/ppt/tags/tag1032.xml" ContentType="application/vnd.openxmlformats-officedocument.presentationml.tags+xml"/>
  <Override PartName="/ppt/notesSlides/notesSlide60.xml" ContentType="application/vnd.openxmlformats-officedocument.presentationml.notesSlide+xml"/>
  <Override PartName="/ppt/tags/tag1033.xml" ContentType="application/vnd.openxmlformats-officedocument.presentationml.tags+xml"/>
  <Override PartName="/ppt/tags/tag1034.xml" ContentType="application/vnd.openxmlformats-officedocument.presentationml.tags+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 id="2147483794" r:id="rId2"/>
    <p:sldMasterId id="2147483912" r:id="rId3"/>
    <p:sldMasterId id="2147483924" r:id="rId4"/>
    <p:sldMasterId id="2147483936" r:id="rId5"/>
  </p:sldMasterIdLst>
  <p:notesMasterIdLst>
    <p:notesMasterId r:id="rId119"/>
  </p:notesMasterIdLst>
  <p:handoutMasterIdLst>
    <p:handoutMasterId r:id="rId120"/>
  </p:handoutMasterIdLst>
  <p:sldIdLst>
    <p:sldId id="379" r:id="rId6"/>
    <p:sldId id="434" r:id="rId7"/>
    <p:sldId id="435" r:id="rId8"/>
    <p:sldId id="436" r:id="rId9"/>
    <p:sldId id="443" r:id="rId10"/>
    <p:sldId id="444" r:id="rId11"/>
    <p:sldId id="441" r:id="rId12"/>
    <p:sldId id="445" r:id="rId13"/>
    <p:sldId id="448" r:id="rId14"/>
    <p:sldId id="450" r:id="rId15"/>
    <p:sldId id="449" r:id="rId16"/>
    <p:sldId id="453" r:id="rId17"/>
    <p:sldId id="454" r:id="rId18"/>
    <p:sldId id="455" r:id="rId19"/>
    <p:sldId id="456" r:id="rId20"/>
    <p:sldId id="451" r:id="rId21"/>
    <p:sldId id="457" r:id="rId22"/>
    <p:sldId id="452" r:id="rId23"/>
    <p:sldId id="458" r:id="rId24"/>
    <p:sldId id="459" r:id="rId25"/>
    <p:sldId id="460" r:id="rId26"/>
    <p:sldId id="461" r:id="rId27"/>
    <p:sldId id="462" r:id="rId28"/>
    <p:sldId id="463" r:id="rId29"/>
    <p:sldId id="464" r:id="rId30"/>
    <p:sldId id="465" r:id="rId31"/>
    <p:sldId id="466" r:id="rId32"/>
    <p:sldId id="467" r:id="rId33"/>
    <p:sldId id="468" r:id="rId34"/>
    <p:sldId id="469" r:id="rId35"/>
    <p:sldId id="437" r:id="rId36"/>
    <p:sldId id="472" r:id="rId37"/>
    <p:sldId id="471" r:id="rId38"/>
    <p:sldId id="470" r:id="rId39"/>
    <p:sldId id="502" r:id="rId40"/>
    <p:sldId id="501" r:id="rId41"/>
    <p:sldId id="473" r:id="rId42"/>
    <p:sldId id="474" r:id="rId43"/>
    <p:sldId id="475" r:id="rId44"/>
    <p:sldId id="438" r:id="rId45"/>
    <p:sldId id="476" r:id="rId46"/>
    <p:sldId id="477" r:id="rId47"/>
    <p:sldId id="480" r:id="rId48"/>
    <p:sldId id="479" r:id="rId49"/>
    <p:sldId id="482" r:id="rId50"/>
    <p:sldId id="481" r:id="rId51"/>
    <p:sldId id="478" r:id="rId52"/>
    <p:sldId id="483" r:id="rId53"/>
    <p:sldId id="484" r:id="rId54"/>
    <p:sldId id="485" r:id="rId55"/>
    <p:sldId id="490" r:id="rId56"/>
    <p:sldId id="503" r:id="rId57"/>
    <p:sldId id="486" r:id="rId58"/>
    <p:sldId id="487" r:id="rId59"/>
    <p:sldId id="491" r:id="rId60"/>
    <p:sldId id="492" r:id="rId61"/>
    <p:sldId id="493" r:id="rId62"/>
    <p:sldId id="494" r:id="rId63"/>
    <p:sldId id="495" r:id="rId64"/>
    <p:sldId id="496" r:id="rId65"/>
    <p:sldId id="497" r:id="rId66"/>
    <p:sldId id="498" r:id="rId67"/>
    <p:sldId id="499" r:id="rId68"/>
    <p:sldId id="505" r:id="rId69"/>
    <p:sldId id="506" r:id="rId70"/>
    <p:sldId id="507" r:id="rId71"/>
    <p:sldId id="508" r:id="rId72"/>
    <p:sldId id="509" r:id="rId73"/>
    <p:sldId id="504" r:id="rId74"/>
    <p:sldId id="489" r:id="rId75"/>
    <p:sldId id="500" r:id="rId76"/>
    <p:sldId id="539" r:id="rId77"/>
    <p:sldId id="540" r:id="rId78"/>
    <p:sldId id="541" r:id="rId79"/>
    <p:sldId id="542" r:id="rId80"/>
    <p:sldId id="543" r:id="rId81"/>
    <p:sldId id="544" r:id="rId82"/>
    <p:sldId id="545" r:id="rId83"/>
    <p:sldId id="510" r:id="rId84"/>
    <p:sldId id="511" r:id="rId85"/>
    <p:sldId id="512" r:id="rId86"/>
    <p:sldId id="513" r:id="rId87"/>
    <p:sldId id="514" r:id="rId88"/>
    <p:sldId id="515" r:id="rId89"/>
    <p:sldId id="516" r:id="rId90"/>
    <p:sldId id="517" r:id="rId91"/>
    <p:sldId id="518" r:id="rId92"/>
    <p:sldId id="519" r:id="rId93"/>
    <p:sldId id="520" r:id="rId94"/>
    <p:sldId id="521" r:id="rId95"/>
    <p:sldId id="523" r:id="rId96"/>
    <p:sldId id="524" r:id="rId97"/>
    <p:sldId id="525" r:id="rId98"/>
    <p:sldId id="526" r:id="rId99"/>
    <p:sldId id="527" r:id="rId100"/>
    <p:sldId id="528" r:id="rId101"/>
    <p:sldId id="547" r:id="rId102"/>
    <p:sldId id="548" r:id="rId103"/>
    <p:sldId id="549" r:id="rId104"/>
    <p:sldId id="550" r:id="rId105"/>
    <p:sldId id="551" r:id="rId106"/>
    <p:sldId id="553" r:id="rId107"/>
    <p:sldId id="554" r:id="rId108"/>
    <p:sldId id="555" r:id="rId109"/>
    <p:sldId id="556" r:id="rId110"/>
    <p:sldId id="557" r:id="rId111"/>
    <p:sldId id="558" r:id="rId112"/>
    <p:sldId id="559" r:id="rId113"/>
    <p:sldId id="563" r:id="rId114"/>
    <p:sldId id="561" r:id="rId115"/>
    <p:sldId id="562" r:id="rId116"/>
    <p:sldId id="537" r:id="rId117"/>
    <p:sldId id="538" r:id="rId118"/>
  </p:sldIdLst>
  <p:sldSz cx="9144000" cy="6858000" type="screen4x3"/>
  <p:notesSz cx="7023100" cy="9309100"/>
  <p:custDataLst>
    <p:tags r:id="rId121"/>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33CC33"/>
    <a:srgbClr val="0066FF"/>
    <a:srgbClr val="C8C8C8"/>
    <a:srgbClr val="DDDDDD"/>
    <a:srgbClr val="FFFF00"/>
    <a:srgbClr val="FF99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66" autoAdjust="0"/>
  </p:normalViewPr>
  <p:slideViewPr>
    <p:cSldViewPr snapToObjects="1">
      <p:cViewPr>
        <p:scale>
          <a:sx n="120" d="100"/>
          <a:sy n="120" d="100"/>
        </p:scale>
        <p:origin x="-1338"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0.wmf"/><Relationship Id="rId1" Type="http://schemas.openxmlformats.org/officeDocument/2006/relationships/image" Target="../media/image17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038352" cy="46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23" tIns="46011" rIns="92023" bIns="46011" numCol="1" anchor="t" anchorCtr="0" compatLnSpc="1">
            <a:prstTxWarp prst="textNoShape">
              <a:avLst/>
            </a:prstTxWarp>
          </a:bodyPr>
          <a:lstStyle>
            <a:lvl1pPr defTabSz="920419">
              <a:defRPr sz="1200"/>
            </a:lvl1pPr>
          </a:lstStyle>
          <a:p>
            <a:pPr>
              <a:defRPr/>
            </a:pPr>
            <a:endParaRPr lang="en-US"/>
          </a:p>
        </p:txBody>
      </p:sp>
      <p:sp>
        <p:nvSpPr>
          <p:cNvPr id="64515" name="Rectangle 3"/>
          <p:cNvSpPr>
            <a:spLocks noGrp="1" noChangeArrowheads="1"/>
          </p:cNvSpPr>
          <p:nvPr>
            <p:ph type="dt" sz="quarter" idx="1"/>
          </p:nvPr>
        </p:nvSpPr>
        <p:spPr bwMode="auto">
          <a:xfrm>
            <a:off x="3952884" y="0"/>
            <a:ext cx="3039944" cy="46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23" tIns="46011" rIns="92023" bIns="46011" numCol="1" anchor="t" anchorCtr="0" compatLnSpc="1">
            <a:prstTxWarp prst="textNoShape">
              <a:avLst/>
            </a:prstTxWarp>
          </a:bodyPr>
          <a:lstStyle>
            <a:lvl1pPr algn="r" defTabSz="920419">
              <a:defRPr sz="1200"/>
            </a:lvl1pPr>
          </a:lstStyle>
          <a:p>
            <a:pPr>
              <a:defRPr/>
            </a:pPr>
            <a:endParaRPr lang="en-US"/>
          </a:p>
        </p:txBody>
      </p:sp>
      <p:sp>
        <p:nvSpPr>
          <p:cNvPr id="64516" name="Rectangle 4"/>
          <p:cNvSpPr>
            <a:spLocks noGrp="1" noChangeArrowheads="1"/>
          </p:cNvSpPr>
          <p:nvPr>
            <p:ph type="ftr" sz="quarter" idx="2"/>
          </p:nvPr>
        </p:nvSpPr>
        <p:spPr bwMode="auto">
          <a:xfrm>
            <a:off x="0" y="8880895"/>
            <a:ext cx="3038352" cy="46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23" tIns="46011" rIns="92023" bIns="46011" numCol="1" anchor="b" anchorCtr="0" compatLnSpc="1">
            <a:prstTxWarp prst="textNoShape">
              <a:avLst/>
            </a:prstTxWarp>
          </a:bodyPr>
          <a:lstStyle>
            <a:lvl1pPr defTabSz="920419">
              <a:defRPr sz="1200"/>
            </a:lvl1pPr>
          </a:lstStyle>
          <a:p>
            <a:pPr>
              <a:defRPr/>
            </a:pPr>
            <a:endParaRPr lang="en-US"/>
          </a:p>
        </p:txBody>
      </p:sp>
      <p:sp>
        <p:nvSpPr>
          <p:cNvPr id="64517" name="Rectangle 5"/>
          <p:cNvSpPr>
            <a:spLocks noGrp="1" noChangeArrowheads="1"/>
          </p:cNvSpPr>
          <p:nvPr>
            <p:ph type="sldNum" sz="quarter" idx="3"/>
          </p:nvPr>
        </p:nvSpPr>
        <p:spPr bwMode="auto">
          <a:xfrm>
            <a:off x="3952884" y="8880895"/>
            <a:ext cx="3039944" cy="46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23" tIns="46011" rIns="92023" bIns="46011" numCol="1" anchor="b" anchorCtr="0" compatLnSpc="1">
            <a:prstTxWarp prst="textNoShape">
              <a:avLst/>
            </a:prstTxWarp>
          </a:bodyPr>
          <a:lstStyle>
            <a:lvl1pPr algn="r" defTabSz="920419">
              <a:defRPr sz="1200"/>
            </a:lvl1pPr>
          </a:lstStyle>
          <a:p>
            <a:pPr>
              <a:defRPr/>
            </a:pPr>
            <a:fld id="{19045168-5401-4960-8454-3911555E3CD8}" type="slidenum">
              <a:rPr lang="en-US"/>
              <a:pPr>
                <a:defRPr/>
              </a:pPr>
              <a:t>‹#›</a:t>
            </a:fld>
            <a:endParaRPr lang="en-US"/>
          </a:p>
        </p:txBody>
      </p:sp>
    </p:spTree>
    <p:extLst>
      <p:ext uri="{BB962C8B-B14F-4D97-AF65-F5344CB8AC3E}">
        <p14:creationId xmlns:p14="http://schemas.microsoft.com/office/powerpoint/2010/main" val="2894684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038352" cy="46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23" tIns="46011" rIns="92023" bIns="46011" numCol="1" anchor="t" anchorCtr="0" compatLnSpc="1">
            <a:prstTxWarp prst="textNoShape">
              <a:avLst/>
            </a:prstTxWarp>
          </a:bodyPr>
          <a:lstStyle>
            <a:lvl1pPr defTabSz="920419">
              <a:defRPr sz="1200"/>
            </a:lvl1pPr>
          </a:lstStyle>
          <a:p>
            <a:pPr>
              <a:defRPr/>
            </a:pPr>
            <a:endParaRPr lang="en-US"/>
          </a:p>
        </p:txBody>
      </p:sp>
      <p:sp>
        <p:nvSpPr>
          <p:cNvPr id="81923" name="Rectangle 1027"/>
          <p:cNvSpPr>
            <a:spLocks noGrp="1" noChangeArrowheads="1"/>
          </p:cNvSpPr>
          <p:nvPr>
            <p:ph type="dt" idx="1"/>
          </p:nvPr>
        </p:nvSpPr>
        <p:spPr bwMode="auto">
          <a:xfrm>
            <a:off x="3952884" y="0"/>
            <a:ext cx="3039944" cy="46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23" tIns="46011" rIns="92023" bIns="46011" numCol="1" anchor="t" anchorCtr="0" compatLnSpc="1">
            <a:prstTxWarp prst="textNoShape">
              <a:avLst/>
            </a:prstTxWarp>
          </a:bodyPr>
          <a:lstStyle>
            <a:lvl1pPr algn="r" defTabSz="920419">
              <a:defRPr sz="1200"/>
            </a:lvl1pPr>
          </a:lstStyle>
          <a:p>
            <a:pPr>
              <a:defRPr/>
            </a:pPr>
            <a:endParaRPr lang="en-US"/>
          </a:p>
        </p:txBody>
      </p:sp>
      <p:sp>
        <p:nvSpPr>
          <p:cNvPr id="27652" name="Rectangle 1028"/>
          <p:cNvSpPr>
            <a:spLocks noGrp="1" noRot="1" noChangeAspect="1" noChangeArrowheads="1" noTextEdit="1"/>
          </p:cNvSpPr>
          <p:nvPr>
            <p:ph type="sldImg" idx="2"/>
          </p:nvPr>
        </p:nvSpPr>
        <p:spPr bwMode="auto">
          <a:xfrm>
            <a:off x="1181100" y="695325"/>
            <a:ext cx="4633913" cy="3475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1029"/>
          <p:cNvSpPr>
            <a:spLocks noGrp="1" noChangeArrowheads="1"/>
          </p:cNvSpPr>
          <p:nvPr>
            <p:ph type="body" sz="quarter" idx="3"/>
          </p:nvPr>
        </p:nvSpPr>
        <p:spPr bwMode="auto">
          <a:xfrm>
            <a:off x="911346" y="4401447"/>
            <a:ext cx="5170137" cy="424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23" tIns="46011" rIns="92023" bIns="4601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1030"/>
          <p:cNvSpPr>
            <a:spLocks noGrp="1" noChangeArrowheads="1"/>
          </p:cNvSpPr>
          <p:nvPr>
            <p:ph type="ftr" sz="quarter" idx="4"/>
          </p:nvPr>
        </p:nvSpPr>
        <p:spPr bwMode="auto">
          <a:xfrm>
            <a:off x="0" y="8880895"/>
            <a:ext cx="3038352" cy="46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23" tIns="46011" rIns="92023" bIns="46011" numCol="1" anchor="b" anchorCtr="0" compatLnSpc="1">
            <a:prstTxWarp prst="textNoShape">
              <a:avLst/>
            </a:prstTxWarp>
          </a:bodyPr>
          <a:lstStyle>
            <a:lvl1pPr defTabSz="920419">
              <a:defRPr sz="1200"/>
            </a:lvl1pPr>
          </a:lstStyle>
          <a:p>
            <a:pPr>
              <a:defRPr/>
            </a:pPr>
            <a:endParaRPr lang="en-US"/>
          </a:p>
        </p:txBody>
      </p:sp>
      <p:sp>
        <p:nvSpPr>
          <p:cNvPr id="81927" name="Rectangle 1031"/>
          <p:cNvSpPr>
            <a:spLocks noGrp="1" noChangeArrowheads="1"/>
          </p:cNvSpPr>
          <p:nvPr>
            <p:ph type="sldNum" sz="quarter" idx="5"/>
          </p:nvPr>
        </p:nvSpPr>
        <p:spPr bwMode="auto">
          <a:xfrm>
            <a:off x="3952884" y="8880895"/>
            <a:ext cx="3039944" cy="46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23" tIns="46011" rIns="92023" bIns="46011" numCol="1" anchor="b" anchorCtr="0" compatLnSpc="1">
            <a:prstTxWarp prst="textNoShape">
              <a:avLst/>
            </a:prstTxWarp>
          </a:bodyPr>
          <a:lstStyle>
            <a:lvl1pPr algn="r" defTabSz="920419">
              <a:defRPr sz="1200"/>
            </a:lvl1pPr>
          </a:lstStyle>
          <a:p>
            <a:pPr>
              <a:defRPr/>
            </a:pPr>
            <a:fld id="{673C75C2-B5D7-4F08-85FB-6350CA9B323B}" type="slidenum">
              <a:rPr lang="en-US"/>
              <a:pPr>
                <a:defRPr/>
              </a:pPr>
              <a:t>‹#›</a:t>
            </a:fld>
            <a:endParaRPr lang="en-US"/>
          </a:p>
        </p:txBody>
      </p:sp>
    </p:spTree>
    <p:extLst>
      <p:ext uri="{BB962C8B-B14F-4D97-AF65-F5344CB8AC3E}">
        <p14:creationId xmlns:p14="http://schemas.microsoft.com/office/powerpoint/2010/main" val="9402063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20419">
              <a:defRPr sz="2400">
                <a:solidFill>
                  <a:schemeClr val="tx1"/>
                </a:solidFill>
                <a:latin typeface="Times New Roman" pitchFamily="18" charset="0"/>
              </a:defRPr>
            </a:lvl1pPr>
            <a:lvl2pPr marL="745253" indent="-286636" defTabSz="920419">
              <a:defRPr sz="2400">
                <a:solidFill>
                  <a:schemeClr val="tx1"/>
                </a:solidFill>
                <a:latin typeface="Times New Roman" pitchFamily="18" charset="0"/>
              </a:defRPr>
            </a:lvl2pPr>
            <a:lvl3pPr marL="1146543" indent="-229309" defTabSz="920419">
              <a:defRPr sz="2400">
                <a:solidFill>
                  <a:schemeClr val="tx1"/>
                </a:solidFill>
                <a:latin typeface="Times New Roman" pitchFamily="18" charset="0"/>
              </a:defRPr>
            </a:lvl3pPr>
            <a:lvl4pPr marL="1605161" indent="-229309" defTabSz="920419">
              <a:defRPr sz="2400">
                <a:solidFill>
                  <a:schemeClr val="tx1"/>
                </a:solidFill>
                <a:latin typeface="Times New Roman" pitchFamily="18" charset="0"/>
              </a:defRPr>
            </a:lvl4pPr>
            <a:lvl5pPr marL="2063778" indent="-229309" defTabSz="920419">
              <a:defRPr sz="2400">
                <a:solidFill>
                  <a:schemeClr val="tx1"/>
                </a:solidFill>
                <a:latin typeface="Times New Roman" pitchFamily="18" charset="0"/>
              </a:defRPr>
            </a:lvl5pPr>
            <a:lvl6pPr marL="2522395" indent="-229309" defTabSz="920419" eaLnBrk="0" fontAlgn="base" hangingPunct="0">
              <a:spcBef>
                <a:spcPct val="0"/>
              </a:spcBef>
              <a:spcAft>
                <a:spcPct val="0"/>
              </a:spcAft>
              <a:defRPr sz="2400">
                <a:solidFill>
                  <a:schemeClr val="tx1"/>
                </a:solidFill>
                <a:latin typeface="Times New Roman" pitchFamily="18" charset="0"/>
              </a:defRPr>
            </a:lvl6pPr>
            <a:lvl7pPr marL="2981013" indent="-229309" defTabSz="920419" eaLnBrk="0" fontAlgn="base" hangingPunct="0">
              <a:spcBef>
                <a:spcPct val="0"/>
              </a:spcBef>
              <a:spcAft>
                <a:spcPct val="0"/>
              </a:spcAft>
              <a:defRPr sz="2400">
                <a:solidFill>
                  <a:schemeClr val="tx1"/>
                </a:solidFill>
                <a:latin typeface="Times New Roman" pitchFamily="18" charset="0"/>
              </a:defRPr>
            </a:lvl7pPr>
            <a:lvl8pPr marL="3439630" indent="-229309" defTabSz="920419" eaLnBrk="0" fontAlgn="base" hangingPunct="0">
              <a:spcBef>
                <a:spcPct val="0"/>
              </a:spcBef>
              <a:spcAft>
                <a:spcPct val="0"/>
              </a:spcAft>
              <a:defRPr sz="2400">
                <a:solidFill>
                  <a:schemeClr val="tx1"/>
                </a:solidFill>
                <a:latin typeface="Times New Roman" pitchFamily="18" charset="0"/>
              </a:defRPr>
            </a:lvl8pPr>
            <a:lvl9pPr marL="3898247" indent="-229309" defTabSz="920419" eaLnBrk="0" fontAlgn="base" hangingPunct="0">
              <a:spcBef>
                <a:spcPct val="0"/>
              </a:spcBef>
              <a:spcAft>
                <a:spcPct val="0"/>
              </a:spcAft>
              <a:defRPr sz="2400">
                <a:solidFill>
                  <a:schemeClr val="tx1"/>
                </a:solidFill>
                <a:latin typeface="Times New Roman" pitchFamily="18" charset="0"/>
              </a:defRPr>
            </a:lvl9pPr>
          </a:lstStyle>
          <a:p>
            <a:fld id="{B647E4F2-77D0-4FBC-B004-85873CC7563C}" type="slidenum">
              <a:rPr lang="en-US" sz="1200">
                <a:solidFill>
                  <a:srgbClr val="000000"/>
                </a:solidFill>
              </a:rPr>
              <a:pPr/>
              <a:t>2</a:t>
            </a:fld>
            <a:endParaRPr lang="en-US" sz="1200">
              <a:solidFill>
                <a:srgbClr val="000000"/>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1027FF5-E469-401F-928D-F016BDB11D81}" type="slidenum">
              <a:rPr lang="en-US"/>
              <a:pPr/>
              <a:t>22</a:t>
            </a:fld>
            <a:endParaRPr lang="en-US"/>
          </a:p>
        </p:txBody>
      </p:sp>
      <p:sp>
        <p:nvSpPr>
          <p:cNvPr id="495618" name="Rectangle 7"/>
          <p:cNvSpPr txBox="1">
            <a:spLocks noGrp="1" noChangeArrowheads="1"/>
          </p:cNvSpPr>
          <p:nvPr/>
        </p:nvSpPr>
        <p:spPr bwMode="auto">
          <a:xfrm>
            <a:off x="3977928" y="8842723"/>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nchor="b"/>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C9B480AA-66D4-4A43-BFC0-C00574CA37EF}" type="slidenum">
              <a:rPr lang="ar-SA" sz="1300">
                <a:latin typeface="Arial" charset="0"/>
              </a:rPr>
              <a:pPr algn="r" eaLnBrk="1" hangingPunct="1"/>
              <a:t>22</a:t>
            </a:fld>
            <a:endParaRPr lang="en-US" sz="1300">
              <a:latin typeface="Arial" charset="0"/>
              <a:cs typeface="Arial" charset="0"/>
            </a:endParaRPr>
          </a:p>
        </p:txBody>
      </p:sp>
      <p:sp>
        <p:nvSpPr>
          <p:cNvPr id="495619" name="Rectangle 2"/>
          <p:cNvSpPr>
            <a:spLocks noGrp="1" noRot="1" noChangeAspect="1" noChangeArrowheads="1" noTextEdit="1"/>
          </p:cNvSpPr>
          <p:nvPr>
            <p:ph type="sldImg"/>
          </p:nvPr>
        </p:nvSpPr>
        <p:spPr>
          <a:xfrm>
            <a:off x="1185863" y="698500"/>
            <a:ext cx="4654550" cy="3490913"/>
          </a:xfrm>
          <a:ln/>
        </p:spPr>
      </p:sp>
      <p:sp>
        <p:nvSpPr>
          <p:cNvPr id="495620" name="Rectangle 3"/>
          <p:cNvSpPr>
            <a:spLocks noGrp="1" noChangeArrowheads="1"/>
          </p:cNvSpPr>
          <p:nvPr>
            <p:ph type="body" idx="1"/>
          </p:nvPr>
        </p:nvSpPr>
        <p:spPr>
          <a:xfrm>
            <a:off x="935804" y="4422131"/>
            <a:ext cx="5151493" cy="4188171"/>
          </a:xfrm>
        </p:spPr>
        <p:txBody>
          <a:bodyPr lIns="93315" tIns="46658" rIns="93315" bIns="46658"/>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B60AAE7-135E-48E8-92B2-0AE1749CA31C}" type="slidenum">
              <a:rPr lang="en-US"/>
              <a:pPr/>
              <a:t>23</a:t>
            </a:fld>
            <a:endParaRPr lang="en-US"/>
          </a:p>
        </p:txBody>
      </p:sp>
      <p:sp>
        <p:nvSpPr>
          <p:cNvPr id="497666" name="Rectangle 7"/>
          <p:cNvSpPr txBox="1">
            <a:spLocks noGrp="1" noChangeArrowheads="1"/>
          </p:cNvSpPr>
          <p:nvPr/>
        </p:nvSpPr>
        <p:spPr bwMode="auto">
          <a:xfrm>
            <a:off x="3977928" y="8842723"/>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nchor="b"/>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2DDAF5F1-3634-47C1-B9E9-44CB8F203715}" type="slidenum">
              <a:rPr lang="ar-SA" sz="1300">
                <a:latin typeface="Arial" charset="0"/>
              </a:rPr>
              <a:pPr algn="r" eaLnBrk="1" hangingPunct="1"/>
              <a:t>23</a:t>
            </a:fld>
            <a:endParaRPr lang="en-US" sz="1300">
              <a:latin typeface="Arial" charset="0"/>
              <a:cs typeface="Arial" charset="0"/>
            </a:endParaRPr>
          </a:p>
        </p:txBody>
      </p:sp>
      <p:sp>
        <p:nvSpPr>
          <p:cNvPr id="497667" name="Rectangle 2"/>
          <p:cNvSpPr>
            <a:spLocks noGrp="1" noRot="1" noChangeAspect="1" noChangeArrowheads="1" noTextEdit="1"/>
          </p:cNvSpPr>
          <p:nvPr>
            <p:ph type="sldImg"/>
          </p:nvPr>
        </p:nvSpPr>
        <p:spPr>
          <a:xfrm>
            <a:off x="1185863" y="698500"/>
            <a:ext cx="4654550" cy="3490913"/>
          </a:xfrm>
          <a:ln/>
        </p:spPr>
      </p:sp>
      <p:sp>
        <p:nvSpPr>
          <p:cNvPr id="497668" name="Rectangle 3"/>
          <p:cNvSpPr>
            <a:spLocks noGrp="1" noChangeArrowheads="1"/>
          </p:cNvSpPr>
          <p:nvPr>
            <p:ph type="body" idx="1"/>
          </p:nvPr>
        </p:nvSpPr>
        <p:spPr>
          <a:xfrm>
            <a:off x="935804" y="4422131"/>
            <a:ext cx="5151493" cy="4188171"/>
          </a:xfrm>
        </p:spPr>
        <p:txBody>
          <a:bodyPr lIns="93315" tIns="46658" rIns="93315" bIns="46658"/>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92231AE-F184-4C30-B7F7-DC8BF01BCF80}" type="slidenum">
              <a:rPr lang="en-US"/>
              <a:pPr/>
              <a:t>24</a:t>
            </a:fld>
            <a:endParaRPr lang="en-US"/>
          </a:p>
        </p:txBody>
      </p:sp>
      <p:sp>
        <p:nvSpPr>
          <p:cNvPr id="499714" name="Rectangle 7"/>
          <p:cNvSpPr txBox="1">
            <a:spLocks noGrp="1" noChangeArrowheads="1"/>
          </p:cNvSpPr>
          <p:nvPr/>
        </p:nvSpPr>
        <p:spPr bwMode="auto">
          <a:xfrm>
            <a:off x="3977928" y="8842723"/>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nchor="b"/>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390C0ABF-5A5D-4523-B0C5-1C56C136A982}" type="slidenum">
              <a:rPr lang="ar-SA" sz="1300">
                <a:latin typeface="Arial" charset="0"/>
              </a:rPr>
              <a:pPr algn="r" eaLnBrk="1" hangingPunct="1"/>
              <a:t>24</a:t>
            </a:fld>
            <a:endParaRPr lang="en-US" sz="1300">
              <a:latin typeface="Arial" charset="0"/>
              <a:cs typeface="Arial" charset="0"/>
            </a:endParaRPr>
          </a:p>
        </p:txBody>
      </p:sp>
      <p:sp>
        <p:nvSpPr>
          <p:cNvPr id="499715" name="Rectangle 2"/>
          <p:cNvSpPr>
            <a:spLocks noGrp="1" noRot="1" noChangeAspect="1" noChangeArrowheads="1" noTextEdit="1"/>
          </p:cNvSpPr>
          <p:nvPr>
            <p:ph type="sldImg"/>
          </p:nvPr>
        </p:nvSpPr>
        <p:spPr>
          <a:xfrm>
            <a:off x="1185863" y="698500"/>
            <a:ext cx="4654550" cy="3490913"/>
          </a:xfrm>
          <a:ln/>
        </p:spPr>
      </p:sp>
      <p:sp>
        <p:nvSpPr>
          <p:cNvPr id="499716" name="Rectangle 3"/>
          <p:cNvSpPr>
            <a:spLocks noGrp="1" noChangeArrowheads="1"/>
          </p:cNvSpPr>
          <p:nvPr>
            <p:ph type="body" idx="1"/>
          </p:nvPr>
        </p:nvSpPr>
        <p:spPr>
          <a:xfrm>
            <a:off x="935804" y="4422131"/>
            <a:ext cx="5151493" cy="4188171"/>
          </a:xfrm>
        </p:spPr>
        <p:txBody>
          <a:bodyPr lIns="93315" tIns="46658" rIns="93315" bIns="46658"/>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C05B279-13EC-4EE4-9057-9BC87646CE1E}" type="slidenum">
              <a:rPr lang="en-US"/>
              <a:pPr/>
              <a:t>25</a:t>
            </a:fld>
            <a:endParaRPr lang="en-US"/>
          </a:p>
        </p:txBody>
      </p:sp>
      <p:sp>
        <p:nvSpPr>
          <p:cNvPr id="501762" name="Rectangle 7"/>
          <p:cNvSpPr txBox="1">
            <a:spLocks noGrp="1" noChangeArrowheads="1"/>
          </p:cNvSpPr>
          <p:nvPr/>
        </p:nvSpPr>
        <p:spPr bwMode="auto">
          <a:xfrm>
            <a:off x="3977928" y="8842723"/>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nchor="b"/>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48949D6A-0F25-4D40-840B-8B80CED0282C}" type="slidenum">
              <a:rPr lang="ar-SA" sz="1300">
                <a:latin typeface="Arial" charset="0"/>
              </a:rPr>
              <a:pPr algn="r" eaLnBrk="1" hangingPunct="1"/>
              <a:t>25</a:t>
            </a:fld>
            <a:endParaRPr lang="en-US" sz="1300">
              <a:latin typeface="Arial" charset="0"/>
              <a:cs typeface="Arial" charset="0"/>
            </a:endParaRPr>
          </a:p>
        </p:txBody>
      </p:sp>
      <p:sp>
        <p:nvSpPr>
          <p:cNvPr id="501763" name="Rectangle 2"/>
          <p:cNvSpPr>
            <a:spLocks noGrp="1" noRot="1" noChangeAspect="1" noChangeArrowheads="1" noTextEdit="1"/>
          </p:cNvSpPr>
          <p:nvPr>
            <p:ph type="sldImg"/>
          </p:nvPr>
        </p:nvSpPr>
        <p:spPr>
          <a:xfrm>
            <a:off x="1185863" y="698500"/>
            <a:ext cx="4654550" cy="3490913"/>
          </a:xfrm>
          <a:ln/>
        </p:spPr>
      </p:sp>
      <p:sp>
        <p:nvSpPr>
          <p:cNvPr id="501764" name="Rectangle 3"/>
          <p:cNvSpPr>
            <a:spLocks noGrp="1" noChangeArrowheads="1"/>
          </p:cNvSpPr>
          <p:nvPr>
            <p:ph type="body" idx="1"/>
          </p:nvPr>
        </p:nvSpPr>
        <p:spPr>
          <a:xfrm>
            <a:off x="935804" y="4422131"/>
            <a:ext cx="5151493" cy="4188171"/>
          </a:xfrm>
        </p:spPr>
        <p:txBody>
          <a:bodyPr lIns="93315" tIns="46658" rIns="93315" bIns="46658"/>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829116E-4BC4-4751-8BA7-57FE0CB11F16}" type="slidenum">
              <a:rPr lang="en-US"/>
              <a:pPr/>
              <a:t>26</a:t>
            </a:fld>
            <a:endParaRPr lang="en-US"/>
          </a:p>
        </p:txBody>
      </p:sp>
      <p:sp>
        <p:nvSpPr>
          <p:cNvPr id="507906" name="Rectangle 7"/>
          <p:cNvSpPr txBox="1">
            <a:spLocks noGrp="1" noChangeArrowheads="1"/>
          </p:cNvSpPr>
          <p:nvPr/>
        </p:nvSpPr>
        <p:spPr bwMode="auto">
          <a:xfrm>
            <a:off x="3977928" y="8842723"/>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nchor="b"/>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404976A0-9E7C-42B1-A337-54814DF4FDEE}" type="slidenum">
              <a:rPr lang="ar-SA" sz="1300">
                <a:latin typeface="Arial" charset="0"/>
              </a:rPr>
              <a:pPr algn="r" eaLnBrk="1" hangingPunct="1"/>
              <a:t>26</a:t>
            </a:fld>
            <a:endParaRPr lang="en-US" sz="1300">
              <a:latin typeface="Arial" charset="0"/>
              <a:cs typeface="Arial" charset="0"/>
            </a:endParaRPr>
          </a:p>
        </p:txBody>
      </p:sp>
      <p:sp>
        <p:nvSpPr>
          <p:cNvPr id="507907" name="Rectangle 2"/>
          <p:cNvSpPr>
            <a:spLocks noGrp="1" noRot="1" noChangeAspect="1" noChangeArrowheads="1" noTextEdit="1"/>
          </p:cNvSpPr>
          <p:nvPr>
            <p:ph type="sldImg"/>
          </p:nvPr>
        </p:nvSpPr>
        <p:spPr>
          <a:xfrm>
            <a:off x="1184275" y="698500"/>
            <a:ext cx="4654550" cy="3490913"/>
          </a:xfrm>
          <a:ln/>
        </p:spPr>
      </p:sp>
      <p:sp>
        <p:nvSpPr>
          <p:cNvPr id="507908" name="Rectangle 3"/>
          <p:cNvSpPr>
            <a:spLocks noGrp="1" noChangeArrowheads="1"/>
          </p:cNvSpPr>
          <p:nvPr>
            <p:ph type="body" idx="1"/>
          </p:nvPr>
        </p:nvSpPr>
        <p:spPr>
          <a:xfrm>
            <a:off x="702616" y="4422131"/>
            <a:ext cx="5617871" cy="4188171"/>
          </a:xfrm>
        </p:spPr>
        <p:txBody>
          <a:bodyPr lIns="93315" tIns="46658" rIns="93315" bIns="46658"/>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5E4884-DEBC-4A4A-926C-57D83F903831}" type="slidenum">
              <a:rPr lang="en-US"/>
              <a:pPr/>
              <a:t>27</a:t>
            </a:fld>
            <a:endParaRPr lang="en-US"/>
          </a:p>
        </p:txBody>
      </p:sp>
      <p:sp>
        <p:nvSpPr>
          <p:cNvPr id="503810" name="Rectangle 7"/>
          <p:cNvSpPr txBox="1">
            <a:spLocks noGrp="1" noChangeArrowheads="1"/>
          </p:cNvSpPr>
          <p:nvPr/>
        </p:nvSpPr>
        <p:spPr bwMode="auto">
          <a:xfrm>
            <a:off x="3977928" y="8842723"/>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nchor="b"/>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03AE7681-C692-47A6-B748-F886FF01C3FA}" type="slidenum">
              <a:rPr lang="ar-SA" sz="1300">
                <a:latin typeface="Arial" charset="0"/>
              </a:rPr>
              <a:pPr algn="r" eaLnBrk="1" hangingPunct="1"/>
              <a:t>27</a:t>
            </a:fld>
            <a:endParaRPr lang="en-US" sz="1300">
              <a:latin typeface="Arial" charset="0"/>
              <a:cs typeface="Arial" charset="0"/>
            </a:endParaRPr>
          </a:p>
        </p:txBody>
      </p:sp>
      <p:sp>
        <p:nvSpPr>
          <p:cNvPr id="503811" name="Rectangle 2"/>
          <p:cNvSpPr>
            <a:spLocks noGrp="1" noRot="1" noChangeAspect="1" noChangeArrowheads="1" noTextEdit="1"/>
          </p:cNvSpPr>
          <p:nvPr>
            <p:ph type="sldImg"/>
          </p:nvPr>
        </p:nvSpPr>
        <p:spPr>
          <a:xfrm>
            <a:off x="1185863" y="698500"/>
            <a:ext cx="4654550" cy="3490913"/>
          </a:xfrm>
          <a:ln/>
        </p:spPr>
      </p:sp>
      <p:sp>
        <p:nvSpPr>
          <p:cNvPr id="503812" name="Rectangle 3"/>
          <p:cNvSpPr>
            <a:spLocks noGrp="1" noChangeArrowheads="1"/>
          </p:cNvSpPr>
          <p:nvPr>
            <p:ph type="body" idx="1"/>
          </p:nvPr>
        </p:nvSpPr>
        <p:spPr>
          <a:xfrm>
            <a:off x="935804" y="4422131"/>
            <a:ext cx="5151493" cy="4188171"/>
          </a:xfrm>
        </p:spPr>
        <p:txBody>
          <a:bodyPr lIns="93315" tIns="46658" rIns="93315" bIns="46658"/>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AF7CC9-0658-4F58-BD3E-4ADA15A0F800}" type="slidenum">
              <a:rPr lang="en-US"/>
              <a:pPr/>
              <a:t>28</a:t>
            </a:fld>
            <a:endParaRPr lang="en-US"/>
          </a:p>
        </p:txBody>
      </p:sp>
      <p:sp>
        <p:nvSpPr>
          <p:cNvPr id="579586" name="Rectangle 2"/>
          <p:cNvSpPr>
            <a:spLocks noGrp="1" noRot="1" noChangeAspect="1" noChangeArrowheads="1" noTextEdit="1"/>
          </p:cNvSpPr>
          <p:nvPr>
            <p:ph type="sldImg"/>
          </p:nvPr>
        </p:nvSpPr>
        <p:spPr>
          <a:xfrm>
            <a:off x="1179513" y="695325"/>
            <a:ext cx="4635500" cy="3476625"/>
          </a:xfrm>
          <a:ln/>
        </p:spPr>
      </p:sp>
      <p:sp>
        <p:nvSpPr>
          <p:cNvPr id="57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C4BCE4-8CB6-48D1-9E9D-4849064ACAE5}" type="slidenum">
              <a:rPr lang="en-US"/>
              <a:pPr/>
              <a:t>29</a:t>
            </a:fld>
            <a:endParaRPr lang="en-US"/>
          </a:p>
        </p:txBody>
      </p:sp>
      <p:sp>
        <p:nvSpPr>
          <p:cNvPr id="580610" name="Rectangle 2"/>
          <p:cNvSpPr>
            <a:spLocks noGrp="1" noRot="1" noChangeAspect="1" noChangeArrowheads="1" noTextEdit="1"/>
          </p:cNvSpPr>
          <p:nvPr>
            <p:ph type="sldImg"/>
          </p:nvPr>
        </p:nvSpPr>
        <p:spPr>
          <a:xfrm>
            <a:off x="1179513" y="695325"/>
            <a:ext cx="4635500" cy="3476625"/>
          </a:xfrm>
          <a:ln/>
        </p:spPr>
      </p:sp>
      <p:sp>
        <p:nvSpPr>
          <p:cNvPr id="580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929BC-ECBA-4A11-86E9-E45516C1006E}" type="slidenum">
              <a:rPr lang="en-US"/>
              <a:pPr/>
              <a:t>30</a:t>
            </a:fld>
            <a:endParaRPr lang="en-US"/>
          </a:p>
        </p:txBody>
      </p:sp>
      <p:sp>
        <p:nvSpPr>
          <p:cNvPr id="581634" name="Rectangle 2"/>
          <p:cNvSpPr>
            <a:spLocks noGrp="1" noRot="1" noChangeAspect="1" noChangeArrowheads="1" noTextEdit="1"/>
          </p:cNvSpPr>
          <p:nvPr>
            <p:ph type="sldImg"/>
          </p:nvPr>
        </p:nvSpPr>
        <p:spPr>
          <a:xfrm>
            <a:off x="1179513" y="695325"/>
            <a:ext cx="4635500" cy="3476625"/>
          </a:xfrm>
          <a:ln/>
        </p:spPr>
      </p:sp>
      <p:sp>
        <p:nvSpPr>
          <p:cNvPr id="581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noChangeArrowheads="1"/>
          </p:cNvSpPr>
          <p:nvPr>
            <p:ph type="body" idx="1"/>
          </p:nvPr>
        </p:nvSpPr>
        <p:spPr/>
        <p:txBody>
          <a:bodyPr/>
          <a:lstStyle/>
          <a:p>
            <a:r>
              <a:rPr lang="en-GB"/>
              <a:t>Difficult image. Lots of saturation. Selected region is the best I could do.</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060">
              <a:defRPr sz="2300">
                <a:solidFill>
                  <a:schemeClr val="tx1"/>
                </a:solidFill>
                <a:latin typeface="Times New Roman" pitchFamily="18" charset="0"/>
              </a:defRPr>
            </a:lvl1pPr>
            <a:lvl2pPr marL="717232" indent="-275859" defTabSz="921060">
              <a:defRPr sz="2300">
                <a:solidFill>
                  <a:schemeClr val="tx1"/>
                </a:solidFill>
                <a:latin typeface="Times New Roman" pitchFamily="18" charset="0"/>
              </a:defRPr>
            </a:lvl2pPr>
            <a:lvl3pPr marL="1103433" indent="-220687" defTabSz="921060">
              <a:defRPr sz="2300">
                <a:solidFill>
                  <a:schemeClr val="tx1"/>
                </a:solidFill>
                <a:latin typeface="Times New Roman" pitchFamily="18" charset="0"/>
              </a:defRPr>
            </a:lvl3pPr>
            <a:lvl4pPr marL="1544806" indent="-220687" defTabSz="921060">
              <a:defRPr sz="2300">
                <a:solidFill>
                  <a:schemeClr val="tx1"/>
                </a:solidFill>
                <a:latin typeface="Times New Roman" pitchFamily="18" charset="0"/>
              </a:defRPr>
            </a:lvl4pPr>
            <a:lvl5pPr marL="1986180" indent="-220687" defTabSz="921060">
              <a:defRPr sz="2300">
                <a:solidFill>
                  <a:schemeClr val="tx1"/>
                </a:solidFill>
                <a:latin typeface="Times New Roman" pitchFamily="18" charset="0"/>
              </a:defRPr>
            </a:lvl5pPr>
            <a:lvl6pPr marL="2427553" indent="-220687" defTabSz="921060" eaLnBrk="0" fontAlgn="base" hangingPunct="0">
              <a:spcBef>
                <a:spcPct val="0"/>
              </a:spcBef>
              <a:spcAft>
                <a:spcPct val="0"/>
              </a:spcAft>
              <a:defRPr sz="2300">
                <a:solidFill>
                  <a:schemeClr val="tx1"/>
                </a:solidFill>
                <a:latin typeface="Times New Roman" pitchFamily="18" charset="0"/>
              </a:defRPr>
            </a:lvl6pPr>
            <a:lvl7pPr marL="2868926" indent="-220687" defTabSz="921060" eaLnBrk="0" fontAlgn="base" hangingPunct="0">
              <a:spcBef>
                <a:spcPct val="0"/>
              </a:spcBef>
              <a:spcAft>
                <a:spcPct val="0"/>
              </a:spcAft>
              <a:defRPr sz="2300">
                <a:solidFill>
                  <a:schemeClr val="tx1"/>
                </a:solidFill>
                <a:latin typeface="Times New Roman" pitchFamily="18" charset="0"/>
              </a:defRPr>
            </a:lvl7pPr>
            <a:lvl8pPr marL="3310300" indent="-220687" defTabSz="921060" eaLnBrk="0" fontAlgn="base" hangingPunct="0">
              <a:spcBef>
                <a:spcPct val="0"/>
              </a:spcBef>
              <a:spcAft>
                <a:spcPct val="0"/>
              </a:spcAft>
              <a:defRPr sz="2300">
                <a:solidFill>
                  <a:schemeClr val="tx1"/>
                </a:solidFill>
                <a:latin typeface="Times New Roman" pitchFamily="18" charset="0"/>
              </a:defRPr>
            </a:lvl8pPr>
            <a:lvl9pPr marL="3751673" indent="-220687" defTabSz="921060" eaLnBrk="0" fontAlgn="base" hangingPunct="0">
              <a:spcBef>
                <a:spcPct val="0"/>
              </a:spcBef>
              <a:spcAft>
                <a:spcPct val="0"/>
              </a:spcAft>
              <a:defRPr sz="2300">
                <a:solidFill>
                  <a:schemeClr val="tx1"/>
                </a:solidFill>
                <a:latin typeface="Times New Roman" pitchFamily="18" charset="0"/>
              </a:defRPr>
            </a:lvl9pPr>
          </a:lstStyle>
          <a:p>
            <a:fld id="{4D35399C-BD7F-4B2B-9773-96934185D603}" type="slidenum">
              <a:rPr lang="en-US" sz="1200"/>
              <a:pPr/>
              <a:t>8</a:t>
            </a:fld>
            <a:endParaRPr 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noChangeArrowheads="1"/>
          </p:cNvSpPr>
          <p:nvPr>
            <p:ph type="body" idx="1"/>
          </p:nvPr>
        </p:nvSpPr>
        <p:spPr/>
        <p:txBody>
          <a:bodyPr/>
          <a:lstStyle/>
          <a:p>
            <a:r>
              <a:rPr lang="en-GB"/>
              <a:t>Difficult image. Lots of saturation. Selected region is the best I could do.</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noChangeArrowheads="1"/>
          </p:cNvSpPr>
          <p:nvPr>
            <p:ph type="body" idx="1"/>
          </p:nvPr>
        </p:nvSpPr>
        <p:spPr/>
        <p:txBody>
          <a:bodyPr/>
          <a:lstStyle/>
          <a:p>
            <a:r>
              <a:rPr lang="en-GB"/>
              <a:t>Difficult image. Lots of saturation. Selected region is the best I could do.</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194026-71BA-43F5-94AC-178E0B560B21}" type="slidenum">
              <a:rPr lang="en-US"/>
              <a:pPr/>
              <a:t>55</a:t>
            </a:fld>
            <a:endParaRPr lang="en-US"/>
          </a:p>
        </p:txBody>
      </p:sp>
      <p:sp>
        <p:nvSpPr>
          <p:cNvPr id="557058" name="Rectangle 2"/>
          <p:cNvSpPr>
            <a:spLocks noGrp="1" noRot="1" noChangeAspect="1" noChangeArrowheads="1" noTextEdit="1"/>
          </p:cNvSpPr>
          <p:nvPr>
            <p:ph type="sldImg"/>
          </p:nvPr>
        </p:nvSpPr>
        <p:spPr>
          <a:xfrm>
            <a:off x="1184275" y="698500"/>
            <a:ext cx="4654550" cy="3490913"/>
          </a:xfrm>
          <a:ln/>
        </p:spPr>
      </p:sp>
      <p:sp>
        <p:nvSpPr>
          <p:cNvPr id="557059" name="Rectangle 3"/>
          <p:cNvSpPr>
            <a:spLocks noGrp="1" noChangeArrowheads="1"/>
          </p:cNvSpPr>
          <p:nvPr>
            <p:ph type="body" idx="1"/>
          </p:nvPr>
        </p:nvSpPr>
        <p:spPr>
          <a:xfrm>
            <a:off x="702616" y="4422131"/>
            <a:ext cx="5617871" cy="4188171"/>
          </a:xfrm>
        </p:spPr>
        <p:txBody>
          <a:bodyPr/>
          <a:lstStyle/>
          <a:p>
            <a:r>
              <a:rPr lang="en-US"/>
              <a:t>This is made possible with a simple modification to conventional images:  inserting into the lens aperture a coded pattern which we cut from a piece of cardboard. A quick assembly manual is: open the lens, place a cardboard mask in the aperture and close it up. </a:t>
            </a: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0E0BA-6C7D-4DD6-9356-D86EFE4B4E8E}" type="slidenum">
              <a:rPr lang="en-US"/>
              <a:pPr/>
              <a:t>56</a:t>
            </a:fld>
            <a:endParaRPr lang="en-US"/>
          </a:p>
        </p:txBody>
      </p:sp>
      <p:sp>
        <p:nvSpPr>
          <p:cNvPr id="559106" name="Rectangle 2"/>
          <p:cNvSpPr>
            <a:spLocks noGrp="1" noRot="1" noChangeAspect="1" noChangeArrowheads="1" noTextEdit="1"/>
          </p:cNvSpPr>
          <p:nvPr>
            <p:ph type="sldImg"/>
          </p:nvPr>
        </p:nvSpPr>
        <p:spPr>
          <a:xfrm>
            <a:off x="1184275" y="698500"/>
            <a:ext cx="4654550" cy="3490913"/>
          </a:xfrm>
          <a:ln/>
        </p:spPr>
      </p:sp>
      <p:sp>
        <p:nvSpPr>
          <p:cNvPr id="559107" name="Rectangle 3"/>
          <p:cNvSpPr>
            <a:spLocks noGrp="1" noChangeArrowheads="1"/>
          </p:cNvSpPr>
          <p:nvPr>
            <p:ph type="body" idx="1"/>
          </p:nvPr>
        </p:nvSpPr>
        <p:spPr>
          <a:xfrm>
            <a:off x="702616" y="4422131"/>
            <a:ext cx="5617871" cy="4188171"/>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7AEDD-34C1-4B1D-B3F9-BBFF64E309BF}" type="slidenum">
              <a:rPr lang="en-US"/>
              <a:pPr/>
              <a:t>57</a:t>
            </a:fld>
            <a:endParaRPr lang="en-US"/>
          </a:p>
        </p:txBody>
      </p:sp>
      <p:sp>
        <p:nvSpPr>
          <p:cNvPr id="566274" name="Rectangle 2"/>
          <p:cNvSpPr>
            <a:spLocks noGrp="1" noRot="1" noChangeAspect="1" noChangeArrowheads="1" noTextEdit="1"/>
          </p:cNvSpPr>
          <p:nvPr>
            <p:ph type="sldImg"/>
          </p:nvPr>
        </p:nvSpPr>
        <p:spPr>
          <a:xfrm>
            <a:off x="1184275" y="698500"/>
            <a:ext cx="4654550" cy="3490913"/>
          </a:xfrm>
          <a:ln/>
        </p:spPr>
      </p:sp>
      <p:sp>
        <p:nvSpPr>
          <p:cNvPr id="566275" name="Rectangle 3"/>
          <p:cNvSpPr>
            <a:spLocks noGrp="1" noChangeArrowheads="1"/>
          </p:cNvSpPr>
          <p:nvPr>
            <p:ph type="body" idx="1"/>
          </p:nvPr>
        </p:nvSpPr>
        <p:spPr>
          <a:xfrm>
            <a:off x="702616" y="4422131"/>
            <a:ext cx="5617871" cy="4188171"/>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62F2DA-67C2-4003-BBFB-745F5837EF99}" type="slidenum">
              <a:rPr lang="en-US"/>
              <a:pPr/>
              <a:t>58</a:t>
            </a:fld>
            <a:endParaRPr lang="en-US"/>
          </a:p>
        </p:txBody>
      </p:sp>
      <p:sp>
        <p:nvSpPr>
          <p:cNvPr id="568322" name="Rectangle 2"/>
          <p:cNvSpPr>
            <a:spLocks noGrp="1" noRot="1" noChangeAspect="1" noChangeArrowheads="1" noTextEdit="1"/>
          </p:cNvSpPr>
          <p:nvPr>
            <p:ph type="sldImg"/>
          </p:nvPr>
        </p:nvSpPr>
        <p:spPr>
          <a:xfrm>
            <a:off x="1184275" y="698500"/>
            <a:ext cx="4654550" cy="3490913"/>
          </a:xfrm>
          <a:ln/>
        </p:spPr>
      </p:sp>
      <p:sp>
        <p:nvSpPr>
          <p:cNvPr id="568323" name="Rectangle 3"/>
          <p:cNvSpPr>
            <a:spLocks noGrp="1" noChangeArrowheads="1"/>
          </p:cNvSpPr>
          <p:nvPr>
            <p:ph type="body" idx="1"/>
          </p:nvPr>
        </p:nvSpPr>
        <p:spPr>
          <a:xfrm>
            <a:off x="702616" y="4422131"/>
            <a:ext cx="5617871" cy="4188171"/>
          </a:xfrm>
        </p:spPr>
        <p:txBody>
          <a:bodyPr/>
          <a:lstStyle/>
          <a:p>
            <a:r>
              <a:rPr lang="en-US"/>
              <a:t>Unlike conventional plenoptic cameras, our approach produces images at full resolution, which in this case</a:t>
            </a:r>
          </a:p>
          <a:p>
            <a:r>
              <a:rPr lang="en-US"/>
              <a:t>exceeds that of the projector, so we need to zoom in to see better.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DE0658-BD20-4C99-8D70-2CC413B2C8C6}" type="slidenum">
              <a:rPr lang="en-US"/>
              <a:pPr/>
              <a:t>59</a:t>
            </a:fld>
            <a:endParaRPr lang="en-US"/>
          </a:p>
        </p:txBody>
      </p:sp>
      <p:sp>
        <p:nvSpPr>
          <p:cNvPr id="570370" name="Rectangle 2"/>
          <p:cNvSpPr>
            <a:spLocks noGrp="1" noRot="1" noChangeAspect="1" noChangeArrowheads="1" noTextEdit="1"/>
          </p:cNvSpPr>
          <p:nvPr>
            <p:ph type="sldImg"/>
          </p:nvPr>
        </p:nvSpPr>
        <p:spPr>
          <a:xfrm>
            <a:off x="1184275" y="698500"/>
            <a:ext cx="4654550" cy="3490913"/>
          </a:xfrm>
          <a:ln/>
        </p:spPr>
      </p:sp>
      <p:sp>
        <p:nvSpPr>
          <p:cNvPr id="570371" name="Rectangle 3"/>
          <p:cNvSpPr>
            <a:spLocks noGrp="1" noChangeArrowheads="1"/>
          </p:cNvSpPr>
          <p:nvPr>
            <p:ph type="body" idx="1"/>
          </p:nvPr>
        </p:nvSpPr>
        <p:spPr>
          <a:xfrm>
            <a:off x="702616" y="4422131"/>
            <a:ext cx="5617871" cy="4188171"/>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9624E5-1F2F-4CCD-BCB2-A799DFFA8C03}" type="slidenum">
              <a:rPr lang="en-US"/>
              <a:pPr/>
              <a:t>60</a:t>
            </a:fld>
            <a:endParaRPr lang="en-US"/>
          </a:p>
        </p:txBody>
      </p:sp>
      <p:sp>
        <p:nvSpPr>
          <p:cNvPr id="590850" name="Rectangle 2"/>
          <p:cNvSpPr>
            <a:spLocks noGrp="1" noRot="1" noChangeAspect="1" noChangeArrowheads="1" noTextEdit="1"/>
          </p:cNvSpPr>
          <p:nvPr>
            <p:ph type="sldImg"/>
          </p:nvPr>
        </p:nvSpPr>
        <p:spPr>
          <a:xfrm>
            <a:off x="1179513" y="695325"/>
            <a:ext cx="4635500" cy="3476625"/>
          </a:xfrm>
          <a:ln/>
        </p:spPr>
      </p:sp>
      <p:sp>
        <p:nvSpPr>
          <p:cNvPr id="590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0C7FA-6092-4AC3-BFC0-73F0047A403C}" type="slidenum">
              <a:rPr lang="en-US"/>
              <a:pPr/>
              <a:t>61</a:t>
            </a:fld>
            <a:endParaRPr lang="en-US"/>
          </a:p>
        </p:txBody>
      </p:sp>
      <p:sp>
        <p:nvSpPr>
          <p:cNvPr id="592898" name="Rectangle 2"/>
          <p:cNvSpPr>
            <a:spLocks noGrp="1" noRot="1" noChangeAspect="1" noChangeArrowheads="1" noTextEdit="1"/>
          </p:cNvSpPr>
          <p:nvPr>
            <p:ph type="sldImg"/>
          </p:nvPr>
        </p:nvSpPr>
        <p:spPr>
          <a:xfrm>
            <a:off x="1181100" y="695325"/>
            <a:ext cx="4633913" cy="3475038"/>
          </a:xfrm>
          <a:ln/>
        </p:spPr>
      </p:sp>
      <p:sp>
        <p:nvSpPr>
          <p:cNvPr id="592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55653-1638-41B0-A955-B91C232584D8}" type="slidenum">
              <a:rPr lang="en-US"/>
              <a:pPr/>
              <a:t>62</a:t>
            </a:fld>
            <a:endParaRPr lang="en-US"/>
          </a:p>
        </p:txBody>
      </p:sp>
      <p:sp>
        <p:nvSpPr>
          <p:cNvPr id="564226" name="Rectangle 2"/>
          <p:cNvSpPr>
            <a:spLocks noGrp="1" noRot="1" noChangeAspect="1" noChangeArrowheads="1" noTextEdit="1"/>
          </p:cNvSpPr>
          <p:nvPr>
            <p:ph type="sldImg"/>
          </p:nvPr>
        </p:nvSpPr>
        <p:spPr>
          <a:xfrm>
            <a:off x="1184275" y="698500"/>
            <a:ext cx="4654550" cy="3490913"/>
          </a:xfrm>
          <a:ln/>
        </p:spPr>
      </p:sp>
      <p:sp>
        <p:nvSpPr>
          <p:cNvPr id="564227" name="Rectangle 3"/>
          <p:cNvSpPr>
            <a:spLocks noGrp="1" noChangeArrowheads="1"/>
          </p:cNvSpPr>
          <p:nvPr>
            <p:ph type="body" idx="1"/>
          </p:nvPr>
        </p:nvSpPr>
        <p:spPr>
          <a:xfrm>
            <a:off x="702616" y="4422131"/>
            <a:ext cx="5617871" cy="4188171"/>
          </a:xfrm>
        </p:spPr>
        <p:txBody>
          <a:bodyPr/>
          <a:lstStyle/>
          <a:p>
            <a:r>
              <a:rPr lang="en-US"/>
              <a:t>License plate example:  Blur = 60 pixels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060">
              <a:defRPr sz="2300">
                <a:solidFill>
                  <a:schemeClr val="tx1"/>
                </a:solidFill>
                <a:latin typeface="Times New Roman" pitchFamily="18" charset="0"/>
              </a:defRPr>
            </a:lvl1pPr>
            <a:lvl2pPr marL="717232" indent="-275859" defTabSz="921060">
              <a:defRPr sz="2300">
                <a:solidFill>
                  <a:schemeClr val="tx1"/>
                </a:solidFill>
                <a:latin typeface="Times New Roman" pitchFamily="18" charset="0"/>
              </a:defRPr>
            </a:lvl2pPr>
            <a:lvl3pPr marL="1103433" indent="-220687" defTabSz="921060">
              <a:defRPr sz="2300">
                <a:solidFill>
                  <a:schemeClr val="tx1"/>
                </a:solidFill>
                <a:latin typeface="Times New Roman" pitchFamily="18" charset="0"/>
              </a:defRPr>
            </a:lvl3pPr>
            <a:lvl4pPr marL="1544806" indent="-220687" defTabSz="921060">
              <a:defRPr sz="2300">
                <a:solidFill>
                  <a:schemeClr val="tx1"/>
                </a:solidFill>
                <a:latin typeface="Times New Roman" pitchFamily="18" charset="0"/>
              </a:defRPr>
            </a:lvl4pPr>
            <a:lvl5pPr marL="1986180" indent="-220687" defTabSz="921060">
              <a:defRPr sz="2300">
                <a:solidFill>
                  <a:schemeClr val="tx1"/>
                </a:solidFill>
                <a:latin typeface="Times New Roman" pitchFamily="18" charset="0"/>
              </a:defRPr>
            </a:lvl5pPr>
            <a:lvl6pPr marL="2427553" indent="-220687" defTabSz="921060" eaLnBrk="0" fontAlgn="base" hangingPunct="0">
              <a:spcBef>
                <a:spcPct val="0"/>
              </a:spcBef>
              <a:spcAft>
                <a:spcPct val="0"/>
              </a:spcAft>
              <a:defRPr sz="2300">
                <a:solidFill>
                  <a:schemeClr val="tx1"/>
                </a:solidFill>
                <a:latin typeface="Times New Roman" pitchFamily="18" charset="0"/>
              </a:defRPr>
            </a:lvl6pPr>
            <a:lvl7pPr marL="2868926" indent="-220687" defTabSz="921060" eaLnBrk="0" fontAlgn="base" hangingPunct="0">
              <a:spcBef>
                <a:spcPct val="0"/>
              </a:spcBef>
              <a:spcAft>
                <a:spcPct val="0"/>
              </a:spcAft>
              <a:defRPr sz="2300">
                <a:solidFill>
                  <a:schemeClr val="tx1"/>
                </a:solidFill>
                <a:latin typeface="Times New Roman" pitchFamily="18" charset="0"/>
              </a:defRPr>
            </a:lvl7pPr>
            <a:lvl8pPr marL="3310300" indent="-220687" defTabSz="921060" eaLnBrk="0" fontAlgn="base" hangingPunct="0">
              <a:spcBef>
                <a:spcPct val="0"/>
              </a:spcBef>
              <a:spcAft>
                <a:spcPct val="0"/>
              </a:spcAft>
              <a:defRPr sz="2300">
                <a:solidFill>
                  <a:schemeClr val="tx1"/>
                </a:solidFill>
                <a:latin typeface="Times New Roman" pitchFamily="18" charset="0"/>
              </a:defRPr>
            </a:lvl8pPr>
            <a:lvl9pPr marL="3751673" indent="-220687" defTabSz="921060" eaLnBrk="0" fontAlgn="base" hangingPunct="0">
              <a:spcBef>
                <a:spcPct val="0"/>
              </a:spcBef>
              <a:spcAft>
                <a:spcPct val="0"/>
              </a:spcAft>
              <a:defRPr sz="2300">
                <a:solidFill>
                  <a:schemeClr val="tx1"/>
                </a:solidFill>
                <a:latin typeface="Times New Roman" pitchFamily="18" charset="0"/>
              </a:defRPr>
            </a:lvl9pPr>
          </a:lstStyle>
          <a:p>
            <a:fld id="{4D35399C-BD7F-4B2B-9773-96934185D603}" type="slidenum">
              <a:rPr lang="en-US" sz="1200"/>
              <a:pPr/>
              <a:t>9</a:t>
            </a:fld>
            <a:endParaRPr 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559EE9-55F4-4696-9D5B-02A1243E3654}" type="slidenum">
              <a:rPr lang="en-US"/>
              <a:pPr/>
              <a:t>72</a:t>
            </a:fld>
            <a:endParaRPr lang="en-US"/>
          </a:p>
        </p:txBody>
      </p:sp>
      <p:sp>
        <p:nvSpPr>
          <p:cNvPr id="588802" name="Rectangle 2"/>
          <p:cNvSpPr>
            <a:spLocks noGrp="1" noRot="1" noChangeAspect="1" noChangeArrowheads="1" noTextEdit="1"/>
          </p:cNvSpPr>
          <p:nvPr>
            <p:ph type="sldImg"/>
          </p:nvPr>
        </p:nvSpPr>
        <p:spPr>
          <a:xfrm>
            <a:off x="1179513" y="695325"/>
            <a:ext cx="4635500" cy="3476625"/>
          </a:xfrm>
          <a:ln/>
        </p:spPr>
      </p:sp>
      <p:sp>
        <p:nvSpPr>
          <p:cNvPr id="588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C6584-7F87-44DF-B0D2-6C857BE17B36}" type="slidenum">
              <a:rPr lang="en-US"/>
              <a:pPr/>
              <a:t>73</a:t>
            </a:fld>
            <a:endParaRPr lang="en-US"/>
          </a:p>
        </p:txBody>
      </p:sp>
      <p:sp>
        <p:nvSpPr>
          <p:cNvPr id="538626" name="Rectangle 2"/>
          <p:cNvSpPr>
            <a:spLocks noGrp="1" noRot="1" noChangeAspect="1" noChangeArrowheads="1" noTextEdit="1"/>
          </p:cNvSpPr>
          <p:nvPr>
            <p:ph type="sldImg"/>
          </p:nvPr>
        </p:nvSpPr>
        <p:spPr>
          <a:xfrm>
            <a:off x="-889000" y="2689225"/>
            <a:ext cx="4638675" cy="3478213"/>
          </a:xfrm>
          <a:ln/>
        </p:spPr>
      </p:sp>
      <p:sp>
        <p:nvSpPr>
          <p:cNvPr id="538627" name="Rectangle 3"/>
          <p:cNvSpPr>
            <a:spLocks noGrp="1" noChangeArrowheads="1"/>
          </p:cNvSpPr>
          <p:nvPr>
            <p:ph type="body" idx="1"/>
          </p:nvPr>
        </p:nvSpPr>
        <p:spPr>
          <a:xfrm>
            <a:off x="2926292" y="621839"/>
            <a:ext cx="3979452" cy="8065424"/>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329EB7-3D4A-40FA-B1BC-A9EC3603649A}" type="slidenum">
              <a:rPr lang="en-US"/>
              <a:pPr/>
              <a:t>74</a:t>
            </a:fld>
            <a:endParaRPr lang="en-US"/>
          </a:p>
        </p:txBody>
      </p:sp>
      <p:sp>
        <p:nvSpPr>
          <p:cNvPr id="540674" name="Rectangle 2"/>
          <p:cNvSpPr>
            <a:spLocks noGrp="1" noRot="1" noChangeAspect="1" noChangeArrowheads="1" noTextEdit="1"/>
          </p:cNvSpPr>
          <p:nvPr>
            <p:ph type="sldImg"/>
          </p:nvPr>
        </p:nvSpPr>
        <p:spPr>
          <a:xfrm>
            <a:off x="-889000" y="2689225"/>
            <a:ext cx="4637088" cy="3478213"/>
          </a:xfrm>
          <a:ln/>
        </p:spPr>
      </p:sp>
      <p:sp>
        <p:nvSpPr>
          <p:cNvPr id="540675" name="Rectangle 3"/>
          <p:cNvSpPr>
            <a:spLocks noGrp="1" noChangeArrowheads="1"/>
          </p:cNvSpPr>
          <p:nvPr>
            <p:ph type="body" idx="1"/>
          </p:nvPr>
        </p:nvSpPr>
        <p:spPr>
          <a:xfrm>
            <a:off x="2926292" y="621839"/>
            <a:ext cx="3979452" cy="8065424"/>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B0133-CCA4-4439-8BC2-D40E1831412C}" type="slidenum">
              <a:rPr lang="en-US"/>
              <a:pPr/>
              <a:t>75</a:t>
            </a:fld>
            <a:endParaRPr lang="en-US"/>
          </a:p>
        </p:txBody>
      </p:sp>
      <p:sp>
        <p:nvSpPr>
          <p:cNvPr id="544770" name="Rectangle 2"/>
          <p:cNvSpPr>
            <a:spLocks noGrp="1" noRot="1" noChangeAspect="1" noChangeArrowheads="1" noTextEdit="1"/>
          </p:cNvSpPr>
          <p:nvPr>
            <p:ph type="sldImg"/>
          </p:nvPr>
        </p:nvSpPr>
        <p:spPr>
          <a:xfrm>
            <a:off x="-889000" y="2689225"/>
            <a:ext cx="4637088" cy="3478213"/>
          </a:xfrm>
          <a:ln/>
        </p:spPr>
      </p:sp>
      <p:sp>
        <p:nvSpPr>
          <p:cNvPr id="544771" name="Rectangle 3"/>
          <p:cNvSpPr>
            <a:spLocks noGrp="1" noChangeArrowheads="1"/>
          </p:cNvSpPr>
          <p:nvPr>
            <p:ph type="body" idx="1"/>
          </p:nvPr>
        </p:nvSpPr>
        <p:spPr>
          <a:xfrm>
            <a:off x="2926292" y="621839"/>
            <a:ext cx="3979452" cy="8065424"/>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C9910-B556-4396-9182-80BDF7E5EE25}" type="slidenum">
              <a:rPr lang="en-US"/>
              <a:pPr/>
              <a:t>76</a:t>
            </a:fld>
            <a:endParaRPr lang="en-US"/>
          </a:p>
        </p:txBody>
      </p:sp>
      <p:sp>
        <p:nvSpPr>
          <p:cNvPr id="548866" name="Rectangle 2"/>
          <p:cNvSpPr>
            <a:spLocks noGrp="1" noRot="1" noChangeAspect="1" noChangeArrowheads="1" noTextEdit="1"/>
          </p:cNvSpPr>
          <p:nvPr>
            <p:ph type="sldImg"/>
          </p:nvPr>
        </p:nvSpPr>
        <p:spPr>
          <a:xfrm>
            <a:off x="-889000" y="2689225"/>
            <a:ext cx="4637088" cy="3478213"/>
          </a:xfrm>
          <a:ln/>
        </p:spPr>
      </p:sp>
      <p:sp>
        <p:nvSpPr>
          <p:cNvPr id="548867" name="Rectangle 3"/>
          <p:cNvSpPr>
            <a:spLocks noGrp="1" noChangeArrowheads="1"/>
          </p:cNvSpPr>
          <p:nvPr>
            <p:ph type="body" idx="1"/>
          </p:nvPr>
        </p:nvSpPr>
        <p:spPr>
          <a:xfrm>
            <a:off x="2926292" y="621839"/>
            <a:ext cx="3979452" cy="8065424"/>
          </a:xfrm>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A01D2C-F060-422C-AFE0-FC66F50084C0}" type="slidenum">
              <a:rPr lang="en-US"/>
              <a:pPr/>
              <a:t>77</a:t>
            </a:fld>
            <a:endParaRPr lang="en-US"/>
          </a:p>
        </p:txBody>
      </p:sp>
      <p:sp>
        <p:nvSpPr>
          <p:cNvPr id="550914" name="Rectangle 2"/>
          <p:cNvSpPr>
            <a:spLocks noGrp="1" noRot="1" noChangeAspect="1" noChangeArrowheads="1" noTextEdit="1"/>
          </p:cNvSpPr>
          <p:nvPr>
            <p:ph type="sldImg"/>
          </p:nvPr>
        </p:nvSpPr>
        <p:spPr>
          <a:xfrm>
            <a:off x="-889000" y="2689225"/>
            <a:ext cx="4637088" cy="3478213"/>
          </a:xfrm>
          <a:ln/>
        </p:spPr>
      </p:sp>
      <p:sp>
        <p:nvSpPr>
          <p:cNvPr id="550915" name="Rectangle 3"/>
          <p:cNvSpPr>
            <a:spLocks noGrp="1" noChangeArrowheads="1"/>
          </p:cNvSpPr>
          <p:nvPr>
            <p:ph type="body" idx="1"/>
          </p:nvPr>
        </p:nvSpPr>
        <p:spPr>
          <a:xfrm>
            <a:off x="2926292" y="621839"/>
            <a:ext cx="3979452" cy="8065424"/>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1E909F-DFCC-4ED8-8CC6-278F827DF1DC}" type="slidenum">
              <a:rPr lang="en-US"/>
              <a:pPr/>
              <a:t>78</a:t>
            </a:fld>
            <a:endParaRPr lang="en-US"/>
          </a:p>
        </p:txBody>
      </p:sp>
      <p:sp>
        <p:nvSpPr>
          <p:cNvPr id="552962" name="Rectangle 2"/>
          <p:cNvSpPr>
            <a:spLocks noGrp="1" noRot="1" noChangeAspect="1" noChangeArrowheads="1" noTextEdit="1"/>
          </p:cNvSpPr>
          <p:nvPr>
            <p:ph type="sldImg"/>
          </p:nvPr>
        </p:nvSpPr>
        <p:spPr>
          <a:xfrm>
            <a:off x="-889000" y="2689225"/>
            <a:ext cx="4638675" cy="3478213"/>
          </a:xfrm>
          <a:ln/>
        </p:spPr>
      </p:sp>
      <p:sp>
        <p:nvSpPr>
          <p:cNvPr id="552963" name="Rectangle 3"/>
          <p:cNvSpPr>
            <a:spLocks noGrp="1" noChangeArrowheads="1"/>
          </p:cNvSpPr>
          <p:nvPr>
            <p:ph type="body" idx="1"/>
          </p:nvPr>
        </p:nvSpPr>
        <p:spPr>
          <a:xfrm>
            <a:off x="2926292" y="621839"/>
            <a:ext cx="3979452" cy="8065424"/>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AFA5FB-4813-4510-A861-0F83CCE37D91}" type="slidenum">
              <a:rPr lang="en-US"/>
              <a:pPr/>
              <a:t>79</a:t>
            </a:fld>
            <a:endParaRPr lang="en-US"/>
          </a:p>
        </p:txBody>
      </p:sp>
      <p:sp>
        <p:nvSpPr>
          <p:cNvPr id="1527810" name="Rectangle 2"/>
          <p:cNvSpPr>
            <a:spLocks noGrp="1" noRot="1" noChangeAspect="1" noChangeArrowheads="1" noTextEdit="1"/>
          </p:cNvSpPr>
          <p:nvPr>
            <p:ph type="sldImg"/>
          </p:nvPr>
        </p:nvSpPr>
        <p:spPr>
          <a:ln/>
        </p:spPr>
      </p:sp>
      <p:sp>
        <p:nvSpPr>
          <p:cNvPr id="1527811" name="Rectangle 3"/>
          <p:cNvSpPr>
            <a:spLocks noGrp="1" noChangeArrowheads="1"/>
          </p:cNvSpPr>
          <p:nvPr>
            <p:ph type="body" idx="1"/>
          </p:nvPr>
        </p:nvSpPr>
        <p:spPr/>
        <p:txBody>
          <a:bodyPr/>
          <a:lstStyle/>
          <a:p>
            <a:r>
              <a:rPr lang="en-US" dirty="0" smtClean="0"/>
              <a:t>http://www.flickr.com/photos/artiephotography/3513060620/</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9729A0-5AC8-4A0D-98D8-8559CA635853}" type="slidenum">
              <a:rPr lang="en-US"/>
              <a:pPr/>
              <a:t>80</a:t>
            </a:fld>
            <a:endParaRPr lang="en-US"/>
          </a:p>
        </p:txBody>
      </p:sp>
      <p:sp>
        <p:nvSpPr>
          <p:cNvPr id="1326082" name="Rectangle 2"/>
          <p:cNvSpPr>
            <a:spLocks noGrp="1" noRot="1" noChangeAspect="1" noChangeArrowheads="1" noTextEdit="1"/>
          </p:cNvSpPr>
          <p:nvPr>
            <p:ph type="sldImg"/>
          </p:nvPr>
        </p:nvSpPr>
        <p:spPr>
          <a:xfrm>
            <a:off x="1184275" y="696913"/>
            <a:ext cx="4656138" cy="3492500"/>
          </a:xfrm>
          <a:ln/>
        </p:spPr>
      </p:sp>
      <p:sp>
        <p:nvSpPr>
          <p:cNvPr id="1326083" name="Rectangle 3"/>
          <p:cNvSpPr>
            <a:spLocks noGrp="1" noChangeArrowheads="1"/>
          </p:cNvSpPr>
          <p:nvPr>
            <p:ph type="body" idx="1"/>
          </p:nvPr>
        </p:nvSpPr>
        <p:spPr>
          <a:xfrm>
            <a:off x="935804" y="4422131"/>
            <a:ext cx="5151493" cy="4189711"/>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EB123-3A28-422D-B6A1-BA17955A551C}" type="slidenum">
              <a:rPr lang="en-US"/>
              <a:pPr/>
              <a:t>81</a:t>
            </a:fld>
            <a:endParaRPr lang="en-US"/>
          </a:p>
        </p:txBody>
      </p:sp>
      <p:sp>
        <p:nvSpPr>
          <p:cNvPr id="1471490" name="Rectangle 2"/>
          <p:cNvSpPr>
            <a:spLocks noGrp="1" noRot="1" noChangeAspect="1" noChangeArrowheads="1" noTextEdit="1"/>
          </p:cNvSpPr>
          <p:nvPr>
            <p:ph type="sldImg"/>
          </p:nvPr>
        </p:nvSpPr>
        <p:spPr>
          <a:ln/>
        </p:spPr>
      </p:sp>
      <p:sp>
        <p:nvSpPr>
          <p:cNvPr id="147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060">
              <a:defRPr sz="2300">
                <a:solidFill>
                  <a:schemeClr val="tx1"/>
                </a:solidFill>
                <a:latin typeface="Times New Roman" pitchFamily="18" charset="0"/>
              </a:defRPr>
            </a:lvl1pPr>
            <a:lvl2pPr marL="717232" indent="-275859" defTabSz="921060">
              <a:defRPr sz="2300">
                <a:solidFill>
                  <a:schemeClr val="tx1"/>
                </a:solidFill>
                <a:latin typeface="Times New Roman" pitchFamily="18" charset="0"/>
              </a:defRPr>
            </a:lvl2pPr>
            <a:lvl3pPr marL="1103433" indent="-220687" defTabSz="921060">
              <a:defRPr sz="2300">
                <a:solidFill>
                  <a:schemeClr val="tx1"/>
                </a:solidFill>
                <a:latin typeface="Times New Roman" pitchFamily="18" charset="0"/>
              </a:defRPr>
            </a:lvl3pPr>
            <a:lvl4pPr marL="1544806" indent="-220687" defTabSz="921060">
              <a:defRPr sz="2300">
                <a:solidFill>
                  <a:schemeClr val="tx1"/>
                </a:solidFill>
                <a:latin typeface="Times New Roman" pitchFamily="18" charset="0"/>
              </a:defRPr>
            </a:lvl4pPr>
            <a:lvl5pPr marL="1986180" indent="-220687" defTabSz="921060">
              <a:defRPr sz="2300">
                <a:solidFill>
                  <a:schemeClr val="tx1"/>
                </a:solidFill>
                <a:latin typeface="Times New Roman" pitchFamily="18" charset="0"/>
              </a:defRPr>
            </a:lvl5pPr>
            <a:lvl6pPr marL="2427553" indent="-220687" defTabSz="921060" eaLnBrk="0" fontAlgn="base" hangingPunct="0">
              <a:spcBef>
                <a:spcPct val="0"/>
              </a:spcBef>
              <a:spcAft>
                <a:spcPct val="0"/>
              </a:spcAft>
              <a:defRPr sz="2300">
                <a:solidFill>
                  <a:schemeClr val="tx1"/>
                </a:solidFill>
                <a:latin typeface="Times New Roman" pitchFamily="18" charset="0"/>
              </a:defRPr>
            </a:lvl6pPr>
            <a:lvl7pPr marL="2868926" indent="-220687" defTabSz="921060" eaLnBrk="0" fontAlgn="base" hangingPunct="0">
              <a:spcBef>
                <a:spcPct val="0"/>
              </a:spcBef>
              <a:spcAft>
                <a:spcPct val="0"/>
              </a:spcAft>
              <a:defRPr sz="2300">
                <a:solidFill>
                  <a:schemeClr val="tx1"/>
                </a:solidFill>
                <a:latin typeface="Times New Roman" pitchFamily="18" charset="0"/>
              </a:defRPr>
            </a:lvl7pPr>
            <a:lvl8pPr marL="3310300" indent="-220687" defTabSz="921060" eaLnBrk="0" fontAlgn="base" hangingPunct="0">
              <a:spcBef>
                <a:spcPct val="0"/>
              </a:spcBef>
              <a:spcAft>
                <a:spcPct val="0"/>
              </a:spcAft>
              <a:defRPr sz="2300">
                <a:solidFill>
                  <a:schemeClr val="tx1"/>
                </a:solidFill>
                <a:latin typeface="Times New Roman" pitchFamily="18" charset="0"/>
              </a:defRPr>
            </a:lvl8pPr>
            <a:lvl9pPr marL="3751673" indent="-220687" defTabSz="921060" eaLnBrk="0" fontAlgn="base" hangingPunct="0">
              <a:spcBef>
                <a:spcPct val="0"/>
              </a:spcBef>
              <a:spcAft>
                <a:spcPct val="0"/>
              </a:spcAft>
              <a:defRPr sz="2300">
                <a:solidFill>
                  <a:schemeClr val="tx1"/>
                </a:solidFill>
                <a:latin typeface="Times New Roman" pitchFamily="18" charset="0"/>
              </a:defRPr>
            </a:lvl9pPr>
          </a:lstStyle>
          <a:p>
            <a:fld id="{FE46910B-B2AC-4EF7-A31D-238F1B7E1BAE}" type="slidenum">
              <a:rPr lang="en-US" sz="1200"/>
              <a:pPr/>
              <a:t>16</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59B07-95CB-41CE-8A17-33444C8DD140}" type="slidenum">
              <a:rPr lang="en-US"/>
              <a:pPr/>
              <a:t>82</a:t>
            </a:fld>
            <a:endParaRPr lang="en-US"/>
          </a:p>
        </p:txBody>
      </p:sp>
      <p:sp>
        <p:nvSpPr>
          <p:cNvPr id="1472514" name="Rectangle 2"/>
          <p:cNvSpPr>
            <a:spLocks noGrp="1" noRot="1" noChangeAspect="1" noChangeArrowheads="1" noTextEdit="1"/>
          </p:cNvSpPr>
          <p:nvPr>
            <p:ph type="sldImg"/>
          </p:nvPr>
        </p:nvSpPr>
        <p:spPr>
          <a:ln/>
        </p:spPr>
      </p:sp>
      <p:sp>
        <p:nvSpPr>
          <p:cNvPr id="147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089887-A860-4011-90A2-CB69BE37092A}" type="slidenum">
              <a:rPr lang="en-US"/>
              <a:pPr/>
              <a:t>83</a:t>
            </a:fld>
            <a:endParaRPr lang="en-US"/>
          </a:p>
        </p:txBody>
      </p:sp>
      <p:sp>
        <p:nvSpPr>
          <p:cNvPr id="1473538" name="Rectangle 2"/>
          <p:cNvSpPr>
            <a:spLocks noGrp="1" noRot="1" noChangeAspect="1" noChangeArrowheads="1" noTextEdit="1"/>
          </p:cNvSpPr>
          <p:nvPr>
            <p:ph type="sldImg"/>
          </p:nvPr>
        </p:nvSpPr>
        <p:spPr>
          <a:ln/>
        </p:spPr>
      </p:sp>
      <p:sp>
        <p:nvSpPr>
          <p:cNvPr id="147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F57CBC8D-B338-4C00-A90D-CE362B36C972}" type="slidenum">
              <a:rPr lang="en-US"/>
              <a:pPr/>
              <a:t>84</a:t>
            </a:fld>
            <a:endParaRPr lang="en-US"/>
          </a:p>
        </p:txBody>
      </p:sp>
      <p:sp>
        <p:nvSpPr>
          <p:cNvPr id="905218" name="Rectangle 2"/>
          <p:cNvSpPr>
            <a:spLocks noChangeArrowheads="1"/>
          </p:cNvSpPr>
          <p:nvPr/>
        </p:nvSpPr>
        <p:spPr bwMode="auto">
          <a:xfrm>
            <a:off x="3979454" y="0"/>
            <a:ext cx="3061937" cy="457143"/>
          </a:xfrm>
          <a:prstGeom prst="rect">
            <a:avLst/>
          </a:prstGeom>
          <a:noFill/>
          <a:ln w="12700">
            <a:noFill/>
            <a:miter lim="800000"/>
            <a:headEnd/>
            <a:tailEnd/>
          </a:ln>
          <a:effectLst/>
        </p:spPr>
        <p:txBody>
          <a:bodyPr wrap="none" lIns="88275" tIns="44137" rIns="88275" bIns="44137" anchor="ctr"/>
          <a:lstStyle/>
          <a:p>
            <a:endParaRPr lang="en-US"/>
          </a:p>
        </p:txBody>
      </p:sp>
      <p:sp>
        <p:nvSpPr>
          <p:cNvPr id="905219" name="Rectangle 3"/>
          <p:cNvSpPr>
            <a:spLocks noChangeArrowheads="1"/>
          </p:cNvSpPr>
          <p:nvPr/>
        </p:nvSpPr>
        <p:spPr bwMode="auto">
          <a:xfrm>
            <a:off x="3979454" y="8864272"/>
            <a:ext cx="3061937" cy="457142"/>
          </a:xfrm>
          <a:prstGeom prst="rect">
            <a:avLst/>
          </a:prstGeom>
          <a:noFill/>
          <a:ln w="12700">
            <a:noFill/>
            <a:miter lim="800000"/>
            <a:headEnd/>
            <a:tailEnd/>
          </a:ln>
          <a:effectLst/>
        </p:spPr>
        <p:txBody>
          <a:bodyPr lIns="92343" tIns="45361" rIns="92343" bIns="45361" anchor="b"/>
          <a:lstStyle/>
          <a:p>
            <a:pPr algn="r" defTabSz="933321"/>
            <a:r>
              <a:rPr lang="en-US" sz="1300"/>
              <a:t>3</a:t>
            </a:r>
          </a:p>
        </p:txBody>
      </p:sp>
      <p:sp>
        <p:nvSpPr>
          <p:cNvPr id="905220" name="Rectangle 4"/>
          <p:cNvSpPr>
            <a:spLocks noChangeArrowheads="1"/>
          </p:cNvSpPr>
          <p:nvPr/>
        </p:nvSpPr>
        <p:spPr bwMode="auto">
          <a:xfrm>
            <a:off x="0" y="8864272"/>
            <a:ext cx="3061938" cy="457142"/>
          </a:xfrm>
          <a:prstGeom prst="rect">
            <a:avLst/>
          </a:prstGeom>
          <a:noFill/>
          <a:ln w="12700">
            <a:noFill/>
            <a:miter lim="800000"/>
            <a:headEnd/>
            <a:tailEnd/>
          </a:ln>
          <a:effectLst/>
        </p:spPr>
        <p:txBody>
          <a:bodyPr wrap="none" lIns="88275" tIns="44137" rIns="88275" bIns="44137" anchor="ctr"/>
          <a:lstStyle/>
          <a:p>
            <a:endParaRPr lang="en-US"/>
          </a:p>
        </p:txBody>
      </p:sp>
      <p:sp>
        <p:nvSpPr>
          <p:cNvPr id="905221" name="Rectangle 5"/>
          <p:cNvSpPr>
            <a:spLocks noChangeArrowheads="1"/>
          </p:cNvSpPr>
          <p:nvPr/>
        </p:nvSpPr>
        <p:spPr bwMode="auto">
          <a:xfrm>
            <a:off x="0" y="0"/>
            <a:ext cx="3061938" cy="457143"/>
          </a:xfrm>
          <a:prstGeom prst="rect">
            <a:avLst/>
          </a:prstGeom>
          <a:noFill/>
          <a:ln w="12700">
            <a:noFill/>
            <a:miter lim="800000"/>
            <a:headEnd/>
            <a:tailEnd/>
          </a:ln>
          <a:effectLst/>
        </p:spPr>
        <p:txBody>
          <a:bodyPr wrap="none" lIns="88275" tIns="44137" rIns="88275" bIns="44137" anchor="ctr"/>
          <a:lstStyle/>
          <a:p>
            <a:endParaRPr lang="en-US"/>
          </a:p>
        </p:txBody>
      </p:sp>
      <p:sp>
        <p:nvSpPr>
          <p:cNvPr id="905222" name="Rectangle 6"/>
          <p:cNvSpPr>
            <a:spLocks noGrp="1" noRot="1" noChangeAspect="1" noChangeArrowheads="1" noTextEdit="1"/>
          </p:cNvSpPr>
          <p:nvPr>
            <p:ph type="sldImg"/>
          </p:nvPr>
        </p:nvSpPr>
        <p:spPr>
          <a:xfrm>
            <a:off x="1184275" y="698500"/>
            <a:ext cx="4654550" cy="3490913"/>
          </a:xfrm>
          <a:ln w="12700" cap="flat"/>
        </p:spPr>
      </p:sp>
      <p:sp>
        <p:nvSpPr>
          <p:cNvPr id="905223" name="Rectangle 7"/>
          <p:cNvSpPr>
            <a:spLocks noGrp="1" noChangeArrowheads="1"/>
          </p:cNvSpPr>
          <p:nvPr>
            <p:ph type="body" idx="1"/>
          </p:nvPr>
        </p:nvSpPr>
        <p:spPr>
          <a:xfrm>
            <a:off x="919040" y="4431366"/>
            <a:ext cx="5203312" cy="4203563"/>
          </a:xfrm>
          <a:ln/>
        </p:spPr>
        <p:txBody>
          <a:bodyPr lIns="92343" tIns="45361" rIns="92343" bIns="45361"/>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EDEA40B3-E586-4627-9648-F315B6E7D62D}" type="slidenum">
              <a:rPr lang="en-US"/>
              <a:pPr/>
              <a:t>85</a:t>
            </a:fld>
            <a:endParaRPr lang="en-US"/>
          </a:p>
        </p:txBody>
      </p:sp>
      <p:sp>
        <p:nvSpPr>
          <p:cNvPr id="910338" name="Rectangle 2"/>
          <p:cNvSpPr>
            <a:spLocks noChangeArrowheads="1"/>
          </p:cNvSpPr>
          <p:nvPr/>
        </p:nvSpPr>
        <p:spPr bwMode="auto">
          <a:xfrm>
            <a:off x="3979454" y="0"/>
            <a:ext cx="3061937" cy="457143"/>
          </a:xfrm>
          <a:prstGeom prst="rect">
            <a:avLst/>
          </a:prstGeom>
          <a:noFill/>
          <a:ln w="12700">
            <a:noFill/>
            <a:miter lim="800000"/>
            <a:headEnd/>
            <a:tailEnd/>
          </a:ln>
          <a:effectLst/>
        </p:spPr>
        <p:txBody>
          <a:bodyPr wrap="none" lIns="88275" tIns="44137" rIns="88275" bIns="44137" anchor="ctr"/>
          <a:lstStyle/>
          <a:p>
            <a:endParaRPr lang="en-US"/>
          </a:p>
        </p:txBody>
      </p:sp>
      <p:sp>
        <p:nvSpPr>
          <p:cNvPr id="910339" name="Rectangle 3"/>
          <p:cNvSpPr>
            <a:spLocks noChangeArrowheads="1"/>
          </p:cNvSpPr>
          <p:nvPr/>
        </p:nvSpPr>
        <p:spPr bwMode="auto">
          <a:xfrm>
            <a:off x="3979454" y="8864272"/>
            <a:ext cx="3061937" cy="457142"/>
          </a:xfrm>
          <a:prstGeom prst="rect">
            <a:avLst/>
          </a:prstGeom>
          <a:noFill/>
          <a:ln w="12700">
            <a:noFill/>
            <a:miter lim="800000"/>
            <a:headEnd/>
            <a:tailEnd/>
          </a:ln>
          <a:effectLst/>
        </p:spPr>
        <p:txBody>
          <a:bodyPr lIns="92343" tIns="45361" rIns="92343" bIns="45361" anchor="b"/>
          <a:lstStyle/>
          <a:p>
            <a:pPr algn="r" defTabSz="933321"/>
            <a:r>
              <a:rPr lang="en-US" sz="1300"/>
              <a:t>1</a:t>
            </a:r>
          </a:p>
        </p:txBody>
      </p:sp>
      <p:sp>
        <p:nvSpPr>
          <p:cNvPr id="910340" name="Rectangle 4"/>
          <p:cNvSpPr>
            <a:spLocks noChangeArrowheads="1"/>
          </p:cNvSpPr>
          <p:nvPr/>
        </p:nvSpPr>
        <p:spPr bwMode="auto">
          <a:xfrm>
            <a:off x="0" y="8864272"/>
            <a:ext cx="3061938" cy="457142"/>
          </a:xfrm>
          <a:prstGeom prst="rect">
            <a:avLst/>
          </a:prstGeom>
          <a:noFill/>
          <a:ln w="12700">
            <a:noFill/>
            <a:miter lim="800000"/>
            <a:headEnd/>
            <a:tailEnd/>
          </a:ln>
          <a:effectLst/>
        </p:spPr>
        <p:txBody>
          <a:bodyPr wrap="none" lIns="88275" tIns="44137" rIns="88275" bIns="44137" anchor="ctr"/>
          <a:lstStyle/>
          <a:p>
            <a:endParaRPr lang="en-US"/>
          </a:p>
        </p:txBody>
      </p:sp>
      <p:sp>
        <p:nvSpPr>
          <p:cNvPr id="910341" name="Rectangle 5"/>
          <p:cNvSpPr>
            <a:spLocks noChangeArrowheads="1"/>
          </p:cNvSpPr>
          <p:nvPr/>
        </p:nvSpPr>
        <p:spPr bwMode="auto">
          <a:xfrm>
            <a:off x="0" y="0"/>
            <a:ext cx="3061938" cy="457143"/>
          </a:xfrm>
          <a:prstGeom prst="rect">
            <a:avLst/>
          </a:prstGeom>
          <a:noFill/>
          <a:ln w="12700">
            <a:noFill/>
            <a:miter lim="800000"/>
            <a:headEnd/>
            <a:tailEnd/>
          </a:ln>
          <a:effectLst/>
        </p:spPr>
        <p:txBody>
          <a:bodyPr wrap="none" lIns="88275" tIns="44137" rIns="88275" bIns="44137" anchor="ctr"/>
          <a:lstStyle/>
          <a:p>
            <a:endParaRPr lang="en-US"/>
          </a:p>
        </p:txBody>
      </p:sp>
      <p:sp>
        <p:nvSpPr>
          <p:cNvPr id="910342" name="Rectangle 6"/>
          <p:cNvSpPr>
            <a:spLocks noGrp="1" noRot="1" noChangeAspect="1" noChangeArrowheads="1" noTextEdit="1"/>
          </p:cNvSpPr>
          <p:nvPr>
            <p:ph type="sldImg"/>
          </p:nvPr>
        </p:nvSpPr>
        <p:spPr>
          <a:xfrm>
            <a:off x="1184275" y="698500"/>
            <a:ext cx="4654550" cy="3490913"/>
          </a:xfrm>
          <a:ln w="12700" cap="flat"/>
        </p:spPr>
      </p:sp>
      <p:sp>
        <p:nvSpPr>
          <p:cNvPr id="910343" name="Rectangle 7"/>
          <p:cNvSpPr>
            <a:spLocks noGrp="1" noChangeArrowheads="1"/>
          </p:cNvSpPr>
          <p:nvPr>
            <p:ph type="body" idx="1"/>
          </p:nvPr>
        </p:nvSpPr>
        <p:spPr>
          <a:xfrm>
            <a:off x="919040" y="4431366"/>
            <a:ext cx="5203312" cy="4203563"/>
          </a:xfrm>
          <a:ln/>
        </p:spPr>
        <p:txBody>
          <a:bodyPr lIns="92343" tIns="45361" rIns="92343" bIns="45361"/>
          <a:lstStyle/>
          <a:p>
            <a:r>
              <a:rPr lang="en-US" dirty="0" smtClean="0"/>
              <a:t>is this curve</a:t>
            </a:r>
            <a:r>
              <a:rPr lang="en-US" baseline="0" dirty="0" smtClean="0"/>
              <a:t> sloped the wrong way? Isn’t more detail given to darker regions? oh no it’s correct because the x axis is log scale.</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49CBA0-028E-4324-879B-A2737541717C}" type="slidenum">
              <a:rPr lang="en-US"/>
              <a:pPr/>
              <a:t>86</a:t>
            </a:fld>
            <a:endParaRPr lang="en-US"/>
          </a:p>
        </p:txBody>
      </p:sp>
      <p:sp>
        <p:nvSpPr>
          <p:cNvPr id="953346" name="Rectangle 2"/>
          <p:cNvSpPr>
            <a:spLocks noGrp="1" noRot="1" noChangeAspect="1" noChangeArrowheads="1" noTextEdit="1"/>
          </p:cNvSpPr>
          <p:nvPr>
            <p:ph type="sldImg"/>
          </p:nvPr>
        </p:nvSpPr>
        <p:spPr>
          <a:xfrm>
            <a:off x="1184275" y="696913"/>
            <a:ext cx="4656138" cy="3492500"/>
          </a:xfrm>
          <a:ln/>
        </p:spPr>
      </p:sp>
      <p:sp>
        <p:nvSpPr>
          <p:cNvPr id="953347" name="Rectangle 3"/>
          <p:cNvSpPr>
            <a:spLocks noGrp="1" noChangeArrowheads="1"/>
          </p:cNvSpPr>
          <p:nvPr>
            <p:ph type="body" idx="1"/>
          </p:nvPr>
        </p:nvSpPr>
        <p:spPr>
          <a:xfrm>
            <a:off x="935804" y="4422131"/>
            <a:ext cx="5151493" cy="4189711"/>
          </a:xfrm>
        </p:spPr>
        <p:txBody>
          <a:bodyPr lIns="93219" tIns="46610" rIns="93219" bIns="46610"/>
          <a:lstStyle/>
          <a:p>
            <a:r>
              <a:rPr lang="en-US" dirty="0" smtClean="0"/>
              <a:t>memorial church, Stanford.</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A397A7-1944-4620-B2AE-237339438304}" type="slidenum">
              <a:rPr lang="en-US"/>
              <a:pPr/>
              <a:t>87</a:t>
            </a:fld>
            <a:endParaRPr lang="en-US"/>
          </a:p>
        </p:txBody>
      </p:sp>
      <p:sp>
        <p:nvSpPr>
          <p:cNvPr id="1475586" name="Rectangle 2"/>
          <p:cNvSpPr>
            <a:spLocks noGrp="1" noRot="1" noChangeAspect="1" noChangeArrowheads="1" noTextEdit="1"/>
          </p:cNvSpPr>
          <p:nvPr>
            <p:ph type="sldImg"/>
          </p:nvPr>
        </p:nvSpPr>
        <p:spPr>
          <a:ln/>
        </p:spPr>
      </p:sp>
      <p:sp>
        <p:nvSpPr>
          <p:cNvPr id="147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18270-4F7C-4969-B4B3-10432B4FF723}" type="slidenum">
              <a:rPr lang="en-US"/>
              <a:pPr/>
              <a:t>88</a:t>
            </a:fld>
            <a:endParaRPr lang="en-US"/>
          </a:p>
        </p:txBody>
      </p:sp>
      <p:sp>
        <p:nvSpPr>
          <p:cNvPr id="1476610" name="Rectangle 2"/>
          <p:cNvSpPr>
            <a:spLocks noGrp="1" noRot="1" noChangeAspect="1" noChangeArrowheads="1" noTextEdit="1"/>
          </p:cNvSpPr>
          <p:nvPr>
            <p:ph type="sldImg"/>
          </p:nvPr>
        </p:nvSpPr>
        <p:spPr>
          <a:ln/>
        </p:spPr>
      </p:sp>
      <p:sp>
        <p:nvSpPr>
          <p:cNvPr id="147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7272CBE1-07BB-4682-97F2-17C9B65C37DC}" type="slidenum">
              <a:rPr lang="en-US"/>
              <a:pPr/>
              <a:t>89</a:t>
            </a:fld>
            <a:endParaRPr lang="en-US"/>
          </a:p>
        </p:txBody>
      </p:sp>
      <p:sp>
        <p:nvSpPr>
          <p:cNvPr id="916482" name="Rectangle 2"/>
          <p:cNvSpPr>
            <a:spLocks noChangeArrowheads="1"/>
          </p:cNvSpPr>
          <p:nvPr/>
        </p:nvSpPr>
        <p:spPr bwMode="auto">
          <a:xfrm>
            <a:off x="3979454" y="0"/>
            <a:ext cx="3061937" cy="457143"/>
          </a:xfrm>
          <a:prstGeom prst="rect">
            <a:avLst/>
          </a:prstGeom>
          <a:noFill/>
          <a:ln w="12700">
            <a:noFill/>
            <a:miter lim="800000"/>
            <a:headEnd/>
            <a:tailEnd/>
          </a:ln>
          <a:effectLst/>
        </p:spPr>
        <p:txBody>
          <a:bodyPr wrap="none" lIns="88275" tIns="44137" rIns="88275" bIns="44137" anchor="ctr"/>
          <a:lstStyle/>
          <a:p>
            <a:endParaRPr lang="en-US"/>
          </a:p>
        </p:txBody>
      </p:sp>
      <p:sp>
        <p:nvSpPr>
          <p:cNvPr id="916483" name="Rectangle 3"/>
          <p:cNvSpPr>
            <a:spLocks noChangeArrowheads="1"/>
          </p:cNvSpPr>
          <p:nvPr/>
        </p:nvSpPr>
        <p:spPr bwMode="auto">
          <a:xfrm>
            <a:off x="3979454" y="8864272"/>
            <a:ext cx="3061937" cy="457142"/>
          </a:xfrm>
          <a:prstGeom prst="rect">
            <a:avLst/>
          </a:prstGeom>
          <a:noFill/>
          <a:ln w="12700">
            <a:noFill/>
            <a:miter lim="800000"/>
            <a:headEnd/>
            <a:tailEnd/>
          </a:ln>
          <a:effectLst/>
        </p:spPr>
        <p:txBody>
          <a:bodyPr lIns="92343" tIns="45361" rIns="92343" bIns="45361" anchor="b"/>
          <a:lstStyle/>
          <a:p>
            <a:pPr algn="r" defTabSz="933321"/>
            <a:r>
              <a:rPr lang="en-US" sz="1300"/>
              <a:t>10</a:t>
            </a:r>
          </a:p>
        </p:txBody>
      </p:sp>
      <p:sp>
        <p:nvSpPr>
          <p:cNvPr id="916484" name="Rectangle 4"/>
          <p:cNvSpPr>
            <a:spLocks noChangeArrowheads="1"/>
          </p:cNvSpPr>
          <p:nvPr/>
        </p:nvSpPr>
        <p:spPr bwMode="auto">
          <a:xfrm>
            <a:off x="0" y="8864272"/>
            <a:ext cx="3061938" cy="457142"/>
          </a:xfrm>
          <a:prstGeom prst="rect">
            <a:avLst/>
          </a:prstGeom>
          <a:noFill/>
          <a:ln w="12700">
            <a:noFill/>
            <a:miter lim="800000"/>
            <a:headEnd/>
            <a:tailEnd/>
          </a:ln>
          <a:effectLst/>
        </p:spPr>
        <p:txBody>
          <a:bodyPr wrap="none" lIns="88275" tIns="44137" rIns="88275" bIns="44137" anchor="ctr"/>
          <a:lstStyle/>
          <a:p>
            <a:endParaRPr lang="en-US"/>
          </a:p>
        </p:txBody>
      </p:sp>
      <p:sp>
        <p:nvSpPr>
          <p:cNvPr id="916485" name="Rectangle 5"/>
          <p:cNvSpPr>
            <a:spLocks noChangeArrowheads="1"/>
          </p:cNvSpPr>
          <p:nvPr/>
        </p:nvSpPr>
        <p:spPr bwMode="auto">
          <a:xfrm>
            <a:off x="0" y="0"/>
            <a:ext cx="3061938" cy="457143"/>
          </a:xfrm>
          <a:prstGeom prst="rect">
            <a:avLst/>
          </a:prstGeom>
          <a:noFill/>
          <a:ln w="12700">
            <a:noFill/>
            <a:miter lim="800000"/>
            <a:headEnd/>
            <a:tailEnd/>
          </a:ln>
          <a:effectLst/>
        </p:spPr>
        <p:txBody>
          <a:bodyPr wrap="none" lIns="88275" tIns="44137" rIns="88275" bIns="44137" anchor="ctr"/>
          <a:lstStyle/>
          <a:p>
            <a:endParaRPr lang="en-US"/>
          </a:p>
        </p:txBody>
      </p:sp>
      <p:sp>
        <p:nvSpPr>
          <p:cNvPr id="916486" name="Rectangle 6"/>
          <p:cNvSpPr>
            <a:spLocks noGrp="1" noRot="1" noChangeAspect="1" noChangeArrowheads="1" noTextEdit="1"/>
          </p:cNvSpPr>
          <p:nvPr>
            <p:ph type="sldImg"/>
          </p:nvPr>
        </p:nvSpPr>
        <p:spPr>
          <a:xfrm>
            <a:off x="1184275" y="698500"/>
            <a:ext cx="4654550" cy="3490913"/>
          </a:xfrm>
          <a:ln w="12700" cap="flat"/>
        </p:spPr>
      </p:sp>
      <p:sp>
        <p:nvSpPr>
          <p:cNvPr id="916487" name="Rectangle 7"/>
          <p:cNvSpPr>
            <a:spLocks noGrp="1" noChangeArrowheads="1"/>
          </p:cNvSpPr>
          <p:nvPr>
            <p:ph type="body" idx="1"/>
          </p:nvPr>
        </p:nvSpPr>
        <p:spPr>
          <a:xfrm>
            <a:off x="919040" y="4431366"/>
            <a:ext cx="5203312" cy="4203563"/>
          </a:xfrm>
          <a:ln/>
        </p:spPr>
        <p:txBody>
          <a:bodyPr lIns="92343" tIns="45361" rIns="92343" bIns="45361"/>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E0AEC5-361E-45D9-9855-59D4F0545CBE}" type="slidenum">
              <a:rPr lang="en-US"/>
              <a:pPr/>
              <a:t>90</a:t>
            </a:fld>
            <a:endParaRPr lang="en-US"/>
          </a:p>
        </p:txBody>
      </p:sp>
      <p:sp>
        <p:nvSpPr>
          <p:cNvPr id="1477634" name="Rectangle 2"/>
          <p:cNvSpPr>
            <a:spLocks noGrp="1" noRot="1" noChangeAspect="1" noChangeArrowheads="1" noTextEdit="1"/>
          </p:cNvSpPr>
          <p:nvPr>
            <p:ph type="sldImg"/>
          </p:nvPr>
        </p:nvSpPr>
        <p:spPr>
          <a:ln/>
        </p:spPr>
      </p:sp>
      <p:sp>
        <p:nvSpPr>
          <p:cNvPr id="147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BF93A9-1E39-4DF6-919C-AB87F9F9455D}" type="slidenum">
              <a:rPr lang="en-US">
                <a:solidFill>
                  <a:prstClr val="black"/>
                </a:solidFill>
              </a:rPr>
              <a:pPr/>
              <a:t>91</a:t>
            </a:fld>
            <a:endParaRPr lang="en-US">
              <a:solidFill>
                <a:prstClr val="black"/>
              </a:solidFill>
            </a:endParaRPr>
          </a:p>
        </p:txBody>
      </p:sp>
      <p:sp>
        <p:nvSpPr>
          <p:cNvPr id="1478658" name="Rectangle 2"/>
          <p:cNvSpPr>
            <a:spLocks noGrp="1" noRot="1" noChangeAspect="1" noChangeArrowheads="1" noTextEdit="1"/>
          </p:cNvSpPr>
          <p:nvPr>
            <p:ph type="sldImg"/>
          </p:nvPr>
        </p:nvSpPr>
        <p:spPr>
          <a:ln/>
        </p:spPr>
      </p:sp>
      <p:sp>
        <p:nvSpPr>
          <p:cNvPr id="147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060">
              <a:defRPr sz="2300">
                <a:solidFill>
                  <a:schemeClr val="tx1"/>
                </a:solidFill>
                <a:latin typeface="Times New Roman" pitchFamily="18" charset="0"/>
              </a:defRPr>
            </a:lvl1pPr>
            <a:lvl2pPr marL="717232" indent="-275859" defTabSz="921060">
              <a:defRPr sz="2300">
                <a:solidFill>
                  <a:schemeClr val="tx1"/>
                </a:solidFill>
                <a:latin typeface="Times New Roman" pitchFamily="18" charset="0"/>
              </a:defRPr>
            </a:lvl2pPr>
            <a:lvl3pPr marL="1103433" indent="-220687" defTabSz="921060">
              <a:defRPr sz="2300">
                <a:solidFill>
                  <a:schemeClr val="tx1"/>
                </a:solidFill>
                <a:latin typeface="Times New Roman" pitchFamily="18" charset="0"/>
              </a:defRPr>
            </a:lvl3pPr>
            <a:lvl4pPr marL="1544806" indent="-220687" defTabSz="921060">
              <a:defRPr sz="2300">
                <a:solidFill>
                  <a:schemeClr val="tx1"/>
                </a:solidFill>
                <a:latin typeface="Times New Roman" pitchFamily="18" charset="0"/>
              </a:defRPr>
            </a:lvl4pPr>
            <a:lvl5pPr marL="1986180" indent="-220687" defTabSz="921060">
              <a:defRPr sz="2300">
                <a:solidFill>
                  <a:schemeClr val="tx1"/>
                </a:solidFill>
                <a:latin typeface="Times New Roman" pitchFamily="18" charset="0"/>
              </a:defRPr>
            </a:lvl5pPr>
            <a:lvl6pPr marL="2427553" indent="-220687" defTabSz="921060" eaLnBrk="0" fontAlgn="base" hangingPunct="0">
              <a:spcBef>
                <a:spcPct val="0"/>
              </a:spcBef>
              <a:spcAft>
                <a:spcPct val="0"/>
              </a:spcAft>
              <a:defRPr sz="2300">
                <a:solidFill>
                  <a:schemeClr val="tx1"/>
                </a:solidFill>
                <a:latin typeface="Times New Roman" pitchFamily="18" charset="0"/>
              </a:defRPr>
            </a:lvl6pPr>
            <a:lvl7pPr marL="2868926" indent="-220687" defTabSz="921060" eaLnBrk="0" fontAlgn="base" hangingPunct="0">
              <a:spcBef>
                <a:spcPct val="0"/>
              </a:spcBef>
              <a:spcAft>
                <a:spcPct val="0"/>
              </a:spcAft>
              <a:defRPr sz="2300">
                <a:solidFill>
                  <a:schemeClr val="tx1"/>
                </a:solidFill>
                <a:latin typeface="Times New Roman" pitchFamily="18" charset="0"/>
              </a:defRPr>
            </a:lvl7pPr>
            <a:lvl8pPr marL="3310300" indent="-220687" defTabSz="921060" eaLnBrk="0" fontAlgn="base" hangingPunct="0">
              <a:spcBef>
                <a:spcPct val="0"/>
              </a:spcBef>
              <a:spcAft>
                <a:spcPct val="0"/>
              </a:spcAft>
              <a:defRPr sz="2300">
                <a:solidFill>
                  <a:schemeClr val="tx1"/>
                </a:solidFill>
                <a:latin typeface="Times New Roman" pitchFamily="18" charset="0"/>
              </a:defRPr>
            </a:lvl8pPr>
            <a:lvl9pPr marL="3751673" indent="-220687" defTabSz="921060" eaLnBrk="0" fontAlgn="base" hangingPunct="0">
              <a:spcBef>
                <a:spcPct val="0"/>
              </a:spcBef>
              <a:spcAft>
                <a:spcPct val="0"/>
              </a:spcAft>
              <a:defRPr sz="2300">
                <a:solidFill>
                  <a:schemeClr val="tx1"/>
                </a:solidFill>
                <a:latin typeface="Times New Roman" pitchFamily="18" charset="0"/>
              </a:defRPr>
            </a:lvl9pPr>
          </a:lstStyle>
          <a:p>
            <a:fld id="{FE46910B-B2AC-4EF7-A31D-238F1B7E1BAE}" type="slidenum">
              <a:rPr lang="en-US" sz="1200"/>
              <a:pPr/>
              <a:t>17</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30E3F-6543-48D1-B96E-416C36C31DED}" type="slidenum">
              <a:rPr lang="en-US"/>
              <a:pPr/>
              <a:t>92</a:t>
            </a:fld>
            <a:endParaRPr lang="en-US"/>
          </a:p>
        </p:txBody>
      </p:sp>
      <p:sp>
        <p:nvSpPr>
          <p:cNvPr id="1486850" name="Rectangle 2"/>
          <p:cNvSpPr>
            <a:spLocks noGrp="1" noRot="1" noChangeAspect="1" noChangeArrowheads="1" noTextEdit="1"/>
          </p:cNvSpPr>
          <p:nvPr>
            <p:ph type="sldImg"/>
          </p:nvPr>
        </p:nvSpPr>
        <p:spPr>
          <a:ln/>
        </p:spPr>
      </p:sp>
      <p:sp>
        <p:nvSpPr>
          <p:cNvPr id="148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957E8-C0CF-4CE7-9B5B-29FE680220D3}" type="slidenum">
              <a:rPr lang="en-US"/>
              <a:pPr/>
              <a:t>93</a:t>
            </a:fld>
            <a:endParaRPr lang="en-US"/>
          </a:p>
        </p:txBody>
      </p:sp>
      <p:sp>
        <p:nvSpPr>
          <p:cNvPr id="1487874" name="Rectangle 2"/>
          <p:cNvSpPr>
            <a:spLocks noGrp="1" noRot="1" noChangeAspect="1" noChangeArrowheads="1" noTextEdit="1"/>
          </p:cNvSpPr>
          <p:nvPr>
            <p:ph type="sldImg"/>
          </p:nvPr>
        </p:nvSpPr>
        <p:spPr>
          <a:ln/>
        </p:spPr>
      </p:sp>
      <p:sp>
        <p:nvSpPr>
          <p:cNvPr id="148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3B1427-FC51-4EB3-8A1F-2996B4958354}" type="slidenum">
              <a:rPr lang="en-US"/>
              <a:pPr/>
              <a:t>94</a:t>
            </a:fld>
            <a:endParaRPr lang="en-US"/>
          </a:p>
        </p:txBody>
      </p:sp>
      <p:sp>
        <p:nvSpPr>
          <p:cNvPr id="1488898" name="Rectangle 2"/>
          <p:cNvSpPr>
            <a:spLocks noGrp="1" noRot="1" noChangeAspect="1" noChangeArrowheads="1" noTextEdit="1"/>
          </p:cNvSpPr>
          <p:nvPr>
            <p:ph type="sldImg"/>
          </p:nvPr>
        </p:nvSpPr>
        <p:spPr>
          <a:ln/>
        </p:spPr>
      </p:sp>
      <p:sp>
        <p:nvSpPr>
          <p:cNvPr id="148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5DDC8D-287C-4404-9012-BE2804EB6E66}" type="slidenum">
              <a:rPr lang="en-US" altLang="ko-KR"/>
              <a:pPr/>
              <a:t>97</a:t>
            </a:fld>
            <a:endParaRPr lang="en-US" altLang="ko-KR"/>
          </a:p>
        </p:txBody>
      </p:sp>
      <p:sp>
        <p:nvSpPr>
          <p:cNvPr id="1025026" name="Rectangle 2"/>
          <p:cNvSpPr>
            <a:spLocks noGrp="1" noRot="1" noChangeAspect="1" noChangeArrowheads="1" noTextEdit="1"/>
          </p:cNvSpPr>
          <p:nvPr>
            <p:ph type="sldImg"/>
          </p:nvPr>
        </p:nvSpPr>
        <p:spPr>
          <a:ln/>
        </p:spPr>
      </p:sp>
      <p:sp>
        <p:nvSpPr>
          <p:cNvPr id="1025027" name="Rectangle 3"/>
          <p:cNvSpPr>
            <a:spLocks noGrp="1" noChangeArrowheads="1"/>
          </p:cNvSpPr>
          <p:nvPr>
            <p:ph type="body" idx="1"/>
          </p:nvPr>
        </p:nvSpPr>
        <p:spPr/>
        <p:txBody>
          <a:bodyPr/>
          <a:lstStyle/>
          <a:p>
            <a:r>
              <a:rPr lang="en-US" altLang="ko-KR"/>
              <a:t>Let us look closely at what we call the </a:t>
            </a:r>
            <a:r>
              <a:rPr lang="en-US" altLang="ko-KR" b="1"/>
              <a:t>tonal aspects</a:t>
            </a:r>
            <a:r>
              <a:rPr lang="en-US" altLang="ko-KR"/>
              <a:t> of look. We will see that they can be discussed in terms of </a:t>
            </a:r>
            <a:r>
              <a:rPr lang="en-US" altLang="ko-KR" b="1"/>
              <a:t>multiscale</a:t>
            </a:r>
            <a:r>
              <a:rPr lang="en-US" altLang="ko-KR"/>
              <a:t> contrast. </a:t>
            </a:r>
          </a:p>
          <a:p>
            <a:endParaRPr lang="en-US" altLang="ko-KR"/>
          </a:p>
          <a:p>
            <a:r>
              <a:rPr lang="en-US" altLang="ko-KR"/>
              <a:t>Let us compare two photos.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EBCD43-8557-478E-988F-E85AB45702D6}" type="slidenum">
              <a:rPr lang="en-US" altLang="ko-KR">
                <a:solidFill>
                  <a:prstClr val="black"/>
                </a:solidFill>
              </a:rPr>
              <a:pPr/>
              <a:t>98</a:t>
            </a:fld>
            <a:endParaRPr lang="en-US" altLang="ko-KR">
              <a:solidFill>
                <a:prstClr val="black"/>
              </a:solidFill>
            </a:endParaRPr>
          </a:p>
        </p:txBody>
      </p:sp>
      <p:sp>
        <p:nvSpPr>
          <p:cNvPr id="1027074" name="Rectangle 2"/>
          <p:cNvSpPr>
            <a:spLocks noGrp="1" noRot="1" noChangeAspect="1" noChangeArrowheads="1" noTextEdit="1"/>
          </p:cNvSpPr>
          <p:nvPr>
            <p:ph type="sldImg"/>
          </p:nvPr>
        </p:nvSpPr>
        <p:spPr>
          <a:ln/>
        </p:spPr>
      </p:sp>
      <p:sp>
        <p:nvSpPr>
          <p:cNvPr id="1027075" name="Rectangle 3"/>
          <p:cNvSpPr>
            <a:spLocks noGrp="1" noChangeArrowheads="1"/>
          </p:cNvSpPr>
          <p:nvPr>
            <p:ph type="body" idx="1"/>
          </p:nvPr>
        </p:nvSpPr>
        <p:spPr/>
        <p:txBody>
          <a:bodyPr/>
          <a:lstStyle/>
          <a:p>
            <a:r>
              <a:rPr lang="en-US" altLang="ko-KR"/>
              <a:t>First look at the overall contrast. </a:t>
            </a:r>
          </a:p>
          <a:p>
            <a:endParaRPr lang="en-US" altLang="ko-KR"/>
          </a:p>
          <a:p>
            <a:r>
              <a:rPr lang="en-US" altLang="ko-KR"/>
              <a:t>Ansel Adams</a:t>
            </a:r>
            <a:r>
              <a:rPr lang="en-US" altLang="ko-KR">
                <a:latin typeface="Arial"/>
              </a:rPr>
              <a:t>’</a:t>
            </a:r>
            <a:r>
              <a:rPr lang="en-US" altLang="ko-KR"/>
              <a:t> photo, on the left, has a </a:t>
            </a:r>
            <a:r>
              <a:rPr lang="en-US" altLang="ko-KR" b="1"/>
              <a:t>high global</a:t>
            </a:r>
            <a:r>
              <a:rPr lang="en-US" altLang="ko-KR"/>
              <a:t> contrast. The rocks and trees are dark, but the sky is bright. </a:t>
            </a:r>
          </a:p>
          <a:p>
            <a:r>
              <a:rPr lang="en-US" altLang="ko-KR"/>
              <a:t>In comparison, Kenro Izu</a:t>
            </a:r>
            <a:r>
              <a:rPr lang="en-US" altLang="ko-KR">
                <a:latin typeface="Arial"/>
              </a:rPr>
              <a:t>’</a:t>
            </a:r>
            <a:r>
              <a:rPr lang="en-US" altLang="ko-KR"/>
              <a:t>s photo is gray overall and has a </a:t>
            </a:r>
            <a:r>
              <a:rPr lang="en-US" altLang="ko-KR" b="1"/>
              <a:t>lower global</a:t>
            </a:r>
            <a:r>
              <a:rPr lang="en-US" altLang="ko-KR"/>
              <a:t> contrast.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9A830-D139-4FB2-9C0A-EA2A620CFC8E}" type="slidenum">
              <a:rPr lang="en-US" altLang="ko-KR">
                <a:solidFill>
                  <a:prstClr val="black"/>
                </a:solidFill>
              </a:rPr>
              <a:pPr/>
              <a:t>99</a:t>
            </a:fld>
            <a:endParaRPr lang="en-US" altLang="ko-KR">
              <a:solidFill>
                <a:prstClr val="black"/>
              </a:solidFill>
            </a:endParaRPr>
          </a:p>
        </p:txBody>
      </p:sp>
      <p:sp>
        <p:nvSpPr>
          <p:cNvPr id="1029122" name="Rectangle 2"/>
          <p:cNvSpPr>
            <a:spLocks noGrp="1" noRot="1" noChangeAspect="1" noChangeArrowheads="1" noTextEdit="1"/>
          </p:cNvSpPr>
          <p:nvPr>
            <p:ph type="sldImg"/>
          </p:nvPr>
        </p:nvSpPr>
        <p:spPr>
          <a:ln/>
        </p:spPr>
      </p:sp>
      <p:sp>
        <p:nvSpPr>
          <p:cNvPr id="1029123" name="Rectangle 3"/>
          <p:cNvSpPr>
            <a:spLocks noGrp="1" noChangeArrowheads="1"/>
          </p:cNvSpPr>
          <p:nvPr>
            <p:ph type="body" idx="1"/>
          </p:nvPr>
        </p:nvSpPr>
        <p:spPr/>
        <p:txBody>
          <a:bodyPr/>
          <a:lstStyle/>
          <a:p>
            <a:r>
              <a:rPr lang="en-US" altLang="ko-KR"/>
              <a:t>Now, consider local contrast. </a:t>
            </a:r>
            <a:endParaRPr lang="en-US" altLang="ko-KR" i="1"/>
          </a:p>
          <a:p>
            <a:endParaRPr lang="en-US" altLang="ko-KR"/>
          </a:p>
          <a:p>
            <a:r>
              <a:rPr lang="en-US" altLang="ko-KR"/>
              <a:t>The photo by Ansel Adams has very </a:t>
            </a:r>
            <a:r>
              <a:rPr lang="en-US" altLang="ko-KR" b="1"/>
              <a:t>textured</a:t>
            </a:r>
            <a:r>
              <a:rPr lang="en-US" altLang="ko-KR"/>
              <a:t> regions like trees, but it also has</a:t>
            </a:r>
            <a:r>
              <a:rPr lang="en-US" altLang="ko-KR" b="1"/>
              <a:t> smooth</a:t>
            </a:r>
            <a:r>
              <a:rPr lang="en-US" altLang="ko-KR"/>
              <a:t> regions in the sky. </a:t>
            </a:r>
            <a:endParaRPr lang="en-US" altLang="ko-KR" i="1"/>
          </a:p>
          <a:p>
            <a:endParaRPr lang="en-US" altLang="ko-KR" i="1"/>
          </a:p>
          <a:p>
            <a:r>
              <a:rPr lang="en-US" altLang="ko-KR"/>
              <a:t>In comparison, Kenro Izu</a:t>
            </a:r>
            <a:r>
              <a:rPr lang="en-US" altLang="ko-KR">
                <a:latin typeface="Arial"/>
              </a:rPr>
              <a:t>’</a:t>
            </a:r>
            <a:r>
              <a:rPr lang="en-US" altLang="ko-KR"/>
              <a:t>s photo exhibits texture everywhere and has a rather </a:t>
            </a:r>
            <a:r>
              <a:rPr lang="en-US" altLang="ko-KR" b="1"/>
              <a:t>uniform</a:t>
            </a:r>
            <a:r>
              <a:rPr lang="en-US" altLang="ko-KR"/>
              <a:t> amount of local contrast. </a:t>
            </a:r>
            <a:endParaRPr lang="en-US" altLang="ko-KR" i="1"/>
          </a:p>
          <a:p>
            <a:endParaRPr lang="en-US" altLang="ko-KR"/>
          </a:p>
          <a:p>
            <a:r>
              <a:rPr lang="en-US" altLang="ko-KR"/>
              <a:t>We have seen that photographs differ in their </a:t>
            </a:r>
            <a:r>
              <a:rPr lang="en-US" altLang="ko-KR" b="1"/>
              <a:t>global contrast</a:t>
            </a:r>
            <a:r>
              <a:rPr lang="en-US" altLang="ko-KR"/>
              <a:t>, but also in the </a:t>
            </a:r>
            <a:r>
              <a:rPr lang="en-US" altLang="ko-KR" b="1"/>
              <a:t>variation</a:t>
            </a:r>
            <a:r>
              <a:rPr lang="en-US" altLang="ko-KR"/>
              <a:t> of their </a:t>
            </a:r>
            <a:r>
              <a:rPr lang="en-US" altLang="ko-KR" b="1"/>
              <a:t>local contrast</a:t>
            </a:r>
            <a:r>
              <a:rPr lang="en-US" altLang="ko-KR"/>
              <a:t>. This inspires us to transfer tonal aspect of photographic look using a two-scale approach. </a:t>
            </a:r>
          </a:p>
          <a:p>
            <a:endParaRPr lang="en-US" altLang="ko-KR" i="1"/>
          </a:p>
          <a:p>
            <a:r>
              <a:rPr lang="en-US" altLang="ko-KR" i="1"/>
              <a:t>Now, let</a:t>
            </a:r>
            <a:r>
              <a:rPr lang="en-US" altLang="ko-KR" i="1">
                <a:latin typeface="Arial"/>
              </a:rPr>
              <a:t>’</a:t>
            </a:r>
            <a:r>
              <a:rPr lang="en-US" altLang="ko-KR" i="1"/>
              <a:t>s have a look at the related work.</a:t>
            </a:r>
          </a:p>
          <a:p>
            <a:endParaRPr lang="en-US" altLang="ko-KR" i="1"/>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FB7776-FB2D-49AE-A89C-8E2A873997EC}" type="slidenum">
              <a:rPr lang="en-US" altLang="ko-KR"/>
              <a:pPr/>
              <a:t>100</a:t>
            </a:fld>
            <a:endParaRPr lang="en-US" altLang="ko-KR"/>
          </a:p>
        </p:txBody>
      </p:sp>
      <p:sp>
        <p:nvSpPr>
          <p:cNvPr id="1099778" name="Rectangle 2"/>
          <p:cNvSpPr>
            <a:spLocks noGrp="1" noRot="1" noChangeAspect="1" noChangeArrowheads="1" noTextEdit="1"/>
          </p:cNvSpPr>
          <p:nvPr>
            <p:ph type="sldImg"/>
          </p:nvPr>
        </p:nvSpPr>
        <p:spPr>
          <a:ln/>
        </p:spPr>
      </p:sp>
      <p:sp>
        <p:nvSpPr>
          <p:cNvPr id="1099779" name="Rectangle 3"/>
          <p:cNvSpPr>
            <a:spLocks noGrp="1" noChangeArrowheads="1"/>
          </p:cNvSpPr>
          <p:nvPr>
            <p:ph type="body" idx="1"/>
          </p:nvPr>
        </p:nvSpPr>
        <p:spPr/>
        <p:txBody>
          <a:bodyPr/>
          <a:lstStyle/>
          <a:p>
            <a:pPr>
              <a:lnSpc>
                <a:spcPct val="90000"/>
              </a:lnSpc>
            </a:pPr>
            <a:r>
              <a:rPr lang="en-US" altLang="ko-KR"/>
              <a:t>To recap, we transfer the look of the model to the input.</a:t>
            </a:r>
          </a:p>
          <a:p>
            <a:pPr>
              <a:lnSpc>
                <a:spcPct val="90000"/>
              </a:lnSpc>
            </a:pPr>
            <a:r>
              <a:rPr lang="en-US" altLang="ko-KR"/>
              <a:t>First, we </a:t>
            </a:r>
            <a:r>
              <a:rPr lang="en-US" altLang="ko-KR" b="1"/>
              <a:t>split</a:t>
            </a:r>
            <a:r>
              <a:rPr lang="en-US" altLang="ko-KR"/>
              <a:t> an input image using bilateral filtering.</a:t>
            </a:r>
          </a:p>
          <a:p>
            <a:pPr>
              <a:lnSpc>
                <a:spcPct val="90000"/>
              </a:lnSpc>
            </a:pPr>
            <a:r>
              <a:rPr lang="en-US" altLang="ko-KR"/>
              <a:t>Then, we use the base layer and detail layer to manipulate global and local contrast </a:t>
            </a:r>
            <a:r>
              <a:rPr lang="en-US" altLang="ko-KR" b="1"/>
              <a:t>separately</a:t>
            </a:r>
            <a:r>
              <a:rPr lang="en-US" altLang="ko-KR"/>
              <a:t>. </a:t>
            </a:r>
          </a:p>
          <a:p>
            <a:pPr>
              <a:lnSpc>
                <a:spcPct val="90000"/>
              </a:lnSpc>
            </a:pPr>
            <a:r>
              <a:rPr lang="en-US" altLang="ko-KR"/>
              <a:t>We </a:t>
            </a:r>
            <a:r>
              <a:rPr lang="en-US" altLang="ko-KR" b="1"/>
              <a:t>recombine</a:t>
            </a:r>
            <a:r>
              <a:rPr lang="en-US" altLang="ko-KR"/>
              <a:t> two modified layers using constrained Poisson equation.</a:t>
            </a:r>
          </a:p>
          <a:p>
            <a:pPr>
              <a:lnSpc>
                <a:spcPct val="90000"/>
              </a:lnSpc>
            </a:pPr>
            <a:r>
              <a:rPr lang="en-US" altLang="ko-KR"/>
              <a:t>As a post-processing, we add soft focus, toning, and grain effect.</a:t>
            </a:r>
          </a:p>
          <a:p>
            <a:pPr>
              <a:lnSpc>
                <a:spcPct val="90000"/>
              </a:lnSpc>
            </a:pPr>
            <a:endParaRPr lang="en-US" altLang="ko-K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68E2B4-AE10-4428-B900-72C748D72913}" type="slidenum">
              <a:rPr lang="en-US" altLang="ko-KR"/>
              <a:pPr/>
              <a:t>101</a:t>
            </a:fld>
            <a:endParaRPr lang="en-US" altLang="ko-KR"/>
          </a:p>
        </p:txBody>
      </p:sp>
      <p:sp>
        <p:nvSpPr>
          <p:cNvPr id="1082370" name="Rectangle 2"/>
          <p:cNvSpPr>
            <a:spLocks noGrp="1" noRot="1" noChangeAspect="1" noChangeArrowheads="1" noTextEdit="1"/>
          </p:cNvSpPr>
          <p:nvPr>
            <p:ph type="sldImg"/>
          </p:nvPr>
        </p:nvSpPr>
        <p:spPr>
          <a:ln/>
        </p:spPr>
      </p:sp>
      <p:sp>
        <p:nvSpPr>
          <p:cNvPr id="1082371" name="Rectangle 3"/>
          <p:cNvSpPr>
            <a:spLocks noGrp="1" noChangeArrowheads="1"/>
          </p:cNvSpPr>
          <p:nvPr>
            <p:ph type="body" idx="1"/>
          </p:nvPr>
        </p:nvSpPr>
        <p:spPr/>
        <p:txBody>
          <a:bodyPr/>
          <a:lstStyle/>
          <a:p>
            <a:r>
              <a:rPr lang="en-US" altLang="ko-KR"/>
              <a:t>With this input picture, let us transfer the look of Ansel Adams picture.</a:t>
            </a:r>
          </a:p>
          <a:p>
            <a:r>
              <a:rPr lang="en-US" altLang="ko-KR"/>
              <a:t>( with its strong global contrast and variation of local contrast. )</a:t>
            </a:r>
          </a:p>
          <a:p>
            <a:r>
              <a:rPr lang="en-US" altLang="ko-KR"/>
              <a:t>&lt;click&gt;</a:t>
            </a:r>
          </a:p>
          <a:p>
            <a:r>
              <a:rPr lang="en-US" altLang="ko-KR"/>
              <a:t>This is our result. Global contrast has been increased and </a:t>
            </a:r>
          </a:p>
          <a:p>
            <a:r>
              <a:rPr lang="en-US" altLang="ko-KR"/>
              <a:t>details in the leaves, rocks, and clouds have been increased.</a:t>
            </a:r>
          </a:p>
          <a:p>
            <a:r>
              <a:rPr lang="en-US" altLang="ko-KR"/>
              <a:t>Our output would probably not be mistaken for an Ansel Adams picture, but we argue that the tonal look that we achieve has taken the image much closer to the look of Adams. . </a:t>
            </a:r>
          </a:p>
          <a:p>
            <a:endParaRPr lang="en-US" altLang="ko-KR"/>
          </a:p>
          <a:p>
            <a:endParaRPr lang="en-US" altLang="ko-K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2BA8A-E011-4B4C-B8D8-A29092871E54}" type="slidenum">
              <a:rPr lang="en-US" altLang="ko-KR"/>
              <a:pPr/>
              <a:t>102</a:t>
            </a:fld>
            <a:endParaRPr lang="en-US" altLang="ko-KR"/>
          </a:p>
        </p:txBody>
      </p:sp>
      <p:sp>
        <p:nvSpPr>
          <p:cNvPr id="1086466" name="Rectangle 2"/>
          <p:cNvSpPr>
            <a:spLocks noGrp="1" noRot="1" noChangeAspect="1" noChangeArrowheads="1" noTextEdit="1"/>
          </p:cNvSpPr>
          <p:nvPr>
            <p:ph type="sldImg"/>
          </p:nvPr>
        </p:nvSpPr>
        <p:spPr>
          <a:ln/>
        </p:spPr>
      </p:sp>
      <p:sp>
        <p:nvSpPr>
          <p:cNvPr id="1086467" name="Rectangle 3"/>
          <p:cNvSpPr>
            <a:spLocks noGrp="1" noChangeArrowheads="1"/>
          </p:cNvSpPr>
          <p:nvPr>
            <p:ph type="body" idx="1"/>
          </p:nvPr>
        </p:nvSpPr>
        <p:spPr/>
        <p:txBody>
          <a:bodyPr/>
          <a:lstStyle/>
          <a:p>
            <a:r>
              <a:rPr lang="en-US" altLang="ko-KR"/>
              <a:t>With this temple photo as an input image, and the model photo by Alfred Stieglitz,</a:t>
            </a:r>
          </a:p>
          <a:p>
            <a:r>
              <a:rPr lang="en-US" altLang="ko-KR"/>
              <a:t>&lt;click&gt;</a:t>
            </a:r>
          </a:p>
          <a:p>
            <a:r>
              <a:rPr lang="en-US" altLang="ko-KR"/>
              <a:t>We can generate an old-looking picture.</a:t>
            </a:r>
          </a:p>
          <a:p>
            <a:r>
              <a:rPr lang="en-US" altLang="ko-KR"/>
              <a:t>( with paper grains and global tonal balance.)</a:t>
            </a:r>
          </a:p>
          <a:p>
            <a:r>
              <a:rPr lang="en-US" altLang="ko-KR"/>
              <a:t>You can see the sky and buildings got the grain effects and global contrast got transferred from the model image.</a:t>
            </a:r>
          </a:p>
          <a:p>
            <a:endParaRPr lang="en-US" altLang="ko-K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6C505B-668D-447C-9D02-7BB0A076A1E7}" type="slidenum">
              <a:rPr lang="en-US">
                <a:solidFill>
                  <a:prstClr val="black"/>
                </a:solidFill>
              </a:rPr>
              <a:pPr/>
              <a:t>103</a:t>
            </a:fld>
            <a:endParaRPr lang="en-US">
              <a:solidFill>
                <a:prstClr val="black"/>
              </a:solidFill>
            </a:endParaRPr>
          </a:p>
        </p:txBody>
      </p:sp>
      <p:sp>
        <p:nvSpPr>
          <p:cNvPr id="594946" name="Rectangle 2"/>
          <p:cNvSpPr>
            <a:spLocks noGrp="1" noRot="1" noChangeAspect="1" noChangeArrowheads="1" noTextEdit="1"/>
          </p:cNvSpPr>
          <p:nvPr>
            <p:ph type="sldImg"/>
          </p:nvPr>
        </p:nvSpPr>
        <p:spPr>
          <a:xfrm>
            <a:off x="1179513" y="695325"/>
            <a:ext cx="4635500" cy="3476625"/>
          </a:xfrm>
          <a:ln/>
        </p:spPr>
      </p:sp>
      <p:sp>
        <p:nvSpPr>
          <p:cNvPr id="594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060">
              <a:defRPr sz="2300">
                <a:solidFill>
                  <a:schemeClr val="tx1"/>
                </a:solidFill>
                <a:latin typeface="Times New Roman" pitchFamily="18" charset="0"/>
              </a:defRPr>
            </a:lvl1pPr>
            <a:lvl2pPr marL="717232" indent="-275859" defTabSz="921060">
              <a:defRPr sz="2300">
                <a:solidFill>
                  <a:schemeClr val="tx1"/>
                </a:solidFill>
                <a:latin typeface="Times New Roman" pitchFamily="18" charset="0"/>
              </a:defRPr>
            </a:lvl2pPr>
            <a:lvl3pPr marL="1103433" indent="-220687" defTabSz="921060">
              <a:defRPr sz="2300">
                <a:solidFill>
                  <a:schemeClr val="tx1"/>
                </a:solidFill>
                <a:latin typeface="Times New Roman" pitchFamily="18" charset="0"/>
              </a:defRPr>
            </a:lvl3pPr>
            <a:lvl4pPr marL="1544806" indent="-220687" defTabSz="921060">
              <a:defRPr sz="2300">
                <a:solidFill>
                  <a:schemeClr val="tx1"/>
                </a:solidFill>
                <a:latin typeface="Times New Roman" pitchFamily="18" charset="0"/>
              </a:defRPr>
            </a:lvl4pPr>
            <a:lvl5pPr marL="1986180" indent="-220687" defTabSz="921060">
              <a:defRPr sz="2300">
                <a:solidFill>
                  <a:schemeClr val="tx1"/>
                </a:solidFill>
                <a:latin typeface="Times New Roman" pitchFamily="18" charset="0"/>
              </a:defRPr>
            </a:lvl5pPr>
            <a:lvl6pPr marL="2427553" indent="-220687" defTabSz="921060" eaLnBrk="0" fontAlgn="base" hangingPunct="0">
              <a:spcBef>
                <a:spcPct val="0"/>
              </a:spcBef>
              <a:spcAft>
                <a:spcPct val="0"/>
              </a:spcAft>
              <a:defRPr sz="2300">
                <a:solidFill>
                  <a:schemeClr val="tx1"/>
                </a:solidFill>
                <a:latin typeface="Times New Roman" pitchFamily="18" charset="0"/>
              </a:defRPr>
            </a:lvl6pPr>
            <a:lvl7pPr marL="2868926" indent="-220687" defTabSz="921060" eaLnBrk="0" fontAlgn="base" hangingPunct="0">
              <a:spcBef>
                <a:spcPct val="0"/>
              </a:spcBef>
              <a:spcAft>
                <a:spcPct val="0"/>
              </a:spcAft>
              <a:defRPr sz="2300">
                <a:solidFill>
                  <a:schemeClr val="tx1"/>
                </a:solidFill>
                <a:latin typeface="Times New Roman" pitchFamily="18" charset="0"/>
              </a:defRPr>
            </a:lvl7pPr>
            <a:lvl8pPr marL="3310300" indent="-220687" defTabSz="921060" eaLnBrk="0" fontAlgn="base" hangingPunct="0">
              <a:spcBef>
                <a:spcPct val="0"/>
              </a:spcBef>
              <a:spcAft>
                <a:spcPct val="0"/>
              </a:spcAft>
              <a:defRPr sz="2300">
                <a:solidFill>
                  <a:schemeClr val="tx1"/>
                </a:solidFill>
                <a:latin typeface="Times New Roman" pitchFamily="18" charset="0"/>
              </a:defRPr>
            </a:lvl8pPr>
            <a:lvl9pPr marL="3751673" indent="-220687" defTabSz="921060" eaLnBrk="0" fontAlgn="base" hangingPunct="0">
              <a:spcBef>
                <a:spcPct val="0"/>
              </a:spcBef>
              <a:spcAft>
                <a:spcPct val="0"/>
              </a:spcAft>
              <a:defRPr sz="2300">
                <a:solidFill>
                  <a:schemeClr val="tx1"/>
                </a:solidFill>
                <a:latin typeface="Times New Roman" pitchFamily="18" charset="0"/>
              </a:defRPr>
            </a:lvl9pPr>
          </a:lstStyle>
          <a:p>
            <a:fld id="{BAD55B8D-A7CB-4D86-846A-6C954816310A}" type="slidenum">
              <a:rPr lang="en-US" sz="1200"/>
              <a:pPr/>
              <a:t>18</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6C505B-668D-447C-9D02-7BB0A076A1E7}" type="slidenum">
              <a:rPr lang="en-US"/>
              <a:pPr/>
              <a:t>112</a:t>
            </a:fld>
            <a:endParaRPr lang="en-US"/>
          </a:p>
        </p:txBody>
      </p:sp>
      <p:sp>
        <p:nvSpPr>
          <p:cNvPr id="594946" name="Rectangle 2"/>
          <p:cNvSpPr>
            <a:spLocks noGrp="1" noRot="1" noChangeAspect="1" noChangeArrowheads="1" noTextEdit="1"/>
          </p:cNvSpPr>
          <p:nvPr>
            <p:ph type="sldImg"/>
          </p:nvPr>
        </p:nvSpPr>
        <p:spPr>
          <a:xfrm>
            <a:off x="1179513" y="695325"/>
            <a:ext cx="4635500" cy="3476625"/>
          </a:xfrm>
          <a:ln/>
        </p:spPr>
      </p:sp>
      <p:sp>
        <p:nvSpPr>
          <p:cNvPr id="594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9A88DF-842D-46E5-BF02-5F8DF1879200}" type="slidenum">
              <a:rPr lang="en-US"/>
              <a:pPr/>
              <a:t>113</a:t>
            </a:fld>
            <a:endParaRPr lang="en-US"/>
          </a:p>
        </p:txBody>
      </p:sp>
      <p:sp>
        <p:nvSpPr>
          <p:cNvPr id="591874" name="Rectangle 2"/>
          <p:cNvSpPr>
            <a:spLocks noGrp="1" noRot="1" noChangeAspect="1" noChangeArrowheads="1" noTextEdit="1"/>
          </p:cNvSpPr>
          <p:nvPr>
            <p:ph type="sldImg"/>
          </p:nvPr>
        </p:nvSpPr>
        <p:spPr>
          <a:xfrm>
            <a:off x="1179513" y="695325"/>
            <a:ext cx="4635500" cy="3476625"/>
          </a:xfrm>
          <a:ln/>
        </p:spPr>
      </p:sp>
      <p:sp>
        <p:nvSpPr>
          <p:cNvPr id="591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C3A093-8A0B-486E-9D00-AB2B4E01B9FC}" type="slidenum">
              <a:rPr lang="en-US"/>
              <a:pPr/>
              <a:t>19</a:t>
            </a:fld>
            <a:endParaRPr lang="en-US"/>
          </a:p>
        </p:txBody>
      </p:sp>
      <p:sp>
        <p:nvSpPr>
          <p:cNvPr id="578562" name="Rectangle 2"/>
          <p:cNvSpPr>
            <a:spLocks noGrp="1" noRot="1" noChangeAspect="1" noChangeArrowheads="1" noTextEdit="1"/>
          </p:cNvSpPr>
          <p:nvPr>
            <p:ph type="sldImg"/>
          </p:nvPr>
        </p:nvSpPr>
        <p:spPr>
          <a:xfrm>
            <a:off x="1181100" y="695325"/>
            <a:ext cx="4633913" cy="3475038"/>
          </a:xfrm>
          <a:ln/>
        </p:spPr>
      </p:sp>
      <p:sp>
        <p:nvSpPr>
          <p:cNvPr id="578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D86E5CC-B9AF-49A5-82DB-423C511E418B}" type="slidenum">
              <a:rPr lang="en-US"/>
              <a:pPr/>
              <a:t>20</a:t>
            </a:fld>
            <a:endParaRPr lang="en-US"/>
          </a:p>
        </p:txBody>
      </p:sp>
      <p:sp>
        <p:nvSpPr>
          <p:cNvPr id="491522" name="Rectangle 7"/>
          <p:cNvSpPr txBox="1">
            <a:spLocks noGrp="1" noChangeArrowheads="1"/>
          </p:cNvSpPr>
          <p:nvPr/>
        </p:nvSpPr>
        <p:spPr bwMode="auto">
          <a:xfrm>
            <a:off x="3977928" y="8842723"/>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nchor="b"/>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3F7F7D8C-0B8D-4F1A-A54F-5C3FC7441617}" type="slidenum">
              <a:rPr lang="ar-SA" sz="1300">
                <a:latin typeface="Arial" charset="0"/>
              </a:rPr>
              <a:pPr algn="r" eaLnBrk="1" hangingPunct="1"/>
              <a:t>20</a:t>
            </a:fld>
            <a:endParaRPr lang="en-US" sz="1300">
              <a:latin typeface="Arial" charset="0"/>
              <a:cs typeface="Arial" charset="0"/>
            </a:endParaRPr>
          </a:p>
        </p:txBody>
      </p:sp>
      <p:sp>
        <p:nvSpPr>
          <p:cNvPr id="491523" name="Rectangle 2"/>
          <p:cNvSpPr>
            <a:spLocks noGrp="1" noRot="1" noChangeAspect="1" noChangeArrowheads="1" noTextEdit="1"/>
          </p:cNvSpPr>
          <p:nvPr>
            <p:ph type="sldImg"/>
          </p:nvPr>
        </p:nvSpPr>
        <p:spPr>
          <a:xfrm>
            <a:off x="1185863" y="698500"/>
            <a:ext cx="4654550" cy="3490913"/>
          </a:xfrm>
          <a:ln/>
        </p:spPr>
      </p:sp>
      <p:sp>
        <p:nvSpPr>
          <p:cNvPr id="491524" name="Rectangle 3"/>
          <p:cNvSpPr>
            <a:spLocks noGrp="1" noChangeArrowheads="1"/>
          </p:cNvSpPr>
          <p:nvPr>
            <p:ph type="body" idx="1"/>
          </p:nvPr>
        </p:nvSpPr>
        <p:spPr>
          <a:xfrm>
            <a:off x="935804" y="4422131"/>
            <a:ext cx="5151493" cy="4188171"/>
          </a:xfrm>
        </p:spPr>
        <p:txBody>
          <a:bodyPr lIns="93315" tIns="46658" rIns="93315" bIns="46658"/>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26A3B5D-D70E-4F34-AA1E-B6EF70F32DAD}" type="slidenum">
              <a:rPr lang="en-US"/>
              <a:pPr/>
              <a:t>21</a:t>
            </a:fld>
            <a:endParaRPr lang="en-US"/>
          </a:p>
        </p:txBody>
      </p:sp>
      <p:sp>
        <p:nvSpPr>
          <p:cNvPr id="493570" name="Rectangle 7"/>
          <p:cNvSpPr txBox="1">
            <a:spLocks noGrp="1" noChangeArrowheads="1"/>
          </p:cNvSpPr>
          <p:nvPr/>
        </p:nvSpPr>
        <p:spPr bwMode="auto">
          <a:xfrm>
            <a:off x="3977928" y="8842723"/>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nchor="b"/>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2CF43217-96AC-4A3A-892C-D7A20FCB87FA}" type="slidenum">
              <a:rPr lang="ar-SA" sz="1300">
                <a:latin typeface="Arial" charset="0"/>
              </a:rPr>
              <a:pPr algn="r" eaLnBrk="1" hangingPunct="1"/>
              <a:t>21</a:t>
            </a:fld>
            <a:endParaRPr lang="en-US" sz="1300">
              <a:latin typeface="Arial" charset="0"/>
              <a:cs typeface="Arial" charset="0"/>
            </a:endParaRPr>
          </a:p>
        </p:txBody>
      </p:sp>
      <p:sp>
        <p:nvSpPr>
          <p:cNvPr id="493571" name="Rectangle 2"/>
          <p:cNvSpPr>
            <a:spLocks noGrp="1" noRot="1" noChangeAspect="1" noChangeArrowheads="1" noTextEdit="1"/>
          </p:cNvSpPr>
          <p:nvPr>
            <p:ph type="sldImg"/>
          </p:nvPr>
        </p:nvSpPr>
        <p:spPr>
          <a:xfrm>
            <a:off x="1185863" y="698500"/>
            <a:ext cx="4654550" cy="3490913"/>
          </a:xfrm>
          <a:ln/>
        </p:spPr>
      </p:sp>
      <p:sp>
        <p:nvSpPr>
          <p:cNvPr id="493572" name="Rectangle 3"/>
          <p:cNvSpPr>
            <a:spLocks noGrp="1" noChangeArrowheads="1"/>
          </p:cNvSpPr>
          <p:nvPr>
            <p:ph type="body" idx="1"/>
          </p:nvPr>
        </p:nvSpPr>
        <p:spPr>
          <a:xfrm>
            <a:off x="935804" y="4422131"/>
            <a:ext cx="5151493" cy="4188171"/>
          </a:xfrm>
        </p:spPr>
        <p:txBody>
          <a:bodyPr lIns="93315" tIns="46658" rIns="93315" bIns="46658"/>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50FC568-19D4-4CAE-A736-EEB224974C5D}" type="datetimeFigureOut">
              <a:rPr lang="en-US"/>
              <a:pPr>
                <a:defRPr/>
              </a:pPr>
              <a:t>5/2/2011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4D4E2FC6-6C7C-492F-A1BD-26B3B5406529}" type="slidenum">
              <a:rPr lang="en-US"/>
              <a:pPr>
                <a:defRPr/>
              </a:pPr>
              <a:t>‹#›</a:t>
            </a:fld>
            <a:endParaRPr lang="en-US"/>
          </a:p>
        </p:txBody>
      </p:sp>
    </p:spTree>
    <p:extLst>
      <p:ext uri="{BB962C8B-B14F-4D97-AF65-F5344CB8AC3E}">
        <p14:creationId xmlns:p14="http://schemas.microsoft.com/office/powerpoint/2010/main" val="123754300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EE48166-287C-4B8D-B8CF-369654985F33}" type="datetimeFigureOut">
              <a:rPr lang="en-US"/>
              <a:pPr>
                <a:defRPr/>
              </a:pPr>
              <a:t>5/2/2011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9A95ACC-ED68-4FD4-A843-5CEB2EFC1F7C}" type="slidenum">
              <a:rPr lang="en-US"/>
              <a:pPr>
                <a:defRPr/>
              </a:pPr>
              <a:t>‹#›</a:t>
            </a:fld>
            <a:endParaRPr lang="en-US"/>
          </a:p>
        </p:txBody>
      </p:sp>
    </p:spTree>
    <p:extLst>
      <p:ext uri="{BB962C8B-B14F-4D97-AF65-F5344CB8AC3E}">
        <p14:creationId xmlns:p14="http://schemas.microsoft.com/office/powerpoint/2010/main" val="2455543936"/>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BE8DB4F-ABC2-4882-8AD2-33ABEAF59B49}" type="datetimeFigureOut">
              <a:rPr lang="en-US"/>
              <a:pPr>
                <a:defRPr/>
              </a:pPr>
              <a:t>5/2/2011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EAD337C-E85D-48BE-A6A3-02E53242A074}" type="slidenum">
              <a:rPr lang="en-US"/>
              <a:pPr>
                <a:defRPr/>
              </a:pPr>
              <a:t>‹#›</a:t>
            </a:fld>
            <a:endParaRPr lang="en-US"/>
          </a:p>
        </p:txBody>
      </p:sp>
    </p:spTree>
    <p:extLst>
      <p:ext uri="{BB962C8B-B14F-4D97-AF65-F5344CB8AC3E}">
        <p14:creationId xmlns:p14="http://schemas.microsoft.com/office/powerpoint/2010/main" val="175566783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8566952"/>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4E1301-6364-4015-A877-B67E62D591D3}" type="slidenum">
              <a:rPr lang="en-US"/>
              <a:pPr>
                <a:defRPr/>
              </a:pPr>
              <a:t>‹#›</a:t>
            </a:fld>
            <a:endParaRPr lang="en-US"/>
          </a:p>
        </p:txBody>
      </p:sp>
    </p:spTree>
    <p:extLst>
      <p:ext uri="{BB962C8B-B14F-4D97-AF65-F5344CB8AC3E}">
        <p14:creationId xmlns:p14="http://schemas.microsoft.com/office/powerpoint/2010/main" val="3665881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CFA0A0-FECD-4788-9F37-975928D93E29}" type="slidenum">
              <a:rPr lang="en-US"/>
              <a:pPr>
                <a:defRPr/>
              </a:pPr>
              <a:t>‹#›</a:t>
            </a:fld>
            <a:endParaRPr lang="en-US"/>
          </a:p>
        </p:txBody>
      </p:sp>
    </p:spTree>
    <p:extLst>
      <p:ext uri="{BB962C8B-B14F-4D97-AF65-F5344CB8AC3E}">
        <p14:creationId xmlns:p14="http://schemas.microsoft.com/office/powerpoint/2010/main" val="3904214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F7396-93CC-431E-92D2-DC1F430C9224}" type="slidenum">
              <a:rPr lang="en-US"/>
              <a:pPr>
                <a:defRPr/>
              </a:pPr>
              <a:t>‹#›</a:t>
            </a:fld>
            <a:endParaRPr lang="en-US"/>
          </a:p>
        </p:txBody>
      </p:sp>
    </p:spTree>
    <p:extLst>
      <p:ext uri="{BB962C8B-B14F-4D97-AF65-F5344CB8AC3E}">
        <p14:creationId xmlns:p14="http://schemas.microsoft.com/office/powerpoint/2010/main" val="3528722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9C2223-F7E9-47F0-A1D6-DC55342E3594}" type="slidenum">
              <a:rPr lang="en-US"/>
              <a:pPr>
                <a:defRPr/>
              </a:pPr>
              <a:t>‹#›</a:t>
            </a:fld>
            <a:endParaRPr lang="en-US"/>
          </a:p>
        </p:txBody>
      </p:sp>
    </p:spTree>
    <p:extLst>
      <p:ext uri="{BB962C8B-B14F-4D97-AF65-F5344CB8AC3E}">
        <p14:creationId xmlns:p14="http://schemas.microsoft.com/office/powerpoint/2010/main" val="1167513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8B2F5C-5858-45C6-8F50-3299E3F57D4F}" type="slidenum">
              <a:rPr lang="en-US"/>
              <a:pPr>
                <a:defRPr/>
              </a:pPr>
              <a:t>‹#›</a:t>
            </a:fld>
            <a:endParaRPr lang="en-US"/>
          </a:p>
        </p:txBody>
      </p:sp>
    </p:spTree>
    <p:extLst>
      <p:ext uri="{BB962C8B-B14F-4D97-AF65-F5344CB8AC3E}">
        <p14:creationId xmlns:p14="http://schemas.microsoft.com/office/powerpoint/2010/main" val="3149461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EDFA61-0019-4CD2-9CF2-144A7F27EAE6}" type="slidenum">
              <a:rPr lang="en-US"/>
              <a:pPr>
                <a:defRPr/>
              </a:pPr>
              <a:t>‹#›</a:t>
            </a:fld>
            <a:endParaRPr lang="en-US"/>
          </a:p>
        </p:txBody>
      </p:sp>
    </p:spTree>
    <p:extLst>
      <p:ext uri="{BB962C8B-B14F-4D97-AF65-F5344CB8AC3E}">
        <p14:creationId xmlns:p14="http://schemas.microsoft.com/office/powerpoint/2010/main" val="168774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392C1E-B668-4E2E-AE02-0CE82EF1727F}" type="slidenum">
              <a:rPr lang="en-US"/>
              <a:pPr>
                <a:defRPr/>
              </a:pPr>
              <a:t>‹#›</a:t>
            </a:fld>
            <a:endParaRPr lang="en-US"/>
          </a:p>
        </p:txBody>
      </p:sp>
    </p:spTree>
    <p:extLst>
      <p:ext uri="{BB962C8B-B14F-4D97-AF65-F5344CB8AC3E}">
        <p14:creationId xmlns:p14="http://schemas.microsoft.com/office/powerpoint/2010/main" val="374106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FB3CB96-F8AB-423E-8CD8-4BD0C9757639}" type="datetimeFigureOut">
              <a:rPr lang="en-US"/>
              <a:pPr>
                <a:defRPr/>
              </a:pPr>
              <a:t>5/2/2011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B7A44F6E-146D-476E-881B-7C245BD1F0E5}" type="slidenum">
              <a:rPr lang="en-US"/>
              <a:pPr>
                <a:defRPr/>
              </a:pPr>
              <a:t>‹#›</a:t>
            </a:fld>
            <a:endParaRPr lang="en-US"/>
          </a:p>
        </p:txBody>
      </p:sp>
    </p:spTree>
    <p:extLst>
      <p:ext uri="{BB962C8B-B14F-4D97-AF65-F5344CB8AC3E}">
        <p14:creationId xmlns:p14="http://schemas.microsoft.com/office/powerpoint/2010/main" val="426651528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9F6094-355F-45F3-9B20-0CB04753A8AE}" type="slidenum">
              <a:rPr lang="en-US"/>
              <a:pPr>
                <a:defRPr/>
              </a:pPr>
              <a:t>‹#›</a:t>
            </a:fld>
            <a:endParaRPr lang="en-US"/>
          </a:p>
        </p:txBody>
      </p:sp>
    </p:spTree>
    <p:extLst>
      <p:ext uri="{BB962C8B-B14F-4D97-AF65-F5344CB8AC3E}">
        <p14:creationId xmlns:p14="http://schemas.microsoft.com/office/powerpoint/2010/main" val="4246600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B23E63-44F7-4ED2-946D-436B7A678344}" type="slidenum">
              <a:rPr lang="en-US"/>
              <a:pPr>
                <a:defRPr/>
              </a:pPr>
              <a:t>‹#›</a:t>
            </a:fld>
            <a:endParaRPr lang="en-US"/>
          </a:p>
        </p:txBody>
      </p:sp>
    </p:spTree>
    <p:extLst>
      <p:ext uri="{BB962C8B-B14F-4D97-AF65-F5344CB8AC3E}">
        <p14:creationId xmlns:p14="http://schemas.microsoft.com/office/powerpoint/2010/main" val="1702518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8329A2-6DD5-4561-9BF1-1272BDF42D8E}" type="slidenum">
              <a:rPr lang="en-US"/>
              <a:pPr>
                <a:defRPr/>
              </a:pPr>
              <a:t>‹#›</a:t>
            </a:fld>
            <a:endParaRPr lang="en-US"/>
          </a:p>
        </p:txBody>
      </p:sp>
    </p:spTree>
    <p:extLst>
      <p:ext uri="{BB962C8B-B14F-4D97-AF65-F5344CB8AC3E}">
        <p14:creationId xmlns:p14="http://schemas.microsoft.com/office/powerpoint/2010/main" val="2220200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48788-873F-4B53-A9A4-274C3428C20F}" type="slidenum">
              <a:rPr lang="en-US"/>
              <a:pPr>
                <a:defRPr/>
              </a:pPr>
              <a:t>‹#›</a:t>
            </a:fld>
            <a:endParaRPr lang="en-US"/>
          </a:p>
        </p:txBody>
      </p:sp>
    </p:spTree>
    <p:extLst>
      <p:ext uri="{BB962C8B-B14F-4D97-AF65-F5344CB8AC3E}">
        <p14:creationId xmlns:p14="http://schemas.microsoft.com/office/powerpoint/2010/main" val="1895149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3C6EEE5A-6DB6-46BB-B3A4-566E836F582C}" type="slidenum">
              <a:rPr lang="en-US"/>
              <a:pPr/>
              <a:t>‹#›</a:t>
            </a:fld>
            <a:endParaRPr lang="en-US"/>
          </a:p>
        </p:txBody>
      </p:sp>
    </p:spTree>
    <p:extLst>
      <p:ext uri="{BB962C8B-B14F-4D97-AF65-F5344CB8AC3E}">
        <p14:creationId xmlns:p14="http://schemas.microsoft.com/office/powerpoint/2010/main" val="650562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60481B-DEA7-47EC-B071-4769FFC766A9}" type="datetimeFigureOut">
              <a:rPr lang="en-US" smtClean="0">
                <a:solidFill>
                  <a:prstClr val="black">
                    <a:tint val="75000"/>
                  </a:prstClr>
                </a:solidFill>
              </a:rPr>
              <a:pPr/>
              <a:t>5/2/2011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AA810D-B698-4DB9-BB36-695411A48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850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0481B-DEA7-47EC-B071-4769FFC766A9}" type="datetimeFigureOut">
              <a:rPr lang="en-US" smtClean="0">
                <a:solidFill>
                  <a:prstClr val="black">
                    <a:tint val="75000"/>
                  </a:prstClr>
                </a:solidFill>
              </a:rPr>
              <a:pPr/>
              <a:t>5/2/2011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AA810D-B698-4DB9-BB36-695411A48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796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60481B-DEA7-47EC-B071-4769FFC766A9}" type="datetimeFigureOut">
              <a:rPr lang="en-US" smtClean="0">
                <a:solidFill>
                  <a:prstClr val="black">
                    <a:tint val="75000"/>
                  </a:prstClr>
                </a:solidFill>
              </a:rPr>
              <a:pPr/>
              <a:t>5/2/2011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AA810D-B698-4DB9-BB36-695411A48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753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60481B-DEA7-47EC-B071-4769FFC766A9}" type="datetimeFigureOut">
              <a:rPr lang="en-US" smtClean="0">
                <a:solidFill>
                  <a:prstClr val="black">
                    <a:tint val="75000"/>
                  </a:prstClr>
                </a:solidFill>
              </a:rPr>
              <a:pPr/>
              <a:t>5/2/2011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AA810D-B698-4DB9-BB36-695411A48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103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60481B-DEA7-47EC-B071-4769FFC766A9}" type="datetimeFigureOut">
              <a:rPr lang="en-US" smtClean="0">
                <a:solidFill>
                  <a:prstClr val="black">
                    <a:tint val="75000"/>
                  </a:prstClr>
                </a:solidFill>
              </a:rPr>
              <a:pPr/>
              <a:t>5/2/2011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AA810D-B698-4DB9-BB36-695411A48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787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BE29A0A-BD5B-40F2-907F-91A102C27120}" type="datetimeFigureOut">
              <a:rPr lang="en-US"/>
              <a:pPr>
                <a:defRPr/>
              </a:pPr>
              <a:t>5/2/2011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8E8F3FB4-F100-4695-AF5F-657D2AB96E2F}" type="slidenum">
              <a:rPr lang="en-US"/>
              <a:pPr>
                <a:defRPr/>
              </a:pPr>
              <a:t>‹#›</a:t>
            </a:fld>
            <a:endParaRPr lang="en-US"/>
          </a:p>
        </p:txBody>
      </p:sp>
    </p:spTree>
    <p:extLst>
      <p:ext uri="{BB962C8B-B14F-4D97-AF65-F5344CB8AC3E}">
        <p14:creationId xmlns:p14="http://schemas.microsoft.com/office/powerpoint/2010/main" val="3177867056"/>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60481B-DEA7-47EC-B071-4769FFC766A9}" type="datetimeFigureOut">
              <a:rPr lang="en-US" smtClean="0">
                <a:solidFill>
                  <a:prstClr val="black">
                    <a:tint val="75000"/>
                  </a:prstClr>
                </a:solidFill>
              </a:rPr>
              <a:pPr/>
              <a:t>5/2/2011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AA810D-B698-4DB9-BB36-695411A48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397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0481B-DEA7-47EC-B071-4769FFC766A9}" type="datetimeFigureOut">
              <a:rPr lang="en-US" smtClean="0">
                <a:solidFill>
                  <a:prstClr val="black">
                    <a:tint val="75000"/>
                  </a:prstClr>
                </a:solidFill>
              </a:rPr>
              <a:pPr/>
              <a:t>5/2/2011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AA810D-B698-4DB9-BB36-695411A48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777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0481B-DEA7-47EC-B071-4769FFC766A9}" type="datetimeFigureOut">
              <a:rPr lang="en-US" smtClean="0">
                <a:solidFill>
                  <a:prstClr val="black">
                    <a:tint val="75000"/>
                  </a:prstClr>
                </a:solidFill>
              </a:rPr>
              <a:pPr/>
              <a:t>5/2/2011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AA810D-B698-4DB9-BB36-695411A48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795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0481B-DEA7-47EC-B071-4769FFC766A9}" type="datetimeFigureOut">
              <a:rPr lang="en-US" smtClean="0">
                <a:solidFill>
                  <a:prstClr val="black">
                    <a:tint val="75000"/>
                  </a:prstClr>
                </a:solidFill>
              </a:rPr>
              <a:pPr/>
              <a:t>5/2/2011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AA810D-B698-4DB9-BB36-695411A48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753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0481B-DEA7-47EC-B071-4769FFC766A9}" type="datetimeFigureOut">
              <a:rPr lang="en-US" smtClean="0">
                <a:solidFill>
                  <a:prstClr val="black">
                    <a:tint val="75000"/>
                  </a:prstClr>
                </a:solidFill>
              </a:rPr>
              <a:pPr/>
              <a:t>5/2/2011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AA810D-B698-4DB9-BB36-695411A48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289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0481B-DEA7-47EC-B071-4769FFC766A9}" type="datetimeFigureOut">
              <a:rPr lang="en-US" smtClean="0">
                <a:solidFill>
                  <a:prstClr val="black">
                    <a:tint val="75000"/>
                  </a:prstClr>
                </a:solidFill>
              </a:rPr>
              <a:pPr/>
              <a:t>5/2/2011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AA810D-B698-4DB9-BB36-695411A48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475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7642614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655539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43260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93379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392179C-97B8-44DC-AA90-4FBE453EFF45}" type="datetimeFigureOut">
              <a:rPr lang="en-US"/>
              <a:pPr>
                <a:defRPr/>
              </a:pPr>
              <a:t>5/2/2011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53D8CF1-FA88-47C7-95AE-881C29D498C4}" type="slidenum">
              <a:rPr lang="en-US"/>
              <a:pPr>
                <a:defRPr/>
              </a:pPr>
              <a:t>‹#›</a:t>
            </a:fld>
            <a:endParaRPr lang="en-US"/>
          </a:p>
        </p:txBody>
      </p:sp>
    </p:spTree>
    <p:extLst>
      <p:ext uri="{BB962C8B-B14F-4D97-AF65-F5344CB8AC3E}">
        <p14:creationId xmlns:p14="http://schemas.microsoft.com/office/powerpoint/2010/main" val="3529268376"/>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65475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540225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8566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224503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163228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868205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564489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ko-K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ko-K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DA2740-3373-4399-8558-C31C11564735}"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1090721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ko-K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ko-K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7BD20CC-8B6B-4FC6-B100-82ADC57A85D4}"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36659157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ko-K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ko-K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CF107D-C1CF-49BF-AB6D-7F2C5255AFE6}"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79448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45CD401-F55F-48E0-9636-08B6B18B4CEF}" type="datetimeFigureOut">
              <a:rPr lang="en-US"/>
              <a:pPr>
                <a:defRPr/>
              </a:pPr>
              <a:t>5/2/2011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E9258D3-9D54-4569-BB71-F3CA22257DF7}" type="slidenum">
              <a:rPr lang="en-US"/>
              <a:pPr>
                <a:defRPr/>
              </a:pPr>
              <a:t>‹#›</a:t>
            </a:fld>
            <a:endParaRPr lang="en-US"/>
          </a:p>
        </p:txBody>
      </p:sp>
    </p:spTree>
    <p:extLst>
      <p:ext uri="{BB962C8B-B14F-4D97-AF65-F5344CB8AC3E}">
        <p14:creationId xmlns:p14="http://schemas.microsoft.com/office/powerpoint/2010/main" val="232970034"/>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668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668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ko-K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ko-K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90FF234-6AAB-48D5-8523-43F364E7C535}"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3577487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ko-KR">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ko-KR">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0D50A6A-84D6-4539-9B3A-1B3DE64A5996}"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2138455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ko-KR">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ko-KR">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44438EA-A7A5-4D6A-91C5-25A3378F7D97}"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23873795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ko-KR">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ko-KR">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7ABDAB9-866D-4408-9355-BCC3DDE1BF52}"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26684958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ko-K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ko-K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91A7C42-B660-4D0E-853D-8E69B81C5699}"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3951603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ko-K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ko-K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B300EB8-C337-47C0-982A-232A9A22BA52}"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3553620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ko-K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ko-K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A909A5-3A30-4CEC-AA80-3EA1C4C7520E}"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4158525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4613"/>
            <a:ext cx="2057400" cy="6167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4613"/>
            <a:ext cx="6019800" cy="6167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ko-K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ko-K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7C8A57-ED65-4B9E-ABD8-A5EA1C00EC7B}"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2822424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CA1A9E4E-B1E2-46A1-A2B8-EB529C50CEF1}" type="datetimeFigureOut">
              <a:rPr lang="en-US"/>
              <a:pPr>
                <a:defRPr/>
              </a:pPr>
              <a:t>5/2/2011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A893700A-7F0B-4BDA-B5ED-B5CE165AC283}" type="slidenum">
              <a:rPr lang="en-US"/>
              <a:pPr>
                <a:defRPr/>
              </a:pPr>
              <a:t>‹#›</a:t>
            </a:fld>
            <a:endParaRPr lang="en-US"/>
          </a:p>
        </p:txBody>
      </p:sp>
    </p:spTree>
    <p:extLst>
      <p:ext uri="{BB962C8B-B14F-4D97-AF65-F5344CB8AC3E}">
        <p14:creationId xmlns:p14="http://schemas.microsoft.com/office/powerpoint/2010/main" val="183246298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60E4E6A-F5C8-41E0-9549-2D330BDEE84A}" type="datetimeFigureOut">
              <a:rPr lang="en-US"/>
              <a:pPr>
                <a:defRPr/>
              </a:pPr>
              <a:t>5/2/2011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BDA45D0D-140A-43F8-BC19-78492DF84AEC}" type="slidenum">
              <a:rPr lang="en-US"/>
              <a:pPr>
                <a:defRPr/>
              </a:pPr>
              <a:t>‹#›</a:t>
            </a:fld>
            <a:endParaRPr lang="en-US"/>
          </a:p>
        </p:txBody>
      </p:sp>
    </p:spTree>
    <p:extLst>
      <p:ext uri="{BB962C8B-B14F-4D97-AF65-F5344CB8AC3E}">
        <p14:creationId xmlns:p14="http://schemas.microsoft.com/office/powerpoint/2010/main" val="361178282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F5B8E89-79DA-40A9-810C-7DB264A16256}" type="datetimeFigureOut">
              <a:rPr lang="en-US"/>
              <a:pPr>
                <a:defRPr/>
              </a:pPr>
              <a:t>5/2/2011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75A5A12-D2E1-47DB-9091-12848C2227A6}" type="slidenum">
              <a:rPr lang="en-US"/>
              <a:pPr>
                <a:defRPr/>
              </a:pPr>
              <a:t>‹#›</a:t>
            </a:fld>
            <a:endParaRPr lang="en-US"/>
          </a:p>
        </p:txBody>
      </p:sp>
    </p:spTree>
    <p:extLst>
      <p:ext uri="{BB962C8B-B14F-4D97-AF65-F5344CB8AC3E}">
        <p14:creationId xmlns:p14="http://schemas.microsoft.com/office/powerpoint/2010/main" val="2523810882"/>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D5651EF-BB89-4846-A795-5A8711FB7A24}" type="datetimeFigureOut">
              <a:rPr lang="en-US"/>
              <a:pPr>
                <a:defRPr/>
              </a:pPr>
              <a:t>5/2/2011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7E4992B-3A95-4388-A383-81FD6DC79D9B}" type="slidenum">
              <a:rPr lang="en-US"/>
              <a:pPr>
                <a:defRPr/>
              </a:pPr>
              <a:t>‹#›</a:t>
            </a:fld>
            <a:endParaRPr lang="en-US"/>
          </a:p>
        </p:txBody>
      </p:sp>
    </p:spTree>
    <p:extLst>
      <p:ext uri="{BB962C8B-B14F-4D97-AF65-F5344CB8AC3E}">
        <p14:creationId xmlns:p14="http://schemas.microsoft.com/office/powerpoint/2010/main" val="349730845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3156E23B-775A-4363-AA06-99E668928638}" type="datetimeFigureOut">
              <a:rPr lang="en-US"/>
              <a:pPr>
                <a:defRPr/>
              </a:pPr>
              <a:t>5/2/2011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C7AB2BBC-EFAC-4366-8F3D-0F1A02221D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ransition spd="slow"/>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3F79A69-BBC4-4B1F-8993-0391C8322617}" type="slidenum">
              <a:rPr lang="en-US"/>
              <a:pPr>
                <a:defRPr/>
              </a:pPr>
              <a:t>‹#›</a:t>
            </a:fld>
            <a:endParaRPr lang="en-US"/>
          </a:p>
        </p:txBody>
      </p:sp>
      <p:sp>
        <p:nvSpPr>
          <p:cNvPr id="2055" name="Line 7"/>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91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760481B-DEA7-47EC-B071-4769FFC766A9}" type="datetimeFigureOut">
              <a:rPr lang="en-US" smtClean="0">
                <a:solidFill>
                  <a:prstClr val="black">
                    <a:tint val="75000"/>
                  </a:prstClr>
                </a:solidFill>
                <a:latin typeface="Calibri"/>
              </a:rPr>
              <a:pPr eaLnBrk="1" fontAlgn="auto" hangingPunct="1">
                <a:spcBef>
                  <a:spcPts val="0"/>
                </a:spcBef>
                <a:spcAft>
                  <a:spcPts val="0"/>
                </a:spcAft>
              </a:pPr>
              <a:t>5/2/2011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0CAA810D-B698-4DB9-BB36-695411A48C75}"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614677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9804"/>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bwMode="auto">
          <a:xfrm>
            <a:off x="685800" y="609600"/>
            <a:ext cx="7772400" cy="1143000"/>
          </a:xfrm>
          <a:prstGeom prst="rect">
            <a:avLst/>
          </a:prstGeom>
          <a:noFill/>
          <a:ln w="12700">
            <a:noFill/>
            <a:miter lim="800000"/>
            <a:headEnd/>
            <a:tailEnd/>
          </a:ln>
          <a:effectLst>
            <a:outerShdw dist="35921" dir="2700000" algn="ctr" rotWithShape="0">
              <a:schemeClr val="tx1"/>
            </a:outerShdw>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896003" name="Rectangle 3"/>
          <p:cNvSpPr>
            <a:spLocks noGrp="1" noChangeArrowheads="1"/>
          </p:cNvSpPr>
          <p:nvPr>
            <p:ph type="body" idx="1"/>
          </p:nvPr>
        </p:nvSpPr>
        <p:spPr bwMode="auto">
          <a:xfrm>
            <a:off x="685800" y="1981200"/>
            <a:ext cx="7772400" cy="4114800"/>
          </a:xfrm>
          <a:prstGeom prst="rect">
            <a:avLst/>
          </a:prstGeom>
          <a:noFill/>
          <a:ln w="12700">
            <a:noFill/>
            <a:miter lim="800000"/>
            <a:headEnd/>
            <a:tailEnd/>
          </a:ln>
          <a:effectLst>
            <a:outerShdw dist="17961" dir="2700000" algn="ctr" rotWithShape="0">
              <a:schemeClr val="tx1"/>
            </a:outerShdw>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896004" name="Group 4"/>
          <p:cNvGrpSpPr>
            <a:grpSpLocks/>
          </p:cNvGrpSpPr>
          <p:nvPr/>
        </p:nvGrpSpPr>
        <p:grpSpPr bwMode="auto">
          <a:xfrm>
            <a:off x="33338" y="0"/>
            <a:ext cx="9077325" cy="6781800"/>
            <a:chOff x="24" y="0"/>
            <a:chExt cx="6432" cy="4272"/>
          </a:xfrm>
        </p:grpSpPr>
        <p:sp>
          <p:nvSpPr>
            <p:cNvPr id="896005" name="Rectangle 5"/>
            <p:cNvSpPr>
              <a:spLocks noChangeArrowheads="1"/>
            </p:cNvSpPr>
            <p:nvPr/>
          </p:nvSpPr>
          <p:spPr bwMode="auto">
            <a:xfrm>
              <a:off x="5976" y="3792"/>
              <a:ext cx="480" cy="480"/>
            </a:xfrm>
            <a:prstGeom prst="rect">
              <a:avLst/>
            </a:prstGeom>
            <a:noFill/>
            <a:ln w="12700">
              <a:noFill/>
              <a:miter lim="800000"/>
              <a:headEnd/>
              <a:tailEnd/>
            </a:ln>
            <a:effectLst/>
          </p:spPr>
          <p:txBody>
            <a:bodyPr wrap="none" anchor="ctr"/>
            <a:lstStyle/>
            <a:p>
              <a:endParaRPr lang="en-US">
                <a:solidFill>
                  <a:srgbClr val="000000"/>
                </a:solidFill>
                <a:latin typeface="Arial" charset="0"/>
              </a:endParaRPr>
            </a:p>
          </p:txBody>
        </p:sp>
        <p:sp>
          <p:nvSpPr>
            <p:cNvPr id="896006" name="Rectangle 6"/>
            <p:cNvSpPr>
              <a:spLocks noChangeArrowheads="1"/>
            </p:cNvSpPr>
            <p:nvPr/>
          </p:nvSpPr>
          <p:spPr bwMode="auto">
            <a:xfrm>
              <a:off x="5976" y="0"/>
              <a:ext cx="480" cy="384"/>
            </a:xfrm>
            <a:prstGeom prst="rect">
              <a:avLst/>
            </a:prstGeom>
            <a:noFill/>
            <a:ln w="12700">
              <a:noFill/>
              <a:miter lim="800000"/>
              <a:headEnd/>
              <a:tailEnd/>
            </a:ln>
            <a:effectLst/>
          </p:spPr>
          <p:txBody>
            <a:bodyPr wrap="none" anchor="ctr"/>
            <a:lstStyle/>
            <a:p>
              <a:endParaRPr lang="en-US">
                <a:solidFill>
                  <a:srgbClr val="000000"/>
                </a:solidFill>
                <a:latin typeface="Arial" charset="0"/>
              </a:endParaRPr>
            </a:p>
          </p:txBody>
        </p:sp>
        <p:sp>
          <p:nvSpPr>
            <p:cNvPr id="896007" name="Rectangle 7"/>
            <p:cNvSpPr>
              <a:spLocks noChangeArrowheads="1"/>
            </p:cNvSpPr>
            <p:nvPr/>
          </p:nvSpPr>
          <p:spPr bwMode="auto">
            <a:xfrm>
              <a:off x="24" y="3792"/>
              <a:ext cx="480" cy="480"/>
            </a:xfrm>
            <a:prstGeom prst="rect">
              <a:avLst/>
            </a:prstGeom>
            <a:noFill/>
            <a:ln w="12700">
              <a:noFill/>
              <a:miter lim="800000"/>
              <a:headEnd/>
              <a:tailEnd/>
            </a:ln>
            <a:effectLst/>
          </p:spPr>
          <p:txBody>
            <a:bodyPr wrap="none" anchor="ctr"/>
            <a:lstStyle/>
            <a:p>
              <a:endParaRPr lang="en-US">
                <a:solidFill>
                  <a:srgbClr val="000000"/>
                </a:solidFill>
                <a:latin typeface="Arial" charset="0"/>
              </a:endParaRPr>
            </a:p>
          </p:txBody>
        </p:sp>
        <p:sp>
          <p:nvSpPr>
            <p:cNvPr id="896008" name="Rectangle 8"/>
            <p:cNvSpPr>
              <a:spLocks noChangeArrowheads="1"/>
            </p:cNvSpPr>
            <p:nvPr/>
          </p:nvSpPr>
          <p:spPr bwMode="auto">
            <a:xfrm>
              <a:off x="24" y="0"/>
              <a:ext cx="480" cy="384"/>
            </a:xfrm>
            <a:prstGeom prst="rect">
              <a:avLst/>
            </a:prstGeom>
            <a:noFill/>
            <a:ln w="12700">
              <a:noFill/>
              <a:miter lim="800000"/>
              <a:headEnd/>
              <a:tailEnd/>
            </a:ln>
            <a:effectLst/>
          </p:spPr>
          <p:txBody>
            <a:bodyPr wrap="none" anchor="ctr"/>
            <a:lstStyle/>
            <a:p>
              <a:endParaRPr lang="en-US">
                <a:solidFill>
                  <a:srgbClr val="000000"/>
                </a:solidFill>
                <a:latin typeface="Arial" charset="0"/>
              </a:endParaRPr>
            </a:p>
          </p:txBody>
        </p:sp>
      </p:grpSp>
    </p:spTree>
    <p:extLst>
      <p:ext uri="{BB962C8B-B14F-4D97-AF65-F5344CB8AC3E}">
        <p14:creationId xmlns:p14="http://schemas.microsoft.com/office/powerpoint/2010/main" val="153218491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Times New Roman" pitchFamily="18" charset="0"/>
          <a:cs typeface="Arial" charset="0"/>
        </a:defRPr>
      </a:lvl2pPr>
      <a:lvl3pPr algn="ctr" rtl="0" fontAlgn="base">
        <a:spcBef>
          <a:spcPct val="0"/>
        </a:spcBef>
        <a:spcAft>
          <a:spcPct val="0"/>
        </a:spcAft>
        <a:defRPr sz="4400">
          <a:solidFill>
            <a:srgbClr val="FFFF00"/>
          </a:solidFill>
          <a:latin typeface="Times New Roman" pitchFamily="18" charset="0"/>
          <a:cs typeface="Arial" charset="0"/>
        </a:defRPr>
      </a:lvl3pPr>
      <a:lvl4pPr algn="ctr" rtl="0" fontAlgn="base">
        <a:spcBef>
          <a:spcPct val="0"/>
        </a:spcBef>
        <a:spcAft>
          <a:spcPct val="0"/>
        </a:spcAft>
        <a:defRPr sz="4400">
          <a:solidFill>
            <a:srgbClr val="FFFF00"/>
          </a:solidFill>
          <a:latin typeface="Times New Roman" pitchFamily="18" charset="0"/>
          <a:cs typeface="Arial" charset="0"/>
        </a:defRPr>
      </a:lvl4pPr>
      <a:lvl5pPr algn="ctr" rtl="0" fontAlgn="base">
        <a:spcBef>
          <a:spcPct val="0"/>
        </a:spcBef>
        <a:spcAft>
          <a:spcPct val="0"/>
        </a:spcAft>
        <a:defRPr sz="4400">
          <a:solidFill>
            <a:srgbClr val="FFFF00"/>
          </a:solidFill>
          <a:latin typeface="Times New Roman" pitchFamily="18" charset="0"/>
          <a:cs typeface="Arial" charset="0"/>
        </a:defRPr>
      </a:lvl5pPr>
      <a:lvl6pPr marL="457200" algn="ctr" rtl="0" fontAlgn="base">
        <a:spcBef>
          <a:spcPct val="0"/>
        </a:spcBef>
        <a:spcAft>
          <a:spcPct val="0"/>
        </a:spcAft>
        <a:defRPr sz="4400">
          <a:solidFill>
            <a:srgbClr val="FFFF00"/>
          </a:solidFill>
          <a:latin typeface="Times New Roman" pitchFamily="18" charset="0"/>
          <a:cs typeface="Arial" charset="0"/>
        </a:defRPr>
      </a:lvl6pPr>
      <a:lvl7pPr marL="914400" algn="ctr" rtl="0" fontAlgn="base">
        <a:spcBef>
          <a:spcPct val="0"/>
        </a:spcBef>
        <a:spcAft>
          <a:spcPct val="0"/>
        </a:spcAft>
        <a:defRPr sz="4400">
          <a:solidFill>
            <a:srgbClr val="FFFF00"/>
          </a:solidFill>
          <a:latin typeface="Times New Roman" pitchFamily="18" charset="0"/>
          <a:cs typeface="Arial" charset="0"/>
        </a:defRPr>
      </a:lvl7pPr>
      <a:lvl8pPr marL="1371600" algn="ctr" rtl="0" fontAlgn="base">
        <a:spcBef>
          <a:spcPct val="0"/>
        </a:spcBef>
        <a:spcAft>
          <a:spcPct val="0"/>
        </a:spcAft>
        <a:defRPr sz="4400">
          <a:solidFill>
            <a:srgbClr val="FFFF00"/>
          </a:solidFill>
          <a:latin typeface="Times New Roman" pitchFamily="18" charset="0"/>
          <a:cs typeface="Arial" charset="0"/>
        </a:defRPr>
      </a:lvl8pPr>
      <a:lvl9pPr marL="1828800" algn="ctr" rtl="0" fontAlgn="base">
        <a:spcBef>
          <a:spcPct val="0"/>
        </a:spcBef>
        <a:spcAft>
          <a:spcPct val="0"/>
        </a:spcAft>
        <a:defRPr sz="4400">
          <a:solidFill>
            <a:srgbClr val="FFFF00"/>
          </a:solidFill>
          <a:latin typeface="Times New Roman" pitchFamily="18" charset="0"/>
          <a:cs typeface="Arial" charset="0"/>
        </a:defRPr>
      </a:lvl9pPr>
    </p:titleStyle>
    <p:bodyStyle>
      <a:lvl1pPr marL="342900" indent="-342900" algn="l" rtl="0" fontAlgn="base">
        <a:spcBef>
          <a:spcPct val="20000"/>
        </a:spcBef>
        <a:spcAft>
          <a:spcPct val="0"/>
        </a:spcAft>
        <a:buClr>
          <a:srgbClr val="FFFFFF"/>
        </a:buClr>
        <a:buSzPct val="100000"/>
        <a:buChar char="•"/>
        <a:defRPr sz="3200">
          <a:solidFill>
            <a:srgbClr val="FFFFFF"/>
          </a:solidFill>
          <a:latin typeface="+mn-lt"/>
          <a:ea typeface="+mn-ea"/>
          <a:cs typeface="+mn-cs"/>
        </a:defRPr>
      </a:lvl1pPr>
      <a:lvl2pPr marL="742950" indent="-285750" algn="l" rtl="0" fontAlgn="base">
        <a:spcBef>
          <a:spcPct val="20000"/>
        </a:spcBef>
        <a:spcAft>
          <a:spcPct val="0"/>
        </a:spcAft>
        <a:buClr>
          <a:schemeClr val="hlink"/>
        </a:buClr>
        <a:buSzPct val="100000"/>
        <a:buChar char="–"/>
        <a:defRPr sz="2800">
          <a:solidFill>
            <a:srgbClr val="00FFFF"/>
          </a:solidFill>
          <a:latin typeface="+mn-lt"/>
          <a:cs typeface="+mn-cs"/>
        </a:defRPr>
      </a:lvl2pPr>
      <a:lvl3pPr marL="1143000" indent="-228600" algn="l" rtl="0" fontAlgn="base">
        <a:spcBef>
          <a:spcPct val="20000"/>
        </a:spcBef>
        <a:spcAft>
          <a:spcPct val="0"/>
        </a:spcAft>
        <a:buSzPct val="100000"/>
        <a:buChar char="•"/>
        <a:defRPr sz="2400">
          <a:solidFill>
            <a:srgbClr val="91FF99"/>
          </a:solidFill>
          <a:latin typeface="+mn-lt"/>
          <a:cs typeface="+mn-cs"/>
        </a:defRPr>
      </a:lvl3pPr>
      <a:lvl4pPr marL="1600200" indent="-228600" algn="l" rtl="0" fontAlgn="base">
        <a:spcBef>
          <a:spcPct val="20000"/>
        </a:spcBef>
        <a:spcAft>
          <a:spcPct val="0"/>
        </a:spcAft>
        <a:buSzPct val="100000"/>
        <a:buChar char="–"/>
        <a:defRPr sz="2000">
          <a:solidFill>
            <a:srgbClr val="FFFFFF"/>
          </a:solidFill>
          <a:latin typeface="+mn-lt"/>
          <a:cs typeface="+mn-cs"/>
        </a:defRPr>
      </a:lvl4pPr>
      <a:lvl5pPr marL="2057400" indent="-228600" algn="l" rtl="0" fontAlgn="base">
        <a:spcBef>
          <a:spcPct val="20000"/>
        </a:spcBef>
        <a:spcAft>
          <a:spcPct val="0"/>
        </a:spcAft>
        <a:buSzPct val="100000"/>
        <a:buChar char="»"/>
        <a:defRPr sz="2000">
          <a:solidFill>
            <a:srgbClr val="FFFFFF"/>
          </a:solidFill>
          <a:latin typeface="+mn-lt"/>
          <a:cs typeface="+mn-cs"/>
        </a:defRPr>
      </a:lvl5pPr>
      <a:lvl6pPr marL="2514600" indent="-228600" algn="l" rtl="0" fontAlgn="base">
        <a:spcBef>
          <a:spcPct val="20000"/>
        </a:spcBef>
        <a:spcAft>
          <a:spcPct val="0"/>
        </a:spcAft>
        <a:buSzPct val="100000"/>
        <a:buChar char="»"/>
        <a:defRPr sz="2000">
          <a:solidFill>
            <a:srgbClr val="FFFFFF"/>
          </a:solidFill>
          <a:latin typeface="+mn-lt"/>
          <a:cs typeface="+mn-cs"/>
        </a:defRPr>
      </a:lvl6pPr>
      <a:lvl7pPr marL="2971800" indent="-228600" algn="l" rtl="0" fontAlgn="base">
        <a:spcBef>
          <a:spcPct val="20000"/>
        </a:spcBef>
        <a:spcAft>
          <a:spcPct val="0"/>
        </a:spcAft>
        <a:buSzPct val="100000"/>
        <a:buChar char="»"/>
        <a:defRPr sz="2000">
          <a:solidFill>
            <a:srgbClr val="FFFFFF"/>
          </a:solidFill>
          <a:latin typeface="+mn-lt"/>
          <a:cs typeface="+mn-cs"/>
        </a:defRPr>
      </a:lvl7pPr>
      <a:lvl8pPr marL="3429000" indent="-228600" algn="l" rtl="0" fontAlgn="base">
        <a:spcBef>
          <a:spcPct val="20000"/>
        </a:spcBef>
        <a:spcAft>
          <a:spcPct val="0"/>
        </a:spcAft>
        <a:buSzPct val="100000"/>
        <a:buChar char="»"/>
        <a:defRPr sz="2000">
          <a:solidFill>
            <a:srgbClr val="FFFFFF"/>
          </a:solidFill>
          <a:latin typeface="+mn-lt"/>
          <a:cs typeface="+mn-cs"/>
        </a:defRPr>
      </a:lvl8pPr>
      <a:lvl9pPr marL="3886200" indent="-228600" algn="l" rtl="0" fontAlgn="base">
        <a:spcBef>
          <a:spcPct val="20000"/>
        </a:spcBef>
        <a:spcAft>
          <a:spcPct val="0"/>
        </a:spcAft>
        <a:buSzPct val="100000"/>
        <a:buChar char="»"/>
        <a:defRPr sz="2000">
          <a:solidFill>
            <a:srgbClr val="FFFF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457200" y="-74613"/>
            <a:ext cx="82296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272387" name="Rectangle 3"/>
          <p:cNvSpPr>
            <a:spLocks noGrp="1" noChangeArrowheads="1"/>
          </p:cNvSpPr>
          <p:nvPr>
            <p:ph type="body" idx="1"/>
          </p:nvPr>
        </p:nvSpPr>
        <p:spPr bwMode="auto">
          <a:xfrm>
            <a:off x="457200" y="1566863"/>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723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latin typeface="+mn-ea"/>
              </a:defRPr>
            </a:lvl1pPr>
          </a:lstStyle>
          <a:p>
            <a:pPr eaLnBrk="1" latinLnBrk="1" hangingPunct="1"/>
            <a:endParaRPr kumimoji="1" lang="en-US" altLang="ko-KR">
              <a:solidFill>
                <a:srgbClr val="000000"/>
              </a:solidFill>
            </a:endParaRPr>
          </a:p>
        </p:txBody>
      </p:sp>
      <p:sp>
        <p:nvSpPr>
          <p:cNvPr id="2723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mn-ea"/>
              </a:defRPr>
            </a:lvl1pPr>
          </a:lstStyle>
          <a:p>
            <a:pPr algn="ctr" eaLnBrk="1" latinLnBrk="1" hangingPunct="1"/>
            <a:endParaRPr kumimoji="1" lang="en-US" altLang="ko-KR">
              <a:solidFill>
                <a:srgbClr val="000000"/>
              </a:solidFill>
            </a:endParaRPr>
          </a:p>
        </p:txBody>
      </p:sp>
      <p:sp>
        <p:nvSpPr>
          <p:cNvPr id="27239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mn-ea"/>
              </a:defRPr>
            </a:lvl1pPr>
          </a:lstStyle>
          <a:p>
            <a:pPr eaLnBrk="1" latinLnBrk="1" hangingPunct="1"/>
            <a:fld id="{70A02D8B-B5F8-4CEB-BDE0-CD315C603B90}" type="slidenum">
              <a:rPr kumimoji="1" lang="en-US" altLang="ko-KR">
                <a:solidFill>
                  <a:srgbClr val="000000"/>
                </a:solidFill>
              </a:rPr>
              <a:pPr eaLnBrk="1" latinLnBrk="1" hangingPunct="1"/>
              <a:t>‹#›</a:t>
            </a:fld>
            <a:endParaRPr kumimoji="1" lang="en-US" altLang="ko-KR">
              <a:solidFill>
                <a:srgbClr val="000000"/>
              </a:solidFill>
            </a:endParaRPr>
          </a:p>
        </p:txBody>
      </p:sp>
      <p:pic>
        <p:nvPicPr>
          <p:cNvPr id="272392" name="Picture 8"/>
          <p:cNvPicPr>
            <a:picLocks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740650" y="6029325"/>
            <a:ext cx="1295400" cy="754063"/>
          </a:xfrm>
          <a:prstGeom prst="rect">
            <a:avLst/>
          </a:prstGeom>
          <a:noFill/>
          <a:ln>
            <a:noFill/>
          </a:ln>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272394" name="Line 20"/>
          <p:cNvSpPr>
            <a:spLocks/>
          </p:cNvSpPr>
          <p:nvPr userDrawn="1"/>
        </p:nvSpPr>
        <p:spPr bwMode="auto">
          <a:xfrm>
            <a:off x="307975" y="1116013"/>
            <a:ext cx="8458200" cy="0"/>
          </a:xfrm>
          <a:prstGeom prst="line">
            <a:avLst/>
          </a:prstGeom>
          <a:noFill/>
          <a:ln w="25400" cap="rnd" algn="ctr">
            <a:solidFill>
              <a:srgbClr val="B8AE68"/>
            </a:solidFill>
            <a:prstDash val="sysDot"/>
            <a:round/>
            <a:headEnd/>
            <a:tailEnd/>
          </a:ln>
          <a:extLst>
            <a:ext uri="{909E8E84-426E-40DD-AFC4-6F175D3DCCD1}">
              <a14:hiddenFill xmlns:a14="http://schemas.microsoft.com/office/drawing/2010/main">
                <a:noFill/>
              </a14:hiddenFill>
            </a:ext>
          </a:extLst>
        </p:spPr>
        <p:txBody>
          <a:bodyPr/>
          <a:lstStyle/>
          <a:p>
            <a:pPr algn="ctr" eaLnBrk="1" latinLnBrk="1" hangingPunct="1">
              <a:spcBef>
                <a:spcPct val="20000"/>
              </a:spcBef>
              <a:buFontTx/>
              <a:buChar char="•"/>
            </a:pPr>
            <a:endParaRPr kumimoji="1" lang="en-US" sz="2800">
              <a:solidFill>
                <a:srgbClr val="000000"/>
              </a:solidFill>
              <a:latin typeface="Arial" charset="0"/>
            </a:endParaRPr>
          </a:p>
        </p:txBody>
      </p:sp>
    </p:spTree>
    <p:extLst>
      <p:ext uri="{BB962C8B-B14F-4D97-AF65-F5344CB8AC3E}">
        <p14:creationId xmlns:p14="http://schemas.microsoft.com/office/powerpoint/2010/main" val="89520120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iming>
    <p:tnLst>
      <p:par>
        <p:cTn id="1" dur="indefinite" restart="never" nodeType="tmRoot"/>
      </p:par>
    </p:tnLst>
  </p:timing>
  <p:txStyles>
    <p:titleStyle>
      <a:lvl1pPr algn="l" rtl="0" fontAlgn="base" latinLnBrk="1">
        <a:spcBef>
          <a:spcPct val="0"/>
        </a:spcBef>
        <a:spcAft>
          <a:spcPct val="0"/>
        </a:spcAft>
        <a:defRPr kumimoji="1" sz="3700" b="1">
          <a:solidFill>
            <a:srgbClr val="004731"/>
          </a:solidFill>
          <a:effectLst>
            <a:outerShdw blurRad="38100" dist="38100" dir="2700000" algn="tl">
              <a:srgbClr val="C0C0C0"/>
            </a:outerShdw>
          </a:effectLst>
          <a:latin typeface="+mj-lt"/>
          <a:ea typeface="+mj-ea"/>
          <a:cs typeface="+mj-cs"/>
        </a:defRPr>
      </a:lvl1pPr>
      <a:lvl2pPr algn="l" rtl="0" fontAlgn="base" latinLnBrk="1">
        <a:spcBef>
          <a:spcPct val="0"/>
        </a:spcBef>
        <a:spcAft>
          <a:spcPct val="0"/>
        </a:spcAft>
        <a:defRPr kumimoji="1" sz="3700" b="1">
          <a:solidFill>
            <a:srgbClr val="004731"/>
          </a:solidFill>
          <a:effectLst>
            <a:outerShdw blurRad="38100" dist="38100" dir="2700000" algn="tl">
              <a:srgbClr val="C0C0C0"/>
            </a:outerShdw>
          </a:effectLst>
          <a:latin typeface="Arial" charset="0"/>
          <a:ea typeface="굴림" pitchFamily="50" charset="-127"/>
        </a:defRPr>
      </a:lvl2pPr>
      <a:lvl3pPr algn="l" rtl="0" fontAlgn="base" latinLnBrk="1">
        <a:spcBef>
          <a:spcPct val="0"/>
        </a:spcBef>
        <a:spcAft>
          <a:spcPct val="0"/>
        </a:spcAft>
        <a:defRPr kumimoji="1" sz="3700" b="1">
          <a:solidFill>
            <a:srgbClr val="004731"/>
          </a:solidFill>
          <a:effectLst>
            <a:outerShdw blurRad="38100" dist="38100" dir="2700000" algn="tl">
              <a:srgbClr val="C0C0C0"/>
            </a:outerShdw>
          </a:effectLst>
          <a:latin typeface="Arial" charset="0"/>
          <a:ea typeface="굴림" pitchFamily="50" charset="-127"/>
        </a:defRPr>
      </a:lvl3pPr>
      <a:lvl4pPr algn="l" rtl="0" fontAlgn="base" latinLnBrk="1">
        <a:spcBef>
          <a:spcPct val="0"/>
        </a:spcBef>
        <a:spcAft>
          <a:spcPct val="0"/>
        </a:spcAft>
        <a:defRPr kumimoji="1" sz="3700" b="1">
          <a:solidFill>
            <a:srgbClr val="004731"/>
          </a:solidFill>
          <a:effectLst>
            <a:outerShdw blurRad="38100" dist="38100" dir="2700000" algn="tl">
              <a:srgbClr val="C0C0C0"/>
            </a:outerShdw>
          </a:effectLst>
          <a:latin typeface="Arial" charset="0"/>
          <a:ea typeface="굴림" pitchFamily="50" charset="-127"/>
        </a:defRPr>
      </a:lvl4pPr>
      <a:lvl5pPr algn="l" rtl="0" fontAlgn="base" latinLnBrk="1">
        <a:spcBef>
          <a:spcPct val="0"/>
        </a:spcBef>
        <a:spcAft>
          <a:spcPct val="0"/>
        </a:spcAft>
        <a:defRPr kumimoji="1" sz="3700" b="1">
          <a:solidFill>
            <a:srgbClr val="004731"/>
          </a:solidFill>
          <a:effectLst>
            <a:outerShdw blurRad="38100" dist="38100" dir="2700000" algn="tl">
              <a:srgbClr val="C0C0C0"/>
            </a:outerShdw>
          </a:effectLst>
          <a:latin typeface="Arial" charset="0"/>
          <a:ea typeface="굴림" pitchFamily="50" charset="-127"/>
        </a:defRPr>
      </a:lvl5pPr>
      <a:lvl6pPr marL="457200" algn="l" rtl="0" fontAlgn="base" latinLnBrk="1">
        <a:spcBef>
          <a:spcPct val="0"/>
        </a:spcBef>
        <a:spcAft>
          <a:spcPct val="0"/>
        </a:spcAft>
        <a:defRPr kumimoji="1" sz="3700" b="1">
          <a:solidFill>
            <a:srgbClr val="004731"/>
          </a:solidFill>
          <a:effectLst>
            <a:outerShdw blurRad="38100" dist="38100" dir="2700000" algn="tl">
              <a:srgbClr val="C0C0C0"/>
            </a:outerShdw>
          </a:effectLst>
          <a:latin typeface="Arial" charset="0"/>
          <a:ea typeface="굴림" pitchFamily="50" charset="-127"/>
        </a:defRPr>
      </a:lvl6pPr>
      <a:lvl7pPr marL="914400" algn="l" rtl="0" fontAlgn="base" latinLnBrk="1">
        <a:spcBef>
          <a:spcPct val="0"/>
        </a:spcBef>
        <a:spcAft>
          <a:spcPct val="0"/>
        </a:spcAft>
        <a:defRPr kumimoji="1" sz="3700" b="1">
          <a:solidFill>
            <a:srgbClr val="004731"/>
          </a:solidFill>
          <a:effectLst>
            <a:outerShdw blurRad="38100" dist="38100" dir="2700000" algn="tl">
              <a:srgbClr val="C0C0C0"/>
            </a:outerShdw>
          </a:effectLst>
          <a:latin typeface="Arial" charset="0"/>
          <a:ea typeface="굴림" pitchFamily="50" charset="-127"/>
        </a:defRPr>
      </a:lvl7pPr>
      <a:lvl8pPr marL="1371600" algn="l" rtl="0" fontAlgn="base" latinLnBrk="1">
        <a:spcBef>
          <a:spcPct val="0"/>
        </a:spcBef>
        <a:spcAft>
          <a:spcPct val="0"/>
        </a:spcAft>
        <a:defRPr kumimoji="1" sz="3700" b="1">
          <a:solidFill>
            <a:srgbClr val="004731"/>
          </a:solidFill>
          <a:effectLst>
            <a:outerShdw blurRad="38100" dist="38100" dir="2700000" algn="tl">
              <a:srgbClr val="C0C0C0"/>
            </a:outerShdw>
          </a:effectLst>
          <a:latin typeface="Arial" charset="0"/>
          <a:ea typeface="굴림" pitchFamily="50" charset="-127"/>
        </a:defRPr>
      </a:lvl8pPr>
      <a:lvl9pPr marL="1828800" algn="l" rtl="0" fontAlgn="base" latinLnBrk="1">
        <a:spcBef>
          <a:spcPct val="0"/>
        </a:spcBef>
        <a:spcAft>
          <a:spcPct val="0"/>
        </a:spcAft>
        <a:defRPr kumimoji="1" sz="3700" b="1">
          <a:solidFill>
            <a:srgbClr val="004731"/>
          </a:solidFill>
          <a:effectLst>
            <a:outerShdw blurRad="38100" dist="38100" dir="2700000" algn="tl">
              <a:srgbClr val="C0C0C0"/>
            </a:outerShdw>
          </a:effectLst>
          <a:latin typeface="Arial" charset="0"/>
          <a:ea typeface="굴림" pitchFamily="50" charset="-127"/>
        </a:defRPr>
      </a:lvl9pPr>
    </p:titleStyle>
    <p:bodyStyle>
      <a:lvl1pPr marL="342900" indent="-342900" algn="l" rtl="0" fontAlgn="base" latinLnBrk="1">
        <a:lnSpc>
          <a:spcPct val="110000"/>
        </a:lnSpc>
        <a:spcBef>
          <a:spcPts val="600"/>
        </a:spcBef>
        <a:spcAft>
          <a:spcPts val="600"/>
        </a:spcAft>
        <a:buClr>
          <a:srgbClr val="F17C0E"/>
        </a:buClr>
        <a:buChar char="•"/>
        <a:defRPr kumimoji="1" sz="2700">
          <a:solidFill>
            <a:srgbClr val="004731"/>
          </a:solidFill>
          <a:latin typeface="+mn-lt"/>
          <a:ea typeface="+mn-ea"/>
          <a:cs typeface="+mn-cs"/>
        </a:defRPr>
      </a:lvl1pPr>
      <a:lvl2pPr marL="742950" indent="-285750" algn="l" rtl="0" fontAlgn="base" latinLnBrk="1">
        <a:spcBef>
          <a:spcPct val="20000"/>
        </a:spcBef>
        <a:spcAft>
          <a:spcPct val="0"/>
        </a:spcAft>
        <a:buClr>
          <a:srgbClr val="F17C0E"/>
        </a:buClr>
        <a:buFont typeface="Arial" charset="0"/>
        <a:buChar char="-"/>
        <a:defRPr kumimoji="1" sz="2400">
          <a:solidFill>
            <a:srgbClr val="004731"/>
          </a:solidFill>
          <a:latin typeface="+mn-lt"/>
          <a:ea typeface="+mn-ea"/>
        </a:defRPr>
      </a:lvl2pPr>
      <a:lvl3pPr marL="1143000" indent="-228600" algn="l" rtl="0" fontAlgn="base" latinLnBrk="1">
        <a:spcBef>
          <a:spcPct val="20000"/>
        </a:spcBef>
        <a:spcAft>
          <a:spcPct val="0"/>
        </a:spcAft>
        <a:buFont typeface="Arial" charset="0"/>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larryz@microsof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research.microsoft.com/en-us/um/cambridge/projects/papers/siggraph04.pdf" TargetMode="Externa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56.xml"/><Relationship Id="rId1" Type="http://schemas.openxmlformats.org/officeDocument/2006/relationships/slideLayout" Target="../slideLayouts/slideLayout48.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 Id="rId9" Type="http://schemas.openxmlformats.org/officeDocument/2006/relationships/image" Target="../media/image19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8.xml"/><Relationship Id="rId1" Type="http://schemas.openxmlformats.org/officeDocument/2006/relationships/tags" Target="../tags/tag1027.xml"/><Relationship Id="rId6" Type="http://schemas.openxmlformats.org/officeDocument/2006/relationships/image" Target="../media/image199.png"/><Relationship Id="rId5" Type="http://schemas.openxmlformats.org/officeDocument/2006/relationships/image" Target="../media/image189.png"/><Relationship Id="rId4" Type="http://schemas.openxmlformats.org/officeDocument/2006/relationships/image" Target="../media/image198.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8.xml"/><Relationship Id="rId1" Type="http://schemas.openxmlformats.org/officeDocument/2006/relationships/tags" Target="../tags/tag1028.xml"/><Relationship Id="rId6" Type="http://schemas.openxmlformats.org/officeDocument/2006/relationships/image" Target="../media/image202.png"/><Relationship Id="rId5" Type="http://schemas.openxmlformats.org/officeDocument/2006/relationships/image" Target="../media/image201.jpeg"/><Relationship Id="rId4" Type="http://schemas.openxmlformats.org/officeDocument/2006/relationships/image" Target="../media/image200.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030.xml"/><Relationship Id="rId1" Type="http://schemas.openxmlformats.org/officeDocument/2006/relationships/tags" Target="../tags/tag1029.xml"/><Relationship Id="rId5" Type="http://schemas.openxmlformats.org/officeDocument/2006/relationships/image" Target="../media/image203.jpeg"/><Relationship Id="rId4" Type="http://schemas.openxmlformats.org/officeDocument/2006/relationships/notesSlide" Target="../notesSlides/notesSlide59.xml"/></Relationships>
</file>

<file path=ppt/slides/_rels/slide10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hyperlink" Target="http://www.youtube.com/watch?v=Oyi0lzbDJVc" TargetMode="External"/><Relationship Id="rId2" Type="http://schemas.openxmlformats.org/officeDocument/2006/relationships/image" Target="../media/image208.jpe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hyperlink" Target="http://www.peterfunch.com/" TargetMode="External"/><Relationship Id="rId2" Type="http://schemas.openxmlformats.org/officeDocument/2006/relationships/image" Target="../media/image211.jpe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hyperlink" Target="http://grail.cs.washington.edu/projects/photomontage/" TargetMode="External"/><Relationship Id="rId2" Type="http://schemas.openxmlformats.org/officeDocument/2006/relationships/tags" Target="../tags/tag1032.xml"/><Relationship Id="rId1" Type="http://schemas.openxmlformats.org/officeDocument/2006/relationships/tags" Target="../tags/tag1031.xml"/><Relationship Id="rId6" Type="http://schemas.openxmlformats.org/officeDocument/2006/relationships/hyperlink" Target="http://www1.cs.columbia.edu/CAVE/projects/separation/" TargetMode="External"/><Relationship Id="rId5" Type="http://schemas.openxmlformats.org/officeDocument/2006/relationships/hyperlink" Target="http://graphics.stanford.edu/papers/confocal/" TargetMode="External"/><Relationship Id="rId4" Type="http://schemas.openxmlformats.org/officeDocument/2006/relationships/notesSlide" Target="../notesSlides/notesSlide60.xml"/></Relationships>
</file>

<file path=ppt/slides/_rels/slide113.xml.rels><?xml version="1.0" encoding="UTF-8" standalone="yes"?>
<Relationships xmlns="http://schemas.openxmlformats.org/package/2006/relationships"><Relationship Id="rId8" Type="http://schemas.openxmlformats.org/officeDocument/2006/relationships/hyperlink" Target="http://graphics.stanford.edu/courses/#cs448" TargetMode="External"/><Relationship Id="rId3" Type="http://schemas.openxmlformats.org/officeDocument/2006/relationships/slideLayout" Target="../slideLayouts/slideLayout14.xml"/><Relationship Id="rId7" Type="http://schemas.openxmlformats.org/officeDocument/2006/relationships/hyperlink" Target="http://graphics.cs.cmu.edu/courses/15-463/2007_fall/" TargetMode="External"/><Relationship Id="rId12" Type="http://schemas.openxmlformats.org/officeDocument/2006/relationships/hyperlink" Target="http://groups.csail.mit.edu/graphics/iccp09/" TargetMode="External"/><Relationship Id="rId2" Type="http://schemas.openxmlformats.org/officeDocument/2006/relationships/tags" Target="../tags/tag1034.xml"/><Relationship Id="rId1" Type="http://schemas.openxmlformats.org/officeDocument/2006/relationships/tags" Target="../tags/tag1033.xml"/><Relationship Id="rId6" Type="http://schemas.openxmlformats.org/officeDocument/2006/relationships/hyperlink" Target="http://groups.csail.mit.edu/graphics/classes/CompPhoto/" TargetMode="External"/><Relationship Id="rId11" Type="http://schemas.openxmlformats.org/officeDocument/2006/relationships/hyperlink" Target="http://scpv.csail.mit.edu/" TargetMode="External"/><Relationship Id="rId5" Type="http://schemas.openxmlformats.org/officeDocument/2006/relationships/hyperlink" Target="http://web.media.mit.edu/~raskar/photo/" TargetMode="External"/><Relationship Id="rId10" Type="http://schemas.openxmlformats.org/officeDocument/2006/relationships/hyperlink" Target="http://en.wikipedia.org/wiki/Computational_photography" TargetMode="External"/><Relationship Id="rId4" Type="http://schemas.openxmlformats.org/officeDocument/2006/relationships/notesSlide" Target="../notesSlides/notesSlide61.xml"/><Relationship Id="rId9" Type="http://schemas.openxmlformats.org/officeDocument/2006/relationships/hyperlink" Target="http://www1.cs.columbia.edu/~belhumeur/courses/compPhoto/compPhoto.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hyperlink" Target="http://www.alphamatting.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6" Type="http://schemas.openxmlformats.org/officeDocument/2006/relationships/tags" Target="../tags/tag32.xml"/><Relationship Id="rId117" Type="http://schemas.openxmlformats.org/officeDocument/2006/relationships/tags" Target="../tags/tag123.xml"/><Relationship Id="rId21" Type="http://schemas.openxmlformats.org/officeDocument/2006/relationships/tags" Target="../tags/tag27.xml"/><Relationship Id="rId42" Type="http://schemas.openxmlformats.org/officeDocument/2006/relationships/tags" Target="../tags/tag48.xml"/><Relationship Id="rId47" Type="http://schemas.openxmlformats.org/officeDocument/2006/relationships/tags" Target="../tags/tag53.xml"/><Relationship Id="rId63" Type="http://schemas.openxmlformats.org/officeDocument/2006/relationships/tags" Target="../tags/tag69.xml"/><Relationship Id="rId68" Type="http://schemas.openxmlformats.org/officeDocument/2006/relationships/tags" Target="../tags/tag74.xml"/><Relationship Id="rId84" Type="http://schemas.openxmlformats.org/officeDocument/2006/relationships/tags" Target="../tags/tag90.xml"/><Relationship Id="rId89" Type="http://schemas.openxmlformats.org/officeDocument/2006/relationships/tags" Target="../tags/tag95.xml"/><Relationship Id="rId112" Type="http://schemas.openxmlformats.org/officeDocument/2006/relationships/tags" Target="../tags/tag118.xml"/><Relationship Id="rId133" Type="http://schemas.openxmlformats.org/officeDocument/2006/relationships/tags" Target="../tags/tag139.xml"/><Relationship Id="rId138" Type="http://schemas.openxmlformats.org/officeDocument/2006/relationships/tags" Target="../tags/tag144.xml"/><Relationship Id="rId154" Type="http://schemas.openxmlformats.org/officeDocument/2006/relationships/slideLayout" Target="../slideLayouts/slideLayout19.xml"/><Relationship Id="rId16" Type="http://schemas.openxmlformats.org/officeDocument/2006/relationships/tags" Target="../tags/tag22.xml"/><Relationship Id="rId107" Type="http://schemas.openxmlformats.org/officeDocument/2006/relationships/tags" Target="../tags/tag113.xml"/><Relationship Id="rId11" Type="http://schemas.openxmlformats.org/officeDocument/2006/relationships/tags" Target="../tags/tag17.xml"/><Relationship Id="rId32" Type="http://schemas.openxmlformats.org/officeDocument/2006/relationships/tags" Target="../tags/tag38.xml"/><Relationship Id="rId37" Type="http://schemas.openxmlformats.org/officeDocument/2006/relationships/tags" Target="../tags/tag43.xml"/><Relationship Id="rId53" Type="http://schemas.openxmlformats.org/officeDocument/2006/relationships/tags" Target="../tags/tag59.xml"/><Relationship Id="rId58" Type="http://schemas.openxmlformats.org/officeDocument/2006/relationships/tags" Target="../tags/tag64.xml"/><Relationship Id="rId74" Type="http://schemas.openxmlformats.org/officeDocument/2006/relationships/tags" Target="../tags/tag80.xml"/><Relationship Id="rId79" Type="http://schemas.openxmlformats.org/officeDocument/2006/relationships/tags" Target="../tags/tag85.xml"/><Relationship Id="rId102" Type="http://schemas.openxmlformats.org/officeDocument/2006/relationships/tags" Target="../tags/tag108.xml"/><Relationship Id="rId123" Type="http://schemas.openxmlformats.org/officeDocument/2006/relationships/tags" Target="../tags/tag129.xml"/><Relationship Id="rId128" Type="http://schemas.openxmlformats.org/officeDocument/2006/relationships/tags" Target="../tags/tag134.xml"/><Relationship Id="rId144" Type="http://schemas.openxmlformats.org/officeDocument/2006/relationships/tags" Target="../tags/tag150.xml"/><Relationship Id="rId149" Type="http://schemas.openxmlformats.org/officeDocument/2006/relationships/tags" Target="../tags/tag155.xml"/><Relationship Id="rId5" Type="http://schemas.openxmlformats.org/officeDocument/2006/relationships/tags" Target="../tags/tag11.xml"/><Relationship Id="rId90" Type="http://schemas.openxmlformats.org/officeDocument/2006/relationships/tags" Target="../tags/tag96.xml"/><Relationship Id="rId95" Type="http://schemas.openxmlformats.org/officeDocument/2006/relationships/tags" Target="../tags/tag101.xml"/><Relationship Id="rId22" Type="http://schemas.openxmlformats.org/officeDocument/2006/relationships/tags" Target="../tags/tag28.xml"/><Relationship Id="rId27" Type="http://schemas.openxmlformats.org/officeDocument/2006/relationships/tags" Target="../tags/tag33.xml"/><Relationship Id="rId43" Type="http://schemas.openxmlformats.org/officeDocument/2006/relationships/tags" Target="../tags/tag49.xml"/><Relationship Id="rId48" Type="http://schemas.openxmlformats.org/officeDocument/2006/relationships/tags" Target="../tags/tag54.xml"/><Relationship Id="rId64" Type="http://schemas.openxmlformats.org/officeDocument/2006/relationships/tags" Target="../tags/tag70.xml"/><Relationship Id="rId69" Type="http://schemas.openxmlformats.org/officeDocument/2006/relationships/tags" Target="../tags/tag75.xml"/><Relationship Id="rId113" Type="http://schemas.openxmlformats.org/officeDocument/2006/relationships/tags" Target="../tags/tag119.xml"/><Relationship Id="rId118" Type="http://schemas.openxmlformats.org/officeDocument/2006/relationships/tags" Target="../tags/tag124.xml"/><Relationship Id="rId134" Type="http://schemas.openxmlformats.org/officeDocument/2006/relationships/tags" Target="../tags/tag140.xml"/><Relationship Id="rId139" Type="http://schemas.openxmlformats.org/officeDocument/2006/relationships/tags" Target="../tags/tag145.xml"/><Relationship Id="rId80" Type="http://schemas.openxmlformats.org/officeDocument/2006/relationships/tags" Target="../tags/tag86.xml"/><Relationship Id="rId85" Type="http://schemas.openxmlformats.org/officeDocument/2006/relationships/tags" Target="../tags/tag91.xml"/><Relationship Id="rId150" Type="http://schemas.openxmlformats.org/officeDocument/2006/relationships/tags" Target="../tags/tag156.xml"/><Relationship Id="rId155" Type="http://schemas.openxmlformats.org/officeDocument/2006/relationships/notesSlide" Target="../notesSlides/notesSlide8.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tags" Target="../tags/tag31.xml"/><Relationship Id="rId33" Type="http://schemas.openxmlformats.org/officeDocument/2006/relationships/tags" Target="../tags/tag39.xml"/><Relationship Id="rId38" Type="http://schemas.openxmlformats.org/officeDocument/2006/relationships/tags" Target="../tags/tag44.xml"/><Relationship Id="rId46" Type="http://schemas.openxmlformats.org/officeDocument/2006/relationships/tags" Target="../tags/tag52.xml"/><Relationship Id="rId59" Type="http://schemas.openxmlformats.org/officeDocument/2006/relationships/tags" Target="../tags/tag65.xml"/><Relationship Id="rId67" Type="http://schemas.openxmlformats.org/officeDocument/2006/relationships/tags" Target="../tags/tag73.xml"/><Relationship Id="rId103" Type="http://schemas.openxmlformats.org/officeDocument/2006/relationships/tags" Target="../tags/tag109.xml"/><Relationship Id="rId108" Type="http://schemas.openxmlformats.org/officeDocument/2006/relationships/tags" Target="../tags/tag114.xml"/><Relationship Id="rId116" Type="http://schemas.openxmlformats.org/officeDocument/2006/relationships/tags" Target="../tags/tag122.xml"/><Relationship Id="rId124" Type="http://schemas.openxmlformats.org/officeDocument/2006/relationships/tags" Target="../tags/tag130.xml"/><Relationship Id="rId129" Type="http://schemas.openxmlformats.org/officeDocument/2006/relationships/tags" Target="../tags/tag135.xml"/><Relationship Id="rId137" Type="http://schemas.openxmlformats.org/officeDocument/2006/relationships/tags" Target="../tags/tag143.xml"/><Relationship Id="rId20" Type="http://schemas.openxmlformats.org/officeDocument/2006/relationships/tags" Target="../tags/tag26.xml"/><Relationship Id="rId41" Type="http://schemas.openxmlformats.org/officeDocument/2006/relationships/tags" Target="../tags/tag47.xml"/><Relationship Id="rId54" Type="http://schemas.openxmlformats.org/officeDocument/2006/relationships/tags" Target="../tags/tag60.xml"/><Relationship Id="rId62" Type="http://schemas.openxmlformats.org/officeDocument/2006/relationships/tags" Target="../tags/tag68.xml"/><Relationship Id="rId70" Type="http://schemas.openxmlformats.org/officeDocument/2006/relationships/tags" Target="../tags/tag76.xml"/><Relationship Id="rId75" Type="http://schemas.openxmlformats.org/officeDocument/2006/relationships/tags" Target="../tags/tag81.xml"/><Relationship Id="rId83" Type="http://schemas.openxmlformats.org/officeDocument/2006/relationships/tags" Target="../tags/tag89.xml"/><Relationship Id="rId88" Type="http://schemas.openxmlformats.org/officeDocument/2006/relationships/tags" Target="../tags/tag94.xml"/><Relationship Id="rId91" Type="http://schemas.openxmlformats.org/officeDocument/2006/relationships/tags" Target="../tags/tag97.xml"/><Relationship Id="rId96" Type="http://schemas.openxmlformats.org/officeDocument/2006/relationships/tags" Target="../tags/tag102.xml"/><Relationship Id="rId111" Type="http://schemas.openxmlformats.org/officeDocument/2006/relationships/tags" Target="../tags/tag117.xml"/><Relationship Id="rId132" Type="http://schemas.openxmlformats.org/officeDocument/2006/relationships/tags" Target="../tags/tag138.xml"/><Relationship Id="rId140" Type="http://schemas.openxmlformats.org/officeDocument/2006/relationships/tags" Target="../tags/tag146.xml"/><Relationship Id="rId145" Type="http://schemas.openxmlformats.org/officeDocument/2006/relationships/tags" Target="../tags/tag151.xml"/><Relationship Id="rId153" Type="http://schemas.openxmlformats.org/officeDocument/2006/relationships/tags" Target="../tags/tag159.xml"/><Relationship Id="rId1" Type="http://schemas.openxmlformats.org/officeDocument/2006/relationships/tags" Target="../tags/tag7.xml"/><Relationship Id="rId6" Type="http://schemas.openxmlformats.org/officeDocument/2006/relationships/tags" Target="../tags/tag12.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tags" Target="../tags/tag34.xml"/><Relationship Id="rId36" Type="http://schemas.openxmlformats.org/officeDocument/2006/relationships/tags" Target="../tags/tag42.xml"/><Relationship Id="rId49" Type="http://schemas.openxmlformats.org/officeDocument/2006/relationships/tags" Target="../tags/tag55.xml"/><Relationship Id="rId57" Type="http://schemas.openxmlformats.org/officeDocument/2006/relationships/tags" Target="../tags/tag63.xml"/><Relationship Id="rId106" Type="http://schemas.openxmlformats.org/officeDocument/2006/relationships/tags" Target="../tags/tag112.xml"/><Relationship Id="rId114" Type="http://schemas.openxmlformats.org/officeDocument/2006/relationships/tags" Target="../tags/tag120.xml"/><Relationship Id="rId119" Type="http://schemas.openxmlformats.org/officeDocument/2006/relationships/tags" Target="../tags/tag125.xml"/><Relationship Id="rId127" Type="http://schemas.openxmlformats.org/officeDocument/2006/relationships/tags" Target="../tags/tag133.xml"/><Relationship Id="rId10" Type="http://schemas.openxmlformats.org/officeDocument/2006/relationships/tags" Target="../tags/tag16.xml"/><Relationship Id="rId31" Type="http://schemas.openxmlformats.org/officeDocument/2006/relationships/tags" Target="../tags/tag37.xml"/><Relationship Id="rId44" Type="http://schemas.openxmlformats.org/officeDocument/2006/relationships/tags" Target="../tags/tag50.xml"/><Relationship Id="rId52" Type="http://schemas.openxmlformats.org/officeDocument/2006/relationships/tags" Target="../tags/tag58.xml"/><Relationship Id="rId60" Type="http://schemas.openxmlformats.org/officeDocument/2006/relationships/tags" Target="../tags/tag66.xml"/><Relationship Id="rId65" Type="http://schemas.openxmlformats.org/officeDocument/2006/relationships/tags" Target="../tags/tag71.xml"/><Relationship Id="rId73" Type="http://schemas.openxmlformats.org/officeDocument/2006/relationships/tags" Target="../tags/tag79.xml"/><Relationship Id="rId78" Type="http://schemas.openxmlformats.org/officeDocument/2006/relationships/tags" Target="../tags/tag84.xml"/><Relationship Id="rId81" Type="http://schemas.openxmlformats.org/officeDocument/2006/relationships/tags" Target="../tags/tag87.xml"/><Relationship Id="rId86" Type="http://schemas.openxmlformats.org/officeDocument/2006/relationships/tags" Target="../tags/tag92.xml"/><Relationship Id="rId94" Type="http://schemas.openxmlformats.org/officeDocument/2006/relationships/tags" Target="../tags/tag100.xml"/><Relationship Id="rId99" Type="http://schemas.openxmlformats.org/officeDocument/2006/relationships/tags" Target="../tags/tag105.xml"/><Relationship Id="rId101" Type="http://schemas.openxmlformats.org/officeDocument/2006/relationships/tags" Target="../tags/tag107.xml"/><Relationship Id="rId122" Type="http://schemas.openxmlformats.org/officeDocument/2006/relationships/tags" Target="../tags/tag128.xml"/><Relationship Id="rId130" Type="http://schemas.openxmlformats.org/officeDocument/2006/relationships/tags" Target="../tags/tag136.xml"/><Relationship Id="rId135" Type="http://schemas.openxmlformats.org/officeDocument/2006/relationships/tags" Target="../tags/tag141.xml"/><Relationship Id="rId143" Type="http://schemas.openxmlformats.org/officeDocument/2006/relationships/tags" Target="../tags/tag149.xml"/><Relationship Id="rId148" Type="http://schemas.openxmlformats.org/officeDocument/2006/relationships/tags" Target="../tags/tag154.xml"/><Relationship Id="rId151" Type="http://schemas.openxmlformats.org/officeDocument/2006/relationships/tags" Target="../tags/tag157.xml"/><Relationship Id="rId156" Type="http://schemas.openxmlformats.org/officeDocument/2006/relationships/image" Target="../media/image34.png"/><Relationship Id="rId4" Type="http://schemas.openxmlformats.org/officeDocument/2006/relationships/tags" Target="../tags/tag10.xml"/><Relationship Id="rId9" Type="http://schemas.openxmlformats.org/officeDocument/2006/relationships/tags" Target="../tags/tag15.xml"/><Relationship Id="rId13" Type="http://schemas.openxmlformats.org/officeDocument/2006/relationships/tags" Target="../tags/tag19.xml"/><Relationship Id="rId18" Type="http://schemas.openxmlformats.org/officeDocument/2006/relationships/tags" Target="../tags/tag24.xml"/><Relationship Id="rId39" Type="http://schemas.openxmlformats.org/officeDocument/2006/relationships/tags" Target="../tags/tag45.xml"/><Relationship Id="rId109" Type="http://schemas.openxmlformats.org/officeDocument/2006/relationships/tags" Target="../tags/tag115.xml"/><Relationship Id="rId34" Type="http://schemas.openxmlformats.org/officeDocument/2006/relationships/tags" Target="../tags/tag40.xml"/><Relationship Id="rId50" Type="http://schemas.openxmlformats.org/officeDocument/2006/relationships/tags" Target="../tags/tag56.xml"/><Relationship Id="rId55" Type="http://schemas.openxmlformats.org/officeDocument/2006/relationships/tags" Target="../tags/tag61.xml"/><Relationship Id="rId76" Type="http://schemas.openxmlformats.org/officeDocument/2006/relationships/tags" Target="../tags/tag82.xml"/><Relationship Id="rId97" Type="http://schemas.openxmlformats.org/officeDocument/2006/relationships/tags" Target="../tags/tag103.xml"/><Relationship Id="rId104" Type="http://schemas.openxmlformats.org/officeDocument/2006/relationships/tags" Target="../tags/tag110.xml"/><Relationship Id="rId120" Type="http://schemas.openxmlformats.org/officeDocument/2006/relationships/tags" Target="../tags/tag126.xml"/><Relationship Id="rId125" Type="http://schemas.openxmlformats.org/officeDocument/2006/relationships/tags" Target="../tags/tag131.xml"/><Relationship Id="rId141" Type="http://schemas.openxmlformats.org/officeDocument/2006/relationships/tags" Target="../tags/tag147.xml"/><Relationship Id="rId146" Type="http://schemas.openxmlformats.org/officeDocument/2006/relationships/tags" Target="../tags/tag152.xml"/><Relationship Id="rId7" Type="http://schemas.openxmlformats.org/officeDocument/2006/relationships/tags" Target="../tags/tag13.xml"/><Relationship Id="rId71" Type="http://schemas.openxmlformats.org/officeDocument/2006/relationships/tags" Target="../tags/tag77.xml"/><Relationship Id="rId92" Type="http://schemas.openxmlformats.org/officeDocument/2006/relationships/tags" Target="../tags/tag98.xml"/><Relationship Id="rId2" Type="http://schemas.openxmlformats.org/officeDocument/2006/relationships/tags" Target="../tags/tag8.xml"/><Relationship Id="rId29" Type="http://schemas.openxmlformats.org/officeDocument/2006/relationships/tags" Target="../tags/tag35.xml"/><Relationship Id="rId24" Type="http://schemas.openxmlformats.org/officeDocument/2006/relationships/tags" Target="../tags/tag30.xml"/><Relationship Id="rId40" Type="http://schemas.openxmlformats.org/officeDocument/2006/relationships/tags" Target="../tags/tag46.xml"/><Relationship Id="rId45" Type="http://schemas.openxmlformats.org/officeDocument/2006/relationships/tags" Target="../tags/tag51.xml"/><Relationship Id="rId66" Type="http://schemas.openxmlformats.org/officeDocument/2006/relationships/tags" Target="../tags/tag72.xml"/><Relationship Id="rId87" Type="http://schemas.openxmlformats.org/officeDocument/2006/relationships/tags" Target="../tags/tag93.xml"/><Relationship Id="rId110" Type="http://schemas.openxmlformats.org/officeDocument/2006/relationships/tags" Target="../tags/tag116.xml"/><Relationship Id="rId115" Type="http://schemas.openxmlformats.org/officeDocument/2006/relationships/tags" Target="../tags/tag121.xml"/><Relationship Id="rId131" Type="http://schemas.openxmlformats.org/officeDocument/2006/relationships/tags" Target="../tags/tag137.xml"/><Relationship Id="rId136" Type="http://schemas.openxmlformats.org/officeDocument/2006/relationships/tags" Target="../tags/tag142.xml"/><Relationship Id="rId61" Type="http://schemas.openxmlformats.org/officeDocument/2006/relationships/tags" Target="../tags/tag67.xml"/><Relationship Id="rId82" Type="http://schemas.openxmlformats.org/officeDocument/2006/relationships/tags" Target="../tags/tag88.xml"/><Relationship Id="rId152" Type="http://schemas.openxmlformats.org/officeDocument/2006/relationships/tags" Target="../tags/tag158.xml"/><Relationship Id="rId19" Type="http://schemas.openxmlformats.org/officeDocument/2006/relationships/tags" Target="../tags/tag25.xml"/><Relationship Id="rId14" Type="http://schemas.openxmlformats.org/officeDocument/2006/relationships/tags" Target="../tags/tag20.xml"/><Relationship Id="rId30" Type="http://schemas.openxmlformats.org/officeDocument/2006/relationships/tags" Target="../tags/tag36.xml"/><Relationship Id="rId35" Type="http://schemas.openxmlformats.org/officeDocument/2006/relationships/tags" Target="../tags/tag41.xml"/><Relationship Id="rId56" Type="http://schemas.openxmlformats.org/officeDocument/2006/relationships/tags" Target="../tags/tag62.xml"/><Relationship Id="rId77" Type="http://schemas.openxmlformats.org/officeDocument/2006/relationships/tags" Target="../tags/tag83.xml"/><Relationship Id="rId100" Type="http://schemas.openxmlformats.org/officeDocument/2006/relationships/tags" Target="../tags/tag106.xml"/><Relationship Id="rId105" Type="http://schemas.openxmlformats.org/officeDocument/2006/relationships/tags" Target="../tags/tag111.xml"/><Relationship Id="rId126" Type="http://schemas.openxmlformats.org/officeDocument/2006/relationships/tags" Target="../tags/tag132.xml"/><Relationship Id="rId147" Type="http://schemas.openxmlformats.org/officeDocument/2006/relationships/tags" Target="../tags/tag153.xml"/><Relationship Id="rId8" Type="http://schemas.openxmlformats.org/officeDocument/2006/relationships/tags" Target="../tags/tag14.xml"/><Relationship Id="rId51" Type="http://schemas.openxmlformats.org/officeDocument/2006/relationships/tags" Target="../tags/tag57.xml"/><Relationship Id="rId72" Type="http://schemas.openxmlformats.org/officeDocument/2006/relationships/tags" Target="../tags/tag78.xml"/><Relationship Id="rId93" Type="http://schemas.openxmlformats.org/officeDocument/2006/relationships/tags" Target="../tags/tag99.xml"/><Relationship Id="rId98" Type="http://schemas.openxmlformats.org/officeDocument/2006/relationships/tags" Target="../tags/tag104.xml"/><Relationship Id="rId121" Type="http://schemas.openxmlformats.org/officeDocument/2006/relationships/tags" Target="../tags/tag127.xml"/><Relationship Id="rId142" Type="http://schemas.openxmlformats.org/officeDocument/2006/relationships/tags" Target="../tags/tag148.xml"/><Relationship Id="rId3" Type="http://schemas.openxmlformats.org/officeDocument/2006/relationships/tags" Target="../tags/tag9.xml"/></Relationships>
</file>

<file path=ppt/slides/_rels/slide21.xml.rels><?xml version="1.0" encoding="UTF-8" standalone="yes"?>
<Relationships xmlns="http://schemas.openxmlformats.org/package/2006/relationships"><Relationship Id="rId13" Type="http://schemas.openxmlformats.org/officeDocument/2006/relationships/tags" Target="../tags/tag172.xml"/><Relationship Id="rId18" Type="http://schemas.openxmlformats.org/officeDocument/2006/relationships/tags" Target="../tags/tag177.xml"/><Relationship Id="rId26" Type="http://schemas.openxmlformats.org/officeDocument/2006/relationships/tags" Target="../tags/tag185.xml"/><Relationship Id="rId39" Type="http://schemas.openxmlformats.org/officeDocument/2006/relationships/tags" Target="../tags/tag198.xml"/><Relationship Id="rId21" Type="http://schemas.openxmlformats.org/officeDocument/2006/relationships/tags" Target="../tags/tag180.xml"/><Relationship Id="rId34" Type="http://schemas.openxmlformats.org/officeDocument/2006/relationships/tags" Target="../tags/tag193.xml"/><Relationship Id="rId42" Type="http://schemas.openxmlformats.org/officeDocument/2006/relationships/tags" Target="../tags/tag201.xml"/><Relationship Id="rId47" Type="http://schemas.openxmlformats.org/officeDocument/2006/relationships/tags" Target="../tags/tag206.xml"/><Relationship Id="rId50" Type="http://schemas.openxmlformats.org/officeDocument/2006/relationships/tags" Target="../tags/tag209.xml"/><Relationship Id="rId55" Type="http://schemas.openxmlformats.org/officeDocument/2006/relationships/tags" Target="../tags/tag214.xml"/><Relationship Id="rId63" Type="http://schemas.openxmlformats.org/officeDocument/2006/relationships/tags" Target="../tags/tag222.xml"/><Relationship Id="rId68" Type="http://schemas.openxmlformats.org/officeDocument/2006/relationships/tags" Target="../tags/tag227.xml"/><Relationship Id="rId7" Type="http://schemas.openxmlformats.org/officeDocument/2006/relationships/tags" Target="../tags/tag166.xml"/><Relationship Id="rId71" Type="http://schemas.openxmlformats.org/officeDocument/2006/relationships/notesSlide" Target="../notesSlides/notesSlide9.xml"/><Relationship Id="rId2" Type="http://schemas.openxmlformats.org/officeDocument/2006/relationships/tags" Target="../tags/tag161.xml"/><Relationship Id="rId16" Type="http://schemas.openxmlformats.org/officeDocument/2006/relationships/tags" Target="../tags/tag175.xml"/><Relationship Id="rId29" Type="http://schemas.openxmlformats.org/officeDocument/2006/relationships/tags" Target="../tags/tag188.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70.xml"/><Relationship Id="rId24" Type="http://schemas.openxmlformats.org/officeDocument/2006/relationships/tags" Target="../tags/tag183.xml"/><Relationship Id="rId32" Type="http://schemas.openxmlformats.org/officeDocument/2006/relationships/tags" Target="../tags/tag191.xml"/><Relationship Id="rId37" Type="http://schemas.openxmlformats.org/officeDocument/2006/relationships/tags" Target="../tags/tag196.xml"/><Relationship Id="rId40" Type="http://schemas.openxmlformats.org/officeDocument/2006/relationships/tags" Target="../tags/tag199.xml"/><Relationship Id="rId45" Type="http://schemas.openxmlformats.org/officeDocument/2006/relationships/tags" Target="../tags/tag204.xml"/><Relationship Id="rId53" Type="http://schemas.openxmlformats.org/officeDocument/2006/relationships/tags" Target="../tags/tag212.xml"/><Relationship Id="rId58" Type="http://schemas.openxmlformats.org/officeDocument/2006/relationships/tags" Target="../tags/tag217.xml"/><Relationship Id="rId66" Type="http://schemas.openxmlformats.org/officeDocument/2006/relationships/tags" Target="../tags/tag225.xml"/><Relationship Id="rId5" Type="http://schemas.openxmlformats.org/officeDocument/2006/relationships/tags" Target="../tags/tag164.xml"/><Relationship Id="rId15" Type="http://schemas.openxmlformats.org/officeDocument/2006/relationships/tags" Target="../tags/tag174.xml"/><Relationship Id="rId23" Type="http://schemas.openxmlformats.org/officeDocument/2006/relationships/tags" Target="../tags/tag182.xml"/><Relationship Id="rId28" Type="http://schemas.openxmlformats.org/officeDocument/2006/relationships/tags" Target="../tags/tag187.xml"/><Relationship Id="rId36" Type="http://schemas.openxmlformats.org/officeDocument/2006/relationships/tags" Target="../tags/tag195.xml"/><Relationship Id="rId49" Type="http://schemas.openxmlformats.org/officeDocument/2006/relationships/tags" Target="../tags/tag208.xml"/><Relationship Id="rId57" Type="http://schemas.openxmlformats.org/officeDocument/2006/relationships/tags" Target="../tags/tag216.xml"/><Relationship Id="rId61" Type="http://schemas.openxmlformats.org/officeDocument/2006/relationships/tags" Target="../tags/tag220.xml"/><Relationship Id="rId10" Type="http://schemas.openxmlformats.org/officeDocument/2006/relationships/tags" Target="../tags/tag169.xml"/><Relationship Id="rId19" Type="http://schemas.openxmlformats.org/officeDocument/2006/relationships/tags" Target="../tags/tag178.xml"/><Relationship Id="rId31" Type="http://schemas.openxmlformats.org/officeDocument/2006/relationships/tags" Target="../tags/tag190.xml"/><Relationship Id="rId44" Type="http://schemas.openxmlformats.org/officeDocument/2006/relationships/tags" Target="../tags/tag203.xml"/><Relationship Id="rId52" Type="http://schemas.openxmlformats.org/officeDocument/2006/relationships/tags" Target="../tags/tag211.xml"/><Relationship Id="rId60" Type="http://schemas.openxmlformats.org/officeDocument/2006/relationships/tags" Target="../tags/tag219.xml"/><Relationship Id="rId65" Type="http://schemas.openxmlformats.org/officeDocument/2006/relationships/tags" Target="../tags/tag224.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tags" Target="../tags/tag173.xml"/><Relationship Id="rId22" Type="http://schemas.openxmlformats.org/officeDocument/2006/relationships/tags" Target="../tags/tag181.xml"/><Relationship Id="rId27" Type="http://schemas.openxmlformats.org/officeDocument/2006/relationships/tags" Target="../tags/tag186.xml"/><Relationship Id="rId30" Type="http://schemas.openxmlformats.org/officeDocument/2006/relationships/tags" Target="../tags/tag189.xml"/><Relationship Id="rId35" Type="http://schemas.openxmlformats.org/officeDocument/2006/relationships/tags" Target="../tags/tag194.xml"/><Relationship Id="rId43" Type="http://schemas.openxmlformats.org/officeDocument/2006/relationships/tags" Target="../tags/tag202.xml"/><Relationship Id="rId48" Type="http://schemas.openxmlformats.org/officeDocument/2006/relationships/tags" Target="../tags/tag207.xml"/><Relationship Id="rId56" Type="http://schemas.openxmlformats.org/officeDocument/2006/relationships/tags" Target="../tags/tag215.xml"/><Relationship Id="rId64" Type="http://schemas.openxmlformats.org/officeDocument/2006/relationships/tags" Target="../tags/tag223.xml"/><Relationship Id="rId69" Type="http://schemas.openxmlformats.org/officeDocument/2006/relationships/tags" Target="../tags/tag228.xml"/><Relationship Id="rId8" Type="http://schemas.openxmlformats.org/officeDocument/2006/relationships/tags" Target="../tags/tag167.xml"/><Relationship Id="rId51" Type="http://schemas.openxmlformats.org/officeDocument/2006/relationships/tags" Target="../tags/tag210.xml"/><Relationship Id="rId72" Type="http://schemas.openxmlformats.org/officeDocument/2006/relationships/image" Target="../media/image34.png"/><Relationship Id="rId3" Type="http://schemas.openxmlformats.org/officeDocument/2006/relationships/tags" Target="../tags/tag162.xml"/><Relationship Id="rId12" Type="http://schemas.openxmlformats.org/officeDocument/2006/relationships/tags" Target="../tags/tag171.xml"/><Relationship Id="rId17" Type="http://schemas.openxmlformats.org/officeDocument/2006/relationships/tags" Target="../tags/tag176.xml"/><Relationship Id="rId25" Type="http://schemas.openxmlformats.org/officeDocument/2006/relationships/tags" Target="../tags/tag184.xml"/><Relationship Id="rId33" Type="http://schemas.openxmlformats.org/officeDocument/2006/relationships/tags" Target="../tags/tag192.xml"/><Relationship Id="rId38" Type="http://schemas.openxmlformats.org/officeDocument/2006/relationships/tags" Target="../tags/tag197.xml"/><Relationship Id="rId46" Type="http://schemas.openxmlformats.org/officeDocument/2006/relationships/tags" Target="../tags/tag205.xml"/><Relationship Id="rId59" Type="http://schemas.openxmlformats.org/officeDocument/2006/relationships/tags" Target="../tags/tag218.xml"/><Relationship Id="rId67" Type="http://schemas.openxmlformats.org/officeDocument/2006/relationships/tags" Target="../tags/tag226.xml"/><Relationship Id="rId20" Type="http://schemas.openxmlformats.org/officeDocument/2006/relationships/tags" Target="../tags/tag179.xml"/><Relationship Id="rId41" Type="http://schemas.openxmlformats.org/officeDocument/2006/relationships/tags" Target="../tags/tag200.xml"/><Relationship Id="rId54" Type="http://schemas.openxmlformats.org/officeDocument/2006/relationships/tags" Target="../tags/tag213.xml"/><Relationship Id="rId62" Type="http://schemas.openxmlformats.org/officeDocument/2006/relationships/tags" Target="../tags/tag221.xml"/><Relationship Id="rId70"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3" Type="http://schemas.openxmlformats.org/officeDocument/2006/relationships/tags" Target="../tags/tag241.xml"/><Relationship Id="rId18" Type="http://schemas.openxmlformats.org/officeDocument/2006/relationships/tags" Target="../tags/tag246.xml"/><Relationship Id="rId26" Type="http://schemas.openxmlformats.org/officeDocument/2006/relationships/tags" Target="../tags/tag254.xml"/><Relationship Id="rId39" Type="http://schemas.openxmlformats.org/officeDocument/2006/relationships/tags" Target="../tags/tag267.xml"/><Relationship Id="rId21" Type="http://schemas.openxmlformats.org/officeDocument/2006/relationships/tags" Target="../tags/tag249.xml"/><Relationship Id="rId34" Type="http://schemas.openxmlformats.org/officeDocument/2006/relationships/tags" Target="../tags/tag262.xml"/><Relationship Id="rId42" Type="http://schemas.openxmlformats.org/officeDocument/2006/relationships/tags" Target="../tags/tag270.xml"/><Relationship Id="rId47" Type="http://schemas.openxmlformats.org/officeDocument/2006/relationships/tags" Target="../tags/tag275.xml"/><Relationship Id="rId50" Type="http://schemas.openxmlformats.org/officeDocument/2006/relationships/tags" Target="../tags/tag278.xml"/><Relationship Id="rId55" Type="http://schemas.openxmlformats.org/officeDocument/2006/relationships/tags" Target="../tags/tag283.xml"/><Relationship Id="rId63" Type="http://schemas.openxmlformats.org/officeDocument/2006/relationships/slideLayout" Target="../slideLayouts/slideLayout19.xml"/><Relationship Id="rId7" Type="http://schemas.openxmlformats.org/officeDocument/2006/relationships/tags" Target="../tags/tag235.xml"/><Relationship Id="rId2" Type="http://schemas.openxmlformats.org/officeDocument/2006/relationships/tags" Target="../tags/tag230.xml"/><Relationship Id="rId16" Type="http://schemas.openxmlformats.org/officeDocument/2006/relationships/tags" Target="../tags/tag244.xml"/><Relationship Id="rId20" Type="http://schemas.openxmlformats.org/officeDocument/2006/relationships/tags" Target="../tags/tag248.xml"/><Relationship Id="rId29" Type="http://schemas.openxmlformats.org/officeDocument/2006/relationships/tags" Target="../tags/tag257.xml"/><Relationship Id="rId41" Type="http://schemas.openxmlformats.org/officeDocument/2006/relationships/tags" Target="../tags/tag269.xml"/><Relationship Id="rId54" Type="http://schemas.openxmlformats.org/officeDocument/2006/relationships/tags" Target="../tags/tag282.xml"/><Relationship Id="rId62" Type="http://schemas.openxmlformats.org/officeDocument/2006/relationships/tags" Target="../tags/tag290.xml"/><Relationship Id="rId1" Type="http://schemas.openxmlformats.org/officeDocument/2006/relationships/tags" Target="../tags/tag229.xml"/><Relationship Id="rId6" Type="http://schemas.openxmlformats.org/officeDocument/2006/relationships/tags" Target="../tags/tag234.xml"/><Relationship Id="rId11" Type="http://schemas.openxmlformats.org/officeDocument/2006/relationships/tags" Target="../tags/tag239.xml"/><Relationship Id="rId24" Type="http://schemas.openxmlformats.org/officeDocument/2006/relationships/tags" Target="../tags/tag252.xml"/><Relationship Id="rId32" Type="http://schemas.openxmlformats.org/officeDocument/2006/relationships/tags" Target="../tags/tag260.xml"/><Relationship Id="rId37" Type="http://schemas.openxmlformats.org/officeDocument/2006/relationships/tags" Target="../tags/tag265.xml"/><Relationship Id="rId40" Type="http://schemas.openxmlformats.org/officeDocument/2006/relationships/tags" Target="../tags/tag268.xml"/><Relationship Id="rId45" Type="http://schemas.openxmlformats.org/officeDocument/2006/relationships/tags" Target="../tags/tag273.xml"/><Relationship Id="rId53" Type="http://schemas.openxmlformats.org/officeDocument/2006/relationships/tags" Target="../tags/tag281.xml"/><Relationship Id="rId58" Type="http://schemas.openxmlformats.org/officeDocument/2006/relationships/tags" Target="../tags/tag286.xml"/><Relationship Id="rId5" Type="http://schemas.openxmlformats.org/officeDocument/2006/relationships/tags" Target="../tags/tag233.xml"/><Relationship Id="rId15" Type="http://schemas.openxmlformats.org/officeDocument/2006/relationships/tags" Target="../tags/tag243.xml"/><Relationship Id="rId23" Type="http://schemas.openxmlformats.org/officeDocument/2006/relationships/tags" Target="../tags/tag251.xml"/><Relationship Id="rId28" Type="http://schemas.openxmlformats.org/officeDocument/2006/relationships/tags" Target="../tags/tag256.xml"/><Relationship Id="rId36" Type="http://schemas.openxmlformats.org/officeDocument/2006/relationships/tags" Target="../tags/tag264.xml"/><Relationship Id="rId49" Type="http://schemas.openxmlformats.org/officeDocument/2006/relationships/tags" Target="../tags/tag277.xml"/><Relationship Id="rId57" Type="http://schemas.openxmlformats.org/officeDocument/2006/relationships/tags" Target="../tags/tag285.xml"/><Relationship Id="rId61" Type="http://schemas.openxmlformats.org/officeDocument/2006/relationships/tags" Target="../tags/tag289.xml"/><Relationship Id="rId10" Type="http://schemas.openxmlformats.org/officeDocument/2006/relationships/tags" Target="../tags/tag238.xml"/><Relationship Id="rId19" Type="http://schemas.openxmlformats.org/officeDocument/2006/relationships/tags" Target="../tags/tag247.xml"/><Relationship Id="rId31" Type="http://schemas.openxmlformats.org/officeDocument/2006/relationships/tags" Target="../tags/tag259.xml"/><Relationship Id="rId44" Type="http://schemas.openxmlformats.org/officeDocument/2006/relationships/tags" Target="../tags/tag272.xml"/><Relationship Id="rId52" Type="http://schemas.openxmlformats.org/officeDocument/2006/relationships/tags" Target="../tags/tag280.xml"/><Relationship Id="rId60" Type="http://schemas.openxmlformats.org/officeDocument/2006/relationships/tags" Target="../tags/tag288.xml"/><Relationship Id="rId65" Type="http://schemas.openxmlformats.org/officeDocument/2006/relationships/image" Target="../media/image34.png"/><Relationship Id="rId4" Type="http://schemas.openxmlformats.org/officeDocument/2006/relationships/tags" Target="../tags/tag232.xml"/><Relationship Id="rId9" Type="http://schemas.openxmlformats.org/officeDocument/2006/relationships/tags" Target="../tags/tag237.xml"/><Relationship Id="rId14" Type="http://schemas.openxmlformats.org/officeDocument/2006/relationships/tags" Target="../tags/tag242.xml"/><Relationship Id="rId22" Type="http://schemas.openxmlformats.org/officeDocument/2006/relationships/tags" Target="../tags/tag250.xml"/><Relationship Id="rId27" Type="http://schemas.openxmlformats.org/officeDocument/2006/relationships/tags" Target="../tags/tag255.xml"/><Relationship Id="rId30" Type="http://schemas.openxmlformats.org/officeDocument/2006/relationships/tags" Target="../tags/tag258.xml"/><Relationship Id="rId35" Type="http://schemas.openxmlformats.org/officeDocument/2006/relationships/tags" Target="../tags/tag263.xml"/><Relationship Id="rId43" Type="http://schemas.openxmlformats.org/officeDocument/2006/relationships/tags" Target="../tags/tag271.xml"/><Relationship Id="rId48" Type="http://schemas.openxmlformats.org/officeDocument/2006/relationships/tags" Target="../tags/tag276.xml"/><Relationship Id="rId56" Type="http://schemas.openxmlformats.org/officeDocument/2006/relationships/tags" Target="../tags/tag284.xml"/><Relationship Id="rId64" Type="http://schemas.openxmlformats.org/officeDocument/2006/relationships/notesSlide" Target="../notesSlides/notesSlide10.xml"/><Relationship Id="rId8" Type="http://schemas.openxmlformats.org/officeDocument/2006/relationships/tags" Target="../tags/tag236.xml"/><Relationship Id="rId51" Type="http://schemas.openxmlformats.org/officeDocument/2006/relationships/tags" Target="../tags/tag279.xml"/><Relationship Id="rId3" Type="http://schemas.openxmlformats.org/officeDocument/2006/relationships/tags" Target="../tags/tag231.xml"/><Relationship Id="rId12" Type="http://schemas.openxmlformats.org/officeDocument/2006/relationships/tags" Target="../tags/tag240.xml"/><Relationship Id="rId17" Type="http://schemas.openxmlformats.org/officeDocument/2006/relationships/tags" Target="../tags/tag245.xml"/><Relationship Id="rId25" Type="http://schemas.openxmlformats.org/officeDocument/2006/relationships/tags" Target="../tags/tag253.xml"/><Relationship Id="rId33" Type="http://schemas.openxmlformats.org/officeDocument/2006/relationships/tags" Target="../tags/tag261.xml"/><Relationship Id="rId38" Type="http://schemas.openxmlformats.org/officeDocument/2006/relationships/tags" Target="../tags/tag266.xml"/><Relationship Id="rId46" Type="http://schemas.openxmlformats.org/officeDocument/2006/relationships/tags" Target="../tags/tag274.xml"/><Relationship Id="rId59" Type="http://schemas.openxmlformats.org/officeDocument/2006/relationships/tags" Target="../tags/tag287.xml"/></Relationships>
</file>

<file path=ppt/slides/_rels/slide23.xml.rels><?xml version="1.0" encoding="UTF-8" standalone="yes"?>
<Relationships xmlns="http://schemas.openxmlformats.org/package/2006/relationships"><Relationship Id="rId13" Type="http://schemas.openxmlformats.org/officeDocument/2006/relationships/tags" Target="../tags/tag303.xml"/><Relationship Id="rId18" Type="http://schemas.openxmlformats.org/officeDocument/2006/relationships/tags" Target="../tags/tag308.xml"/><Relationship Id="rId26" Type="http://schemas.openxmlformats.org/officeDocument/2006/relationships/tags" Target="../tags/tag316.xml"/><Relationship Id="rId39" Type="http://schemas.openxmlformats.org/officeDocument/2006/relationships/tags" Target="../tags/tag329.xml"/><Relationship Id="rId21" Type="http://schemas.openxmlformats.org/officeDocument/2006/relationships/tags" Target="../tags/tag311.xml"/><Relationship Id="rId34" Type="http://schemas.openxmlformats.org/officeDocument/2006/relationships/tags" Target="../tags/tag324.xml"/><Relationship Id="rId42" Type="http://schemas.openxmlformats.org/officeDocument/2006/relationships/tags" Target="../tags/tag332.xml"/><Relationship Id="rId47" Type="http://schemas.openxmlformats.org/officeDocument/2006/relationships/tags" Target="../tags/tag337.xml"/><Relationship Id="rId50" Type="http://schemas.openxmlformats.org/officeDocument/2006/relationships/tags" Target="../tags/tag340.xml"/><Relationship Id="rId55" Type="http://schemas.openxmlformats.org/officeDocument/2006/relationships/tags" Target="../tags/tag345.xml"/><Relationship Id="rId63" Type="http://schemas.openxmlformats.org/officeDocument/2006/relationships/slideLayout" Target="../slideLayouts/slideLayout19.xml"/><Relationship Id="rId7" Type="http://schemas.openxmlformats.org/officeDocument/2006/relationships/tags" Target="../tags/tag297.xml"/><Relationship Id="rId2" Type="http://schemas.openxmlformats.org/officeDocument/2006/relationships/tags" Target="../tags/tag292.xml"/><Relationship Id="rId16" Type="http://schemas.openxmlformats.org/officeDocument/2006/relationships/tags" Target="../tags/tag306.xml"/><Relationship Id="rId20" Type="http://schemas.openxmlformats.org/officeDocument/2006/relationships/tags" Target="../tags/tag310.xml"/><Relationship Id="rId29" Type="http://schemas.openxmlformats.org/officeDocument/2006/relationships/tags" Target="../tags/tag319.xml"/><Relationship Id="rId41" Type="http://schemas.openxmlformats.org/officeDocument/2006/relationships/tags" Target="../tags/tag331.xml"/><Relationship Id="rId54" Type="http://schemas.openxmlformats.org/officeDocument/2006/relationships/tags" Target="../tags/tag344.xml"/><Relationship Id="rId62" Type="http://schemas.openxmlformats.org/officeDocument/2006/relationships/tags" Target="../tags/tag352.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tags" Target="../tags/tag301.xml"/><Relationship Id="rId24" Type="http://schemas.openxmlformats.org/officeDocument/2006/relationships/tags" Target="../tags/tag314.xml"/><Relationship Id="rId32" Type="http://schemas.openxmlformats.org/officeDocument/2006/relationships/tags" Target="../tags/tag322.xml"/><Relationship Id="rId37" Type="http://schemas.openxmlformats.org/officeDocument/2006/relationships/tags" Target="../tags/tag327.xml"/><Relationship Id="rId40" Type="http://schemas.openxmlformats.org/officeDocument/2006/relationships/tags" Target="../tags/tag330.xml"/><Relationship Id="rId45" Type="http://schemas.openxmlformats.org/officeDocument/2006/relationships/tags" Target="../tags/tag335.xml"/><Relationship Id="rId53" Type="http://schemas.openxmlformats.org/officeDocument/2006/relationships/tags" Target="../tags/tag343.xml"/><Relationship Id="rId58" Type="http://schemas.openxmlformats.org/officeDocument/2006/relationships/tags" Target="../tags/tag348.xml"/><Relationship Id="rId5" Type="http://schemas.openxmlformats.org/officeDocument/2006/relationships/tags" Target="../tags/tag295.xml"/><Relationship Id="rId15" Type="http://schemas.openxmlformats.org/officeDocument/2006/relationships/tags" Target="../tags/tag305.xml"/><Relationship Id="rId23" Type="http://schemas.openxmlformats.org/officeDocument/2006/relationships/tags" Target="../tags/tag313.xml"/><Relationship Id="rId28" Type="http://schemas.openxmlformats.org/officeDocument/2006/relationships/tags" Target="../tags/tag318.xml"/><Relationship Id="rId36" Type="http://schemas.openxmlformats.org/officeDocument/2006/relationships/tags" Target="../tags/tag326.xml"/><Relationship Id="rId49" Type="http://schemas.openxmlformats.org/officeDocument/2006/relationships/tags" Target="../tags/tag339.xml"/><Relationship Id="rId57" Type="http://schemas.openxmlformats.org/officeDocument/2006/relationships/tags" Target="../tags/tag347.xml"/><Relationship Id="rId61" Type="http://schemas.openxmlformats.org/officeDocument/2006/relationships/tags" Target="../tags/tag351.xml"/><Relationship Id="rId10" Type="http://schemas.openxmlformats.org/officeDocument/2006/relationships/tags" Target="../tags/tag300.xml"/><Relationship Id="rId19" Type="http://schemas.openxmlformats.org/officeDocument/2006/relationships/tags" Target="../tags/tag309.xml"/><Relationship Id="rId31" Type="http://schemas.openxmlformats.org/officeDocument/2006/relationships/tags" Target="../tags/tag321.xml"/><Relationship Id="rId44" Type="http://schemas.openxmlformats.org/officeDocument/2006/relationships/tags" Target="../tags/tag334.xml"/><Relationship Id="rId52" Type="http://schemas.openxmlformats.org/officeDocument/2006/relationships/tags" Target="../tags/tag342.xml"/><Relationship Id="rId60" Type="http://schemas.openxmlformats.org/officeDocument/2006/relationships/tags" Target="../tags/tag350.xml"/><Relationship Id="rId65" Type="http://schemas.openxmlformats.org/officeDocument/2006/relationships/image" Target="../media/image34.png"/><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tags" Target="../tags/tag304.xml"/><Relationship Id="rId22" Type="http://schemas.openxmlformats.org/officeDocument/2006/relationships/tags" Target="../tags/tag312.xml"/><Relationship Id="rId27" Type="http://schemas.openxmlformats.org/officeDocument/2006/relationships/tags" Target="../tags/tag317.xml"/><Relationship Id="rId30" Type="http://schemas.openxmlformats.org/officeDocument/2006/relationships/tags" Target="../tags/tag320.xml"/><Relationship Id="rId35" Type="http://schemas.openxmlformats.org/officeDocument/2006/relationships/tags" Target="../tags/tag325.xml"/><Relationship Id="rId43" Type="http://schemas.openxmlformats.org/officeDocument/2006/relationships/tags" Target="../tags/tag333.xml"/><Relationship Id="rId48" Type="http://schemas.openxmlformats.org/officeDocument/2006/relationships/tags" Target="../tags/tag338.xml"/><Relationship Id="rId56" Type="http://schemas.openxmlformats.org/officeDocument/2006/relationships/tags" Target="../tags/tag346.xml"/><Relationship Id="rId64" Type="http://schemas.openxmlformats.org/officeDocument/2006/relationships/notesSlide" Target="../notesSlides/notesSlide11.xml"/><Relationship Id="rId8" Type="http://schemas.openxmlformats.org/officeDocument/2006/relationships/tags" Target="../tags/tag298.xml"/><Relationship Id="rId51" Type="http://schemas.openxmlformats.org/officeDocument/2006/relationships/tags" Target="../tags/tag341.xml"/><Relationship Id="rId3" Type="http://schemas.openxmlformats.org/officeDocument/2006/relationships/tags" Target="../tags/tag293.xml"/><Relationship Id="rId12" Type="http://schemas.openxmlformats.org/officeDocument/2006/relationships/tags" Target="../tags/tag302.xml"/><Relationship Id="rId17" Type="http://schemas.openxmlformats.org/officeDocument/2006/relationships/tags" Target="../tags/tag307.xml"/><Relationship Id="rId25" Type="http://schemas.openxmlformats.org/officeDocument/2006/relationships/tags" Target="../tags/tag315.xml"/><Relationship Id="rId33" Type="http://schemas.openxmlformats.org/officeDocument/2006/relationships/tags" Target="../tags/tag323.xml"/><Relationship Id="rId38" Type="http://schemas.openxmlformats.org/officeDocument/2006/relationships/tags" Target="../tags/tag328.xml"/><Relationship Id="rId46" Type="http://schemas.openxmlformats.org/officeDocument/2006/relationships/tags" Target="../tags/tag336.xml"/><Relationship Id="rId59" Type="http://schemas.openxmlformats.org/officeDocument/2006/relationships/tags" Target="../tags/tag349.xml"/></Relationships>
</file>

<file path=ppt/slides/_rels/slide24.xml.rels><?xml version="1.0" encoding="UTF-8" standalone="yes"?>
<Relationships xmlns="http://schemas.openxmlformats.org/package/2006/relationships"><Relationship Id="rId13" Type="http://schemas.openxmlformats.org/officeDocument/2006/relationships/tags" Target="../tags/tag365.xml"/><Relationship Id="rId18" Type="http://schemas.openxmlformats.org/officeDocument/2006/relationships/tags" Target="../tags/tag370.xml"/><Relationship Id="rId26" Type="http://schemas.openxmlformats.org/officeDocument/2006/relationships/tags" Target="../tags/tag378.xml"/><Relationship Id="rId39" Type="http://schemas.openxmlformats.org/officeDocument/2006/relationships/tags" Target="../tags/tag391.xml"/><Relationship Id="rId21" Type="http://schemas.openxmlformats.org/officeDocument/2006/relationships/tags" Target="../tags/tag373.xml"/><Relationship Id="rId34" Type="http://schemas.openxmlformats.org/officeDocument/2006/relationships/tags" Target="../tags/tag386.xml"/><Relationship Id="rId42" Type="http://schemas.openxmlformats.org/officeDocument/2006/relationships/tags" Target="../tags/tag394.xml"/><Relationship Id="rId47" Type="http://schemas.openxmlformats.org/officeDocument/2006/relationships/tags" Target="../tags/tag399.xml"/><Relationship Id="rId50" Type="http://schemas.openxmlformats.org/officeDocument/2006/relationships/tags" Target="../tags/tag402.xml"/><Relationship Id="rId55" Type="http://schemas.openxmlformats.org/officeDocument/2006/relationships/tags" Target="../tags/tag407.xml"/><Relationship Id="rId7" Type="http://schemas.openxmlformats.org/officeDocument/2006/relationships/tags" Target="../tags/tag359.xml"/><Relationship Id="rId12" Type="http://schemas.openxmlformats.org/officeDocument/2006/relationships/tags" Target="../tags/tag364.xml"/><Relationship Id="rId17" Type="http://schemas.openxmlformats.org/officeDocument/2006/relationships/tags" Target="../tags/tag369.xml"/><Relationship Id="rId25" Type="http://schemas.openxmlformats.org/officeDocument/2006/relationships/tags" Target="../tags/tag377.xml"/><Relationship Id="rId33" Type="http://schemas.openxmlformats.org/officeDocument/2006/relationships/tags" Target="../tags/tag385.xml"/><Relationship Id="rId38" Type="http://schemas.openxmlformats.org/officeDocument/2006/relationships/tags" Target="../tags/tag390.xml"/><Relationship Id="rId46" Type="http://schemas.openxmlformats.org/officeDocument/2006/relationships/tags" Target="../tags/tag398.xml"/><Relationship Id="rId59" Type="http://schemas.openxmlformats.org/officeDocument/2006/relationships/notesSlide" Target="../notesSlides/notesSlide12.xml"/><Relationship Id="rId2" Type="http://schemas.openxmlformats.org/officeDocument/2006/relationships/tags" Target="../tags/tag354.xml"/><Relationship Id="rId16" Type="http://schemas.openxmlformats.org/officeDocument/2006/relationships/tags" Target="../tags/tag368.xml"/><Relationship Id="rId20" Type="http://schemas.openxmlformats.org/officeDocument/2006/relationships/tags" Target="../tags/tag372.xml"/><Relationship Id="rId29" Type="http://schemas.openxmlformats.org/officeDocument/2006/relationships/tags" Target="../tags/tag381.xml"/><Relationship Id="rId41" Type="http://schemas.openxmlformats.org/officeDocument/2006/relationships/tags" Target="../tags/tag393.xml"/><Relationship Id="rId54" Type="http://schemas.openxmlformats.org/officeDocument/2006/relationships/tags" Target="../tags/tag406.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tags" Target="../tags/tag363.xml"/><Relationship Id="rId24" Type="http://schemas.openxmlformats.org/officeDocument/2006/relationships/tags" Target="../tags/tag376.xml"/><Relationship Id="rId32" Type="http://schemas.openxmlformats.org/officeDocument/2006/relationships/tags" Target="../tags/tag384.xml"/><Relationship Id="rId37" Type="http://schemas.openxmlformats.org/officeDocument/2006/relationships/tags" Target="../tags/tag389.xml"/><Relationship Id="rId40" Type="http://schemas.openxmlformats.org/officeDocument/2006/relationships/tags" Target="../tags/tag392.xml"/><Relationship Id="rId45" Type="http://schemas.openxmlformats.org/officeDocument/2006/relationships/tags" Target="../tags/tag397.xml"/><Relationship Id="rId53" Type="http://schemas.openxmlformats.org/officeDocument/2006/relationships/tags" Target="../tags/tag405.xml"/><Relationship Id="rId58" Type="http://schemas.openxmlformats.org/officeDocument/2006/relationships/slideLayout" Target="../slideLayouts/slideLayout19.xml"/><Relationship Id="rId5" Type="http://schemas.openxmlformats.org/officeDocument/2006/relationships/tags" Target="../tags/tag357.xml"/><Relationship Id="rId15" Type="http://schemas.openxmlformats.org/officeDocument/2006/relationships/tags" Target="../tags/tag367.xml"/><Relationship Id="rId23" Type="http://schemas.openxmlformats.org/officeDocument/2006/relationships/tags" Target="../tags/tag375.xml"/><Relationship Id="rId28" Type="http://schemas.openxmlformats.org/officeDocument/2006/relationships/tags" Target="../tags/tag380.xml"/><Relationship Id="rId36" Type="http://schemas.openxmlformats.org/officeDocument/2006/relationships/tags" Target="../tags/tag388.xml"/><Relationship Id="rId49" Type="http://schemas.openxmlformats.org/officeDocument/2006/relationships/tags" Target="../tags/tag401.xml"/><Relationship Id="rId57" Type="http://schemas.openxmlformats.org/officeDocument/2006/relationships/tags" Target="../tags/tag409.xml"/><Relationship Id="rId10" Type="http://schemas.openxmlformats.org/officeDocument/2006/relationships/tags" Target="../tags/tag362.xml"/><Relationship Id="rId19" Type="http://schemas.openxmlformats.org/officeDocument/2006/relationships/tags" Target="../tags/tag371.xml"/><Relationship Id="rId31" Type="http://schemas.openxmlformats.org/officeDocument/2006/relationships/tags" Target="../tags/tag383.xml"/><Relationship Id="rId44" Type="http://schemas.openxmlformats.org/officeDocument/2006/relationships/tags" Target="../tags/tag396.xml"/><Relationship Id="rId52" Type="http://schemas.openxmlformats.org/officeDocument/2006/relationships/tags" Target="../tags/tag404.xml"/><Relationship Id="rId60" Type="http://schemas.openxmlformats.org/officeDocument/2006/relationships/image" Target="../media/image34.png"/><Relationship Id="rId4" Type="http://schemas.openxmlformats.org/officeDocument/2006/relationships/tags" Target="../tags/tag356.xml"/><Relationship Id="rId9" Type="http://schemas.openxmlformats.org/officeDocument/2006/relationships/tags" Target="../tags/tag361.xml"/><Relationship Id="rId14" Type="http://schemas.openxmlformats.org/officeDocument/2006/relationships/tags" Target="../tags/tag366.xml"/><Relationship Id="rId22" Type="http://schemas.openxmlformats.org/officeDocument/2006/relationships/tags" Target="../tags/tag374.xml"/><Relationship Id="rId27" Type="http://schemas.openxmlformats.org/officeDocument/2006/relationships/tags" Target="../tags/tag379.xml"/><Relationship Id="rId30" Type="http://schemas.openxmlformats.org/officeDocument/2006/relationships/tags" Target="../tags/tag382.xml"/><Relationship Id="rId35" Type="http://schemas.openxmlformats.org/officeDocument/2006/relationships/tags" Target="../tags/tag387.xml"/><Relationship Id="rId43" Type="http://schemas.openxmlformats.org/officeDocument/2006/relationships/tags" Target="../tags/tag395.xml"/><Relationship Id="rId48" Type="http://schemas.openxmlformats.org/officeDocument/2006/relationships/tags" Target="../tags/tag400.xml"/><Relationship Id="rId56" Type="http://schemas.openxmlformats.org/officeDocument/2006/relationships/tags" Target="../tags/tag408.xml"/><Relationship Id="rId8" Type="http://schemas.openxmlformats.org/officeDocument/2006/relationships/tags" Target="../tags/tag360.xml"/><Relationship Id="rId51" Type="http://schemas.openxmlformats.org/officeDocument/2006/relationships/tags" Target="../tags/tag403.xml"/><Relationship Id="rId3" Type="http://schemas.openxmlformats.org/officeDocument/2006/relationships/tags" Target="../tags/tag355.xml"/></Relationships>
</file>

<file path=ppt/slides/_rels/slide25.xml.rels><?xml version="1.0" encoding="UTF-8" standalone="yes"?>
<Relationships xmlns="http://schemas.openxmlformats.org/package/2006/relationships"><Relationship Id="rId26" Type="http://schemas.openxmlformats.org/officeDocument/2006/relationships/tags" Target="../tags/tag435.xml"/><Relationship Id="rId117" Type="http://schemas.openxmlformats.org/officeDocument/2006/relationships/tags" Target="../tags/tag526.xml"/><Relationship Id="rId21" Type="http://schemas.openxmlformats.org/officeDocument/2006/relationships/tags" Target="../tags/tag430.xml"/><Relationship Id="rId42" Type="http://schemas.openxmlformats.org/officeDocument/2006/relationships/tags" Target="../tags/tag451.xml"/><Relationship Id="rId47" Type="http://schemas.openxmlformats.org/officeDocument/2006/relationships/tags" Target="../tags/tag456.xml"/><Relationship Id="rId63" Type="http://schemas.openxmlformats.org/officeDocument/2006/relationships/tags" Target="../tags/tag472.xml"/><Relationship Id="rId68" Type="http://schemas.openxmlformats.org/officeDocument/2006/relationships/tags" Target="../tags/tag477.xml"/><Relationship Id="rId84" Type="http://schemas.openxmlformats.org/officeDocument/2006/relationships/tags" Target="../tags/tag493.xml"/><Relationship Id="rId89" Type="http://schemas.openxmlformats.org/officeDocument/2006/relationships/tags" Target="../tags/tag498.xml"/><Relationship Id="rId112" Type="http://schemas.openxmlformats.org/officeDocument/2006/relationships/tags" Target="../tags/tag521.xml"/><Relationship Id="rId133" Type="http://schemas.openxmlformats.org/officeDocument/2006/relationships/tags" Target="../tags/tag542.xml"/><Relationship Id="rId138" Type="http://schemas.openxmlformats.org/officeDocument/2006/relationships/tags" Target="../tags/tag547.xml"/><Relationship Id="rId16" Type="http://schemas.openxmlformats.org/officeDocument/2006/relationships/tags" Target="../tags/tag425.xml"/><Relationship Id="rId107" Type="http://schemas.openxmlformats.org/officeDocument/2006/relationships/tags" Target="../tags/tag516.xml"/><Relationship Id="rId11" Type="http://schemas.openxmlformats.org/officeDocument/2006/relationships/tags" Target="../tags/tag420.xml"/><Relationship Id="rId32" Type="http://schemas.openxmlformats.org/officeDocument/2006/relationships/tags" Target="../tags/tag441.xml"/><Relationship Id="rId37" Type="http://schemas.openxmlformats.org/officeDocument/2006/relationships/tags" Target="../tags/tag446.xml"/><Relationship Id="rId53" Type="http://schemas.openxmlformats.org/officeDocument/2006/relationships/tags" Target="../tags/tag462.xml"/><Relationship Id="rId58" Type="http://schemas.openxmlformats.org/officeDocument/2006/relationships/tags" Target="../tags/tag467.xml"/><Relationship Id="rId74" Type="http://schemas.openxmlformats.org/officeDocument/2006/relationships/tags" Target="../tags/tag483.xml"/><Relationship Id="rId79" Type="http://schemas.openxmlformats.org/officeDocument/2006/relationships/tags" Target="../tags/tag488.xml"/><Relationship Id="rId102" Type="http://schemas.openxmlformats.org/officeDocument/2006/relationships/tags" Target="../tags/tag511.xml"/><Relationship Id="rId123" Type="http://schemas.openxmlformats.org/officeDocument/2006/relationships/tags" Target="../tags/tag532.xml"/><Relationship Id="rId128" Type="http://schemas.openxmlformats.org/officeDocument/2006/relationships/tags" Target="../tags/tag537.xml"/><Relationship Id="rId144" Type="http://schemas.openxmlformats.org/officeDocument/2006/relationships/tags" Target="../tags/tag553.xml"/><Relationship Id="rId149" Type="http://schemas.openxmlformats.org/officeDocument/2006/relationships/tags" Target="../tags/tag558.xml"/><Relationship Id="rId5" Type="http://schemas.openxmlformats.org/officeDocument/2006/relationships/tags" Target="../tags/tag414.xml"/><Relationship Id="rId90" Type="http://schemas.openxmlformats.org/officeDocument/2006/relationships/tags" Target="../tags/tag499.xml"/><Relationship Id="rId95" Type="http://schemas.openxmlformats.org/officeDocument/2006/relationships/tags" Target="../tags/tag504.xml"/><Relationship Id="rId22" Type="http://schemas.openxmlformats.org/officeDocument/2006/relationships/tags" Target="../tags/tag431.xml"/><Relationship Id="rId27" Type="http://schemas.openxmlformats.org/officeDocument/2006/relationships/tags" Target="../tags/tag436.xml"/><Relationship Id="rId43" Type="http://schemas.openxmlformats.org/officeDocument/2006/relationships/tags" Target="../tags/tag452.xml"/><Relationship Id="rId48" Type="http://schemas.openxmlformats.org/officeDocument/2006/relationships/tags" Target="../tags/tag457.xml"/><Relationship Id="rId64" Type="http://schemas.openxmlformats.org/officeDocument/2006/relationships/tags" Target="../tags/tag473.xml"/><Relationship Id="rId69" Type="http://schemas.openxmlformats.org/officeDocument/2006/relationships/tags" Target="../tags/tag478.xml"/><Relationship Id="rId113" Type="http://schemas.openxmlformats.org/officeDocument/2006/relationships/tags" Target="../tags/tag522.xml"/><Relationship Id="rId118" Type="http://schemas.openxmlformats.org/officeDocument/2006/relationships/tags" Target="../tags/tag527.xml"/><Relationship Id="rId134" Type="http://schemas.openxmlformats.org/officeDocument/2006/relationships/tags" Target="../tags/tag543.xml"/><Relationship Id="rId139" Type="http://schemas.openxmlformats.org/officeDocument/2006/relationships/tags" Target="../tags/tag548.xml"/><Relationship Id="rId80" Type="http://schemas.openxmlformats.org/officeDocument/2006/relationships/tags" Target="../tags/tag489.xml"/><Relationship Id="rId85" Type="http://schemas.openxmlformats.org/officeDocument/2006/relationships/tags" Target="../tags/tag494.xml"/><Relationship Id="rId150" Type="http://schemas.openxmlformats.org/officeDocument/2006/relationships/tags" Target="../tags/tag559.xml"/><Relationship Id="rId12" Type="http://schemas.openxmlformats.org/officeDocument/2006/relationships/tags" Target="../tags/tag421.xml"/><Relationship Id="rId17" Type="http://schemas.openxmlformats.org/officeDocument/2006/relationships/tags" Target="../tags/tag426.xml"/><Relationship Id="rId25" Type="http://schemas.openxmlformats.org/officeDocument/2006/relationships/tags" Target="../tags/tag434.xml"/><Relationship Id="rId33" Type="http://schemas.openxmlformats.org/officeDocument/2006/relationships/tags" Target="../tags/tag442.xml"/><Relationship Id="rId38" Type="http://schemas.openxmlformats.org/officeDocument/2006/relationships/tags" Target="../tags/tag447.xml"/><Relationship Id="rId46" Type="http://schemas.openxmlformats.org/officeDocument/2006/relationships/tags" Target="../tags/tag455.xml"/><Relationship Id="rId59" Type="http://schemas.openxmlformats.org/officeDocument/2006/relationships/tags" Target="../tags/tag468.xml"/><Relationship Id="rId67" Type="http://schemas.openxmlformats.org/officeDocument/2006/relationships/tags" Target="../tags/tag476.xml"/><Relationship Id="rId103" Type="http://schemas.openxmlformats.org/officeDocument/2006/relationships/tags" Target="../tags/tag512.xml"/><Relationship Id="rId108" Type="http://schemas.openxmlformats.org/officeDocument/2006/relationships/tags" Target="../tags/tag517.xml"/><Relationship Id="rId116" Type="http://schemas.openxmlformats.org/officeDocument/2006/relationships/tags" Target="../tags/tag525.xml"/><Relationship Id="rId124" Type="http://schemas.openxmlformats.org/officeDocument/2006/relationships/tags" Target="../tags/tag533.xml"/><Relationship Id="rId129" Type="http://schemas.openxmlformats.org/officeDocument/2006/relationships/tags" Target="../tags/tag538.xml"/><Relationship Id="rId137" Type="http://schemas.openxmlformats.org/officeDocument/2006/relationships/tags" Target="../tags/tag546.xml"/><Relationship Id="rId20" Type="http://schemas.openxmlformats.org/officeDocument/2006/relationships/tags" Target="../tags/tag429.xml"/><Relationship Id="rId41" Type="http://schemas.openxmlformats.org/officeDocument/2006/relationships/tags" Target="../tags/tag450.xml"/><Relationship Id="rId54" Type="http://schemas.openxmlformats.org/officeDocument/2006/relationships/tags" Target="../tags/tag463.xml"/><Relationship Id="rId62" Type="http://schemas.openxmlformats.org/officeDocument/2006/relationships/tags" Target="../tags/tag471.xml"/><Relationship Id="rId70" Type="http://schemas.openxmlformats.org/officeDocument/2006/relationships/tags" Target="../tags/tag479.xml"/><Relationship Id="rId75" Type="http://schemas.openxmlformats.org/officeDocument/2006/relationships/tags" Target="../tags/tag484.xml"/><Relationship Id="rId83" Type="http://schemas.openxmlformats.org/officeDocument/2006/relationships/tags" Target="../tags/tag492.xml"/><Relationship Id="rId88" Type="http://schemas.openxmlformats.org/officeDocument/2006/relationships/tags" Target="../tags/tag497.xml"/><Relationship Id="rId91" Type="http://schemas.openxmlformats.org/officeDocument/2006/relationships/tags" Target="../tags/tag500.xml"/><Relationship Id="rId96" Type="http://schemas.openxmlformats.org/officeDocument/2006/relationships/tags" Target="../tags/tag505.xml"/><Relationship Id="rId111" Type="http://schemas.openxmlformats.org/officeDocument/2006/relationships/tags" Target="../tags/tag520.xml"/><Relationship Id="rId132" Type="http://schemas.openxmlformats.org/officeDocument/2006/relationships/tags" Target="../tags/tag541.xml"/><Relationship Id="rId140" Type="http://schemas.openxmlformats.org/officeDocument/2006/relationships/tags" Target="../tags/tag549.xml"/><Relationship Id="rId145" Type="http://schemas.openxmlformats.org/officeDocument/2006/relationships/tags" Target="../tags/tag554.xml"/><Relationship Id="rId153" Type="http://schemas.openxmlformats.org/officeDocument/2006/relationships/image" Target="../media/image34.png"/><Relationship Id="rId1" Type="http://schemas.openxmlformats.org/officeDocument/2006/relationships/tags" Target="../tags/tag410.xml"/><Relationship Id="rId6" Type="http://schemas.openxmlformats.org/officeDocument/2006/relationships/tags" Target="../tags/tag415.xml"/><Relationship Id="rId15" Type="http://schemas.openxmlformats.org/officeDocument/2006/relationships/tags" Target="../tags/tag424.xml"/><Relationship Id="rId23" Type="http://schemas.openxmlformats.org/officeDocument/2006/relationships/tags" Target="../tags/tag432.xml"/><Relationship Id="rId28" Type="http://schemas.openxmlformats.org/officeDocument/2006/relationships/tags" Target="../tags/tag437.xml"/><Relationship Id="rId36" Type="http://schemas.openxmlformats.org/officeDocument/2006/relationships/tags" Target="../tags/tag445.xml"/><Relationship Id="rId49" Type="http://schemas.openxmlformats.org/officeDocument/2006/relationships/tags" Target="../tags/tag458.xml"/><Relationship Id="rId57" Type="http://schemas.openxmlformats.org/officeDocument/2006/relationships/tags" Target="../tags/tag466.xml"/><Relationship Id="rId106" Type="http://schemas.openxmlformats.org/officeDocument/2006/relationships/tags" Target="../tags/tag515.xml"/><Relationship Id="rId114" Type="http://schemas.openxmlformats.org/officeDocument/2006/relationships/tags" Target="../tags/tag523.xml"/><Relationship Id="rId119" Type="http://schemas.openxmlformats.org/officeDocument/2006/relationships/tags" Target="../tags/tag528.xml"/><Relationship Id="rId127" Type="http://schemas.openxmlformats.org/officeDocument/2006/relationships/tags" Target="../tags/tag536.xml"/><Relationship Id="rId10" Type="http://schemas.openxmlformats.org/officeDocument/2006/relationships/tags" Target="../tags/tag419.xml"/><Relationship Id="rId31" Type="http://schemas.openxmlformats.org/officeDocument/2006/relationships/tags" Target="../tags/tag440.xml"/><Relationship Id="rId44" Type="http://schemas.openxmlformats.org/officeDocument/2006/relationships/tags" Target="../tags/tag453.xml"/><Relationship Id="rId52" Type="http://schemas.openxmlformats.org/officeDocument/2006/relationships/tags" Target="../tags/tag461.xml"/><Relationship Id="rId60" Type="http://schemas.openxmlformats.org/officeDocument/2006/relationships/tags" Target="../tags/tag469.xml"/><Relationship Id="rId65" Type="http://schemas.openxmlformats.org/officeDocument/2006/relationships/tags" Target="../tags/tag474.xml"/><Relationship Id="rId73" Type="http://schemas.openxmlformats.org/officeDocument/2006/relationships/tags" Target="../tags/tag482.xml"/><Relationship Id="rId78" Type="http://schemas.openxmlformats.org/officeDocument/2006/relationships/tags" Target="../tags/tag487.xml"/><Relationship Id="rId81" Type="http://schemas.openxmlformats.org/officeDocument/2006/relationships/tags" Target="../tags/tag490.xml"/><Relationship Id="rId86" Type="http://schemas.openxmlformats.org/officeDocument/2006/relationships/tags" Target="../tags/tag495.xml"/><Relationship Id="rId94" Type="http://schemas.openxmlformats.org/officeDocument/2006/relationships/tags" Target="../tags/tag503.xml"/><Relationship Id="rId99" Type="http://schemas.openxmlformats.org/officeDocument/2006/relationships/tags" Target="../tags/tag508.xml"/><Relationship Id="rId101" Type="http://schemas.openxmlformats.org/officeDocument/2006/relationships/tags" Target="../tags/tag510.xml"/><Relationship Id="rId122" Type="http://schemas.openxmlformats.org/officeDocument/2006/relationships/tags" Target="../tags/tag531.xml"/><Relationship Id="rId130" Type="http://schemas.openxmlformats.org/officeDocument/2006/relationships/tags" Target="../tags/tag539.xml"/><Relationship Id="rId135" Type="http://schemas.openxmlformats.org/officeDocument/2006/relationships/tags" Target="../tags/tag544.xml"/><Relationship Id="rId143" Type="http://schemas.openxmlformats.org/officeDocument/2006/relationships/tags" Target="../tags/tag552.xml"/><Relationship Id="rId148" Type="http://schemas.openxmlformats.org/officeDocument/2006/relationships/tags" Target="../tags/tag557.xml"/><Relationship Id="rId151" Type="http://schemas.openxmlformats.org/officeDocument/2006/relationships/slideLayout" Target="../slideLayouts/slideLayout19.xml"/><Relationship Id="rId4" Type="http://schemas.openxmlformats.org/officeDocument/2006/relationships/tags" Target="../tags/tag413.xml"/><Relationship Id="rId9" Type="http://schemas.openxmlformats.org/officeDocument/2006/relationships/tags" Target="../tags/tag418.xml"/><Relationship Id="rId13" Type="http://schemas.openxmlformats.org/officeDocument/2006/relationships/tags" Target="../tags/tag422.xml"/><Relationship Id="rId18" Type="http://schemas.openxmlformats.org/officeDocument/2006/relationships/tags" Target="../tags/tag427.xml"/><Relationship Id="rId39" Type="http://schemas.openxmlformats.org/officeDocument/2006/relationships/tags" Target="../tags/tag448.xml"/><Relationship Id="rId109" Type="http://schemas.openxmlformats.org/officeDocument/2006/relationships/tags" Target="../tags/tag518.xml"/><Relationship Id="rId34" Type="http://schemas.openxmlformats.org/officeDocument/2006/relationships/tags" Target="../tags/tag443.xml"/><Relationship Id="rId50" Type="http://schemas.openxmlformats.org/officeDocument/2006/relationships/tags" Target="../tags/tag459.xml"/><Relationship Id="rId55" Type="http://schemas.openxmlformats.org/officeDocument/2006/relationships/tags" Target="../tags/tag464.xml"/><Relationship Id="rId76" Type="http://schemas.openxmlformats.org/officeDocument/2006/relationships/tags" Target="../tags/tag485.xml"/><Relationship Id="rId97" Type="http://schemas.openxmlformats.org/officeDocument/2006/relationships/tags" Target="../tags/tag506.xml"/><Relationship Id="rId104" Type="http://schemas.openxmlformats.org/officeDocument/2006/relationships/tags" Target="../tags/tag513.xml"/><Relationship Id="rId120" Type="http://schemas.openxmlformats.org/officeDocument/2006/relationships/tags" Target="../tags/tag529.xml"/><Relationship Id="rId125" Type="http://schemas.openxmlformats.org/officeDocument/2006/relationships/tags" Target="../tags/tag534.xml"/><Relationship Id="rId141" Type="http://schemas.openxmlformats.org/officeDocument/2006/relationships/tags" Target="../tags/tag550.xml"/><Relationship Id="rId146" Type="http://schemas.openxmlformats.org/officeDocument/2006/relationships/tags" Target="../tags/tag555.xml"/><Relationship Id="rId7" Type="http://schemas.openxmlformats.org/officeDocument/2006/relationships/tags" Target="../tags/tag416.xml"/><Relationship Id="rId71" Type="http://schemas.openxmlformats.org/officeDocument/2006/relationships/tags" Target="../tags/tag480.xml"/><Relationship Id="rId92" Type="http://schemas.openxmlformats.org/officeDocument/2006/relationships/tags" Target="../tags/tag501.xml"/><Relationship Id="rId2" Type="http://schemas.openxmlformats.org/officeDocument/2006/relationships/tags" Target="../tags/tag411.xml"/><Relationship Id="rId29" Type="http://schemas.openxmlformats.org/officeDocument/2006/relationships/tags" Target="../tags/tag438.xml"/><Relationship Id="rId24" Type="http://schemas.openxmlformats.org/officeDocument/2006/relationships/tags" Target="../tags/tag433.xml"/><Relationship Id="rId40" Type="http://schemas.openxmlformats.org/officeDocument/2006/relationships/tags" Target="../tags/tag449.xml"/><Relationship Id="rId45" Type="http://schemas.openxmlformats.org/officeDocument/2006/relationships/tags" Target="../tags/tag454.xml"/><Relationship Id="rId66" Type="http://schemas.openxmlformats.org/officeDocument/2006/relationships/tags" Target="../tags/tag475.xml"/><Relationship Id="rId87" Type="http://schemas.openxmlformats.org/officeDocument/2006/relationships/tags" Target="../tags/tag496.xml"/><Relationship Id="rId110" Type="http://schemas.openxmlformats.org/officeDocument/2006/relationships/tags" Target="../tags/tag519.xml"/><Relationship Id="rId115" Type="http://schemas.openxmlformats.org/officeDocument/2006/relationships/tags" Target="../tags/tag524.xml"/><Relationship Id="rId131" Type="http://schemas.openxmlformats.org/officeDocument/2006/relationships/tags" Target="../tags/tag540.xml"/><Relationship Id="rId136" Type="http://schemas.openxmlformats.org/officeDocument/2006/relationships/tags" Target="../tags/tag545.xml"/><Relationship Id="rId61" Type="http://schemas.openxmlformats.org/officeDocument/2006/relationships/tags" Target="../tags/tag470.xml"/><Relationship Id="rId82" Type="http://schemas.openxmlformats.org/officeDocument/2006/relationships/tags" Target="../tags/tag491.xml"/><Relationship Id="rId152" Type="http://schemas.openxmlformats.org/officeDocument/2006/relationships/notesSlide" Target="../notesSlides/notesSlide13.xml"/><Relationship Id="rId19" Type="http://schemas.openxmlformats.org/officeDocument/2006/relationships/tags" Target="../tags/tag428.xml"/><Relationship Id="rId14" Type="http://schemas.openxmlformats.org/officeDocument/2006/relationships/tags" Target="../tags/tag423.xml"/><Relationship Id="rId30" Type="http://schemas.openxmlformats.org/officeDocument/2006/relationships/tags" Target="../tags/tag439.xml"/><Relationship Id="rId35" Type="http://schemas.openxmlformats.org/officeDocument/2006/relationships/tags" Target="../tags/tag444.xml"/><Relationship Id="rId56" Type="http://schemas.openxmlformats.org/officeDocument/2006/relationships/tags" Target="../tags/tag465.xml"/><Relationship Id="rId77" Type="http://schemas.openxmlformats.org/officeDocument/2006/relationships/tags" Target="../tags/tag486.xml"/><Relationship Id="rId100" Type="http://schemas.openxmlformats.org/officeDocument/2006/relationships/tags" Target="../tags/tag509.xml"/><Relationship Id="rId105" Type="http://schemas.openxmlformats.org/officeDocument/2006/relationships/tags" Target="../tags/tag514.xml"/><Relationship Id="rId126" Type="http://schemas.openxmlformats.org/officeDocument/2006/relationships/tags" Target="../tags/tag535.xml"/><Relationship Id="rId147" Type="http://schemas.openxmlformats.org/officeDocument/2006/relationships/tags" Target="../tags/tag556.xml"/><Relationship Id="rId8" Type="http://schemas.openxmlformats.org/officeDocument/2006/relationships/tags" Target="../tags/tag417.xml"/><Relationship Id="rId51" Type="http://schemas.openxmlformats.org/officeDocument/2006/relationships/tags" Target="../tags/tag460.xml"/><Relationship Id="rId72" Type="http://schemas.openxmlformats.org/officeDocument/2006/relationships/tags" Target="../tags/tag481.xml"/><Relationship Id="rId93" Type="http://schemas.openxmlformats.org/officeDocument/2006/relationships/tags" Target="../tags/tag502.xml"/><Relationship Id="rId98" Type="http://schemas.openxmlformats.org/officeDocument/2006/relationships/tags" Target="../tags/tag507.xml"/><Relationship Id="rId121" Type="http://schemas.openxmlformats.org/officeDocument/2006/relationships/tags" Target="../tags/tag530.xml"/><Relationship Id="rId142" Type="http://schemas.openxmlformats.org/officeDocument/2006/relationships/tags" Target="../tags/tag551.xml"/><Relationship Id="rId3" Type="http://schemas.openxmlformats.org/officeDocument/2006/relationships/tags" Target="../tags/tag412.xml"/></Relationships>
</file>

<file path=ppt/slides/_rels/slide26.xml.rels><?xml version="1.0" encoding="UTF-8" standalone="yes"?>
<Relationships xmlns="http://schemas.openxmlformats.org/package/2006/relationships"><Relationship Id="rId8" Type="http://schemas.openxmlformats.org/officeDocument/2006/relationships/tags" Target="../tags/tag567.xml"/><Relationship Id="rId13" Type="http://schemas.openxmlformats.org/officeDocument/2006/relationships/tags" Target="../tags/tag572.xml"/><Relationship Id="rId18" Type="http://schemas.openxmlformats.org/officeDocument/2006/relationships/tags" Target="../tags/tag577.xml"/><Relationship Id="rId26" Type="http://schemas.openxmlformats.org/officeDocument/2006/relationships/image" Target="../media/image40.png"/><Relationship Id="rId3" Type="http://schemas.openxmlformats.org/officeDocument/2006/relationships/tags" Target="../tags/tag562.xml"/><Relationship Id="rId21" Type="http://schemas.openxmlformats.org/officeDocument/2006/relationships/image" Target="../media/image35.png"/><Relationship Id="rId34" Type="http://schemas.openxmlformats.org/officeDocument/2006/relationships/image" Target="../media/image48.png"/><Relationship Id="rId7" Type="http://schemas.openxmlformats.org/officeDocument/2006/relationships/tags" Target="../tags/tag566.xml"/><Relationship Id="rId12" Type="http://schemas.openxmlformats.org/officeDocument/2006/relationships/tags" Target="../tags/tag571.xml"/><Relationship Id="rId17" Type="http://schemas.openxmlformats.org/officeDocument/2006/relationships/tags" Target="../tags/tag576.xml"/><Relationship Id="rId25" Type="http://schemas.openxmlformats.org/officeDocument/2006/relationships/image" Target="../media/image39.png"/><Relationship Id="rId33" Type="http://schemas.openxmlformats.org/officeDocument/2006/relationships/image" Target="../media/image47.png"/><Relationship Id="rId2" Type="http://schemas.openxmlformats.org/officeDocument/2006/relationships/tags" Target="../tags/tag561.xml"/><Relationship Id="rId16" Type="http://schemas.openxmlformats.org/officeDocument/2006/relationships/tags" Target="../tags/tag575.xml"/><Relationship Id="rId20" Type="http://schemas.openxmlformats.org/officeDocument/2006/relationships/notesSlide" Target="../notesSlides/notesSlide14.xml"/><Relationship Id="rId29" Type="http://schemas.openxmlformats.org/officeDocument/2006/relationships/image" Target="../media/image43.png"/><Relationship Id="rId1" Type="http://schemas.openxmlformats.org/officeDocument/2006/relationships/tags" Target="../tags/tag560.xml"/><Relationship Id="rId6" Type="http://schemas.openxmlformats.org/officeDocument/2006/relationships/tags" Target="../tags/tag565.xml"/><Relationship Id="rId11" Type="http://schemas.openxmlformats.org/officeDocument/2006/relationships/tags" Target="../tags/tag570.xml"/><Relationship Id="rId24" Type="http://schemas.openxmlformats.org/officeDocument/2006/relationships/image" Target="../media/image38.png"/><Relationship Id="rId32" Type="http://schemas.openxmlformats.org/officeDocument/2006/relationships/image" Target="../media/image46.png"/><Relationship Id="rId5" Type="http://schemas.openxmlformats.org/officeDocument/2006/relationships/tags" Target="../tags/tag564.xml"/><Relationship Id="rId15" Type="http://schemas.openxmlformats.org/officeDocument/2006/relationships/tags" Target="../tags/tag574.xml"/><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tags" Target="../tags/tag569.xml"/><Relationship Id="rId19" Type="http://schemas.openxmlformats.org/officeDocument/2006/relationships/slideLayout" Target="../slideLayouts/slideLayout19.xml"/><Relationship Id="rId31" Type="http://schemas.openxmlformats.org/officeDocument/2006/relationships/image" Target="../media/image45.png"/><Relationship Id="rId4" Type="http://schemas.openxmlformats.org/officeDocument/2006/relationships/tags" Target="../tags/tag563.xml"/><Relationship Id="rId9" Type="http://schemas.openxmlformats.org/officeDocument/2006/relationships/tags" Target="../tags/tag568.xml"/><Relationship Id="rId14" Type="http://schemas.openxmlformats.org/officeDocument/2006/relationships/tags" Target="../tags/tag573.xml"/><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s>
</file>

<file path=ppt/slides/_rels/slide27.xml.rels><?xml version="1.0" encoding="UTF-8" standalone="yes"?>
<Relationships xmlns="http://schemas.openxmlformats.org/package/2006/relationships"><Relationship Id="rId26" Type="http://schemas.openxmlformats.org/officeDocument/2006/relationships/tags" Target="../tags/tag603.xml"/><Relationship Id="rId117" Type="http://schemas.openxmlformats.org/officeDocument/2006/relationships/tags" Target="../tags/tag694.xml"/><Relationship Id="rId21" Type="http://schemas.openxmlformats.org/officeDocument/2006/relationships/tags" Target="../tags/tag598.xml"/><Relationship Id="rId42" Type="http://schemas.openxmlformats.org/officeDocument/2006/relationships/tags" Target="../tags/tag619.xml"/><Relationship Id="rId47" Type="http://schemas.openxmlformats.org/officeDocument/2006/relationships/tags" Target="../tags/tag624.xml"/><Relationship Id="rId63" Type="http://schemas.openxmlformats.org/officeDocument/2006/relationships/tags" Target="../tags/tag640.xml"/><Relationship Id="rId68" Type="http://schemas.openxmlformats.org/officeDocument/2006/relationships/tags" Target="../tags/tag645.xml"/><Relationship Id="rId84" Type="http://schemas.openxmlformats.org/officeDocument/2006/relationships/tags" Target="../tags/tag661.xml"/><Relationship Id="rId89" Type="http://schemas.openxmlformats.org/officeDocument/2006/relationships/tags" Target="../tags/tag666.xml"/><Relationship Id="rId112" Type="http://schemas.openxmlformats.org/officeDocument/2006/relationships/tags" Target="../tags/tag689.xml"/><Relationship Id="rId133" Type="http://schemas.openxmlformats.org/officeDocument/2006/relationships/tags" Target="../tags/tag710.xml"/><Relationship Id="rId138" Type="http://schemas.openxmlformats.org/officeDocument/2006/relationships/tags" Target="../tags/tag715.xml"/><Relationship Id="rId16" Type="http://schemas.openxmlformats.org/officeDocument/2006/relationships/tags" Target="../tags/tag593.xml"/><Relationship Id="rId107" Type="http://schemas.openxmlformats.org/officeDocument/2006/relationships/tags" Target="../tags/tag684.xml"/><Relationship Id="rId11" Type="http://schemas.openxmlformats.org/officeDocument/2006/relationships/tags" Target="../tags/tag588.xml"/><Relationship Id="rId32" Type="http://schemas.openxmlformats.org/officeDocument/2006/relationships/tags" Target="../tags/tag609.xml"/><Relationship Id="rId37" Type="http://schemas.openxmlformats.org/officeDocument/2006/relationships/tags" Target="../tags/tag614.xml"/><Relationship Id="rId53" Type="http://schemas.openxmlformats.org/officeDocument/2006/relationships/tags" Target="../tags/tag630.xml"/><Relationship Id="rId58" Type="http://schemas.openxmlformats.org/officeDocument/2006/relationships/tags" Target="../tags/tag635.xml"/><Relationship Id="rId74" Type="http://schemas.openxmlformats.org/officeDocument/2006/relationships/tags" Target="../tags/tag651.xml"/><Relationship Id="rId79" Type="http://schemas.openxmlformats.org/officeDocument/2006/relationships/tags" Target="../tags/tag656.xml"/><Relationship Id="rId102" Type="http://schemas.openxmlformats.org/officeDocument/2006/relationships/tags" Target="../tags/tag679.xml"/><Relationship Id="rId123" Type="http://schemas.openxmlformats.org/officeDocument/2006/relationships/tags" Target="../tags/tag700.xml"/><Relationship Id="rId128" Type="http://schemas.openxmlformats.org/officeDocument/2006/relationships/tags" Target="../tags/tag705.xml"/><Relationship Id="rId5" Type="http://schemas.openxmlformats.org/officeDocument/2006/relationships/tags" Target="../tags/tag582.xml"/><Relationship Id="rId90" Type="http://schemas.openxmlformats.org/officeDocument/2006/relationships/tags" Target="../tags/tag667.xml"/><Relationship Id="rId95" Type="http://schemas.openxmlformats.org/officeDocument/2006/relationships/tags" Target="../tags/tag672.xml"/><Relationship Id="rId22" Type="http://schemas.openxmlformats.org/officeDocument/2006/relationships/tags" Target="../tags/tag599.xml"/><Relationship Id="rId27" Type="http://schemas.openxmlformats.org/officeDocument/2006/relationships/tags" Target="../tags/tag604.xml"/><Relationship Id="rId43" Type="http://schemas.openxmlformats.org/officeDocument/2006/relationships/tags" Target="../tags/tag620.xml"/><Relationship Id="rId48" Type="http://schemas.openxmlformats.org/officeDocument/2006/relationships/tags" Target="../tags/tag625.xml"/><Relationship Id="rId64" Type="http://schemas.openxmlformats.org/officeDocument/2006/relationships/tags" Target="../tags/tag641.xml"/><Relationship Id="rId69" Type="http://schemas.openxmlformats.org/officeDocument/2006/relationships/tags" Target="../tags/tag646.xml"/><Relationship Id="rId113" Type="http://schemas.openxmlformats.org/officeDocument/2006/relationships/tags" Target="../tags/tag690.xml"/><Relationship Id="rId118" Type="http://schemas.openxmlformats.org/officeDocument/2006/relationships/tags" Target="../tags/tag695.xml"/><Relationship Id="rId134" Type="http://schemas.openxmlformats.org/officeDocument/2006/relationships/tags" Target="../tags/tag711.xml"/><Relationship Id="rId139" Type="http://schemas.openxmlformats.org/officeDocument/2006/relationships/tags" Target="../tags/tag716.xml"/><Relationship Id="rId8" Type="http://schemas.openxmlformats.org/officeDocument/2006/relationships/tags" Target="../tags/tag585.xml"/><Relationship Id="rId51" Type="http://schemas.openxmlformats.org/officeDocument/2006/relationships/tags" Target="../tags/tag628.xml"/><Relationship Id="rId72" Type="http://schemas.openxmlformats.org/officeDocument/2006/relationships/tags" Target="../tags/tag649.xml"/><Relationship Id="rId80" Type="http://schemas.openxmlformats.org/officeDocument/2006/relationships/tags" Target="../tags/tag657.xml"/><Relationship Id="rId85" Type="http://schemas.openxmlformats.org/officeDocument/2006/relationships/tags" Target="../tags/tag662.xml"/><Relationship Id="rId93" Type="http://schemas.openxmlformats.org/officeDocument/2006/relationships/tags" Target="../tags/tag670.xml"/><Relationship Id="rId98" Type="http://schemas.openxmlformats.org/officeDocument/2006/relationships/tags" Target="../tags/tag675.xml"/><Relationship Id="rId121" Type="http://schemas.openxmlformats.org/officeDocument/2006/relationships/tags" Target="../tags/tag698.xml"/><Relationship Id="rId142" Type="http://schemas.openxmlformats.org/officeDocument/2006/relationships/notesSlide" Target="../notesSlides/notesSlide15.xml"/><Relationship Id="rId3" Type="http://schemas.openxmlformats.org/officeDocument/2006/relationships/tags" Target="../tags/tag580.xml"/><Relationship Id="rId12" Type="http://schemas.openxmlformats.org/officeDocument/2006/relationships/tags" Target="../tags/tag589.xml"/><Relationship Id="rId17" Type="http://schemas.openxmlformats.org/officeDocument/2006/relationships/tags" Target="../tags/tag594.xml"/><Relationship Id="rId25" Type="http://schemas.openxmlformats.org/officeDocument/2006/relationships/tags" Target="../tags/tag602.xml"/><Relationship Id="rId33" Type="http://schemas.openxmlformats.org/officeDocument/2006/relationships/tags" Target="../tags/tag610.xml"/><Relationship Id="rId38" Type="http://schemas.openxmlformats.org/officeDocument/2006/relationships/tags" Target="../tags/tag615.xml"/><Relationship Id="rId46" Type="http://schemas.openxmlformats.org/officeDocument/2006/relationships/tags" Target="../tags/tag623.xml"/><Relationship Id="rId59" Type="http://schemas.openxmlformats.org/officeDocument/2006/relationships/tags" Target="../tags/tag636.xml"/><Relationship Id="rId67" Type="http://schemas.openxmlformats.org/officeDocument/2006/relationships/tags" Target="../tags/tag644.xml"/><Relationship Id="rId103" Type="http://schemas.openxmlformats.org/officeDocument/2006/relationships/tags" Target="../tags/tag680.xml"/><Relationship Id="rId108" Type="http://schemas.openxmlformats.org/officeDocument/2006/relationships/tags" Target="../tags/tag685.xml"/><Relationship Id="rId116" Type="http://schemas.openxmlformats.org/officeDocument/2006/relationships/tags" Target="../tags/tag693.xml"/><Relationship Id="rId124" Type="http://schemas.openxmlformats.org/officeDocument/2006/relationships/tags" Target="../tags/tag701.xml"/><Relationship Id="rId129" Type="http://schemas.openxmlformats.org/officeDocument/2006/relationships/tags" Target="../tags/tag706.xml"/><Relationship Id="rId137" Type="http://schemas.openxmlformats.org/officeDocument/2006/relationships/tags" Target="../tags/tag714.xml"/><Relationship Id="rId20" Type="http://schemas.openxmlformats.org/officeDocument/2006/relationships/tags" Target="../tags/tag597.xml"/><Relationship Id="rId41" Type="http://schemas.openxmlformats.org/officeDocument/2006/relationships/tags" Target="../tags/tag618.xml"/><Relationship Id="rId54" Type="http://schemas.openxmlformats.org/officeDocument/2006/relationships/tags" Target="../tags/tag631.xml"/><Relationship Id="rId62" Type="http://schemas.openxmlformats.org/officeDocument/2006/relationships/tags" Target="../tags/tag639.xml"/><Relationship Id="rId70" Type="http://schemas.openxmlformats.org/officeDocument/2006/relationships/tags" Target="../tags/tag647.xml"/><Relationship Id="rId75" Type="http://schemas.openxmlformats.org/officeDocument/2006/relationships/tags" Target="../tags/tag652.xml"/><Relationship Id="rId83" Type="http://schemas.openxmlformats.org/officeDocument/2006/relationships/tags" Target="../tags/tag660.xml"/><Relationship Id="rId88" Type="http://schemas.openxmlformats.org/officeDocument/2006/relationships/tags" Target="../tags/tag665.xml"/><Relationship Id="rId91" Type="http://schemas.openxmlformats.org/officeDocument/2006/relationships/tags" Target="../tags/tag668.xml"/><Relationship Id="rId96" Type="http://schemas.openxmlformats.org/officeDocument/2006/relationships/tags" Target="../tags/tag673.xml"/><Relationship Id="rId111" Type="http://schemas.openxmlformats.org/officeDocument/2006/relationships/tags" Target="../tags/tag688.xml"/><Relationship Id="rId132" Type="http://schemas.openxmlformats.org/officeDocument/2006/relationships/tags" Target="../tags/tag709.xml"/><Relationship Id="rId140" Type="http://schemas.openxmlformats.org/officeDocument/2006/relationships/tags" Target="../tags/tag717.xml"/><Relationship Id="rId1" Type="http://schemas.openxmlformats.org/officeDocument/2006/relationships/tags" Target="../tags/tag578.xml"/><Relationship Id="rId6" Type="http://schemas.openxmlformats.org/officeDocument/2006/relationships/tags" Target="../tags/tag583.xml"/><Relationship Id="rId15" Type="http://schemas.openxmlformats.org/officeDocument/2006/relationships/tags" Target="../tags/tag592.xml"/><Relationship Id="rId23" Type="http://schemas.openxmlformats.org/officeDocument/2006/relationships/tags" Target="../tags/tag600.xml"/><Relationship Id="rId28" Type="http://schemas.openxmlformats.org/officeDocument/2006/relationships/tags" Target="../tags/tag605.xml"/><Relationship Id="rId36" Type="http://schemas.openxmlformats.org/officeDocument/2006/relationships/tags" Target="../tags/tag613.xml"/><Relationship Id="rId49" Type="http://schemas.openxmlformats.org/officeDocument/2006/relationships/tags" Target="../tags/tag626.xml"/><Relationship Id="rId57" Type="http://schemas.openxmlformats.org/officeDocument/2006/relationships/tags" Target="../tags/tag634.xml"/><Relationship Id="rId106" Type="http://schemas.openxmlformats.org/officeDocument/2006/relationships/tags" Target="../tags/tag683.xml"/><Relationship Id="rId114" Type="http://schemas.openxmlformats.org/officeDocument/2006/relationships/tags" Target="../tags/tag691.xml"/><Relationship Id="rId119" Type="http://schemas.openxmlformats.org/officeDocument/2006/relationships/tags" Target="../tags/tag696.xml"/><Relationship Id="rId127" Type="http://schemas.openxmlformats.org/officeDocument/2006/relationships/tags" Target="../tags/tag704.xml"/><Relationship Id="rId10" Type="http://schemas.openxmlformats.org/officeDocument/2006/relationships/tags" Target="../tags/tag587.xml"/><Relationship Id="rId31" Type="http://schemas.openxmlformats.org/officeDocument/2006/relationships/tags" Target="../tags/tag608.xml"/><Relationship Id="rId44" Type="http://schemas.openxmlformats.org/officeDocument/2006/relationships/tags" Target="../tags/tag621.xml"/><Relationship Id="rId52" Type="http://schemas.openxmlformats.org/officeDocument/2006/relationships/tags" Target="../tags/tag629.xml"/><Relationship Id="rId60" Type="http://schemas.openxmlformats.org/officeDocument/2006/relationships/tags" Target="../tags/tag637.xml"/><Relationship Id="rId65" Type="http://schemas.openxmlformats.org/officeDocument/2006/relationships/tags" Target="../tags/tag642.xml"/><Relationship Id="rId73" Type="http://schemas.openxmlformats.org/officeDocument/2006/relationships/tags" Target="../tags/tag650.xml"/><Relationship Id="rId78" Type="http://schemas.openxmlformats.org/officeDocument/2006/relationships/tags" Target="../tags/tag655.xml"/><Relationship Id="rId81" Type="http://schemas.openxmlformats.org/officeDocument/2006/relationships/tags" Target="../tags/tag658.xml"/><Relationship Id="rId86" Type="http://schemas.openxmlformats.org/officeDocument/2006/relationships/tags" Target="../tags/tag663.xml"/><Relationship Id="rId94" Type="http://schemas.openxmlformats.org/officeDocument/2006/relationships/tags" Target="../tags/tag671.xml"/><Relationship Id="rId99" Type="http://schemas.openxmlformats.org/officeDocument/2006/relationships/tags" Target="../tags/tag676.xml"/><Relationship Id="rId101" Type="http://schemas.openxmlformats.org/officeDocument/2006/relationships/tags" Target="../tags/tag678.xml"/><Relationship Id="rId122" Type="http://schemas.openxmlformats.org/officeDocument/2006/relationships/tags" Target="../tags/tag699.xml"/><Relationship Id="rId130" Type="http://schemas.openxmlformats.org/officeDocument/2006/relationships/tags" Target="../tags/tag707.xml"/><Relationship Id="rId135" Type="http://schemas.openxmlformats.org/officeDocument/2006/relationships/tags" Target="../tags/tag712.xml"/><Relationship Id="rId143" Type="http://schemas.openxmlformats.org/officeDocument/2006/relationships/image" Target="../media/image34.png"/><Relationship Id="rId4" Type="http://schemas.openxmlformats.org/officeDocument/2006/relationships/tags" Target="../tags/tag581.xml"/><Relationship Id="rId9" Type="http://schemas.openxmlformats.org/officeDocument/2006/relationships/tags" Target="../tags/tag586.xml"/><Relationship Id="rId13" Type="http://schemas.openxmlformats.org/officeDocument/2006/relationships/tags" Target="../tags/tag590.xml"/><Relationship Id="rId18" Type="http://schemas.openxmlformats.org/officeDocument/2006/relationships/tags" Target="../tags/tag595.xml"/><Relationship Id="rId39" Type="http://schemas.openxmlformats.org/officeDocument/2006/relationships/tags" Target="../tags/tag616.xml"/><Relationship Id="rId109" Type="http://schemas.openxmlformats.org/officeDocument/2006/relationships/tags" Target="../tags/tag686.xml"/><Relationship Id="rId34" Type="http://schemas.openxmlformats.org/officeDocument/2006/relationships/tags" Target="../tags/tag611.xml"/><Relationship Id="rId50" Type="http://schemas.openxmlformats.org/officeDocument/2006/relationships/tags" Target="../tags/tag627.xml"/><Relationship Id="rId55" Type="http://schemas.openxmlformats.org/officeDocument/2006/relationships/tags" Target="../tags/tag632.xml"/><Relationship Id="rId76" Type="http://schemas.openxmlformats.org/officeDocument/2006/relationships/tags" Target="../tags/tag653.xml"/><Relationship Id="rId97" Type="http://schemas.openxmlformats.org/officeDocument/2006/relationships/tags" Target="../tags/tag674.xml"/><Relationship Id="rId104" Type="http://schemas.openxmlformats.org/officeDocument/2006/relationships/tags" Target="../tags/tag681.xml"/><Relationship Id="rId120" Type="http://schemas.openxmlformats.org/officeDocument/2006/relationships/tags" Target="../tags/tag697.xml"/><Relationship Id="rId125" Type="http://schemas.openxmlformats.org/officeDocument/2006/relationships/tags" Target="../tags/tag702.xml"/><Relationship Id="rId141" Type="http://schemas.openxmlformats.org/officeDocument/2006/relationships/slideLayout" Target="../slideLayouts/slideLayout19.xml"/><Relationship Id="rId7" Type="http://schemas.openxmlformats.org/officeDocument/2006/relationships/tags" Target="../tags/tag584.xml"/><Relationship Id="rId71" Type="http://schemas.openxmlformats.org/officeDocument/2006/relationships/tags" Target="../tags/tag648.xml"/><Relationship Id="rId92" Type="http://schemas.openxmlformats.org/officeDocument/2006/relationships/tags" Target="../tags/tag669.xml"/><Relationship Id="rId2" Type="http://schemas.openxmlformats.org/officeDocument/2006/relationships/tags" Target="../tags/tag579.xml"/><Relationship Id="rId29" Type="http://schemas.openxmlformats.org/officeDocument/2006/relationships/tags" Target="../tags/tag606.xml"/><Relationship Id="rId24" Type="http://schemas.openxmlformats.org/officeDocument/2006/relationships/tags" Target="../tags/tag601.xml"/><Relationship Id="rId40" Type="http://schemas.openxmlformats.org/officeDocument/2006/relationships/tags" Target="../tags/tag617.xml"/><Relationship Id="rId45" Type="http://schemas.openxmlformats.org/officeDocument/2006/relationships/tags" Target="../tags/tag622.xml"/><Relationship Id="rId66" Type="http://schemas.openxmlformats.org/officeDocument/2006/relationships/tags" Target="../tags/tag643.xml"/><Relationship Id="rId87" Type="http://schemas.openxmlformats.org/officeDocument/2006/relationships/tags" Target="../tags/tag664.xml"/><Relationship Id="rId110" Type="http://schemas.openxmlformats.org/officeDocument/2006/relationships/tags" Target="../tags/tag687.xml"/><Relationship Id="rId115" Type="http://schemas.openxmlformats.org/officeDocument/2006/relationships/tags" Target="../tags/tag692.xml"/><Relationship Id="rId131" Type="http://schemas.openxmlformats.org/officeDocument/2006/relationships/tags" Target="../tags/tag708.xml"/><Relationship Id="rId136" Type="http://schemas.openxmlformats.org/officeDocument/2006/relationships/tags" Target="../tags/tag713.xml"/><Relationship Id="rId61" Type="http://schemas.openxmlformats.org/officeDocument/2006/relationships/tags" Target="../tags/tag638.xml"/><Relationship Id="rId82" Type="http://schemas.openxmlformats.org/officeDocument/2006/relationships/tags" Target="../tags/tag659.xml"/><Relationship Id="rId19" Type="http://schemas.openxmlformats.org/officeDocument/2006/relationships/tags" Target="../tags/tag596.xml"/><Relationship Id="rId14" Type="http://schemas.openxmlformats.org/officeDocument/2006/relationships/tags" Target="../tags/tag591.xml"/><Relationship Id="rId30" Type="http://schemas.openxmlformats.org/officeDocument/2006/relationships/tags" Target="../tags/tag607.xml"/><Relationship Id="rId35" Type="http://schemas.openxmlformats.org/officeDocument/2006/relationships/tags" Target="../tags/tag612.xml"/><Relationship Id="rId56" Type="http://schemas.openxmlformats.org/officeDocument/2006/relationships/tags" Target="../tags/tag633.xml"/><Relationship Id="rId77" Type="http://schemas.openxmlformats.org/officeDocument/2006/relationships/tags" Target="../tags/tag654.xml"/><Relationship Id="rId100" Type="http://schemas.openxmlformats.org/officeDocument/2006/relationships/tags" Target="../tags/tag677.xml"/><Relationship Id="rId105" Type="http://schemas.openxmlformats.org/officeDocument/2006/relationships/tags" Target="../tags/tag682.xml"/><Relationship Id="rId126" Type="http://schemas.openxmlformats.org/officeDocument/2006/relationships/tags" Target="../tags/tag70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19.xml"/><Relationship Id="rId1" Type="http://schemas.openxmlformats.org/officeDocument/2006/relationships/tags" Target="../tags/tag718.xml"/><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tags" Target="../tags/tag722.xml"/><Relationship Id="rId2" Type="http://schemas.openxmlformats.org/officeDocument/2006/relationships/tags" Target="../tags/tag721.xml"/><Relationship Id="rId1" Type="http://schemas.openxmlformats.org/officeDocument/2006/relationships/tags" Target="../tags/tag720.xml"/><Relationship Id="rId6" Type="http://schemas.openxmlformats.org/officeDocument/2006/relationships/image" Target="../media/image50.png"/><Relationship Id="rId5" Type="http://schemas.openxmlformats.org/officeDocument/2006/relationships/notesSlide" Target="../notesSlides/notesSlide17.xml"/><Relationship Id="rId4"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24.xml"/><Relationship Id="rId1" Type="http://schemas.openxmlformats.org/officeDocument/2006/relationships/tags" Target="../tags/tag723.xml"/><Relationship Id="rId6" Type="http://schemas.openxmlformats.org/officeDocument/2006/relationships/hyperlink" Target="http://people.csail.mit.edu/billf/superres/index.html" TargetMode="External"/><Relationship Id="rId5" Type="http://schemas.openxmlformats.org/officeDocument/2006/relationships/hyperlink" Target="http://209.85.173.132/search?q=cache:7iDQUTzCPJYJ:citeseer.ist.psu.edu/669145.html+baker+limits+super-resolution&amp;cd=5&amp;hl=en&amp;ct=clnk&amp;gl=us" TargetMode="External"/><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research.microsoft.com/en-us/um/redmond/groups/ivm/seeingmtrainier/" TargetMode="External"/><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upload.wikimedia.org/wikipedia/commons/3/32/Shallow_Depth_of_Field_with_Bokeh.jpg" TargetMode="External"/><Relationship Id="rId1" Type="http://schemas.openxmlformats.org/officeDocument/2006/relationships/slideLayout" Target="../slideLayouts/slideLayout1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hyperlink" Target="http://upload.wikimedia.org/wikipedia/commons/d/da/Galahs_flying_motion_blur.jp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upload.wikimedia.org/wikipedia/commons/3/32/Shallow_Depth_of_Field_with_Bokeh.jpg" TargetMode="Externa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hyperlink" Target="http://upload.wikimedia.org/wikipedia/commons/9/97/Laguerre-gaussian.pn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wildlife-photography-tips.com/examples-of-depth-of-field.html" TargetMode="External"/><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wmf"/><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73.wmf"/><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wmf"/></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hyperlink" Target="http://vision.ucsd.edu/kriegman-grp/research/psf_estimatio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Image_stabilization" TargetMode="External"/><Relationship Id="rId2" Type="http://schemas.openxmlformats.org/officeDocument/2006/relationships/image" Target="../media/image83.jpeg"/><Relationship Id="rId1" Type="http://schemas.openxmlformats.org/officeDocument/2006/relationships/slideLayout" Target="../slideLayouts/slideLayout14.xml"/><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726.xml"/><Relationship Id="rId1" Type="http://schemas.openxmlformats.org/officeDocument/2006/relationships/tags" Target="../tags/tag725.xml"/><Relationship Id="rId5" Type="http://schemas.openxmlformats.org/officeDocument/2006/relationships/image" Target="../media/image86.jpeg"/><Relationship Id="rId4"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13" Type="http://schemas.openxmlformats.org/officeDocument/2006/relationships/tags" Target="../tags/tag739.xml"/><Relationship Id="rId18" Type="http://schemas.openxmlformats.org/officeDocument/2006/relationships/tags" Target="../tags/tag744.xml"/><Relationship Id="rId26" Type="http://schemas.openxmlformats.org/officeDocument/2006/relationships/slideLayout" Target="../slideLayouts/slideLayout19.xml"/><Relationship Id="rId39" Type="http://schemas.openxmlformats.org/officeDocument/2006/relationships/image" Target="../media/image98.jpeg"/><Relationship Id="rId3" Type="http://schemas.openxmlformats.org/officeDocument/2006/relationships/tags" Target="../tags/tag729.xml"/><Relationship Id="rId21" Type="http://schemas.openxmlformats.org/officeDocument/2006/relationships/tags" Target="../tags/tag747.xml"/><Relationship Id="rId34" Type="http://schemas.openxmlformats.org/officeDocument/2006/relationships/image" Target="../media/image93.jpeg"/><Relationship Id="rId42" Type="http://schemas.openxmlformats.org/officeDocument/2006/relationships/image" Target="../media/image101.jpeg"/><Relationship Id="rId47" Type="http://schemas.openxmlformats.org/officeDocument/2006/relationships/image" Target="../media/image106.jpeg"/><Relationship Id="rId50" Type="http://schemas.openxmlformats.org/officeDocument/2006/relationships/image" Target="../media/image109.jpeg"/><Relationship Id="rId7" Type="http://schemas.openxmlformats.org/officeDocument/2006/relationships/tags" Target="../tags/tag733.xml"/><Relationship Id="rId12" Type="http://schemas.openxmlformats.org/officeDocument/2006/relationships/tags" Target="../tags/tag738.xml"/><Relationship Id="rId17" Type="http://schemas.openxmlformats.org/officeDocument/2006/relationships/tags" Target="../tags/tag743.xml"/><Relationship Id="rId25" Type="http://schemas.openxmlformats.org/officeDocument/2006/relationships/tags" Target="../tags/tag751.xml"/><Relationship Id="rId33" Type="http://schemas.openxmlformats.org/officeDocument/2006/relationships/image" Target="../media/image92.jpeg"/><Relationship Id="rId38" Type="http://schemas.openxmlformats.org/officeDocument/2006/relationships/image" Target="../media/image97.jpeg"/><Relationship Id="rId46" Type="http://schemas.openxmlformats.org/officeDocument/2006/relationships/image" Target="../media/image105.jpeg"/><Relationship Id="rId2" Type="http://schemas.openxmlformats.org/officeDocument/2006/relationships/tags" Target="../tags/tag728.xml"/><Relationship Id="rId16" Type="http://schemas.openxmlformats.org/officeDocument/2006/relationships/tags" Target="../tags/tag742.xml"/><Relationship Id="rId20" Type="http://schemas.openxmlformats.org/officeDocument/2006/relationships/tags" Target="../tags/tag746.xml"/><Relationship Id="rId29" Type="http://schemas.openxmlformats.org/officeDocument/2006/relationships/image" Target="../media/image88.jpeg"/><Relationship Id="rId41" Type="http://schemas.openxmlformats.org/officeDocument/2006/relationships/image" Target="../media/image100.jpeg"/><Relationship Id="rId1" Type="http://schemas.openxmlformats.org/officeDocument/2006/relationships/tags" Target="../tags/tag727.xml"/><Relationship Id="rId6" Type="http://schemas.openxmlformats.org/officeDocument/2006/relationships/tags" Target="../tags/tag732.xml"/><Relationship Id="rId11" Type="http://schemas.openxmlformats.org/officeDocument/2006/relationships/tags" Target="../tags/tag737.xml"/><Relationship Id="rId24" Type="http://schemas.openxmlformats.org/officeDocument/2006/relationships/tags" Target="../tags/tag750.xml"/><Relationship Id="rId32" Type="http://schemas.openxmlformats.org/officeDocument/2006/relationships/image" Target="../media/image91.jpeg"/><Relationship Id="rId37" Type="http://schemas.openxmlformats.org/officeDocument/2006/relationships/image" Target="../media/image96.jpeg"/><Relationship Id="rId40" Type="http://schemas.openxmlformats.org/officeDocument/2006/relationships/image" Target="../media/image99.jpeg"/><Relationship Id="rId45" Type="http://schemas.openxmlformats.org/officeDocument/2006/relationships/image" Target="../media/image104.jpeg"/><Relationship Id="rId5" Type="http://schemas.openxmlformats.org/officeDocument/2006/relationships/tags" Target="../tags/tag731.xml"/><Relationship Id="rId15" Type="http://schemas.openxmlformats.org/officeDocument/2006/relationships/tags" Target="../tags/tag741.xml"/><Relationship Id="rId23" Type="http://schemas.openxmlformats.org/officeDocument/2006/relationships/tags" Target="../tags/tag749.xml"/><Relationship Id="rId28" Type="http://schemas.openxmlformats.org/officeDocument/2006/relationships/image" Target="../media/image87.jpeg"/><Relationship Id="rId36" Type="http://schemas.openxmlformats.org/officeDocument/2006/relationships/image" Target="../media/image95.jpeg"/><Relationship Id="rId49" Type="http://schemas.openxmlformats.org/officeDocument/2006/relationships/image" Target="../media/image108.jpeg"/><Relationship Id="rId10" Type="http://schemas.openxmlformats.org/officeDocument/2006/relationships/tags" Target="../tags/tag736.xml"/><Relationship Id="rId19" Type="http://schemas.openxmlformats.org/officeDocument/2006/relationships/tags" Target="../tags/tag745.xml"/><Relationship Id="rId31" Type="http://schemas.openxmlformats.org/officeDocument/2006/relationships/image" Target="../media/image90.jpeg"/><Relationship Id="rId44" Type="http://schemas.openxmlformats.org/officeDocument/2006/relationships/image" Target="../media/image103.jpeg"/><Relationship Id="rId4" Type="http://schemas.openxmlformats.org/officeDocument/2006/relationships/tags" Target="../tags/tag730.xml"/><Relationship Id="rId9" Type="http://schemas.openxmlformats.org/officeDocument/2006/relationships/tags" Target="../tags/tag735.xml"/><Relationship Id="rId14" Type="http://schemas.openxmlformats.org/officeDocument/2006/relationships/tags" Target="../tags/tag740.xml"/><Relationship Id="rId22" Type="http://schemas.openxmlformats.org/officeDocument/2006/relationships/tags" Target="../tags/tag748.xml"/><Relationship Id="rId27" Type="http://schemas.openxmlformats.org/officeDocument/2006/relationships/notesSlide" Target="../notesSlides/notesSlide23.xml"/><Relationship Id="rId30" Type="http://schemas.openxmlformats.org/officeDocument/2006/relationships/image" Target="../media/image89.jpeg"/><Relationship Id="rId35" Type="http://schemas.openxmlformats.org/officeDocument/2006/relationships/image" Target="../media/image94.jpeg"/><Relationship Id="rId43" Type="http://schemas.openxmlformats.org/officeDocument/2006/relationships/image" Target="../media/image102.jpeg"/><Relationship Id="rId48" Type="http://schemas.openxmlformats.org/officeDocument/2006/relationships/image" Target="../media/image107.jpeg"/><Relationship Id="rId8" Type="http://schemas.openxmlformats.org/officeDocument/2006/relationships/tags" Target="../tags/tag73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753.xml"/><Relationship Id="rId1" Type="http://schemas.openxmlformats.org/officeDocument/2006/relationships/tags" Target="../tags/tag752.xml"/><Relationship Id="rId5" Type="http://schemas.openxmlformats.org/officeDocument/2006/relationships/image" Target="../media/image110.png"/><Relationship Id="rId4"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755.xml"/><Relationship Id="rId1" Type="http://schemas.openxmlformats.org/officeDocument/2006/relationships/tags" Target="../tags/tag754.xml"/><Relationship Id="rId5" Type="http://schemas.openxmlformats.org/officeDocument/2006/relationships/image" Target="../media/image111.png"/><Relationship Id="rId4"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758.xml"/><Relationship Id="rId7" Type="http://schemas.openxmlformats.org/officeDocument/2006/relationships/slideLayout" Target="../slideLayouts/slideLayout14.xml"/><Relationship Id="rId2" Type="http://schemas.openxmlformats.org/officeDocument/2006/relationships/tags" Target="../tags/tag757.xml"/><Relationship Id="rId1" Type="http://schemas.openxmlformats.org/officeDocument/2006/relationships/tags" Target="../tags/tag756.xml"/><Relationship Id="rId6" Type="http://schemas.openxmlformats.org/officeDocument/2006/relationships/tags" Target="../tags/tag761.xml"/><Relationship Id="rId5" Type="http://schemas.openxmlformats.org/officeDocument/2006/relationships/tags" Target="../tags/tag760.xml"/><Relationship Id="rId10" Type="http://schemas.openxmlformats.org/officeDocument/2006/relationships/image" Target="../media/image113.png"/><Relationship Id="rId4" Type="http://schemas.openxmlformats.org/officeDocument/2006/relationships/tags" Target="../tags/tag759.xml"/><Relationship Id="rId9" Type="http://schemas.openxmlformats.org/officeDocument/2006/relationships/image" Target="../media/image112.png"/></Relationships>
</file>

<file path=ppt/slides/_rels/slide6.xml.rels><?xml version="1.0" encoding="UTF-8" standalone="yes"?>
<Relationships xmlns="http://schemas.openxmlformats.org/package/2006/relationships"><Relationship Id="rId8" Type="http://schemas.openxmlformats.org/officeDocument/2006/relationships/hyperlink" Target="http://www.cs.brown.edu/courses/csci1950-g/results/proj2/steveg/" TargetMode="External"/><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63.xml"/><Relationship Id="rId1" Type="http://schemas.openxmlformats.org/officeDocument/2006/relationships/tags" Target="../tags/tag762.xml"/><Relationship Id="rId4"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13" Type="http://schemas.openxmlformats.org/officeDocument/2006/relationships/tags" Target="../tags/tag776.xml"/><Relationship Id="rId18" Type="http://schemas.openxmlformats.org/officeDocument/2006/relationships/tags" Target="../tags/tag781.xml"/><Relationship Id="rId26" Type="http://schemas.openxmlformats.org/officeDocument/2006/relationships/tags" Target="../tags/tag789.xml"/><Relationship Id="rId39" Type="http://schemas.openxmlformats.org/officeDocument/2006/relationships/tags" Target="../tags/tag802.xml"/><Relationship Id="rId21" Type="http://schemas.openxmlformats.org/officeDocument/2006/relationships/tags" Target="../tags/tag784.xml"/><Relationship Id="rId34" Type="http://schemas.openxmlformats.org/officeDocument/2006/relationships/tags" Target="../tags/tag797.xml"/><Relationship Id="rId42" Type="http://schemas.openxmlformats.org/officeDocument/2006/relationships/tags" Target="../tags/tag805.xml"/><Relationship Id="rId47" Type="http://schemas.openxmlformats.org/officeDocument/2006/relationships/image" Target="../media/image116.png"/><Relationship Id="rId50" Type="http://schemas.openxmlformats.org/officeDocument/2006/relationships/image" Target="../media/image119.png"/><Relationship Id="rId55" Type="http://schemas.openxmlformats.org/officeDocument/2006/relationships/image" Target="../media/image124.png"/><Relationship Id="rId63" Type="http://schemas.openxmlformats.org/officeDocument/2006/relationships/image" Target="../media/image132.png"/><Relationship Id="rId68" Type="http://schemas.openxmlformats.org/officeDocument/2006/relationships/image" Target="../media/image137.png"/><Relationship Id="rId7" Type="http://schemas.openxmlformats.org/officeDocument/2006/relationships/tags" Target="../tags/tag770.xml"/><Relationship Id="rId2" Type="http://schemas.openxmlformats.org/officeDocument/2006/relationships/tags" Target="../tags/tag765.xml"/><Relationship Id="rId16" Type="http://schemas.openxmlformats.org/officeDocument/2006/relationships/tags" Target="../tags/tag779.xml"/><Relationship Id="rId29" Type="http://schemas.openxmlformats.org/officeDocument/2006/relationships/tags" Target="../tags/tag792.xml"/><Relationship Id="rId1" Type="http://schemas.openxmlformats.org/officeDocument/2006/relationships/tags" Target="../tags/tag764.xml"/><Relationship Id="rId6" Type="http://schemas.openxmlformats.org/officeDocument/2006/relationships/tags" Target="../tags/tag769.xml"/><Relationship Id="rId11" Type="http://schemas.openxmlformats.org/officeDocument/2006/relationships/tags" Target="../tags/tag774.xml"/><Relationship Id="rId24" Type="http://schemas.openxmlformats.org/officeDocument/2006/relationships/tags" Target="../tags/tag787.xml"/><Relationship Id="rId32" Type="http://schemas.openxmlformats.org/officeDocument/2006/relationships/tags" Target="../tags/tag795.xml"/><Relationship Id="rId37" Type="http://schemas.openxmlformats.org/officeDocument/2006/relationships/tags" Target="../tags/tag800.xml"/><Relationship Id="rId40" Type="http://schemas.openxmlformats.org/officeDocument/2006/relationships/tags" Target="../tags/tag803.xml"/><Relationship Id="rId45" Type="http://schemas.openxmlformats.org/officeDocument/2006/relationships/image" Target="../media/image114.png"/><Relationship Id="rId53" Type="http://schemas.openxmlformats.org/officeDocument/2006/relationships/image" Target="../media/image122.png"/><Relationship Id="rId58" Type="http://schemas.openxmlformats.org/officeDocument/2006/relationships/image" Target="../media/image127.png"/><Relationship Id="rId66" Type="http://schemas.openxmlformats.org/officeDocument/2006/relationships/image" Target="../media/image135.png"/><Relationship Id="rId5" Type="http://schemas.openxmlformats.org/officeDocument/2006/relationships/tags" Target="../tags/tag768.xml"/><Relationship Id="rId15" Type="http://schemas.openxmlformats.org/officeDocument/2006/relationships/tags" Target="../tags/tag778.xml"/><Relationship Id="rId23" Type="http://schemas.openxmlformats.org/officeDocument/2006/relationships/tags" Target="../tags/tag786.xml"/><Relationship Id="rId28" Type="http://schemas.openxmlformats.org/officeDocument/2006/relationships/tags" Target="../tags/tag791.xml"/><Relationship Id="rId36" Type="http://schemas.openxmlformats.org/officeDocument/2006/relationships/tags" Target="../tags/tag799.xml"/><Relationship Id="rId49" Type="http://schemas.openxmlformats.org/officeDocument/2006/relationships/image" Target="../media/image118.png"/><Relationship Id="rId57" Type="http://schemas.openxmlformats.org/officeDocument/2006/relationships/image" Target="../media/image126.png"/><Relationship Id="rId61" Type="http://schemas.openxmlformats.org/officeDocument/2006/relationships/image" Target="../media/image130.png"/><Relationship Id="rId10" Type="http://schemas.openxmlformats.org/officeDocument/2006/relationships/tags" Target="../tags/tag773.xml"/><Relationship Id="rId19" Type="http://schemas.openxmlformats.org/officeDocument/2006/relationships/tags" Target="../tags/tag782.xml"/><Relationship Id="rId31" Type="http://schemas.openxmlformats.org/officeDocument/2006/relationships/tags" Target="../tags/tag794.xml"/><Relationship Id="rId44" Type="http://schemas.openxmlformats.org/officeDocument/2006/relationships/notesSlide" Target="../notesSlides/notesSlide28.xml"/><Relationship Id="rId52" Type="http://schemas.openxmlformats.org/officeDocument/2006/relationships/image" Target="../media/image121.png"/><Relationship Id="rId60" Type="http://schemas.openxmlformats.org/officeDocument/2006/relationships/image" Target="../media/image129.png"/><Relationship Id="rId65" Type="http://schemas.openxmlformats.org/officeDocument/2006/relationships/image" Target="../media/image134.png"/><Relationship Id="rId4" Type="http://schemas.openxmlformats.org/officeDocument/2006/relationships/tags" Target="../tags/tag767.xml"/><Relationship Id="rId9" Type="http://schemas.openxmlformats.org/officeDocument/2006/relationships/tags" Target="../tags/tag772.xml"/><Relationship Id="rId14" Type="http://schemas.openxmlformats.org/officeDocument/2006/relationships/tags" Target="../tags/tag777.xml"/><Relationship Id="rId22" Type="http://schemas.openxmlformats.org/officeDocument/2006/relationships/tags" Target="../tags/tag785.xml"/><Relationship Id="rId27" Type="http://schemas.openxmlformats.org/officeDocument/2006/relationships/tags" Target="../tags/tag790.xml"/><Relationship Id="rId30" Type="http://schemas.openxmlformats.org/officeDocument/2006/relationships/tags" Target="../tags/tag793.xml"/><Relationship Id="rId35" Type="http://schemas.openxmlformats.org/officeDocument/2006/relationships/tags" Target="../tags/tag798.xml"/><Relationship Id="rId43" Type="http://schemas.openxmlformats.org/officeDocument/2006/relationships/slideLayout" Target="../slideLayouts/slideLayout19.xml"/><Relationship Id="rId48" Type="http://schemas.openxmlformats.org/officeDocument/2006/relationships/image" Target="../media/image117.png"/><Relationship Id="rId56" Type="http://schemas.openxmlformats.org/officeDocument/2006/relationships/image" Target="../media/image125.png"/><Relationship Id="rId64" Type="http://schemas.openxmlformats.org/officeDocument/2006/relationships/image" Target="../media/image133.png"/><Relationship Id="rId69" Type="http://schemas.openxmlformats.org/officeDocument/2006/relationships/image" Target="../media/image138.png"/><Relationship Id="rId8" Type="http://schemas.openxmlformats.org/officeDocument/2006/relationships/tags" Target="../tags/tag771.xml"/><Relationship Id="rId51" Type="http://schemas.openxmlformats.org/officeDocument/2006/relationships/image" Target="../media/image120.png"/><Relationship Id="rId3" Type="http://schemas.openxmlformats.org/officeDocument/2006/relationships/tags" Target="../tags/tag766.xml"/><Relationship Id="rId12" Type="http://schemas.openxmlformats.org/officeDocument/2006/relationships/tags" Target="../tags/tag775.xml"/><Relationship Id="rId17" Type="http://schemas.openxmlformats.org/officeDocument/2006/relationships/tags" Target="../tags/tag780.xml"/><Relationship Id="rId25" Type="http://schemas.openxmlformats.org/officeDocument/2006/relationships/tags" Target="../tags/tag788.xml"/><Relationship Id="rId33" Type="http://schemas.openxmlformats.org/officeDocument/2006/relationships/tags" Target="../tags/tag796.xml"/><Relationship Id="rId38" Type="http://schemas.openxmlformats.org/officeDocument/2006/relationships/tags" Target="../tags/tag801.xml"/><Relationship Id="rId46" Type="http://schemas.openxmlformats.org/officeDocument/2006/relationships/image" Target="../media/image115.png"/><Relationship Id="rId59" Type="http://schemas.openxmlformats.org/officeDocument/2006/relationships/image" Target="../media/image128.png"/><Relationship Id="rId67" Type="http://schemas.openxmlformats.org/officeDocument/2006/relationships/image" Target="../media/image136.png"/><Relationship Id="rId20" Type="http://schemas.openxmlformats.org/officeDocument/2006/relationships/tags" Target="../tags/tag783.xml"/><Relationship Id="rId41" Type="http://schemas.openxmlformats.org/officeDocument/2006/relationships/tags" Target="../tags/tag804.xml"/><Relationship Id="rId54" Type="http://schemas.openxmlformats.org/officeDocument/2006/relationships/image" Target="../media/image123.png"/><Relationship Id="rId62" Type="http://schemas.openxmlformats.org/officeDocument/2006/relationships/image" Target="../media/image131.png"/></Relationships>
</file>

<file path=ppt/slides/_rels/slide62.xml.rels><?xml version="1.0" encoding="UTF-8" standalone="yes"?>
<Relationships xmlns="http://schemas.openxmlformats.org/package/2006/relationships"><Relationship Id="rId8" Type="http://schemas.openxmlformats.org/officeDocument/2006/relationships/tags" Target="../tags/tag813.xml"/><Relationship Id="rId13" Type="http://schemas.openxmlformats.org/officeDocument/2006/relationships/image" Target="../media/image140.png"/><Relationship Id="rId3" Type="http://schemas.openxmlformats.org/officeDocument/2006/relationships/tags" Target="../tags/tag808.xml"/><Relationship Id="rId7" Type="http://schemas.openxmlformats.org/officeDocument/2006/relationships/tags" Target="../tags/tag812.xml"/><Relationship Id="rId12" Type="http://schemas.openxmlformats.org/officeDocument/2006/relationships/image" Target="../media/image139.jpeg"/><Relationship Id="rId2" Type="http://schemas.openxmlformats.org/officeDocument/2006/relationships/tags" Target="../tags/tag807.xml"/><Relationship Id="rId1" Type="http://schemas.openxmlformats.org/officeDocument/2006/relationships/tags" Target="../tags/tag806.xml"/><Relationship Id="rId6" Type="http://schemas.openxmlformats.org/officeDocument/2006/relationships/tags" Target="../tags/tag811.xml"/><Relationship Id="rId11" Type="http://schemas.openxmlformats.org/officeDocument/2006/relationships/notesSlide" Target="../notesSlides/notesSlide29.xml"/><Relationship Id="rId5" Type="http://schemas.openxmlformats.org/officeDocument/2006/relationships/tags" Target="../tags/tag810.xml"/><Relationship Id="rId10" Type="http://schemas.openxmlformats.org/officeDocument/2006/relationships/slideLayout" Target="../slideLayouts/slideLayout24.xml"/><Relationship Id="rId4" Type="http://schemas.openxmlformats.org/officeDocument/2006/relationships/tags" Target="../tags/tag809.xml"/><Relationship Id="rId9" Type="http://schemas.openxmlformats.org/officeDocument/2006/relationships/tags" Target="../tags/tag814.xml"/><Relationship Id="rId14" Type="http://schemas.openxmlformats.org/officeDocument/2006/relationships/image" Target="../media/image141.png"/></Relationships>
</file>

<file path=ppt/slides/_rels/slide6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3.png"/><Relationship Id="rId1" Type="http://schemas.openxmlformats.org/officeDocument/2006/relationships/slideLayout" Target="../slideLayouts/slideLayout26.xml"/><Relationship Id="rId4" Type="http://schemas.openxmlformats.org/officeDocument/2006/relationships/image" Target="../media/image144.jpeg"/></Relationships>
</file>

<file path=ppt/slides/_rels/slide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7.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7.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7.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8.jpeg"/><Relationship Id="rId7" Type="http://schemas.microsoft.com/office/2007/relationships/hdphoto" Target="../media/hdphoto3.wdp"/><Relationship Id="rId2" Type="http://schemas.openxmlformats.org/officeDocument/2006/relationships/image" Target="../media/image147.png"/><Relationship Id="rId1" Type="http://schemas.openxmlformats.org/officeDocument/2006/relationships/slideLayout" Target="../slideLayouts/slideLayout14.xml"/><Relationship Id="rId6" Type="http://schemas.openxmlformats.org/officeDocument/2006/relationships/image" Target="../media/image151.png"/><Relationship Id="rId11" Type="http://schemas.microsoft.com/office/2007/relationships/hdphoto" Target="../media/hdphoto4.wdp"/><Relationship Id="rId5" Type="http://schemas.openxmlformats.org/officeDocument/2006/relationships/image" Target="../media/image150.png"/><Relationship Id="rId10" Type="http://schemas.openxmlformats.org/officeDocument/2006/relationships/image" Target="../media/image152.png"/><Relationship Id="rId4" Type="http://schemas.openxmlformats.org/officeDocument/2006/relationships/image" Target="../media/image149.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hyperlink" Target="http://research.microsoft.com/en-us/um/people/larryz/imu_deblurring.pdf" TargetMode="External"/><Relationship Id="rId2" Type="http://schemas.openxmlformats.org/officeDocument/2006/relationships/image" Target="../media/image153.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816.xml"/><Relationship Id="rId1" Type="http://schemas.openxmlformats.org/officeDocument/2006/relationships/tags" Target="../tags/tag815.xml"/><Relationship Id="rId4" Type="http://schemas.openxmlformats.org/officeDocument/2006/relationships/notesSlide" Target="../notesSlides/notesSlide30.xml"/></Relationships>
</file>

<file path=ppt/slides/_rels/slide73.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tags" Target="../tags/tag819.xml"/><Relationship Id="rId7" Type="http://schemas.openxmlformats.org/officeDocument/2006/relationships/notesSlide" Target="../notesSlides/notesSlide31.xml"/><Relationship Id="rId2" Type="http://schemas.openxmlformats.org/officeDocument/2006/relationships/tags" Target="../tags/tag818.xml"/><Relationship Id="rId1" Type="http://schemas.openxmlformats.org/officeDocument/2006/relationships/tags" Target="../tags/tag817.xml"/><Relationship Id="rId6" Type="http://schemas.openxmlformats.org/officeDocument/2006/relationships/slideLayout" Target="../slideLayouts/slideLayout14.xml"/><Relationship Id="rId5" Type="http://schemas.openxmlformats.org/officeDocument/2006/relationships/tags" Target="../tags/tag821.xml"/><Relationship Id="rId10" Type="http://schemas.openxmlformats.org/officeDocument/2006/relationships/hyperlink" Target="http://lytro.com/gallery/" TargetMode="External"/><Relationship Id="rId4" Type="http://schemas.openxmlformats.org/officeDocument/2006/relationships/tags" Target="../tags/tag820.xml"/><Relationship Id="rId9" Type="http://schemas.openxmlformats.org/officeDocument/2006/relationships/image" Target="../media/image156.jpeg"/></Relationships>
</file>

<file path=ppt/slides/_rels/slide74.xml.rels><?xml version="1.0" encoding="UTF-8" standalone="yes"?>
<Relationships xmlns="http://schemas.openxmlformats.org/package/2006/relationships"><Relationship Id="rId8" Type="http://schemas.openxmlformats.org/officeDocument/2006/relationships/tags" Target="../tags/tag829.xml"/><Relationship Id="rId3" Type="http://schemas.openxmlformats.org/officeDocument/2006/relationships/tags" Target="../tags/tag824.xml"/><Relationship Id="rId7" Type="http://schemas.openxmlformats.org/officeDocument/2006/relationships/tags" Target="../tags/tag828.xml"/><Relationship Id="rId12" Type="http://schemas.openxmlformats.org/officeDocument/2006/relationships/image" Target="../media/image158.png"/><Relationship Id="rId2" Type="http://schemas.openxmlformats.org/officeDocument/2006/relationships/tags" Target="../tags/tag823.xml"/><Relationship Id="rId1" Type="http://schemas.openxmlformats.org/officeDocument/2006/relationships/tags" Target="../tags/tag822.xml"/><Relationship Id="rId6" Type="http://schemas.openxmlformats.org/officeDocument/2006/relationships/tags" Target="../tags/tag827.xml"/><Relationship Id="rId11" Type="http://schemas.openxmlformats.org/officeDocument/2006/relationships/image" Target="../media/image157.png"/><Relationship Id="rId5" Type="http://schemas.openxmlformats.org/officeDocument/2006/relationships/tags" Target="../tags/tag826.xml"/><Relationship Id="rId10" Type="http://schemas.openxmlformats.org/officeDocument/2006/relationships/notesSlide" Target="../notesSlides/notesSlide32.xml"/><Relationship Id="rId4" Type="http://schemas.openxmlformats.org/officeDocument/2006/relationships/tags" Target="../tags/tag825.xml"/><Relationship Id="rId9"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8" Type="http://schemas.openxmlformats.org/officeDocument/2006/relationships/tags" Target="../tags/tag837.xml"/><Relationship Id="rId13" Type="http://schemas.openxmlformats.org/officeDocument/2006/relationships/tags" Target="../tags/tag842.xml"/><Relationship Id="rId18" Type="http://schemas.openxmlformats.org/officeDocument/2006/relationships/image" Target="../media/image159.jpeg"/><Relationship Id="rId3" Type="http://schemas.openxmlformats.org/officeDocument/2006/relationships/tags" Target="../tags/tag832.xml"/><Relationship Id="rId21" Type="http://schemas.openxmlformats.org/officeDocument/2006/relationships/image" Target="../media/image162.jpeg"/><Relationship Id="rId7" Type="http://schemas.openxmlformats.org/officeDocument/2006/relationships/tags" Target="../tags/tag836.xml"/><Relationship Id="rId12" Type="http://schemas.openxmlformats.org/officeDocument/2006/relationships/tags" Target="../tags/tag841.xml"/><Relationship Id="rId17" Type="http://schemas.openxmlformats.org/officeDocument/2006/relationships/notesSlide" Target="../notesSlides/notesSlide33.xml"/><Relationship Id="rId2" Type="http://schemas.openxmlformats.org/officeDocument/2006/relationships/tags" Target="../tags/tag831.xml"/><Relationship Id="rId16" Type="http://schemas.openxmlformats.org/officeDocument/2006/relationships/slideLayout" Target="../slideLayouts/slideLayout14.xml"/><Relationship Id="rId20" Type="http://schemas.openxmlformats.org/officeDocument/2006/relationships/image" Target="../media/image161.jpeg"/><Relationship Id="rId1" Type="http://schemas.openxmlformats.org/officeDocument/2006/relationships/tags" Target="../tags/tag830.xml"/><Relationship Id="rId6" Type="http://schemas.openxmlformats.org/officeDocument/2006/relationships/tags" Target="../tags/tag835.xml"/><Relationship Id="rId11" Type="http://schemas.openxmlformats.org/officeDocument/2006/relationships/tags" Target="../tags/tag840.xml"/><Relationship Id="rId5" Type="http://schemas.openxmlformats.org/officeDocument/2006/relationships/tags" Target="../tags/tag834.xml"/><Relationship Id="rId15" Type="http://schemas.openxmlformats.org/officeDocument/2006/relationships/tags" Target="../tags/tag844.xml"/><Relationship Id="rId10" Type="http://schemas.openxmlformats.org/officeDocument/2006/relationships/tags" Target="../tags/tag839.xml"/><Relationship Id="rId19" Type="http://schemas.openxmlformats.org/officeDocument/2006/relationships/image" Target="../media/image160.jpeg"/><Relationship Id="rId4" Type="http://schemas.openxmlformats.org/officeDocument/2006/relationships/tags" Target="../tags/tag833.xml"/><Relationship Id="rId9" Type="http://schemas.openxmlformats.org/officeDocument/2006/relationships/tags" Target="../tags/tag838.xml"/><Relationship Id="rId14" Type="http://schemas.openxmlformats.org/officeDocument/2006/relationships/tags" Target="../tags/tag843.xml"/><Relationship Id="rId22" Type="http://schemas.openxmlformats.org/officeDocument/2006/relationships/image" Target="../media/image163.jpeg"/></Relationships>
</file>

<file path=ppt/slides/_rels/slide76.xml.rels><?xml version="1.0" encoding="UTF-8" standalone="yes"?>
<Relationships xmlns="http://schemas.openxmlformats.org/package/2006/relationships"><Relationship Id="rId13" Type="http://schemas.openxmlformats.org/officeDocument/2006/relationships/tags" Target="../tags/tag857.xml"/><Relationship Id="rId18" Type="http://schemas.openxmlformats.org/officeDocument/2006/relationships/tags" Target="../tags/tag862.xml"/><Relationship Id="rId26" Type="http://schemas.openxmlformats.org/officeDocument/2006/relationships/tags" Target="../tags/tag870.xml"/><Relationship Id="rId39" Type="http://schemas.openxmlformats.org/officeDocument/2006/relationships/tags" Target="../tags/tag883.xml"/><Relationship Id="rId21" Type="http://schemas.openxmlformats.org/officeDocument/2006/relationships/tags" Target="../tags/tag865.xml"/><Relationship Id="rId34" Type="http://schemas.openxmlformats.org/officeDocument/2006/relationships/tags" Target="../tags/tag878.xml"/><Relationship Id="rId42" Type="http://schemas.openxmlformats.org/officeDocument/2006/relationships/tags" Target="../tags/tag886.xml"/><Relationship Id="rId47" Type="http://schemas.openxmlformats.org/officeDocument/2006/relationships/tags" Target="../tags/tag891.xml"/><Relationship Id="rId50" Type="http://schemas.openxmlformats.org/officeDocument/2006/relationships/tags" Target="../tags/tag894.xml"/><Relationship Id="rId55" Type="http://schemas.openxmlformats.org/officeDocument/2006/relationships/tags" Target="../tags/tag899.xml"/><Relationship Id="rId63" Type="http://schemas.openxmlformats.org/officeDocument/2006/relationships/tags" Target="../tags/tag907.xml"/><Relationship Id="rId68" Type="http://schemas.openxmlformats.org/officeDocument/2006/relationships/tags" Target="../tags/tag912.xml"/><Relationship Id="rId76" Type="http://schemas.openxmlformats.org/officeDocument/2006/relationships/tags" Target="../tags/tag920.xml"/><Relationship Id="rId84" Type="http://schemas.openxmlformats.org/officeDocument/2006/relationships/tags" Target="../tags/tag928.xml"/><Relationship Id="rId89" Type="http://schemas.openxmlformats.org/officeDocument/2006/relationships/slideLayout" Target="../slideLayouts/slideLayout14.xml"/><Relationship Id="rId7" Type="http://schemas.openxmlformats.org/officeDocument/2006/relationships/tags" Target="../tags/tag851.xml"/><Relationship Id="rId71" Type="http://schemas.openxmlformats.org/officeDocument/2006/relationships/tags" Target="../tags/tag915.xml"/><Relationship Id="rId92" Type="http://schemas.openxmlformats.org/officeDocument/2006/relationships/image" Target="../media/image165.jpeg"/><Relationship Id="rId2" Type="http://schemas.openxmlformats.org/officeDocument/2006/relationships/tags" Target="../tags/tag846.xml"/><Relationship Id="rId16" Type="http://schemas.openxmlformats.org/officeDocument/2006/relationships/tags" Target="../tags/tag860.xml"/><Relationship Id="rId29" Type="http://schemas.openxmlformats.org/officeDocument/2006/relationships/tags" Target="../tags/tag873.xml"/><Relationship Id="rId11" Type="http://schemas.openxmlformats.org/officeDocument/2006/relationships/tags" Target="../tags/tag855.xml"/><Relationship Id="rId24" Type="http://schemas.openxmlformats.org/officeDocument/2006/relationships/tags" Target="../tags/tag868.xml"/><Relationship Id="rId32" Type="http://schemas.openxmlformats.org/officeDocument/2006/relationships/tags" Target="../tags/tag876.xml"/><Relationship Id="rId37" Type="http://schemas.openxmlformats.org/officeDocument/2006/relationships/tags" Target="../tags/tag881.xml"/><Relationship Id="rId40" Type="http://schemas.openxmlformats.org/officeDocument/2006/relationships/tags" Target="../tags/tag884.xml"/><Relationship Id="rId45" Type="http://schemas.openxmlformats.org/officeDocument/2006/relationships/tags" Target="../tags/tag889.xml"/><Relationship Id="rId53" Type="http://schemas.openxmlformats.org/officeDocument/2006/relationships/tags" Target="../tags/tag897.xml"/><Relationship Id="rId58" Type="http://schemas.openxmlformats.org/officeDocument/2006/relationships/tags" Target="../tags/tag902.xml"/><Relationship Id="rId66" Type="http://schemas.openxmlformats.org/officeDocument/2006/relationships/tags" Target="../tags/tag910.xml"/><Relationship Id="rId74" Type="http://schemas.openxmlformats.org/officeDocument/2006/relationships/tags" Target="../tags/tag918.xml"/><Relationship Id="rId79" Type="http://schemas.openxmlformats.org/officeDocument/2006/relationships/tags" Target="../tags/tag923.xml"/><Relationship Id="rId87" Type="http://schemas.openxmlformats.org/officeDocument/2006/relationships/tags" Target="../tags/tag931.xml"/><Relationship Id="rId5" Type="http://schemas.openxmlformats.org/officeDocument/2006/relationships/tags" Target="../tags/tag849.xml"/><Relationship Id="rId61" Type="http://schemas.openxmlformats.org/officeDocument/2006/relationships/tags" Target="../tags/tag905.xml"/><Relationship Id="rId82" Type="http://schemas.openxmlformats.org/officeDocument/2006/relationships/tags" Target="../tags/tag926.xml"/><Relationship Id="rId90" Type="http://schemas.openxmlformats.org/officeDocument/2006/relationships/notesSlide" Target="../notesSlides/notesSlide34.xml"/><Relationship Id="rId19" Type="http://schemas.openxmlformats.org/officeDocument/2006/relationships/tags" Target="../tags/tag863.xml"/><Relationship Id="rId14" Type="http://schemas.openxmlformats.org/officeDocument/2006/relationships/tags" Target="../tags/tag858.xml"/><Relationship Id="rId22" Type="http://schemas.openxmlformats.org/officeDocument/2006/relationships/tags" Target="../tags/tag866.xml"/><Relationship Id="rId27" Type="http://schemas.openxmlformats.org/officeDocument/2006/relationships/tags" Target="../tags/tag871.xml"/><Relationship Id="rId30" Type="http://schemas.openxmlformats.org/officeDocument/2006/relationships/tags" Target="../tags/tag874.xml"/><Relationship Id="rId35" Type="http://schemas.openxmlformats.org/officeDocument/2006/relationships/tags" Target="../tags/tag879.xml"/><Relationship Id="rId43" Type="http://schemas.openxmlformats.org/officeDocument/2006/relationships/tags" Target="../tags/tag887.xml"/><Relationship Id="rId48" Type="http://schemas.openxmlformats.org/officeDocument/2006/relationships/tags" Target="../tags/tag892.xml"/><Relationship Id="rId56" Type="http://schemas.openxmlformats.org/officeDocument/2006/relationships/tags" Target="../tags/tag900.xml"/><Relationship Id="rId64" Type="http://schemas.openxmlformats.org/officeDocument/2006/relationships/tags" Target="../tags/tag908.xml"/><Relationship Id="rId69" Type="http://schemas.openxmlformats.org/officeDocument/2006/relationships/tags" Target="../tags/tag913.xml"/><Relationship Id="rId77" Type="http://schemas.openxmlformats.org/officeDocument/2006/relationships/tags" Target="../tags/tag921.xml"/><Relationship Id="rId8" Type="http://schemas.openxmlformats.org/officeDocument/2006/relationships/tags" Target="../tags/tag852.xml"/><Relationship Id="rId51" Type="http://schemas.openxmlformats.org/officeDocument/2006/relationships/tags" Target="../tags/tag895.xml"/><Relationship Id="rId72" Type="http://schemas.openxmlformats.org/officeDocument/2006/relationships/tags" Target="../tags/tag916.xml"/><Relationship Id="rId80" Type="http://schemas.openxmlformats.org/officeDocument/2006/relationships/tags" Target="../tags/tag924.xml"/><Relationship Id="rId85" Type="http://schemas.openxmlformats.org/officeDocument/2006/relationships/tags" Target="../tags/tag929.xml"/><Relationship Id="rId3" Type="http://schemas.openxmlformats.org/officeDocument/2006/relationships/tags" Target="../tags/tag847.xml"/><Relationship Id="rId12" Type="http://schemas.openxmlformats.org/officeDocument/2006/relationships/tags" Target="../tags/tag856.xml"/><Relationship Id="rId17" Type="http://schemas.openxmlformats.org/officeDocument/2006/relationships/tags" Target="../tags/tag861.xml"/><Relationship Id="rId25" Type="http://schemas.openxmlformats.org/officeDocument/2006/relationships/tags" Target="../tags/tag869.xml"/><Relationship Id="rId33" Type="http://schemas.openxmlformats.org/officeDocument/2006/relationships/tags" Target="../tags/tag877.xml"/><Relationship Id="rId38" Type="http://schemas.openxmlformats.org/officeDocument/2006/relationships/tags" Target="../tags/tag882.xml"/><Relationship Id="rId46" Type="http://schemas.openxmlformats.org/officeDocument/2006/relationships/tags" Target="../tags/tag890.xml"/><Relationship Id="rId59" Type="http://schemas.openxmlformats.org/officeDocument/2006/relationships/tags" Target="../tags/tag903.xml"/><Relationship Id="rId67" Type="http://schemas.openxmlformats.org/officeDocument/2006/relationships/tags" Target="../tags/tag911.xml"/><Relationship Id="rId20" Type="http://schemas.openxmlformats.org/officeDocument/2006/relationships/tags" Target="../tags/tag864.xml"/><Relationship Id="rId41" Type="http://schemas.openxmlformats.org/officeDocument/2006/relationships/tags" Target="../tags/tag885.xml"/><Relationship Id="rId54" Type="http://schemas.openxmlformats.org/officeDocument/2006/relationships/tags" Target="../tags/tag898.xml"/><Relationship Id="rId62" Type="http://schemas.openxmlformats.org/officeDocument/2006/relationships/tags" Target="../tags/tag906.xml"/><Relationship Id="rId70" Type="http://schemas.openxmlformats.org/officeDocument/2006/relationships/tags" Target="../tags/tag914.xml"/><Relationship Id="rId75" Type="http://schemas.openxmlformats.org/officeDocument/2006/relationships/tags" Target="../tags/tag919.xml"/><Relationship Id="rId83" Type="http://schemas.openxmlformats.org/officeDocument/2006/relationships/tags" Target="../tags/tag927.xml"/><Relationship Id="rId88" Type="http://schemas.openxmlformats.org/officeDocument/2006/relationships/tags" Target="../tags/tag932.xml"/><Relationship Id="rId91" Type="http://schemas.openxmlformats.org/officeDocument/2006/relationships/image" Target="../media/image164.jpeg"/><Relationship Id="rId1" Type="http://schemas.openxmlformats.org/officeDocument/2006/relationships/tags" Target="../tags/tag845.xml"/><Relationship Id="rId6" Type="http://schemas.openxmlformats.org/officeDocument/2006/relationships/tags" Target="../tags/tag850.xml"/><Relationship Id="rId15" Type="http://schemas.openxmlformats.org/officeDocument/2006/relationships/tags" Target="../tags/tag859.xml"/><Relationship Id="rId23" Type="http://schemas.openxmlformats.org/officeDocument/2006/relationships/tags" Target="../tags/tag867.xml"/><Relationship Id="rId28" Type="http://schemas.openxmlformats.org/officeDocument/2006/relationships/tags" Target="../tags/tag872.xml"/><Relationship Id="rId36" Type="http://schemas.openxmlformats.org/officeDocument/2006/relationships/tags" Target="../tags/tag880.xml"/><Relationship Id="rId49" Type="http://schemas.openxmlformats.org/officeDocument/2006/relationships/tags" Target="../tags/tag893.xml"/><Relationship Id="rId57" Type="http://schemas.openxmlformats.org/officeDocument/2006/relationships/tags" Target="../tags/tag901.xml"/><Relationship Id="rId10" Type="http://schemas.openxmlformats.org/officeDocument/2006/relationships/tags" Target="../tags/tag854.xml"/><Relationship Id="rId31" Type="http://schemas.openxmlformats.org/officeDocument/2006/relationships/tags" Target="../tags/tag875.xml"/><Relationship Id="rId44" Type="http://schemas.openxmlformats.org/officeDocument/2006/relationships/tags" Target="../tags/tag888.xml"/><Relationship Id="rId52" Type="http://schemas.openxmlformats.org/officeDocument/2006/relationships/tags" Target="../tags/tag896.xml"/><Relationship Id="rId60" Type="http://schemas.openxmlformats.org/officeDocument/2006/relationships/tags" Target="../tags/tag904.xml"/><Relationship Id="rId65" Type="http://schemas.openxmlformats.org/officeDocument/2006/relationships/tags" Target="../tags/tag909.xml"/><Relationship Id="rId73" Type="http://schemas.openxmlformats.org/officeDocument/2006/relationships/tags" Target="../tags/tag917.xml"/><Relationship Id="rId78" Type="http://schemas.openxmlformats.org/officeDocument/2006/relationships/tags" Target="../tags/tag922.xml"/><Relationship Id="rId81" Type="http://schemas.openxmlformats.org/officeDocument/2006/relationships/tags" Target="../tags/tag925.xml"/><Relationship Id="rId86" Type="http://schemas.openxmlformats.org/officeDocument/2006/relationships/tags" Target="../tags/tag930.xml"/><Relationship Id="rId4" Type="http://schemas.openxmlformats.org/officeDocument/2006/relationships/tags" Target="../tags/tag848.xml"/><Relationship Id="rId9" Type="http://schemas.openxmlformats.org/officeDocument/2006/relationships/tags" Target="../tags/tag853.xml"/></Relationships>
</file>

<file path=ppt/slides/_rels/slide77.xml.rels><?xml version="1.0" encoding="UTF-8" standalone="yes"?>
<Relationships xmlns="http://schemas.openxmlformats.org/package/2006/relationships"><Relationship Id="rId13" Type="http://schemas.openxmlformats.org/officeDocument/2006/relationships/tags" Target="../tags/tag945.xml"/><Relationship Id="rId18" Type="http://schemas.openxmlformats.org/officeDocument/2006/relationships/tags" Target="../tags/tag950.xml"/><Relationship Id="rId26" Type="http://schemas.openxmlformats.org/officeDocument/2006/relationships/tags" Target="../tags/tag958.xml"/><Relationship Id="rId39" Type="http://schemas.openxmlformats.org/officeDocument/2006/relationships/tags" Target="../tags/tag971.xml"/><Relationship Id="rId21" Type="http://schemas.openxmlformats.org/officeDocument/2006/relationships/tags" Target="../tags/tag953.xml"/><Relationship Id="rId34" Type="http://schemas.openxmlformats.org/officeDocument/2006/relationships/tags" Target="../tags/tag966.xml"/><Relationship Id="rId42" Type="http://schemas.openxmlformats.org/officeDocument/2006/relationships/tags" Target="../tags/tag974.xml"/><Relationship Id="rId47" Type="http://schemas.openxmlformats.org/officeDocument/2006/relationships/tags" Target="../tags/tag979.xml"/><Relationship Id="rId50" Type="http://schemas.openxmlformats.org/officeDocument/2006/relationships/tags" Target="../tags/tag982.xml"/><Relationship Id="rId55" Type="http://schemas.openxmlformats.org/officeDocument/2006/relationships/tags" Target="../tags/tag987.xml"/><Relationship Id="rId63" Type="http://schemas.openxmlformats.org/officeDocument/2006/relationships/tags" Target="../tags/tag995.xml"/><Relationship Id="rId68" Type="http://schemas.openxmlformats.org/officeDocument/2006/relationships/tags" Target="../tags/tag1000.xml"/><Relationship Id="rId76" Type="http://schemas.openxmlformats.org/officeDocument/2006/relationships/tags" Target="../tags/tag1008.xml"/><Relationship Id="rId84" Type="http://schemas.openxmlformats.org/officeDocument/2006/relationships/tags" Target="../tags/tag1016.xml"/><Relationship Id="rId89" Type="http://schemas.openxmlformats.org/officeDocument/2006/relationships/slideLayout" Target="../slideLayouts/slideLayout14.xml"/><Relationship Id="rId7" Type="http://schemas.openxmlformats.org/officeDocument/2006/relationships/tags" Target="../tags/tag939.xml"/><Relationship Id="rId71" Type="http://schemas.openxmlformats.org/officeDocument/2006/relationships/tags" Target="../tags/tag1003.xml"/><Relationship Id="rId92" Type="http://schemas.openxmlformats.org/officeDocument/2006/relationships/image" Target="../media/image164.jpeg"/><Relationship Id="rId2" Type="http://schemas.openxmlformats.org/officeDocument/2006/relationships/tags" Target="../tags/tag934.xml"/><Relationship Id="rId16" Type="http://schemas.openxmlformats.org/officeDocument/2006/relationships/tags" Target="../tags/tag948.xml"/><Relationship Id="rId29" Type="http://schemas.openxmlformats.org/officeDocument/2006/relationships/tags" Target="../tags/tag961.xml"/><Relationship Id="rId11" Type="http://schemas.openxmlformats.org/officeDocument/2006/relationships/tags" Target="../tags/tag943.xml"/><Relationship Id="rId24" Type="http://schemas.openxmlformats.org/officeDocument/2006/relationships/tags" Target="../tags/tag956.xml"/><Relationship Id="rId32" Type="http://schemas.openxmlformats.org/officeDocument/2006/relationships/tags" Target="../tags/tag964.xml"/><Relationship Id="rId37" Type="http://schemas.openxmlformats.org/officeDocument/2006/relationships/tags" Target="../tags/tag969.xml"/><Relationship Id="rId40" Type="http://schemas.openxmlformats.org/officeDocument/2006/relationships/tags" Target="../tags/tag972.xml"/><Relationship Id="rId45" Type="http://schemas.openxmlformats.org/officeDocument/2006/relationships/tags" Target="../tags/tag977.xml"/><Relationship Id="rId53" Type="http://schemas.openxmlformats.org/officeDocument/2006/relationships/tags" Target="../tags/tag985.xml"/><Relationship Id="rId58" Type="http://schemas.openxmlformats.org/officeDocument/2006/relationships/tags" Target="../tags/tag990.xml"/><Relationship Id="rId66" Type="http://schemas.openxmlformats.org/officeDocument/2006/relationships/tags" Target="../tags/tag998.xml"/><Relationship Id="rId74" Type="http://schemas.openxmlformats.org/officeDocument/2006/relationships/tags" Target="../tags/tag1006.xml"/><Relationship Id="rId79" Type="http://schemas.openxmlformats.org/officeDocument/2006/relationships/tags" Target="../tags/tag1011.xml"/><Relationship Id="rId87" Type="http://schemas.openxmlformats.org/officeDocument/2006/relationships/tags" Target="../tags/tag1019.xml"/><Relationship Id="rId5" Type="http://schemas.openxmlformats.org/officeDocument/2006/relationships/tags" Target="../tags/tag937.xml"/><Relationship Id="rId61" Type="http://schemas.openxmlformats.org/officeDocument/2006/relationships/tags" Target="../tags/tag993.xml"/><Relationship Id="rId82" Type="http://schemas.openxmlformats.org/officeDocument/2006/relationships/tags" Target="../tags/tag1014.xml"/><Relationship Id="rId90" Type="http://schemas.openxmlformats.org/officeDocument/2006/relationships/notesSlide" Target="../notesSlides/notesSlide35.xml"/><Relationship Id="rId19" Type="http://schemas.openxmlformats.org/officeDocument/2006/relationships/tags" Target="../tags/tag951.xml"/><Relationship Id="rId14" Type="http://schemas.openxmlformats.org/officeDocument/2006/relationships/tags" Target="../tags/tag946.xml"/><Relationship Id="rId22" Type="http://schemas.openxmlformats.org/officeDocument/2006/relationships/tags" Target="../tags/tag954.xml"/><Relationship Id="rId27" Type="http://schemas.openxmlformats.org/officeDocument/2006/relationships/tags" Target="../tags/tag959.xml"/><Relationship Id="rId30" Type="http://schemas.openxmlformats.org/officeDocument/2006/relationships/tags" Target="../tags/tag962.xml"/><Relationship Id="rId35" Type="http://schemas.openxmlformats.org/officeDocument/2006/relationships/tags" Target="../tags/tag967.xml"/><Relationship Id="rId43" Type="http://schemas.openxmlformats.org/officeDocument/2006/relationships/tags" Target="../tags/tag975.xml"/><Relationship Id="rId48" Type="http://schemas.openxmlformats.org/officeDocument/2006/relationships/tags" Target="../tags/tag980.xml"/><Relationship Id="rId56" Type="http://schemas.openxmlformats.org/officeDocument/2006/relationships/tags" Target="../tags/tag988.xml"/><Relationship Id="rId64" Type="http://schemas.openxmlformats.org/officeDocument/2006/relationships/tags" Target="../tags/tag996.xml"/><Relationship Id="rId69" Type="http://schemas.openxmlformats.org/officeDocument/2006/relationships/tags" Target="../tags/tag1001.xml"/><Relationship Id="rId77" Type="http://schemas.openxmlformats.org/officeDocument/2006/relationships/tags" Target="../tags/tag1009.xml"/><Relationship Id="rId8" Type="http://schemas.openxmlformats.org/officeDocument/2006/relationships/tags" Target="../tags/tag940.xml"/><Relationship Id="rId51" Type="http://schemas.openxmlformats.org/officeDocument/2006/relationships/tags" Target="../tags/tag983.xml"/><Relationship Id="rId72" Type="http://schemas.openxmlformats.org/officeDocument/2006/relationships/tags" Target="../tags/tag1004.xml"/><Relationship Id="rId80" Type="http://schemas.openxmlformats.org/officeDocument/2006/relationships/tags" Target="../tags/tag1012.xml"/><Relationship Id="rId85" Type="http://schemas.openxmlformats.org/officeDocument/2006/relationships/tags" Target="../tags/tag1017.xml"/><Relationship Id="rId3" Type="http://schemas.openxmlformats.org/officeDocument/2006/relationships/tags" Target="../tags/tag935.xml"/><Relationship Id="rId12" Type="http://schemas.openxmlformats.org/officeDocument/2006/relationships/tags" Target="../tags/tag944.xml"/><Relationship Id="rId17" Type="http://schemas.openxmlformats.org/officeDocument/2006/relationships/tags" Target="../tags/tag949.xml"/><Relationship Id="rId25" Type="http://schemas.openxmlformats.org/officeDocument/2006/relationships/tags" Target="../tags/tag957.xml"/><Relationship Id="rId33" Type="http://schemas.openxmlformats.org/officeDocument/2006/relationships/tags" Target="../tags/tag965.xml"/><Relationship Id="rId38" Type="http://schemas.openxmlformats.org/officeDocument/2006/relationships/tags" Target="../tags/tag970.xml"/><Relationship Id="rId46" Type="http://schemas.openxmlformats.org/officeDocument/2006/relationships/tags" Target="../tags/tag978.xml"/><Relationship Id="rId59" Type="http://schemas.openxmlformats.org/officeDocument/2006/relationships/tags" Target="../tags/tag991.xml"/><Relationship Id="rId67" Type="http://schemas.openxmlformats.org/officeDocument/2006/relationships/tags" Target="../tags/tag999.xml"/><Relationship Id="rId20" Type="http://schemas.openxmlformats.org/officeDocument/2006/relationships/tags" Target="../tags/tag952.xml"/><Relationship Id="rId41" Type="http://schemas.openxmlformats.org/officeDocument/2006/relationships/tags" Target="../tags/tag973.xml"/><Relationship Id="rId54" Type="http://schemas.openxmlformats.org/officeDocument/2006/relationships/tags" Target="../tags/tag986.xml"/><Relationship Id="rId62" Type="http://schemas.openxmlformats.org/officeDocument/2006/relationships/tags" Target="../tags/tag994.xml"/><Relationship Id="rId70" Type="http://schemas.openxmlformats.org/officeDocument/2006/relationships/tags" Target="../tags/tag1002.xml"/><Relationship Id="rId75" Type="http://schemas.openxmlformats.org/officeDocument/2006/relationships/tags" Target="../tags/tag1007.xml"/><Relationship Id="rId83" Type="http://schemas.openxmlformats.org/officeDocument/2006/relationships/tags" Target="../tags/tag1015.xml"/><Relationship Id="rId88" Type="http://schemas.openxmlformats.org/officeDocument/2006/relationships/tags" Target="../tags/tag1020.xml"/><Relationship Id="rId91" Type="http://schemas.openxmlformats.org/officeDocument/2006/relationships/image" Target="../media/image166.jpeg"/><Relationship Id="rId1" Type="http://schemas.openxmlformats.org/officeDocument/2006/relationships/tags" Target="../tags/tag933.xml"/><Relationship Id="rId6" Type="http://schemas.openxmlformats.org/officeDocument/2006/relationships/tags" Target="../tags/tag938.xml"/><Relationship Id="rId15" Type="http://schemas.openxmlformats.org/officeDocument/2006/relationships/tags" Target="../tags/tag947.xml"/><Relationship Id="rId23" Type="http://schemas.openxmlformats.org/officeDocument/2006/relationships/tags" Target="../tags/tag955.xml"/><Relationship Id="rId28" Type="http://schemas.openxmlformats.org/officeDocument/2006/relationships/tags" Target="../tags/tag960.xml"/><Relationship Id="rId36" Type="http://schemas.openxmlformats.org/officeDocument/2006/relationships/tags" Target="../tags/tag968.xml"/><Relationship Id="rId49" Type="http://schemas.openxmlformats.org/officeDocument/2006/relationships/tags" Target="../tags/tag981.xml"/><Relationship Id="rId57" Type="http://schemas.openxmlformats.org/officeDocument/2006/relationships/tags" Target="../tags/tag989.xml"/><Relationship Id="rId10" Type="http://schemas.openxmlformats.org/officeDocument/2006/relationships/tags" Target="../tags/tag942.xml"/><Relationship Id="rId31" Type="http://schemas.openxmlformats.org/officeDocument/2006/relationships/tags" Target="../tags/tag963.xml"/><Relationship Id="rId44" Type="http://schemas.openxmlformats.org/officeDocument/2006/relationships/tags" Target="../tags/tag976.xml"/><Relationship Id="rId52" Type="http://schemas.openxmlformats.org/officeDocument/2006/relationships/tags" Target="../tags/tag984.xml"/><Relationship Id="rId60" Type="http://schemas.openxmlformats.org/officeDocument/2006/relationships/tags" Target="../tags/tag992.xml"/><Relationship Id="rId65" Type="http://schemas.openxmlformats.org/officeDocument/2006/relationships/tags" Target="../tags/tag997.xml"/><Relationship Id="rId73" Type="http://schemas.openxmlformats.org/officeDocument/2006/relationships/tags" Target="../tags/tag1005.xml"/><Relationship Id="rId78" Type="http://schemas.openxmlformats.org/officeDocument/2006/relationships/tags" Target="../tags/tag1010.xml"/><Relationship Id="rId81" Type="http://schemas.openxmlformats.org/officeDocument/2006/relationships/tags" Target="../tags/tag1013.xml"/><Relationship Id="rId86" Type="http://schemas.openxmlformats.org/officeDocument/2006/relationships/tags" Target="../tags/tag1018.xml"/><Relationship Id="rId4" Type="http://schemas.openxmlformats.org/officeDocument/2006/relationships/tags" Target="../tags/tag936.xml"/><Relationship Id="rId9" Type="http://schemas.openxmlformats.org/officeDocument/2006/relationships/tags" Target="../tags/tag941.xml"/></Relationships>
</file>

<file path=ppt/slides/_rels/slide78.xml.rels><?xml version="1.0" encoding="UTF-8" standalone="yes"?>
<Relationships xmlns="http://schemas.openxmlformats.org/package/2006/relationships"><Relationship Id="rId8" Type="http://schemas.openxmlformats.org/officeDocument/2006/relationships/notesSlide" Target="../notesSlides/notesSlide36.xml"/><Relationship Id="rId13" Type="http://schemas.openxmlformats.org/officeDocument/2006/relationships/image" Target="../media/image171.jpeg"/><Relationship Id="rId3" Type="http://schemas.openxmlformats.org/officeDocument/2006/relationships/tags" Target="../tags/tag1023.xml"/><Relationship Id="rId7" Type="http://schemas.openxmlformats.org/officeDocument/2006/relationships/slideLayout" Target="../slideLayouts/slideLayout14.xml"/><Relationship Id="rId12" Type="http://schemas.openxmlformats.org/officeDocument/2006/relationships/image" Target="../media/image170.jpeg"/><Relationship Id="rId2" Type="http://schemas.openxmlformats.org/officeDocument/2006/relationships/tags" Target="../tags/tag1022.xml"/><Relationship Id="rId1" Type="http://schemas.openxmlformats.org/officeDocument/2006/relationships/tags" Target="../tags/tag1021.xml"/><Relationship Id="rId6" Type="http://schemas.openxmlformats.org/officeDocument/2006/relationships/tags" Target="../tags/tag1026.xml"/><Relationship Id="rId11" Type="http://schemas.openxmlformats.org/officeDocument/2006/relationships/image" Target="../media/image169.jpeg"/><Relationship Id="rId5" Type="http://schemas.openxmlformats.org/officeDocument/2006/relationships/tags" Target="../tags/tag1025.xml"/><Relationship Id="rId10" Type="http://schemas.openxmlformats.org/officeDocument/2006/relationships/image" Target="../media/image168.jpeg"/><Relationship Id="rId4" Type="http://schemas.openxmlformats.org/officeDocument/2006/relationships/tags" Target="../tags/tag1024.xml"/><Relationship Id="rId9" Type="http://schemas.openxmlformats.org/officeDocument/2006/relationships/image" Target="../media/image167.jpeg"/></Relationships>
</file>

<file path=ppt/slides/_rels/slide7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80.wmf"/><Relationship Id="rId2" Type="http://schemas.openxmlformats.org/officeDocument/2006/relationships/slideLayout" Target="../slideLayouts/slideLayout3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9.wmf"/><Relationship Id="rId4" Type="http://schemas.openxmlformats.org/officeDocument/2006/relationships/oleObject" Target="../embeddings/oleObject1.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181.wmf"/><Relationship Id="rId5" Type="http://schemas.openxmlformats.org/officeDocument/2006/relationships/oleObject" Target="../embeddings/oleObject3.bin"/><Relationship Id="rId4" Type="http://schemas.openxmlformats.org/officeDocument/2006/relationships/image" Target="../media/image182.jpeg"/></Relationships>
</file>

<file path=ppt/slides/_rels/slide9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184.jpeg"/></Relationships>
</file>

<file path=ppt/slides/_rels/slide9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186.jpeg"/></Relationships>
</file>

<file path=ppt/slides/_rels/slide9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hyperlink" Target="http://2.bp.blogspot.com/_yP4fkhIqs1Q/TSksSiA-pkI/AAAAAAAAAgY/ZZn5dx3NLPo/s1600/DSC_0422_3_4_tonemapped.jpg" TargetMode="Externa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190.png"/></Relationships>
</file>

<file path=ppt/slides/_rels/slide9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4.xml"/><Relationship Id="rId1" Type="http://schemas.openxmlformats.org/officeDocument/2006/relationships/slideLayout" Target="../slideLayouts/slideLayout48.xml"/><Relationship Id="rId4" Type="http://schemas.openxmlformats.org/officeDocument/2006/relationships/image" Target="../media/image190.png"/></Relationships>
</file>

<file path=ppt/slides/_rels/slide9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5.xml"/><Relationship Id="rId1" Type="http://schemas.openxmlformats.org/officeDocument/2006/relationships/slideLayout" Target="../slideLayouts/slideLayout48.xml"/><Relationship Id="rId4"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rmAutofit/>
          </a:bodyPr>
          <a:lstStyle/>
          <a:p>
            <a:pPr eaLnBrk="1" fontAlgn="auto" hangingPunct="1">
              <a:spcAft>
                <a:spcPts val="0"/>
              </a:spcAft>
              <a:defRPr/>
            </a:pPr>
            <a:r>
              <a:rPr lang="en-US" dirty="0" smtClean="0">
                <a:latin typeface="+mn-lt"/>
                <a:cs typeface="Kalinga" pitchFamily="34" charset="0"/>
              </a:rPr>
              <a:t>Computational Photography</a:t>
            </a:r>
            <a:endParaRPr lang="en-US" dirty="0">
              <a:latin typeface="+mn-lt"/>
              <a:cs typeface="Kalinga" pitchFamily="34" charset="0"/>
            </a:endParaRP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CSE P 576</a:t>
            </a:r>
            <a:endParaRPr lang="en-US" dirty="0"/>
          </a:p>
          <a:p>
            <a:pPr eaLnBrk="1" fontAlgn="auto" hangingPunct="1">
              <a:spcAft>
                <a:spcPts val="0"/>
              </a:spcAft>
              <a:buFont typeface="Arial" pitchFamily="34" charset="0"/>
              <a:buNone/>
              <a:defRPr/>
            </a:pPr>
            <a:r>
              <a:rPr lang="en-US" sz="2000" dirty="0" smtClean="0"/>
              <a:t>Larry Zitnick (</a:t>
            </a:r>
            <a:r>
              <a:rPr lang="en-US" sz="2000" dirty="0" smtClean="0">
                <a:hlinkClick r:id="rId2"/>
              </a:rPr>
              <a:t>larryz@microsoft.com</a:t>
            </a:r>
            <a:r>
              <a:rPr lang="en-US" sz="2000" dirty="0" smtClean="0"/>
              <a:t>)</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err="1" smtClean="0"/>
              <a:t>Grabcut</a:t>
            </a:r>
            <a:endParaRPr lang="en-US" dirty="0" smtClean="0"/>
          </a:p>
        </p:txBody>
      </p:sp>
      <p:sp>
        <p:nvSpPr>
          <p:cNvPr id="2" name="Rectangle 1"/>
          <p:cNvSpPr/>
          <p:nvPr/>
        </p:nvSpPr>
        <p:spPr>
          <a:xfrm>
            <a:off x="1295400" y="6172200"/>
            <a:ext cx="6629400" cy="461665"/>
          </a:xfrm>
          <a:prstGeom prst="rect">
            <a:avLst/>
          </a:prstGeom>
        </p:spPr>
        <p:txBody>
          <a:bodyPr wrap="square">
            <a:spAutoFit/>
          </a:bodyPr>
          <a:lstStyle/>
          <a:p>
            <a:r>
              <a:rPr lang="en-US" sz="1200" i="1" dirty="0">
                <a:latin typeface="+mn-lt"/>
              </a:rPr>
              <a:t>C. </a:t>
            </a:r>
            <a:r>
              <a:rPr lang="en-US" sz="1200" i="1" dirty="0" err="1">
                <a:latin typeface="+mn-lt"/>
              </a:rPr>
              <a:t>Rother</a:t>
            </a:r>
            <a:r>
              <a:rPr lang="en-US" sz="1200" i="1" dirty="0">
                <a:latin typeface="+mn-lt"/>
              </a:rPr>
              <a:t>, V. Kolmogorov, A. Blake. </a:t>
            </a:r>
            <a:r>
              <a:rPr lang="en-US" sz="1200" b="1" dirty="0" err="1">
                <a:latin typeface="+mn-lt"/>
                <a:hlinkClick r:id="rId2" action="ppaction://hlinkfile"/>
              </a:rPr>
              <a:t>GrabCut</a:t>
            </a:r>
            <a:r>
              <a:rPr lang="en-US" sz="1200" b="1" dirty="0">
                <a:latin typeface="+mn-lt"/>
                <a:hlinkClick r:id="rId2" action="ppaction://hlinkfile"/>
              </a:rPr>
              <a:t>: Interactive Foreground Extraction using Iterated Graph Cuts.</a:t>
            </a:r>
            <a:r>
              <a:rPr lang="en-US" sz="1200" i="1" dirty="0">
                <a:latin typeface="+mn-lt"/>
              </a:rPr>
              <a:t> ACM Transactions on Graphics (SIGGRAPH'04), 2004</a:t>
            </a:r>
            <a:r>
              <a:rPr lang="en-US" sz="1200" dirty="0">
                <a:latin typeface="+mn-lt"/>
              </a:rPr>
              <a:t> </a:t>
            </a:r>
          </a:p>
        </p:txBody>
      </p:sp>
      <p:sp>
        <p:nvSpPr>
          <p:cNvPr id="3" name="Content Placeholder 2"/>
          <p:cNvSpPr>
            <a:spLocks noGrp="1"/>
          </p:cNvSpPr>
          <p:nvPr>
            <p:ph idx="1"/>
          </p:nvPr>
        </p:nvSpPr>
        <p:spPr/>
        <p:txBody>
          <a:bodyPr/>
          <a:lstStyle/>
          <a:p>
            <a:r>
              <a:rPr lang="en-US" dirty="0" smtClean="0"/>
              <a:t>Compute color model for foreground and background using EM (k=5).</a:t>
            </a:r>
            <a:endParaRPr lang="en-US" dirty="0"/>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828800"/>
            <a:ext cx="4790357"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62400"/>
            <a:ext cx="8763000" cy="159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511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42" name="Group 2"/>
          <p:cNvGrpSpPr>
            <a:grpSpLocks/>
          </p:cNvGrpSpPr>
          <p:nvPr/>
        </p:nvGrpSpPr>
        <p:grpSpPr bwMode="auto">
          <a:xfrm>
            <a:off x="1690688" y="1662113"/>
            <a:ext cx="1657350" cy="2303462"/>
            <a:chOff x="1156" y="1389"/>
            <a:chExt cx="1044" cy="1451"/>
          </a:xfrm>
        </p:grpSpPr>
        <p:sp>
          <p:nvSpPr>
            <p:cNvPr id="778243" name="AutoShape 3"/>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44" name="AutoShape 4"/>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245" name="Group 5"/>
          <p:cNvGrpSpPr>
            <a:grpSpLocks/>
          </p:cNvGrpSpPr>
          <p:nvPr/>
        </p:nvGrpSpPr>
        <p:grpSpPr bwMode="auto">
          <a:xfrm>
            <a:off x="1690688" y="1662113"/>
            <a:ext cx="1657350" cy="2303462"/>
            <a:chOff x="1156" y="1389"/>
            <a:chExt cx="1044" cy="1451"/>
          </a:xfrm>
        </p:grpSpPr>
        <p:sp>
          <p:nvSpPr>
            <p:cNvPr id="778246" name="AutoShape 6"/>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a:noFill/>
            </a:ln>
            <a:effectLst/>
            <a:extLst>
              <a:ext uri="{91240B29-F687-4F45-9708-019B960494DF}">
                <a14:hiddenLine xmlns:a14="http://schemas.microsoft.com/office/drawing/2010/main" w="1905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47" name="AutoShape 7"/>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a:noFill/>
            </a:ln>
            <a:effectLst/>
            <a:extLst>
              <a:ext uri="{91240B29-F687-4F45-9708-019B960494DF}">
                <a14:hiddenLine xmlns:a14="http://schemas.microsoft.com/office/drawing/2010/main" w="1905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8248" name="Rectangle 8"/>
          <p:cNvSpPr>
            <a:spLocks noChangeArrowheads="1"/>
          </p:cNvSpPr>
          <p:nvPr/>
        </p:nvSpPr>
        <p:spPr bwMode="auto">
          <a:xfrm>
            <a:off x="7019925" y="5516563"/>
            <a:ext cx="2124075" cy="13414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49" name="Rectangle 9"/>
          <p:cNvSpPr>
            <a:spLocks noChangeArrowheads="1"/>
          </p:cNvSpPr>
          <p:nvPr/>
        </p:nvSpPr>
        <p:spPr bwMode="auto">
          <a:xfrm>
            <a:off x="107950" y="765175"/>
            <a:ext cx="8785225" cy="5032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78250" name="Group 10"/>
          <p:cNvGrpSpPr>
            <a:grpSpLocks/>
          </p:cNvGrpSpPr>
          <p:nvPr/>
        </p:nvGrpSpPr>
        <p:grpSpPr bwMode="auto">
          <a:xfrm>
            <a:off x="5557838" y="1477963"/>
            <a:ext cx="1949450" cy="2743200"/>
            <a:chOff x="3379" y="1298"/>
            <a:chExt cx="953" cy="1497"/>
          </a:xfrm>
        </p:grpSpPr>
        <p:sp>
          <p:nvSpPr>
            <p:cNvPr id="778251" name="AutoShape 11"/>
            <p:cNvSpPr>
              <a:spLocks noChangeArrowheads="1"/>
            </p:cNvSpPr>
            <p:nvPr/>
          </p:nvSpPr>
          <p:spPr bwMode="auto">
            <a:xfrm>
              <a:off x="3379" y="1752"/>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solidFill>
              <a:schemeClr val="accent1"/>
            </a:solidFill>
            <a:ln w="381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52" name="AutoShape 12"/>
            <p:cNvSpPr>
              <a:spLocks noChangeArrowheads="1"/>
            </p:cNvSpPr>
            <p:nvPr/>
          </p:nvSpPr>
          <p:spPr bwMode="auto">
            <a:xfrm flipV="1">
              <a:off x="3379" y="1298"/>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solidFill>
              <a:schemeClr val="accent1"/>
            </a:solidFill>
            <a:ln w="381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8253" name="AutoShape 13"/>
          <p:cNvSpPr>
            <a:spLocks noChangeArrowheads="1"/>
          </p:cNvSpPr>
          <p:nvPr/>
        </p:nvSpPr>
        <p:spPr bwMode="auto">
          <a:xfrm>
            <a:off x="3454400" y="549275"/>
            <a:ext cx="1909763" cy="1003300"/>
          </a:xfrm>
          <a:prstGeom prst="rightArrow">
            <a:avLst>
              <a:gd name="adj1" fmla="val 78481"/>
              <a:gd name="adj2" fmla="val 47966"/>
            </a:avLst>
          </a:prstGeom>
          <a:gradFill rotWithShape="1">
            <a:gsLst>
              <a:gs pos="0">
                <a:srgbClr val="DDDDDD">
                  <a:gamma/>
                  <a:tint val="0"/>
                  <a:invGamma/>
                </a:srgbClr>
              </a:gs>
              <a:gs pos="100000">
                <a:srgbClr val="DDDDDD"/>
              </a:gs>
            </a:gsLst>
            <a:lin ang="0" scaled="1"/>
          </a:gradFill>
          <a:ln w="1905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54" name="Text Box 14"/>
          <p:cNvSpPr txBox="1">
            <a:spLocks noChangeArrowheads="1"/>
          </p:cNvSpPr>
          <p:nvPr/>
        </p:nvSpPr>
        <p:spPr bwMode="auto">
          <a:xfrm>
            <a:off x="3457575" y="658813"/>
            <a:ext cx="1800225" cy="762000"/>
          </a:xfrm>
          <a:prstGeom prst="rect">
            <a:avLst/>
          </a:prstGeom>
          <a:noFill/>
          <a:ln>
            <a:noFill/>
          </a:ln>
          <a:effectLst/>
          <a:extLst>
            <a:ext uri="{909E8E84-426E-40DD-AFC4-6F175D3DCCD1}">
              <a14:hiddenFill xmlns:a14="http://schemas.microsoft.com/office/drawing/2010/main">
                <a:gradFill rotWithShape="1">
                  <a:gsLst>
                    <a:gs pos="0">
                      <a:srgbClr val="DDDDDD">
                        <a:gamma/>
                        <a:tint val="0"/>
                        <a:invGamma/>
                      </a:srgbClr>
                    </a:gs>
                    <a:gs pos="100000">
                      <a:srgbClr val="DDDDDD"/>
                    </a:gs>
                  </a:gsLst>
                  <a:lin ang="0" scaled="1"/>
                </a:gradFill>
              </a14:hiddenFill>
            </a:ext>
            <a:ext uri="{91240B29-F687-4F45-9708-019B960494DF}">
              <a14:hiddenLine xmlns:a14="http://schemas.microsoft.com/office/drawing/2010/main" w="1905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buFontTx/>
              <a:buNone/>
            </a:pPr>
            <a:r>
              <a:rPr lang="en-US" altLang="ko-KR" sz="2000" b="1" dirty="0"/>
              <a:t>Intensity</a:t>
            </a:r>
            <a:br>
              <a:rPr lang="en-US" altLang="ko-KR" sz="2000" b="1" dirty="0"/>
            </a:br>
            <a:r>
              <a:rPr lang="en-US" altLang="ko-KR" sz="2000" b="1" dirty="0"/>
              <a:t>matching</a:t>
            </a:r>
          </a:p>
        </p:txBody>
      </p:sp>
      <p:grpSp>
        <p:nvGrpSpPr>
          <p:cNvPr id="778255" name="Group 15"/>
          <p:cNvGrpSpPr>
            <a:grpSpLocks/>
          </p:cNvGrpSpPr>
          <p:nvPr/>
        </p:nvGrpSpPr>
        <p:grpSpPr bwMode="auto">
          <a:xfrm>
            <a:off x="5557838" y="1477963"/>
            <a:ext cx="1949450" cy="2743200"/>
            <a:chOff x="3379" y="1298"/>
            <a:chExt cx="953" cy="1497"/>
          </a:xfrm>
        </p:grpSpPr>
        <p:sp>
          <p:nvSpPr>
            <p:cNvPr id="778256" name="AutoShape 16"/>
            <p:cNvSpPr>
              <a:spLocks noChangeArrowheads="1"/>
            </p:cNvSpPr>
            <p:nvPr/>
          </p:nvSpPr>
          <p:spPr bwMode="auto">
            <a:xfrm>
              <a:off x="3379" y="1752"/>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gradFill rotWithShape="1">
              <a:gsLst>
                <a:gs pos="0">
                  <a:srgbClr val="DDDDDD">
                    <a:gamma/>
                    <a:tint val="15294"/>
                    <a:invGamma/>
                  </a:srgbClr>
                </a:gs>
                <a:gs pos="100000">
                  <a:srgbClr val="DDDDDD"/>
                </a:gs>
              </a:gsLst>
              <a:lin ang="0" scaled="1"/>
            </a:gradFill>
            <a:ln>
              <a:noFill/>
            </a:ln>
            <a:effectLst/>
            <a:extLst>
              <a:ext uri="{91240B29-F687-4F45-9708-019B960494DF}">
                <a14:hiddenLine xmlns:a14="http://schemas.microsoft.com/office/drawing/2010/main" w="1905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57" name="AutoShape 17"/>
            <p:cNvSpPr>
              <a:spLocks noChangeArrowheads="1"/>
            </p:cNvSpPr>
            <p:nvPr/>
          </p:nvSpPr>
          <p:spPr bwMode="auto">
            <a:xfrm flipV="1">
              <a:off x="3379" y="1298"/>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gradFill rotWithShape="1">
              <a:gsLst>
                <a:gs pos="0">
                  <a:srgbClr val="DDDDDD">
                    <a:gamma/>
                    <a:tint val="15294"/>
                    <a:invGamma/>
                  </a:srgbClr>
                </a:gs>
                <a:gs pos="100000">
                  <a:srgbClr val="DDDDDD"/>
                </a:gs>
              </a:gsLst>
              <a:lin ang="0" scaled="1"/>
            </a:gradFill>
            <a:ln>
              <a:noFill/>
            </a:ln>
            <a:effectLst/>
            <a:extLst>
              <a:ext uri="{91240B29-F687-4F45-9708-019B960494DF}">
                <a14:hiddenLine xmlns:a14="http://schemas.microsoft.com/office/drawing/2010/main" w="1905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8258" name="Rectangle 18"/>
          <p:cNvSpPr>
            <a:spLocks noChangeArrowheads="1"/>
          </p:cNvSpPr>
          <p:nvPr/>
        </p:nvSpPr>
        <p:spPr bwMode="auto">
          <a:xfrm>
            <a:off x="1725613" y="2454275"/>
            <a:ext cx="1184275" cy="701675"/>
          </a:xfrm>
          <a:prstGeom prst="rect">
            <a:avLst/>
          </a:prstGeom>
          <a:noFill/>
          <a:ln>
            <a:noFill/>
          </a:ln>
          <a:effectLst/>
          <a:extLst>
            <a:ext uri="{909E8E84-426E-40DD-AFC4-6F175D3DCCD1}">
              <a14:hiddenFill xmlns:a14="http://schemas.microsoft.com/office/drawing/2010/main">
                <a:gradFill rotWithShape="1">
                  <a:gsLst>
                    <a:gs pos="0">
                      <a:schemeClr val="bg1">
                        <a:alpha val="89999"/>
                      </a:schemeClr>
                    </a:gs>
                    <a:gs pos="100000">
                      <a:schemeClr val="bg1">
                        <a:gamma/>
                        <a:tint val="0"/>
                        <a:invGamma/>
                        <a:alpha val="0"/>
                      </a:schemeClr>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None/>
            </a:pPr>
            <a:r>
              <a:rPr lang="en-US" altLang="ko-KR" sz="2000" b="1"/>
              <a:t>Bilateral</a:t>
            </a:r>
            <a:br>
              <a:rPr lang="en-US" altLang="ko-KR" sz="2000" b="1"/>
            </a:br>
            <a:r>
              <a:rPr lang="en-US" altLang="ko-KR" sz="2000" b="1"/>
              <a:t>Filter</a:t>
            </a:r>
            <a:endParaRPr lang="en-US" sz="2000" b="1"/>
          </a:p>
        </p:txBody>
      </p:sp>
      <p:sp>
        <p:nvSpPr>
          <p:cNvPr id="778259" name="AutoShape 19"/>
          <p:cNvSpPr>
            <a:spLocks noChangeArrowheads="1"/>
          </p:cNvSpPr>
          <p:nvPr/>
        </p:nvSpPr>
        <p:spPr bwMode="auto">
          <a:xfrm>
            <a:off x="3373438" y="4132263"/>
            <a:ext cx="1981200" cy="1003300"/>
          </a:xfrm>
          <a:prstGeom prst="rightArrow">
            <a:avLst>
              <a:gd name="adj1" fmla="val 78481"/>
              <a:gd name="adj2" fmla="val 49760"/>
            </a:avLst>
          </a:prstGeom>
          <a:gradFill rotWithShape="1">
            <a:gsLst>
              <a:gs pos="0">
                <a:srgbClr val="DDDDDD">
                  <a:gamma/>
                  <a:tint val="0"/>
                  <a:invGamma/>
                </a:srgbClr>
              </a:gs>
              <a:gs pos="100000">
                <a:srgbClr val="DDDDDD"/>
              </a:gs>
            </a:gsLst>
            <a:lin ang="0" scaled="1"/>
          </a:gradFill>
          <a:ln w="1905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78260" name="Picture 20" descr="output1"/>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7625" y="2381250"/>
            <a:ext cx="10906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sp>
        <p:nvSpPr>
          <p:cNvPr id="778261" name="AutoShape 21"/>
          <p:cNvSpPr>
            <a:spLocks noChangeArrowheads="1"/>
          </p:cNvSpPr>
          <p:nvPr/>
        </p:nvSpPr>
        <p:spPr bwMode="auto">
          <a:xfrm rot="5400000">
            <a:off x="7694613" y="4095750"/>
            <a:ext cx="784225" cy="892175"/>
          </a:xfrm>
          <a:prstGeom prst="rightArrow">
            <a:avLst>
              <a:gd name="adj1" fmla="val 66194"/>
              <a:gd name="adj2" fmla="val 56278"/>
            </a:avLst>
          </a:prstGeom>
          <a:gradFill rotWithShape="1">
            <a:gsLst>
              <a:gs pos="0">
                <a:srgbClr val="DDDDDD">
                  <a:gamma/>
                  <a:tint val="0"/>
                  <a:invGamma/>
                </a:srgbClr>
              </a:gs>
              <a:gs pos="100000">
                <a:srgbClr val="DDDDDD"/>
              </a:gs>
            </a:gsLst>
            <a:lin ang="0" scaled="1"/>
          </a:gradFill>
          <a:ln w="1905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78262" name="Picture 22" descr="outpu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288" y="5084763"/>
            <a:ext cx="1439862" cy="1208087"/>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263" name="Rectangle 23"/>
          <p:cNvSpPr>
            <a:spLocks noChangeArrowheads="1"/>
          </p:cNvSpPr>
          <p:nvPr/>
        </p:nvSpPr>
        <p:spPr bwMode="auto">
          <a:xfrm>
            <a:off x="3376613" y="5084763"/>
            <a:ext cx="26193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None/>
            </a:pPr>
            <a:r>
              <a:rPr lang="en-US" altLang="ko-KR" b="1" i="1">
                <a:solidFill>
                  <a:srgbClr val="990000"/>
                </a:solidFill>
              </a:rPr>
              <a:t>Local contrast</a:t>
            </a:r>
            <a:endParaRPr lang="en-US" b="1" i="1">
              <a:solidFill>
                <a:srgbClr val="990000"/>
              </a:solidFill>
            </a:endParaRPr>
          </a:p>
        </p:txBody>
      </p:sp>
      <p:sp>
        <p:nvSpPr>
          <p:cNvPr id="778264" name="Rectangle 24"/>
          <p:cNvSpPr>
            <a:spLocks noChangeArrowheads="1"/>
          </p:cNvSpPr>
          <p:nvPr/>
        </p:nvSpPr>
        <p:spPr bwMode="auto">
          <a:xfrm>
            <a:off x="3289300" y="30163"/>
            <a:ext cx="2795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None/>
            </a:pPr>
            <a:r>
              <a:rPr lang="en-US" altLang="ko-KR" b="1" i="1">
                <a:solidFill>
                  <a:srgbClr val="990000"/>
                </a:solidFill>
              </a:rPr>
              <a:t>Global contrast</a:t>
            </a:r>
            <a:endParaRPr lang="en-US" b="1" i="1">
              <a:solidFill>
                <a:srgbClr val="990000"/>
              </a:solidFill>
            </a:endParaRPr>
          </a:p>
        </p:txBody>
      </p:sp>
      <p:sp>
        <p:nvSpPr>
          <p:cNvPr id="778265" name="Text Box 25"/>
          <p:cNvSpPr txBox="1">
            <a:spLocks noChangeArrowheads="1"/>
          </p:cNvSpPr>
          <p:nvPr/>
        </p:nvSpPr>
        <p:spPr bwMode="auto">
          <a:xfrm>
            <a:off x="53975" y="3376613"/>
            <a:ext cx="1655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altLang="ko-KR" sz="2400" b="1" i="1">
                <a:latin typeface="Times New Roman" pitchFamily="18" charset="0"/>
              </a:rPr>
              <a:t>Input</a:t>
            </a:r>
            <a:br>
              <a:rPr lang="en-US" altLang="ko-KR" sz="2400" b="1" i="1">
                <a:latin typeface="Times New Roman" pitchFamily="18" charset="0"/>
              </a:rPr>
            </a:br>
            <a:r>
              <a:rPr lang="en-US" altLang="ko-KR" sz="2400" b="1" i="1">
                <a:latin typeface="Times New Roman" pitchFamily="18" charset="0"/>
              </a:rPr>
              <a:t>Image</a:t>
            </a:r>
          </a:p>
        </p:txBody>
      </p:sp>
      <p:sp>
        <p:nvSpPr>
          <p:cNvPr id="778266" name="Text Box 26"/>
          <p:cNvSpPr txBox="1">
            <a:spLocks noChangeArrowheads="1"/>
          </p:cNvSpPr>
          <p:nvPr/>
        </p:nvSpPr>
        <p:spPr bwMode="auto">
          <a:xfrm>
            <a:off x="7140575" y="6284913"/>
            <a:ext cx="1871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altLang="ko-KR" sz="2400" b="1" i="1">
                <a:latin typeface="Times New Roman" pitchFamily="18" charset="0"/>
              </a:rPr>
              <a:t>Result</a:t>
            </a:r>
          </a:p>
        </p:txBody>
      </p:sp>
      <p:sp>
        <p:nvSpPr>
          <p:cNvPr id="778267" name="Rectangle 27"/>
          <p:cNvSpPr>
            <a:spLocks noChangeArrowheads="1"/>
          </p:cNvSpPr>
          <p:nvPr/>
        </p:nvSpPr>
        <p:spPr bwMode="auto">
          <a:xfrm>
            <a:off x="1619250" y="2349500"/>
            <a:ext cx="142875" cy="863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68" name="Rectangle 28"/>
          <p:cNvSpPr>
            <a:spLocks noChangeArrowheads="1"/>
          </p:cNvSpPr>
          <p:nvPr/>
        </p:nvSpPr>
        <p:spPr bwMode="auto">
          <a:xfrm>
            <a:off x="3340100" y="620713"/>
            <a:ext cx="142875" cy="863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69" name="Rectangle 29"/>
          <p:cNvSpPr>
            <a:spLocks noChangeArrowheads="1"/>
          </p:cNvSpPr>
          <p:nvPr/>
        </p:nvSpPr>
        <p:spPr bwMode="auto">
          <a:xfrm>
            <a:off x="3340100" y="4221163"/>
            <a:ext cx="142875" cy="863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78270" name="Picture 30" descr="inp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2201863"/>
            <a:ext cx="1439862" cy="1208087"/>
          </a:xfrm>
          <a:prstGeom prst="rect">
            <a:avLst/>
          </a:prstGeom>
          <a:noFill/>
          <a:ln w="635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271" name="Picture 31" descr="ba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0450" y="593725"/>
            <a:ext cx="1089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pic>
        <p:nvPicPr>
          <p:cNvPr id="778272" name="Picture 32" descr="detai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0450" y="4178300"/>
            <a:ext cx="1089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sp>
        <p:nvSpPr>
          <p:cNvPr id="778273" name="Text Box 33"/>
          <p:cNvSpPr txBox="1">
            <a:spLocks noChangeArrowheads="1"/>
          </p:cNvSpPr>
          <p:nvPr/>
        </p:nvSpPr>
        <p:spPr bwMode="auto">
          <a:xfrm>
            <a:off x="3478212" y="4241800"/>
            <a:ext cx="1931988" cy="762000"/>
          </a:xfrm>
          <a:prstGeom prst="rect">
            <a:avLst/>
          </a:prstGeom>
          <a:noFill/>
          <a:ln>
            <a:noFill/>
          </a:ln>
          <a:effectLst/>
          <a:extLst>
            <a:ext uri="{909E8E84-426E-40DD-AFC4-6F175D3DCCD1}">
              <a14:hiddenFill xmlns:a14="http://schemas.microsoft.com/office/drawing/2010/main">
                <a:gradFill rotWithShape="1">
                  <a:gsLst>
                    <a:gs pos="0">
                      <a:srgbClr val="DDDDDD">
                        <a:gamma/>
                        <a:tint val="0"/>
                        <a:invGamma/>
                      </a:srgbClr>
                    </a:gs>
                    <a:gs pos="100000">
                      <a:srgbClr val="DDDDDD"/>
                    </a:gs>
                  </a:gsLst>
                  <a:lin ang="0" scaled="1"/>
                </a:gradFill>
              </a14:hiddenFill>
            </a:ext>
            <a:ext uri="{91240B29-F687-4F45-9708-019B960494DF}">
              <a14:hiddenLine xmlns:a14="http://schemas.microsoft.com/office/drawing/2010/main" w="1905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buFontTx/>
              <a:buNone/>
            </a:pPr>
            <a:r>
              <a:rPr lang="en-US" altLang="ko-KR" sz="2000" b="1" dirty="0" err="1"/>
              <a:t>Textureness</a:t>
            </a:r>
            <a:r>
              <a:rPr lang="en-US" altLang="ko-KR" sz="2000" b="1" dirty="0"/>
              <a:t/>
            </a:r>
            <a:br>
              <a:rPr lang="en-US" altLang="ko-KR" sz="2000" b="1" dirty="0"/>
            </a:br>
            <a:r>
              <a:rPr lang="en-US" altLang="ko-KR" sz="2000" b="1" dirty="0"/>
              <a:t>matching</a:t>
            </a:r>
          </a:p>
        </p:txBody>
      </p:sp>
      <p:sp>
        <p:nvSpPr>
          <p:cNvPr id="778274" name="Rectangle 34"/>
          <p:cNvSpPr>
            <a:spLocks noChangeArrowheads="1"/>
          </p:cNvSpPr>
          <p:nvPr/>
        </p:nvSpPr>
        <p:spPr bwMode="auto">
          <a:xfrm>
            <a:off x="5641975" y="2509838"/>
            <a:ext cx="1666875" cy="701675"/>
          </a:xfrm>
          <a:prstGeom prst="rect">
            <a:avLst/>
          </a:prstGeom>
          <a:noFill/>
          <a:ln>
            <a:noFill/>
          </a:ln>
          <a:effectLst/>
          <a:extLst>
            <a:ext uri="{909E8E84-426E-40DD-AFC4-6F175D3DCCD1}">
              <a14:hiddenFill xmlns:a14="http://schemas.microsoft.com/office/drawing/2010/main">
                <a:gradFill rotWithShape="1">
                  <a:gsLst>
                    <a:gs pos="0">
                      <a:schemeClr val="bg1">
                        <a:alpha val="89999"/>
                      </a:schemeClr>
                    </a:gs>
                    <a:gs pos="100000">
                      <a:schemeClr val="bg1">
                        <a:gamma/>
                        <a:tint val="0"/>
                        <a:invGamma/>
                        <a:alpha val="0"/>
                      </a:schemeClr>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None/>
            </a:pPr>
            <a:r>
              <a:rPr lang="en-US" altLang="ko-KR" sz="2000" b="1"/>
              <a:t>Constrained</a:t>
            </a:r>
            <a:br>
              <a:rPr lang="en-US" altLang="ko-KR" sz="2000" b="1"/>
            </a:br>
            <a:r>
              <a:rPr lang="en-US" altLang="ko-KR" sz="2000" b="1"/>
              <a:t>Poisson</a:t>
            </a:r>
            <a:endParaRPr lang="en-US" sz="2000" b="1"/>
          </a:p>
        </p:txBody>
      </p:sp>
      <p:sp>
        <p:nvSpPr>
          <p:cNvPr id="778275" name="Rectangle 35"/>
          <p:cNvSpPr>
            <a:spLocks noChangeArrowheads="1"/>
          </p:cNvSpPr>
          <p:nvPr/>
        </p:nvSpPr>
        <p:spPr bwMode="auto">
          <a:xfrm>
            <a:off x="5364163" y="1431925"/>
            <a:ext cx="1152525" cy="14446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76" name="Rectangle 36"/>
          <p:cNvSpPr>
            <a:spLocks noChangeArrowheads="1"/>
          </p:cNvSpPr>
          <p:nvPr/>
        </p:nvSpPr>
        <p:spPr bwMode="auto">
          <a:xfrm>
            <a:off x="5364163" y="4105275"/>
            <a:ext cx="1152525" cy="14446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77" name="Rectangle 37"/>
          <p:cNvSpPr>
            <a:spLocks noChangeArrowheads="1"/>
          </p:cNvSpPr>
          <p:nvPr/>
        </p:nvSpPr>
        <p:spPr bwMode="auto">
          <a:xfrm>
            <a:off x="7510463" y="4076700"/>
            <a:ext cx="1152525" cy="14446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78" name="Text Box 38"/>
          <p:cNvSpPr txBox="1">
            <a:spLocks noChangeArrowheads="1"/>
          </p:cNvSpPr>
          <p:nvPr/>
        </p:nvSpPr>
        <p:spPr bwMode="auto">
          <a:xfrm>
            <a:off x="7308850" y="3357563"/>
            <a:ext cx="1554163" cy="868362"/>
          </a:xfrm>
          <a:prstGeom prst="rect">
            <a:avLst/>
          </a:prstGeom>
          <a:noFill/>
          <a:ln>
            <a:noFill/>
          </a:ln>
          <a:effectLst/>
          <a:extLst>
            <a:ext uri="{909E8E84-426E-40DD-AFC4-6F175D3DCCD1}">
              <a14:hiddenFill xmlns:a14="http://schemas.microsoft.com/office/drawing/2010/main">
                <a:gradFill rotWithShape="1">
                  <a:gsLst>
                    <a:gs pos="0">
                      <a:schemeClr val="bg1">
                        <a:alpha val="0"/>
                      </a:schemeClr>
                    </a:gs>
                    <a:gs pos="50000">
                      <a:schemeClr val="bg1">
                        <a:gamma/>
                        <a:tint val="0"/>
                        <a:invGamma/>
                      </a:schemeClr>
                    </a:gs>
                    <a:gs pos="100000">
                      <a:schemeClr val="bg1">
                        <a:alpha val="0"/>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0"/>
              </a:spcBef>
              <a:buFontTx/>
              <a:buNone/>
            </a:pPr>
            <a:r>
              <a:rPr lang="en-US" sz="2000" b="1"/>
              <a:t>Soft focus</a:t>
            </a:r>
          </a:p>
          <a:p>
            <a:pPr>
              <a:lnSpc>
                <a:spcPct val="85000"/>
              </a:lnSpc>
              <a:spcBef>
                <a:spcPct val="0"/>
              </a:spcBef>
              <a:buFontTx/>
              <a:buNone/>
            </a:pPr>
            <a:r>
              <a:rPr lang="en-US" sz="2000" b="1"/>
              <a:t>Toning</a:t>
            </a:r>
          </a:p>
          <a:p>
            <a:pPr>
              <a:lnSpc>
                <a:spcPct val="85000"/>
              </a:lnSpc>
              <a:spcBef>
                <a:spcPct val="0"/>
              </a:spcBef>
              <a:buFontTx/>
              <a:buNone/>
            </a:pPr>
            <a:r>
              <a:rPr lang="en-US" sz="2000" b="1"/>
              <a:t>Grain</a:t>
            </a:r>
          </a:p>
        </p:txBody>
      </p:sp>
      <p:pic>
        <p:nvPicPr>
          <p:cNvPr id="778279" name="Picture 39" descr="newdetai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7663" y="4178300"/>
            <a:ext cx="1089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pic>
        <p:nvPicPr>
          <p:cNvPr id="778280" name="Picture 40" descr="outbas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7663" y="593725"/>
            <a:ext cx="1089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sp>
        <p:nvSpPr>
          <p:cNvPr id="778281" name="Rectangle 41"/>
          <p:cNvSpPr>
            <a:spLocks noChangeArrowheads="1"/>
          </p:cNvSpPr>
          <p:nvPr/>
        </p:nvSpPr>
        <p:spPr bwMode="auto">
          <a:xfrm>
            <a:off x="14288" y="-315913"/>
            <a:ext cx="82296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spcBef>
                <a:spcPct val="0"/>
              </a:spcBef>
              <a:buFontTx/>
              <a:buNone/>
            </a:pPr>
            <a:r>
              <a:rPr lang="en-US" altLang="ko-KR" sz="2600" b="1" dirty="0" smtClean="0">
                <a:solidFill>
                  <a:srgbClr val="004731"/>
                </a:solidFill>
                <a:effectLst>
                  <a:outerShdw blurRad="38100" dist="38100" dir="2700000" algn="tl">
                    <a:srgbClr val="C0C0C0"/>
                  </a:outerShdw>
                </a:effectLst>
              </a:rPr>
              <a:t>Method</a:t>
            </a:r>
            <a:endParaRPr lang="en-US" altLang="ko-KR" sz="2600" b="1" dirty="0">
              <a:solidFill>
                <a:srgbClr val="004731"/>
              </a:solidFill>
              <a:effectLst>
                <a:outerShdw blurRad="38100" dist="38100" dir="2700000" algn="tl">
                  <a:srgbClr val="C0C0C0"/>
                </a:outerShdw>
              </a:effectLst>
            </a:endParaRPr>
          </a:p>
        </p:txBody>
      </p:sp>
      <p:sp>
        <p:nvSpPr>
          <p:cNvPr id="778282" name="Line 20"/>
          <p:cNvSpPr>
            <a:spLocks/>
          </p:cNvSpPr>
          <p:nvPr/>
        </p:nvSpPr>
        <p:spPr bwMode="auto">
          <a:xfrm>
            <a:off x="0" y="620713"/>
            <a:ext cx="1403350" cy="0"/>
          </a:xfrm>
          <a:prstGeom prst="line">
            <a:avLst/>
          </a:prstGeom>
          <a:noFill/>
          <a:ln w="25400" cap="rnd" algn="ctr">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517630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6" name="Rectangle 2"/>
          <p:cNvSpPr>
            <a:spLocks noChangeArrowheads="1"/>
          </p:cNvSpPr>
          <p:nvPr/>
        </p:nvSpPr>
        <p:spPr bwMode="auto">
          <a:xfrm>
            <a:off x="7524750" y="5805488"/>
            <a:ext cx="1619250" cy="10525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1347" name="Rectangle 3"/>
          <p:cNvSpPr>
            <a:spLocks noGrp="1" noChangeArrowheads="1"/>
          </p:cNvSpPr>
          <p:nvPr>
            <p:ph type="title"/>
          </p:nvPr>
        </p:nvSpPr>
        <p:spPr/>
        <p:txBody>
          <a:bodyPr/>
          <a:lstStyle/>
          <a:p>
            <a:r>
              <a:rPr lang="en-US" altLang="ko-KR"/>
              <a:t>Input</a:t>
            </a:r>
          </a:p>
        </p:txBody>
      </p:sp>
      <p:sp>
        <p:nvSpPr>
          <p:cNvPr id="1081348" name="Rectangle 4"/>
          <p:cNvSpPr>
            <a:spLocks noGrp="1" noChangeArrowheads="1"/>
          </p:cNvSpPr>
          <p:nvPr>
            <p:ph type="body" idx="1"/>
          </p:nvPr>
        </p:nvSpPr>
        <p:spPr/>
        <p:txBody>
          <a:bodyPr/>
          <a:lstStyle/>
          <a:p>
            <a:endParaRPr lang="en-US"/>
          </a:p>
        </p:txBody>
      </p:sp>
      <p:pic>
        <p:nvPicPr>
          <p:cNvPr id="1081349" name="Picture 5" descr="rock2_input"/>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268413"/>
            <a:ext cx="8235950" cy="5486400"/>
          </a:xfrm>
          <a:prstGeom prst="rect">
            <a:avLst/>
          </a:prstGeom>
          <a:noFill/>
          <a:ln w="76200">
            <a:solidFill>
              <a:srgbClr val="4D4D4D"/>
            </a:solidFill>
            <a:miter lim="800000"/>
            <a:headEnd/>
            <a:tailEnd/>
          </a:ln>
          <a:extLst>
            <a:ext uri="{909E8E84-426E-40DD-AFC4-6F175D3DCCD1}">
              <a14:hiddenFill xmlns:a14="http://schemas.microsoft.com/office/drawing/2010/main">
                <a:solidFill>
                  <a:srgbClr val="FFFFFF"/>
                </a:solidFill>
              </a14:hiddenFill>
            </a:ext>
          </a:extLst>
        </p:spPr>
      </p:pic>
      <p:pic>
        <p:nvPicPr>
          <p:cNvPr id="1081350" name="Picture 6" descr="newst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15888"/>
            <a:ext cx="4032250" cy="3319462"/>
          </a:xfrm>
          <a:prstGeom prst="rect">
            <a:avLst/>
          </a:prstGeom>
          <a:noFill/>
          <a:ln w="76200">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1081351" name="Rectangle 7"/>
          <p:cNvSpPr>
            <a:spLocks noChangeArrowheads="1"/>
          </p:cNvSpPr>
          <p:nvPr/>
        </p:nvSpPr>
        <p:spPr bwMode="auto">
          <a:xfrm>
            <a:off x="4983163" y="-203200"/>
            <a:ext cx="82296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spcBef>
                <a:spcPct val="0"/>
              </a:spcBef>
              <a:buFontTx/>
              <a:buNone/>
            </a:pPr>
            <a:r>
              <a:rPr lang="en-US" altLang="ko-KR" sz="3700" b="1">
                <a:solidFill>
                  <a:schemeClr val="bg1"/>
                </a:solidFill>
                <a:effectLst>
                  <a:outerShdw blurRad="38100" dist="38100" dir="2700000" algn="tl">
                    <a:srgbClr val="C0C0C0"/>
                  </a:outerShdw>
                </a:effectLst>
              </a:rPr>
              <a:t>Model</a:t>
            </a:r>
          </a:p>
        </p:txBody>
      </p:sp>
      <p:pic>
        <p:nvPicPr>
          <p:cNvPr id="1081352" name="Picture 8" descr="rock2_newstorm"/>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268413"/>
            <a:ext cx="8235950" cy="5486400"/>
          </a:xfrm>
          <a:prstGeom prst="rect">
            <a:avLst/>
          </a:prstGeom>
          <a:noFill/>
          <a:ln w="76200">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1081353" name="Rectangle 9"/>
          <p:cNvSpPr>
            <a:spLocks noChangeArrowheads="1"/>
          </p:cNvSpPr>
          <p:nvPr/>
        </p:nvSpPr>
        <p:spPr bwMode="auto">
          <a:xfrm>
            <a:off x="457200" y="-74613"/>
            <a:ext cx="82296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spcBef>
                <a:spcPct val="0"/>
              </a:spcBef>
              <a:buFontTx/>
              <a:buNone/>
            </a:pPr>
            <a:r>
              <a:rPr lang="en-US" altLang="ko-KR" sz="3700" b="1">
                <a:solidFill>
                  <a:srgbClr val="004731"/>
                </a:solidFill>
                <a:effectLst>
                  <a:outerShdw blurRad="38100" dist="38100" dir="2700000" algn="tl">
                    <a:srgbClr val="C0C0C0"/>
                  </a:outerShdw>
                </a:effectLst>
              </a:rPr>
              <a:t>Result</a:t>
            </a:r>
          </a:p>
        </p:txBody>
      </p:sp>
    </p:spTree>
    <p:custDataLst>
      <p:tags r:id="rId1"/>
    </p:custDataLst>
    <p:extLst>
      <p:ext uri="{BB962C8B-B14F-4D97-AF65-F5344CB8AC3E}">
        <p14:creationId xmlns:p14="http://schemas.microsoft.com/office/powerpoint/2010/main" val="911076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13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135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1081350"/>
                                        </p:tgtEl>
                                      </p:cBhvr>
                                    </p:animEffect>
                                    <p:set>
                                      <p:cBhvr>
                                        <p:cTn id="13" dur="1" fill="hold">
                                          <p:stCondLst>
                                            <p:cond delay="499"/>
                                          </p:stCondLst>
                                        </p:cTn>
                                        <p:tgtEl>
                                          <p:spTgt spid="1081350"/>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081351"/>
                                        </p:tgtEl>
                                      </p:cBhvr>
                                    </p:animEffect>
                                    <p:set>
                                      <p:cBhvr>
                                        <p:cTn id="16" dur="1" fill="hold">
                                          <p:stCondLst>
                                            <p:cond delay="499"/>
                                          </p:stCondLst>
                                        </p:cTn>
                                        <p:tgtEl>
                                          <p:spTgt spid="108135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81347"/>
                                        </p:tgtEl>
                                      </p:cBhvr>
                                    </p:animEffect>
                                    <p:set>
                                      <p:cBhvr>
                                        <p:cTn id="19" dur="1" fill="hold">
                                          <p:stCondLst>
                                            <p:cond delay="499"/>
                                          </p:stCondLst>
                                        </p:cTn>
                                        <p:tgtEl>
                                          <p:spTgt spid="1081347"/>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081352"/>
                                        </p:tgtEl>
                                        <p:attrNameLst>
                                          <p:attrName>style.visibility</p:attrName>
                                        </p:attrNameLst>
                                      </p:cBhvr>
                                      <p:to>
                                        <p:strVal val="visible"/>
                                      </p:to>
                                    </p:set>
                                    <p:animEffect transition="in" filter="fade">
                                      <p:cBhvr>
                                        <p:cTn id="22" dur="1000"/>
                                        <p:tgtEl>
                                          <p:spTgt spid="10813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81353"/>
                                        </p:tgtEl>
                                        <p:attrNameLst>
                                          <p:attrName>style.visibility</p:attrName>
                                        </p:attrNameLst>
                                      </p:cBhvr>
                                      <p:to>
                                        <p:strVal val="visible"/>
                                      </p:to>
                                    </p:set>
                                    <p:animEffect transition="in" filter="fade">
                                      <p:cBhvr>
                                        <p:cTn id="25" dur="1000"/>
                                        <p:tgtEl>
                                          <p:spTgt spid="1081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1347" grpId="0"/>
      <p:bldP spid="1081351" grpId="0"/>
      <p:bldP spid="1081351" grpId="1"/>
      <p:bldP spid="108135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2"/>
          <p:cNvSpPr>
            <a:spLocks noChangeArrowheads="1"/>
          </p:cNvSpPr>
          <p:nvPr/>
        </p:nvSpPr>
        <p:spPr bwMode="auto">
          <a:xfrm>
            <a:off x="7524750" y="5805488"/>
            <a:ext cx="1619250" cy="10525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85443" name="Picture 3" descr="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255713"/>
            <a:ext cx="8199438" cy="5486400"/>
          </a:xfrm>
          <a:prstGeom prst="rect">
            <a:avLst/>
          </a:prstGeom>
          <a:noFill/>
          <a:ln w="63500">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1085444" name="Rectangle 4"/>
          <p:cNvSpPr>
            <a:spLocks noChangeArrowheads="1"/>
          </p:cNvSpPr>
          <p:nvPr/>
        </p:nvSpPr>
        <p:spPr bwMode="auto">
          <a:xfrm>
            <a:off x="457200" y="-74613"/>
            <a:ext cx="82296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spcBef>
                <a:spcPct val="0"/>
              </a:spcBef>
              <a:buFontTx/>
              <a:buNone/>
            </a:pPr>
            <a:r>
              <a:rPr lang="en-US" altLang="ko-KR" sz="3700" b="1">
                <a:solidFill>
                  <a:srgbClr val="004731"/>
                </a:solidFill>
                <a:effectLst>
                  <a:outerShdw blurRad="38100" dist="38100" dir="2700000" algn="tl">
                    <a:srgbClr val="C0C0C0"/>
                  </a:outerShdw>
                </a:effectLst>
              </a:rPr>
              <a:t>Input</a:t>
            </a:r>
          </a:p>
        </p:txBody>
      </p:sp>
      <p:sp>
        <p:nvSpPr>
          <p:cNvPr id="1085445" name="Rectangle 5"/>
          <p:cNvSpPr>
            <a:spLocks noChangeArrowheads="1"/>
          </p:cNvSpPr>
          <p:nvPr/>
        </p:nvSpPr>
        <p:spPr bwMode="auto">
          <a:xfrm>
            <a:off x="7524750" y="5734050"/>
            <a:ext cx="161925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85446" name="Picture 6" descr="sn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15888"/>
            <a:ext cx="3311525" cy="2649537"/>
          </a:xfrm>
          <a:prstGeom prst="rect">
            <a:avLst/>
          </a:prstGeom>
          <a:noFill/>
          <a:ln w="63500">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1085447" name="Rectangle 7"/>
          <p:cNvSpPr>
            <a:spLocks noGrp="1" noChangeArrowheads="1"/>
          </p:cNvSpPr>
          <p:nvPr>
            <p:ph type="title"/>
          </p:nvPr>
        </p:nvSpPr>
        <p:spPr>
          <a:xfrm>
            <a:off x="5703888" y="-171450"/>
            <a:ext cx="8229600" cy="1255713"/>
          </a:xfrm>
          <a:noFill/>
          <a:ln/>
        </p:spPr>
        <p:txBody>
          <a:bodyPr/>
          <a:lstStyle/>
          <a:p>
            <a:r>
              <a:rPr lang="en-US" altLang="ko-KR">
                <a:solidFill>
                  <a:schemeClr val="bg1"/>
                </a:solidFill>
              </a:rPr>
              <a:t>Model</a:t>
            </a:r>
          </a:p>
        </p:txBody>
      </p:sp>
      <p:sp>
        <p:nvSpPr>
          <p:cNvPr id="1085448" name="Rectangle 8"/>
          <p:cNvSpPr>
            <a:spLocks noChangeArrowheads="1"/>
          </p:cNvSpPr>
          <p:nvPr/>
        </p:nvSpPr>
        <p:spPr bwMode="auto">
          <a:xfrm>
            <a:off x="457200" y="-74613"/>
            <a:ext cx="82296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spcBef>
                <a:spcPct val="0"/>
              </a:spcBef>
              <a:buFontTx/>
              <a:buNone/>
            </a:pPr>
            <a:r>
              <a:rPr lang="en-US" altLang="ko-KR" sz="3700" b="1">
                <a:solidFill>
                  <a:srgbClr val="004731"/>
                </a:solidFill>
                <a:effectLst>
                  <a:outerShdw blurRad="38100" dist="38100" dir="2700000" algn="tl">
                    <a:srgbClr val="C0C0C0"/>
                  </a:outerShdw>
                </a:effectLst>
              </a:rPr>
              <a:t>Result</a:t>
            </a:r>
          </a:p>
        </p:txBody>
      </p:sp>
      <p:pic>
        <p:nvPicPr>
          <p:cNvPr id="1085449" name="Picture 9" descr="temple_sn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75" y="1255713"/>
            <a:ext cx="8199438" cy="5486400"/>
          </a:xfrm>
          <a:prstGeom prst="rect">
            <a:avLst/>
          </a:prstGeom>
          <a:noFill/>
          <a:ln w="63500">
            <a:solidFill>
              <a:srgbClr val="4D4D4D"/>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84249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544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1085446"/>
                                        </p:tgtEl>
                                      </p:cBhvr>
                                    </p:animEffect>
                                    <p:set>
                                      <p:cBhvr>
                                        <p:cTn id="13" dur="1" fill="hold">
                                          <p:stCondLst>
                                            <p:cond delay="499"/>
                                          </p:stCondLst>
                                        </p:cTn>
                                        <p:tgtEl>
                                          <p:spTgt spid="1085446"/>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085447"/>
                                        </p:tgtEl>
                                      </p:cBhvr>
                                    </p:animEffect>
                                    <p:set>
                                      <p:cBhvr>
                                        <p:cTn id="16" dur="1" fill="hold">
                                          <p:stCondLst>
                                            <p:cond delay="499"/>
                                          </p:stCondLst>
                                        </p:cTn>
                                        <p:tgtEl>
                                          <p:spTgt spid="108544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85444"/>
                                        </p:tgtEl>
                                      </p:cBhvr>
                                    </p:animEffect>
                                    <p:set>
                                      <p:cBhvr>
                                        <p:cTn id="19" dur="1" fill="hold">
                                          <p:stCondLst>
                                            <p:cond delay="499"/>
                                          </p:stCondLst>
                                        </p:cTn>
                                        <p:tgtEl>
                                          <p:spTgt spid="108544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085448"/>
                                        </p:tgtEl>
                                        <p:attrNameLst>
                                          <p:attrName>style.visibility</p:attrName>
                                        </p:attrNameLst>
                                      </p:cBhvr>
                                      <p:to>
                                        <p:strVal val="visible"/>
                                      </p:to>
                                    </p:set>
                                    <p:animEffect transition="in" filter="fade">
                                      <p:cBhvr>
                                        <p:cTn id="22" dur="1000"/>
                                        <p:tgtEl>
                                          <p:spTgt spid="1085448"/>
                                        </p:tgtEl>
                                      </p:cBhvr>
                                    </p:animEffect>
                                  </p:childTnLst>
                                </p:cTn>
                              </p:par>
                              <p:par>
                                <p:cTn id="23" presetID="10" presetClass="entr" presetSubtype="0" fill="hold" nodeType="withEffect">
                                  <p:stCondLst>
                                    <p:cond delay="0"/>
                                  </p:stCondLst>
                                  <p:childTnLst>
                                    <p:set>
                                      <p:cBhvr>
                                        <p:cTn id="24" dur="1" fill="hold">
                                          <p:stCondLst>
                                            <p:cond delay="0"/>
                                          </p:stCondLst>
                                        </p:cTn>
                                        <p:tgtEl>
                                          <p:spTgt spid="1085449"/>
                                        </p:tgtEl>
                                        <p:attrNameLst>
                                          <p:attrName>style.visibility</p:attrName>
                                        </p:attrNameLst>
                                      </p:cBhvr>
                                      <p:to>
                                        <p:strVal val="visible"/>
                                      </p:to>
                                    </p:set>
                                    <p:animEffect transition="in" filter="fade">
                                      <p:cBhvr>
                                        <p:cTn id="25" dur="1000"/>
                                        <p:tgtEl>
                                          <p:spTgt spid="1085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44" grpId="0"/>
      <p:bldP spid="1085447" grpId="0"/>
      <p:bldP spid="1085447" grpId="1"/>
      <p:bldP spid="108544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custDataLst>
              <p:tags r:id="rId1"/>
            </p:custDataLst>
          </p:nvPr>
        </p:nvSpPr>
        <p:spPr/>
        <p:txBody>
          <a:bodyPr/>
          <a:lstStyle/>
          <a:p>
            <a:r>
              <a:rPr lang="en-US" dirty="0" smtClean="0"/>
              <a:t>Professional examples</a:t>
            </a:r>
            <a:endParaRPr lang="en-US" dirty="0"/>
          </a:p>
        </p:txBody>
      </p:sp>
      <p:sp>
        <p:nvSpPr>
          <p:cNvPr id="593923" name="Rectangle 3"/>
          <p:cNvSpPr>
            <a:spLocks noGrp="1" noChangeArrowheads="1"/>
          </p:cNvSpPr>
          <p:nvPr>
            <p:ph type="body" idx="1"/>
            <p:custDataLst>
              <p:tags r:id="rId2"/>
            </p:custDataLst>
          </p:nvPr>
        </p:nvSpPr>
        <p:spPr/>
        <p:txBody>
          <a:bodyPr/>
          <a:lstStyle/>
          <a:p>
            <a:endParaRPr lang="en-US" dirty="0"/>
          </a:p>
          <a:p>
            <a:endParaRPr lang="en-US" dirty="0"/>
          </a:p>
        </p:txBody>
      </p:sp>
      <p:pic>
        <p:nvPicPr>
          <p:cNvPr id="111618" name="Picture 2" descr="[Moonrise_contact_pri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196829"/>
            <a:ext cx="5694577" cy="49568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76400" y="6172200"/>
            <a:ext cx="4724400" cy="461665"/>
          </a:xfrm>
          <a:prstGeom prst="rect">
            <a:avLst/>
          </a:prstGeom>
          <a:noFill/>
        </p:spPr>
        <p:txBody>
          <a:bodyPr wrap="square" rtlCol="0">
            <a:spAutoFit/>
          </a:bodyPr>
          <a:lstStyle/>
          <a:p>
            <a:r>
              <a:rPr lang="en-US" dirty="0" smtClean="0">
                <a:latin typeface="+mn-lt"/>
              </a:rPr>
              <a:t>Who took this photo?</a:t>
            </a:r>
            <a:endParaRPr lang="en-US" dirty="0">
              <a:latin typeface="+mn-lt"/>
            </a:endParaRPr>
          </a:p>
        </p:txBody>
      </p:sp>
    </p:spTree>
    <p:extLst>
      <p:ext uri="{BB962C8B-B14F-4D97-AF65-F5344CB8AC3E}">
        <p14:creationId xmlns:p14="http://schemas.microsoft.com/office/powerpoint/2010/main" val="304278417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Ansel</a:t>
            </a:r>
            <a:r>
              <a:rPr lang="en-US" dirty="0" smtClean="0"/>
              <a:t> Adams</a:t>
            </a:r>
            <a:endParaRPr lang="en-US" dirty="0"/>
          </a:p>
        </p:txBody>
      </p:sp>
      <p:pic>
        <p:nvPicPr>
          <p:cNvPr id="113666" name="Picture 2" descr="[Moonrise_contact_print.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9" t="3890" r="4043" b="10445"/>
          <a:stretch/>
        </p:blipFill>
        <p:spPr bwMode="auto">
          <a:xfrm>
            <a:off x="457200" y="1726655"/>
            <a:ext cx="3962400" cy="3161813"/>
          </a:xfrm>
          <a:prstGeom prst="rect">
            <a:avLst/>
          </a:prstGeom>
          <a:noFill/>
          <a:extLst>
            <a:ext uri="{909E8E84-426E-40DD-AFC4-6F175D3DCCD1}">
              <a14:hiddenFill xmlns:a14="http://schemas.microsoft.com/office/drawing/2010/main">
                <a:solidFill>
                  <a:srgbClr val="FFFFFF"/>
                </a:solidFill>
              </a14:hiddenFill>
            </a:ext>
          </a:extLst>
        </p:spPr>
      </p:pic>
      <p:pic>
        <p:nvPicPr>
          <p:cNvPr id="113668" name="Picture 4" descr="[adams-moonrise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266" y="1711413"/>
            <a:ext cx="3940534" cy="31770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4888468"/>
            <a:ext cx="2438400" cy="369332"/>
          </a:xfrm>
          <a:prstGeom prst="rect">
            <a:avLst/>
          </a:prstGeom>
          <a:noFill/>
        </p:spPr>
        <p:txBody>
          <a:bodyPr wrap="square" rtlCol="0">
            <a:spAutoFit/>
          </a:bodyPr>
          <a:lstStyle/>
          <a:p>
            <a:r>
              <a:rPr lang="en-US" sz="1800" dirty="0" smtClean="0">
                <a:latin typeface="+mn-lt"/>
              </a:rPr>
              <a:t>Contact print</a:t>
            </a:r>
            <a:endParaRPr lang="en-US" sz="1800" dirty="0">
              <a:latin typeface="+mn-lt"/>
            </a:endParaRPr>
          </a:p>
        </p:txBody>
      </p:sp>
      <p:sp>
        <p:nvSpPr>
          <p:cNvPr id="7" name="TextBox 6"/>
          <p:cNvSpPr txBox="1"/>
          <p:nvPr/>
        </p:nvSpPr>
        <p:spPr>
          <a:xfrm>
            <a:off x="4724400" y="4888468"/>
            <a:ext cx="2438400" cy="369332"/>
          </a:xfrm>
          <a:prstGeom prst="rect">
            <a:avLst/>
          </a:prstGeom>
          <a:noFill/>
        </p:spPr>
        <p:txBody>
          <a:bodyPr wrap="square" rtlCol="0">
            <a:spAutoFit/>
          </a:bodyPr>
          <a:lstStyle/>
          <a:p>
            <a:r>
              <a:rPr lang="en-US" sz="1800" dirty="0" smtClean="0">
                <a:latin typeface="+mn-lt"/>
              </a:rPr>
              <a:t>Final</a:t>
            </a:r>
            <a:endParaRPr lang="en-US" sz="1800" dirty="0">
              <a:latin typeface="+mn-lt"/>
            </a:endParaRPr>
          </a:p>
        </p:txBody>
      </p:sp>
    </p:spTree>
    <p:extLst>
      <p:ext uri="{BB962C8B-B14F-4D97-AF65-F5344CB8AC3E}">
        <p14:creationId xmlns:p14="http://schemas.microsoft.com/office/powerpoint/2010/main" val="1514371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Dodge and burn</a:t>
            </a:r>
            <a:endParaRPr lang="en-US" dirty="0"/>
          </a:p>
        </p:txBody>
      </p:sp>
      <p:pic>
        <p:nvPicPr>
          <p:cNvPr id="113670" name="Picture 6" descr="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354" t="3679" r="9646" b="16708"/>
          <a:stretch/>
        </p:blipFill>
        <p:spPr bwMode="auto">
          <a:xfrm>
            <a:off x="953493" y="1219200"/>
            <a:ext cx="3694707" cy="36768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01864" y="4948117"/>
            <a:ext cx="4865536" cy="461665"/>
          </a:xfrm>
          <a:prstGeom prst="rect">
            <a:avLst/>
          </a:prstGeom>
          <a:noFill/>
        </p:spPr>
        <p:txBody>
          <a:bodyPr wrap="square" rtlCol="0">
            <a:spAutoFit/>
          </a:bodyPr>
          <a:lstStyle/>
          <a:p>
            <a:r>
              <a:rPr lang="en-US" dirty="0" smtClean="0">
                <a:latin typeface="+mn-lt"/>
              </a:rPr>
              <a:t>Is this dodging or burning?</a:t>
            </a:r>
            <a:endParaRPr lang="en-US" dirty="0">
              <a:latin typeface="+mn-lt"/>
            </a:endParaRPr>
          </a:p>
        </p:txBody>
      </p:sp>
    </p:spTree>
    <p:extLst>
      <p:ext uri="{BB962C8B-B14F-4D97-AF65-F5344CB8AC3E}">
        <p14:creationId xmlns:p14="http://schemas.microsoft.com/office/powerpoint/2010/main" val="8412166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Ernst Haas</a:t>
            </a:r>
            <a:endParaRPr lang="en-US" dirty="0"/>
          </a:p>
        </p:txBody>
      </p:sp>
      <p:pic>
        <p:nvPicPr>
          <p:cNvPr id="114690" name="Picture 2" descr="http://caraphillips.files.wordpress.com/2009/01/artwork_images_115950_445331_ernst-ha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28750"/>
            <a:ext cx="6096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959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Ernst Haas</a:t>
            </a:r>
            <a:endParaRPr lang="en-US" dirty="0"/>
          </a:p>
        </p:txBody>
      </p:sp>
      <p:pic>
        <p:nvPicPr>
          <p:cNvPr id="116738" name="Picture 2" descr="http://www.kirpi.it/archive/uploads/Photo/ernst_haas_bullf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609600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9792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Cassandra Jones</a:t>
            </a:r>
            <a:endParaRPr lang="en-US" dirty="0"/>
          </a:p>
        </p:txBody>
      </p:sp>
      <p:pic>
        <p:nvPicPr>
          <p:cNvPr id="117762" name="Picture 2" descr="http://img.artknowledgenews.com/files2009b/C_Jones_Lightning_Darwing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7115175"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1987" y="914400"/>
            <a:ext cx="3962400" cy="261610"/>
          </a:xfrm>
          <a:prstGeom prst="rect">
            <a:avLst/>
          </a:prstGeom>
        </p:spPr>
        <p:txBody>
          <a:bodyPr wrap="square">
            <a:spAutoFit/>
          </a:bodyPr>
          <a:lstStyle/>
          <a:p>
            <a:r>
              <a:rPr lang="en-US" sz="1100" dirty="0">
                <a:latin typeface="+mn-lt"/>
                <a:hlinkClick r:id="rId3"/>
              </a:rPr>
              <a:t>http://</a:t>
            </a:r>
            <a:r>
              <a:rPr lang="en-US" sz="1100" dirty="0" smtClean="0">
                <a:latin typeface="+mn-lt"/>
                <a:hlinkClick r:id="rId3"/>
              </a:rPr>
              <a:t>www.youtube.com/watch?v=Oyi0lzbDJVc</a:t>
            </a:r>
            <a:r>
              <a:rPr lang="en-US" sz="1100" dirty="0" smtClean="0">
                <a:latin typeface="+mn-lt"/>
              </a:rPr>
              <a:t> </a:t>
            </a:r>
            <a:endParaRPr lang="en-US" sz="1100" dirty="0">
              <a:latin typeface="+mn-lt"/>
            </a:endParaRPr>
          </a:p>
        </p:txBody>
      </p:sp>
    </p:spTree>
    <p:extLst>
      <p:ext uri="{BB962C8B-B14F-4D97-AF65-F5344CB8AC3E}">
        <p14:creationId xmlns:p14="http://schemas.microsoft.com/office/powerpoint/2010/main" val="13727065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Peter </a:t>
            </a:r>
            <a:r>
              <a:rPr lang="en-US" dirty="0" err="1" smtClean="0"/>
              <a:t>Funch</a:t>
            </a:r>
            <a:endParaRPr lang="en-US" dirty="0"/>
          </a:p>
        </p:txBody>
      </p:sp>
      <p:pic>
        <p:nvPicPr>
          <p:cNvPr id="121858" name="Picture 2" descr="COMMUNICATING COMMU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8181975" cy="368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478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Matting</a:t>
            </a:r>
            <a:endParaRPr lang="en-US" dirty="0"/>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061167"/>
            <a:ext cx="3962400" cy="5492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66800" y="1676400"/>
            <a:ext cx="3151137" cy="40386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1851278" y="3249497"/>
            <a:ext cx="336205" cy="529157"/>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212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5300"/>
                                        </p:tgtEl>
                                        <p:attrNameLst>
                                          <p:attrName>style.visibility</p:attrName>
                                        </p:attrNameLst>
                                      </p:cBhvr>
                                      <p:to>
                                        <p:strVal val="visible"/>
                                      </p:to>
                                    </p:set>
                                    <p:animEffect transition="in" filter="fade">
                                      <p:cBhvr>
                                        <p:cTn id="10"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Peter </a:t>
            </a:r>
            <a:r>
              <a:rPr lang="en-US" dirty="0" err="1" smtClean="0"/>
              <a:t>Funch</a:t>
            </a:r>
            <a:endParaRPr lang="en-US" dirty="0"/>
          </a:p>
        </p:txBody>
      </p:sp>
      <p:pic>
        <p:nvPicPr>
          <p:cNvPr id="119810" name="Picture 2" descr="EXIGENT ST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1676400"/>
            <a:ext cx="8181975" cy="368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4026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Peter </a:t>
            </a:r>
            <a:r>
              <a:rPr lang="en-US" dirty="0" err="1" smtClean="0"/>
              <a:t>Funch</a:t>
            </a:r>
            <a:endParaRPr lang="en-US" dirty="0"/>
          </a:p>
        </p:txBody>
      </p:sp>
      <p:pic>
        <p:nvPicPr>
          <p:cNvPr id="120834" name="Picture 2" descr="INFORMING INFORM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524000"/>
            <a:ext cx="8181975" cy="36861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8625" y="5210176"/>
            <a:ext cx="3031664" cy="369332"/>
          </a:xfrm>
          <a:prstGeom prst="rect">
            <a:avLst/>
          </a:prstGeom>
        </p:spPr>
        <p:txBody>
          <a:bodyPr wrap="none">
            <a:spAutoFit/>
          </a:bodyPr>
          <a:lstStyle/>
          <a:p>
            <a:r>
              <a:rPr lang="en-US" sz="1800" dirty="0">
                <a:latin typeface="+mn-lt"/>
                <a:hlinkClick r:id="rId3"/>
              </a:rPr>
              <a:t>http://www.peterfunch.com</a:t>
            </a:r>
            <a:r>
              <a:rPr lang="en-US" sz="1800" dirty="0" smtClean="0">
                <a:latin typeface="+mn-lt"/>
                <a:hlinkClick r:id="rId3"/>
              </a:rPr>
              <a:t>/</a:t>
            </a:r>
            <a:r>
              <a:rPr lang="en-US" sz="1800" dirty="0" smtClean="0">
                <a:latin typeface="+mn-lt"/>
              </a:rPr>
              <a:t> </a:t>
            </a:r>
            <a:endParaRPr lang="en-US" sz="1800" dirty="0">
              <a:latin typeface="+mn-lt"/>
            </a:endParaRPr>
          </a:p>
        </p:txBody>
      </p:sp>
    </p:spTree>
    <p:extLst>
      <p:ext uri="{BB962C8B-B14F-4D97-AF65-F5344CB8AC3E}">
        <p14:creationId xmlns:p14="http://schemas.microsoft.com/office/powerpoint/2010/main" val="19194114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custDataLst>
              <p:tags r:id="rId1"/>
            </p:custDataLst>
          </p:nvPr>
        </p:nvSpPr>
        <p:spPr/>
        <p:txBody>
          <a:bodyPr/>
          <a:lstStyle/>
          <a:p>
            <a:r>
              <a:rPr lang="en-US"/>
              <a:t>Many more possibilities</a:t>
            </a:r>
          </a:p>
        </p:txBody>
      </p:sp>
      <p:sp>
        <p:nvSpPr>
          <p:cNvPr id="593923" name="Rectangle 3"/>
          <p:cNvSpPr>
            <a:spLocks noGrp="1" noChangeArrowheads="1"/>
          </p:cNvSpPr>
          <p:nvPr>
            <p:ph type="body" idx="1"/>
            <p:custDataLst>
              <p:tags r:id="rId2"/>
            </p:custDataLst>
          </p:nvPr>
        </p:nvSpPr>
        <p:spPr/>
        <p:txBody>
          <a:bodyPr/>
          <a:lstStyle/>
          <a:p>
            <a:r>
              <a:rPr lang="en-US"/>
              <a:t>Seeing through/behind objects</a:t>
            </a:r>
          </a:p>
          <a:p>
            <a:pPr lvl="1"/>
            <a:r>
              <a:rPr lang="en-US"/>
              <a:t>Using a camera array (“synthetic aperture”)</a:t>
            </a:r>
          </a:p>
          <a:p>
            <a:pPr lvl="1"/>
            <a:r>
              <a:rPr lang="en-US">
                <a:hlinkClick r:id="rId5"/>
              </a:rPr>
              <a:t>Levoy et al., SIGGRAPH 2004</a:t>
            </a:r>
            <a:endParaRPr lang="en-US"/>
          </a:p>
          <a:p>
            <a:endParaRPr lang="en-US"/>
          </a:p>
          <a:p>
            <a:r>
              <a:rPr lang="en-US"/>
              <a:t>Removing interreflections</a:t>
            </a:r>
          </a:p>
          <a:p>
            <a:pPr lvl="1"/>
            <a:r>
              <a:rPr lang="en-US">
                <a:hlinkClick r:id="rId6"/>
              </a:rPr>
              <a:t>Nayar et al., SIGGRAPH 2006</a:t>
            </a:r>
            <a:endParaRPr lang="en-US"/>
          </a:p>
          <a:p>
            <a:endParaRPr lang="en-US"/>
          </a:p>
          <a:p>
            <a:r>
              <a:rPr lang="en-US"/>
              <a:t>Family portraits where everyone’s smiling</a:t>
            </a:r>
          </a:p>
          <a:p>
            <a:pPr lvl="1"/>
            <a:r>
              <a:rPr lang="en-US">
                <a:hlinkClick r:id="rId7"/>
              </a:rPr>
              <a:t>Photomontage (Agarwala at al., SIGGRAPH 2004)</a:t>
            </a:r>
            <a:endParaRPr lang="en-US"/>
          </a:p>
          <a:p>
            <a:pPr lvl="1"/>
            <a:endParaRPr lang="en-US"/>
          </a:p>
          <a:p>
            <a:r>
              <a:rPr lang="en-US"/>
              <a:t>…</a:t>
            </a:r>
          </a:p>
          <a:p>
            <a:endParaRPr lang="en-US"/>
          </a:p>
          <a:p>
            <a:endParaRPr lang="en-US"/>
          </a:p>
        </p:txBody>
      </p:sp>
    </p:spTree>
    <p:extLst>
      <p:ext uri="{BB962C8B-B14F-4D97-AF65-F5344CB8AC3E}">
        <p14:creationId xmlns:p14="http://schemas.microsoft.com/office/powerpoint/2010/main" val="42240119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custDataLst>
              <p:tags r:id="rId1"/>
            </p:custDataLst>
          </p:nvPr>
        </p:nvSpPr>
        <p:spPr/>
        <p:txBody>
          <a:bodyPr/>
          <a:lstStyle/>
          <a:p>
            <a:r>
              <a:rPr lang="en-US"/>
              <a:t>More on computational photography</a:t>
            </a:r>
          </a:p>
        </p:txBody>
      </p:sp>
      <p:sp>
        <p:nvSpPr>
          <p:cNvPr id="560131" name="Rectangle 3"/>
          <p:cNvSpPr>
            <a:spLocks noGrp="1" noChangeArrowheads="1"/>
          </p:cNvSpPr>
          <p:nvPr>
            <p:ph type="body" idx="1"/>
            <p:custDataLst>
              <p:tags r:id="rId2"/>
            </p:custDataLst>
          </p:nvPr>
        </p:nvSpPr>
        <p:spPr/>
        <p:txBody>
          <a:bodyPr/>
          <a:lstStyle/>
          <a:p>
            <a:r>
              <a:rPr lang="en-US" dirty="0"/>
              <a:t>SIGGRAPH course </a:t>
            </a:r>
            <a:r>
              <a:rPr lang="en-US" dirty="0">
                <a:hlinkClick r:id="rId5"/>
              </a:rPr>
              <a:t>notes and video</a:t>
            </a:r>
            <a:endParaRPr lang="en-US" dirty="0"/>
          </a:p>
          <a:p>
            <a:r>
              <a:rPr lang="en-US" dirty="0"/>
              <a:t>Other courses</a:t>
            </a:r>
          </a:p>
          <a:p>
            <a:pPr lvl="1"/>
            <a:r>
              <a:rPr lang="en-US" dirty="0">
                <a:hlinkClick r:id="rId6"/>
              </a:rPr>
              <a:t>MIT course</a:t>
            </a:r>
            <a:endParaRPr lang="en-US" dirty="0"/>
          </a:p>
          <a:p>
            <a:pPr lvl="1"/>
            <a:r>
              <a:rPr lang="en-US" dirty="0">
                <a:hlinkClick r:id="rId7"/>
              </a:rPr>
              <a:t>CMU course</a:t>
            </a:r>
            <a:endParaRPr lang="en-US" dirty="0"/>
          </a:p>
          <a:p>
            <a:pPr lvl="1"/>
            <a:r>
              <a:rPr lang="en-US" dirty="0">
                <a:hlinkClick r:id="rId8"/>
              </a:rPr>
              <a:t>Stanford course</a:t>
            </a:r>
            <a:endParaRPr lang="en-US" dirty="0"/>
          </a:p>
          <a:p>
            <a:pPr lvl="1"/>
            <a:r>
              <a:rPr lang="en-US" dirty="0">
                <a:hlinkClick r:id="rId9"/>
              </a:rPr>
              <a:t>Columbia course</a:t>
            </a:r>
            <a:endParaRPr lang="en-US" dirty="0"/>
          </a:p>
          <a:p>
            <a:r>
              <a:rPr lang="en-US" dirty="0">
                <a:hlinkClick r:id="rId10"/>
              </a:rPr>
              <a:t>Wikipedia page</a:t>
            </a:r>
            <a:endParaRPr lang="en-US" dirty="0"/>
          </a:p>
          <a:p>
            <a:r>
              <a:rPr lang="en-US" dirty="0">
                <a:hlinkClick r:id="rId11"/>
              </a:rPr>
              <a:t>Symposium on Computational Photography</a:t>
            </a:r>
            <a:endParaRPr lang="en-US" dirty="0"/>
          </a:p>
          <a:p>
            <a:r>
              <a:rPr lang="en-US" dirty="0">
                <a:hlinkClick r:id="rId12"/>
              </a:rPr>
              <a:t>ICCP 2009 (conference)</a:t>
            </a:r>
            <a:endParaRPr lang="en-US" dirty="0">
              <a:hlinkClick r:id="rId5"/>
            </a:endParaRPr>
          </a:p>
        </p:txBody>
      </p:sp>
    </p:spTree>
    <p:extLst>
      <p:ext uri="{BB962C8B-B14F-4D97-AF65-F5344CB8AC3E}">
        <p14:creationId xmlns:p14="http://schemas.microsoft.com/office/powerpoint/2010/main" val="1390603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Matting</a:t>
            </a:r>
            <a:endParaRPr lang="en-US" dirty="0"/>
          </a:p>
        </p:txBody>
      </p:sp>
      <p:sp>
        <p:nvSpPr>
          <p:cNvPr id="3" name="Oval 2"/>
          <p:cNvSpPr/>
          <p:nvPr/>
        </p:nvSpPr>
        <p:spPr bwMode="auto">
          <a:xfrm>
            <a:off x="762000" y="3124200"/>
            <a:ext cx="1066800" cy="1066800"/>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6" name="Group 5"/>
          <p:cNvGrpSpPr/>
          <p:nvPr/>
        </p:nvGrpSpPr>
        <p:grpSpPr>
          <a:xfrm>
            <a:off x="2366993" y="914400"/>
            <a:ext cx="6777007" cy="5727258"/>
            <a:chOff x="2366993" y="914400"/>
            <a:chExt cx="6777007" cy="5727258"/>
          </a:xfrm>
        </p:grpSpPr>
        <p:pic>
          <p:nvPicPr>
            <p:cNvPr id="788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36" r="4310"/>
            <a:stretch/>
          </p:blipFill>
          <p:spPr bwMode="auto">
            <a:xfrm>
              <a:off x="2366993" y="914400"/>
              <a:ext cx="6777007" cy="5727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5638800" y="3435129"/>
              <a:ext cx="533400" cy="685800"/>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9" name="Rectangle 8"/>
          <p:cNvSpPr/>
          <p:nvPr/>
        </p:nvSpPr>
        <p:spPr bwMode="auto">
          <a:xfrm>
            <a:off x="1219200" y="3048000"/>
            <a:ext cx="685800" cy="715617"/>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148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Matting equation</a:t>
            </a:r>
            <a:endParaRPr lang="en-US" dirty="0"/>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799" y="2743200"/>
            <a:ext cx="6029325" cy="83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1600200"/>
            <a:ext cx="1524000" cy="830997"/>
          </a:xfrm>
          <a:prstGeom prst="rect">
            <a:avLst/>
          </a:prstGeom>
          <a:noFill/>
        </p:spPr>
        <p:txBody>
          <a:bodyPr wrap="square" rtlCol="0">
            <a:spAutoFit/>
          </a:bodyPr>
          <a:lstStyle/>
          <a:p>
            <a:r>
              <a:rPr lang="en-US" dirty="0" smtClean="0">
                <a:solidFill>
                  <a:srgbClr val="0070C0"/>
                </a:solidFill>
                <a:latin typeface="+mn-lt"/>
              </a:rPr>
              <a:t>observed </a:t>
            </a:r>
          </a:p>
          <a:p>
            <a:r>
              <a:rPr lang="en-US" dirty="0" smtClean="0">
                <a:solidFill>
                  <a:srgbClr val="0070C0"/>
                </a:solidFill>
                <a:latin typeface="+mn-lt"/>
              </a:rPr>
              <a:t>color</a:t>
            </a:r>
            <a:endParaRPr lang="en-US" dirty="0">
              <a:solidFill>
                <a:srgbClr val="0070C0"/>
              </a:solidFill>
              <a:latin typeface="+mn-lt"/>
            </a:endParaRPr>
          </a:p>
        </p:txBody>
      </p:sp>
      <p:sp>
        <p:nvSpPr>
          <p:cNvPr id="10" name="TextBox 9"/>
          <p:cNvSpPr txBox="1"/>
          <p:nvPr/>
        </p:nvSpPr>
        <p:spPr>
          <a:xfrm>
            <a:off x="2743200" y="3886200"/>
            <a:ext cx="2286000" cy="830997"/>
          </a:xfrm>
          <a:prstGeom prst="rect">
            <a:avLst/>
          </a:prstGeom>
          <a:noFill/>
        </p:spPr>
        <p:txBody>
          <a:bodyPr wrap="square" rtlCol="0">
            <a:spAutoFit/>
          </a:bodyPr>
          <a:lstStyle/>
          <a:p>
            <a:r>
              <a:rPr lang="en-US" dirty="0" smtClean="0">
                <a:solidFill>
                  <a:srgbClr val="0070C0"/>
                </a:solidFill>
                <a:latin typeface="+mn-lt"/>
              </a:rPr>
              <a:t>foreground color</a:t>
            </a:r>
            <a:endParaRPr lang="en-US" dirty="0">
              <a:solidFill>
                <a:srgbClr val="0070C0"/>
              </a:solidFill>
              <a:latin typeface="+mn-lt"/>
            </a:endParaRPr>
          </a:p>
        </p:txBody>
      </p:sp>
      <p:sp>
        <p:nvSpPr>
          <p:cNvPr id="11" name="TextBox 10"/>
          <p:cNvSpPr txBox="1"/>
          <p:nvPr/>
        </p:nvSpPr>
        <p:spPr>
          <a:xfrm>
            <a:off x="6400800" y="3810000"/>
            <a:ext cx="2286000" cy="830997"/>
          </a:xfrm>
          <a:prstGeom prst="rect">
            <a:avLst/>
          </a:prstGeom>
          <a:noFill/>
        </p:spPr>
        <p:txBody>
          <a:bodyPr wrap="square" rtlCol="0">
            <a:spAutoFit/>
          </a:bodyPr>
          <a:lstStyle/>
          <a:p>
            <a:r>
              <a:rPr lang="en-US" dirty="0" smtClean="0">
                <a:solidFill>
                  <a:srgbClr val="0070C0"/>
                </a:solidFill>
                <a:latin typeface="+mn-lt"/>
              </a:rPr>
              <a:t>background color</a:t>
            </a:r>
            <a:endParaRPr lang="en-US" dirty="0">
              <a:solidFill>
                <a:srgbClr val="0070C0"/>
              </a:solidFill>
              <a:latin typeface="+mn-lt"/>
            </a:endParaRPr>
          </a:p>
        </p:txBody>
      </p:sp>
      <p:sp>
        <p:nvSpPr>
          <p:cNvPr id="12" name="TextBox 11"/>
          <p:cNvSpPr txBox="1"/>
          <p:nvPr/>
        </p:nvSpPr>
        <p:spPr>
          <a:xfrm>
            <a:off x="3886200" y="1754832"/>
            <a:ext cx="1476375" cy="461665"/>
          </a:xfrm>
          <a:prstGeom prst="rect">
            <a:avLst/>
          </a:prstGeom>
          <a:noFill/>
        </p:spPr>
        <p:txBody>
          <a:bodyPr wrap="square" rtlCol="0">
            <a:spAutoFit/>
          </a:bodyPr>
          <a:lstStyle/>
          <a:p>
            <a:r>
              <a:rPr lang="en-US" dirty="0" smtClean="0">
                <a:solidFill>
                  <a:srgbClr val="0070C0"/>
                </a:solidFill>
                <a:latin typeface="+mn-lt"/>
              </a:rPr>
              <a:t>blending</a:t>
            </a:r>
            <a:endParaRPr lang="en-US" dirty="0">
              <a:solidFill>
                <a:srgbClr val="0070C0"/>
              </a:solidFill>
              <a:latin typeface="+mn-lt"/>
            </a:endParaRPr>
          </a:p>
        </p:txBody>
      </p:sp>
      <p:cxnSp>
        <p:nvCxnSpPr>
          <p:cNvPr id="8" name="Straight Arrow Connector 7"/>
          <p:cNvCxnSpPr/>
          <p:nvPr/>
        </p:nvCxnSpPr>
        <p:spPr bwMode="auto">
          <a:xfrm>
            <a:off x="1524000" y="2431197"/>
            <a:ext cx="152400" cy="388203"/>
          </a:xfrm>
          <a:prstGeom prst="straightConnector1">
            <a:avLst/>
          </a:prstGeom>
          <a:solidFill>
            <a:schemeClr val="accent1"/>
          </a:solidFill>
          <a:ln w="1905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V="1">
            <a:off x="3429000" y="3429000"/>
            <a:ext cx="76200" cy="533400"/>
          </a:xfrm>
          <a:prstGeom prst="straightConnector1">
            <a:avLst/>
          </a:prstGeom>
          <a:solidFill>
            <a:schemeClr val="accent1"/>
          </a:solidFill>
          <a:ln w="1905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V="1">
            <a:off x="7086600" y="3429000"/>
            <a:ext cx="0" cy="381000"/>
          </a:xfrm>
          <a:prstGeom prst="straightConnector1">
            <a:avLst/>
          </a:prstGeom>
          <a:solidFill>
            <a:schemeClr val="accent1"/>
          </a:solidFill>
          <a:ln w="1905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5181600" y="2216497"/>
            <a:ext cx="457200" cy="602903"/>
          </a:xfrm>
          <a:prstGeom prst="straightConnector1">
            <a:avLst/>
          </a:prstGeom>
          <a:solidFill>
            <a:schemeClr val="accent1"/>
          </a:solidFill>
          <a:ln w="1905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a:off x="3200400" y="2216497"/>
            <a:ext cx="685800" cy="748352"/>
          </a:xfrm>
          <a:prstGeom prst="straightConnector1">
            <a:avLst/>
          </a:prstGeom>
          <a:solidFill>
            <a:schemeClr val="accent1"/>
          </a:solidFill>
          <a:ln w="1905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851" y="5110162"/>
            <a:ext cx="2386227"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49" name="Rectangle 78848"/>
          <p:cNvSpPr/>
          <p:nvPr/>
        </p:nvSpPr>
        <p:spPr>
          <a:xfrm>
            <a:off x="5286139" y="6324600"/>
            <a:ext cx="3600922" cy="400110"/>
          </a:xfrm>
          <a:prstGeom prst="rect">
            <a:avLst/>
          </a:prstGeom>
        </p:spPr>
        <p:txBody>
          <a:bodyPr wrap="none">
            <a:spAutoFit/>
          </a:bodyPr>
          <a:lstStyle/>
          <a:p>
            <a:r>
              <a:rPr lang="en-US" sz="2000" dirty="0" smtClean="0">
                <a:latin typeface="+mn-lt"/>
                <a:hlinkClick r:id="rId4"/>
              </a:rPr>
              <a:t>http://www.alphamatting.com/</a:t>
            </a:r>
            <a:r>
              <a:rPr lang="en-US" sz="2000" dirty="0" smtClean="0">
                <a:latin typeface="+mn-lt"/>
              </a:rPr>
              <a:t> </a:t>
            </a:r>
            <a:endParaRPr lang="en-US" sz="2000" dirty="0">
              <a:latin typeface="+mn-lt"/>
            </a:endParaRPr>
          </a:p>
        </p:txBody>
      </p:sp>
    </p:spTree>
    <p:extLst>
      <p:ext uri="{BB962C8B-B14F-4D97-AF65-F5344CB8AC3E}">
        <p14:creationId xmlns:p14="http://schemas.microsoft.com/office/powerpoint/2010/main" val="3632284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4085"/>
            <a:ext cx="6029325" cy="83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2" name="Picture 6" descr="C:\data\matting\input_lowres\t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905001"/>
            <a:ext cx="2665403" cy="2132323"/>
          </a:xfrm>
          <a:prstGeom prst="rect">
            <a:avLst/>
          </a:prstGeom>
          <a:noFill/>
          <a:extLst>
            <a:ext uri="{909E8E84-426E-40DD-AFC4-6F175D3DCCD1}">
              <a14:hiddenFill xmlns:a14="http://schemas.microsoft.com/office/drawing/2010/main">
                <a:solidFill>
                  <a:srgbClr val="FFFFFF"/>
                </a:solidFill>
              </a14:hiddenFill>
            </a:ext>
          </a:extLst>
        </p:spPr>
      </p:pic>
      <p:pic>
        <p:nvPicPr>
          <p:cNvPr id="80903" name="Picture 7" descr="C:\data\matting\trimap_lowres\Trimap3\tro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4910" y="1905000"/>
            <a:ext cx="2665404" cy="213232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003014" y="4361610"/>
            <a:ext cx="2514600" cy="2111669"/>
            <a:chOff x="483433" y="4361610"/>
            <a:chExt cx="2514600" cy="2111669"/>
          </a:xfrm>
        </p:grpSpPr>
        <p:pic>
          <p:nvPicPr>
            <p:cNvPr id="80904" name="Picture 8" descr="C:\larryz\classes\UW576S11\videos\bgSubtraction\tro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376" y="4361610"/>
              <a:ext cx="2284413" cy="18275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3433" y="6211669"/>
              <a:ext cx="2514600" cy="261610"/>
            </a:xfrm>
            <a:prstGeom prst="rect">
              <a:avLst/>
            </a:prstGeom>
          </p:spPr>
          <p:txBody>
            <a:bodyPr wrap="square">
              <a:spAutoFit/>
            </a:bodyPr>
            <a:lstStyle/>
            <a:p>
              <a:r>
                <a:rPr lang="en-US" sz="1050" dirty="0" smtClean="0">
                  <a:latin typeface="+mn-lt"/>
                </a:rPr>
                <a:t>Shared matting, Eduardo et al., 2010</a:t>
              </a:r>
              <a:endParaRPr lang="en-US" sz="1050" dirty="0">
                <a:latin typeface="+mn-lt"/>
              </a:endParaRPr>
            </a:p>
          </p:txBody>
        </p:sp>
      </p:grpSp>
      <p:grpSp>
        <p:nvGrpSpPr>
          <p:cNvPr id="7" name="Group 6"/>
          <p:cNvGrpSpPr/>
          <p:nvPr/>
        </p:nvGrpSpPr>
        <p:grpSpPr>
          <a:xfrm>
            <a:off x="3086893" y="4361610"/>
            <a:ext cx="2514600" cy="2078779"/>
            <a:chOff x="3086893" y="4361610"/>
            <a:chExt cx="2514600" cy="2078779"/>
          </a:xfrm>
        </p:grpSpPr>
        <p:pic>
          <p:nvPicPr>
            <p:cNvPr id="80905" name="Picture 9" descr="C:\larryz\classes\UW576S11\videos\bgSubtraction\troll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1987" y="4361610"/>
              <a:ext cx="2284413" cy="182753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086893" y="6186473"/>
              <a:ext cx="2514600" cy="253916"/>
            </a:xfrm>
            <a:prstGeom prst="rect">
              <a:avLst/>
            </a:prstGeom>
          </p:spPr>
          <p:txBody>
            <a:bodyPr wrap="square">
              <a:spAutoFit/>
            </a:bodyPr>
            <a:lstStyle/>
            <a:p>
              <a:pPr algn="ctr"/>
              <a:r>
                <a:rPr lang="en-US" sz="1050" dirty="0" smtClean="0"/>
                <a:t>Robust Matting</a:t>
              </a:r>
              <a:r>
                <a:rPr lang="en-US" sz="1050" dirty="0" smtClean="0">
                  <a:latin typeface="+mn-lt"/>
                </a:rPr>
                <a:t>, Wang et al., 2007</a:t>
              </a:r>
              <a:endParaRPr lang="en-US" sz="1050" dirty="0">
                <a:latin typeface="+mn-lt"/>
              </a:endParaRPr>
            </a:p>
          </p:txBody>
        </p:sp>
      </p:grpSp>
      <p:grpSp>
        <p:nvGrpSpPr>
          <p:cNvPr id="8" name="Group 7"/>
          <p:cNvGrpSpPr/>
          <p:nvPr/>
        </p:nvGrpSpPr>
        <p:grpSpPr>
          <a:xfrm>
            <a:off x="304800" y="4361610"/>
            <a:ext cx="2514600" cy="2078779"/>
            <a:chOff x="5903039" y="4339081"/>
            <a:chExt cx="2514600" cy="2078779"/>
          </a:xfrm>
        </p:grpSpPr>
        <p:pic>
          <p:nvPicPr>
            <p:cNvPr id="80906" name="Picture 10" descr="C:\larryz\classes\UW576S11\videos\bgSubtraction\troll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4339081"/>
              <a:ext cx="2281079" cy="182486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903039" y="6163944"/>
              <a:ext cx="2514600" cy="253916"/>
            </a:xfrm>
            <a:prstGeom prst="rect">
              <a:avLst/>
            </a:prstGeom>
          </p:spPr>
          <p:txBody>
            <a:bodyPr wrap="square">
              <a:spAutoFit/>
            </a:bodyPr>
            <a:lstStyle/>
            <a:p>
              <a:pPr algn="ctr"/>
              <a:r>
                <a:rPr lang="en-US" sz="1050" dirty="0" smtClean="0">
                  <a:latin typeface="+mn-lt"/>
                </a:rPr>
                <a:t>Bayesian Matting, Chuang et al., 2001</a:t>
              </a:r>
              <a:endParaRPr lang="en-US" sz="1050" dirty="0">
                <a:latin typeface="+mn-lt"/>
              </a:endParaRPr>
            </a:p>
          </p:txBody>
        </p:sp>
      </p:grpSp>
    </p:spTree>
    <p:extLst>
      <p:ext uri="{BB962C8B-B14F-4D97-AF65-F5344CB8AC3E}">
        <p14:creationId xmlns:p14="http://schemas.microsoft.com/office/powerpoint/2010/main" val="4257014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Harder problems</a:t>
            </a:r>
            <a:endParaRPr lang="en-US" dirty="0"/>
          </a:p>
        </p:txBody>
      </p:sp>
      <p:sp>
        <p:nvSpPr>
          <p:cNvPr id="5" name="Rectangle 4"/>
          <p:cNvSpPr/>
          <p:nvPr/>
        </p:nvSpPr>
        <p:spPr>
          <a:xfrm>
            <a:off x="6003014" y="6211669"/>
            <a:ext cx="2514600" cy="261610"/>
          </a:xfrm>
          <a:prstGeom prst="rect">
            <a:avLst/>
          </a:prstGeom>
        </p:spPr>
        <p:txBody>
          <a:bodyPr wrap="square">
            <a:spAutoFit/>
          </a:bodyPr>
          <a:lstStyle/>
          <a:p>
            <a:r>
              <a:rPr lang="en-US" sz="1050" dirty="0" smtClean="0">
                <a:latin typeface="+mn-lt"/>
              </a:rPr>
              <a:t>Shared matting, Eduardo et al., 2010</a:t>
            </a:r>
            <a:endParaRPr lang="en-US" sz="1050" dirty="0">
              <a:latin typeface="+mn-lt"/>
            </a:endParaRPr>
          </a:p>
        </p:txBody>
      </p:sp>
      <p:sp>
        <p:nvSpPr>
          <p:cNvPr id="14" name="Rectangle 13"/>
          <p:cNvSpPr/>
          <p:nvPr/>
        </p:nvSpPr>
        <p:spPr>
          <a:xfrm>
            <a:off x="3086893" y="6186473"/>
            <a:ext cx="2514600" cy="253916"/>
          </a:xfrm>
          <a:prstGeom prst="rect">
            <a:avLst/>
          </a:prstGeom>
        </p:spPr>
        <p:txBody>
          <a:bodyPr wrap="square">
            <a:spAutoFit/>
          </a:bodyPr>
          <a:lstStyle/>
          <a:p>
            <a:pPr algn="ctr"/>
            <a:r>
              <a:rPr lang="en-US" sz="1050" dirty="0" smtClean="0"/>
              <a:t>Robust Matting</a:t>
            </a:r>
            <a:r>
              <a:rPr lang="en-US" sz="1050" dirty="0" smtClean="0">
                <a:latin typeface="+mn-lt"/>
              </a:rPr>
              <a:t>, Wang et al., 2007</a:t>
            </a:r>
            <a:endParaRPr lang="en-US" sz="1050" dirty="0">
              <a:latin typeface="+mn-lt"/>
            </a:endParaRPr>
          </a:p>
        </p:txBody>
      </p:sp>
      <p:sp>
        <p:nvSpPr>
          <p:cNvPr id="16" name="Rectangle 15"/>
          <p:cNvSpPr/>
          <p:nvPr/>
        </p:nvSpPr>
        <p:spPr>
          <a:xfrm>
            <a:off x="304800" y="6186473"/>
            <a:ext cx="2514600" cy="253916"/>
          </a:xfrm>
          <a:prstGeom prst="rect">
            <a:avLst/>
          </a:prstGeom>
        </p:spPr>
        <p:txBody>
          <a:bodyPr wrap="square">
            <a:spAutoFit/>
          </a:bodyPr>
          <a:lstStyle/>
          <a:p>
            <a:pPr algn="ctr"/>
            <a:r>
              <a:rPr lang="en-US" sz="1050" dirty="0" smtClean="0">
                <a:latin typeface="+mn-lt"/>
              </a:rPr>
              <a:t>Bayesian Matting, Chuang et al., 2001</a:t>
            </a:r>
            <a:endParaRPr lang="en-US" sz="1050" dirty="0">
              <a:latin typeface="+mn-lt"/>
            </a:endParaRPr>
          </a:p>
        </p:txBody>
      </p:sp>
      <p:pic>
        <p:nvPicPr>
          <p:cNvPr id="81922" name="Picture 2" descr="C:\data\matting\trimap_lowres\Trimap3\plasticba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77" y="1258888"/>
            <a:ext cx="2438323" cy="2017712"/>
          </a:xfrm>
          <a:prstGeom prst="rect">
            <a:avLst/>
          </a:prstGeom>
          <a:noFill/>
          <a:extLst>
            <a:ext uri="{909E8E84-426E-40DD-AFC4-6F175D3DCCD1}">
              <a14:hiddenFill xmlns:a14="http://schemas.microsoft.com/office/drawing/2010/main">
                <a:solidFill>
                  <a:srgbClr val="FFFFFF"/>
                </a:solidFill>
              </a14:hiddenFill>
            </a:ext>
          </a:extLst>
        </p:spPr>
      </p:pic>
      <p:pic>
        <p:nvPicPr>
          <p:cNvPr id="81923" name="Picture 3" descr="C:\data\matting\input_lowres\plasticba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440" y="1258888"/>
            <a:ext cx="2438400" cy="2017712"/>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C:\larryz\classes\UW576S11\videos\bgSubtraction\plasticba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0900" y="3871082"/>
            <a:ext cx="2653500" cy="2195772"/>
          </a:xfrm>
          <a:prstGeom prst="rect">
            <a:avLst/>
          </a:prstGeom>
          <a:noFill/>
          <a:extLst>
            <a:ext uri="{909E8E84-426E-40DD-AFC4-6F175D3DCCD1}">
              <a14:hiddenFill xmlns:a14="http://schemas.microsoft.com/office/drawing/2010/main">
                <a:solidFill>
                  <a:srgbClr val="FFFFFF"/>
                </a:solidFill>
              </a14:hiddenFill>
            </a:ext>
          </a:extLst>
        </p:spPr>
      </p:pic>
      <p:pic>
        <p:nvPicPr>
          <p:cNvPr id="81925" name="Picture 5" descr="C:\larryz\classes\UW576S11\videos\bgSubtraction\plasticbagCAXV2QX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490" y="3871082"/>
            <a:ext cx="2663110" cy="2203723"/>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C:\larryz\classes\UW576S11\videos\bgSubtraction\plasticba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3871082"/>
            <a:ext cx="2653501" cy="219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545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smtClean="0"/>
              <a:t>Movies</a:t>
            </a:r>
          </a:p>
        </p:txBody>
      </p:sp>
      <p:sp>
        <p:nvSpPr>
          <p:cNvPr id="2" name="TextBox 1"/>
          <p:cNvSpPr txBox="1"/>
          <p:nvPr/>
        </p:nvSpPr>
        <p:spPr>
          <a:xfrm>
            <a:off x="685800" y="1219199"/>
            <a:ext cx="5867400" cy="461665"/>
          </a:xfrm>
          <a:prstGeom prst="rect">
            <a:avLst/>
          </a:prstGeom>
          <a:noFill/>
        </p:spPr>
        <p:txBody>
          <a:bodyPr wrap="square" rtlCol="0">
            <a:spAutoFit/>
          </a:bodyPr>
          <a:lstStyle/>
          <a:p>
            <a:r>
              <a:rPr lang="en-US" dirty="0" smtClean="0">
                <a:latin typeface="+mn-lt"/>
              </a:rPr>
              <a:t>How do they perform matting in movies?</a:t>
            </a:r>
            <a:endParaRPr lang="en-US" dirty="0">
              <a:latin typeface="+mn-lt"/>
            </a:endParaRPr>
          </a:p>
        </p:txBody>
      </p:sp>
    </p:spTree>
    <p:extLst>
      <p:ext uri="{BB962C8B-B14F-4D97-AF65-F5344CB8AC3E}">
        <p14:creationId xmlns:p14="http://schemas.microsoft.com/office/powerpoint/2010/main" val="31653255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Blue Screen</a:t>
            </a:r>
          </a:p>
        </p:txBody>
      </p:sp>
      <p:pic>
        <p:nvPicPr>
          <p:cNvPr id="17411" name="Picture 3" descr="The image “http://www.csudh.edu/televisionarts/images/BlueScreenVirtualSet.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0613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Blue Screen matting</a:t>
            </a:r>
          </a:p>
        </p:txBody>
      </p:sp>
      <p:sp>
        <p:nvSpPr>
          <p:cNvPr id="926723" name="Rectangle 3"/>
          <p:cNvSpPr>
            <a:spLocks noGrp="1" noChangeArrowheads="1"/>
          </p:cNvSpPr>
          <p:nvPr>
            <p:ph type="body" idx="1"/>
          </p:nvPr>
        </p:nvSpPr>
        <p:spPr>
          <a:xfrm>
            <a:off x="685800" y="914400"/>
            <a:ext cx="7772400" cy="5791200"/>
          </a:xfrm>
        </p:spPr>
        <p:txBody>
          <a:bodyPr/>
          <a:lstStyle/>
          <a:p>
            <a:r>
              <a:rPr lang="en-US" dirty="0" smtClean="0"/>
              <a:t>Most common form of matting in TV studios &amp; movies</a:t>
            </a:r>
          </a:p>
          <a:p>
            <a:endParaRPr lang="en-US" dirty="0" smtClean="0"/>
          </a:p>
          <a:p>
            <a:r>
              <a:rPr lang="en-US" dirty="0" err="1" smtClean="0"/>
              <a:t>Petros</a:t>
            </a:r>
            <a:r>
              <a:rPr lang="en-US" dirty="0" smtClean="0"/>
              <a:t> Vlahos invented blue screen matting in the 50s.  His </a:t>
            </a:r>
            <a:r>
              <a:rPr lang="en-US" dirty="0" err="1" smtClean="0"/>
              <a:t>Ultimatte</a:t>
            </a:r>
            <a:r>
              <a:rPr lang="en-US" baseline="30000" dirty="0" smtClean="0"/>
              <a:t>®</a:t>
            </a:r>
            <a:r>
              <a:rPr lang="en-US" dirty="0" smtClean="0"/>
              <a:t> is still the most popular equipment.  He won an Oscar for lifetime achievement.</a:t>
            </a:r>
          </a:p>
          <a:p>
            <a:endParaRPr lang="en-US" dirty="0" smtClean="0"/>
          </a:p>
          <a:p>
            <a:r>
              <a:rPr lang="en-US" dirty="0" smtClean="0"/>
              <a:t>A form of background subtraction:</a:t>
            </a:r>
          </a:p>
          <a:p>
            <a:pPr lvl="1"/>
            <a:r>
              <a:rPr lang="en-US" dirty="0" smtClean="0"/>
              <a:t>Need a known background</a:t>
            </a:r>
          </a:p>
          <a:p>
            <a:pPr lvl="1"/>
            <a:r>
              <a:rPr lang="en-US" dirty="0"/>
              <a:t>F</a:t>
            </a:r>
            <a:r>
              <a:rPr lang="en-US" dirty="0" smtClean="0"/>
              <a:t>oreground not equal to background </a:t>
            </a:r>
          </a:p>
          <a:p>
            <a:pPr lvl="2"/>
            <a:r>
              <a:rPr lang="en-US" dirty="0" smtClean="0"/>
              <a:t>no blue ties!</a:t>
            </a:r>
          </a:p>
          <a:p>
            <a:pPr lvl="1"/>
            <a:r>
              <a:rPr lang="en-US" dirty="0" smtClean="0"/>
              <a:t>Why blue?</a:t>
            </a:r>
          </a:p>
          <a:p>
            <a:pPr lvl="1"/>
            <a:r>
              <a:rPr lang="en-US" dirty="0" smtClean="0"/>
              <a:t>Why uniform?</a:t>
            </a:r>
          </a:p>
        </p:txBody>
      </p:sp>
      <p:pic>
        <p:nvPicPr>
          <p:cNvPr id="82946" name="Picture 2" descr="http://img485.imageshack.us/img485/9919/chromakey2o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81400"/>
            <a:ext cx="3093107"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030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6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67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67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67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672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672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6723">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2672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2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2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custDataLst>
              <p:tags r:id="rId1"/>
            </p:custDataLst>
          </p:nvPr>
        </p:nvSpPr>
        <p:spPr/>
        <p:txBody>
          <a:bodyPr/>
          <a:lstStyle/>
          <a:p>
            <a:r>
              <a:rPr lang="en-US"/>
              <a:t>Improving resolution:  super resolution</a:t>
            </a:r>
          </a:p>
        </p:txBody>
      </p:sp>
      <p:sp>
        <p:nvSpPr>
          <p:cNvPr id="488451" name="Rectangle 3"/>
          <p:cNvSpPr>
            <a:spLocks noGrp="1" noChangeArrowheads="1"/>
          </p:cNvSpPr>
          <p:nvPr>
            <p:ph type="body" idx="1"/>
            <p:custDataLst>
              <p:tags r:id="rId2"/>
            </p:custDataLst>
          </p:nvPr>
        </p:nvSpPr>
        <p:spPr/>
        <p:txBody>
          <a:bodyPr/>
          <a:lstStyle/>
          <a:p>
            <a:r>
              <a:rPr lang="en-US" dirty="0"/>
              <a:t>What if you don’t have a zoom </a:t>
            </a:r>
            <a:r>
              <a:rPr lang="en-US" dirty="0" smtClean="0"/>
              <a:t>lens or a mega-pixel sensor?</a:t>
            </a:r>
            <a:endParaRPr lang="en-US" dirty="0"/>
          </a:p>
          <a:p>
            <a:endParaRPr lang="en-US" dirty="0"/>
          </a:p>
        </p:txBody>
      </p:sp>
    </p:spTree>
    <p:extLst>
      <p:ext uri="{BB962C8B-B14F-4D97-AF65-F5344CB8AC3E}">
        <p14:creationId xmlns:p14="http://schemas.microsoft.com/office/powerpoint/2010/main" val="26818883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
            </p:custDataLst>
          </p:nvPr>
        </p:nvSpPr>
        <p:spPr/>
        <p:txBody>
          <a:bodyPr/>
          <a:lstStyle/>
          <a:p>
            <a:r>
              <a:rPr lang="en-US" smtClean="0"/>
              <a:t>What is computational photography?</a:t>
            </a:r>
          </a:p>
        </p:txBody>
      </p:sp>
      <p:sp>
        <p:nvSpPr>
          <p:cNvPr id="2" name="TextBox 1"/>
          <p:cNvSpPr txBox="1"/>
          <p:nvPr/>
        </p:nvSpPr>
        <p:spPr>
          <a:xfrm>
            <a:off x="457200" y="1219200"/>
            <a:ext cx="7924800" cy="2678113"/>
          </a:xfrm>
          <a:prstGeom prst="rect">
            <a:avLst/>
          </a:prstGeom>
          <a:noFill/>
        </p:spPr>
        <p:txBody>
          <a:bodyPr>
            <a:spAutoFit/>
          </a:bodyPr>
          <a:lstStyle/>
          <a:p>
            <a:pPr>
              <a:defRPr/>
            </a:pPr>
            <a:r>
              <a:rPr lang="en-US" sz="2000" dirty="0" err="1">
                <a:latin typeface="+mn-lt"/>
              </a:rPr>
              <a:t>Def</a:t>
            </a:r>
            <a:r>
              <a:rPr lang="en-US" sz="2000" dirty="0">
                <a:latin typeface="+mn-lt"/>
              </a:rPr>
              <a:t>: The generation of an photograph requiring the use of a computer that enhances or extends the capabilities of photography.</a:t>
            </a:r>
          </a:p>
          <a:p>
            <a:pPr>
              <a:defRPr/>
            </a:pPr>
            <a:endParaRPr lang="en-US" sz="2000" dirty="0">
              <a:latin typeface="+mn-lt"/>
            </a:endParaRPr>
          </a:p>
          <a:p>
            <a:pPr>
              <a:defRPr/>
            </a:pPr>
            <a:r>
              <a:rPr lang="en-US" sz="2000" dirty="0">
                <a:latin typeface="+mn-lt"/>
              </a:rPr>
              <a:t>Typically, multiple images are used to create a final “photograph.”</a:t>
            </a:r>
          </a:p>
          <a:p>
            <a:pPr>
              <a:defRPr/>
            </a:pPr>
            <a:endParaRPr lang="en-US" sz="2000" dirty="0">
              <a:latin typeface="+mn-lt"/>
            </a:endParaRPr>
          </a:p>
          <a:p>
            <a:pPr>
              <a:defRPr/>
            </a:pPr>
            <a:endParaRPr lang="en-US" sz="2000" dirty="0">
              <a:latin typeface="+mn-lt"/>
            </a:endParaRPr>
          </a:p>
          <a:p>
            <a:pPr>
              <a:defRPr/>
            </a:pPr>
            <a:endParaRPr lang="en-US" sz="2000" dirty="0">
              <a:latin typeface="+mn-lt"/>
            </a:endParaRPr>
          </a:p>
          <a:p>
            <a:pPr>
              <a:defRPr/>
            </a:pPr>
            <a:r>
              <a:rPr lang="en-US" sz="2800" dirty="0">
                <a:solidFill>
                  <a:srgbClr val="0070C0"/>
                </a:solidFill>
                <a:latin typeface="+mn-lt"/>
              </a:rPr>
              <a:t>How can these images vary?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8" name="Picture 2"/>
          <p:cNvPicPr>
            <a:picLocks noChangeAspect="1" noChangeArrowheads="1"/>
          </p:cNvPicPr>
          <p:nvPr>
            <p:custDataLst>
              <p:tags r:id="rId1"/>
            </p:custDataLst>
          </p:nvPr>
        </p:nvPicPr>
        <p:blipFill>
          <a:blip r:embed="rId156">
            <a:lum contrast="-78000"/>
            <a:extLst>
              <a:ext uri="{28A0092B-C50C-407E-A947-70E740481C1C}">
                <a14:useLocalDpi xmlns:a14="http://schemas.microsoft.com/office/drawing/2010/main" val="0"/>
              </a:ext>
            </a:extLst>
          </a:blip>
          <a:srcRect/>
          <a:stretch>
            <a:fillRect/>
          </a:stretch>
        </p:blipFill>
        <p:spPr bwMode="auto">
          <a:xfrm>
            <a:off x="3578225" y="1516063"/>
            <a:ext cx="4562475" cy="429101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custDataLst>
              <p:tags r:id="rId2"/>
            </p:custDataLst>
          </p:nvPr>
        </p:nvGrpSpPr>
        <p:grpSpPr bwMode="auto">
          <a:xfrm>
            <a:off x="385763" y="1463675"/>
            <a:ext cx="8307387" cy="4873625"/>
            <a:chOff x="243" y="922"/>
            <a:chExt cx="5233" cy="3070"/>
          </a:xfrm>
        </p:grpSpPr>
        <p:grpSp>
          <p:nvGrpSpPr>
            <p:cNvPr id="490500" name="Group 4"/>
            <p:cNvGrpSpPr>
              <a:grpSpLocks/>
            </p:cNvGrpSpPr>
            <p:nvPr/>
          </p:nvGrpSpPr>
          <p:grpSpPr bwMode="auto">
            <a:xfrm>
              <a:off x="2256" y="960"/>
              <a:ext cx="2880" cy="2698"/>
              <a:chOff x="2256" y="960"/>
              <a:chExt cx="2880" cy="2736"/>
            </a:xfrm>
          </p:grpSpPr>
          <p:sp>
            <p:nvSpPr>
              <p:cNvPr id="490501" name="Rectangle 5"/>
              <p:cNvSpPr>
                <a:spLocks noChangeArrowheads="1"/>
              </p:cNvSpPr>
              <p:nvPr>
                <p:custDataLst>
                  <p:tags r:id="rId134"/>
                </p:custDataLst>
              </p:nvPr>
            </p:nvSpPr>
            <p:spPr bwMode="auto">
              <a:xfrm>
                <a:off x="2256" y="960"/>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02" name="Rectangle 6"/>
              <p:cNvSpPr>
                <a:spLocks noChangeArrowheads="1"/>
              </p:cNvSpPr>
              <p:nvPr>
                <p:custDataLst>
                  <p:tags r:id="rId135"/>
                </p:custDataLst>
              </p:nvPr>
            </p:nvSpPr>
            <p:spPr bwMode="auto">
              <a:xfrm>
                <a:off x="2544" y="960"/>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03" name="Rectangle 7"/>
              <p:cNvSpPr>
                <a:spLocks noChangeArrowheads="1"/>
              </p:cNvSpPr>
              <p:nvPr>
                <p:custDataLst>
                  <p:tags r:id="rId136"/>
                </p:custDataLst>
              </p:nvPr>
            </p:nvSpPr>
            <p:spPr bwMode="auto">
              <a:xfrm>
                <a:off x="2832" y="960"/>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04" name="Rectangle 8"/>
              <p:cNvSpPr>
                <a:spLocks noChangeArrowheads="1"/>
              </p:cNvSpPr>
              <p:nvPr>
                <p:custDataLst>
                  <p:tags r:id="rId137"/>
                </p:custDataLst>
              </p:nvPr>
            </p:nvSpPr>
            <p:spPr bwMode="auto">
              <a:xfrm>
                <a:off x="3408" y="960"/>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05" name="Rectangle 9"/>
              <p:cNvSpPr>
                <a:spLocks noChangeArrowheads="1"/>
              </p:cNvSpPr>
              <p:nvPr>
                <p:custDataLst>
                  <p:tags r:id="rId138"/>
                </p:custDataLst>
              </p:nvPr>
            </p:nvSpPr>
            <p:spPr bwMode="auto">
              <a:xfrm>
                <a:off x="3120" y="960"/>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06" name="Rectangle 10"/>
              <p:cNvSpPr>
                <a:spLocks noChangeArrowheads="1"/>
              </p:cNvSpPr>
              <p:nvPr>
                <p:custDataLst>
                  <p:tags r:id="rId139"/>
                </p:custDataLst>
              </p:nvPr>
            </p:nvSpPr>
            <p:spPr bwMode="auto">
              <a:xfrm>
                <a:off x="3696" y="960"/>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07" name="Rectangle 11"/>
              <p:cNvSpPr>
                <a:spLocks noChangeArrowheads="1"/>
              </p:cNvSpPr>
              <p:nvPr>
                <p:custDataLst>
                  <p:tags r:id="rId140"/>
                </p:custDataLst>
              </p:nvPr>
            </p:nvSpPr>
            <p:spPr bwMode="auto">
              <a:xfrm>
                <a:off x="3984" y="960"/>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08" name="Rectangle 12"/>
              <p:cNvSpPr>
                <a:spLocks noChangeArrowheads="1"/>
              </p:cNvSpPr>
              <p:nvPr>
                <p:custDataLst>
                  <p:tags r:id="rId141"/>
                </p:custDataLst>
              </p:nvPr>
            </p:nvSpPr>
            <p:spPr bwMode="auto">
              <a:xfrm>
                <a:off x="4272" y="960"/>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09" name="Rectangle 13"/>
              <p:cNvSpPr>
                <a:spLocks noChangeArrowheads="1"/>
              </p:cNvSpPr>
              <p:nvPr>
                <p:custDataLst>
                  <p:tags r:id="rId142"/>
                </p:custDataLst>
              </p:nvPr>
            </p:nvSpPr>
            <p:spPr bwMode="auto">
              <a:xfrm>
                <a:off x="4848" y="960"/>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10" name="Rectangle 14"/>
              <p:cNvSpPr>
                <a:spLocks noChangeArrowheads="1"/>
              </p:cNvSpPr>
              <p:nvPr>
                <p:custDataLst>
                  <p:tags r:id="rId143"/>
                </p:custDataLst>
              </p:nvPr>
            </p:nvSpPr>
            <p:spPr bwMode="auto">
              <a:xfrm>
                <a:off x="4560" y="960"/>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nvGrpSpPr>
              <p:cNvPr id="490511" name="Group 15"/>
              <p:cNvGrpSpPr>
                <a:grpSpLocks/>
              </p:cNvGrpSpPr>
              <p:nvPr/>
            </p:nvGrpSpPr>
            <p:grpSpPr bwMode="auto">
              <a:xfrm rot="-5400000">
                <a:off x="2328" y="888"/>
                <a:ext cx="2736" cy="2880"/>
                <a:chOff x="2352" y="1056"/>
                <a:chExt cx="2880" cy="2736"/>
              </a:xfrm>
            </p:grpSpPr>
            <p:sp>
              <p:nvSpPr>
                <p:cNvPr id="490512" name="Rectangle 16"/>
                <p:cNvSpPr>
                  <a:spLocks noChangeArrowheads="1"/>
                </p:cNvSpPr>
                <p:nvPr>
                  <p:custDataLst>
                    <p:tags r:id="rId144"/>
                  </p:custDataLst>
                </p:nvPr>
              </p:nvSpPr>
              <p:spPr bwMode="auto">
                <a:xfrm>
                  <a:off x="235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13" name="Rectangle 17"/>
                <p:cNvSpPr>
                  <a:spLocks noChangeArrowheads="1"/>
                </p:cNvSpPr>
                <p:nvPr>
                  <p:custDataLst>
                    <p:tags r:id="rId145"/>
                  </p:custDataLst>
                </p:nvPr>
              </p:nvSpPr>
              <p:spPr bwMode="auto">
                <a:xfrm>
                  <a:off x="264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14" name="Rectangle 18"/>
                <p:cNvSpPr>
                  <a:spLocks noChangeArrowheads="1"/>
                </p:cNvSpPr>
                <p:nvPr>
                  <p:custDataLst>
                    <p:tags r:id="rId146"/>
                  </p:custDataLst>
                </p:nvPr>
              </p:nvSpPr>
              <p:spPr bwMode="auto">
                <a:xfrm>
                  <a:off x="292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15" name="Rectangle 19"/>
                <p:cNvSpPr>
                  <a:spLocks noChangeArrowheads="1"/>
                </p:cNvSpPr>
                <p:nvPr>
                  <p:custDataLst>
                    <p:tags r:id="rId147"/>
                  </p:custDataLst>
                </p:nvPr>
              </p:nvSpPr>
              <p:spPr bwMode="auto">
                <a:xfrm>
                  <a:off x="350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16" name="Rectangle 20"/>
                <p:cNvSpPr>
                  <a:spLocks noChangeArrowheads="1"/>
                </p:cNvSpPr>
                <p:nvPr>
                  <p:custDataLst>
                    <p:tags r:id="rId148"/>
                  </p:custDataLst>
                </p:nvPr>
              </p:nvSpPr>
              <p:spPr bwMode="auto">
                <a:xfrm>
                  <a:off x="321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17" name="Rectangle 21"/>
                <p:cNvSpPr>
                  <a:spLocks noChangeArrowheads="1"/>
                </p:cNvSpPr>
                <p:nvPr>
                  <p:custDataLst>
                    <p:tags r:id="rId149"/>
                  </p:custDataLst>
                </p:nvPr>
              </p:nvSpPr>
              <p:spPr bwMode="auto">
                <a:xfrm>
                  <a:off x="379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18" name="Rectangle 22"/>
                <p:cNvSpPr>
                  <a:spLocks noChangeArrowheads="1"/>
                </p:cNvSpPr>
                <p:nvPr>
                  <p:custDataLst>
                    <p:tags r:id="rId150"/>
                  </p:custDataLst>
                </p:nvPr>
              </p:nvSpPr>
              <p:spPr bwMode="auto">
                <a:xfrm>
                  <a:off x="408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19" name="Rectangle 23"/>
                <p:cNvSpPr>
                  <a:spLocks noChangeArrowheads="1"/>
                </p:cNvSpPr>
                <p:nvPr>
                  <p:custDataLst>
                    <p:tags r:id="rId151"/>
                  </p:custDataLst>
                </p:nvPr>
              </p:nvSpPr>
              <p:spPr bwMode="auto">
                <a:xfrm>
                  <a:off x="436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20" name="Rectangle 24"/>
                <p:cNvSpPr>
                  <a:spLocks noChangeArrowheads="1"/>
                </p:cNvSpPr>
                <p:nvPr>
                  <p:custDataLst>
                    <p:tags r:id="rId152"/>
                  </p:custDataLst>
                </p:nvPr>
              </p:nvSpPr>
              <p:spPr bwMode="auto">
                <a:xfrm>
                  <a:off x="494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0521" name="Rectangle 25"/>
                <p:cNvSpPr>
                  <a:spLocks noChangeArrowheads="1"/>
                </p:cNvSpPr>
                <p:nvPr>
                  <p:custDataLst>
                    <p:tags r:id="rId153"/>
                  </p:custDataLst>
                </p:nvPr>
              </p:nvSpPr>
              <p:spPr bwMode="auto">
                <a:xfrm>
                  <a:off x="465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grpSp>
        <p:grpSp>
          <p:nvGrpSpPr>
            <p:cNvPr id="490522" name="Group 26"/>
            <p:cNvGrpSpPr>
              <a:grpSpLocks/>
            </p:cNvGrpSpPr>
            <p:nvPr/>
          </p:nvGrpSpPr>
          <p:grpSpPr bwMode="auto">
            <a:xfrm>
              <a:off x="243" y="922"/>
              <a:ext cx="5233" cy="3070"/>
              <a:chOff x="243" y="922"/>
              <a:chExt cx="5233" cy="3070"/>
            </a:xfrm>
          </p:grpSpPr>
          <p:sp>
            <p:nvSpPr>
              <p:cNvPr id="490523" name="Text Box 27"/>
              <p:cNvSpPr txBox="1">
                <a:spLocks noChangeArrowheads="1"/>
              </p:cNvSpPr>
              <p:nvPr>
                <p:custDataLst>
                  <p:tags r:id="rId127"/>
                </p:custDataLst>
              </p:nvPr>
            </p:nvSpPr>
            <p:spPr bwMode="auto">
              <a:xfrm>
                <a:off x="3148" y="370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cs typeface="Arial" charset="0"/>
                  </a:rPr>
                  <a:t>D</a:t>
                </a:r>
              </a:p>
            </p:txBody>
          </p:sp>
          <p:grpSp>
            <p:nvGrpSpPr>
              <p:cNvPr id="490524" name="Group 28"/>
              <p:cNvGrpSpPr>
                <a:grpSpLocks/>
              </p:cNvGrpSpPr>
              <p:nvPr/>
            </p:nvGrpSpPr>
            <p:grpSpPr bwMode="auto">
              <a:xfrm>
                <a:off x="243" y="922"/>
                <a:ext cx="5090" cy="2905"/>
                <a:chOff x="243" y="922"/>
                <a:chExt cx="5090" cy="2905"/>
              </a:xfrm>
            </p:grpSpPr>
            <p:sp>
              <p:nvSpPr>
                <p:cNvPr id="490525" name="Text Box 29"/>
                <p:cNvSpPr txBox="1">
                  <a:spLocks noChangeArrowheads="1"/>
                </p:cNvSpPr>
                <p:nvPr>
                  <p:custDataLst>
                    <p:tags r:id="rId129"/>
                  </p:custDataLst>
                </p:nvPr>
              </p:nvSpPr>
              <p:spPr bwMode="auto">
                <a:xfrm>
                  <a:off x="243" y="1319"/>
                  <a:ext cx="1917" cy="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latin typeface="Comic Sans MS" pitchFamily="66" charset="0"/>
                      <a:cs typeface="Arial" charset="0"/>
                    </a:rPr>
                    <a:t>For a given band-limited image, the Nyquist sampling theorem states that if a uniform sampling is fine enough (</a:t>
                  </a:r>
                  <a:r>
                    <a:rPr lang="en-US" sz="2000">
                      <a:latin typeface="Comic Sans MS" pitchFamily="66" charset="0"/>
                      <a:cs typeface="Arial" charset="0"/>
                      <a:sym typeface="Symbol" pitchFamily="18" charset="2"/>
                    </a:rPr>
                    <a:t></a:t>
                  </a:r>
                  <a:r>
                    <a:rPr lang="en-US" sz="2000" b="1">
                      <a:latin typeface="Comic Sans MS" pitchFamily="66" charset="0"/>
                      <a:cs typeface="Arial" charset="0"/>
                    </a:rPr>
                    <a:t>D</a:t>
                  </a:r>
                  <a:r>
                    <a:rPr lang="en-US" sz="2000">
                      <a:latin typeface="Comic Sans MS" pitchFamily="66" charset="0"/>
                      <a:cs typeface="Arial" charset="0"/>
                    </a:rPr>
                    <a:t>), perfect reconstruction is possible.</a:t>
                  </a:r>
                </a:p>
              </p:txBody>
            </p:sp>
            <p:sp>
              <p:nvSpPr>
                <p:cNvPr id="490526" name="Line 30"/>
                <p:cNvSpPr>
                  <a:spLocks noChangeShapeType="1"/>
                </p:cNvSpPr>
                <p:nvPr>
                  <p:custDataLst>
                    <p:tags r:id="rId130"/>
                  </p:custDataLst>
                </p:nvPr>
              </p:nvSpPr>
              <p:spPr bwMode="auto">
                <a:xfrm>
                  <a:off x="2562" y="3827"/>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0527" name="Line 31"/>
                <p:cNvSpPr>
                  <a:spLocks noChangeShapeType="1"/>
                </p:cNvSpPr>
                <p:nvPr>
                  <p:custDataLst>
                    <p:tags r:id="rId131"/>
                  </p:custDataLst>
                </p:nvPr>
              </p:nvSpPr>
              <p:spPr bwMode="auto">
                <a:xfrm flipH="1">
                  <a:off x="3402" y="3827"/>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0528" name="Line 32"/>
                <p:cNvSpPr>
                  <a:spLocks noChangeShapeType="1"/>
                </p:cNvSpPr>
                <p:nvPr>
                  <p:custDataLst>
                    <p:tags r:id="rId132"/>
                  </p:custDataLst>
                </p:nvPr>
              </p:nvSpPr>
              <p:spPr bwMode="auto">
                <a:xfrm rot="-5400000">
                  <a:off x="5045" y="2036"/>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0529" name="Line 33"/>
                <p:cNvSpPr>
                  <a:spLocks noChangeShapeType="1"/>
                </p:cNvSpPr>
                <p:nvPr>
                  <p:custDataLst>
                    <p:tags r:id="rId133"/>
                  </p:custDataLst>
                </p:nvPr>
              </p:nvSpPr>
              <p:spPr bwMode="auto">
                <a:xfrm rot="16200000" flipH="1">
                  <a:off x="5044" y="1210"/>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90530" name="Text Box 34"/>
              <p:cNvSpPr txBox="1">
                <a:spLocks noChangeArrowheads="1"/>
              </p:cNvSpPr>
              <p:nvPr>
                <p:custDataLst>
                  <p:tags r:id="rId128"/>
                </p:custDataLst>
              </p:nvPr>
            </p:nvSpPr>
            <p:spPr bwMode="auto">
              <a:xfrm>
                <a:off x="5221" y="1488"/>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cs typeface="Arial" charset="0"/>
                  </a:rPr>
                  <a:t>D</a:t>
                </a:r>
              </a:p>
            </p:txBody>
          </p:sp>
        </p:grpSp>
      </p:grpSp>
      <p:grpSp>
        <p:nvGrpSpPr>
          <p:cNvPr id="7" name="Group 35"/>
          <p:cNvGrpSpPr>
            <a:grpSpLocks/>
          </p:cNvGrpSpPr>
          <p:nvPr>
            <p:custDataLst>
              <p:tags r:id="rId3"/>
            </p:custDataLst>
          </p:nvPr>
        </p:nvGrpSpPr>
        <p:grpSpPr bwMode="auto">
          <a:xfrm>
            <a:off x="3476625" y="1384300"/>
            <a:ext cx="4778375" cy="4530725"/>
            <a:chOff x="2190" y="872"/>
            <a:chExt cx="3010" cy="2854"/>
          </a:xfrm>
        </p:grpSpPr>
        <p:grpSp>
          <p:nvGrpSpPr>
            <p:cNvPr id="490532" name="Group 36"/>
            <p:cNvGrpSpPr>
              <a:grpSpLocks/>
            </p:cNvGrpSpPr>
            <p:nvPr/>
          </p:nvGrpSpPr>
          <p:grpSpPr bwMode="auto">
            <a:xfrm>
              <a:off x="2478" y="872"/>
              <a:ext cx="2722" cy="2854"/>
              <a:chOff x="2478" y="872"/>
              <a:chExt cx="2722" cy="2854"/>
            </a:xfrm>
          </p:grpSpPr>
          <p:grpSp>
            <p:nvGrpSpPr>
              <p:cNvPr id="490533" name="Group 37"/>
              <p:cNvGrpSpPr>
                <a:grpSpLocks/>
              </p:cNvGrpSpPr>
              <p:nvPr/>
            </p:nvGrpSpPr>
            <p:grpSpPr bwMode="auto">
              <a:xfrm>
                <a:off x="2478" y="872"/>
                <a:ext cx="144" cy="2854"/>
                <a:chOff x="2192" y="912"/>
                <a:chExt cx="144" cy="2854"/>
              </a:xfrm>
            </p:grpSpPr>
            <p:sp>
              <p:nvSpPr>
                <p:cNvPr id="490534" name="Oval 38"/>
                <p:cNvSpPr>
                  <a:spLocks noChangeArrowheads="1"/>
                </p:cNvSpPr>
                <p:nvPr>
                  <p:custDataLst>
                    <p:tags r:id="rId116"/>
                  </p:custDataLst>
                </p:nvPr>
              </p:nvSpPr>
              <p:spPr bwMode="auto">
                <a:xfrm>
                  <a:off x="2192" y="91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35" name="Oval 39"/>
                <p:cNvSpPr>
                  <a:spLocks noChangeArrowheads="1"/>
                </p:cNvSpPr>
                <p:nvPr>
                  <p:custDataLst>
                    <p:tags r:id="rId117"/>
                  </p:custDataLst>
                </p:nvPr>
              </p:nvSpPr>
              <p:spPr bwMode="auto">
                <a:xfrm>
                  <a:off x="2192" y="1183"/>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36" name="Oval 40"/>
                <p:cNvSpPr>
                  <a:spLocks noChangeArrowheads="1"/>
                </p:cNvSpPr>
                <p:nvPr>
                  <p:custDataLst>
                    <p:tags r:id="rId118"/>
                  </p:custDataLst>
                </p:nvPr>
              </p:nvSpPr>
              <p:spPr bwMode="auto">
                <a:xfrm>
                  <a:off x="2192" y="145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37" name="Oval 41"/>
                <p:cNvSpPr>
                  <a:spLocks noChangeArrowheads="1"/>
                </p:cNvSpPr>
                <p:nvPr>
                  <p:custDataLst>
                    <p:tags r:id="rId119"/>
                  </p:custDataLst>
                </p:nvPr>
              </p:nvSpPr>
              <p:spPr bwMode="auto">
                <a:xfrm>
                  <a:off x="2192" y="1725"/>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38" name="Oval 42"/>
                <p:cNvSpPr>
                  <a:spLocks noChangeArrowheads="1"/>
                </p:cNvSpPr>
                <p:nvPr>
                  <p:custDataLst>
                    <p:tags r:id="rId120"/>
                  </p:custDataLst>
                </p:nvPr>
              </p:nvSpPr>
              <p:spPr bwMode="auto">
                <a:xfrm>
                  <a:off x="2192" y="199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39" name="Oval 43"/>
                <p:cNvSpPr>
                  <a:spLocks noChangeArrowheads="1"/>
                </p:cNvSpPr>
                <p:nvPr>
                  <p:custDataLst>
                    <p:tags r:id="rId121"/>
                  </p:custDataLst>
                </p:nvPr>
              </p:nvSpPr>
              <p:spPr bwMode="auto">
                <a:xfrm>
                  <a:off x="2192" y="2267"/>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40" name="Oval 44"/>
                <p:cNvSpPr>
                  <a:spLocks noChangeArrowheads="1"/>
                </p:cNvSpPr>
                <p:nvPr>
                  <p:custDataLst>
                    <p:tags r:id="rId122"/>
                  </p:custDataLst>
                </p:nvPr>
              </p:nvSpPr>
              <p:spPr bwMode="auto">
                <a:xfrm>
                  <a:off x="2192" y="253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41" name="Oval 45"/>
                <p:cNvSpPr>
                  <a:spLocks noChangeArrowheads="1"/>
                </p:cNvSpPr>
                <p:nvPr>
                  <p:custDataLst>
                    <p:tags r:id="rId123"/>
                  </p:custDataLst>
                </p:nvPr>
              </p:nvSpPr>
              <p:spPr bwMode="auto">
                <a:xfrm>
                  <a:off x="2192" y="2809"/>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42" name="Oval 46"/>
                <p:cNvSpPr>
                  <a:spLocks noChangeArrowheads="1"/>
                </p:cNvSpPr>
                <p:nvPr>
                  <p:custDataLst>
                    <p:tags r:id="rId124"/>
                  </p:custDataLst>
                </p:nvPr>
              </p:nvSpPr>
              <p:spPr bwMode="auto">
                <a:xfrm>
                  <a:off x="2192" y="308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43" name="Oval 47"/>
                <p:cNvSpPr>
                  <a:spLocks noChangeArrowheads="1"/>
                </p:cNvSpPr>
                <p:nvPr>
                  <p:custDataLst>
                    <p:tags r:id="rId125"/>
                  </p:custDataLst>
                </p:nvPr>
              </p:nvSpPr>
              <p:spPr bwMode="auto">
                <a:xfrm>
                  <a:off x="2192" y="335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44" name="Oval 48"/>
                <p:cNvSpPr>
                  <a:spLocks noChangeArrowheads="1"/>
                </p:cNvSpPr>
                <p:nvPr>
                  <p:custDataLst>
                    <p:tags r:id="rId126"/>
                  </p:custDataLst>
                </p:nvPr>
              </p:nvSpPr>
              <p:spPr bwMode="auto">
                <a:xfrm>
                  <a:off x="2192" y="362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nvGrpSpPr>
              <p:cNvPr id="490545" name="Group 49"/>
              <p:cNvGrpSpPr>
                <a:grpSpLocks/>
              </p:cNvGrpSpPr>
              <p:nvPr/>
            </p:nvGrpSpPr>
            <p:grpSpPr bwMode="auto">
              <a:xfrm>
                <a:off x="2764" y="872"/>
                <a:ext cx="144" cy="2854"/>
                <a:chOff x="2192" y="912"/>
                <a:chExt cx="144" cy="2854"/>
              </a:xfrm>
            </p:grpSpPr>
            <p:sp>
              <p:nvSpPr>
                <p:cNvPr id="490546" name="Oval 50"/>
                <p:cNvSpPr>
                  <a:spLocks noChangeArrowheads="1"/>
                </p:cNvSpPr>
                <p:nvPr>
                  <p:custDataLst>
                    <p:tags r:id="rId105"/>
                  </p:custDataLst>
                </p:nvPr>
              </p:nvSpPr>
              <p:spPr bwMode="auto">
                <a:xfrm>
                  <a:off x="2192" y="91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47" name="Oval 51"/>
                <p:cNvSpPr>
                  <a:spLocks noChangeArrowheads="1"/>
                </p:cNvSpPr>
                <p:nvPr>
                  <p:custDataLst>
                    <p:tags r:id="rId106"/>
                  </p:custDataLst>
                </p:nvPr>
              </p:nvSpPr>
              <p:spPr bwMode="auto">
                <a:xfrm>
                  <a:off x="2192" y="1183"/>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48" name="Oval 52"/>
                <p:cNvSpPr>
                  <a:spLocks noChangeArrowheads="1"/>
                </p:cNvSpPr>
                <p:nvPr>
                  <p:custDataLst>
                    <p:tags r:id="rId107"/>
                  </p:custDataLst>
                </p:nvPr>
              </p:nvSpPr>
              <p:spPr bwMode="auto">
                <a:xfrm>
                  <a:off x="2192" y="145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49" name="Oval 53"/>
                <p:cNvSpPr>
                  <a:spLocks noChangeArrowheads="1"/>
                </p:cNvSpPr>
                <p:nvPr>
                  <p:custDataLst>
                    <p:tags r:id="rId108"/>
                  </p:custDataLst>
                </p:nvPr>
              </p:nvSpPr>
              <p:spPr bwMode="auto">
                <a:xfrm>
                  <a:off x="2192" y="1725"/>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50" name="Oval 54"/>
                <p:cNvSpPr>
                  <a:spLocks noChangeArrowheads="1"/>
                </p:cNvSpPr>
                <p:nvPr>
                  <p:custDataLst>
                    <p:tags r:id="rId109"/>
                  </p:custDataLst>
                </p:nvPr>
              </p:nvSpPr>
              <p:spPr bwMode="auto">
                <a:xfrm>
                  <a:off x="2192" y="199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51" name="Oval 55"/>
                <p:cNvSpPr>
                  <a:spLocks noChangeArrowheads="1"/>
                </p:cNvSpPr>
                <p:nvPr>
                  <p:custDataLst>
                    <p:tags r:id="rId110"/>
                  </p:custDataLst>
                </p:nvPr>
              </p:nvSpPr>
              <p:spPr bwMode="auto">
                <a:xfrm>
                  <a:off x="2192" y="2267"/>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52" name="Oval 56"/>
                <p:cNvSpPr>
                  <a:spLocks noChangeArrowheads="1"/>
                </p:cNvSpPr>
                <p:nvPr>
                  <p:custDataLst>
                    <p:tags r:id="rId111"/>
                  </p:custDataLst>
                </p:nvPr>
              </p:nvSpPr>
              <p:spPr bwMode="auto">
                <a:xfrm>
                  <a:off x="2192" y="253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53" name="Oval 57"/>
                <p:cNvSpPr>
                  <a:spLocks noChangeArrowheads="1"/>
                </p:cNvSpPr>
                <p:nvPr>
                  <p:custDataLst>
                    <p:tags r:id="rId112"/>
                  </p:custDataLst>
                </p:nvPr>
              </p:nvSpPr>
              <p:spPr bwMode="auto">
                <a:xfrm>
                  <a:off x="2192" y="2809"/>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54" name="Oval 58"/>
                <p:cNvSpPr>
                  <a:spLocks noChangeArrowheads="1"/>
                </p:cNvSpPr>
                <p:nvPr>
                  <p:custDataLst>
                    <p:tags r:id="rId113"/>
                  </p:custDataLst>
                </p:nvPr>
              </p:nvSpPr>
              <p:spPr bwMode="auto">
                <a:xfrm>
                  <a:off x="2192" y="308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55" name="Oval 59"/>
                <p:cNvSpPr>
                  <a:spLocks noChangeArrowheads="1"/>
                </p:cNvSpPr>
                <p:nvPr>
                  <p:custDataLst>
                    <p:tags r:id="rId114"/>
                  </p:custDataLst>
                </p:nvPr>
              </p:nvSpPr>
              <p:spPr bwMode="auto">
                <a:xfrm>
                  <a:off x="2192" y="335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56" name="Oval 60"/>
                <p:cNvSpPr>
                  <a:spLocks noChangeArrowheads="1"/>
                </p:cNvSpPr>
                <p:nvPr>
                  <p:custDataLst>
                    <p:tags r:id="rId115"/>
                  </p:custDataLst>
                </p:nvPr>
              </p:nvSpPr>
              <p:spPr bwMode="auto">
                <a:xfrm>
                  <a:off x="2192" y="362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nvGrpSpPr>
              <p:cNvPr id="490557" name="Group 61"/>
              <p:cNvGrpSpPr>
                <a:grpSpLocks/>
              </p:cNvGrpSpPr>
              <p:nvPr/>
            </p:nvGrpSpPr>
            <p:grpSpPr bwMode="auto">
              <a:xfrm>
                <a:off x="3051" y="872"/>
                <a:ext cx="144" cy="2854"/>
                <a:chOff x="2192" y="912"/>
                <a:chExt cx="144" cy="2854"/>
              </a:xfrm>
            </p:grpSpPr>
            <p:sp>
              <p:nvSpPr>
                <p:cNvPr id="490558" name="Oval 62"/>
                <p:cNvSpPr>
                  <a:spLocks noChangeArrowheads="1"/>
                </p:cNvSpPr>
                <p:nvPr>
                  <p:custDataLst>
                    <p:tags r:id="rId94"/>
                  </p:custDataLst>
                </p:nvPr>
              </p:nvSpPr>
              <p:spPr bwMode="auto">
                <a:xfrm>
                  <a:off x="2192" y="91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59" name="Oval 63"/>
                <p:cNvSpPr>
                  <a:spLocks noChangeArrowheads="1"/>
                </p:cNvSpPr>
                <p:nvPr>
                  <p:custDataLst>
                    <p:tags r:id="rId95"/>
                  </p:custDataLst>
                </p:nvPr>
              </p:nvSpPr>
              <p:spPr bwMode="auto">
                <a:xfrm>
                  <a:off x="2192" y="1183"/>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60" name="Oval 64"/>
                <p:cNvSpPr>
                  <a:spLocks noChangeArrowheads="1"/>
                </p:cNvSpPr>
                <p:nvPr>
                  <p:custDataLst>
                    <p:tags r:id="rId96"/>
                  </p:custDataLst>
                </p:nvPr>
              </p:nvSpPr>
              <p:spPr bwMode="auto">
                <a:xfrm>
                  <a:off x="2192" y="145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61" name="Oval 65"/>
                <p:cNvSpPr>
                  <a:spLocks noChangeArrowheads="1"/>
                </p:cNvSpPr>
                <p:nvPr>
                  <p:custDataLst>
                    <p:tags r:id="rId97"/>
                  </p:custDataLst>
                </p:nvPr>
              </p:nvSpPr>
              <p:spPr bwMode="auto">
                <a:xfrm>
                  <a:off x="2192" y="1725"/>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62" name="Oval 66"/>
                <p:cNvSpPr>
                  <a:spLocks noChangeArrowheads="1"/>
                </p:cNvSpPr>
                <p:nvPr>
                  <p:custDataLst>
                    <p:tags r:id="rId98"/>
                  </p:custDataLst>
                </p:nvPr>
              </p:nvSpPr>
              <p:spPr bwMode="auto">
                <a:xfrm>
                  <a:off x="2192" y="199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63" name="Oval 67"/>
                <p:cNvSpPr>
                  <a:spLocks noChangeArrowheads="1"/>
                </p:cNvSpPr>
                <p:nvPr>
                  <p:custDataLst>
                    <p:tags r:id="rId99"/>
                  </p:custDataLst>
                </p:nvPr>
              </p:nvSpPr>
              <p:spPr bwMode="auto">
                <a:xfrm>
                  <a:off x="2192" y="2267"/>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64" name="Oval 68"/>
                <p:cNvSpPr>
                  <a:spLocks noChangeArrowheads="1"/>
                </p:cNvSpPr>
                <p:nvPr>
                  <p:custDataLst>
                    <p:tags r:id="rId100"/>
                  </p:custDataLst>
                </p:nvPr>
              </p:nvSpPr>
              <p:spPr bwMode="auto">
                <a:xfrm>
                  <a:off x="2192" y="253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65" name="Oval 69"/>
                <p:cNvSpPr>
                  <a:spLocks noChangeArrowheads="1"/>
                </p:cNvSpPr>
                <p:nvPr>
                  <p:custDataLst>
                    <p:tags r:id="rId101"/>
                  </p:custDataLst>
                </p:nvPr>
              </p:nvSpPr>
              <p:spPr bwMode="auto">
                <a:xfrm>
                  <a:off x="2192" y="2809"/>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66" name="Oval 70"/>
                <p:cNvSpPr>
                  <a:spLocks noChangeArrowheads="1"/>
                </p:cNvSpPr>
                <p:nvPr>
                  <p:custDataLst>
                    <p:tags r:id="rId102"/>
                  </p:custDataLst>
                </p:nvPr>
              </p:nvSpPr>
              <p:spPr bwMode="auto">
                <a:xfrm>
                  <a:off x="2192" y="308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67" name="Oval 71"/>
                <p:cNvSpPr>
                  <a:spLocks noChangeArrowheads="1"/>
                </p:cNvSpPr>
                <p:nvPr>
                  <p:custDataLst>
                    <p:tags r:id="rId103"/>
                  </p:custDataLst>
                </p:nvPr>
              </p:nvSpPr>
              <p:spPr bwMode="auto">
                <a:xfrm>
                  <a:off x="2192" y="335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68" name="Oval 72"/>
                <p:cNvSpPr>
                  <a:spLocks noChangeArrowheads="1"/>
                </p:cNvSpPr>
                <p:nvPr>
                  <p:custDataLst>
                    <p:tags r:id="rId104"/>
                  </p:custDataLst>
                </p:nvPr>
              </p:nvSpPr>
              <p:spPr bwMode="auto">
                <a:xfrm>
                  <a:off x="2192" y="362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nvGrpSpPr>
              <p:cNvPr id="490569" name="Group 73"/>
              <p:cNvGrpSpPr>
                <a:grpSpLocks/>
              </p:cNvGrpSpPr>
              <p:nvPr/>
            </p:nvGrpSpPr>
            <p:grpSpPr bwMode="auto">
              <a:xfrm>
                <a:off x="3337" y="872"/>
                <a:ext cx="144" cy="2854"/>
                <a:chOff x="2192" y="912"/>
                <a:chExt cx="144" cy="2854"/>
              </a:xfrm>
            </p:grpSpPr>
            <p:sp>
              <p:nvSpPr>
                <p:cNvPr id="490570" name="Oval 74"/>
                <p:cNvSpPr>
                  <a:spLocks noChangeArrowheads="1"/>
                </p:cNvSpPr>
                <p:nvPr>
                  <p:custDataLst>
                    <p:tags r:id="rId83"/>
                  </p:custDataLst>
                </p:nvPr>
              </p:nvSpPr>
              <p:spPr bwMode="auto">
                <a:xfrm>
                  <a:off x="2192" y="91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71" name="Oval 75"/>
                <p:cNvSpPr>
                  <a:spLocks noChangeArrowheads="1"/>
                </p:cNvSpPr>
                <p:nvPr>
                  <p:custDataLst>
                    <p:tags r:id="rId84"/>
                  </p:custDataLst>
                </p:nvPr>
              </p:nvSpPr>
              <p:spPr bwMode="auto">
                <a:xfrm>
                  <a:off x="2192" y="1183"/>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72" name="Oval 76"/>
                <p:cNvSpPr>
                  <a:spLocks noChangeArrowheads="1"/>
                </p:cNvSpPr>
                <p:nvPr>
                  <p:custDataLst>
                    <p:tags r:id="rId85"/>
                  </p:custDataLst>
                </p:nvPr>
              </p:nvSpPr>
              <p:spPr bwMode="auto">
                <a:xfrm>
                  <a:off x="2192" y="145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73" name="Oval 77"/>
                <p:cNvSpPr>
                  <a:spLocks noChangeArrowheads="1"/>
                </p:cNvSpPr>
                <p:nvPr>
                  <p:custDataLst>
                    <p:tags r:id="rId86"/>
                  </p:custDataLst>
                </p:nvPr>
              </p:nvSpPr>
              <p:spPr bwMode="auto">
                <a:xfrm>
                  <a:off x="2192" y="1725"/>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74" name="Oval 78"/>
                <p:cNvSpPr>
                  <a:spLocks noChangeArrowheads="1"/>
                </p:cNvSpPr>
                <p:nvPr>
                  <p:custDataLst>
                    <p:tags r:id="rId87"/>
                  </p:custDataLst>
                </p:nvPr>
              </p:nvSpPr>
              <p:spPr bwMode="auto">
                <a:xfrm>
                  <a:off x="2192" y="199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75" name="Oval 79"/>
                <p:cNvSpPr>
                  <a:spLocks noChangeArrowheads="1"/>
                </p:cNvSpPr>
                <p:nvPr>
                  <p:custDataLst>
                    <p:tags r:id="rId88"/>
                  </p:custDataLst>
                </p:nvPr>
              </p:nvSpPr>
              <p:spPr bwMode="auto">
                <a:xfrm>
                  <a:off x="2192" y="2267"/>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76" name="Oval 80"/>
                <p:cNvSpPr>
                  <a:spLocks noChangeArrowheads="1"/>
                </p:cNvSpPr>
                <p:nvPr>
                  <p:custDataLst>
                    <p:tags r:id="rId89"/>
                  </p:custDataLst>
                </p:nvPr>
              </p:nvSpPr>
              <p:spPr bwMode="auto">
                <a:xfrm>
                  <a:off x="2192" y="253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77" name="Oval 81"/>
                <p:cNvSpPr>
                  <a:spLocks noChangeArrowheads="1"/>
                </p:cNvSpPr>
                <p:nvPr>
                  <p:custDataLst>
                    <p:tags r:id="rId90"/>
                  </p:custDataLst>
                </p:nvPr>
              </p:nvSpPr>
              <p:spPr bwMode="auto">
                <a:xfrm>
                  <a:off x="2192" y="2809"/>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78" name="Oval 82"/>
                <p:cNvSpPr>
                  <a:spLocks noChangeArrowheads="1"/>
                </p:cNvSpPr>
                <p:nvPr>
                  <p:custDataLst>
                    <p:tags r:id="rId91"/>
                  </p:custDataLst>
                </p:nvPr>
              </p:nvSpPr>
              <p:spPr bwMode="auto">
                <a:xfrm>
                  <a:off x="2192" y="308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79" name="Oval 83"/>
                <p:cNvSpPr>
                  <a:spLocks noChangeArrowheads="1"/>
                </p:cNvSpPr>
                <p:nvPr>
                  <p:custDataLst>
                    <p:tags r:id="rId92"/>
                  </p:custDataLst>
                </p:nvPr>
              </p:nvSpPr>
              <p:spPr bwMode="auto">
                <a:xfrm>
                  <a:off x="2192" y="335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80" name="Oval 84"/>
                <p:cNvSpPr>
                  <a:spLocks noChangeArrowheads="1"/>
                </p:cNvSpPr>
                <p:nvPr>
                  <p:custDataLst>
                    <p:tags r:id="rId93"/>
                  </p:custDataLst>
                </p:nvPr>
              </p:nvSpPr>
              <p:spPr bwMode="auto">
                <a:xfrm>
                  <a:off x="2192" y="362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nvGrpSpPr>
              <p:cNvPr id="490581" name="Group 85"/>
              <p:cNvGrpSpPr>
                <a:grpSpLocks/>
              </p:cNvGrpSpPr>
              <p:nvPr/>
            </p:nvGrpSpPr>
            <p:grpSpPr bwMode="auto">
              <a:xfrm>
                <a:off x="3624" y="872"/>
                <a:ext cx="144" cy="2854"/>
                <a:chOff x="2192" y="912"/>
                <a:chExt cx="144" cy="2854"/>
              </a:xfrm>
            </p:grpSpPr>
            <p:sp>
              <p:nvSpPr>
                <p:cNvPr id="490582" name="Oval 86"/>
                <p:cNvSpPr>
                  <a:spLocks noChangeArrowheads="1"/>
                </p:cNvSpPr>
                <p:nvPr>
                  <p:custDataLst>
                    <p:tags r:id="rId72"/>
                  </p:custDataLst>
                </p:nvPr>
              </p:nvSpPr>
              <p:spPr bwMode="auto">
                <a:xfrm>
                  <a:off x="2192" y="91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83" name="Oval 87"/>
                <p:cNvSpPr>
                  <a:spLocks noChangeArrowheads="1"/>
                </p:cNvSpPr>
                <p:nvPr>
                  <p:custDataLst>
                    <p:tags r:id="rId73"/>
                  </p:custDataLst>
                </p:nvPr>
              </p:nvSpPr>
              <p:spPr bwMode="auto">
                <a:xfrm>
                  <a:off x="2192" y="1183"/>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84" name="Oval 88"/>
                <p:cNvSpPr>
                  <a:spLocks noChangeArrowheads="1"/>
                </p:cNvSpPr>
                <p:nvPr>
                  <p:custDataLst>
                    <p:tags r:id="rId74"/>
                  </p:custDataLst>
                </p:nvPr>
              </p:nvSpPr>
              <p:spPr bwMode="auto">
                <a:xfrm>
                  <a:off x="2192" y="145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85" name="Oval 89"/>
                <p:cNvSpPr>
                  <a:spLocks noChangeArrowheads="1"/>
                </p:cNvSpPr>
                <p:nvPr>
                  <p:custDataLst>
                    <p:tags r:id="rId75"/>
                  </p:custDataLst>
                </p:nvPr>
              </p:nvSpPr>
              <p:spPr bwMode="auto">
                <a:xfrm>
                  <a:off x="2192" y="1725"/>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86" name="Oval 90"/>
                <p:cNvSpPr>
                  <a:spLocks noChangeArrowheads="1"/>
                </p:cNvSpPr>
                <p:nvPr>
                  <p:custDataLst>
                    <p:tags r:id="rId76"/>
                  </p:custDataLst>
                </p:nvPr>
              </p:nvSpPr>
              <p:spPr bwMode="auto">
                <a:xfrm>
                  <a:off x="2192" y="199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87" name="Oval 91"/>
                <p:cNvSpPr>
                  <a:spLocks noChangeArrowheads="1"/>
                </p:cNvSpPr>
                <p:nvPr>
                  <p:custDataLst>
                    <p:tags r:id="rId77"/>
                  </p:custDataLst>
                </p:nvPr>
              </p:nvSpPr>
              <p:spPr bwMode="auto">
                <a:xfrm>
                  <a:off x="2192" y="2267"/>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88" name="Oval 92"/>
                <p:cNvSpPr>
                  <a:spLocks noChangeArrowheads="1"/>
                </p:cNvSpPr>
                <p:nvPr>
                  <p:custDataLst>
                    <p:tags r:id="rId78"/>
                  </p:custDataLst>
                </p:nvPr>
              </p:nvSpPr>
              <p:spPr bwMode="auto">
                <a:xfrm>
                  <a:off x="2192" y="253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89" name="Oval 93"/>
                <p:cNvSpPr>
                  <a:spLocks noChangeArrowheads="1"/>
                </p:cNvSpPr>
                <p:nvPr>
                  <p:custDataLst>
                    <p:tags r:id="rId79"/>
                  </p:custDataLst>
                </p:nvPr>
              </p:nvSpPr>
              <p:spPr bwMode="auto">
                <a:xfrm>
                  <a:off x="2192" y="2809"/>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90" name="Oval 94"/>
                <p:cNvSpPr>
                  <a:spLocks noChangeArrowheads="1"/>
                </p:cNvSpPr>
                <p:nvPr>
                  <p:custDataLst>
                    <p:tags r:id="rId80"/>
                  </p:custDataLst>
                </p:nvPr>
              </p:nvSpPr>
              <p:spPr bwMode="auto">
                <a:xfrm>
                  <a:off x="2192" y="308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91" name="Oval 95"/>
                <p:cNvSpPr>
                  <a:spLocks noChangeArrowheads="1"/>
                </p:cNvSpPr>
                <p:nvPr>
                  <p:custDataLst>
                    <p:tags r:id="rId81"/>
                  </p:custDataLst>
                </p:nvPr>
              </p:nvSpPr>
              <p:spPr bwMode="auto">
                <a:xfrm>
                  <a:off x="2192" y="335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92" name="Oval 96"/>
                <p:cNvSpPr>
                  <a:spLocks noChangeArrowheads="1"/>
                </p:cNvSpPr>
                <p:nvPr>
                  <p:custDataLst>
                    <p:tags r:id="rId82"/>
                  </p:custDataLst>
                </p:nvPr>
              </p:nvSpPr>
              <p:spPr bwMode="auto">
                <a:xfrm>
                  <a:off x="2192" y="362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nvGrpSpPr>
              <p:cNvPr id="490593" name="Group 97"/>
              <p:cNvGrpSpPr>
                <a:grpSpLocks/>
              </p:cNvGrpSpPr>
              <p:nvPr/>
            </p:nvGrpSpPr>
            <p:grpSpPr bwMode="auto">
              <a:xfrm>
                <a:off x="3910" y="872"/>
                <a:ext cx="144" cy="2854"/>
                <a:chOff x="2192" y="912"/>
                <a:chExt cx="144" cy="2854"/>
              </a:xfrm>
            </p:grpSpPr>
            <p:sp>
              <p:nvSpPr>
                <p:cNvPr id="490594" name="Oval 98"/>
                <p:cNvSpPr>
                  <a:spLocks noChangeArrowheads="1"/>
                </p:cNvSpPr>
                <p:nvPr>
                  <p:custDataLst>
                    <p:tags r:id="rId61"/>
                  </p:custDataLst>
                </p:nvPr>
              </p:nvSpPr>
              <p:spPr bwMode="auto">
                <a:xfrm>
                  <a:off x="2192" y="91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95" name="Oval 99"/>
                <p:cNvSpPr>
                  <a:spLocks noChangeArrowheads="1"/>
                </p:cNvSpPr>
                <p:nvPr>
                  <p:custDataLst>
                    <p:tags r:id="rId62"/>
                  </p:custDataLst>
                </p:nvPr>
              </p:nvSpPr>
              <p:spPr bwMode="auto">
                <a:xfrm>
                  <a:off x="2192" y="1183"/>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96" name="Oval 100"/>
                <p:cNvSpPr>
                  <a:spLocks noChangeArrowheads="1"/>
                </p:cNvSpPr>
                <p:nvPr>
                  <p:custDataLst>
                    <p:tags r:id="rId63"/>
                  </p:custDataLst>
                </p:nvPr>
              </p:nvSpPr>
              <p:spPr bwMode="auto">
                <a:xfrm>
                  <a:off x="2192" y="145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97" name="Oval 101"/>
                <p:cNvSpPr>
                  <a:spLocks noChangeArrowheads="1"/>
                </p:cNvSpPr>
                <p:nvPr>
                  <p:custDataLst>
                    <p:tags r:id="rId64"/>
                  </p:custDataLst>
                </p:nvPr>
              </p:nvSpPr>
              <p:spPr bwMode="auto">
                <a:xfrm>
                  <a:off x="2192" y="1725"/>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98" name="Oval 102"/>
                <p:cNvSpPr>
                  <a:spLocks noChangeArrowheads="1"/>
                </p:cNvSpPr>
                <p:nvPr>
                  <p:custDataLst>
                    <p:tags r:id="rId65"/>
                  </p:custDataLst>
                </p:nvPr>
              </p:nvSpPr>
              <p:spPr bwMode="auto">
                <a:xfrm>
                  <a:off x="2192" y="199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599" name="Oval 103"/>
                <p:cNvSpPr>
                  <a:spLocks noChangeArrowheads="1"/>
                </p:cNvSpPr>
                <p:nvPr>
                  <p:custDataLst>
                    <p:tags r:id="rId66"/>
                  </p:custDataLst>
                </p:nvPr>
              </p:nvSpPr>
              <p:spPr bwMode="auto">
                <a:xfrm>
                  <a:off x="2192" y="2267"/>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00" name="Oval 104"/>
                <p:cNvSpPr>
                  <a:spLocks noChangeArrowheads="1"/>
                </p:cNvSpPr>
                <p:nvPr>
                  <p:custDataLst>
                    <p:tags r:id="rId67"/>
                  </p:custDataLst>
                </p:nvPr>
              </p:nvSpPr>
              <p:spPr bwMode="auto">
                <a:xfrm>
                  <a:off x="2192" y="253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01" name="Oval 105"/>
                <p:cNvSpPr>
                  <a:spLocks noChangeArrowheads="1"/>
                </p:cNvSpPr>
                <p:nvPr>
                  <p:custDataLst>
                    <p:tags r:id="rId68"/>
                  </p:custDataLst>
                </p:nvPr>
              </p:nvSpPr>
              <p:spPr bwMode="auto">
                <a:xfrm>
                  <a:off x="2192" y="2809"/>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02" name="Oval 106"/>
                <p:cNvSpPr>
                  <a:spLocks noChangeArrowheads="1"/>
                </p:cNvSpPr>
                <p:nvPr>
                  <p:custDataLst>
                    <p:tags r:id="rId69"/>
                  </p:custDataLst>
                </p:nvPr>
              </p:nvSpPr>
              <p:spPr bwMode="auto">
                <a:xfrm>
                  <a:off x="2192" y="308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03" name="Oval 107"/>
                <p:cNvSpPr>
                  <a:spLocks noChangeArrowheads="1"/>
                </p:cNvSpPr>
                <p:nvPr>
                  <p:custDataLst>
                    <p:tags r:id="rId70"/>
                  </p:custDataLst>
                </p:nvPr>
              </p:nvSpPr>
              <p:spPr bwMode="auto">
                <a:xfrm>
                  <a:off x="2192" y="335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04" name="Oval 108"/>
                <p:cNvSpPr>
                  <a:spLocks noChangeArrowheads="1"/>
                </p:cNvSpPr>
                <p:nvPr>
                  <p:custDataLst>
                    <p:tags r:id="rId71"/>
                  </p:custDataLst>
                </p:nvPr>
              </p:nvSpPr>
              <p:spPr bwMode="auto">
                <a:xfrm>
                  <a:off x="2192" y="362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nvGrpSpPr>
              <p:cNvPr id="490605" name="Group 109"/>
              <p:cNvGrpSpPr>
                <a:grpSpLocks/>
              </p:cNvGrpSpPr>
              <p:nvPr/>
            </p:nvGrpSpPr>
            <p:grpSpPr bwMode="auto">
              <a:xfrm>
                <a:off x="4196" y="872"/>
                <a:ext cx="144" cy="2854"/>
                <a:chOff x="2192" y="912"/>
                <a:chExt cx="144" cy="2854"/>
              </a:xfrm>
            </p:grpSpPr>
            <p:sp>
              <p:nvSpPr>
                <p:cNvPr id="490606" name="Oval 110"/>
                <p:cNvSpPr>
                  <a:spLocks noChangeArrowheads="1"/>
                </p:cNvSpPr>
                <p:nvPr>
                  <p:custDataLst>
                    <p:tags r:id="rId50"/>
                  </p:custDataLst>
                </p:nvPr>
              </p:nvSpPr>
              <p:spPr bwMode="auto">
                <a:xfrm>
                  <a:off x="2192" y="91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07" name="Oval 111"/>
                <p:cNvSpPr>
                  <a:spLocks noChangeArrowheads="1"/>
                </p:cNvSpPr>
                <p:nvPr>
                  <p:custDataLst>
                    <p:tags r:id="rId51"/>
                  </p:custDataLst>
                </p:nvPr>
              </p:nvSpPr>
              <p:spPr bwMode="auto">
                <a:xfrm>
                  <a:off x="2192" y="1183"/>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08" name="Oval 112"/>
                <p:cNvSpPr>
                  <a:spLocks noChangeArrowheads="1"/>
                </p:cNvSpPr>
                <p:nvPr>
                  <p:custDataLst>
                    <p:tags r:id="rId52"/>
                  </p:custDataLst>
                </p:nvPr>
              </p:nvSpPr>
              <p:spPr bwMode="auto">
                <a:xfrm>
                  <a:off x="2192" y="145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09" name="Oval 113"/>
                <p:cNvSpPr>
                  <a:spLocks noChangeArrowheads="1"/>
                </p:cNvSpPr>
                <p:nvPr>
                  <p:custDataLst>
                    <p:tags r:id="rId53"/>
                  </p:custDataLst>
                </p:nvPr>
              </p:nvSpPr>
              <p:spPr bwMode="auto">
                <a:xfrm>
                  <a:off x="2192" y="1725"/>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10" name="Oval 114"/>
                <p:cNvSpPr>
                  <a:spLocks noChangeArrowheads="1"/>
                </p:cNvSpPr>
                <p:nvPr>
                  <p:custDataLst>
                    <p:tags r:id="rId54"/>
                  </p:custDataLst>
                </p:nvPr>
              </p:nvSpPr>
              <p:spPr bwMode="auto">
                <a:xfrm>
                  <a:off x="2192" y="199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11" name="Oval 115"/>
                <p:cNvSpPr>
                  <a:spLocks noChangeArrowheads="1"/>
                </p:cNvSpPr>
                <p:nvPr>
                  <p:custDataLst>
                    <p:tags r:id="rId55"/>
                  </p:custDataLst>
                </p:nvPr>
              </p:nvSpPr>
              <p:spPr bwMode="auto">
                <a:xfrm>
                  <a:off x="2192" y="2267"/>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12" name="Oval 116"/>
                <p:cNvSpPr>
                  <a:spLocks noChangeArrowheads="1"/>
                </p:cNvSpPr>
                <p:nvPr>
                  <p:custDataLst>
                    <p:tags r:id="rId56"/>
                  </p:custDataLst>
                </p:nvPr>
              </p:nvSpPr>
              <p:spPr bwMode="auto">
                <a:xfrm>
                  <a:off x="2192" y="253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13" name="Oval 117"/>
                <p:cNvSpPr>
                  <a:spLocks noChangeArrowheads="1"/>
                </p:cNvSpPr>
                <p:nvPr>
                  <p:custDataLst>
                    <p:tags r:id="rId57"/>
                  </p:custDataLst>
                </p:nvPr>
              </p:nvSpPr>
              <p:spPr bwMode="auto">
                <a:xfrm>
                  <a:off x="2192" y="2809"/>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14" name="Oval 118"/>
                <p:cNvSpPr>
                  <a:spLocks noChangeArrowheads="1"/>
                </p:cNvSpPr>
                <p:nvPr>
                  <p:custDataLst>
                    <p:tags r:id="rId58"/>
                  </p:custDataLst>
                </p:nvPr>
              </p:nvSpPr>
              <p:spPr bwMode="auto">
                <a:xfrm>
                  <a:off x="2192" y="308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15" name="Oval 119"/>
                <p:cNvSpPr>
                  <a:spLocks noChangeArrowheads="1"/>
                </p:cNvSpPr>
                <p:nvPr>
                  <p:custDataLst>
                    <p:tags r:id="rId59"/>
                  </p:custDataLst>
                </p:nvPr>
              </p:nvSpPr>
              <p:spPr bwMode="auto">
                <a:xfrm>
                  <a:off x="2192" y="335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16" name="Oval 120"/>
                <p:cNvSpPr>
                  <a:spLocks noChangeArrowheads="1"/>
                </p:cNvSpPr>
                <p:nvPr>
                  <p:custDataLst>
                    <p:tags r:id="rId60"/>
                  </p:custDataLst>
                </p:nvPr>
              </p:nvSpPr>
              <p:spPr bwMode="auto">
                <a:xfrm>
                  <a:off x="2192" y="362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nvGrpSpPr>
              <p:cNvPr id="490617" name="Group 121"/>
              <p:cNvGrpSpPr>
                <a:grpSpLocks/>
              </p:cNvGrpSpPr>
              <p:nvPr/>
            </p:nvGrpSpPr>
            <p:grpSpPr bwMode="auto">
              <a:xfrm>
                <a:off x="4483" y="872"/>
                <a:ext cx="144" cy="2854"/>
                <a:chOff x="2192" y="912"/>
                <a:chExt cx="144" cy="2854"/>
              </a:xfrm>
            </p:grpSpPr>
            <p:sp>
              <p:nvSpPr>
                <p:cNvPr id="490618" name="Oval 122"/>
                <p:cNvSpPr>
                  <a:spLocks noChangeArrowheads="1"/>
                </p:cNvSpPr>
                <p:nvPr>
                  <p:custDataLst>
                    <p:tags r:id="rId39"/>
                  </p:custDataLst>
                </p:nvPr>
              </p:nvSpPr>
              <p:spPr bwMode="auto">
                <a:xfrm>
                  <a:off x="2192" y="91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19" name="Oval 123"/>
                <p:cNvSpPr>
                  <a:spLocks noChangeArrowheads="1"/>
                </p:cNvSpPr>
                <p:nvPr>
                  <p:custDataLst>
                    <p:tags r:id="rId40"/>
                  </p:custDataLst>
                </p:nvPr>
              </p:nvSpPr>
              <p:spPr bwMode="auto">
                <a:xfrm>
                  <a:off x="2192" y="1183"/>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20" name="Oval 124"/>
                <p:cNvSpPr>
                  <a:spLocks noChangeArrowheads="1"/>
                </p:cNvSpPr>
                <p:nvPr>
                  <p:custDataLst>
                    <p:tags r:id="rId41"/>
                  </p:custDataLst>
                </p:nvPr>
              </p:nvSpPr>
              <p:spPr bwMode="auto">
                <a:xfrm>
                  <a:off x="2192" y="145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21" name="Oval 125"/>
                <p:cNvSpPr>
                  <a:spLocks noChangeArrowheads="1"/>
                </p:cNvSpPr>
                <p:nvPr>
                  <p:custDataLst>
                    <p:tags r:id="rId42"/>
                  </p:custDataLst>
                </p:nvPr>
              </p:nvSpPr>
              <p:spPr bwMode="auto">
                <a:xfrm>
                  <a:off x="2192" y="1725"/>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22" name="Oval 126"/>
                <p:cNvSpPr>
                  <a:spLocks noChangeArrowheads="1"/>
                </p:cNvSpPr>
                <p:nvPr>
                  <p:custDataLst>
                    <p:tags r:id="rId43"/>
                  </p:custDataLst>
                </p:nvPr>
              </p:nvSpPr>
              <p:spPr bwMode="auto">
                <a:xfrm>
                  <a:off x="2192" y="199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23" name="Oval 127"/>
                <p:cNvSpPr>
                  <a:spLocks noChangeArrowheads="1"/>
                </p:cNvSpPr>
                <p:nvPr>
                  <p:custDataLst>
                    <p:tags r:id="rId44"/>
                  </p:custDataLst>
                </p:nvPr>
              </p:nvSpPr>
              <p:spPr bwMode="auto">
                <a:xfrm>
                  <a:off x="2192" y="2267"/>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24" name="Oval 128"/>
                <p:cNvSpPr>
                  <a:spLocks noChangeArrowheads="1"/>
                </p:cNvSpPr>
                <p:nvPr>
                  <p:custDataLst>
                    <p:tags r:id="rId45"/>
                  </p:custDataLst>
                </p:nvPr>
              </p:nvSpPr>
              <p:spPr bwMode="auto">
                <a:xfrm>
                  <a:off x="2192" y="253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25" name="Oval 129"/>
                <p:cNvSpPr>
                  <a:spLocks noChangeArrowheads="1"/>
                </p:cNvSpPr>
                <p:nvPr>
                  <p:custDataLst>
                    <p:tags r:id="rId46"/>
                  </p:custDataLst>
                </p:nvPr>
              </p:nvSpPr>
              <p:spPr bwMode="auto">
                <a:xfrm>
                  <a:off x="2192" y="2809"/>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26" name="Oval 130"/>
                <p:cNvSpPr>
                  <a:spLocks noChangeArrowheads="1"/>
                </p:cNvSpPr>
                <p:nvPr>
                  <p:custDataLst>
                    <p:tags r:id="rId47"/>
                  </p:custDataLst>
                </p:nvPr>
              </p:nvSpPr>
              <p:spPr bwMode="auto">
                <a:xfrm>
                  <a:off x="2192" y="308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27" name="Oval 131"/>
                <p:cNvSpPr>
                  <a:spLocks noChangeArrowheads="1"/>
                </p:cNvSpPr>
                <p:nvPr>
                  <p:custDataLst>
                    <p:tags r:id="rId48"/>
                  </p:custDataLst>
                </p:nvPr>
              </p:nvSpPr>
              <p:spPr bwMode="auto">
                <a:xfrm>
                  <a:off x="2192" y="335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28" name="Oval 132"/>
                <p:cNvSpPr>
                  <a:spLocks noChangeArrowheads="1"/>
                </p:cNvSpPr>
                <p:nvPr>
                  <p:custDataLst>
                    <p:tags r:id="rId49"/>
                  </p:custDataLst>
                </p:nvPr>
              </p:nvSpPr>
              <p:spPr bwMode="auto">
                <a:xfrm>
                  <a:off x="2192" y="362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nvGrpSpPr>
              <p:cNvPr id="490629" name="Group 133"/>
              <p:cNvGrpSpPr>
                <a:grpSpLocks/>
              </p:cNvGrpSpPr>
              <p:nvPr/>
            </p:nvGrpSpPr>
            <p:grpSpPr bwMode="auto">
              <a:xfrm>
                <a:off x="4769" y="872"/>
                <a:ext cx="144" cy="2854"/>
                <a:chOff x="2192" y="912"/>
                <a:chExt cx="144" cy="2854"/>
              </a:xfrm>
            </p:grpSpPr>
            <p:sp>
              <p:nvSpPr>
                <p:cNvPr id="490630" name="Oval 134"/>
                <p:cNvSpPr>
                  <a:spLocks noChangeArrowheads="1"/>
                </p:cNvSpPr>
                <p:nvPr>
                  <p:custDataLst>
                    <p:tags r:id="rId28"/>
                  </p:custDataLst>
                </p:nvPr>
              </p:nvSpPr>
              <p:spPr bwMode="auto">
                <a:xfrm>
                  <a:off x="2192" y="91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31" name="Oval 135"/>
                <p:cNvSpPr>
                  <a:spLocks noChangeArrowheads="1"/>
                </p:cNvSpPr>
                <p:nvPr>
                  <p:custDataLst>
                    <p:tags r:id="rId29"/>
                  </p:custDataLst>
                </p:nvPr>
              </p:nvSpPr>
              <p:spPr bwMode="auto">
                <a:xfrm>
                  <a:off x="2192" y="1183"/>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32" name="Oval 136"/>
                <p:cNvSpPr>
                  <a:spLocks noChangeArrowheads="1"/>
                </p:cNvSpPr>
                <p:nvPr>
                  <p:custDataLst>
                    <p:tags r:id="rId30"/>
                  </p:custDataLst>
                </p:nvPr>
              </p:nvSpPr>
              <p:spPr bwMode="auto">
                <a:xfrm>
                  <a:off x="2192" y="145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33" name="Oval 137"/>
                <p:cNvSpPr>
                  <a:spLocks noChangeArrowheads="1"/>
                </p:cNvSpPr>
                <p:nvPr>
                  <p:custDataLst>
                    <p:tags r:id="rId31"/>
                  </p:custDataLst>
                </p:nvPr>
              </p:nvSpPr>
              <p:spPr bwMode="auto">
                <a:xfrm>
                  <a:off x="2192" y="1725"/>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34" name="Oval 138"/>
                <p:cNvSpPr>
                  <a:spLocks noChangeArrowheads="1"/>
                </p:cNvSpPr>
                <p:nvPr>
                  <p:custDataLst>
                    <p:tags r:id="rId32"/>
                  </p:custDataLst>
                </p:nvPr>
              </p:nvSpPr>
              <p:spPr bwMode="auto">
                <a:xfrm>
                  <a:off x="2192" y="199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35" name="Oval 139"/>
                <p:cNvSpPr>
                  <a:spLocks noChangeArrowheads="1"/>
                </p:cNvSpPr>
                <p:nvPr>
                  <p:custDataLst>
                    <p:tags r:id="rId33"/>
                  </p:custDataLst>
                </p:nvPr>
              </p:nvSpPr>
              <p:spPr bwMode="auto">
                <a:xfrm>
                  <a:off x="2192" y="2267"/>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36" name="Oval 140"/>
                <p:cNvSpPr>
                  <a:spLocks noChangeArrowheads="1"/>
                </p:cNvSpPr>
                <p:nvPr>
                  <p:custDataLst>
                    <p:tags r:id="rId34"/>
                  </p:custDataLst>
                </p:nvPr>
              </p:nvSpPr>
              <p:spPr bwMode="auto">
                <a:xfrm>
                  <a:off x="2192" y="253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37" name="Oval 141"/>
                <p:cNvSpPr>
                  <a:spLocks noChangeArrowheads="1"/>
                </p:cNvSpPr>
                <p:nvPr>
                  <p:custDataLst>
                    <p:tags r:id="rId35"/>
                  </p:custDataLst>
                </p:nvPr>
              </p:nvSpPr>
              <p:spPr bwMode="auto">
                <a:xfrm>
                  <a:off x="2192" y="2809"/>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38" name="Oval 142"/>
                <p:cNvSpPr>
                  <a:spLocks noChangeArrowheads="1"/>
                </p:cNvSpPr>
                <p:nvPr>
                  <p:custDataLst>
                    <p:tags r:id="rId36"/>
                  </p:custDataLst>
                </p:nvPr>
              </p:nvSpPr>
              <p:spPr bwMode="auto">
                <a:xfrm>
                  <a:off x="2192" y="308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39" name="Oval 143"/>
                <p:cNvSpPr>
                  <a:spLocks noChangeArrowheads="1"/>
                </p:cNvSpPr>
                <p:nvPr>
                  <p:custDataLst>
                    <p:tags r:id="rId37"/>
                  </p:custDataLst>
                </p:nvPr>
              </p:nvSpPr>
              <p:spPr bwMode="auto">
                <a:xfrm>
                  <a:off x="2192" y="335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40" name="Oval 144"/>
                <p:cNvSpPr>
                  <a:spLocks noChangeArrowheads="1"/>
                </p:cNvSpPr>
                <p:nvPr>
                  <p:custDataLst>
                    <p:tags r:id="rId38"/>
                  </p:custDataLst>
                </p:nvPr>
              </p:nvSpPr>
              <p:spPr bwMode="auto">
                <a:xfrm>
                  <a:off x="2192" y="362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nvGrpSpPr>
              <p:cNvPr id="490641" name="Group 145"/>
              <p:cNvGrpSpPr>
                <a:grpSpLocks/>
              </p:cNvGrpSpPr>
              <p:nvPr/>
            </p:nvGrpSpPr>
            <p:grpSpPr bwMode="auto">
              <a:xfrm>
                <a:off x="5056" y="872"/>
                <a:ext cx="144" cy="2854"/>
                <a:chOff x="2192" y="912"/>
                <a:chExt cx="144" cy="2854"/>
              </a:xfrm>
            </p:grpSpPr>
            <p:sp>
              <p:nvSpPr>
                <p:cNvPr id="490642" name="Oval 146"/>
                <p:cNvSpPr>
                  <a:spLocks noChangeArrowheads="1"/>
                </p:cNvSpPr>
                <p:nvPr>
                  <p:custDataLst>
                    <p:tags r:id="rId17"/>
                  </p:custDataLst>
                </p:nvPr>
              </p:nvSpPr>
              <p:spPr bwMode="auto">
                <a:xfrm>
                  <a:off x="2192" y="91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43" name="Oval 147"/>
                <p:cNvSpPr>
                  <a:spLocks noChangeArrowheads="1"/>
                </p:cNvSpPr>
                <p:nvPr>
                  <p:custDataLst>
                    <p:tags r:id="rId18"/>
                  </p:custDataLst>
                </p:nvPr>
              </p:nvSpPr>
              <p:spPr bwMode="auto">
                <a:xfrm>
                  <a:off x="2192" y="1183"/>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44" name="Oval 148"/>
                <p:cNvSpPr>
                  <a:spLocks noChangeArrowheads="1"/>
                </p:cNvSpPr>
                <p:nvPr>
                  <p:custDataLst>
                    <p:tags r:id="rId19"/>
                  </p:custDataLst>
                </p:nvPr>
              </p:nvSpPr>
              <p:spPr bwMode="auto">
                <a:xfrm>
                  <a:off x="2192" y="145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45" name="Oval 149"/>
                <p:cNvSpPr>
                  <a:spLocks noChangeArrowheads="1"/>
                </p:cNvSpPr>
                <p:nvPr>
                  <p:custDataLst>
                    <p:tags r:id="rId20"/>
                  </p:custDataLst>
                </p:nvPr>
              </p:nvSpPr>
              <p:spPr bwMode="auto">
                <a:xfrm>
                  <a:off x="2192" y="1725"/>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46" name="Oval 150"/>
                <p:cNvSpPr>
                  <a:spLocks noChangeArrowheads="1"/>
                </p:cNvSpPr>
                <p:nvPr>
                  <p:custDataLst>
                    <p:tags r:id="rId21"/>
                  </p:custDataLst>
                </p:nvPr>
              </p:nvSpPr>
              <p:spPr bwMode="auto">
                <a:xfrm>
                  <a:off x="2192" y="199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47" name="Oval 151"/>
                <p:cNvSpPr>
                  <a:spLocks noChangeArrowheads="1"/>
                </p:cNvSpPr>
                <p:nvPr>
                  <p:custDataLst>
                    <p:tags r:id="rId22"/>
                  </p:custDataLst>
                </p:nvPr>
              </p:nvSpPr>
              <p:spPr bwMode="auto">
                <a:xfrm>
                  <a:off x="2192" y="2267"/>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48" name="Oval 152"/>
                <p:cNvSpPr>
                  <a:spLocks noChangeArrowheads="1"/>
                </p:cNvSpPr>
                <p:nvPr>
                  <p:custDataLst>
                    <p:tags r:id="rId23"/>
                  </p:custDataLst>
                </p:nvPr>
              </p:nvSpPr>
              <p:spPr bwMode="auto">
                <a:xfrm>
                  <a:off x="2192" y="253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49" name="Oval 153"/>
                <p:cNvSpPr>
                  <a:spLocks noChangeArrowheads="1"/>
                </p:cNvSpPr>
                <p:nvPr>
                  <p:custDataLst>
                    <p:tags r:id="rId24"/>
                  </p:custDataLst>
                </p:nvPr>
              </p:nvSpPr>
              <p:spPr bwMode="auto">
                <a:xfrm>
                  <a:off x="2192" y="2809"/>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50" name="Oval 154"/>
                <p:cNvSpPr>
                  <a:spLocks noChangeArrowheads="1"/>
                </p:cNvSpPr>
                <p:nvPr>
                  <p:custDataLst>
                    <p:tags r:id="rId25"/>
                  </p:custDataLst>
                </p:nvPr>
              </p:nvSpPr>
              <p:spPr bwMode="auto">
                <a:xfrm>
                  <a:off x="2192" y="308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51" name="Oval 155"/>
                <p:cNvSpPr>
                  <a:spLocks noChangeArrowheads="1"/>
                </p:cNvSpPr>
                <p:nvPr>
                  <p:custDataLst>
                    <p:tags r:id="rId26"/>
                  </p:custDataLst>
                </p:nvPr>
              </p:nvSpPr>
              <p:spPr bwMode="auto">
                <a:xfrm>
                  <a:off x="2192" y="335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52" name="Oval 156"/>
                <p:cNvSpPr>
                  <a:spLocks noChangeArrowheads="1"/>
                </p:cNvSpPr>
                <p:nvPr>
                  <p:custDataLst>
                    <p:tags r:id="rId27"/>
                  </p:custDataLst>
                </p:nvPr>
              </p:nvSpPr>
              <p:spPr bwMode="auto">
                <a:xfrm>
                  <a:off x="2192" y="362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grpSp>
          <p:nvGrpSpPr>
            <p:cNvPr id="490653" name="Group 157"/>
            <p:cNvGrpSpPr>
              <a:grpSpLocks/>
            </p:cNvGrpSpPr>
            <p:nvPr/>
          </p:nvGrpSpPr>
          <p:grpSpPr bwMode="auto">
            <a:xfrm>
              <a:off x="2190" y="882"/>
              <a:ext cx="146" cy="2844"/>
              <a:chOff x="2190" y="882"/>
              <a:chExt cx="146" cy="2844"/>
            </a:xfrm>
          </p:grpSpPr>
          <p:grpSp>
            <p:nvGrpSpPr>
              <p:cNvPr id="490654" name="Group 158"/>
              <p:cNvGrpSpPr>
                <a:grpSpLocks/>
              </p:cNvGrpSpPr>
              <p:nvPr/>
            </p:nvGrpSpPr>
            <p:grpSpPr bwMode="auto">
              <a:xfrm>
                <a:off x="2192" y="1143"/>
                <a:ext cx="144" cy="2583"/>
                <a:chOff x="2192" y="1143"/>
                <a:chExt cx="144" cy="2583"/>
              </a:xfrm>
            </p:grpSpPr>
            <p:sp>
              <p:nvSpPr>
                <p:cNvPr id="490655" name="Oval 159"/>
                <p:cNvSpPr>
                  <a:spLocks noChangeArrowheads="1"/>
                </p:cNvSpPr>
                <p:nvPr>
                  <p:custDataLst>
                    <p:tags r:id="rId7"/>
                  </p:custDataLst>
                </p:nvPr>
              </p:nvSpPr>
              <p:spPr bwMode="auto">
                <a:xfrm>
                  <a:off x="2192" y="1143"/>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56" name="Oval 160"/>
                <p:cNvSpPr>
                  <a:spLocks noChangeArrowheads="1"/>
                </p:cNvSpPr>
                <p:nvPr>
                  <p:custDataLst>
                    <p:tags r:id="rId8"/>
                  </p:custDataLst>
                </p:nvPr>
              </p:nvSpPr>
              <p:spPr bwMode="auto">
                <a:xfrm>
                  <a:off x="2192"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57" name="Oval 161"/>
                <p:cNvSpPr>
                  <a:spLocks noChangeArrowheads="1"/>
                </p:cNvSpPr>
                <p:nvPr>
                  <p:custDataLst>
                    <p:tags r:id="rId9"/>
                  </p:custDataLst>
                </p:nvPr>
              </p:nvSpPr>
              <p:spPr bwMode="auto">
                <a:xfrm>
                  <a:off x="2192" y="1685"/>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58" name="Oval 162"/>
                <p:cNvSpPr>
                  <a:spLocks noChangeArrowheads="1"/>
                </p:cNvSpPr>
                <p:nvPr>
                  <p:custDataLst>
                    <p:tags r:id="rId10"/>
                  </p:custDataLst>
                </p:nvPr>
              </p:nvSpPr>
              <p:spPr bwMode="auto">
                <a:xfrm>
                  <a:off x="2192"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59" name="Oval 163"/>
                <p:cNvSpPr>
                  <a:spLocks noChangeArrowheads="1"/>
                </p:cNvSpPr>
                <p:nvPr>
                  <p:custDataLst>
                    <p:tags r:id="rId11"/>
                  </p:custDataLst>
                </p:nvPr>
              </p:nvSpPr>
              <p:spPr bwMode="auto">
                <a:xfrm>
                  <a:off x="2192" y="2227"/>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60" name="Oval 164"/>
                <p:cNvSpPr>
                  <a:spLocks noChangeArrowheads="1"/>
                </p:cNvSpPr>
                <p:nvPr>
                  <p:custDataLst>
                    <p:tags r:id="rId12"/>
                  </p:custDataLst>
                </p:nvPr>
              </p:nvSpPr>
              <p:spPr bwMode="auto">
                <a:xfrm>
                  <a:off x="2192"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61" name="Oval 165"/>
                <p:cNvSpPr>
                  <a:spLocks noChangeArrowheads="1"/>
                </p:cNvSpPr>
                <p:nvPr>
                  <p:custDataLst>
                    <p:tags r:id="rId13"/>
                  </p:custDataLst>
                </p:nvPr>
              </p:nvSpPr>
              <p:spPr bwMode="auto">
                <a:xfrm>
                  <a:off x="2192" y="2769"/>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62" name="Oval 166"/>
                <p:cNvSpPr>
                  <a:spLocks noChangeArrowheads="1"/>
                </p:cNvSpPr>
                <p:nvPr>
                  <p:custDataLst>
                    <p:tags r:id="rId14"/>
                  </p:custDataLst>
                </p:nvPr>
              </p:nvSpPr>
              <p:spPr bwMode="auto">
                <a:xfrm>
                  <a:off x="2192"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63" name="Oval 167"/>
                <p:cNvSpPr>
                  <a:spLocks noChangeArrowheads="1"/>
                </p:cNvSpPr>
                <p:nvPr>
                  <p:custDataLst>
                    <p:tags r:id="rId15"/>
                  </p:custDataLst>
                </p:nvPr>
              </p:nvSpPr>
              <p:spPr bwMode="auto">
                <a:xfrm>
                  <a:off x="2192" y="331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0664" name="Oval 168"/>
                <p:cNvSpPr>
                  <a:spLocks noChangeArrowheads="1"/>
                </p:cNvSpPr>
                <p:nvPr>
                  <p:custDataLst>
                    <p:tags r:id="rId16"/>
                  </p:custDataLst>
                </p:nvPr>
              </p:nvSpPr>
              <p:spPr bwMode="auto">
                <a:xfrm>
                  <a:off x="2192"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sp>
            <p:nvSpPr>
              <p:cNvPr id="490665" name="Oval 169"/>
              <p:cNvSpPr>
                <a:spLocks noChangeArrowheads="1"/>
              </p:cNvSpPr>
              <p:nvPr>
                <p:custDataLst>
                  <p:tags r:id="rId6"/>
                </p:custDataLst>
              </p:nvPr>
            </p:nvSpPr>
            <p:spPr bwMode="auto">
              <a:xfrm>
                <a:off x="2190" y="8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sp>
        <p:nvSpPr>
          <p:cNvPr id="490666" name="Rectangle 170"/>
          <p:cNvSpPr>
            <a:spLocks noGrp="1" noChangeArrowheads="1"/>
          </p:cNvSpPr>
          <p:nvPr>
            <p:ph type="title" idx="4294967295"/>
            <p:custDataLst>
              <p:tags r:id="rId4"/>
            </p:custDataLst>
          </p:nvPr>
        </p:nvSpPr>
        <p:spPr/>
        <p:txBody>
          <a:bodyPr/>
          <a:lstStyle/>
          <a:p>
            <a:pPr eaLnBrk="1" hangingPunct="1"/>
            <a:r>
              <a:rPr lang="en-US"/>
              <a:t>Intuition </a:t>
            </a:r>
            <a:r>
              <a:rPr lang="en-US" sz="2400"/>
              <a:t>(slides from Yossi Rubner &amp; Miki Elad)</a:t>
            </a:r>
          </a:p>
        </p:txBody>
      </p:sp>
      <p:sp>
        <p:nvSpPr>
          <p:cNvPr id="490667" name="Slide Number Placeholder 170"/>
          <p:cNvSpPr txBox="1">
            <a:spLocks noGrp="1"/>
          </p:cNvSpPr>
          <p:nvPr>
            <p:custDataLst>
              <p:tags r:id="rId5"/>
            </p:custDataLst>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37EC1B06-AD78-494A-BA07-29600444DDBF}" type="slidenum">
              <a:rPr lang="ar-SA" sz="1400">
                <a:latin typeface="Arial" charset="0"/>
                <a:cs typeface="Arial" charset="0"/>
              </a:rPr>
              <a:pPr algn="r" eaLnBrk="1" hangingPunct="1"/>
              <a:t>20</a:t>
            </a:fld>
            <a:endParaRPr lang="en-US" sz="1400">
              <a:latin typeface="Arial" charset="0"/>
              <a:cs typeface="Arial" charset="0"/>
            </a:endParaRPr>
          </a:p>
        </p:txBody>
      </p:sp>
    </p:spTree>
    <p:extLst>
      <p:ext uri="{BB962C8B-B14F-4D97-AF65-F5344CB8AC3E}">
        <p14:creationId xmlns:p14="http://schemas.microsoft.com/office/powerpoint/2010/main" val="1546355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Text Box 2"/>
          <p:cNvSpPr txBox="1">
            <a:spLocks noChangeArrowheads="1"/>
          </p:cNvSpPr>
          <p:nvPr>
            <p:custDataLst>
              <p:tags r:id="rId1"/>
            </p:custDataLst>
          </p:nvPr>
        </p:nvSpPr>
        <p:spPr bwMode="auto">
          <a:xfrm>
            <a:off x="385763" y="2093913"/>
            <a:ext cx="28749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latin typeface="Comic Sans MS" pitchFamily="66" charset="0"/>
                <a:cs typeface="Arial" charset="0"/>
              </a:rPr>
              <a:t>Due to our limited camera resolution, we sample using an insufficient 2D grid</a:t>
            </a:r>
          </a:p>
        </p:txBody>
      </p:sp>
      <p:grpSp>
        <p:nvGrpSpPr>
          <p:cNvPr id="492547" name="Group 3"/>
          <p:cNvGrpSpPr>
            <a:grpSpLocks/>
          </p:cNvGrpSpPr>
          <p:nvPr>
            <p:custDataLst>
              <p:tags r:id="rId2"/>
            </p:custDataLst>
          </p:nvPr>
        </p:nvGrpSpPr>
        <p:grpSpPr bwMode="auto">
          <a:xfrm>
            <a:off x="3578225" y="1516063"/>
            <a:ext cx="4575175" cy="4291012"/>
            <a:chOff x="2254" y="955"/>
            <a:chExt cx="2882" cy="2703"/>
          </a:xfrm>
        </p:grpSpPr>
        <p:grpSp>
          <p:nvGrpSpPr>
            <p:cNvPr id="492548" name="Group 4"/>
            <p:cNvGrpSpPr>
              <a:grpSpLocks/>
            </p:cNvGrpSpPr>
            <p:nvPr/>
          </p:nvGrpSpPr>
          <p:grpSpPr bwMode="auto">
            <a:xfrm>
              <a:off x="2254" y="955"/>
              <a:ext cx="2882" cy="2703"/>
              <a:chOff x="2254" y="955"/>
              <a:chExt cx="2882" cy="2703"/>
            </a:xfrm>
          </p:grpSpPr>
          <p:pic>
            <p:nvPicPr>
              <p:cNvPr id="492549" name="Picture 5"/>
              <p:cNvPicPr>
                <a:picLocks noChangeAspect="1" noChangeArrowheads="1"/>
              </p:cNvPicPr>
              <p:nvPr>
                <p:custDataLst>
                  <p:tags r:id="rId59"/>
                </p:custDataLst>
              </p:nvPr>
            </p:nvPicPr>
            <p:blipFill>
              <a:blip r:embed="rId72">
                <a:lum contrast="-78000"/>
                <a:extLst>
                  <a:ext uri="{28A0092B-C50C-407E-A947-70E740481C1C}">
                    <a14:useLocalDpi xmlns:a14="http://schemas.microsoft.com/office/drawing/2010/main" val="0"/>
                  </a:ext>
                </a:extLst>
              </a:blip>
              <a:srcRect/>
              <a:stretch>
                <a:fillRect/>
              </a:stretch>
            </p:blipFill>
            <p:spPr bwMode="auto">
              <a:xfrm>
                <a:off x="2254" y="955"/>
                <a:ext cx="2874" cy="2703"/>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492550" name="Group 6"/>
              <p:cNvGrpSpPr>
                <a:grpSpLocks/>
              </p:cNvGrpSpPr>
              <p:nvPr/>
            </p:nvGrpSpPr>
            <p:grpSpPr bwMode="auto">
              <a:xfrm rot="-5400000">
                <a:off x="2347" y="869"/>
                <a:ext cx="2698" cy="2880"/>
                <a:chOff x="2352" y="1056"/>
                <a:chExt cx="2880" cy="2736"/>
              </a:xfrm>
            </p:grpSpPr>
            <p:sp>
              <p:nvSpPr>
                <p:cNvPr id="492551" name="Rectangle 7"/>
                <p:cNvSpPr>
                  <a:spLocks noChangeArrowheads="1"/>
                </p:cNvSpPr>
                <p:nvPr>
                  <p:custDataLst>
                    <p:tags r:id="rId60"/>
                  </p:custDataLst>
                </p:nvPr>
              </p:nvSpPr>
              <p:spPr bwMode="auto">
                <a:xfrm>
                  <a:off x="235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52" name="Rectangle 8"/>
                <p:cNvSpPr>
                  <a:spLocks noChangeArrowheads="1"/>
                </p:cNvSpPr>
                <p:nvPr>
                  <p:custDataLst>
                    <p:tags r:id="rId61"/>
                  </p:custDataLst>
                </p:nvPr>
              </p:nvSpPr>
              <p:spPr bwMode="auto">
                <a:xfrm>
                  <a:off x="264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53" name="Rectangle 9"/>
                <p:cNvSpPr>
                  <a:spLocks noChangeArrowheads="1"/>
                </p:cNvSpPr>
                <p:nvPr>
                  <p:custDataLst>
                    <p:tags r:id="rId62"/>
                  </p:custDataLst>
                </p:nvPr>
              </p:nvSpPr>
              <p:spPr bwMode="auto">
                <a:xfrm>
                  <a:off x="292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54" name="Rectangle 10"/>
                <p:cNvSpPr>
                  <a:spLocks noChangeArrowheads="1"/>
                </p:cNvSpPr>
                <p:nvPr>
                  <p:custDataLst>
                    <p:tags r:id="rId63"/>
                  </p:custDataLst>
                </p:nvPr>
              </p:nvSpPr>
              <p:spPr bwMode="auto">
                <a:xfrm>
                  <a:off x="350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55" name="Rectangle 11"/>
                <p:cNvSpPr>
                  <a:spLocks noChangeArrowheads="1"/>
                </p:cNvSpPr>
                <p:nvPr>
                  <p:custDataLst>
                    <p:tags r:id="rId64"/>
                  </p:custDataLst>
                </p:nvPr>
              </p:nvSpPr>
              <p:spPr bwMode="auto">
                <a:xfrm>
                  <a:off x="321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56" name="Rectangle 12"/>
                <p:cNvSpPr>
                  <a:spLocks noChangeArrowheads="1"/>
                </p:cNvSpPr>
                <p:nvPr>
                  <p:custDataLst>
                    <p:tags r:id="rId65"/>
                  </p:custDataLst>
                </p:nvPr>
              </p:nvSpPr>
              <p:spPr bwMode="auto">
                <a:xfrm>
                  <a:off x="379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57" name="Rectangle 13"/>
                <p:cNvSpPr>
                  <a:spLocks noChangeArrowheads="1"/>
                </p:cNvSpPr>
                <p:nvPr>
                  <p:custDataLst>
                    <p:tags r:id="rId66"/>
                  </p:custDataLst>
                </p:nvPr>
              </p:nvSpPr>
              <p:spPr bwMode="auto">
                <a:xfrm>
                  <a:off x="408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58" name="Rectangle 14"/>
                <p:cNvSpPr>
                  <a:spLocks noChangeArrowheads="1"/>
                </p:cNvSpPr>
                <p:nvPr>
                  <p:custDataLst>
                    <p:tags r:id="rId67"/>
                  </p:custDataLst>
                </p:nvPr>
              </p:nvSpPr>
              <p:spPr bwMode="auto">
                <a:xfrm>
                  <a:off x="436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59" name="Rectangle 15"/>
                <p:cNvSpPr>
                  <a:spLocks noChangeArrowheads="1"/>
                </p:cNvSpPr>
                <p:nvPr>
                  <p:custDataLst>
                    <p:tags r:id="rId68"/>
                  </p:custDataLst>
                </p:nvPr>
              </p:nvSpPr>
              <p:spPr bwMode="auto">
                <a:xfrm>
                  <a:off x="494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60" name="Rectangle 16"/>
                <p:cNvSpPr>
                  <a:spLocks noChangeArrowheads="1"/>
                </p:cNvSpPr>
                <p:nvPr>
                  <p:custDataLst>
                    <p:tags r:id="rId69"/>
                  </p:custDataLst>
                </p:nvPr>
              </p:nvSpPr>
              <p:spPr bwMode="auto">
                <a:xfrm>
                  <a:off x="465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grpSp>
        <p:sp>
          <p:nvSpPr>
            <p:cNvPr id="492561" name="Rectangle 17"/>
            <p:cNvSpPr>
              <a:spLocks noChangeArrowheads="1"/>
            </p:cNvSpPr>
            <p:nvPr>
              <p:custDataLst>
                <p:tags r:id="rId49"/>
              </p:custDataLst>
            </p:nvPr>
          </p:nvSpPr>
          <p:spPr bwMode="auto">
            <a:xfrm>
              <a:off x="2256"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62" name="Rectangle 18"/>
            <p:cNvSpPr>
              <a:spLocks noChangeArrowheads="1"/>
            </p:cNvSpPr>
            <p:nvPr>
              <p:custDataLst>
                <p:tags r:id="rId50"/>
              </p:custDataLst>
            </p:nvPr>
          </p:nvSpPr>
          <p:spPr bwMode="auto">
            <a:xfrm>
              <a:off x="2544"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63" name="Rectangle 19"/>
            <p:cNvSpPr>
              <a:spLocks noChangeArrowheads="1"/>
            </p:cNvSpPr>
            <p:nvPr>
              <p:custDataLst>
                <p:tags r:id="rId51"/>
              </p:custDataLst>
            </p:nvPr>
          </p:nvSpPr>
          <p:spPr bwMode="auto">
            <a:xfrm>
              <a:off x="2832"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64" name="Rectangle 20"/>
            <p:cNvSpPr>
              <a:spLocks noChangeArrowheads="1"/>
            </p:cNvSpPr>
            <p:nvPr>
              <p:custDataLst>
                <p:tags r:id="rId52"/>
              </p:custDataLst>
            </p:nvPr>
          </p:nvSpPr>
          <p:spPr bwMode="auto">
            <a:xfrm>
              <a:off x="3408"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65" name="Rectangle 21"/>
            <p:cNvSpPr>
              <a:spLocks noChangeArrowheads="1"/>
            </p:cNvSpPr>
            <p:nvPr>
              <p:custDataLst>
                <p:tags r:id="rId53"/>
              </p:custDataLst>
            </p:nvPr>
          </p:nvSpPr>
          <p:spPr bwMode="auto">
            <a:xfrm>
              <a:off x="3120"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66" name="Rectangle 22"/>
            <p:cNvSpPr>
              <a:spLocks noChangeArrowheads="1"/>
            </p:cNvSpPr>
            <p:nvPr>
              <p:custDataLst>
                <p:tags r:id="rId54"/>
              </p:custDataLst>
            </p:nvPr>
          </p:nvSpPr>
          <p:spPr bwMode="auto">
            <a:xfrm>
              <a:off x="3696"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67" name="Rectangle 23"/>
            <p:cNvSpPr>
              <a:spLocks noChangeArrowheads="1"/>
            </p:cNvSpPr>
            <p:nvPr>
              <p:custDataLst>
                <p:tags r:id="rId55"/>
              </p:custDataLst>
            </p:nvPr>
          </p:nvSpPr>
          <p:spPr bwMode="auto">
            <a:xfrm>
              <a:off x="3984"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68" name="Rectangle 24"/>
            <p:cNvSpPr>
              <a:spLocks noChangeArrowheads="1"/>
            </p:cNvSpPr>
            <p:nvPr>
              <p:custDataLst>
                <p:tags r:id="rId56"/>
              </p:custDataLst>
            </p:nvPr>
          </p:nvSpPr>
          <p:spPr bwMode="auto">
            <a:xfrm>
              <a:off x="4272"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69" name="Rectangle 25"/>
            <p:cNvSpPr>
              <a:spLocks noChangeArrowheads="1"/>
            </p:cNvSpPr>
            <p:nvPr>
              <p:custDataLst>
                <p:tags r:id="rId57"/>
              </p:custDataLst>
            </p:nvPr>
          </p:nvSpPr>
          <p:spPr bwMode="auto">
            <a:xfrm>
              <a:off x="4848"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2570" name="Rectangle 26"/>
            <p:cNvSpPr>
              <a:spLocks noChangeArrowheads="1"/>
            </p:cNvSpPr>
            <p:nvPr>
              <p:custDataLst>
                <p:tags r:id="rId58"/>
              </p:custDataLst>
            </p:nvPr>
          </p:nvSpPr>
          <p:spPr bwMode="auto">
            <a:xfrm>
              <a:off x="4560"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grpSp>
        <p:nvGrpSpPr>
          <p:cNvPr id="5" name="Group 27"/>
          <p:cNvGrpSpPr>
            <a:grpSpLocks/>
          </p:cNvGrpSpPr>
          <p:nvPr>
            <p:custDataLst>
              <p:tags r:id="rId3"/>
            </p:custDataLst>
          </p:nvPr>
        </p:nvGrpSpPr>
        <p:grpSpPr bwMode="auto">
          <a:xfrm>
            <a:off x="3479800" y="1384300"/>
            <a:ext cx="4775200" cy="4530725"/>
            <a:chOff x="2192" y="872"/>
            <a:chExt cx="3008" cy="2854"/>
          </a:xfrm>
        </p:grpSpPr>
        <p:sp>
          <p:nvSpPr>
            <p:cNvPr id="492572" name="Oval 28"/>
            <p:cNvSpPr>
              <a:spLocks noChangeArrowheads="1"/>
            </p:cNvSpPr>
            <p:nvPr>
              <p:custDataLst>
                <p:tags r:id="rId13"/>
              </p:custDataLst>
            </p:nvPr>
          </p:nvSpPr>
          <p:spPr bwMode="auto">
            <a:xfrm>
              <a:off x="2192"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73" name="Oval 29"/>
            <p:cNvSpPr>
              <a:spLocks noChangeArrowheads="1"/>
            </p:cNvSpPr>
            <p:nvPr>
              <p:custDataLst>
                <p:tags r:id="rId14"/>
              </p:custDataLst>
            </p:nvPr>
          </p:nvSpPr>
          <p:spPr bwMode="auto">
            <a:xfrm>
              <a:off x="2192"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74" name="Oval 30"/>
            <p:cNvSpPr>
              <a:spLocks noChangeArrowheads="1"/>
            </p:cNvSpPr>
            <p:nvPr>
              <p:custDataLst>
                <p:tags r:id="rId15"/>
              </p:custDataLst>
            </p:nvPr>
          </p:nvSpPr>
          <p:spPr bwMode="auto">
            <a:xfrm>
              <a:off x="2192"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75" name="Oval 31"/>
            <p:cNvSpPr>
              <a:spLocks noChangeArrowheads="1"/>
            </p:cNvSpPr>
            <p:nvPr>
              <p:custDataLst>
                <p:tags r:id="rId16"/>
              </p:custDataLst>
            </p:nvPr>
          </p:nvSpPr>
          <p:spPr bwMode="auto">
            <a:xfrm>
              <a:off x="2192"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76" name="Oval 32"/>
            <p:cNvSpPr>
              <a:spLocks noChangeArrowheads="1"/>
            </p:cNvSpPr>
            <p:nvPr>
              <p:custDataLst>
                <p:tags r:id="rId17"/>
              </p:custDataLst>
            </p:nvPr>
          </p:nvSpPr>
          <p:spPr bwMode="auto">
            <a:xfrm>
              <a:off x="2192"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77" name="Oval 33"/>
            <p:cNvSpPr>
              <a:spLocks noChangeArrowheads="1"/>
            </p:cNvSpPr>
            <p:nvPr>
              <p:custDataLst>
                <p:tags r:id="rId18"/>
              </p:custDataLst>
            </p:nvPr>
          </p:nvSpPr>
          <p:spPr bwMode="auto">
            <a:xfrm>
              <a:off x="2192"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78" name="Oval 34"/>
            <p:cNvSpPr>
              <a:spLocks noChangeArrowheads="1"/>
            </p:cNvSpPr>
            <p:nvPr>
              <p:custDataLst>
                <p:tags r:id="rId19"/>
              </p:custDataLst>
            </p:nvPr>
          </p:nvSpPr>
          <p:spPr bwMode="auto">
            <a:xfrm>
              <a:off x="2764"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79" name="Oval 35"/>
            <p:cNvSpPr>
              <a:spLocks noChangeArrowheads="1"/>
            </p:cNvSpPr>
            <p:nvPr>
              <p:custDataLst>
                <p:tags r:id="rId20"/>
              </p:custDataLst>
            </p:nvPr>
          </p:nvSpPr>
          <p:spPr bwMode="auto">
            <a:xfrm>
              <a:off x="2764"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80" name="Oval 36"/>
            <p:cNvSpPr>
              <a:spLocks noChangeArrowheads="1"/>
            </p:cNvSpPr>
            <p:nvPr>
              <p:custDataLst>
                <p:tags r:id="rId21"/>
              </p:custDataLst>
            </p:nvPr>
          </p:nvSpPr>
          <p:spPr bwMode="auto">
            <a:xfrm>
              <a:off x="2764"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81" name="Oval 37"/>
            <p:cNvSpPr>
              <a:spLocks noChangeArrowheads="1"/>
            </p:cNvSpPr>
            <p:nvPr>
              <p:custDataLst>
                <p:tags r:id="rId22"/>
              </p:custDataLst>
            </p:nvPr>
          </p:nvSpPr>
          <p:spPr bwMode="auto">
            <a:xfrm>
              <a:off x="2764"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82" name="Oval 38"/>
            <p:cNvSpPr>
              <a:spLocks noChangeArrowheads="1"/>
            </p:cNvSpPr>
            <p:nvPr>
              <p:custDataLst>
                <p:tags r:id="rId23"/>
              </p:custDataLst>
            </p:nvPr>
          </p:nvSpPr>
          <p:spPr bwMode="auto">
            <a:xfrm>
              <a:off x="2764"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83" name="Oval 39"/>
            <p:cNvSpPr>
              <a:spLocks noChangeArrowheads="1"/>
            </p:cNvSpPr>
            <p:nvPr>
              <p:custDataLst>
                <p:tags r:id="rId24"/>
              </p:custDataLst>
            </p:nvPr>
          </p:nvSpPr>
          <p:spPr bwMode="auto">
            <a:xfrm>
              <a:off x="2764"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84" name="Oval 40"/>
            <p:cNvSpPr>
              <a:spLocks noChangeArrowheads="1"/>
            </p:cNvSpPr>
            <p:nvPr>
              <p:custDataLst>
                <p:tags r:id="rId25"/>
              </p:custDataLst>
            </p:nvPr>
          </p:nvSpPr>
          <p:spPr bwMode="auto">
            <a:xfrm>
              <a:off x="3337"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85" name="Oval 41"/>
            <p:cNvSpPr>
              <a:spLocks noChangeArrowheads="1"/>
            </p:cNvSpPr>
            <p:nvPr>
              <p:custDataLst>
                <p:tags r:id="rId26"/>
              </p:custDataLst>
            </p:nvPr>
          </p:nvSpPr>
          <p:spPr bwMode="auto">
            <a:xfrm>
              <a:off x="3337"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86" name="Oval 42"/>
            <p:cNvSpPr>
              <a:spLocks noChangeArrowheads="1"/>
            </p:cNvSpPr>
            <p:nvPr>
              <p:custDataLst>
                <p:tags r:id="rId27"/>
              </p:custDataLst>
            </p:nvPr>
          </p:nvSpPr>
          <p:spPr bwMode="auto">
            <a:xfrm>
              <a:off x="3337"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87" name="Oval 43"/>
            <p:cNvSpPr>
              <a:spLocks noChangeArrowheads="1"/>
            </p:cNvSpPr>
            <p:nvPr>
              <p:custDataLst>
                <p:tags r:id="rId28"/>
              </p:custDataLst>
            </p:nvPr>
          </p:nvSpPr>
          <p:spPr bwMode="auto">
            <a:xfrm>
              <a:off x="3337"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88" name="Oval 44"/>
            <p:cNvSpPr>
              <a:spLocks noChangeArrowheads="1"/>
            </p:cNvSpPr>
            <p:nvPr>
              <p:custDataLst>
                <p:tags r:id="rId29"/>
              </p:custDataLst>
            </p:nvPr>
          </p:nvSpPr>
          <p:spPr bwMode="auto">
            <a:xfrm>
              <a:off x="3337"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89" name="Oval 45"/>
            <p:cNvSpPr>
              <a:spLocks noChangeArrowheads="1"/>
            </p:cNvSpPr>
            <p:nvPr>
              <p:custDataLst>
                <p:tags r:id="rId30"/>
              </p:custDataLst>
            </p:nvPr>
          </p:nvSpPr>
          <p:spPr bwMode="auto">
            <a:xfrm>
              <a:off x="3337"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90" name="Oval 46"/>
            <p:cNvSpPr>
              <a:spLocks noChangeArrowheads="1"/>
            </p:cNvSpPr>
            <p:nvPr>
              <p:custDataLst>
                <p:tags r:id="rId31"/>
              </p:custDataLst>
            </p:nvPr>
          </p:nvSpPr>
          <p:spPr bwMode="auto">
            <a:xfrm>
              <a:off x="3910"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91" name="Oval 47"/>
            <p:cNvSpPr>
              <a:spLocks noChangeArrowheads="1"/>
            </p:cNvSpPr>
            <p:nvPr>
              <p:custDataLst>
                <p:tags r:id="rId32"/>
              </p:custDataLst>
            </p:nvPr>
          </p:nvSpPr>
          <p:spPr bwMode="auto">
            <a:xfrm>
              <a:off x="3910"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92" name="Oval 48"/>
            <p:cNvSpPr>
              <a:spLocks noChangeArrowheads="1"/>
            </p:cNvSpPr>
            <p:nvPr>
              <p:custDataLst>
                <p:tags r:id="rId33"/>
              </p:custDataLst>
            </p:nvPr>
          </p:nvSpPr>
          <p:spPr bwMode="auto">
            <a:xfrm>
              <a:off x="3910"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93" name="Oval 49"/>
            <p:cNvSpPr>
              <a:spLocks noChangeArrowheads="1"/>
            </p:cNvSpPr>
            <p:nvPr>
              <p:custDataLst>
                <p:tags r:id="rId34"/>
              </p:custDataLst>
            </p:nvPr>
          </p:nvSpPr>
          <p:spPr bwMode="auto">
            <a:xfrm>
              <a:off x="3910"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94" name="Oval 50"/>
            <p:cNvSpPr>
              <a:spLocks noChangeArrowheads="1"/>
            </p:cNvSpPr>
            <p:nvPr>
              <p:custDataLst>
                <p:tags r:id="rId35"/>
              </p:custDataLst>
            </p:nvPr>
          </p:nvSpPr>
          <p:spPr bwMode="auto">
            <a:xfrm>
              <a:off x="3910"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95" name="Oval 51"/>
            <p:cNvSpPr>
              <a:spLocks noChangeArrowheads="1"/>
            </p:cNvSpPr>
            <p:nvPr>
              <p:custDataLst>
                <p:tags r:id="rId36"/>
              </p:custDataLst>
            </p:nvPr>
          </p:nvSpPr>
          <p:spPr bwMode="auto">
            <a:xfrm>
              <a:off x="3910"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96" name="Oval 52"/>
            <p:cNvSpPr>
              <a:spLocks noChangeArrowheads="1"/>
            </p:cNvSpPr>
            <p:nvPr>
              <p:custDataLst>
                <p:tags r:id="rId37"/>
              </p:custDataLst>
            </p:nvPr>
          </p:nvSpPr>
          <p:spPr bwMode="auto">
            <a:xfrm>
              <a:off x="4483"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97" name="Oval 53"/>
            <p:cNvSpPr>
              <a:spLocks noChangeArrowheads="1"/>
            </p:cNvSpPr>
            <p:nvPr>
              <p:custDataLst>
                <p:tags r:id="rId38"/>
              </p:custDataLst>
            </p:nvPr>
          </p:nvSpPr>
          <p:spPr bwMode="auto">
            <a:xfrm>
              <a:off x="4483"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98" name="Oval 54"/>
            <p:cNvSpPr>
              <a:spLocks noChangeArrowheads="1"/>
            </p:cNvSpPr>
            <p:nvPr>
              <p:custDataLst>
                <p:tags r:id="rId39"/>
              </p:custDataLst>
            </p:nvPr>
          </p:nvSpPr>
          <p:spPr bwMode="auto">
            <a:xfrm>
              <a:off x="4483"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599" name="Oval 55"/>
            <p:cNvSpPr>
              <a:spLocks noChangeArrowheads="1"/>
            </p:cNvSpPr>
            <p:nvPr>
              <p:custDataLst>
                <p:tags r:id="rId40"/>
              </p:custDataLst>
            </p:nvPr>
          </p:nvSpPr>
          <p:spPr bwMode="auto">
            <a:xfrm>
              <a:off x="4483"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600" name="Oval 56"/>
            <p:cNvSpPr>
              <a:spLocks noChangeArrowheads="1"/>
            </p:cNvSpPr>
            <p:nvPr>
              <p:custDataLst>
                <p:tags r:id="rId41"/>
              </p:custDataLst>
            </p:nvPr>
          </p:nvSpPr>
          <p:spPr bwMode="auto">
            <a:xfrm>
              <a:off x="4483"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601" name="Oval 57"/>
            <p:cNvSpPr>
              <a:spLocks noChangeArrowheads="1"/>
            </p:cNvSpPr>
            <p:nvPr>
              <p:custDataLst>
                <p:tags r:id="rId42"/>
              </p:custDataLst>
            </p:nvPr>
          </p:nvSpPr>
          <p:spPr bwMode="auto">
            <a:xfrm>
              <a:off x="4483"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602" name="Oval 58"/>
            <p:cNvSpPr>
              <a:spLocks noChangeArrowheads="1"/>
            </p:cNvSpPr>
            <p:nvPr>
              <p:custDataLst>
                <p:tags r:id="rId43"/>
              </p:custDataLst>
            </p:nvPr>
          </p:nvSpPr>
          <p:spPr bwMode="auto">
            <a:xfrm>
              <a:off x="5056"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603" name="Oval 59"/>
            <p:cNvSpPr>
              <a:spLocks noChangeArrowheads="1"/>
            </p:cNvSpPr>
            <p:nvPr>
              <p:custDataLst>
                <p:tags r:id="rId44"/>
              </p:custDataLst>
            </p:nvPr>
          </p:nvSpPr>
          <p:spPr bwMode="auto">
            <a:xfrm>
              <a:off x="5056"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604" name="Oval 60"/>
            <p:cNvSpPr>
              <a:spLocks noChangeArrowheads="1"/>
            </p:cNvSpPr>
            <p:nvPr>
              <p:custDataLst>
                <p:tags r:id="rId45"/>
              </p:custDataLst>
            </p:nvPr>
          </p:nvSpPr>
          <p:spPr bwMode="auto">
            <a:xfrm>
              <a:off x="5056"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605" name="Oval 61"/>
            <p:cNvSpPr>
              <a:spLocks noChangeArrowheads="1"/>
            </p:cNvSpPr>
            <p:nvPr>
              <p:custDataLst>
                <p:tags r:id="rId46"/>
              </p:custDataLst>
            </p:nvPr>
          </p:nvSpPr>
          <p:spPr bwMode="auto">
            <a:xfrm>
              <a:off x="5056"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606" name="Oval 62"/>
            <p:cNvSpPr>
              <a:spLocks noChangeArrowheads="1"/>
            </p:cNvSpPr>
            <p:nvPr>
              <p:custDataLst>
                <p:tags r:id="rId47"/>
              </p:custDataLst>
            </p:nvPr>
          </p:nvSpPr>
          <p:spPr bwMode="auto">
            <a:xfrm>
              <a:off x="5056"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492607" name="Oval 63"/>
            <p:cNvSpPr>
              <a:spLocks noChangeArrowheads="1"/>
            </p:cNvSpPr>
            <p:nvPr>
              <p:custDataLst>
                <p:tags r:id="rId48"/>
              </p:custDataLst>
            </p:nvPr>
          </p:nvSpPr>
          <p:spPr bwMode="auto">
            <a:xfrm>
              <a:off x="5056"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grpSp>
        <p:nvGrpSpPr>
          <p:cNvPr id="6" name="Group 64"/>
          <p:cNvGrpSpPr>
            <a:grpSpLocks/>
          </p:cNvGrpSpPr>
          <p:nvPr>
            <p:custDataLst>
              <p:tags r:id="rId4"/>
            </p:custDataLst>
          </p:nvPr>
        </p:nvGrpSpPr>
        <p:grpSpPr bwMode="auto">
          <a:xfrm>
            <a:off x="3609975" y="1476375"/>
            <a:ext cx="5184775" cy="4860925"/>
            <a:chOff x="2274" y="930"/>
            <a:chExt cx="3266" cy="3062"/>
          </a:xfrm>
        </p:grpSpPr>
        <p:sp>
          <p:nvSpPr>
            <p:cNvPr id="492609" name="Text Box 65"/>
            <p:cNvSpPr txBox="1">
              <a:spLocks noChangeArrowheads="1"/>
            </p:cNvSpPr>
            <p:nvPr>
              <p:custDataLst>
                <p:tags r:id="rId7"/>
              </p:custDataLst>
            </p:nvPr>
          </p:nvSpPr>
          <p:spPr bwMode="auto">
            <a:xfrm>
              <a:off x="2948" y="3704"/>
              <a:ext cx="3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cs typeface="Arial" charset="0"/>
                </a:rPr>
                <a:t>2D</a:t>
              </a:r>
            </a:p>
          </p:txBody>
        </p:sp>
        <p:sp>
          <p:nvSpPr>
            <p:cNvPr id="492610" name="Line 66"/>
            <p:cNvSpPr>
              <a:spLocks noChangeShapeType="1"/>
            </p:cNvSpPr>
            <p:nvPr>
              <p:custDataLst>
                <p:tags r:id="rId8"/>
              </p:custDataLst>
            </p:nvPr>
          </p:nvSpPr>
          <p:spPr bwMode="auto">
            <a:xfrm>
              <a:off x="2274" y="3827"/>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2611" name="Line 67"/>
            <p:cNvSpPr>
              <a:spLocks noChangeShapeType="1"/>
            </p:cNvSpPr>
            <p:nvPr>
              <p:custDataLst>
                <p:tags r:id="rId9"/>
              </p:custDataLst>
            </p:nvPr>
          </p:nvSpPr>
          <p:spPr bwMode="auto">
            <a:xfrm flipH="1">
              <a:off x="3386" y="3827"/>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2612" name="Line 68"/>
            <p:cNvSpPr>
              <a:spLocks noChangeShapeType="1"/>
            </p:cNvSpPr>
            <p:nvPr>
              <p:custDataLst>
                <p:tags r:id="rId10"/>
              </p:custDataLst>
            </p:nvPr>
          </p:nvSpPr>
          <p:spPr bwMode="auto">
            <a:xfrm rot="-5400000">
              <a:off x="5045" y="2300"/>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2613" name="Line 69"/>
            <p:cNvSpPr>
              <a:spLocks noChangeShapeType="1"/>
            </p:cNvSpPr>
            <p:nvPr>
              <p:custDataLst>
                <p:tags r:id="rId11"/>
              </p:custDataLst>
            </p:nvPr>
          </p:nvSpPr>
          <p:spPr bwMode="auto">
            <a:xfrm rot="16200000" flipH="1">
              <a:off x="5044" y="1218"/>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2614" name="Text Box 70"/>
            <p:cNvSpPr txBox="1">
              <a:spLocks noChangeArrowheads="1"/>
            </p:cNvSpPr>
            <p:nvPr>
              <p:custDataLst>
                <p:tags r:id="rId12"/>
              </p:custDataLst>
            </p:nvPr>
          </p:nvSpPr>
          <p:spPr bwMode="auto">
            <a:xfrm>
              <a:off x="5189" y="1616"/>
              <a:ext cx="3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cs typeface="Arial" charset="0"/>
                </a:rPr>
                <a:t>2D</a:t>
              </a:r>
            </a:p>
          </p:txBody>
        </p:sp>
      </p:grpSp>
      <p:sp>
        <p:nvSpPr>
          <p:cNvPr id="492616" name="Slide Number Placeholder 71"/>
          <p:cNvSpPr txBox="1">
            <a:spLocks noGrp="1"/>
          </p:cNvSpPr>
          <p:nvPr>
            <p:custDataLst>
              <p:tags r:id="rId5"/>
            </p:custDataLst>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0A92B08D-7A5C-4120-B79F-CD8B05DB0E69}" type="slidenum">
              <a:rPr lang="ar-SA" sz="1400">
                <a:latin typeface="Arial" charset="0"/>
                <a:cs typeface="Arial" charset="0"/>
              </a:rPr>
              <a:pPr algn="r" eaLnBrk="1" hangingPunct="1"/>
              <a:t>21</a:t>
            </a:fld>
            <a:endParaRPr lang="en-US" sz="1400">
              <a:latin typeface="Arial" charset="0"/>
              <a:cs typeface="Arial" charset="0"/>
            </a:endParaRPr>
          </a:p>
        </p:txBody>
      </p:sp>
      <p:sp>
        <p:nvSpPr>
          <p:cNvPr id="492617" name="Rectangle 170"/>
          <p:cNvSpPr>
            <a:spLocks noChangeArrowheads="1"/>
          </p:cNvSpPr>
          <p:nvPr>
            <p:custDataLst>
              <p:tags r:id="rId6"/>
            </p:custDataLst>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3400">
                <a:solidFill>
                  <a:schemeClr val="tx2"/>
                </a:solidFill>
                <a:latin typeface="Arial" charset="0"/>
              </a:rPr>
              <a:t>Intuition </a:t>
            </a:r>
            <a:r>
              <a:rPr lang="en-US">
                <a:solidFill>
                  <a:schemeClr val="tx2"/>
                </a:solidFill>
                <a:latin typeface="Arial" charset="0"/>
              </a:rPr>
              <a:t>(slides from Yossi Rubner &amp; Miki Elad)</a:t>
            </a:r>
          </a:p>
        </p:txBody>
      </p:sp>
    </p:spTree>
    <p:extLst>
      <p:ext uri="{BB962C8B-B14F-4D97-AF65-F5344CB8AC3E}">
        <p14:creationId xmlns:p14="http://schemas.microsoft.com/office/powerpoint/2010/main" val="29360621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2"/>
          <p:cNvPicPr>
            <a:picLocks noChangeAspect="1" noChangeArrowheads="1"/>
          </p:cNvPicPr>
          <p:nvPr>
            <p:custDataLst>
              <p:tags r:id="rId1"/>
            </p:custDataLst>
          </p:nvPr>
        </p:nvPicPr>
        <p:blipFill>
          <a:blip r:embed="rId65">
            <a:lum contrast="-78000"/>
            <a:extLst>
              <a:ext uri="{28A0092B-C50C-407E-A947-70E740481C1C}">
                <a14:useLocalDpi xmlns:a14="http://schemas.microsoft.com/office/drawing/2010/main" val="0"/>
              </a:ext>
            </a:extLst>
          </a:blip>
          <a:srcRect/>
          <a:stretch>
            <a:fillRect/>
          </a:stretch>
        </p:blipFill>
        <p:spPr bwMode="auto">
          <a:xfrm>
            <a:off x="3578225" y="1516063"/>
            <a:ext cx="4562475" cy="429101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94595" name="Rectangle 3"/>
          <p:cNvSpPr>
            <a:spLocks noChangeArrowheads="1"/>
          </p:cNvSpPr>
          <p:nvPr>
            <p:custDataLst>
              <p:tags r:id="rId2"/>
            </p:custDataLst>
          </p:nvPr>
        </p:nvSpPr>
        <p:spPr bwMode="auto">
          <a:xfrm>
            <a:off x="35814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596" name="Rectangle 4"/>
          <p:cNvSpPr>
            <a:spLocks noChangeArrowheads="1"/>
          </p:cNvSpPr>
          <p:nvPr>
            <p:custDataLst>
              <p:tags r:id="rId3"/>
            </p:custDataLst>
          </p:nvPr>
        </p:nvSpPr>
        <p:spPr bwMode="auto">
          <a:xfrm>
            <a:off x="40386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597" name="Rectangle 5"/>
          <p:cNvSpPr>
            <a:spLocks noChangeArrowheads="1"/>
          </p:cNvSpPr>
          <p:nvPr>
            <p:custDataLst>
              <p:tags r:id="rId4"/>
            </p:custDataLst>
          </p:nvPr>
        </p:nvSpPr>
        <p:spPr bwMode="auto">
          <a:xfrm>
            <a:off x="44958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598" name="Rectangle 6"/>
          <p:cNvSpPr>
            <a:spLocks noChangeArrowheads="1"/>
          </p:cNvSpPr>
          <p:nvPr>
            <p:custDataLst>
              <p:tags r:id="rId5"/>
            </p:custDataLst>
          </p:nvPr>
        </p:nvSpPr>
        <p:spPr bwMode="auto">
          <a:xfrm>
            <a:off x="54102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599" name="Rectangle 7"/>
          <p:cNvSpPr>
            <a:spLocks noChangeArrowheads="1"/>
          </p:cNvSpPr>
          <p:nvPr>
            <p:custDataLst>
              <p:tags r:id="rId6"/>
            </p:custDataLst>
          </p:nvPr>
        </p:nvSpPr>
        <p:spPr bwMode="auto">
          <a:xfrm>
            <a:off x="49530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00" name="Rectangle 8"/>
          <p:cNvSpPr>
            <a:spLocks noChangeArrowheads="1"/>
          </p:cNvSpPr>
          <p:nvPr>
            <p:custDataLst>
              <p:tags r:id="rId7"/>
            </p:custDataLst>
          </p:nvPr>
        </p:nvSpPr>
        <p:spPr bwMode="auto">
          <a:xfrm>
            <a:off x="58674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01" name="Rectangle 9"/>
          <p:cNvSpPr>
            <a:spLocks noChangeArrowheads="1"/>
          </p:cNvSpPr>
          <p:nvPr>
            <p:custDataLst>
              <p:tags r:id="rId8"/>
            </p:custDataLst>
          </p:nvPr>
        </p:nvSpPr>
        <p:spPr bwMode="auto">
          <a:xfrm>
            <a:off x="63246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02" name="Rectangle 10"/>
          <p:cNvSpPr>
            <a:spLocks noChangeArrowheads="1"/>
          </p:cNvSpPr>
          <p:nvPr>
            <p:custDataLst>
              <p:tags r:id="rId9"/>
            </p:custDataLst>
          </p:nvPr>
        </p:nvSpPr>
        <p:spPr bwMode="auto">
          <a:xfrm>
            <a:off x="67818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03" name="Rectangle 11"/>
          <p:cNvSpPr>
            <a:spLocks noChangeArrowheads="1"/>
          </p:cNvSpPr>
          <p:nvPr>
            <p:custDataLst>
              <p:tags r:id="rId10"/>
            </p:custDataLst>
          </p:nvPr>
        </p:nvSpPr>
        <p:spPr bwMode="auto">
          <a:xfrm>
            <a:off x="76962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04" name="Rectangle 12"/>
          <p:cNvSpPr>
            <a:spLocks noChangeArrowheads="1"/>
          </p:cNvSpPr>
          <p:nvPr>
            <p:custDataLst>
              <p:tags r:id="rId11"/>
            </p:custDataLst>
          </p:nvPr>
        </p:nvSpPr>
        <p:spPr bwMode="auto">
          <a:xfrm>
            <a:off x="72390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nvGrpSpPr>
          <p:cNvPr id="494605" name="Group 13"/>
          <p:cNvGrpSpPr>
            <a:grpSpLocks/>
          </p:cNvGrpSpPr>
          <p:nvPr>
            <p:custDataLst>
              <p:tags r:id="rId12"/>
            </p:custDataLst>
          </p:nvPr>
        </p:nvGrpSpPr>
        <p:grpSpPr bwMode="auto">
          <a:xfrm rot="-5400000">
            <a:off x="3725862" y="1379538"/>
            <a:ext cx="4283075" cy="4572000"/>
            <a:chOff x="2352" y="1056"/>
            <a:chExt cx="2880" cy="2736"/>
          </a:xfrm>
        </p:grpSpPr>
        <p:sp>
          <p:nvSpPr>
            <p:cNvPr id="494606" name="Rectangle 14"/>
            <p:cNvSpPr>
              <a:spLocks noChangeArrowheads="1"/>
            </p:cNvSpPr>
            <p:nvPr>
              <p:custDataLst>
                <p:tags r:id="rId53"/>
              </p:custDataLst>
            </p:nvPr>
          </p:nvSpPr>
          <p:spPr bwMode="auto">
            <a:xfrm>
              <a:off x="235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07" name="Rectangle 15"/>
            <p:cNvSpPr>
              <a:spLocks noChangeArrowheads="1"/>
            </p:cNvSpPr>
            <p:nvPr>
              <p:custDataLst>
                <p:tags r:id="rId54"/>
              </p:custDataLst>
            </p:nvPr>
          </p:nvSpPr>
          <p:spPr bwMode="auto">
            <a:xfrm>
              <a:off x="264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08" name="Rectangle 16"/>
            <p:cNvSpPr>
              <a:spLocks noChangeArrowheads="1"/>
            </p:cNvSpPr>
            <p:nvPr>
              <p:custDataLst>
                <p:tags r:id="rId55"/>
              </p:custDataLst>
            </p:nvPr>
          </p:nvSpPr>
          <p:spPr bwMode="auto">
            <a:xfrm>
              <a:off x="292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09" name="Rectangle 17"/>
            <p:cNvSpPr>
              <a:spLocks noChangeArrowheads="1"/>
            </p:cNvSpPr>
            <p:nvPr>
              <p:custDataLst>
                <p:tags r:id="rId56"/>
              </p:custDataLst>
            </p:nvPr>
          </p:nvSpPr>
          <p:spPr bwMode="auto">
            <a:xfrm>
              <a:off x="350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10" name="Rectangle 18"/>
            <p:cNvSpPr>
              <a:spLocks noChangeArrowheads="1"/>
            </p:cNvSpPr>
            <p:nvPr>
              <p:custDataLst>
                <p:tags r:id="rId57"/>
              </p:custDataLst>
            </p:nvPr>
          </p:nvSpPr>
          <p:spPr bwMode="auto">
            <a:xfrm>
              <a:off x="321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11" name="Rectangle 19"/>
            <p:cNvSpPr>
              <a:spLocks noChangeArrowheads="1"/>
            </p:cNvSpPr>
            <p:nvPr>
              <p:custDataLst>
                <p:tags r:id="rId58"/>
              </p:custDataLst>
            </p:nvPr>
          </p:nvSpPr>
          <p:spPr bwMode="auto">
            <a:xfrm>
              <a:off x="379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12" name="Rectangle 20"/>
            <p:cNvSpPr>
              <a:spLocks noChangeArrowheads="1"/>
            </p:cNvSpPr>
            <p:nvPr>
              <p:custDataLst>
                <p:tags r:id="rId59"/>
              </p:custDataLst>
            </p:nvPr>
          </p:nvSpPr>
          <p:spPr bwMode="auto">
            <a:xfrm>
              <a:off x="408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13" name="Rectangle 21"/>
            <p:cNvSpPr>
              <a:spLocks noChangeArrowheads="1"/>
            </p:cNvSpPr>
            <p:nvPr>
              <p:custDataLst>
                <p:tags r:id="rId60"/>
              </p:custDataLst>
            </p:nvPr>
          </p:nvSpPr>
          <p:spPr bwMode="auto">
            <a:xfrm>
              <a:off x="436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14" name="Rectangle 22"/>
            <p:cNvSpPr>
              <a:spLocks noChangeArrowheads="1"/>
            </p:cNvSpPr>
            <p:nvPr>
              <p:custDataLst>
                <p:tags r:id="rId61"/>
              </p:custDataLst>
            </p:nvPr>
          </p:nvSpPr>
          <p:spPr bwMode="auto">
            <a:xfrm>
              <a:off x="494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4615" name="Rectangle 23"/>
            <p:cNvSpPr>
              <a:spLocks noChangeArrowheads="1"/>
            </p:cNvSpPr>
            <p:nvPr>
              <p:custDataLst>
                <p:tags r:id="rId62"/>
              </p:custDataLst>
            </p:nvPr>
          </p:nvSpPr>
          <p:spPr bwMode="auto">
            <a:xfrm>
              <a:off x="465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sp>
        <p:nvSpPr>
          <p:cNvPr id="494616" name="Text Box 24"/>
          <p:cNvSpPr txBox="1">
            <a:spLocks noChangeArrowheads="1"/>
          </p:cNvSpPr>
          <p:nvPr>
            <p:custDataLst>
              <p:tags r:id="rId13"/>
            </p:custDataLst>
          </p:nvPr>
        </p:nvSpPr>
        <p:spPr bwMode="auto">
          <a:xfrm>
            <a:off x="385763" y="2093913"/>
            <a:ext cx="28749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latin typeface="Comic Sans MS" pitchFamily="66" charset="0"/>
                <a:cs typeface="Arial" charset="0"/>
              </a:rPr>
              <a:t>However, if we take a second picture, shifting the camera ‘slightly to the right’ we obtain:</a:t>
            </a:r>
          </a:p>
        </p:txBody>
      </p:sp>
      <p:grpSp>
        <p:nvGrpSpPr>
          <p:cNvPr id="3" name="Group 25"/>
          <p:cNvGrpSpPr>
            <a:grpSpLocks/>
          </p:cNvGrpSpPr>
          <p:nvPr>
            <p:custDataLst>
              <p:tags r:id="rId14"/>
            </p:custDataLst>
          </p:nvPr>
        </p:nvGrpSpPr>
        <p:grpSpPr bwMode="auto">
          <a:xfrm>
            <a:off x="3933825" y="1384300"/>
            <a:ext cx="4860925" cy="4953000"/>
            <a:chOff x="2478" y="872"/>
            <a:chExt cx="3062" cy="3120"/>
          </a:xfrm>
        </p:grpSpPr>
        <p:grpSp>
          <p:nvGrpSpPr>
            <p:cNvPr id="494618" name="Group 26"/>
            <p:cNvGrpSpPr>
              <a:grpSpLocks/>
            </p:cNvGrpSpPr>
            <p:nvPr/>
          </p:nvGrpSpPr>
          <p:grpSpPr bwMode="auto">
            <a:xfrm>
              <a:off x="2478" y="872"/>
              <a:ext cx="2435" cy="2854"/>
              <a:chOff x="2478" y="872"/>
              <a:chExt cx="2435" cy="2854"/>
            </a:xfrm>
          </p:grpSpPr>
          <p:sp>
            <p:nvSpPr>
              <p:cNvPr id="494619" name="Oval 27"/>
              <p:cNvSpPr>
                <a:spLocks noChangeArrowheads="1"/>
              </p:cNvSpPr>
              <p:nvPr>
                <p:custDataLst>
                  <p:tags r:id="rId23"/>
                </p:custDataLst>
              </p:nvPr>
            </p:nvSpPr>
            <p:spPr bwMode="auto">
              <a:xfrm>
                <a:off x="2478" y="87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20" name="Oval 28"/>
              <p:cNvSpPr>
                <a:spLocks noChangeArrowheads="1"/>
              </p:cNvSpPr>
              <p:nvPr>
                <p:custDataLst>
                  <p:tags r:id="rId24"/>
                </p:custDataLst>
              </p:nvPr>
            </p:nvSpPr>
            <p:spPr bwMode="auto">
              <a:xfrm>
                <a:off x="2478" y="141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21" name="Oval 29"/>
              <p:cNvSpPr>
                <a:spLocks noChangeArrowheads="1"/>
              </p:cNvSpPr>
              <p:nvPr>
                <p:custDataLst>
                  <p:tags r:id="rId25"/>
                </p:custDataLst>
              </p:nvPr>
            </p:nvSpPr>
            <p:spPr bwMode="auto">
              <a:xfrm>
                <a:off x="2478" y="195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22" name="Oval 30"/>
              <p:cNvSpPr>
                <a:spLocks noChangeArrowheads="1"/>
              </p:cNvSpPr>
              <p:nvPr>
                <p:custDataLst>
                  <p:tags r:id="rId26"/>
                </p:custDataLst>
              </p:nvPr>
            </p:nvSpPr>
            <p:spPr bwMode="auto">
              <a:xfrm>
                <a:off x="2478" y="249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23" name="Oval 31"/>
              <p:cNvSpPr>
                <a:spLocks noChangeArrowheads="1"/>
              </p:cNvSpPr>
              <p:nvPr>
                <p:custDataLst>
                  <p:tags r:id="rId27"/>
                </p:custDataLst>
              </p:nvPr>
            </p:nvSpPr>
            <p:spPr bwMode="auto">
              <a:xfrm>
                <a:off x="2478" y="304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24" name="Oval 32"/>
              <p:cNvSpPr>
                <a:spLocks noChangeArrowheads="1"/>
              </p:cNvSpPr>
              <p:nvPr>
                <p:custDataLst>
                  <p:tags r:id="rId28"/>
                </p:custDataLst>
              </p:nvPr>
            </p:nvSpPr>
            <p:spPr bwMode="auto">
              <a:xfrm>
                <a:off x="2478" y="358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25" name="Oval 33"/>
              <p:cNvSpPr>
                <a:spLocks noChangeArrowheads="1"/>
              </p:cNvSpPr>
              <p:nvPr>
                <p:custDataLst>
                  <p:tags r:id="rId29"/>
                </p:custDataLst>
              </p:nvPr>
            </p:nvSpPr>
            <p:spPr bwMode="auto">
              <a:xfrm>
                <a:off x="3051" y="87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26" name="Oval 34"/>
              <p:cNvSpPr>
                <a:spLocks noChangeArrowheads="1"/>
              </p:cNvSpPr>
              <p:nvPr>
                <p:custDataLst>
                  <p:tags r:id="rId30"/>
                </p:custDataLst>
              </p:nvPr>
            </p:nvSpPr>
            <p:spPr bwMode="auto">
              <a:xfrm>
                <a:off x="3051" y="141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27" name="Oval 35"/>
              <p:cNvSpPr>
                <a:spLocks noChangeArrowheads="1"/>
              </p:cNvSpPr>
              <p:nvPr>
                <p:custDataLst>
                  <p:tags r:id="rId31"/>
                </p:custDataLst>
              </p:nvPr>
            </p:nvSpPr>
            <p:spPr bwMode="auto">
              <a:xfrm>
                <a:off x="3051" y="195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28" name="Oval 36"/>
              <p:cNvSpPr>
                <a:spLocks noChangeArrowheads="1"/>
              </p:cNvSpPr>
              <p:nvPr>
                <p:custDataLst>
                  <p:tags r:id="rId32"/>
                </p:custDataLst>
              </p:nvPr>
            </p:nvSpPr>
            <p:spPr bwMode="auto">
              <a:xfrm>
                <a:off x="3051" y="249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29" name="Oval 37"/>
              <p:cNvSpPr>
                <a:spLocks noChangeArrowheads="1"/>
              </p:cNvSpPr>
              <p:nvPr>
                <p:custDataLst>
                  <p:tags r:id="rId33"/>
                </p:custDataLst>
              </p:nvPr>
            </p:nvSpPr>
            <p:spPr bwMode="auto">
              <a:xfrm>
                <a:off x="3051" y="304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30" name="Oval 38"/>
              <p:cNvSpPr>
                <a:spLocks noChangeArrowheads="1"/>
              </p:cNvSpPr>
              <p:nvPr>
                <p:custDataLst>
                  <p:tags r:id="rId34"/>
                </p:custDataLst>
              </p:nvPr>
            </p:nvSpPr>
            <p:spPr bwMode="auto">
              <a:xfrm>
                <a:off x="3051" y="358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31" name="Oval 39"/>
              <p:cNvSpPr>
                <a:spLocks noChangeArrowheads="1"/>
              </p:cNvSpPr>
              <p:nvPr>
                <p:custDataLst>
                  <p:tags r:id="rId35"/>
                </p:custDataLst>
              </p:nvPr>
            </p:nvSpPr>
            <p:spPr bwMode="auto">
              <a:xfrm>
                <a:off x="3624" y="87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32" name="Oval 40"/>
              <p:cNvSpPr>
                <a:spLocks noChangeArrowheads="1"/>
              </p:cNvSpPr>
              <p:nvPr>
                <p:custDataLst>
                  <p:tags r:id="rId36"/>
                </p:custDataLst>
              </p:nvPr>
            </p:nvSpPr>
            <p:spPr bwMode="auto">
              <a:xfrm>
                <a:off x="3624" y="141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33" name="Oval 41"/>
              <p:cNvSpPr>
                <a:spLocks noChangeArrowheads="1"/>
              </p:cNvSpPr>
              <p:nvPr>
                <p:custDataLst>
                  <p:tags r:id="rId37"/>
                </p:custDataLst>
              </p:nvPr>
            </p:nvSpPr>
            <p:spPr bwMode="auto">
              <a:xfrm>
                <a:off x="3624" y="195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34" name="Oval 42"/>
              <p:cNvSpPr>
                <a:spLocks noChangeArrowheads="1"/>
              </p:cNvSpPr>
              <p:nvPr>
                <p:custDataLst>
                  <p:tags r:id="rId38"/>
                </p:custDataLst>
              </p:nvPr>
            </p:nvSpPr>
            <p:spPr bwMode="auto">
              <a:xfrm>
                <a:off x="3624" y="249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35" name="Oval 43"/>
              <p:cNvSpPr>
                <a:spLocks noChangeArrowheads="1"/>
              </p:cNvSpPr>
              <p:nvPr>
                <p:custDataLst>
                  <p:tags r:id="rId39"/>
                </p:custDataLst>
              </p:nvPr>
            </p:nvSpPr>
            <p:spPr bwMode="auto">
              <a:xfrm>
                <a:off x="3624" y="304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36" name="Oval 44"/>
              <p:cNvSpPr>
                <a:spLocks noChangeArrowheads="1"/>
              </p:cNvSpPr>
              <p:nvPr>
                <p:custDataLst>
                  <p:tags r:id="rId40"/>
                </p:custDataLst>
              </p:nvPr>
            </p:nvSpPr>
            <p:spPr bwMode="auto">
              <a:xfrm>
                <a:off x="3624" y="358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37" name="Oval 45"/>
              <p:cNvSpPr>
                <a:spLocks noChangeArrowheads="1"/>
              </p:cNvSpPr>
              <p:nvPr>
                <p:custDataLst>
                  <p:tags r:id="rId41"/>
                </p:custDataLst>
              </p:nvPr>
            </p:nvSpPr>
            <p:spPr bwMode="auto">
              <a:xfrm>
                <a:off x="4196" y="87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38" name="Oval 46"/>
              <p:cNvSpPr>
                <a:spLocks noChangeArrowheads="1"/>
              </p:cNvSpPr>
              <p:nvPr>
                <p:custDataLst>
                  <p:tags r:id="rId42"/>
                </p:custDataLst>
              </p:nvPr>
            </p:nvSpPr>
            <p:spPr bwMode="auto">
              <a:xfrm>
                <a:off x="4196" y="141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39" name="Oval 47"/>
              <p:cNvSpPr>
                <a:spLocks noChangeArrowheads="1"/>
              </p:cNvSpPr>
              <p:nvPr>
                <p:custDataLst>
                  <p:tags r:id="rId43"/>
                </p:custDataLst>
              </p:nvPr>
            </p:nvSpPr>
            <p:spPr bwMode="auto">
              <a:xfrm>
                <a:off x="4196" y="195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40" name="Oval 48"/>
              <p:cNvSpPr>
                <a:spLocks noChangeArrowheads="1"/>
              </p:cNvSpPr>
              <p:nvPr>
                <p:custDataLst>
                  <p:tags r:id="rId44"/>
                </p:custDataLst>
              </p:nvPr>
            </p:nvSpPr>
            <p:spPr bwMode="auto">
              <a:xfrm>
                <a:off x="4196" y="249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41" name="Oval 49"/>
              <p:cNvSpPr>
                <a:spLocks noChangeArrowheads="1"/>
              </p:cNvSpPr>
              <p:nvPr>
                <p:custDataLst>
                  <p:tags r:id="rId45"/>
                </p:custDataLst>
              </p:nvPr>
            </p:nvSpPr>
            <p:spPr bwMode="auto">
              <a:xfrm>
                <a:off x="4196" y="304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42" name="Oval 50"/>
              <p:cNvSpPr>
                <a:spLocks noChangeArrowheads="1"/>
              </p:cNvSpPr>
              <p:nvPr>
                <p:custDataLst>
                  <p:tags r:id="rId46"/>
                </p:custDataLst>
              </p:nvPr>
            </p:nvSpPr>
            <p:spPr bwMode="auto">
              <a:xfrm>
                <a:off x="4196" y="358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43" name="Oval 51"/>
              <p:cNvSpPr>
                <a:spLocks noChangeArrowheads="1"/>
              </p:cNvSpPr>
              <p:nvPr>
                <p:custDataLst>
                  <p:tags r:id="rId47"/>
                </p:custDataLst>
              </p:nvPr>
            </p:nvSpPr>
            <p:spPr bwMode="auto">
              <a:xfrm>
                <a:off x="4769" y="87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44" name="Oval 52"/>
              <p:cNvSpPr>
                <a:spLocks noChangeArrowheads="1"/>
              </p:cNvSpPr>
              <p:nvPr>
                <p:custDataLst>
                  <p:tags r:id="rId48"/>
                </p:custDataLst>
              </p:nvPr>
            </p:nvSpPr>
            <p:spPr bwMode="auto">
              <a:xfrm>
                <a:off x="4769" y="141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45" name="Oval 53"/>
              <p:cNvSpPr>
                <a:spLocks noChangeArrowheads="1"/>
              </p:cNvSpPr>
              <p:nvPr>
                <p:custDataLst>
                  <p:tags r:id="rId49"/>
                </p:custDataLst>
              </p:nvPr>
            </p:nvSpPr>
            <p:spPr bwMode="auto">
              <a:xfrm>
                <a:off x="4769" y="195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46" name="Oval 54"/>
              <p:cNvSpPr>
                <a:spLocks noChangeArrowheads="1"/>
              </p:cNvSpPr>
              <p:nvPr>
                <p:custDataLst>
                  <p:tags r:id="rId50"/>
                </p:custDataLst>
              </p:nvPr>
            </p:nvSpPr>
            <p:spPr bwMode="auto">
              <a:xfrm>
                <a:off x="4769" y="249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47" name="Oval 55"/>
              <p:cNvSpPr>
                <a:spLocks noChangeArrowheads="1"/>
              </p:cNvSpPr>
              <p:nvPr>
                <p:custDataLst>
                  <p:tags r:id="rId51"/>
                </p:custDataLst>
              </p:nvPr>
            </p:nvSpPr>
            <p:spPr bwMode="auto">
              <a:xfrm>
                <a:off x="4769" y="304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494648" name="Oval 56"/>
              <p:cNvSpPr>
                <a:spLocks noChangeArrowheads="1"/>
              </p:cNvSpPr>
              <p:nvPr>
                <p:custDataLst>
                  <p:tags r:id="rId52"/>
                </p:custDataLst>
              </p:nvPr>
            </p:nvSpPr>
            <p:spPr bwMode="auto">
              <a:xfrm>
                <a:off x="4769" y="358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grpSp>
        <p:grpSp>
          <p:nvGrpSpPr>
            <p:cNvPr id="494649" name="Group 57"/>
            <p:cNvGrpSpPr>
              <a:grpSpLocks/>
            </p:cNvGrpSpPr>
            <p:nvPr/>
          </p:nvGrpSpPr>
          <p:grpSpPr bwMode="auto">
            <a:xfrm>
              <a:off x="2562" y="930"/>
              <a:ext cx="2978" cy="3062"/>
              <a:chOff x="2562" y="930"/>
              <a:chExt cx="2978" cy="3062"/>
            </a:xfrm>
          </p:grpSpPr>
          <p:sp>
            <p:nvSpPr>
              <p:cNvPr id="494650" name="Text Box 58"/>
              <p:cNvSpPr txBox="1">
                <a:spLocks noChangeArrowheads="1"/>
              </p:cNvSpPr>
              <p:nvPr>
                <p:custDataLst>
                  <p:tags r:id="rId17"/>
                </p:custDataLst>
              </p:nvPr>
            </p:nvSpPr>
            <p:spPr bwMode="auto">
              <a:xfrm>
                <a:off x="3236" y="3704"/>
                <a:ext cx="3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cs typeface="Arial" charset="0"/>
                  </a:rPr>
                  <a:t>2D</a:t>
                </a:r>
              </a:p>
            </p:txBody>
          </p:sp>
          <p:sp>
            <p:nvSpPr>
              <p:cNvPr id="494651" name="Line 59"/>
              <p:cNvSpPr>
                <a:spLocks noChangeShapeType="1"/>
              </p:cNvSpPr>
              <p:nvPr>
                <p:custDataLst>
                  <p:tags r:id="rId18"/>
                </p:custDataLst>
              </p:nvPr>
            </p:nvSpPr>
            <p:spPr bwMode="auto">
              <a:xfrm>
                <a:off x="2562" y="3827"/>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4652" name="Line 60"/>
              <p:cNvSpPr>
                <a:spLocks noChangeShapeType="1"/>
              </p:cNvSpPr>
              <p:nvPr>
                <p:custDataLst>
                  <p:tags r:id="rId19"/>
                </p:custDataLst>
              </p:nvPr>
            </p:nvSpPr>
            <p:spPr bwMode="auto">
              <a:xfrm flipH="1">
                <a:off x="3674" y="3827"/>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4653" name="Line 61"/>
              <p:cNvSpPr>
                <a:spLocks noChangeShapeType="1"/>
              </p:cNvSpPr>
              <p:nvPr>
                <p:custDataLst>
                  <p:tags r:id="rId20"/>
                </p:custDataLst>
              </p:nvPr>
            </p:nvSpPr>
            <p:spPr bwMode="auto">
              <a:xfrm rot="-5400000">
                <a:off x="5045" y="2300"/>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4654" name="Line 62"/>
              <p:cNvSpPr>
                <a:spLocks noChangeShapeType="1"/>
              </p:cNvSpPr>
              <p:nvPr>
                <p:custDataLst>
                  <p:tags r:id="rId21"/>
                </p:custDataLst>
              </p:nvPr>
            </p:nvSpPr>
            <p:spPr bwMode="auto">
              <a:xfrm rot="16200000" flipH="1">
                <a:off x="5044" y="1218"/>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4655" name="Text Box 63"/>
              <p:cNvSpPr txBox="1">
                <a:spLocks noChangeArrowheads="1"/>
              </p:cNvSpPr>
              <p:nvPr>
                <p:custDataLst>
                  <p:tags r:id="rId22"/>
                </p:custDataLst>
              </p:nvPr>
            </p:nvSpPr>
            <p:spPr bwMode="auto">
              <a:xfrm>
                <a:off x="5189" y="1616"/>
                <a:ext cx="3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cs typeface="Arial" charset="0"/>
                  </a:rPr>
                  <a:t>2D</a:t>
                </a:r>
              </a:p>
            </p:txBody>
          </p:sp>
        </p:grpSp>
      </p:grpSp>
      <p:sp>
        <p:nvSpPr>
          <p:cNvPr id="494657" name="Slide Number Placeholder 64"/>
          <p:cNvSpPr txBox="1">
            <a:spLocks noGrp="1"/>
          </p:cNvSpPr>
          <p:nvPr>
            <p:custDataLst>
              <p:tags r:id="rId15"/>
            </p:custDataLst>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17D0B2A7-468B-49A6-8F09-99F2CC8D1525}" type="slidenum">
              <a:rPr lang="ar-SA" sz="1400">
                <a:latin typeface="Arial" charset="0"/>
                <a:cs typeface="Arial" charset="0"/>
              </a:rPr>
              <a:pPr algn="r" eaLnBrk="1" hangingPunct="1"/>
              <a:t>22</a:t>
            </a:fld>
            <a:endParaRPr lang="en-US" sz="1400">
              <a:latin typeface="Arial" charset="0"/>
              <a:cs typeface="Arial" charset="0"/>
            </a:endParaRPr>
          </a:p>
        </p:txBody>
      </p:sp>
      <p:sp>
        <p:nvSpPr>
          <p:cNvPr id="494658" name="Rectangle 170"/>
          <p:cNvSpPr>
            <a:spLocks noChangeArrowheads="1"/>
          </p:cNvSpPr>
          <p:nvPr>
            <p:custDataLst>
              <p:tags r:id="rId16"/>
            </p:custDataLst>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3400">
                <a:solidFill>
                  <a:schemeClr val="tx2"/>
                </a:solidFill>
                <a:latin typeface="Arial" charset="0"/>
              </a:rPr>
              <a:t>Intuition </a:t>
            </a:r>
            <a:r>
              <a:rPr lang="en-US">
                <a:solidFill>
                  <a:schemeClr val="tx2"/>
                </a:solidFill>
                <a:latin typeface="Arial" charset="0"/>
              </a:rPr>
              <a:t>(slides from Yossi Rubner &amp; Miki Elad)</a:t>
            </a:r>
          </a:p>
        </p:txBody>
      </p:sp>
    </p:spTree>
    <p:extLst>
      <p:ext uri="{BB962C8B-B14F-4D97-AF65-F5344CB8AC3E}">
        <p14:creationId xmlns:p14="http://schemas.microsoft.com/office/powerpoint/2010/main" val="3461974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p:cNvPicPr>
            <a:picLocks noChangeAspect="1" noChangeArrowheads="1"/>
          </p:cNvPicPr>
          <p:nvPr>
            <p:custDataLst>
              <p:tags r:id="rId1"/>
            </p:custDataLst>
          </p:nvPr>
        </p:nvPicPr>
        <p:blipFill>
          <a:blip r:embed="rId65">
            <a:lum contrast="-78000"/>
            <a:extLst>
              <a:ext uri="{28A0092B-C50C-407E-A947-70E740481C1C}">
                <a14:useLocalDpi xmlns:a14="http://schemas.microsoft.com/office/drawing/2010/main" val="0"/>
              </a:ext>
            </a:extLst>
          </a:blip>
          <a:srcRect/>
          <a:stretch>
            <a:fillRect/>
          </a:stretch>
        </p:blipFill>
        <p:spPr bwMode="auto">
          <a:xfrm>
            <a:off x="3578225" y="1516063"/>
            <a:ext cx="4562475" cy="429101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96643" name="Rectangle 3"/>
          <p:cNvSpPr>
            <a:spLocks noChangeArrowheads="1"/>
          </p:cNvSpPr>
          <p:nvPr>
            <p:custDataLst>
              <p:tags r:id="rId2"/>
            </p:custDataLst>
          </p:nvPr>
        </p:nvSpPr>
        <p:spPr bwMode="auto">
          <a:xfrm>
            <a:off x="35814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44" name="Rectangle 4"/>
          <p:cNvSpPr>
            <a:spLocks noChangeArrowheads="1"/>
          </p:cNvSpPr>
          <p:nvPr>
            <p:custDataLst>
              <p:tags r:id="rId3"/>
            </p:custDataLst>
          </p:nvPr>
        </p:nvSpPr>
        <p:spPr bwMode="auto">
          <a:xfrm>
            <a:off x="40386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45" name="Rectangle 5"/>
          <p:cNvSpPr>
            <a:spLocks noChangeArrowheads="1"/>
          </p:cNvSpPr>
          <p:nvPr>
            <p:custDataLst>
              <p:tags r:id="rId4"/>
            </p:custDataLst>
          </p:nvPr>
        </p:nvSpPr>
        <p:spPr bwMode="auto">
          <a:xfrm>
            <a:off x="44958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46" name="Rectangle 6"/>
          <p:cNvSpPr>
            <a:spLocks noChangeArrowheads="1"/>
          </p:cNvSpPr>
          <p:nvPr>
            <p:custDataLst>
              <p:tags r:id="rId5"/>
            </p:custDataLst>
          </p:nvPr>
        </p:nvSpPr>
        <p:spPr bwMode="auto">
          <a:xfrm>
            <a:off x="54102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47" name="Rectangle 7"/>
          <p:cNvSpPr>
            <a:spLocks noChangeArrowheads="1"/>
          </p:cNvSpPr>
          <p:nvPr>
            <p:custDataLst>
              <p:tags r:id="rId6"/>
            </p:custDataLst>
          </p:nvPr>
        </p:nvSpPr>
        <p:spPr bwMode="auto">
          <a:xfrm>
            <a:off x="49530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48" name="Rectangle 8"/>
          <p:cNvSpPr>
            <a:spLocks noChangeArrowheads="1"/>
          </p:cNvSpPr>
          <p:nvPr>
            <p:custDataLst>
              <p:tags r:id="rId7"/>
            </p:custDataLst>
          </p:nvPr>
        </p:nvSpPr>
        <p:spPr bwMode="auto">
          <a:xfrm>
            <a:off x="58674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49" name="Rectangle 9"/>
          <p:cNvSpPr>
            <a:spLocks noChangeArrowheads="1"/>
          </p:cNvSpPr>
          <p:nvPr>
            <p:custDataLst>
              <p:tags r:id="rId8"/>
            </p:custDataLst>
          </p:nvPr>
        </p:nvSpPr>
        <p:spPr bwMode="auto">
          <a:xfrm>
            <a:off x="63246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50" name="Rectangle 10"/>
          <p:cNvSpPr>
            <a:spLocks noChangeArrowheads="1"/>
          </p:cNvSpPr>
          <p:nvPr>
            <p:custDataLst>
              <p:tags r:id="rId9"/>
            </p:custDataLst>
          </p:nvPr>
        </p:nvSpPr>
        <p:spPr bwMode="auto">
          <a:xfrm>
            <a:off x="67818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51" name="Rectangle 11"/>
          <p:cNvSpPr>
            <a:spLocks noChangeArrowheads="1"/>
          </p:cNvSpPr>
          <p:nvPr>
            <p:custDataLst>
              <p:tags r:id="rId10"/>
            </p:custDataLst>
          </p:nvPr>
        </p:nvSpPr>
        <p:spPr bwMode="auto">
          <a:xfrm>
            <a:off x="76962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52" name="Rectangle 12"/>
          <p:cNvSpPr>
            <a:spLocks noChangeArrowheads="1"/>
          </p:cNvSpPr>
          <p:nvPr>
            <p:custDataLst>
              <p:tags r:id="rId11"/>
            </p:custDataLst>
          </p:nvPr>
        </p:nvSpPr>
        <p:spPr bwMode="auto">
          <a:xfrm>
            <a:off x="72390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nvGrpSpPr>
          <p:cNvPr id="496653" name="Group 13"/>
          <p:cNvGrpSpPr>
            <a:grpSpLocks/>
          </p:cNvGrpSpPr>
          <p:nvPr>
            <p:custDataLst>
              <p:tags r:id="rId12"/>
            </p:custDataLst>
          </p:nvPr>
        </p:nvGrpSpPr>
        <p:grpSpPr bwMode="auto">
          <a:xfrm rot="-5400000">
            <a:off x="3725862" y="1379538"/>
            <a:ext cx="4283075" cy="4572000"/>
            <a:chOff x="2352" y="1056"/>
            <a:chExt cx="2880" cy="2736"/>
          </a:xfrm>
        </p:grpSpPr>
        <p:sp>
          <p:nvSpPr>
            <p:cNvPr id="496654" name="Rectangle 14"/>
            <p:cNvSpPr>
              <a:spLocks noChangeArrowheads="1"/>
            </p:cNvSpPr>
            <p:nvPr>
              <p:custDataLst>
                <p:tags r:id="rId53"/>
              </p:custDataLst>
            </p:nvPr>
          </p:nvSpPr>
          <p:spPr bwMode="auto">
            <a:xfrm>
              <a:off x="235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55" name="Rectangle 15"/>
            <p:cNvSpPr>
              <a:spLocks noChangeArrowheads="1"/>
            </p:cNvSpPr>
            <p:nvPr>
              <p:custDataLst>
                <p:tags r:id="rId54"/>
              </p:custDataLst>
            </p:nvPr>
          </p:nvSpPr>
          <p:spPr bwMode="auto">
            <a:xfrm>
              <a:off x="264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56" name="Rectangle 16"/>
            <p:cNvSpPr>
              <a:spLocks noChangeArrowheads="1"/>
            </p:cNvSpPr>
            <p:nvPr>
              <p:custDataLst>
                <p:tags r:id="rId55"/>
              </p:custDataLst>
            </p:nvPr>
          </p:nvSpPr>
          <p:spPr bwMode="auto">
            <a:xfrm>
              <a:off x="292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57" name="Rectangle 17"/>
            <p:cNvSpPr>
              <a:spLocks noChangeArrowheads="1"/>
            </p:cNvSpPr>
            <p:nvPr>
              <p:custDataLst>
                <p:tags r:id="rId56"/>
              </p:custDataLst>
            </p:nvPr>
          </p:nvSpPr>
          <p:spPr bwMode="auto">
            <a:xfrm>
              <a:off x="350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58" name="Rectangle 18"/>
            <p:cNvSpPr>
              <a:spLocks noChangeArrowheads="1"/>
            </p:cNvSpPr>
            <p:nvPr>
              <p:custDataLst>
                <p:tags r:id="rId57"/>
              </p:custDataLst>
            </p:nvPr>
          </p:nvSpPr>
          <p:spPr bwMode="auto">
            <a:xfrm>
              <a:off x="321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59" name="Rectangle 19"/>
            <p:cNvSpPr>
              <a:spLocks noChangeArrowheads="1"/>
            </p:cNvSpPr>
            <p:nvPr>
              <p:custDataLst>
                <p:tags r:id="rId58"/>
              </p:custDataLst>
            </p:nvPr>
          </p:nvSpPr>
          <p:spPr bwMode="auto">
            <a:xfrm>
              <a:off x="379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60" name="Rectangle 20"/>
            <p:cNvSpPr>
              <a:spLocks noChangeArrowheads="1"/>
            </p:cNvSpPr>
            <p:nvPr>
              <p:custDataLst>
                <p:tags r:id="rId59"/>
              </p:custDataLst>
            </p:nvPr>
          </p:nvSpPr>
          <p:spPr bwMode="auto">
            <a:xfrm>
              <a:off x="408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61" name="Rectangle 21"/>
            <p:cNvSpPr>
              <a:spLocks noChangeArrowheads="1"/>
            </p:cNvSpPr>
            <p:nvPr>
              <p:custDataLst>
                <p:tags r:id="rId60"/>
              </p:custDataLst>
            </p:nvPr>
          </p:nvSpPr>
          <p:spPr bwMode="auto">
            <a:xfrm>
              <a:off x="436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62" name="Rectangle 22"/>
            <p:cNvSpPr>
              <a:spLocks noChangeArrowheads="1"/>
            </p:cNvSpPr>
            <p:nvPr>
              <p:custDataLst>
                <p:tags r:id="rId61"/>
              </p:custDataLst>
            </p:nvPr>
          </p:nvSpPr>
          <p:spPr bwMode="auto">
            <a:xfrm>
              <a:off x="494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6663" name="Rectangle 23"/>
            <p:cNvSpPr>
              <a:spLocks noChangeArrowheads="1"/>
            </p:cNvSpPr>
            <p:nvPr>
              <p:custDataLst>
                <p:tags r:id="rId62"/>
              </p:custDataLst>
            </p:nvPr>
          </p:nvSpPr>
          <p:spPr bwMode="auto">
            <a:xfrm>
              <a:off x="465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grpSp>
        <p:nvGrpSpPr>
          <p:cNvPr id="496664" name="Group 24"/>
          <p:cNvGrpSpPr>
            <a:grpSpLocks/>
          </p:cNvGrpSpPr>
          <p:nvPr>
            <p:custDataLst>
              <p:tags r:id="rId13"/>
            </p:custDataLst>
          </p:nvPr>
        </p:nvGrpSpPr>
        <p:grpSpPr bwMode="auto">
          <a:xfrm>
            <a:off x="3479800" y="1814513"/>
            <a:ext cx="4775200" cy="3670300"/>
            <a:chOff x="2192" y="1143"/>
            <a:chExt cx="3008" cy="2312"/>
          </a:xfrm>
        </p:grpSpPr>
        <p:sp>
          <p:nvSpPr>
            <p:cNvPr id="496665" name="Oval 25"/>
            <p:cNvSpPr>
              <a:spLocks noChangeArrowheads="1"/>
            </p:cNvSpPr>
            <p:nvPr>
              <p:custDataLst>
                <p:tags r:id="rId23"/>
              </p:custDataLst>
            </p:nvPr>
          </p:nvSpPr>
          <p:spPr bwMode="auto">
            <a:xfrm>
              <a:off x="2192"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66" name="Oval 26"/>
            <p:cNvSpPr>
              <a:spLocks noChangeArrowheads="1"/>
            </p:cNvSpPr>
            <p:nvPr>
              <p:custDataLst>
                <p:tags r:id="rId24"/>
              </p:custDataLst>
            </p:nvPr>
          </p:nvSpPr>
          <p:spPr bwMode="auto">
            <a:xfrm>
              <a:off x="2192"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67" name="Oval 27"/>
            <p:cNvSpPr>
              <a:spLocks noChangeArrowheads="1"/>
            </p:cNvSpPr>
            <p:nvPr>
              <p:custDataLst>
                <p:tags r:id="rId25"/>
              </p:custDataLst>
            </p:nvPr>
          </p:nvSpPr>
          <p:spPr bwMode="auto">
            <a:xfrm>
              <a:off x="2192"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68" name="Oval 28"/>
            <p:cNvSpPr>
              <a:spLocks noChangeArrowheads="1"/>
            </p:cNvSpPr>
            <p:nvPr>
              <p:custDataLst>
                <p:tags r:id="rId26"/>
              </p:custDataLst>
            </p:nvPr>
          </p:nvSpPr>
          <p:spPr bwMode="auto">
            <a:xfrm>
              <a:off x="2192"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69" name="Oval 29"/>
            <p:cNvSpPr>
              <a:spLocks noChangeArrowheads="1"/>
            </p:cNvSpPr>
            <p:nvPr>
              <p:custDataLst>
                <p:tags r:id="rId27"/>
              </p:custDataLst>
            </p:nvPr>
          </p:nvSpPr>
          <p:spPr bwMode="auto">
            <a:xfrm>
              <a:off x="2192"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70" name="Oval 30"/>
            <p:cNvSpPr>
              <a:spLocks noChangeArrowheads="1"/>
            </p:cNvSpPr>
            <p:nvPr>
              <p:custDataLst>
                <p:tags r:id="rId28"/>
              </p:custDataLst>
            </p:nvPr>
          </p:nvSpPr>
          <p:spPr bwMode="auto">
            <a:xfrm>
              <a:off x="2764"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71" name="Oval 31"/>
            <p:cNvSpPr>
              <a:spLocks noChangeArrowheads="1"/>
            </p:cNvSpPr>
            <p:nvPr>
              <p:custDataLst>
                <p:tags r:id="rId29"/>
              </p:custDataLst>
            </p:nvPr>
          </p:nvSpPr>
          <p:spPr bwMode="auto">
            <a:xfrm>
              <a:off x="2764"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72" name="Oval 32"/>
            <p:cNvSpPr>
              <a:spLocks noChangeArrowheads="1"/>
            </p:cNvSpPr>
            <p:nvPr>
              <p:custDataLst>
                <p:tags r:id="rId30"/>
              </p:custDataLst>
            </p:nvPr>
          </p:nvSpPr>
          <p:spPr bwMode="auto">
            <a:xfrm>
              <a:off x="2764"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73" name="Oval 33"/>
            <p:cNvSpPr>
              <a:spLocks noChangeArrowheads="1"/>
            </p:cNvSpPr>
            <p:nvPr>
              <p:custDataLst>
                <p:tags r:id="rId31"/>
              </p:custDataLst>
            </p:nvPr>
          </p:nvSpPr>
          <p:spPr bwMode="auto">
            <a:xfrm>
              <a:off x="2764"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74" name="Oval 34"/>
            <p:cNvSpPr>
              <a:spLocks noChangeArrowheads="1"/>
            </p:cNvSpPr>
            <p:nvPr>
              <p:custDataLst>
                <p:tags r:id="rId32"/>
              </p:custDataLst>
            </p:nvPr>
          </p:nvSpPr>
          <p:spPr bwMode="auto">
            <a:xfrm>
              <a:off x="2764"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75" name="Oval 35"/>
            <p:cNvSpPr>
              <a:spLocks noChangeArrowheads="1"/>
            </p:cNvSpPr>
            <p:nvPr>
              <p:custDataLst>
                <p:tags r:id="rId33"/>
              </p:custDataLst>
            </p:nvPr>
          </p:nvSpPr>
          <p:spPr bwMode="auto">
            <a:xfrm>
              <a:off x="3337"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76" name="Oval 36"/>
            <p:cNvSpPr>
              <a:spLocks noChangeArrowheads="1"/>
            </p:cNvSpPr>
            <p:nvPr>
              <p:custDataLst>
                <p:tags r:id="rId34"/>
              </p:custDataLst>
            </p:nvPr>
          </p:nvSpPr>
          <p:spPr bwMode="auto">
            <a:xfrm>
              <a:off x="3337"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77" name="Oval 37"/>
            <p:cNvSpPr>
              <a:spLocks noChangeArrowheads="1"/>
            </p:cNvSpPr>
            <p:nvPr>
              <p:custDataLst>
                <p:tags r:id="rId35"/>
              </p:custDataLst>
            </p:nvPr>
          </p:nvSpPr>
          <p:spPr bwMode="auto">
            <a:xfrm>
              <a:off x="3337"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78" name="Oval 38"/>
            <p:cNvSpPr>
              <a:spLocks noChangeArrowheads="1"/>
            </p:cNvSpPr>
            <p:nvPr>
              <p:custDataLst>
                <p:tags r:id="rId36"/>
              </p:custDataLst>
            </p:nvPr>
          </p:nvSpPr>
          <p:spPr bwMode="auto">
            <a:xfrm>
              <a:off x="3337"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79" name="Oval 39"/>
            <p:cNvSpPr>
              <a:spLocks noChangeArrowheads="1"/>
            </p:cNvSpPr>
            <p:nvPr>
              <p:custDataLst>
                <p:tags r:id="rId37"/>
              </p:custDataLst>
            </p:nvPr>
          </p:nvSpPr>
          <p:spPr bwMode="auto">
            <a:xfrm>
              <a:off x="3337"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80" name="Oval 40"/>
            <p:cNvSpPr>
              <a:spLocks noChangeArrowheads="1"/>
            </p:cNvSpPr>
            <p:nvPr>
              <p:custDataLst>
                <p:tags r:id="rId38"/>
              </p:custDataLst>
            </p:nvPr>
          </p:nvSpPr>
          <p:spPr bwMode="auto">
            <a:xfrm>
              <a:off x="3910"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81" name="Oval 41"/>
            <p:cNvSpPr>
              <a:spLocks noChangeArrowheads="1"/>
            </p:cNvSpPr>
            <p:nvPr>
              <p:custDataLst>
                <p:tags r:id="rId39"/>
              </p:custDataLst>
            </p:nvPr>
          </p:nvSpPr>
          <p:spPr bwMode="auto">
            <a:xfrm>
              <a:off x="3910"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82" name="Oval 42"/>
            <p:cNvSpPr>
              <a:spLocks noChangeArrowheads="1"/>
            </p:cNvSpPr>
            <p:nvPr>
              <p:custDataLst>
                <p:tags r:id="rId40"/>
              </p:custDataLst>
            </p:nvPr>
          </p:nvSpPr>
          <p:spPr bwMode="auto">
            <a:xfrm>
              <a:off x="3910"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83" name="Oval 43"/>
            <p:cNvSpPr>
              <a:spLocks noChangeArrowheads="1"/>
            </p:cNvSpPr>
            <p:nvPr>
              <p:custDataLst>
                <p:tags r:id="rId41"/>
              </p:custDataLst>
            </p:nvPr>
          </p:nvSpPr>
          <p:spPr bwMode="auto">
            <a:xfrm>
              <a:off x="3910"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84" name="Oval 44"/>
            <p:cNvSpPr>
              <a:spLocks noChangeArrowheads="1"/>
            </p:cNvSpPr>
            <p:nvPr>
              <p:custDataLst>
                <p:tags r:id="rId42"/>
              </p:custDataLst>
            </p:nvPr>
          </p:nvSpPr>
          <p:spPr bwMode="auto">
            <a:xfrm>
              <a:off x="3910"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85" name="Oval 45"/>
            <p:cNvSpPr>
              <a:spLocks noChangeArrowheads="1"/>
            </p:cNvSpPr>
            <p:nvPr>
              <p:custDataLst>
                <p:tags r:id="rId43"/>
              </p:custDataLst>
            </p:nvPr>
          </p:nvSpPr>
          <p:spPr bwMode="auto">
            <a:xfrm>
              <a:off x="4483"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86" name="Oval 46"/>
            <p:cNvSpPr>
              <a:spLocks noChangeArrowheads="1"/>
            </p:cNvSpPr>
            <p:nvPr>
              <p:custDataLst>
                <p:tags r:id="rId44"/>
              </p:custDataLst>
            </p:nvPr>
          </p:nvSpPr>
          <p:spPr bwMode="auto">
            <a:xfrm>
              <a:off x="4483"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87" name="Oval 47"/>
            <p:cNvSpPr>
              <a:spLocks noChangeArrowheads="1"/>
            </p:cNvSpPr>
            <p:nvPr>
              <p:custDataLst>
                <p:tags r:id="rId45"/>
              </p:custDataLst>
            </p:nvPr>
          </p:nvSpPr>
          <p:spPr bwMode="auto">
            <a:xfrm>
              <a:off x="4483"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88" name="Oval 48"/>
            <p:cNvSpPr>
              <a:spLocks noChangeArrowheads="1"/>
            </p:cNvSpPr>
            <p:nvPr>
              <p:custDataLst>
                <p:tags r:id="rId46"/>
              </p:custDataLst>
            </p:nvPr>
          </p:nvSpPr>
          <p:spPr bwMode="auto">
            <a:xfrm>
              <a:off x="4483"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89" name="Oval 49"/>
            <p:cNvSpPr>
              <a:spLocks noChangeArrowheads="1"/>
            </p:cNvSpPr>
            <p:nvPr>
              <p:custDataLst>
                <p:tags r:id="rId47"/>
              </p:custDataLst>
            </p:nvPr>
          </p:nvSpPr>
          <p:spPr bwMode="auto">
            <a:xfrm>
              <a:off x="4483"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90" name="Oval 50"/>
            <p:cNvSpPr>
              <a:spLocks noChangeArrowheads="1"/>
            </p:cNvSpPr>
            <p:nvPr>
              <p:custDataLst>
                <p:tags r:id="rId48"/>
              </p:custDataLst>
            </p:nvPr>
          </p:nvSpPr>
          <p:spPr bwMode="auto">
            <a:xfrm>
              <a:off x="5056"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91" name="Oval 51"/>
            <p:cNvSpPr>
              <a:spLocks noChangeArrowheads="1"/>
            </p:cNvSpPr>
            <p:nvPr>
              <p:custDataLst>
                <p:tags r:id="rId49"/>
              </p:custDataLst>
            </p:nvPr>
          </p:nvSpPr>
          <p:spPr bwMode="auto">
            <a:xfrm>
              <a:off x="5056"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92" name="Oval 52"/>
            <p:cNvSpPr>
              <a:spLocks noChangeArrowheads="1"/>
            </p:cNvSpPr>
            <p:nvPr>
              <p:custDataLst>
                <p:tags r:id="rId50"/>
              </p:custDataLst>
            </p:nvPr>
          </p:nvSpPr>
          <p:spPr bwMode="auto">
            <a:xfrm>
              <a:off x="5056"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93" name="Oval 53"/>
            <p:cNvSpPr>
              <a:spLocks noChangeArrowheads="1"/>
            </p:cNvSpPr>
            <p:nvPr>
              <p:custDataLst>
                <p:tags r:id="rId51"/>
              </p:custDataLst>
            </p:nvPr>
          </p:nvSpPr>
          <p:spPr bwMode="auto">
            <a:xfrm>
              <a:off x="5056"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496694" name="Oval 54"/>
            <p:cNvSpPr>
              <a:spLocks noChangeArrowheads="1"/>
            </p:cNvSpPr>
            <p:nvPr>
              <p:custDataLst>
                <p:tags r:id="rId52"/>
              </p:custDataLst>
            </p:nvPr>
          </p:nvSpPr>
          <p:spPr bwMode="auto">
            <a:xfrm>
              <a:off x="5056"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grpSp>
      <p:sp>
        <p:nvSpPr>
          <p:cNvPr id="496695" name="Text Box 55"/>
          <p:cNvSpPr txBox="1">
            <a:spLocks noChangeArrowheads="1"/>
          </p:cNvSpPr>
          <p:nvPr>
            <p:custDataLst>
              <p:tags r:id="rId14"/>
            </p:custDataLst>
          </p:nvPr>
        </p:nvSpPr>
        <p:spPr bwMode="auto">
          <a:xfrm>
            <a:off x="385763" y="2093913"/>
            <a:ext cx="25495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latin typeface="Comic Sans MS" pitchFamily="66" charset="0"/>
                <a:cs typeface="Arial" charset="0"/>
              </a:rPr>
              <a:t>Similarly, by shifting down we get a third image:</a:t>
            </a:r>
          </a:p>
        </p:txBody>
      </p:sp>
      <p:sp>
        <p:nvSpPr>
          <p:cNvPr id="496696" name="Text Box 56"/>
          <p:cNvSpPr txBox="1">
            <a:spLocks noChangeArrowheads="1"/>
          </p:cNvSpPr>
          <p:nvPr>
            <p:custDataLst>
              <p:tags r:id="rId15"/>
            </p:custDataLst>
          </p:nvPr>
        </p:nvSpPr>
        <p:spPr bwMode="auto">
          <a:xfrm>
            <a:off x="4679950" y="5880100"/>
            <a:ext cx="557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cs typeface="Arial" charset="0"/>
              </a:rPr>
              <a:t>2D</a:t>
            </a:r>
          </a:p>
        </p:txBody>
      </p:sp>
      <p:sp>
        <p:nvSpPr>
          <p:cNvPr id="496697" name="Line 57"/>
          <p:cNvSpPr>
            <a:spLocks noChangeShapeType="1"/>
          </p:cNvSpPr>
          <p:nvPr>
            <p:custDataLst>
              <p:tags r:id="rId16"/>
            </p:custDataLst>
          </p:nvPr>
        </p:nvSpPr>
        <p:spPr bwMode="auto">
          <a:xfrm>
            <a:off x="3609975" y="6075363"/>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6698" name="Line 58"/>
          <p:cNvSpPr>
            <a:spLocks noChangeShapeType="1"/>
          </p:cNvSpPr>
          <p:nvPr>
            <p:custDataLst>
              <p:tags r:id="rId17"/>
            </p:custDataLst>
          </p:nvPr>
        </p:nvSpPr>
        <p:spPr bwMode="auto">
          <a:xfrm flipH="1">
            <a:off x="5375275" y="6075363"/>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6699" name="Line 59"/>
          <p:cNvSpPr>
            <a:spLocks noChangeShapeType="1"/>
          </p:cNvSpPr>
          <p:nvPr>
            <p:custDataLst>
              <p:tags r:id="rId18"/>
            </p:custDataLst>
          </p:nvPr>
        </p:nvSpPr>
        <p:spPr bwMode="auto">
          <a:xfrm rot="-5400000">
            <a:off x="8008938" y="407035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6700" name="Line 60"/>
          <p:cNvSpPr>
            <a:spLocks noChangeShapeType="1"/>
          </p:cNvSpPr>
          <p:nvPr>
            <p:custDataLst>
              <p:tags r:id="rId19"/>
            </p:custDataLst>
          </p:nvPr>
        </p:nvSpPr>
        <p:spPr bwMode="auto">
          <a:xfrm rot="16200000" flipH="1">
            <a:off x="8007350" y="2352675"/>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6701" name="Text Box 61"/>
          <p:cNvSpPr txBox="1">
            <a:spLocks noChangeArrowheads="1"/>
          </p:cNvSpPr>
          <p:nvPr>
            <p:custDataLst>
              <p:tags r:id="rId20"/>
            </p:custDataLst>
          </p:nvPr>
        </p:nvSpPr>
        <p:spPr bwMode="auto">
          <a:xfrm>
            <a:off x="8237538" y="298450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cs typeface="Arial" charset="0"/>
              </a:rPr>
              <a:t>2D</a:t>
            </a:r>
          </a:p>
        </p:txBody>
      </p:sp>
      <p:sp>
        <p:nvSpPr>
          <p:cNvPr id="496703" name="Slide Number Placeholder 62"/>
          <p:cNvSpPr txBox="1">
            <a:spLocks noGrp="1"/>
          </p:cNvSpPr>
          <p:nvPr>
            <p:custDataLst>
              <p:tags r:id="rId21"/>
            </p:custDataLst>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DA7E999F-CB8B-49B7-90FC-4DA0E6181B02}" type="slidenum">
              <a:rPr lang="ar-SA" sz="1400">
                <a:latin typeface="Arial" charset="0"/>
                <a:cs typeface="Arial" charset="0"/>
              </a:rPr>
              <a:pPr algn="r" eaLnBrk="1" hangingPunct="1"/>
              <a:t>23</a:t>
            </a:fld>
            <a:endParaRPr lang="en-US" sz="1400">
              <a:latin typeface="Arial" charset="0"/>
              <a:cs typeface="Arial" charset="0"/>
            </a:endParaRPr>
          </a:p>
        </p:txBody>
      </p:sp>
      <p:sp>
        <p:nvSpPr>
          <p:cNvPr id="496704" name="Rectangle 170"/>
          <p:cNvSpPr>
            <a:spLocks noChangeArrowheads="1"/>
          </p:cNvSpPr>
          <p:nvPr>
            <p:custDataLst>
              <p:tags r:id="rId22"/>
            </p:custDataLst>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3400">
                <a:solidFill>
                  <a:schemeClr val="tx2"/>
                </a:solidFill>
                <a:latin typeface="Arial" charset="0"/>
              </a:rPr>
              <a:t>Intuition </a:t>
            </a:r>
            <a:r>
              <a:rPr lang="en-US">
                <a:solidFill>
                  <a:schemeClr val="tx2"/>
                </a:solidFill>
                <a:latin typeface="Arial" charset="0"/>
              </a:rPr>
              <a:t>(slides from Yossi Rubner &amp; Miki Elad)</a:t>
            </a:r>
          </a:p>
        </p:txBody>
      </p:sp>
    </p:spTree>
    <p:extLst>
      <p:ext uri="{BB962C8B-B14F-4D97-AF65-F5344CB8AC3E}">
        <p14:creationId xmlns:p14="http://schemas.microsoft.com/office/powerpoint/2010/main" val="3007408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2"/>
          <p:cNvPicPr>
            <a:picLocks noChangeAspect="1" noChangeArrowheads="1"/>
          </p:cNvPicPr>
          <p:nvPr>
            <p:custDataLst>
              <p:tags r:id="rId1"/>
            </p:custDataLst>
          </p:nvPr>
        </p:nvPicPr>
        <p:blipFill>
          <a:blip r:embed="rId60">
            <a:lum contrast="-78000"/>
            <a:extLst>
              <a:ext uri="{28A0092B-C50C-407E-A947-70E740481C1C}">
                <a14:useLocalDpi xmlns:a14="http://schemas.microsoft.com/office/drawing/2010/main" val="0"/>
              </a:ext>
            </a:extLst>
          </a:blip>
          <a:srcRect/>
          <a:stretch>
            <a:fillRect/>
          </a:stretch>
        </p:blipFill>
        <p:spPr bwMode="auto">
          <a:xfrm>
            <a:off x="3578225" y="1516063"/>
            <a:ext cx="4562475" cy="429101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98691" name="Rectangle 3"/>
          <p:cNvSpPr>
            <a:spLocks noChangeArrowheads="1"/>
          </p:cNvSpPr>
          <p:nvPr>
            <p:custDataLst>
              <p:tags r:id="rId2"/>
            </p:custDataLst>
          </p:nvPr>
        </p:nvSpPr>
        <p:spPr bwMode="auto">
          <a:xfrm>
            <a:off x="35814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692" name="Rectangle 4"/>
          <p:cNvSpPr>
            <a:spLocks noChangeArrowheads="1"/>
          </p:cNvSpPr>
          <p:nvPr>
            <p:custDataLst>
              <p:tags r:id="rId3"/>
            </p:custDataLst>
          </p:nvPr>
        </p:nvSpPr>
        <p:spPr bwMode="auto">
          <a:xfrm>
            <a:off x="40386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693" name="Rectangle 5"/>
          <p:cNvSpPr>
            <a:spLocks noChangeArrowheads="1"/>
          </p:cNvSpPr>
          <p:nvPr>
            <p:custDataLst>
              <p:tags r:id="rId4"/>
            </p:custDataLst>
          </p:nvPr>
        </p:nvSpPr>
        <p:spPr bwMode="auto">
          <a:xfrm>
            <a:off x="44958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694" name="Rectangle 6"/>
          <p:cNvSpPr>
            <a:spLocks noChangeArrowheads="1"/>
          </p:cNvSpPr>
          <p:nvPr>
            <p:custDataLst>
              <p:tags r:id="rId5"/>
            </p:custDataLst>
          </p:nvPr>
        </p:nvSpPr>
        <p:spPr bwMode="auto">
          <a:xfrm>
            <a:off x="54102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695" name="Rectangle 7"/>
          <p:cNvSpPr>
            <a:spLocks noChangeArrowheads="1"/>
          </p:cNvSpPr>
          <p:nvPr>
            <p:custDataLst>
              <p:tags r:id="rId6"/>
            </p:custDataLst>
          </p:nvPr>
        </p:nvSpPr>
        <p:spPr bwMode="auto">
          <a:xfrm>
            <a:off x="49530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696" name="Rectangle 8"/>
          <p:cNvSpPr>
            <a:spLocks noChangeArrowheads="1"/>
          </p:cNvSpPr>
          <p:nvPr>
            <p:custDataLst>
              <p:tags r:id="rId7"/>
            </p:custDataLst>
          </p:nvPr>
        </p:nvSpPr>
        <p:spPr bwMode="auto">
          <a:xfrm>
            <a:off x="58674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697" name="Rectangle 9"/>
          <p:cNvSpPr>
            <a:spLocks noChangeArrowheads="1"/>
          </p:cNvSpPr>
          <p:nvPr>
            <p:custDataLst>
              <p:tags r:id="rId8"/>
            </p:custDataLst>
          </p:nvPr>
        </p:nvSpPr>
        <p:spPr bwMode="auto">
          <a:xfrm>
            <a:off x="63246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698" name="Rectangle 10"/>
          <p:cNvSpPr>
            <a:spLocks noChangeArrowheads="1"/>
          </p:cNvSpPr>
          <p:nvPr>
            <p:custDataLst>
              <p:tags r:id="rId9"/>
            </p:custDataLst>
          </p:nvPr>
        </p:nvSpPr>
        <p:spPr bwMode="auto">
          <a:xfrm>
            <a:off x="67818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699" name="Rectangle 11"/>
          <p:cNvSpPr>
            <a:spLocks noChangeArrowheads="1"/>
          </p:cNvSpPr>
          <p:nvPr>
            <p:custDataLst>
              <p:tags r:id="rId10"/>
            </p:custDataLst>
          </p:nvPr>
        </p:nvSpPr>
        <p:spPr bwMode="auto">
          <a:xfrm>
            <a:off x="76962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700" name="Rectangle 12"/>
          <p:cNvSpPr>
            <a:spLocks noChangeArrowheads="1"/>
          </p:cNvSpPr>
          <p:nvPr>
            <p:custDataLst>
              <p:tags r:id="rId11"/>
            </p:custDataLst>
          </p:nvPr>
        </p:nvSpPr>
        <p:spPr bwMode="auto">
          <a:xfrm>
            <a:off x="72390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nvGrpSpPr>
          <p:cNvPr id="498701" name="Group 13"/>
          <p:cNvGrpSpPr>
            <a:grpSpLocks/>
          </p:cNvGrpSpPr>
          <p:nvPr>
            <p:custDataLst>
              <p:tags r:id="rId12"/>
            </p:custDataLst>
          </p:nvPr>
        </p:nvGrpSpPr>
        <p:grpSpPr bwMode="auto">
          <a:xfrm rot="-5400000">
            <a:off x="3725862" y="1379538"/>
            <a:ext cx="4283075" cy="4572000"/>
            <a:chOff x="2352" y="1056"/>
            <a:chExt cx="2880" cy="2736"/>
          </a:xfrm>
        </p:grpSpPr>
        <p:sp>
          <p:nvSpPr>
            <p:cNvPr id="498702" name="Rectangle 14"/>
            <p:cNvSpPr>
              <a:spLocks noChangeArrowheads="1"/>
            </p:cNvSpPr>
            <p:nvPr>
              <p:custDataLst>
                <p:tags r:id="rId48"/>
              </p:custDataLst>
            </p:nvPr>
          </p:nvSpPr>
          <p:spPr bwMode="auto">
            <a:xfrm>
              <a:off x="235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703" name="Rectangle 15"/>
            <p:cNvSpPr>
              <a:spLocks noChangeArrowheads="1"/>
            </p:cNvSpPr>
            <p:nvPr>
              <p:custDataLst>
                <p:tags r:id="rId49"/>
              </p:custDataLst>
            </p:nvPr>
          </p:nvSpPr>
          <p:spPr bwMode="auto">
            <a:xfrm>
              <a:off x="264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704" name="Rectangle 16"/>
            <p:cNvSpPr>
              <a:spLocks noChangeArrowheads="1"/>
            </p:cNvSpPr>
            <p:nvPr>
              <p:custDataLst>
                <p:tags r:id="rId50"/>
              </p:custDataLst>
            </p:nvPr>
          </p:nvSpPr>
          <p:spPr bwMode="auto">
            <a:xfrm>
              <a:off x="292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705" name="Rectangle 17"/>
            <p:cNvSpPr>
              <a:spLocks noChangeArrowheads="1"/>
            </p:cNvSpPr>
            <p:nvPr>
              <p:custDataLst>
                <p:tags r:id="rId51"/>
              </p:custDataLst>
            </p:nvPr>
          </p:nvSpPr>
          <p:spPr bwMode="auto">
            <a:xfrm>
              <a:off x="350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706" name="Rectangle 18"/>
            <p:cNvSpPr>
              <a:spLocks noChangeArrowheads="1"/>
            </p:cNvSpPr>
            <p:nvPr>
              <p:custDataLst>
                <p:tags r:id="rId52"/>
              </p:custDataLst>
            </p:nvPr>
          </p:nvSpPr>
          <p:spPr bwMode="auto">
            <a:xfrm>
              <a:off x="321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707" name="Rectangle 19"/>
            <p:cNvSpPr>
              <a:spLocks noChangeArrowheads="1"/>
            </p:cNvSpPr>
            <p:nvPr>
              <p:custDataLst>
                <p:tags r:id="rId53"/>
              </p:custDataLst>
            </p:nvPr>
          </p:nvSpPr>
          <p:spPr bwMode="auto">
            <a:xfrm>
              <a:off x="379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708" name="Rectangle 20"/>
            <p:cNvSpPr>
              <a:spLocks noChangeArrowheads="1"/>
            </p:cNvSpPr>
            <p:nvPr>
              <p:custDataLst>
                <p:tags r:id="rId54"/>
              </p:custDataLst>
            </p:nvPr>
          </p:nvSpPr>
          <p:spPr bwMode="auto">
            <a:xfrm>
              <a:off x="408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709" name="Rectangle 21"/>
            <p:cNvSpPr>
              <a:spLocks noChangeArrowheads="1"/>
            </p:cNvSpPr>
            <p:nvPr>
              <p:custDataLst>
                <p:tags r:id="rId55"/>
              </p:custDataLst>
            </p:nvPr>
          </p:nvSpPr>
          <p:spPr bwMode="auto">
            <a:xfrm>
              <a:off x="436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710" name="Rectangle 22"/>
            <p:cNvSpPr>
              <a:spLocks noChangeArrowheads="1"/>
            </p:cNvSpPr>
            <p:nvPr>
              <p:custDataLst>
                <p:tags r:id="rId56"/>
              </p:custDataLst>
            </p:nvPr>
          </p:nvSpPr>
          <p:spPr bwMode="auto">
            <a:xfrm>
              <a:off x="494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498711" name="Rectangle 23"/>
            <p:cNvSpPr>
              <a:spLocks noChangeArrowheads="1"/>
            </p:cNvSpPr>
            <p:nvPr>
              <p:custDataLst>
                <p:tags r:id="rId57"/>
              </p:custDataLst>
            </p:nvPr>
          </p:nvSpPr>
          <p:spPr bwMode="auto">
            <a:xfrm>
              <a:off x="465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sp>
        <p:nvSpPr>
          <p:cNvPr id="498712" name="Text Box 24"/>
          <p:cNvSpPr txBox="1">
            <a:spLocks noChangeArrowheads="1"/>
          </p:cNvSpPr>
          <p:nvPr>
            <p:custDataLst>
              <p:tags r:id="rId13"/>
            </p:custDataLst>
          </p:nvPr>
        </p:nvSpPr>
        <p:spPr bwMode="auto">
          <a:xfrm>
            <a:off x="385763" y="2093913"/>
            <a:ext cx="25495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latin typeface="Comic Sans MS" pitchFamily="66" charset="0"/>
                <a:cs typeface="Arial" charset="0"/>
              </a:rPr>
              <a:t>And finally, by shifting down and to the right we get the fourth image:</a:t>
            </a:r>
          </a:p>
        </p:txBody>
      </p:sp>
      <p:grpSp>
        <p:nvGrpSpPr>
          <p:cNvPr id="498713" name="Group 25"/>
          <p:cNvGrpSpPr>
            <a:grpSpLocks/>
          </p:cNvGrpSpPr>
          <p:nvPr>
            <p:custDataLst>
              <p:tags r:id="rId14"/>
            </p:custDataLst>
          </p:nvPr>
        </p:nvGrpSpPr>
        <p:grpSpPr bwMode="auto">
          <a:xfrm>
            <a:off x="3933825" y="1814513"/>
            <a:ext cx="3865563" cy="3670300"/>
            <a:chOff x="2478" y="1143"/>
            <a:chExt cx="2435" cy="2312"/>
          </a:xfrm>
        </p:grpSpPr>
        <p:sp>
          <p:nvSpPr>
            <p:cNvPr id="498714" name="Oval 26"/>
            <p:cNvSpPr>
              <a:spLocks noChangeArrowheads="1"/>
            </p:cNvSpPr>
            <p:nvPr>
              <p:custDataLst>
                <p:tags r:id="rId23"/>
              </p:custDataLst>
            </p:nvPr>
          </p:nvSpPr>
          <p:spPr bwMode="auto">
            <a:xfrm>
              <a:off x="2478"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15" name="Oval 27"/>
            <p:cNvSpPr>
              <a:spLocks noChangeArrowheads="1"/>
            </p:cNvSpPr>
            <p:nvPr>
              <p:custDataLst>
                <p:tags r:id="rId24"/>
              </p:custDataLst>
            </p:nvPr>
          </p:nvSpPr>
          <p:spPr bwMode="auto">
            <a:xfrm>
              <a:off x="2478"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16" name="Oval 28"/>
            <p:cNvSpPr>
              <a:spLocks noChangeArrowheads="1"/>
            </p:cNvSpPr>
            <p:nvPr>
              <p:custDataLst>
                <p:tags r:id="rId25"/>
              </p:custDataLst>
            </p:nvPr>
          </p:nvSpPr>
          <p:spPr bwMode="auto">
            <a:xfrm>
              <a:off x="2478"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17" name="Oval 29"/>
            <p:cNvSpPr>
              <a:spLocks noChangeArrowheads="1"/>
            </p:cNvSpPr>
            <p:nvPr>
              <p:custDataLst>
                <p:tags r:id="rId26"/>
              </p:custDataLst>
            </p:nvPr>
          </p:nvSpPr>
          <p:spPr bwMode="auto">
            <a:xfrm>
              <a:off x="2478"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18" name="Oval 30"/>
            <p:cNvSpPr>
              <a:spLocks noChangeArrowheads="1"/>
            </p:cNvSpPr>
            <p:nvPr>
              <p:custDataLst>
                <p:tags r:id="rId27"/>
              </p:custDataLst>
            </p:nvPr>
          </p:nvSpPr>
          <p:spPr bwMode="auto">
            <a:xfrm>
              <a:off x="2478"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19" name="Oval 31"/>
            <p:cNvSpPr>
              <a:spLocks noChangeArrowheads="1"/>
            </p:cNvSpPr>
            <p:nvPr>
              <p:custDataLst>
                <p:tags r:id="rId28"/>
              </p:custDataLst>
            </p:nvPr>
          </p:nvSpPr>
          <p:spPr bwMode="auto">
            <a:xfrm>
              <a:off x="3051"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20" name="Oval 32"/>
            <p:cNvSpPr>
              <a:spLocks noChangeArrowheads="1"/>
            </p:cNvSpPr>
            <p:nvPr>
              <p:custDataLst>
                <p:tags r:id="rId29"/>
              </p:custDataLst>
            </p:nvPr>
          </p:nvSpPr>
          <p:spPr bwMode="auto">
            <a:xfrm>
              <a:off x="3051"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21" name="Oval 33"/>
            <p:cNvSpPr>
              <a:spLocks noChangeArrowheads="1"/>
            </p:cNvSpPr>
            <p:nvPr>
              <p:custDataLst>
                <p:tags r:id="rId30"/>
              </p:custDataLst>
            </p:nvPr>
          </p:nvSpPr>
          <p:spPr bwMode="auto">
            <a:xfrm>
              <a:off x="3051"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22" name="Oval 34"/>
            <p:cNvSpPr>
              <a:spLocks noChangeArrowheads="1"/>
            </p:cNvSpPr>
            <p:nvPr>
              <p:custDataLst>
                <p:tags r:id="rId31"/>
              </p:custDataLst>
            </p:nvPr>
          </p:nvSpPr>
          <p:spPr bwMode="auto">
            <a:xfrm>
              <a:off x="3051"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23" name="Oval 35"/>
            <p:cNvSpPr>
              <a:spLocks noChangeArrowheads="1"/>
            </p:cNvSpPr>
            <p:nvPr>
              <p:custDataLst>
                <p:tags r:id="rId32"/>
              </p:custDataLst>
            </p:nvPr>
          </p:nvSpPr>
          <p:spPr bwMode="auto">
            <a:xfrm>
              <a:off x="3051"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24" name="Oval 36"/>
            <p:cNvSpPr>
              <a:spLocks noChangeArrowheads="1"/>
            </p:cNvSpPr>
            <p:nvPr>
              <p:custDataLst>
                <p:tags r:id="rId33"/>
              </p:custDataLst>
            </p:nvPr>
          </p:nvSpPr>
          <p:spPr bwMode="auto">
            <a:xfrm>
              <a:off x="3624"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25" name="Oval 37"/>
            <p:cNvSpPr>
              <a:spLocks noChangeArrowheads="1"/>
            </p:cNvSpPr>
            <p:nvPr>
              <p:custDataLst>
                <p:tags r:id="rId34"/>
              </p:custDataLst>
            </p:nvPr>
          </p:nvSpPr>
          <p:spPr bwMode="auto">
            <a:xfrm>
              <a:off x="3624"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26" name="Oval 38"/>
            <p:cNvSpPr>
              <a:spLocks noChangeArrowheads="1"/>
            </p:cNvSpPr>
            <p:nvPr>
              <p:custDataLst>
                <p:tags r:id="rId35"/>
              </p:custDataLst>
            </p:nvPr>
          </p:nvSpPr>
          <p:spPr bwMode="auto">
            <a:xfrm>
              <a:off x="3624"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27" name="Oval 39"/>
            <p:cNvSpPr>
              <a:spLocks noChangeArrowheads="1"/>
            </p:cNvSpPr>
            <p:nvPr>
              <p:custDataLst>
                <p:tags r:id="rId36"/>
              </p:custDataLst>
            </p:nvPr>
          </p:nvSpPr>
          <p:spPr bwMode="auto">
            <a:xfrm>
              <a:off x="3624"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28" name="Oval 40"/>
            <p:cNvSpPr>
              <a:spLocks noChangeArrowheads="1"/>
            </p:cNvSpPr>
            <p:nvPr>
              <p:custDataLst>
                <p:tags r:id="rId37"/>
              </p:custDataLst>
            </p:nvPr>
          </p:nvSpPr>
          <p:spPr bwMode="auto">
            <a:xfrm>
              <a:off x="3624"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29" name="Oval 41"/>
            <p:cNvSpPr>
              <a:spLocks noChangeArrowheads="1"/>
            </p:cNvSpPr>
            <p:nvPr>
              <p:custDataLst>
                <p:tags r:id="rId38"/>
              </p:custDataLst>
            </p:nvPr>
          </p:nvSpPr>
          <p:spPr bwMode="auto">
            <a:xfrm>
              <a:off x="4196"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30" name="Oval 42"/>
            <p:cNvSpPr>
              <a:spLocks noChangeArrowheads="1"/>
            </p:cNvSpPr>
            <p:nvPr>
              <p:custDataLst>
                <p:tags r:id="rId39"/>
              </p:custDataLst>
            </p:nvPr>
          </p:nvSpPr>
          <p:spPr bwMode="auto">
            <a:xfrm>
              <a:off x="4196"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31" name="Oval 43"/>
            <p:cNvSpPr>
              <a:spLocks noChangeArrowheads="1"/>
            </p:cNvSpPr>
            <p:nvPr>
              <p:custDataLst>
                <p:tags r:id="rId40"/>
              </p:custDataLst>
            </p:nvPr>
          </p:nvSpPr>
          <p:spPr bwMode="auto">
            <a:xfrm>
              <a:off x="4196"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32" name="Oval 44"/>
            <p:cNvSpPr>
              <a:spLocks noChangeArrowheads="1"/>
            </p:cNvSpPr>
            <p:nvPr>
              <p:custDataLst>
                <p:tags r:id="rId41"/>
              </p:custDataLst>
            </p:nvPr>
          </p:nvSpPr>
          <p:spPr bwMode="auto">
            <a:xfrm>
              <a:off x="4196"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33" name="Oval 45"/>
            <p:cNvSpPr>
              <a:spLocks noChangeArrowheads="1"/>
            </p:cNvSpPr>
            <p:nvPr>
              <p:custDataLst>
                <p:tags r:id="rId42"/>
              </p:custDataLst>
            </p:nvPr>
          </p:nvSpPr>
          <p:spPr bwMode="auto">
            <a:xfrm>
              <a:off x="4196"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34" name="Oval 46"/>
            <p:cNvSpPr>
              <a:spLocks noChangeArrowheads="1"/>
            </p:cNvSpPr>
            <p:nvPr>
              <p:custDataLst>
                <p:tags r:id="rId43"/>
              </p:custDataLst>
            </p:nvPr>
          </p:nvSpPr>
          <p:spPr bwMode="auto">
            <a:xfrm>
              <a:off x="4769"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35" name="Oval 47"/>
            <p:cNvSpPr>
              <a:spLocks noChangeArrowheads="1"/>
            </p:cNvSpPr>
            <p:nvPr>
              <p:custDataLst>
                <p:tags r:id="rId44"/>
              </p:custDataLst>
            </p:nvPr>
          </p:nvSpPr>
          <p:spPr bwMode="auto">
            <a:xfrm>
              <a:off x="4769"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36" name="Oval 48"/>
            <p:cNvSpPr>
              <a:spLocks noChangeArrowheads="1"/>
            </p:cNvSpPr>
            <p:nvPr>
              <p:custDataLst>
                <p:tags r:id="rId45"/>
              </p:custDataLst>
            </p:nvPr>
          </p:nvSpPr>
          <p:spPr bwMode="auto">
            <a:xfrm>
              <a:off x="4769"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37" name="Oval 49"/>
            <p:cNvSpPr>
              <a:spLocks noChangeArrowheads="1"/>
            </p:cNvSpPr>
            <p:nvPr>
              <p:custDataLst>
                <p:tags r:id="rId46"/>
              </p:custDataLst>
            </p:nvPr>
          </p:nvSpPr>
          <p:spPr bwMode="auto">
            <a:xfrm>
              <a:off x="4769"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498738" name="Oval 50"/>
            <p:cNvSpPr>
              <a:spLocks noChangeArrowheads="1"/>
            </p:cNvSpPr>
            <p:nvPr>
              <p:custDataLst>
                <p:tags r:id="rId47"/>
              </p:custDataLst>
            </p:nvPr>
          </p:nvSpPr>
          <p:spPr bwMode="auto">
            <a:xfrm>
              <a:off x="4769"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grpSp>
      <p:sp>
        <p:nvSpPr>
          <p:cNvPr id="498739" name="Text Box 51"/>
          <p:cNvSpPr txBox="1">
            <a:spLocks noChangeArrowheads="1"/>
          </p:cNvSpPr>
          <p:nvPr>
            <p:custDataLst>
              <p:tags r:id="rId15"/>
            </p:custDataLst>
          </p:nvPr>
        </p:nvSpPr>
        <p:spPr bwMode="auto">
          <a:xfrm>
            <a:off x="5124450" y="5880100"/>
            <a:ext cx="557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cs typeface="Arial" charset="0"/>
              </a:rPr>
              <a:t>2D</a:t>
            </a:r>
          </a:p>
        </p:txBody>
      </p:sp>
      <p:sp>
        <p:nvSpPr>
          <p:cNvPr id="498740" name="Line 52"/>
          <p:cNvSpPr>
            <a:spLocks noChangeShapeType="1"/>
          </p:cNvSpPr>
          <p:nvPr>
            <p:custDataLst>
              <p:tags r:id="rId16"/>
            </p:custDataLst>
          </p:nvPr>
        </p:nvSpPr>
        <p:spPr bwMode="auto">
          <a:xfrm>
            <a:off x="4054475" y="6075363"/>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8741" name="Line 53"/>
          <p:cNvSpPr>
            <a:spLocks noChangeShapeType="1"/>
          </p:cNvSpPr>
          <p:nvPr>
            <p:custDataLst>
              <p:tags r:id="rId17"/>
            </p:custDataLst>
          </p:nvPr>
        </p:nvSpPr>
        <p:spPr bwMode="auto">
          <a:xfrm flipH="1">
            <a:off x="5819775" y="6075363"/>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8742" name="Line 54"/>
          <p:cNvSpPr>
            <a:spLocks noChangeShapeType="1"/>
          </p:cNvSpPr>
          <p:nvPr>
            <p:custDataLst>
              <p:tags r:id="rId18"/>
            </p:custDataLst>
          </p:nvPr>
        </p:nvSpPr>
        <p:spPr bwMode="auto">
          <a:xfrm rot="-5400000">
            <a:off x="8008938" y="408305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8743" name="Line 55"/>
          <p:cNvSpPr>
            <a:spLocks noChangeShapeType="1"/>
          </p:cNvSpPr>
          <p:nvPr>
            <p:custDataLst>
              <p:tags r:id="rId19"/>
            </p:custDataLst>
          </p:nvPr>
        </p:nvSpPr>
        <p:spPr bwMode="auto">
          <a:xfrm rot="16200000" flipH="1">
            <a:off x="8007350" y="2365375"/>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8744" name="Text Box 56"/>
          <p:cNvSpPr txBox="1">
            <a:spLocks noChangeArrowheads="1"/>
          </p:cNvSpPr>
          <p:nvPr>
            <p:custDataLst>
              <p:tags r:id="rId20"/>
            </p:custDataLst>
          </p:nvPr>
        </p:nvSpPr>
        <p:spPr bwMode="auto">
          <a:xfrm>
            <a:off x="8237538" y="299720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cs typeface="Arial" charset="0"/>
              </a:rPr>
              <a:t>2D</a:t>
            </a:r>
          </a:p>
        </p:txBody>
      </p:sp>
      <p:sp>
        <p:nvSpPr>
          <p:cNvPr id="498746" name="Slide Number Placeholder 57"/>
          <p:cNvSpPr txBox="1">
            <a:spLocks noGrp="1"/>
          </p:cNvSpPr>
          <p:nvPr>
            <p:custDataLst>
              <p:tags r:id="rId21"/>
            </p:custDataLst>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24E7E644-DD78-4A60-A7DD-B35C22C49063}" type="slidenum">
              <a:rPr lang="ar-SA" sz="1400">
                <a:latin typeface="Arial" charset="0"/>
                <a:cs typeface="Arial" charset="0"/>
              </a:rPr>
              <a:pPr algn="r" eaLnBrk="1" hangingPunct="1"/>
              <a:t>24</a:t>
            </a:fld>
            <a:endParaRPr lang="en-US" sz="1400">
              <a:latin typeface="Arial" charset="0"/>
              <a:cs typeface="Arial" charset="0"/>
            </a:endParaRPr>
          </a:p>
        </p:txBody>
      </p:sp>
      <p:sp>
        <p:nvSpPr>
          <p:cNvPr id="498747" name="Rectangle 170"/>
          <p:cNvSpPr>
            <a:spLocks noChangeArrowheads="1"/>
          </p:cNvSpPr>
          <p:nvPr>
            <p:custDataLst>
              <p:tags r:id="rId22"/>
            </p:custDataLst>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3400">
                <a:solidFill>
                  <a:schemeClr val="tx2"/>
                </a:solidFill>
                <a:latin typeface="Arial" charset="0"/>
              </a:rPr>
              <a:t>Intuition </a:t>
            </a:r>
            <a:r>
              <a:rPr lang="en-US">
                <a:solidFill>
                  <a:schemeClr val="tx2"/>
                </a:solidFill>
                <a:latin typeface="Arial" charset="0"/>
              </a:rPr>
              <a:t>(slides from Yossi Rubner &amp; Miki Elad)</a:t>
            </a:r>
          </a:p>
        </p:txBody>
      </p:sp>
    </p:spTree>
    <p:extLst>
      <p:ext uri="{BB962C8B-B14F-4D97-AF65-F5344CB8AC3E}">
        <p14:creationId xmlns:p14="http://schemas.microsoft.com/office/powerpoint/2010/main" val="3696326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p:cNvPicPr>
            <a:picLocks noChangeAspect="1" noChangeArrowheads="1"/>
          </p:cNvPicPr>
          <p:nvPr>
            <p:custDataLst>
              <p:tags r:id="rId1"/>
            </p:custDataLst>
          </p:nvPr>
        </p:nvPicPr>
        <p:blipFill>
          <a:blip r:embed="rId153">
            <a:lum contrast="-78000"/>
            <a:extLst>
              <a:ext uri="{28A0092B-C50C-407E-A947-70E740481C1C}">
                <a14:useLocalDpi xmlns:a14="http://schemas.microsoft.com/office/drawing/2010/main" val="0"/>
              </a:ext>
            </a:extLst>
          </a:blip>
          <a:srcRect/>
          <a:stretch>
            <a:fillRect/>
          </a:stretch>
        </p:blipFill>
        <p:spPr bwMode="auto">
          <a:xfrm>
            <a:off x="3578225" y="1516063"/>
            <a:ext cx="4562475" cy="429101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500739" name="Group 3"/>
          <p:cNvGrpSpPr>
            <a:grpSpLocks/>
          </p:cNvGrpSpPr>
          <p:nvPr>
            <p:custDataLst>
              <p:tags r:id="rId2"/>
            </p:custDataLst>
          </p:nvPr>
        </p:nvGrpSpPr>
        <p:grpSpPr bwMode="auto">
          <a:xfrm>
            <a:off x="3581400" y="1524000"/>
            <a:ext cx="4572000" cy="4283075"/>
            <a:chOff x="2256" y="960"/>
            <a:chExt cx="2880" cy="2698"/>
          </a:xfrm>
        </p:grpSpPr>
        <p:sp>
          <p:nvSpPr>
            <p:cNvPr id="500740" name="Rectangle 4"/>
            <p:cNvSpPr>
              <a:spLocks noChangeArrowheads="1"/>
            </p:cNvSpPr>
            <p:nvPr>
              <p:custDataLst>
                <p:tags r:id="rId131"/>
              </p:custDataLst>
            </p:nvPr>
          </p:nvSpPr>
          <p:spPr bwMode="auto">
            <a:xfrm>
              <a:off x="2256"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41" name="Rectangle 5"/>
            <p:cNvSpPr>
              <a:spLocks noChangeArrowheads="1"/>
            </p:cNvSpPr>
            <p:nvPr>
              <p:custDataLst>
                <p:tags r:id="rId132"/>
              </p:custDataLst>
            </p:nvPr>
          </p:nvSpPr>
          <p:spPr bwMode="auto">
            <a:xfrm>
              <a:off x="2544"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42" name="Rectangle 6"/>
            <p:cNvSpPr>
              <a:spLocks noChangeArrowheads="1"/>
            </p:cNvSpPr>
            <p:nvPr>
              <p:custDataLst>
                <p:tags r:id="rId133"/>
              </p:custDataLst>
            </p:nvPr>
          </p:nvSpPr>
          <p:spPr bwMode="auto">
            <a:xfrm>
              <a:off x="2832"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43" name="Rectangle 7"/>
            <p:cNvSpPr>
              <a:spLocks noChangeArrowheads="1"/>
            </p:cNvSpPr>
            <p:nvPr>
              <p:custDataLst>
                <p:tags r:id="rId134"/>
              </p:custDataLst>
            </p:nvPr>
          </p:nvSpPr>
          <p:spPr bwMode="auto">
            <a:xfrm>
              <a:off x="3408"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44" name="Rectangle 8"/>
            <p:cNvSpPr>
              <a:spLocks noChangeArrowheads="1"/>
            </p:cNvSpPr>
            <p:nvPr>
              <p:custDataLst>
                <p:tags r:id="rId135"/>
              </p:custDataLst>
            </p:nvPr>
          </p:nvSpPr>
          <p:spPr bwMode="auto">
            <a:xfrm>
              <a:off x="3120"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45" name="Rectangle 9"/>
            <p:cNvSpPr>
              <a:spLocks noChangeArrowheads="1"/>
            </p:cNvSpPr>
            <p:nvPr>
              <p:custDataLst>
                <p:tags r:id="rId136"/>
              </p:custDataLst>
            </p:nvPr>
          </p:nvSpPr>
          <p:spPr bwMode="auto">
            <a:xfrm>
              <a:off x="3696"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46" name="Rectangle 10"/>
            <p:cNvSpPr>
              <a:spLocks noChangeArrowheads="1"/>
            </p:cNvSpPr>
            <p:nvPr>
              <p:custDataLst>
                <p:tags r:id="rId137"/>
              </p:custDataLst>
            </p:nvPr>
          </p:nvSpPr>
          <p:spPr bwMode="auto">
            <a:xfrm>
              <a:off x="3984"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47" name="Rectangle 11"/>
            <p:cNvSpPr>
              <a:spLocks noChangeArrowheads="1"/>
            </p:cNvSpPr>
            <p:nvPr>
              <p:custDataLst>
                <p:tags r:id="rId138"/>
              </p:custDataLst>
            </p:nvPr>
          </p:nvSpPr>
          <p:spPr bwMode="auto">
            <a:xfrm>
              <a:off x="4272"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48" name="Rectangle 12"/>
            <p:cNvSpPr>
              <a:spLocks noChangeArrowheads="1"/>
            </p:cNvSpPr>
            <p:nvPr>
              <p:custDataLst>
                <p:tags r:id="rId139"/>
              </p:custDataLst>
            </p:nvPr>
          </p:nvSpPr>
          <p:spPr bwMode="auto">
            <a:xfrm>
              <a:off x="4848"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49" name="Rectangle 13"/>
            <p:cNvSpPr>
              <a:spLocks noChangeArrowheads="1"/>
            </p:cNvSpPr>
            <p:nvPr>
              <p:custDataLst>
                <p:tags r:id="rId140"/>
              </p:custDataLst>
            </p:nvPr>
          </p:nvSpPr>
          <p:spPr bwMode="auto">
            <a:xfrm>
              <a:off x="4560" y="960"/>
              <a:ext cx="288" cy="2698"/>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nvGrpSpPr>
            <p:cNvPr id="500750" name="Group 14"/>
            <p:cNvGrpSpPr>
              <a:grpSpLocks/>
            </p:cNvGrpSpPr>
            <p:nvPr/>
          </p:nvGrpSpPr>
          <p:grpSpPr bwMode="auto">
            <a:xfrm rot="-5400000">
              <a:off x="2347" y="869"/>
              <a:ext cx="2698" cy="2880"/>
              <a:chOff x="2352" y="1056"/>
              <a:chExt cx="2880" cy="2736"/>
            </a:xfrm>
          </p:grpSpPr>
          <p:sp>
            <p:nvSpPr>
              <p:cNvPr id="500751" name="Rectangle 15"/>
              <p:cNvSpPr>
                <a:spLocks noChangeArrowheads="1"/>
              </p:cNvSpPr>
              <p:nvPr>
                <p:custDataLst>
                  <p:tags r:id="rId141"/>
                </p:custDataLst>
              </p:nvPr>
            </p:nvSpPr>
            <p:spPr bwMode="auto">
              <a:xfrm>
                <a:off x="235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52" name="Rectangle 16"/>
              <p:cNvSpPr>
                <a:spLocks noChangeArrowheads="1"/>
              </p:cNvSpPr>
              <p:nvPr>
                <p:custDataLst>
                  <p:tags r:id="rId142"/>
                </p:custDataLst>
              </p:nvPr>
            </p:nvSpPr>
            <p:spPr bwMode="auto">
              <a:xfrm>
                <a:off x="264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53" name="Rectangle 17"/>
              <p:cNvSpPr>
                <a:spLocks noChangeArrowheads="1"/>
              </p:cNvSpPr>
              <p:nvPr>
                <p:custDataLst>
                  <p:tags r:id="rId143"/>
                </p:custDataLst>
              </p:nvPr>
            </p:nvSpPr>
            <p:spPr bwMode="auto">
              <a:xfrm>
                <a:off x="292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54" name="Rectangle 18"/>
              <p:cNvSpPr>
                <a:spLocks noChangeArrowheads="1"/>
              </p:cNvSpPr>
              <p:nvPr>
                <p:custDataLst>
                  <p:tags r:id="rId144"/>
                </p:custDataLst>
              </p:nvPr>
            </p:nvSpPr>
            <p:spPr bwMode="auto">
              <a:xfrm>
                <a:off x="350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55" name="Rectangle 19"/>
              <p:cNvSpPr>
                <a:spLocks noChangeArrowheads="1"/>
              </p:cNvSpPr>
              <p:nvPr>
                <p:custDataLst>
                  <p:tags r:id="rId145"/>
                </p:custDataLst>
              </p:nvPr>
            </p:nvSpPr>
            <p:spPr bwMode="auto">
              <a:xfrm>
                <a:off x="321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56" name="Rectangle 20"/>
              <p:cNvSpPr>
                <a:spLocks noChangeArrowheads="1"/>
              </p:cNvSpPr>
              <p:nvPr>
                <p:custDataLst>
                  <p:tags r:id="rId146"/>
                </p:custDataLst>
              </p:nvPr>
            </p:nvSpPr>
            <p:spPr bwMode="auto">
              <a:xfrm>
                <a:off x="379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57" name="Rectangle 21"/>
              <p:cNvSpPr>
                <a:spLocks noChangeArrowheads="1"/>
              </p:cNvSpPr>
              <p:nvPr>
                <p:custDataLst>
                  <p:tags r:id="rId147"/>
                </p:custDataLst>
              </p:nvPr>
            </p:nvSpPr>
            <p:spPr bwMode="auto">
              <a:xfrm>
                <a:off x="408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58" name="Rectangle 22"/>
              <p:cNvSpPr>
                <a:spLocks noChangeArrowheads="1"/>
              </p:cNvSpPr>
              <p:nvPr>
                <p:custDataLst>
                  <p:tags r:id="rId148"/>
                </p:custDataLst>
              </p:nvPr>
            </p:nvSpPr>
            <p:spPr bwMode="auto">
              <a:xfrm>
                <a:off x="436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59" name="Rectangle 23"/>
              <p:cNvSpPr>
                <a:spLocks noChangeArrowheads="1"/>
              </p:cNvSpPr>
              <p:nvPr>
                <p:custDataLst>
                  <p:tags r:id="rId149"/>
                </p:custDataLst>
              </p:nvPr>
            </p:nvSpPr>
            <p:spPr bwMode="auto">
              <a:xfrm>
                <a:off x="494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0760" name="Rectangle 24"/>
              <p:cNvSpPr>
                <a:spLocks noChangeArrowheads="1"/>
              </p:cNvSpPr>
              <p:nvPr>
                <p:custDataLst>
                  <p:tags r:id="rId150"/>
                </p:custDataLst>
              </p:nvPr>
            </p:nvSpPr>
            <p:spPr bwMode="auto">
              <a:xfrm>
                <a:off x="465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grpSp>
      <p:grpSp>
        <p:nvGrpSpPr>
          <p:cNvPr id="4" name="Group 25"/>
          <p:cNvGrpSpPr>
            <a:grpSpLocks/>
          </p:cNvGrpSpPr>
          <p:nvPr>
            <p:custDataLst>
              <p:tags r:id="rId3"/>
            </p:custDataLst>
          </p:nvPr>
        </p:nvGrpSpPr>
        <p:grpSpPr bwMode="auto">
          <a:xfrm>
            <a:off x="3933825" y="1814513"/>
            <a:ext cx="3865563" cy="3670300"/>
            <a:chOff x="2478" y="1143"/>
            <a:chExt cx="2435" cy="2312"/>
          </a:xfrm>
        </p:grpSpPr>
        <p:sp>
          <p:nvSpPr>
            <p:cNvPr id="500762" name="Oval 26"/>
            <p:cNvSpPr>
              <a:spLocks noChangeArrowheads="1"/>
            </p:cNvSpPr>
            <p:nvPr>
              <p:custDataLst>
                <p:tags r:id="rId106"/>
              </p:custDataLst>
            </p:nvPr>
          </p:nvSpPr>
          <p:spPr bwMode="auto">
            <a:xfrm>
              <a:off x="2478"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63" name="Oval 27"/>
            <p:cNvSpPr>
              <a:spLocks noChangeArrowheads="1"/>
            </p:cNvSpPr>
            <p:nvPr>
              <p:custDataLst>
                <p:tags r:id="rId107"/>
              </p:custDataLst>
            </p:nvPr>
          </p:nvSpPr>
          <p:spPr bwMode="auto">
            <a:xfrm>
              <a:off x="2478"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64" name="Oval 28"/>
            <p:cNvSpPr>
              <a:spLocks noChangeArrowheads="1"/>
            </p:cNvSpPr>
            <p:nvPr>
              <p:custDataLst>
                <p:tags r:id="rId108"/>
              </p:custDataLst>
            </p:nvPr>
          </p:nvSpPr>
          <p:spPr bwMode="auto">
            <a:xfrm>
              <a:off x="2478"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65" name="Oval 29"/>
            <p:cNvSpPr>
              <a:spLocks noChangeArrowheads="1"/>
            </p:cNvSpPr>
            <p:nvPr>
              <p:custDataLst>
                <p:tags r:id="rId109"/>
              </p:custDataLst>
            </p:nvPr>
          </p:nvSpPr>
          <p:spPr bwMode="auto">
            <a:xfrm>
              <a:off x="2478"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66" name="Oval 30"/>
            <p:cNvSpPr>
              <a:spLocks noChangeArrowheads="1"/>
            </p:cNvSpPr>
            <p:nvPr>
              <p:custDataLst>
                <p:tags r:id="rId110"/>
              </p:custDataLst>
            </p:nvPr>
          </p:nvSpPr>
          <p:spPr bwMode="auto">
            <a:xfrm>
              <a:off x="2478"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67" name="Oval 31"/>
            <p:cNvSpPr>
              <a:spLocks noChangeArrowheads="1"/>
            </p:cNvSpPr>
            <p:nvPr>
              <p:custDataLst>
                <p:tags r:id="rId111"/>
              </p:custDataLst>
            </p:nvPr>
          </p:nvSpPr>
          <p:spPr bwMode="auto">
            <a:xfrm>
              <a:off x="3051"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68" name="Oval 32"/>
            <p:cNvSpPr>
              <a:spLocks noChangeArrowheads="1"/>
            </p:cNvSpPr>
            <p:nvPr>
              <p:custDataLst>
                <p:tags r:id="rId112"/>
              </p:custDataLst>
            </p:nvPr>
          </p:nvSpPr>
          <p:spPr bwMode="auto">
            <a:xfrm>
              <a:off x="3051"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69" name="Oval 33"/>
            <p:cNvSpPr>
              <a:spLocks noChangeArrowheads="1"/>
            </p:cNvSpPr>
            <p:nvPr>
              <p:custDataLst>
                <p:tags r:id="rId113"/>
              </p:custDataLst>
            </p:nvPr>
          </p:nvSpPr>
          <p:spPr bwMode="auto">
            <a:xfrm>
              <a:off x="3051"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70" name="Oval 34"/>
            <p:cNvSpPr>
              <a:spLocks noChangeArrowheads="1"/>
            </p:cNvSpPr>
            <p:nvPr>
              <p:custDataLst>
                <p:tags r:id="rId114"/>
              </p:custDataLst>
            </p:nvPr>
          </p:nvSpPr>
          <p:spPr bwMode="auto">
            <a:xfrm>
              <a:off x="3051"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71" name="Oval 35"/>
            <p:cNvSpPr>
              <a:spLocks noChangeArrowheads="1"/>
            </p:cNvSpPr>
            <p:nvPr>
              <p:custDataLst>
                <p:tags r:id="rId115"/>
              </p:custDataLst>
            </p:nvPr>
          </p:nvSpPr>
          <p:spPr bwMode="auto">
            <a:xfrm>
              <a:off x="3051"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72" name="Oval 36"/>
            <p:cNvSpPr>
              <a:spLocks noChangeArrowheads="1"/>
            </p:cNvSpPr>
            <p:nvPr>
              <p:custDataLst>
                <p:tags r:id="rId116"/>
              </p:custDataLst>
            </p:nvPr>
          </p:nvSpPr>
          <p:spPr bwMode="auto">
            <a:xfrm>
              <a:off x="3624"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73" name="Oval 37"/>
            <p:cNvSpPr>
              <a:spLocks noChangeArrowheads="1"/>
            </p:cNvSpPr>
            <p:nvPr>
              <p:custDataLst>
                <p:tags r:id="rId117"/>
              </p:custDataLst>
            </p:nvPr>
          </p:nvSpPr>
          <p:spPr bwMode="auto">
            <a:xfrm>
              <a:off x="3624"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74" name="Oval 38"/>
            <p:cNvSpPr>
              <a:spLocks noChangeArrowheads="1"/>
            </p:cNvSpPr>
            <p:nvPr>
              <p:custDataLst>
                <p:tags r:id="rId118"/>
              </p:custDataLst>
            </p:nvPr>
          </p:nvSpPr>
          <p:spPr bwMode="auto">
            <a:xfrm>
              <a:off x="3624"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75" name="Oval 39"/>
            <p:cNvSpPr>
              <a:spLocks noChangeArrowheads="1"/>
            </p:cNvSpPr>
            <p:nvPr>
              <p:custDataLst>
                <p:tags r:id="rId119"/>
              </p:custDataLst>
            </p:nvPr>
          </p:nvSpPr>
          <p:spPr bwMode="auto">
            <a:xfrm>
              <a:off x="3624"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76" name="Oval 40"/>
            <p:cNvSpPr>
              <a:spLocks noChangeArrowheads="1"/>
            </p:cNvSpPr>
            <p:nvPr>
              <p:custDataLst>
                <p:tags r:id="rId120"/>
              </p:custDataLst>
            </p:nvPr>
          </p:nvSpPr>
          <p:spPr bwMode="auto">
            <a:xfrm>
              <a:off x="3624"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77" name="Oval 41"/>
            <p:cNvSpPr>
              <a:spLocks noChangeArrowheads="1"/>
            </p:cNvSpPr>
            <p:nvPr>
              <p:custDataLst>
                <p:tags r:id="rId121"/>
              </p:custDataLst>
            </p:nvPr>
          </p:nvSpPr>
          <p:spPr bwMode="auto">
            <a:xfrm>
              <a:off x="4196"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78" name="Oval 42"/>
            <p:cNvSpPr>
              <a:spLocks noChangeArrowheads="1"/>
            </p:cNvSpPr>
            <p:nvPr>
              <p:custDataLst>
                <p:tags r:id="rId122"/>
              </p:custDataLst>
            </p:nvPr>
          </p:nvSpPr>
          <p:spPr bwMode="auto">
            <a:xfrm>
              <a:off x="4196"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79" name="Oval 43"/>
            <p:cNvSpPr>
              <a:spLocks noChangeArrowheads="1"/>
            </p:cNvSpPr>
            <p:nvPr>
              <p:custDataLst>
                <p:tags r:id="rId123"/>
              </p:custDataLst>
            </p:nvPr>
          </p:nvSpPr>
          <p:spPr bwMode="auto">
            <a:xfrm>
              <a:off x="4196"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80" name="Oval 44"/>
            <p:cNvSpPr>
              <a:spLocks noChangeArrowheads="1"/>
            </p:cNvSpPr>
            <p:nvPr>
              <p:custDataLst>
                <p:tags r:id="rId124"/>
              </p:custDataLst>
            </p:nvPr>
          </p:nvSpPr>
          <p:spPr bwMode="auto">
            <a:xfrm>
              <a:off x="4196"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81" name="Oval 45"/>
            <p:cNvSpPr>
              <a:spLocks noChangeArrowheads="1"/>
            </p:cNvSpPr>
            <p:nvPr>
              <p:custDataLst>
                <p:tags r:id="rId125"/>
              </p:custDataLst>
            </p:nvPr>
          </p:nvSpPr>
          <p:spPr bwMode="auto">
            <a:xfrm>
              <a:off x="4196"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82" name="Oval 46"/>
            <p:cNvSpPr>
              <a:spLocks noChangeArrowheads="1"/>
            </p:cNvSpPr>
            <p:nvPr>
              <p:custDataLst>
                <p:tags r:id="rId126"/>
              </p:custDataLst>
            </p:nvPr>
          </p:nvSpPr>
          <p:spPr bwMode="auto">
            <a:xfrm>
              <a:off x="4769"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83" name="Oval 47"/>
            <p:cNvSpPr>
              <a:spLocks noChangeArrowheads="1"/>
            </p:cNvSpPr>
            <p:nvPr>
              <p:custDataLst>
                <p:tags r:id="rId127"/>
              </p:custDataLst>
            </p:nvPr>
          </p:nvSpPr>
          <p:spPr bwMode="auto">
            <a:xfrm>
              <a:off x="4769"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84" name="Oval 48"/>
            <p:cNvSpPr>
              <a:spLocks noChangeArrowheads="1"/>
            </p:cNvSpPr>
            <p:nvPr>
              <p:custDataLst>
                <p:tags r:id="rId128"/>
              </p:custDataLst>
            </p:nvPr>
          </p:nvSpPr>
          <p:spPr bwMode="auto">
            <a:xfrm>
              <a:off x="4769"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85" name="Oval 49"/>
            <p:cNvSpPr>
              <a:spLocks noChangeArrowheads="1"/>
            </p:cNvSpPr>
            <p:nvPr>
              <p:custDataLst>
                <p:tags r:id="rId129"/>
              </p:custDataLst>
            </p:nvPr>
          </p:nvSpPr>
          <p:spPr bwMode="auto">
            <a:xfrm>
              <a:off x="4769"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0786" name="Oval 50"/>
            <p:cNvSpPr>
              <a:spLocks noChangeArrowheads="1"/>
            </p:cNvSpPr>
            <p:nvPr>
              <p:custDataLst>
                <p:tags r:id="rId130"/>
              </p:custDataLst>
            </p:nvPr>
          </p:nvSpPr>
          <p:spPr bwMode="auto">
            <a:xfrm>
              <a:off x="4769"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grpSp>
      <p:grpSp>
        <p:nvGrpSpPr>
          <p:cNvPr id="5" name="Group 51"/>
          <p:cNvGrpSpPr>
            <a:grpSpLocks/>
          </p:cNvGrpSpPr>
          <p:nvPr>
            <p:custDataLst>
              <p:tags r:id="rId4"/>
            </p:custDataLst>
          </p:nvPr>
        </p:nvGrpSpPr>
        <p:grpSpPr bwMode="auto">
          <a:xfrm>
            <a:off x="3479800" y="1814513"/>
            <a:ext cx="4775200" cy="3670300"/>
            <a:chOff x="2192" y="1143"/>
            <a:chExt cx="3008" cy="2312"/>
          </a:xfrm>
        </p:grpSpPr>
        <p:sp>
          <p:nvSpPr>
            <p:cNvPr id="500788" name="Oval 52"/>
            <p:cNvSpPr>
              <a:spLocks noChangeArrowheads="1"/>
            </p:cNvSpPr>
            <p:nvPr>
              <p:custDataLst>
                <p:tags r:id="rId76"/>
              </p:custDataLst>
            </p:nvPr>
          </p:nvSpPr>
          <p:spPr bwMode="auto">
            <a:xfrm>
              <a:off x="2192"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789" name="Oval 53"/>
            <p:cNvSpPr>
              <a:spLocks noChangeArrowheads="1"/>
            </p:cNvSpPr>
            <p:nvPr>
              <p:custDataLst>
                <p:tags r:id="rId77"/>
              </p:custDataLst>
            </p:nvPr>
          </p:nvSpPr>
          <p:spPr bwMode="auto">
            <a:xfrm>
              <a:off x="2192"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790" name="Oval 54"/>
            <p:cNvSpPr>
              <a:spLocks noChangeArrowheads="1"/>
            </p:cNvSpPr>
            <p:nvPr>
              <p:custDataLst>
                <p:tags r:id="rId78"/>
              </p:custDataLst>
            </p:nvPr>
          </p:nvSpPr>
          <p:spPr bwMode="auto">
            <a:xfrm>
              <a:off x="2192"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791" name="Oval 55"/>
            <p:cNvSpPr>
              <a:spLocks noChangeArrowheads="1"/>
            </p:cNvSpPr>
            <p:nvPr>
              <p:custDataLst>
                <p:tags r:id="rId79"/>
              </p:custDataLst>
            </p:nvPr>
          </p:nvSpPr>
          <p:spPr bwMode="auto">
            <a:xfrm>
              <a:off x="2192"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792" name="Oval 56"/>
            <p:cNvSpPr>
              <a:spLocks noChangeArrowheads="1"/>
            </p:cNvSpPr>
            <p:nvPr>
              <p:custDataLst>
                <p:tags r:id="rId80"/>
              </p:custDataLst>
            </p:nvPr>
          </p:nvSpPr>
          <p:spPr bwMode="auto">
            <a:xfrm>
              <a:off x="2192"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793" name="Oval 57"/>
            <p:cNvSpPr>
              <a:spLocks noChangeArrowheads="1"/>
            </p:cNvSpPr>
            <p:nvPr>
              <p:custDataLst>
                <p:tags r:id="rId81"/>
              </p:custDataLst>
            </p:nvPr>
          </p:nvSpPr>
          <p:spPr bwMode="auto">
            <a:xfrm>
              <a:off x="2764"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794" name="Oval 58"/>
            <p:cNvSpPr>
              <a:spLocks noChangeArrowheads="1"/>
            </p:cNvSpPr>
            <p:nvPr>
              <p:custDataLst>
                <p:tags r:id="rId82"/>
              </p:custDataLst>
            </p:nvPr>
          </p:nvSpPr>
          <p:spPr bwMode="auto">
            <a:xfrm>
              <a:off x="2764"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795" name="Oval 59"/>
            <p:cNvSpPr>
              <a:spLocks noChangeArrowheads="1"/>
            </p:cNvSpPr>
            <p:nvPr>
              <p:custDataLst>
                <p:tags r:id="rId83"/>
              </p:custDataLst>
            </p:nvPr>
          </p:nvSpPr>
          <p:spPr bwMode="auto">
            <a:xfrm>
              <a:off x="2764"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796" name="Oval 60"/>
            <p:cNvSpPr>
              <a:spLocks noChangeArrowheads="1"/>
            </p:cNvSpPr>
            <p:nvPr>
              <p:custDataLst>
                <p:tags r:id="rId84"/>
              </p:custDataLst>
            </p:nvPr>
          </p:nvSpPr>
          <p:spPr bwMode="auto">
            <a:xfrm>
              <a:off x="2764"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797" name="Oval 61"/>
            <p:cNvSpPr>
              <a:spLocks noChangeArrowheads="1"/>
            </p:cNvSpPr>
            <p:nvPr>
              <p:custDataLst>
                <p:tags r:id="rId85"/>
              </p:custDataLst>
            </p:nvPr>
          </p:nvSpPr>
          <p:spPr bwMode="auto">
            <a:xfrm>
              <a:off x="2764"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798" name="Oval 62"/>
            <p:cNvSpPr>
              <a:spLocks noChangeArrowheads="1"/>
            </p:cNvSpPr>
            <p:nvPr>
              <p:custDataLst>
                <p:tags r:id="rId86"/>
              </p:custDataLst>
            </p:nvPr>
          </p:nvSpPr>
          <p:spPr bwMode="auto">
            <a:xfrm>
              <a:off x="3337"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799" name="Oval 63"/>
            <p:cNvSpPr>
              <a:spLocks noChangeArrowheads="1"/>
            </p:cNvSpPr>
            <p:nvPr>
              <p:custDataLst>
                <p:tags r:id="rId87"/>
              </p:custDataLst>
            </p:nvPr>
          </p:nvSpPr>
          <p:spPr bwMode="auto">
            <a:xfrm>
              <a:off x="3337"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00" name="Oval 64"/>
            <p:cNvSpPr>
              <a:spLocks noChangeArrowheads="1"/>
            </p:cNvSpPr>
            <p:nvPr>
              <p:custDataLst>
                <p:tags r:id="rId88"/>
              </p:custDataLst>
            </p:nvPr>
          </p:nvSpPr>
          <p:spPr bwMode="auto">
            <a:xfrm>
              <a:off x="3337"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01" name="Oval 65"/>
            <p:cNvSpPr>
              <a:spLocks noChangeArrowheads="1"/>
            </p:cNvSpPr>
            <p:nvPr>
              <p:custDataLst>
                <p:tags r:id="rId89"/>
              </p:custDataLst>
            </p:nvPr>
          </p:nvSpPr>
          <p:spPr bwMode="auto">
            <a:xfrm>
              <a:off x="3337"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02" name="Oval 66"/>
            <p:cNvSpPr>
              <a:spLocks noChangeArrowheads="1"/>
            </p:cNvSpPr>
            <p:nvPr>
              <p:custDataLst>
                <p:tags r:id="rId90"/>
              </p:custDataLst>
            </p:nvPr>
          </p:nvSpPr>
          <p:spPr bwMode="auto">
            <a:xfrm>
              <a:off x="3337"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03" name="Oval 67"/>
            <p:cNvSpPr>
              <a:spLocks noChangeArrowheads="1"/>
            </p:cNvSpPr>
            <p:nvPr>
              <p:custDataLst>
                <p:tags r:id="rId91"/>
              </p:custDataLst>
            </p:nvPr>
          </p:nvSpPr>
          <p:spPr bwMode="auto">
            <a:xfrm>
              <a:off x="3910"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04" name="Oval 68"/>
            <p:cNvSpPr>
              <a:spLocks noChangeArrowheads="1"/>
            </p:cNvSpPr>
            <p:nvPr>
              <p:custDataLst>
                <p:tags r:id="rId92"/>
              </p:custDataLst>
            </p:nvPr>
          </p:nvSpPr>
          <p:spPr bwMode="auto">
            <a:xfrm>
              <a:off x="3910"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05" name="Oval 69"/>
            <p:cNvSpPr>
              <a:spLocks noChangeArrowheads="1"/>
            </p:cNvSpPr>
            <p:nvPr>
              <p:custDataLst>
                <p:tags r:id="rId93"/>
              </p:custDataLst>
            </p:nvPr>
          </p:nvSpPr>
          <p:spPr bwMode="auto">
            <a:xfrm>
              <a:off x="3910"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06" name="Oval 70"/>
            <p:cNvSpPr>
              <a:spLocks noChangeArrowheads="1"/>
            </p:cNvSpPr>
            <p:nvPr>
              <p:custDataLst>
                <p:tags r:id="rId94"/>
              </p:custDataLst>
            </p:nvPr>
          </p:nvSpPr>
          <p:spPr bwMode="auto">
            <a:xfrm>
              <a:off x="3910"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07" name="Oval 71"/>
            <p:cNvSpPr>
              <a:spLocks noChangeArrowheads="1"/>
            </p:cNvSpPr>
            <p:nvPr>
              <p:custDataLst>
                <p:tags r:id="rId95"/>
              </p:custDataLst>
            </p:nvPr>
          </p:nvSpPr>
          <p:spPr bwMode="auto">
            <a:xfrm>
              <a:off x="3910"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08" name="Oval 72"/>
            <p:cNvSpPr>
              <a:spLocks noChangeArrowheads="1"/>
            </p:cNvSpPr>
            <p:nvPr>
              <p:custDataLst>
                <p:tags r:id="rId96"/>
              </p:custDataLst>
            </p:nvPr>
          </p:nvSpPr>
          <p:spPr bwMode="auto">
            <a:xfrm>
              <a:off x="4483"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09" name="Oval 73"/>
            <p:cNvSpPr>
              <a:spLocks noChangeArrowheads="1"/>
            </p:cNvSpPr>
            <p:nvPr>
              <p:custDataLst>
                <p:tags r:id="rId97"/>
              </p:custDataLst>
            </p:nvPr>
          </p:nvSpPr>
          <p:spPr bwMode="auto">
            <a:xfrm>
              <a:off x="4483"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10" name="Oval 74"/>
            <p:cNvSpPr>
              <a:spLocks noChangeArrowheads="1"/>
            </p:cNvSpPr>
            <p:nvPr>
              <p:custDataLst>
                <p:tags r:id="rId98"/>
              </p:custDataLst>
            </p:nvPr>
          </p:nvSpPr>
          <p:spPr bwMode="auto">
            <a:xfrm>
              <a:off x="4483"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11" name="Oval 75"/>
            <p:cNvSpPr>
              <a:spLocks noChangeArrowheads="1"/>
            </p:cNvSpPr>
            <p:nvPr>
              <p:custDataLst>
                <p:tags r:id="rId99"/>
              </p:custDataLst>
            </p:nvPr>
          </p:nvSpPr>
          <p:spPr bwMode="auto">
            <a:xfrm>
              <a:off x="4483"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12" name="Oval 76"/>
            <p:cNvSpPr>
              <a:spLocks noChangeArrowheads="1"/>
            </p:cNvSpPr>
            <p:nvPr>
              <p:custDataLst>
                <p:tags r:id="rId100"/>
              </p:custDataLst>
            </p:nvPr>
          </p:nvSpPr>
          <p:spPr bwMode="auto">
            <a:xfrm>
              <a:off x="4483"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13" name="Oval 77"/>
            <p:cNvSpPr>
              <a:spLocks noChangeArrowheads="1"/>
            </p:cNvSpPr>
            <p:nvPr>
              <p:custDataLst>
                <p:tags r:id="rId101"/>
              </p:custDataLst>
            </p:nvPr>
          </p:nvSpPr>
          <p:spPr bwMode="auto">
            <a:xfrm>
              <a:off x="5056" y="114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14" name="Oval 78"/>
            <p:cNvSpPr>
              <a:spLocks noChangeArrowheads="1"/>
            </p:cNvSpPr>
            <p:nvPr>
              <p:custDataLst>
                <p:tags r:id="rId102"/>
              </p:custDataLst>
            </p:nvPr>
          </p:nvSpPr>
          <p:spPr bwMode="auto">
            <a:xfrm>
              <a:off x="5056" y="168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15" name="Oval 79"/>
            <p:cNvSpPr>
              <a:spLocks noChangeArrowheads="1"/>
            </p:cNvSpPr>
            <p:nvPr>
              <p:custDataLst>
                <p:tags r:id="rId103"/>
              </p:custDataLst>
            </p:nvPr>
          </p:nvSpPr>
          <p:spPr bwMode="auto">
            <a:xfrm>
              <a:off x="5056" y="222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16" name="Oval 80"/>
            <p:cNvSpPr>
              <a:spLocks noChangeArrowheads="1"/>
            </p:cNvSpPr>
            <p:nvPr>
              <p:custDataLst>
                <p:tags r:id="rId104"/>
              </p:custDataLst>
            </p:nvPr>
          </p:nvSpPr>
          <p:spPr bwMode="auto">
            <a:xfrm>
              <a:off x="5056" y="276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0817" name="Oval 81"/>
            <p:cNvSpPr>
              <a:spLocks noChangeArrowheads="1"/>
            </p:cNvSpPr>
            <p:nvPr>
              <p:custDataLst>
                <p:tags r:id="rId105"/>
              </p:custDataLst>
            </p:nvPr>
          </p:nvSpPr>
          <p:spPr bwMode="auto">
            <a:xfrm>
              <a:off x="5056" y="331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grpSp>
      <p:grpSp>
        <p:nvGrpSpPr>
          <p:cNvPr id="6" name="Group 82"/>
          <p:cNvGrpSpPr>
            <a:grpSpLocks/>
          </p:cNvGrpSpPr>
          <p:nvPr>
            <p:custDataLst>
              <p:tags r:id="rId5"/>
            </p:custDataLst>
          </p:nvPr>
        </p:nvGrpSpPr>
        <p:grpSpPr bwMode="auto">
          <a:xfrm>
            <a:off x="3933825" y="1384300"/>
            <a:ext cx="3865563" cy="4530725"/>
            <a:chOff x="2478" y="872"/>
            <a:chExt cx="2435" cy="2854"/>
          </a:xfrm>
        </p:grpSpPr>
        <p:sp>
          <p:nvSpPr>
            <p:cNvPr id="500819" name="Oval 83"/>
            <p:cNvSpPr>
              <a:spLocks noChangeArrowheads="1"/>
            </p:cNvSpPr>
            <p:nvPr>
              <p:custDataLst>
                <p:tags r:id="rId46"/>
              </p:custDataLst>
            </p:nvPr>
          </p:nvSpPr>
          <p:spPr bwMode="auto">
            <a:xfrm>
              <a:off x="2478" y="87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20" name="Oval 84"/>
            <p:cNvSpPr>
              <a:spLocks noChangeArrowheads="1"/>
            </p:cNvSpPr>
            <p:nvPr>
              <p:custDataLst>
                <p:tags r:id="rId47"/>
              </p:custDataLst>
            </p:nvPr>
          </p:nvSpPr>
          <p:spPr bwMode="auto">
            <a:xfrm>
              <a:off x="2478" y="141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21" name="Oval 85"/>
            <p:cNvSpPr>
              <a:spLocks noChangeArrowheads="1"/>
            </p:cNvSpPr>
            <p:nvPr>
              <p:custDataLst>
                <p:tags r:id="rId48"/>
              </p:custDataLst>
            </p:nvPr>
          </p:nvSpPr>
          <p:spPr bwMode="auto">
            <a:xfrm>
              <a:off x="2478" y="195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22" name="Oval 86"/>
            <p:cNvSpPr>
              <a:spLocks noChangeArrowheads="1"/>
            </p:cNvSpPr>
            <p:nvPr>
              <p:custDataLst>
                <p:tags r:id="rId49"/>
              </p:custDataLst>
            </p:nvPr>
          </p:nvSpPr>
          <p:spPr bwMode="auto">
            <a:xfrm>
              <a:off x="2478" y="249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23" name="Oval 87"/>
            <p:cNvSpPr>
              <a:spLocks noChangeArrowheads="1"/>
            </p:cNvSpPr>
            <p:nvPr>
              <p:custDataLst>
                <p:tags r:id="rId50"/>
              </p:custDataLst>
            </p:nvPr>
          </p:nvSpPr>
          <p:spPr bwMode="auto">
            <a:xfrm>
              <a:off x="2478" y="304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24" name="Oval 88"/>
            <p:cNvSpPr>
              <a:spLocks noChangeArrowheads="1"/>
            </p:cNvSpPr>
            <p:nvPr>
              <p:custDataLst>
                <p:tags r:id="rId51"/>
              </p:custDataLst>
            </p:nvPr>
          </p:nvSpPr>
          <p:spPr bwMode="auto">
            <a:xfrm>
              <a:off x="2478" y="358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25" name="Oval 89"/>
            <p:cNvSpPr>
              <a:spLocks noChangeArrowheads="1"/>
            </p:cNvSpPr>
            <p:nvPr>
              <p:custDataLst>
                <p:tags r:id="rId52"/>
              </p:custDataLst>
            </p:nvPr>
          </p:nvSpPr>
          <p:spPr bwMode="auto">
            <a:xfrm>
              <a:off x="3051" y="87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26" name="Oval 90"/>
            <p:cNvSpPr>
              <a:spLocks noChangeArrowheads="1"/>
            </p:cNvSpPr>
            <p:nvPr>
              <p:custDataLst>
                <p:tags r:id="rId53"/>
              </p:custDataLst>
            </p:nvPr>
          </p:nvSpPr>
          <p:spPr bwMode="auto">
            <a:xfrm>
              <a:off x="3051" y="141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27" name="Oval 91"/>
            <p:cNvSpPr>
              <a:spLocks noChangeArrowheads="1"/>
            </p:cNvSpPr>
            <p:nvPr>
              <p:custDataLst>
                <p:tags r:id="rId54"/>
              </p:custDataLst>
            </p:nvPr>
          </p:nvSpPr>
          <p:spPr bwMode="auto">
            <a:xfrm>
              <a:off x="3051" y="195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28" name="Oval 92"/>
            <p:cNvSpPr>
              <a:spLocks noChangeArrowheads="1"/>
            </p:cNvSpPr>
            <p:nvPr>
              <p:custDataLst>
                <p:tags r:id="rId55"/>
              </p:custDataLst>
            </p:nvPr>
          </p:nvSpPr>
          <p:spPr bwMode="auto">
            <a:xfrm>
              <a:off x="3051" y="249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29" name="Oval 93"/>
            <p:cNvSpPr>
              <a:spLocks noChangeArrowheads="1"/>
            </p:cNvSpPr>
            <p:nvPr>
              <p:custDataLst>
                <p:tags r:id="rId56"/>
              </p:custDataLst>
            </p:nvPr>
          </p:nvSpPr>
          <p:spPr bwMode="auto">
            <a:xfrm>
              <a:off x="3051" y="304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30" name="Oval 94"/>
            <p:cNvSpPr>
              <a:spLocks noChangeArrowheads="1"/>
            </p:cNvSpPr>
            <p:nvPr>
              <p:custDataLst>
                <p:tags r:id="rId57"/>
              </p:custDataLst>
            </p:nvPr>
          </p:nvSpPr>
          <p:spPr bwMode="auto">
            <a:xfrm>
              <a:off x="3051" y="358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31" name="Oval 95"/>
            <p:cNvSpPr>
              <a:spLocks noChangeArrowheads="1"/>
            </p:cNvSpPr>
            <p:nvPr>
              <p:custDataLst>
                <p:tags r:id="rId58"/>
              </p:custDataLst>
            </p:nvPr>
          </p:nvSpPr>
          <p:spPr bwMode="auto">
            <a:xfrm>
              <a:off x="3624" y="87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32" name="Oval 96"/>
            <p:cNvSpPr>
              <a:spLocks noChangeArrowheads="1"/>
            </p:cNvSpPr>
            <p:nvPr>
              <p:custDataLst>
                <p:tags r:id="rId59"/>
              </p:custDataLst>
            </p:nvPr>
          </p:nvSpPr>
          <p:spPr bwMode="auto">
            <a:xfrm>
              <a:off x="3624" y="141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33" name="Oval 97"/>
            <p:cNvSpPr>
              <a:spLocks noChangeArrowheads="1"/>
            </p:cNvSpPr>
            <p:nvPr>
              <p:custDataLst>
                <p:tags r:id="rId60"/>
              </p:custDataLst>
            </p:nvPr>
          </p:nvSpPr>
          <p:spPr bwMode="auto">
            <a:xfrm>
              <a:off x="3624" y="195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34" name="Oval 98"/>
            <p:cNvSpPr>
              <a:spLocks noChangeArrowheads="1"/>
            </p:cNvSpPr>
            <p:nvPr>
              <p:custDataLst>
                <p:tags r:id="rId61"/>
              </p:custDataLst>
            </p:nvPr>
          </p:nvSpPr>
          <p:spPr bwMode="auto">
            <a:xfrm>
              <a:off x="3624" y="249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35" name="Oval 99"/>
            <p:cNvSpPr>
              <a:spLocks noChangeArrowheads="1"/>
            </p:cNvSpPr>
            <p:nvPr>
              <p:custDataLst>
                <p:tags r:id="rId62"/>
              </p:custDataLst>
            </p:nvPr>
          </p:nvSpPr>
          <p:spPr bwMode="auto">
            <a:xfrm>
              <a:off x="3624" y="304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36" name="Oval 100"/>
            <p:cNvSpPr>
              <a:spLocks noChangeArrowheads="1"/>
            </p:cNvSpPr>
            <p:nvPr>
              <p:custDataLst>
                <p:tags r:id="rId63"/>
              </p:custDataLst>
            </p:nvPr>
          </p:nvSpPr>
          <p:spPr bwMode="auto">
            <a:xfrm>
              <a:off x="3624" y="358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37" name="Oval 101"/>
            <p:cNvSpPr>
              <a:spLocks noChangeArrowheads="1"/>
            </p:cNvSpPr>
            <p:nvPr>
              <p:custDataLst>
                <p:tags r:id="rId64"/>
              </p:custDataLst>
            </p:nvPr>
          </p:nvSpPr>
          <p:spPr bwMode="auto">
            <a:xfrm>
              <a:off x="4196" y="87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38" name="Oval 102"/>
            <p:cNvSpPr>
              <a:spLocks noChangeArrowheads="1"/>
            </p:cNvSpPr>
            <p:nvPr>
              <p:custDataLst>
                <p:tags r:id="rId65"/>
              </p:custDataLst>
            </p:nvPr>
          </p:nvSpPr>
          <p:spPr bwMode="auto">
            <a:xfrm>
              <a:off x="4196" y="141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39" name="Oval 103"/>
            <p:cNvSpPr>
              <a:spLocks noChangeArrowheads="1"/>
            </p:cNvSpPr>
            <p:nvPr>
              <p:custDataLst>
                <p:tags r:id="rId66"/>
              </p:custDataLst>
            </p:nvPr>
          </p:nvSpPr>
          <p:spPr bwMode="auto">
            <a:xfrm>
              <a:off x="4196" y="195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40" name="Oval 104"/>
            <p:cNvSpPr>
              <a:spLocks noChangeArrowheads="1"/>
            </p:cNvSpPr>
            <p:nvPr>
              <p:custDataLst>
                <p:tags r:id="rId67"/>
              </p:custDataLst>
            </p:nvPr>
          </p:nvSpPr>
          <p:spPr bwMode="auto">
            <a:xfrm>
              <a:off x="4196" y="249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41" name="Oval 105"/>
            <p:cNvSpPr>
              <a:spLocks noChangeArrowheads="1"/>
            </p:cNvSpPr>
            <p:nvPr>
              <p:custDataLst>
                <p:tags r:id="rId68"/>
              </p:custDataLst>
            </p:nvPr>
          </p:nvSpPr>
          <p:spPr bwMode="auto">
            <a:xfrm>
              <a:off x="4196" y="304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42" name="Oval 106"/>
            <p:cNvSpPr>
              <a:spLocks noChangeArrowheads="1"/>
            </p:cNvSpPr>
            <p:nvPr>
              <p:custDataLst>
                <p:tags r:id="rId69"/>
              </p:custDataLst>
            </p:nvPr>
          </p:nvSpPr>
          <p:spPr bwMode="auto">
            <a:xfrm>
              <a:off x="4196" y="358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43" name="Oval 107"/>
            <p:cNvSpPr>
              <a:spLocks noChangeArrowheads="1"/>
            </p:cNvSpPr>
            <p:nvPr>
              <p:custDataLst>
                <p:tags r:id="rId70"/>
              </p:custDataLst>
            </p:nvPr>
          </p:nvSpPr>
          <p:spPr bwMode="auto">
            <a:xfrm>
              <a:off x="4769" y="87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44" name="Oval 108"/>
            <p:cNvSpPr>
              <a:spLocks noChangeArrowheads="1"/>
            </p:cNvSpPr>
            <p:nvPr>
              <p:custDataLst>
                <p:tags r:id="rId71"/>
              </p:custDataLst>
            </p:nvPr>
          </p:nvSpPr>
          <p:spPr bwMode="auto">
            <a:xfrm>
              <a:off x="4769" y="141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45" name="Oval 109"/>
            <p:cNvSpPr>
              <a:spLocks noChangeArrowheads="1"/>
            </p:cNvSpPr>
            <p:nvPr>
              <p:custDataLst>
                <p:tags r:id="rId72"/>
              </p:custDataLst>
            </p:nvPr>
          </p:nvSpPr>
          <p:spPr bwMode="auto">
            <a:xfrm>
              <a:off x="4769" y="195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46" name="Oval 110"/>
            <p:cNvSpPr>
              <a:spLocks noChangeArrowheads="1"/>
            </p:cNvSpPr>
            <p:nvPr>
              <p:custDataLst>
                <p:tags r:id="rId73"/>
              </p:custDataLst>
            </p:nvPr>
          </p:nvSpPr>
          <p:spPr bwMode="auto">
            <a:xfrm>
              <a:off x="4769" y="249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47" name="Oval 111"/>
            <p:cNvSpPr>
              <a:spLocks noChangeArrowheads="1"/>
            </p:cNvSpPr>
            <p:nvPr>
              <p:custDataLst>
                <p:tags r:id="rId74"/>
              </p:custDataLst>
            </p:nvPr>
          </p:nvSpPr>
          <p:spPr bwMode="auto">
            <a:xfrm>
              <a:off x="4769" y="304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0848" name="Oval 112"/>
            <p:cNvSpPr>
              <a:spLocks noChangeArrowheads="1"/>
            </p:cNvSpPr>
            <p:nvPr>
              <p:custDataLst>
                <p:tags r:id="rId75"/>
              </p:custDataLst>
            </p:nvPr>
          </p:nvSpPr>
          <p:spPr bwMode="auto">
            <a:xfrm>
              <a:off x="4769" y="358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grpSp>
      <p:grpSp>
        <p:nvGrpSpPr>
          <p:cNvPr id="7" name="Group 113"/>
          <p:cNvGrpSpPr>
            <a:grpSpLocks/>
          </p:cNvGrpSpPr>
          <p:nvPr>
            <p:custDataLst>
              <p:tags r:id="rId6"/>
            </p:custDataLst>
          </p:nvPr>
        </p:nvGrpSpPr>
        <p:grpSpPr bwMode="auto">
          <a:xfrm>
            <a:off x="3479800" y="1384300"/>
            <a:ext cx="4775200" cy="4530725"/>
            <a:chOff x="2192" y="872"/>
            <a:chExt cx="3008" cy="2854"/>
          </a:xfrm>
        </p:grpSpPr>
        <p:sp>
          <p:nvSpPr>
            <p:cNvPr id="500850" name="Oval 114"/>
            <p:cNvSpPr>
              <a:spLocks noChangeArrowheads="1"/>
            </p:cNvSpPr>
            <p:nvPr>
              <p:custDataLst>
                <p:tags r:id="rId10"/>
              </p:custDataLst>
            </p:nvPr>
          </p:nvSpPr>
          <p:spPr bwMode="auto">
            <a:xfrm>
              <a:off x="2192"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51" name="Oval 115"/>
            <p:cNvSpPr>
              <a:spLocks noChangeArrowheads="1"/>
            </p:cNvSpPr>
            <p:nvPr>
              <p:custDataLst>
                <p:tags r:id="rId11"/>
              </p:custDataLst>
            </p:nvPr>
          </p:nvSpPr>
          <p:spPr bwMode="auto">
            <a:xfrm>
              <a:off x="2192"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52" name="Oval 116"/>
            <p:cNvSpPr>
              <a:spLocks noChangeArrowheads="1"/>
            </p:cNvSpPr>
            <p:nvPr>
              <p:custDataLst>
                <p:tags r:id="rId12"/>
              </p:custDataLst>
            </p:nvPr>
          </p:nvSpPr>
          <p:spPr bwMode="auto">
            <a:xfrm>
              <a:off x="2192"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53" name="Oval 117"/>
            <p:cNvSpPr>
              <a:spLocks noChangeArrowheads="1"/>
            </p:cNvSpPr>
            <p:nvPr>
              <p:custDataLst>
                <p:tags r:id="rId13"/>
              </p:custDataLst>
            </p:nvPr>
          </p:nvSpPr>
          <p:spPr bwMode="auto">
            <a:xfrm>
              <a:off x="2192"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54" name="Oval 118"/>
            <p:cNvSpPr>
              <a:spLocks noChangeArrowheads="1"/>
            </p:cNvSpPr>
            <p:nvPr>
              <p:custDataLst>
                <p:tags r:id="rId14"/>
              </p:custDataLst>
            </p:nvPr>
          </p:nvSpPr>
          <p:spPr bwMode="auto">
            <a:xfrm>
              <a:off x="2192"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55" name="Oval 119"/>
            <p:cNvSpPr>
              <a:spLocks noChangeArrowheads="1"/>
            </p:cNvSpPr>
            <p:nvPr>
              <p:custDataLst>
                <p:tags r:id="rId15"/>
              </p:custDataLst>
            </p:nvPr>
          </p:nvSpPr>
          <p:spPr bwMode="auto">
            <a:xfrm>
              <a:off x="2192"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56" name="Oval 120"/>
            <p:cNvSpPr>
              <a:spLocks noChangeArrowheads="1"/>
            </p:cNvSpPr>
            <p:nvPr>
              <p:custDataLst>
                <p:tags r:id="rId16"/>
              </p:custDataLst>
            </p:nvPr>
          </p:nvSpPr>
          <p:spPr bwMode="auto">
            <a:xfrm>
              <a:off x="2764"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57" name="Oval 121"/>
            <p:cNvSpPr>
              <a:spLocks noChangeArrowheads="1"/>
            </p:cNvSpPr>
            <p:nvPr>
              <p:custDataLst>
                <p:tags r:id="rId17"/>
              </p:custDataLst>
            </p:nvPr>
          </p:nvSpPr>
          <p:spPr bwMode="auto">
            <a:xfrm>
              <a:off x="2764"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58" name="Oval 122"/>
            <p:cNvSpPr>
              <a:spLocks noChangeArrowheads="1"/>
            </p:cNvSpPr>
            <p:nvPr>
              <p:custDataLst>
                <p:tags r:id="rId18"/>
              </p:custDataLst>
            </p:nvPr>
          </p:nvSpPr>
          <p:spPr bwMode="auto">
            <a:xfrm>
              <a:off x="2764"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59" name="Oval 123"/>
            <p:cNvSpPr>
              <a:spLocks noChangeArrowheads="1"/>
            </p:cNvSpPr>
            <p:nvPr>
              <p:custDataLst>
                <p:tags r:id="rId19"/>
              </p:custDataLst>
            </p:nvPr>
          </p:nvSpPr>
          <p:spPr bwMode="auto">
            <a:xfrm>
              <a:off x="2764"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60" name="Oval 124"/>
            <p:cNvSpPr>
              <a:spLocks noChangeArrowheads="1"/>
            </p:cNvSpPr>
            <p:nvPr>
              <p:custDataLst>
                <p:tags r:id="rId20"/>
              </p:custDataLst>
            </p:nvPr>
          </p:nvSpPr>
          <p:spPr bwMode="auto">
            <a:xfrm>
              <a:off x="2764"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61" name="Oval 125"/>
            <p:cNvSpPr>
              <a:spLocks noChangeArrowheads="1"/>
            </p:cNvSpPr>
            <p:nvPr>
              <p:custDataLst>
                <p:tags r:id="rId21"/>
              </p:custDataLst>
            </p:nvPr>
          </p:nvSpPr>
          <p:spPr bwMode="auto">
            <a:xfrm>
              <a:off x="2764"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62" name="Oval 126"/>
            <p:cNvSpPr>
              <a:spLocks noChangeArrowheads="1"/>
            </p:cNvSpPr>
            <p:nvPr>
              <p:custDataLst>
                <p:tags r:id="rId22"/>
              </p:custDataLst>
            </p:nvPr>
          </p:nvSpPr>
          <p:spPr bwMode="auto">
            <a:xfrm>
              <a:off x="3337"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63" name="Oval 127"/>
            <p:cNvSpPr>
              <a:spLocks noChangeArrowheads="1"/>
            </p:cNvSpPr>
            <p:nvPr>
              <p:custDataLst>
                <p:tags r:id="rId23"/>
              </p:custDataLst>
            </p:nvPr>
          </p:nvSpPr>
          <p:spPr bwMode="auto">
            <a:xfrm>
              <a:off x="3337"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64" name="Oval 128"/>
            <p:cNvSpPr>
              <a:spLocks noChangeArrowheads="1"/>
            </p:cNvSpPr>
            <p:nvPr>
              <p:custDataLst>
                <p:tags r:id="rId24"/>
              </p:custDataLst>
            </p:nvPr>
          </p:nvSpPr>
          <p:spPr bwMode="auto">
            <a:xfrm>
              <a:off x="3337"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65" name="Oval 129"/>
            <p:cNvSpPr>
              <a:spLocks noChangeArrowheads="1"/>
            </p:cNvSpPr>
            <p:nvPr>
              <p:custDataLst>
                <p:tags r:id="rId25"/>
              </p:custDataLst>
            </p:nvPr>
          </p:nvSpPr>
          <p:spPr bwMode="auto">
            <a:xfrm>
              <a:off x="3337"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66" name="Oval 130"/>
            <p:cNvSpPr>
              <a:spLocks noChangeArrowheads="1"/>
            </p:cNvSpPr>
            <p:nvPr>
              <p:custDataLst>
                <p:tags r:id="rId26"/>
              </p:custDataLst>
            </p:nvPr>
          </p:nvSpPr>
          <p:spPr bwMode="auto">
            <a:xfrm>
              <a:off x="3337"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67" name="Oval 131"/>
            <p:cNvSpPr>
              <a:spLocks noChangeArrowheads="1"/>
            </p:cNvSpPr>
            <p:nvPr>
              <p:custDataLst>
                <p:tags r:id="rId27"/>
              </p:custDataLst>
            </p:nvPr>
          </p:nvSpPr>
          <p:spPr bwMode="auto">
            <a:xfrm>
              <a:off x="3337"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68" name="Oval 132"/>
            <p:cNvSpPr>
              <a:spLocks noChangeArrowheads="1"/>
            </p:cNvSpPr>
            <p:nvPr>
              <p:custDataLst>
                <p:tags r:id="rId28"/>
              </p:custDataLst>
            </p:nvPr>
          </p:nvSpPr>
          <p:spPr bwMode="auto">
            <a:xfrm>
              <a:off x="3910"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69" name="Oval 133"/>
            <p:cNvSpPr>
              <a:spLocks noChangeArrowheads="1"/>
            </p:cNvSpPr>
            <p:nvPr>
              <p:custDataLst>
                <p:tags r:id="rId29"/>
              </p:custDataLst>
            </p:nvPr>
          </p:nvSpPr>
          <p:spPr bwMode="auto">
            <a:xfrm>
              <a:off x="3910"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70" name="Oval 134"/>
            <p:cNvSpPr>
              <a:spLocks noChangeArrowheads="1"/>
            </p:cNvSpPr>
            <p:nvPr>
              <p:custDataLst>
                <p:tags r:id="rId30"/>
              </p:custDataLst>
            </p:nvPr>
          </p:nvSpPr>
          <p:spPr bwMode="auto">
            <a:xfrm>
              <a:off x="3910"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71" name="Oval 135"/>
            <p:cNvSpPr>
              <a:spLocks noChangeArrowheads="1"/>
            </p:cNvSpPr>
            <p:nvPr>
              <p:custDataLst>
                <p:tags r:id="rId31"/>
              </p:custDataLst>
            </p:nvPr>
          </p:nvSpPr>
          <p:spPr bwMode="auto">
            <a:xfrm>
              <a:off x="3910"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72" name="Oval 136"/>
            <p:cNvSpPr>
              <a:spLocks noChangeArrowheads="1"/>
            </p:cNvSpPr>
            <p:nvPr>
              <p:custDataLst>
                <p:tags r:id="rId32"/>
              </p:custDataLst>
            </p:nvPr>
          </p:nvSpPr>
          <p:spPr bwMode="auto">
            <a:xfrm>
              <a:off x="3910"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73" name="Oval 137"/>
            <p:cNvSpPr>
              <a:spLocks noChangeArrowheads="1"/>
            </p:cNvSpPr>
            <p:nvPr>
              <p:custDataLst>
                <p:tags r:id="rId33"/>
              </p:custDataLst>
            </p:nvPr>
          </p:nvSpPr>
          <p:spPr bwMode="auto">
            <a:xfrm>
              <a:off x="3910"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74" name="Oval 138"/>
            <p:cNvSpPr>
              <a:spLocks noChangeArrowheads="1"/>
            </p:cNvSpPr>
            <p:nvPr>
              <p:custDataLst>
                <p:tags r:id="rId34"/>
              </p:custDataLst>
            </p:nvPr>
          </p:nvSpPr>
          <p:spPr bwMode="auto">
            <a:xfrm>
              <a:off x="4483"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75" name="Oval 139"/>
            <p:cNvSpPr>
              <a:spLocks noChangeArrowheads="1"/>
            </p:cNvSpPr>
            <p:nvPr>
              <p:custDataLst>
                <p:tags r:id="rId35"/>
              </p:custDataLst>
            </p:nvPr>
          </p:nvSpPr>
          <p:spPr bwMode="auto">
            <a:xfrm>
              <a:off x="4483"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76" name="Oval 140"/>
            <p:cNvSpPr>
              <a:spLocks noChangeArrowheads="1"/>
            </p:cNvSpPr>
            <p:nvPr>
              <p:custDataLst>
                <p:tags r:id="rId36"/>
              </p:custDataLst>
            </p:nvPr>
          </p:nvSpPr>
          <p:spPr bwMode="auto">
            <a:xfrm>
              <a:off x="4483"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77" name="Oval 141"/>
            <p:cNvSpPr>
              <a:spLocks noChangeArrowheads="1"/>
            </p:cNvSpPr>
            <p:nvPr>
              <p:custDataLst>
                <p:tags r:id="rId37"/>
              </p:custDataLst>
            </p:nvPr>
          </p:nvSpPr>
          <p:spPr bwMode="auto">
            <a:xfrm>
              <a:off x="4483"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78" name="Oval 142"/>
            <p:cNvSpPr>
              <a:spLocks noChangeArrowheads="1"/>
            </p:cNvSpPr>
            <p:nvPr>
              <p:custDataLst>
                <p:tags r:id="rId38"/>
              </p:custDataLst>
            </p:nvPr>
          </p:nvSpPr>
          <p:spPr bwMode="auto">
            <a:xfrm>
              <a:off x="4483"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79" name="Oval 143"/>
            <p:cNvSpPr>
              <a:spLocks noChangeArrowheads="1"/>
            </p:cNvSpPr>
            <p:nvPr>
              <p:custDataLst>
                <p:tags r:id="rId39"/>
              </p:custDataLst>
            </p:nvPr>
          </p:nvSpPr>
          <p:spPr bwMode="auto">
            <a:xfrm>
              <a:off x="4483"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80" name="Oval 144"/>
            <p:cNvSpPr>
              <a:spLocks noChangeArrowheads="1"/>
            </p:cNvSpPr>
            <p:nvPr>
              <p:custDataLst>
                <p:tags r:id="rId40"/>
              </p:custDataLst>
            </p:nvPr>
          </p:nvSpPr>
          <p:spPr bwMode="auto">
            <a:xfrm>
              <a:off x="5056"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81" name="Oval 145"/>
            <p:cNvSpPr>
              <a:spLocks noChangeArrowheads="1"/>
            </p:cNvSpPr>
            <p:nvPr>
              <p:custDataLst>
                <p:tags r:id="rId41"/>
              </p:custDataLst>
            </p:nvPr>
          </p:nvSpPr>
          <p:spPr bwMode="auto">
            <a:xfrm>
              <a:off x="5056"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82" name="Oval 146"/>
            <p:cNvSpPr>
              <a:spLocks noChangeArrowheads="1"/>
            </p:cNvSpPr>
            <p:nvPr>
              <p:custDataLst>
                <p:tags r:id="rId42"/>
              </p:custDataLst>
            </p:nvPr>
          </p:nvSpPr>
          <p:spPr bwMode="auto">
            <a:xfrm>
              <a:off x="5056"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83" name="Oval 147"/>
            <p:cNvSpPr>
              <a:spLocks noChangeArrowheads="1"/>
            </p:cNvSpPr>
            <p:nvPr>
              <p:custDataLst>
                <p:tags r:id="rId43"/>
              </p:custDataLst>
            </p:nvPr>
          </p:nvSpPr>
          <p:spPr bwMode="auto">
            <a:xfrm>
              <a:off x="5056"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84" name="Oval 148"/>
            <p:cNvSpPr>
              <a:spLocks noChangeArrowheads="1"/>
            </p:cNvSpPr>
            <p:nvPr>
              <p:custDataLst>
                <p:tags r:id="rId44"/>
              </p:custDataLst>
            </p:nvPr>
          </p:nvSpPr>
          <p:spPr bwMode="auto">
            <a:xfrm>
              <a:off x="5056"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0885" name="Oval 149"/>
            <p:cNvSpPr>
              <a:spLocks noChangeArrowheads="1"/>
            </p:cNvSpPr>
            <p:nvPr>
              <p:custDataLst>
                <p:tags r:id="rId45"/>
              </p:custDataLst>
            </p:nvPr>
          </p:nvSpPr>
          <p:spPr bwMode="auto">
            <a:xfrm>
              <a:off x="5056"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sp>
        <p:nvSpPr>
          <p:cNvPr id="500886" name="Text Box 150"/>
          <p:cNvSpPr txBox="1">
            <a:spLocks noChangeArrowheads="1"/>
          </p:cNvSpPr>
          <p:nvPr>
            <p:custDataLst>
              <p:tags r:id="rId7"/>
            </p:custDataLst>
          </p:nvPr>
        </p:nvSpPr>
        <p:spPr bwMode="auto">
          <a:xfrm>
            <a:off x="336550" y="1708150"/>
            <a:ext cx="29098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latin typeface="Comic Sans MS" pitchFamily="66" charset="0"/>
                <a:cs typeface="Arial" charset="0"/>
              </a:rPr>
              <a:t>By combining all four images the desired resolution is obtained, and thus perfect reconstruction is guaranteed.</a:t>
            </a:r>
          </a:p>
        </p:txBody>
      </p:sp>
      <p:sp>
        <p:nvSpPr>
          <p:cNvPr id="500887" name="Rectangle 154"/>
          <p:cNvSpPr>
            <a:spLocks noGrp="1" noChangeArrowheads="1"/>
          </p:cNvSpPr>
          <p:nvPr>
            <p:ph type="title" idx="4294967295"/>
            <p:custDataLst>
              <p:tags r:id="rId8"/>
            </p:custDataLst>
          </p:nvPr>
        </p:nvSpPr>
        <p:spPr/>
        <p:txBody>
          <a:bodyPr/>
          <a:lstStyle/>
          <a:p>
            <a:pPr eaLnBrk="1" hangingPunct="1"/>
            <a:r>
              <a:rPr lang="en-US"/>
              <a:t>Intuition</a:t>
            </a:r>
          </a:p>
        </p:txBody>
      </p:sp>
      <p:sp>
        <p:nvSpPr>
          <p:cNvPr id="500888" name="Slide Number Placeholder 151"/>
          <p:cNvSpPr txBox="1">
            <a:spLocks noGrp="1"/>
          </p:cNvSpPr>
          <p:nvPr>
            <p:custDataLst>
              <p:tags r:id="rId9"/>
            </p:custDataLst>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DE0E4102-0364-4E86-8F11-0D2373523760}" type="slidenum">
              <a:rPr lang="ar-SA" sz="1400">
                <a:latin typeface="Arial" charset="0"/>
                <a:cs typeface="Arial" charset="0"/>
              </a:rPr>
              <a:pPr algn="r" eaLnBrk="1" hangingPunct="1"/>
              <a:t>25</a:t>
            </a:fld>
            <a:endParaRPr lang="en-US" sz="1400">
              <a:latin typeface="Arial" charset="0"/>
              <a:cs typeface="Arial" charset="0"/>
            </a:endParaRPr>
          </a:p>
        </p:txBody>
      </p:sp>
    </p:spTree>
    <p:extLst>
      <p:ext uri="{BB962C8B-B14F-4D97-AF65-F5344CB8AC3E}">
        <p14:creationId xmlns:p14="http://schemas.microsoft.com/office/powerpoint/2010/main" val="3014607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Number Placeholder 6"/>
          <p:cNvSpPr txBox="1">
            <a:spLocks noGrp="1"/>
          </p:cNvSpPr>
          <p:nvPr>
            <p:custDataLst>
              <p:tags r:id="rId1"/>
            </p:custDataLst>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EC17CC85-1F62-43ED-A531-CA2BEC4327DD}" type="slidenum">
              <a:rPr lang="ar-SA" sz="1400">
                <a:latin typeface="Arial" charset="0"/>
                <a:cs typeface="Arial" charset="0"/>
              </a:rPr>
              <a:pPr algn="r" eaLnBrk="1" hangingPunct="1"/>
              <a:t>26</a:t>
            </a:fld>
            <a:endParaRPr lang="en-US" sz="1400">
              <a:latin typeface="Arial" charset="0"/>
              <a:cs typeface="Arial" charset="0"/>
            </a:endParaRPr>
          </a:p>
        </p:txBody>
      </p:sp>
      <p:pic>
        <p:nvPicPr>
          <p:cNvPr id="262157" name="Picture 13" descr="Out_Empty"/>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657225" y="3984625"/>
            <a:ext cx="78232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8" name="Picture 14" descr="Out_01"/>
          <p:cNvPicPr>
            <a:picLocks noChangeAspect="1" noChangeArrowheads="1"/>
          </p:cNvPicPr>
          <p:nvPr>
            <p:custDataLst>
              <p:tags r:id="rId3"/>
            </p:custDataLst>
          </p:nvPr>
        </p:nvPicPr>
        <p:blipFill>
          <a:blip r:embed="rId22">
            <a:extLst>
              <a:ext uri="{28A0092B-C50C-407E-A947-70E740481C1C}">
                <a14:useLocalDpi xmlns:a14="http://schemas.microsoft.com/office/drawing/2010/main" val="0"/>
              </a:ext>
            </a:extLst>
          </a:blip>
          <a:srcRect/>
          <a:stretch>
            <a:fillRect/>
          </a:stretch>
        </p:blipFill>
        <p:spPr bwMode="auto">
          <a:xfrm>
            <a:off x="657225" y="3984625"/>
            <a:ext cx="78232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9" name="Picture 15" descr="Out_02"/>
          <p:cNvPicPr>
            <a:picLocks noChangeAspect="1" noChangeArrowheads="1"/>
          </p:cNvPicPr>
          <p:nvPr>
            <p:custDataLst>
              <p:tags r:id="rId4"/>
            </p:custDataLst>
          </p:nvPr>
        </p:nvPicPr>
        <p:blipFill>
          <a:blip r:embed="rId23">
            <a:extLst>
              <a:ext uri="{28A0092B-C50C-407E-A947-70E740481C1C}">
                <a14:useLocalDpi xmlns:a14="http://schemas.microsoft.com/office/drawing/2010/main" val="0"/>
              </a:ext>
            </a:extLst>
          </a:blip>
          <a:srcRect/>
          <a:stretch>
            <a:fillRect/>
          </a:stretch>
        </p:blipFill>
        <p:spPr bwMode="auto">
          <a:xfrm>
            <a:off x="657225" y="3984625"/>
            <a:ext cx="78232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60" name="Picture 16" descr="Out_03"/>
          <p:cNvPicPr>
            <a:picLocks noChangeAspect="1" noChangeArrowheads="1"/>
          </p:cNvPicPr>
          <p:nvPr>
            <p:custDataLst>
              <p:tags r:id="rId5"/>
            </p:custDataLst>
          </p:nvPr>
        </p:nvPicPr>
        <p:blipFill>
          <a:blip r:embed="rId24">
            <a:extLst>
              <a:ext uri="{28A0092B-C50C-407E-A947-70E740481C1C}">
                <a14:useLocalDpi xmlns:a14="http://schemas.microsoft.com/office/drawing/2010/main" val="0"/>
              </a:ext>
            </a:extLst>
          </a:blip>
          <a:srcRect/>
          <a:stretch>
            <a:fillRect/>
          </a:stretch>
        </p:blipFill>
        <p:spPr bwMode="auto">
          <a:xfrm>
            <a:off x="657225" y="3984625"/>
            <a:ext cx="78232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61" name="Picture 17" descr="Out_09"/>
          <p:cNvPicPr>
            <a:picLocks noChangeAspect="1" noChangeArrowheads="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660400" y="3984625"/>
            <a:ext cx="78232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62" name="Picture 18" descr="LR_01"/>
          <p:cNvPicPr>
            <a:picLocks noChangeAspect="1" noChangeArrowheads="1"/>
          </p:cNvPicPr>
          <p:nvPr>
            <p:custDataLst>
              <p:tags r:id="rId7"/>
            </p:custDataLst>
          </p:nvPr>
        </p:nvPicPr>
        <p:blipFill>
          <a:blip r:embed="rId26">
            <a:extLst>
              <a:ext uri="{28A0092B-C50C-407E-A947-70E740481C1C}">
                <a14:useLocalDpi xmlns:a14="http://schemas.microsoft.com/office/drawing/2010/main" val="0"/>
              </a:ext>
            </a:extLst>
          </a:blip>
          <a:srcRect/>
          <a:stretch>
            <a:fillRect/>
          </a:stretch>
        </p:blipFill>
        <p:spPr bwMode="auto">
          <a:xfrm>
            <a:off x="463550" y="1331913"/>
            <a:ext cx="2540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63" name="Picture 19" descr="LR_02"/>
          <p:cNvPicPr>
            <a:picLocks noChangeAspect="1" noChangeArrowheads="1"/>
          </p:cNvPicPr>
          <p:nvPr>
            <p:custDataLst>
              <p:tags r:id="rId8"/>
            </p:custDataLst>
          </p:nvPr>
        </p:nvPicPr>
        <p:blipFill>
          <a:blip r:embed="rId27">
            <a:extLst>
              <a:ext uri="{28A0092B-C50C-407E-A947-70E740481C1C}">
                <a14:useLocalDpi xmlns:a14="http://schemas.microsoft.com/office/drawing/2010/main" val="0"/>
              </a:ext>
            </a:extLst>
          </a:blip>
          <a:srcRect/>
          <a:stretch>
            <a:fillRect/>
          </a:stretch>
        </p:blipFill>
        <p:spPr bwMode="auto">
          <a:xfrm>
            <a:off x="469900" y="2049463"/>
            <a:ext cx="2540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64" name="Picture 20" descr="LR_03"/>
          <p:cNvPicPr>
            <a:picLocks noChangeAspect="1" noChangeArrowheads="1"/>
          </p:cNvPicPr>
          <p:nvPr>
            <p:custDataLst>
              <p:tags r:id="rId9"/>
            </p:custDataLst>
          </p:nvPr>
        </p:nvPicPr>
        <p:blipFill>
          <a:blip r:embed="rId28">
            <a:extLst>
              <a:ext uri="{28A0092B-C50C-407E-A947-70E740481C1C}">
                <a14:useLocalDpi xmlns:a14="http://schemas.microsoft.com/office/drawing/2010/main" val="0"/>
              </a:ext>
            </a:extLst>
          </a:blip>
          <a:srcRect/>
          <a:stretch>
            <a:fillRect/>
          </a:stretch>
        </p:blipFill>
        <p:spPr bwMode="auto">
          <a:xfrm>
            <a:off x="457200" y="2760663"/>
            <a:ext cx="2540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65" name="Picture 21" descr="LR_04"/>
          <p:cNvPicPr>
            <a:picLocks noChangeAspect="1" noChangeArrowheads="1"/>
          </p:cNvPicPr>
          <p:nvPr>
            <p:custDataLst>
              <p:tags r:id="rId10"/>
            </p:custDataLst>
          </p:nvPr>
        </p:nvPicPr>
        <p:blipFill>
          <a:blip r:embed="rId29">
            <a:extLst>
              <a:ext uri="{28A0092B-C50C-407E-A947-70E740481C1C}">
                <a14:useLocalDpi xmlns:a14="http://schemas.microsoft.com/office/drawing/2010/main" val="0"/>
              </a:ext>
            </a:extLst>
          </a:blip>
          <a:srcRect/>
          <a:stretch>
            <a:fillRect/>
          </a:stretch>
        </p:blipFill>
        <p:spPr bwMode="auto">
          <a:xfrm>
            <a:off x="3300413" y="1335088"/>
            <a:ext cx="2540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66" name="Picture 22" descr="LR_05"/>
          <p:cNvPicPr>
            <a:picLocks noChangeAspect="1" noChangeArrowheads="1"/>
          </p:cNvPicPr>
          <p:nvPr>
            <p:custDataLst>
              <p:tags r:id="rId11"/>
            </p:custDataLst>
          </p:nvPr>
        </p:nvPicPr>
        <p:blipFill>
          <a:blip r:embed="rId30">
            <a:extLst>
              <a:ext uri="{28A0092B-C50C-407E-A947-70E740481C1C}">
                <a14:useLocalDpi xmlns:a14="http://schemas.microsoft.com/office/drawing/2010/main" val="0"/>
              </a:ext>
            </a:extLst>
          </a:blip>
          <a:srcRect/>
          <a:stretch>
            <a:fillRect/>
          </a:stretch>
        </p:blipFill>
        <p:spPr bwMode="auto">
          <a:xfrm>
            <a:off x="3300413" y="2054225"/>
            <a:ext cx="2540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67" name="Picture 23" descr="LR_06"/>
          <p:cNvPicPr>
            <a:picLocks noChangeAspect="1" noChangeArrowheads="1"/>
          </p:cNvPicPr>
          <p:nvPr>
            <p:custDataLst>
              <p:tags r:id="rId12"/>
            </p:custDataLst>
          </p:nvPr>
        </p:nvPicPr>
        <p:blipFill>
          <a:blip r:embed="rId31">
            <a:extLst>
              <a:ext uri="{28A0092B-C50C-407E-A947-70E740481C1C}">
                <a14:useLocalDpi xmlns:a14="http://schemas.microsoft.com/office/drawing/2010/main" val="0"/>
              </a:ext>
            </a:extLst>
          </a:blip>
          <a:srcRect/>
          <a:stretch>
            <a:fillRect/>
          </a:stretch>
        </p:blipFill>
        <p:spPr bwMode="auto">
          <a:xfrm>
            <a:off x="3289300" y="2760663"/>
            <a:ext cx="2540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68" name="Picture 24" descr="LR_07"/>
          <p:cNvPicPr>
            <a:picLocks noChangeAspect="1" noChangeArrowheads="1"/>
          </p:cNvPicPr>
          <p:nvPr>
            <p:custDataLst>
              <p:tags r:id="rId13"/>
            </p:custDataLst>
          </p:nvPr>
        </p:nvPicPr>
        <p:blipFill>
          <a:blip r:embed="rId32">
            <a:extLst>
              <a:ext uri="{28A0092B-C50C-407E-A947-70E740481C1C}">
                <a14:useLocalDpi xmlns:a14="http://schemas.microsoft.com/office/drawing/2010/main" val="0"/>
              </a:ext>
            </a:extLst>
          </a:blip>
          <a:srcRect/>
          <a:stretch>
            <a:fillRect/>
          </a:stretch>
        </p:blipFill>
        <p:spPr bwMode="auto">
          <a:xfrm>
            <a:off x="6099175" y="1333500"/>
            <a:ext cx="2540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69" name="Picture 25" descr="LR_08"/>
          <p:cNvPicPr>
            <a:picLocks noChangeAspect="1" noChangeArrowheads="1"/>
          </p:cNvPicPr>
          <p:nvPr>
            <p:custDataLst>
              <p:tags r:id="rId14"/>
            </p:custDataLst>
          </p:nvPr>
        </p:nvPicPr>
        <p:blipFill>
          <a:blip r:embed="rId33">
            <a:extLst>
              <a:ext uri="{28A0092B-C50C-407E-A947-70E740481C1C}">
                <a14:useLocalDpi xmlns:a14="http://schemas.microsoft.com/office/drawing/2010/main" val="0"/>
              </a:ext>
            </a:extLst>
          </a:blip>
          <a:srcRect/>
          <a:stretch>
            <a:fillRect/>
          </a:stretch>
        </p:blipFill>
        <p:spPr bwMode="auto">
          <a:xfrm>
            <a:off x="6099175" y="2054225"/>
            <a:ext cx="2540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70" name="Picture 26" descr="LR_09"/>
          <p:cNvPicPr>
            <a:picLocks noChangeAspect="1" noChangeArrowheads="1"/>
          </p:cNvPicPr>
          <p:nvPr>
            <p:custDataLst>
              <p:tags r:id="rId15"/>
            </p:custDataLst>
          </p:nvPr>
        </p:nvPicPr>
        <p:blipFill>
          <a:blip r:embed="rId34">
            <a:extLst>
              <a:ext uri="{28A0092B-C50C-407E-A947-70E740481C1C}">
                <a14:useLocalDpi xmlns:a14="http://schemas.microsoft.com/office/drawing/2010/main" val="0"/>
              </a:ext>
            </a:extLst>
          </a:blip>
          <a:srcRect/>
          <a:stretch>
            <a:fillRect/>
          </a:stretch>
        </p:blipFill>
        <p:spPr bwMode="auto">
          <a:xfrm>
            <a:off x="6108700" y="2752725"/>
            <a:ext cx="2540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71" name="Picture 27" descr="Out_Final"/>
          <p:cNvPicPr>
            <a:picLocks noChangeAspect="1" noChangeArrowheads="1"/>
          </p:cNvPicPr>
          <p:nvPr>
            <p:custDataLst>
              <p:tags r:id="rId16"/>
            </p:custDataLst>
          </p:nvPr>
        </p:nvPicPr>
        <p:blipFill>
          <a:blip r:embed="rId35">
            <a:extLst>
              <a:ext uri="{28A0092B-C50C-407E-A947-70E740481C1C}">
                <a14:useLocalDpi xmlns:a14="http://schemas.microsoft.com/office/drawing/2010/main" val="0"/>
              </a:ext>
            </a:extLst>
          </a:blip>
          <a:srcRect/>
          <a:stretch>
            <a:fillRect/>
          </a:stretch>
        </p:blipFill>
        <p:spPr bwMode="auto">
          <a:xfrm>
            <a:off x="660400" y="3984625"/>
            <a:ext cx="78232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6898" name="Text Box 28"/>
          <p:cNvSpPr txBox="1">
            <a:spLocks noChangeArrowheads="1"/>
          </p:cNvSpPr>
          <p:nvPr>
            <p:custDataLst>
              <p:tags r:id="rId17"/>
            </p:custDataLst>
          </p:nvPr>
        </p:nvSpPr>
        <p:spPr bwMode="auto">
          <a:xfrm>
            <a:off x="1778000" y="3330575"/>
            <a:ext cx="55641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800">
                <a:latin typeface="Arial" charset="0"/>
                <a:cs typeface="Arial" charset="0"/>
              </a:rPr>
              <a:t>3:1 scale-up in each axis using 9 images, with pure global translation between them </a:t>
            </a:r>
          </a:p>
        </p:txBody>
      </p:sp>
      <p:sp>
        <p:nvSpPr>
          <p:cNvPr id="506900" name="Rectangle 154"/>
          <p:cNvSpPr>
            <a:spLocks noChangeArrowheads="1"/>
          </p:cNvSpPr>
          <p:nvPr>
            <p:custDataLst>
              <p:tags r:id="rId18"/>
            </p:custDataLst>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3400">
                <a:solidFill>
                  <a:schemeClr val="tx2"/>
                </a:solidFill>
                <a:latin typeface="Arial" charset="0"/>
              </a:rPr>
              <a:t>Example</a:t>
            </a:r>
          </a:p>
        </p:txBody>
      </p:sp>
    </p:spTree>
    <p:extLst>
      <p:ext uri="{BB962C8B-B14F-4D97-AF65-F5344CB8AC3E}">
        <p14:creationId xmlns:p14="http://schemas.microsoft.com/office/powerpoint/2010/main" val="375565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2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1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21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21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21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21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21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21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217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215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5.55556E-6 -1.48148E-6 L 0.30973 0.47593 " pathEditMode="relative" ptsTypes="AA">
                                      <p:cBhvr>
                                        <p:cTn id="30" dur="2000" fill="hold"/>
                                        <p:tgtEl>
                                          <p:spTgt spid="262162"/>
                                        </p:tgtEl>
                                        <p:attrNameLst>
                                          <p:attrName>ppt_x</p:attrName>
                                          <p:attrName>ppt_y</p:attrName>
                                        </p:attrNameLst>
                                      </p:cBhvr>
                                    </p:animMotion>
                                  </p:childTnLst>
                                </p:cTn>
                              </p:par>
                            </p:childTnLst>
                          </p:cTn>
                        </p:par>
                        <p:par>
                          <p:cTn id="31" fill="hold" nodeType="afterGroup">
                            <p:stCondLst>
                              <p:cond delay="2000"/>
                            </p:stCondLst>
                            <p:childTnLst>
                              <p:par>
                                <p:cTn id="32" presetID="6" presetClass="emph" presetSubtype="0" fill="hold" nodeType="afterEffect">
                                  <p:stCondLst>
                                    <p:cond delay="0"/>
                                  </p:stCondLst>
                                  <p:childTnLst>
                                    <p:animScale>
                                      <p:cBhvr>
                                        <p:cTn id="33" dur="2000" fill="hold"/>
                                        <p:tgtEl>
                                          <p:spTgt spid="262162"/>
                                        </p:tgtEl>
                                      </p:cBhvr>
                                      <p:by x="300000" y="300000"/>
                                    </p:animScale>
                                  </p:childTnLst>
                                </p:cTn>
                              </p:par>
                              <p:par>
                                <p:cTn id="34" presetID="10" presetClass="exit" presetSubtype="0" fill="hold" nodeType="withEffect">
                                  <p:stCondLst>
                                    <p:cond delay="0"/>
                                  </p:stCondLst>
                                  <p:childTnLst>
                                    <p:animEffect transition="out" filter="fade">
                                      <p:cBhvr>
                                        <p:cTn id="35" dur="2000"/>
                                        <p:tgtEl>
                                          <p:spTgt spid="262162"/>
                                        </p:tgtEl>
                                      </p:cBhvr>
                                    </p:animEffect>
                                    <p:set>
                                      <p:cBhvr>
                                        <p:cTn id="36" dur="1" fill="hold">
                                          <p:stCondLst>
                                            <p:cond delay="1999"/>
                                          </p:stCondLst>
                                        </p:cTn>
                                        <p:tgtEl>
                                          <p:spTgt spid="262162"/>
                                        </p:tgtEl>
                                        <p:attrNameLst>
                                          <p:attrName>style.visibility</p:attrName>
                                        </p:attrNameLst>
                                      </p:cBhvr>
                                      <p:to>
                                        <p:strVal val="hidden"/>
                                      </p:to>
                                    </p:set>
                                  </p:childTnLst>
                                </p:cTn>
                              </p:par>
                              <p:par>
                                <p:cTn id="37" presetID="9" presetClass="entr" presetSubtype="0" fill="hold" nodeType="withEffect">
                                  <p:stCondLst>
                                    <p:cond delay="0"/>
                                  </p:stCondLst>
                                  <p:childTnLst>
                                    <p:set>
                                      <p:cBhvr>
                                        <p:cTn id="38" dur="1" fill="hold">
                                          <p:stCondLst>
                                            <p:cond delay="0"/>
                                          </p:stCondLst>
                                        </p:cTn>
                                        <p:tgtEl>
                                          <p:spTgt spid="262158"/>
                                        </p:tgtEl>
                                        <p:attrNameLst>
                                          <p:attrName>style.visibility</p:attrName>
                                        </p:attrNameLst>
                                      </p:cBhvr>
                                      <p:to>
                                        <p:strVal val="visible"/>
                                      </p:to>
                                    </p:set>
                                    <p:animEffect transition="in" filter="dissolve">
                                      <p:cBhvr>
                                        <p:cTn id="39" dur="1000"/>
                                        <p:tgtEl>
                                          <p:spTgt spid="26215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0" presetClass="path" presetSubtype="0" accel="50000" decel="50000" fill="hold" nodeType="clickEffect">
                                  <p:stCondLst>
                                    <p:cond delay="0"/>
                                  </p:stCondLst>
                                  <p:childTnLst>
                                    <p:animMotion origin="layout" path="M -1.11111E-6 1.85185E-6 L 0.31111 0.37778 " pathEditMode="relative" ptsTypes="AA">
                                      <p:cBhvr>
                                        <p:cTn id="43" dur="2000" fill="hold"/>
                                        <p:tgtEl>
                                          <p:spTgt spid="262163"/>
                                        </p:tgtEl>
                                        <p:attrNameLst>
                                          <p:attrName>ppt_x</p:attrName>
                                          <p:attrName>ppt_y</p:attrName>
                                        </p:attrNameLst>
                                      </p:cBhvr>
                                    </p:animMotion>
                                  </p:childTnLst>
                                </p:cTn>
                              </p:par>
                            </p:childTnLst>
                          </p:cTn>
                        </p:par>
                        <p:par>
                          <p:cTn id="44" fill="hold" nodeType="afterGroup">
                            <p:stCondLst>
                              <p:cond delay="2000"/>
                            </p:stCondLst>
                            <p:childTnLst>
                              <p:par>
                                <p:cTn id="45" presetID="6" presetClass="emph" presetSubtype="0" fill="hold" nodeType="afterEffect">
                                  <p:stCondLst>
                                    <p:cond delay="0"/>
                                  </p:stCondLst>
                                  <p:childTnLst>
                                    <p:animScale>
                                      <p:cBhvr>
                                        <p:cTn id="46" dur="1000" fill="hold"/>
                                        <p:tgtEl>
                                          <p:spTgt spid="262163"/>
                                        </p:tgtEl>
                                      </p:cBhvr>
                                      <p:by x="300000" y="300000"/>
                                    </p:animScale>
                                  </p:childTnLst>
                                </p:cTn>
                              </p:par>
                              <p:par>
                                <p:cTn id="47" presetID="10" presetClass="exit" presetSubtype="0" fill="hold" nodeType="withEffect">
                                  <p:stCondLst>
                                    <p:cond delay="0"/>
                                  </p:stCondLst>
                                  <p:childTnLst>
                                    <p:animEffect transition="out" filter="fade">
                                      <p:cBhvr>
                                        <p:cTn id="48" dur="1000"/>
                                        <p:tgtEl>
                                          <p:spTgt spid="262163"/>
                                        </p:tgtEl>
                                      </p:cBhvr>
                                    </p:animEffect>
                                    <p:set>
                                      <p:cBhvr>
                                        <p:cTn id="49" dur="1" fill="hold">
                                          <p:stCondLst>
                                            <p:cond delay="999"/>
                                          </p:stCondLst>
                                        </p:cTn>
                                        <p:tgtEl>
                                          <p:spTgt spid="262163"/>
                                        </p:tgtEl>
                                        <p:attrNameLst>
                                          <p:attrName>style.visibility</p:attrName>
                                        </p:attrNameLst>
                                      </p:cBhvr>
                                      <p:to>
                                        <p:strVal val="hidden"/>
                                      </p:to>
                                    </p:set>
                                  </p:childTnLst>
                                </p:cTn>
                              </p:par>
                              <p:par>
                                <p:cTn id="50" presetID="9" presetClass="entr" presetSubtype="0" fill="hold" nodeType="withEffect">
                                  <p:stCondLst>
                                    <p:cond delay="0"/>
                                  </p:stCondLst>
                                  <p:childTnLst>
                                    <p:set>
                                      <p:cBhvr>
                                        <p:cTn id="51" dur="1" fill="hold">
                                          <p:stCondLst>
                                            <p:cond delay="0"/>
                                          </p:stCondLst>
                                        </p:cTn>
                                        <p:tgtEl>
                                          <p:spTgt spid="262159"/>
                                        </p:tgtEl>
                                        <p:attrNameLst>
                                          <p:attrName>style.visibility</p:attrName>
                                        </p:attrNameLst>
                                      </p:cBhvr>
                                      <p:to>
                                        <p:strVal val="visible"/>
                                      </p:to>
                                    </p:set>
                                    <p:animEffect transition="in" filter="dissolve">
                                      <p:cBhvr>
                                        <p:cTn id="52" dur="1000"/>
                                        <p:tgtEl>
                                          <p:spTgt spid="26215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0" presetClass="path" presetSubtype="0" accel="50000" decel="50000" fill="hold" nodeType="clickEffect">
                                  <p:stCondLst>
                                    <p:cond delay="0"/>
                                  </p:stCondLst>
                                  <p:childTnLst>
                                    <p:animMotion origin="layout" path="M -1.11111E-6 3.33333E-6 L 0.3125 0.27222 " pathEditMode="relative" ptsTypes="AA">
                                      <p:cBhvr>
                                        <p:cTn id="56" dur="2000" fill="hold"/>
                                        <p:tgtEl>
                                          <p:spTgt spid="262164"/>
                                        </p:tgtEl>
                                        <p:attrNameLst>
                                          <p:attrName>ppt_x</p:attrName>
                                          <p:attrName>ppt_y</p:attrName>
                                        </p:attrNameLst>
                                      </p:cBhvr>
                                    </p:animMotion>
                                  </p:childTnLst>
                                </p:cTn>
                              </p:par>
                            </p:childTnLst>
                          </p:cTn>
                        </p:par>
                        <p:par>
                          <p:cTn id="57" fill="hold" nodeType="afterGroup">
                            <p:stCondLst>
                              <p:cond delay="2000"/>
                            </p:stCondLst>
                            <p:childTnLst>
                              <p:par>
                                <p:cTn id="58" presetID="6" presetClass="emph" presetSubtype="0" fill="hold" nodeType="afterEffect">
                                  <p:stCondLst>
                                    <p:cond delay="0"/>
                                  </p:stCondLst>
                                  <p:childTnLst>
                                    <p:animScale>
                                      <p:cBhvr>
                                        <p:cTn id="59" dur="1000" fill="hold"/>
                                        <p:tgtEl>
                                          <p:spTgt spid="262164"/>
                                        </p:tgtEl>
                                      </p:cBhvr>
                                      <p:by x="300000" y="300000"/>
                                    </p:animScale>
                                  </p:childTnLst>
                                </p:cTn>
                              </p:par>
                              <p:par>
                                <p:cTn id="60" presetID="10" presetClass="exit" presetSubtype="0" fill="hold" nodeType="withEffect">
                                  <p:stCondLst>
                                    <p:cond delay="0"/>
                                  </p:stCondLst>
                                  <p:childTnLst>
                                    <p:animEffect transition="out" filter="fade">
                                      <p:cBhvr>
                                        <p:cTn id="61" dur="2000"/>
                                        <p:tgtEl>
                                          <p:spTgt spid="262164"/>
                                        </p:tgtEl>
                                      </p:cBhvr>
                                    </p:animEffect>
                                    <p:set>
                                      <p:cBhvr>
                                        <p:cTn id="62" dur="1" fill="hold">
                                          <p:stCondLst>
                                            <p:cond delay="1999"/>
                                          </p:stCondLst>
                                        </p:cTn>
                                        <p:tgtEl>
                                          <p:spTgt spid="262164"/>
                                        </p:tgtEl>
                                        <p:attrNameLst>
                                          <p:attrName>style.visibility</p:attrName>
                                        </p:attrNameLst>
                                      </p:cBhvr>
                                      <p:to>
                                        <p:strVal val="hidden"/>
                                      </p:to>
                                    </p:set>
                                  </p:childTnLst>
                                </p:cTn>
                              </p:par>
                              <p:par>
                                <p:cTn id="63" presetID="9" presetClass="entr" presetSubtype="0" fill="hold" nodeType="withEffect">
                                  <p:stCondLst>
                                    <p:cond delay="0"/>
                                  </p:stCondLst>
                                  <p:childTnLst>
                                    <p:set>
                                      <p:cBhvr>
                                        <p:cTn id="64" dur="1" fill="hold">
                                          <p:stCondLst>
                                            <p:cond delay="0"/>
                                          </p:stCondLst>
                                        </p:cTn>
                                        <p:tgtEl>
                                          <p:spTgt spid="262160"/>
                                        </p:tgtEl>
                                        <p:attrNameLst>
                                          <p:attrName>style.visibility</p:attrName>
                                        </p:attrNameLst>
                                      </p:cBhvr>
                                      <p:to>
                                        <p:strVal val="visible"/>
                                      </p:to>
                                    </p:set>
                                    <p:animEffect transition="in" filter="dissolve">
                                      <p:cBhvr>
                                        <p:cTn id="65" dur="1000"/>
                                        <p:tgtEl>
                                          <p:spTgt spid="2621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0" presetClass="path" presetSubtype="0" accel="50000" decel="50000" fill="hold" nodeType="clickEffect">
                                  <p:stCondLst>
                                    <p:cond delay="0"/>
                                  </p:stCondLst>
                                  <p:childTnLst>
                                    <p:animMotion origin="layout" path="M -3.61111E-6 -1.11111E-6 L -0.00139 0.48148 " pathEditMode="relative" ptsTypes="AA">
                                      <p:cBhvr>
                                        <p:cTn id="69" dur="2000" fill="hold"/>
                                        <p:tgtEl>
                                          <p:spTgt spid="262165"/>
                                        </p:tgtEl>
                                        <p:attrNameLst>
                                          <p:attrName>ppt_x</p:attrName>
                                          <p:attrName>ppt_y</p:attrName>
                                        </p:attrNameLst>
                                      </p:cBhvr>
                                    </p:animMotion>
                                  </p:childTnLst>
                                </p:cTn>
                              </p:par>
                              <p:par>
                                <p:cTn id="70" presetID="0" presetClass="path" presetSubtype="0" accel="50000" decel="50000" fill="hold" nodeType="withEffect">
                                  <p:stCondLst>
                                    <p:cond delay="0"/>
                                  </p:stCondLst>
                                  <p:childTnLst>
                                    <p:animMotion origin="layout" path="M -3.61111E-6 -1.85185E-6 L -0.00139 0.38148 " pathEditMode="relative" ptsTypes="AA">
                                      <p:cBhvr>
                                        <p:cTn id="71" dur="2000" fill="hold"/>
                                        <p:tgtEl>
                                          <p:spTgt spid="262166"/>
                                        </p:tgtEl>
                                        <p:attrNameLst>
                                          <p:attrName>ppt_x</p:attrName>
                                          <p:attrName>ppt_y</p:attrName>
                                        </p:attrNameLst>
                                      </p:cBhvr>
                                    </p:animMotion>
                                  </p:childTnLst>
                                </p:cTn>
                              </p:par>
                              <p:par>
                                <p:cTn id="72" presetID="0" presetClass="path" presetSubtype="0" accel="50000" decel="50000" fill="hold" nodeType="withEffect">
                                  <p:stCondLst>
                                    <p:cond delay="0"/>
                                  </p:stCondLst>
                                  <p:childTnLst>
                                    <p:animMotion origin="layout" path="M 1.11111E-6 -8.14815E-6 L 1.11111E-6 0.27592 " pathEditMode="relative" ptsTypes="AA">
                                      <p:cBhvr>
                                        <p:cTn id="73" dur="2000" fill="hold"/>
                                        <p:tgtEl>
                                          <p:spTgt spid="262167"/>
                                        </p:tgtEl>
                                        <p:attrNameLst>
                                          <p:attrName>ppt_x</p:attrName>
                                          <p:attrName>ppt_y</p:attrName>
                                        </p:attrNameLst>
                                      </p:cBhvr>
                                    </p:animMotion>
                                  </p:childTnLst>
                                </p:cTn>
                              </p:par>
                              <p:par>
                                <p:cTn id="74" presetID="0" presetClass="path" presetSubtype="0" accel="50000" decel="50000" fill="hold" nodeType="withEffect">
                                  <p:stCondLst>
                                    <p:cond delay="0"/>
                                  </p:stCondLst>
                                  <p:childTnLst>
                                    <p:animMotion origin="layout" path="M -0.00034 0.0007 L -0.30868 0.48403 " pathEditMode="relative" ptsTypes="AA">
                                      <p:cBhvr>
                                        <p:cTn id="75" dur="2000" fill="hold"/>
                                        <p:tgtEl>
                                          <p:spTgt spid="262168"/>
                                        </p:tgtEl>
                                        <p:attrNameLst>
                                          <p:attrName>ppt_x</p:attrName>
                                          <p:attrName>ppt_y</p:attrName>
                                        </p:attrNameLst>
                                      </p:cBhvr>
                                    </p:animMotion>
                                  </p:childTnLst>
                                </p:cTn>
                              </p:par>
                              <p:par>
                                <p:cTn id="76" presetID="0" presetClass="path" presetSubtype="0" accel="50000" decel="50000" fill="hold" nodeType="withEffect">
                                  <p:stCondLst>
                                    <p:cond delay="0"/>
                                  </p:stCondLst>
                                  <p:childTnLst>
                                    <p:animMotion origin="layout" path="M 7.22222E-6 -7.40741E-6 L -0.30694 0.37777 " pathEditMode="relative" ptsTypes="AA">
                                      <p:cBhvr>
                                        <p:cTn id="77" dur="2000" fill="hold"/>
                                        <p:tgtEl>
                                          <p:spTgt spid="262169"/>
                                        </p:tgtEl>
                                        <p:attrNameLst>
                                          <p:attrName>ppt_x</p:attrName>
                                          <p:attrName>ppt_y</p:attrName>
                                        </p:attrNameLst>
                                      </p:cBhvr>
                                    </p:animMotion>
                                  </p:childTnLst>
                                </p:cTn>
                              </p:par>
                              <p:par>
                                <p:cTn id="78" presetID="0" presetClass="path" presetSubtype="0" accel="50000" decel="50000" fill="hold" nodeType="withEffect">
                                  <p:stCondLst>
                                    <p:cond delay="0"/>
                                  </p:stCondLst>
                                  <p:childTnLst>
                                    <p:animMotion origin="layout" path="M -4.44444E-6 -3.7037E-6 L -0.30833 0.28148 " pathEditMode="relative" ptsTypes="AA">
                                      <p:cBhvr>
                                        <p:cTn id="79" dur="2000" fill="hold"/>
                                        <p:tgtEl>
                                          <p:spTgt spid="262170"/>
                                        </p:tgtEl>
                                        <p:attrNameLst>
                                          <p:attrName>ppt_x</p:attrName>
                                          <p:attrName>ppt_y</p:attrName>
                                        </p:attrNameLst>
                                      </p:cBhvr>
                                    </p:animMotion>
                                  </p:childTnLst>
                                </p:cTn>
                              </p:par>
                            </p:childTnLst>
                          </p:cTn>
                        </p:par>
                        <p:par>
                          <p:cTn id="80" fill="hold" nodeType="afterGroup">
                            <p:stCondLst>
                              <p:cond delay="2000"/>
                            </p:stCondLst>
                            <p:childTnLst>
                              <p:par>
                                <p:cTn id="81" presetID="6" presetClass="emph" presetSubtype="0" fill="hold" nodeType="afterEffect">
                                  <p:stCondLst>
                                    <p:cond delay="0"/>
                                  </p:stCondLst>
                                  <p:childTnLst>
                                    <p:animScale>
                                      <p:cBhvr>
                                        <p:cTn id="82" dur="1000" fill="hold"/>
                                        <p:tgtEl>
                                          <p:spTgt spid="262165"/>
                                        </p:tgtEl>
                                      </p:cBhvr>
                                      <p:by x="300000" y="300000"/>
                                    </p:animScale>
                                  </p:childTnLst>
                                </p:cTn>
                              </p:par>
                              <p:par>
                                <p:cTn id="83" presetID="6" presetClass="emph" presetSubtype="0" fill="hold" nodeType="withEffect">
                                  <p:stCondLst>
                                    <p:cond delay="0"/>
                                  </p:stCondLst>
                                  <p:childTnLst>
                                    <p:animScale>
                                      <p:cBhvr>
                                        <p:cTn id="84" dur="1000" fill="hold"/>
                                        <p:tgtEl>
                                          <p:spTgt spid="262166"/>
                                        </p:tgtEl>
                                      </p:cBhvr>
                                      <p:by x="300000" y="300000"/>
                                    </p:animScale>
                                  </p:childTnLst>
                                </p:cTn>
                              </p:par>
                              <p:par>
                                <p:cTn id="85" presetID="6" presetClass="emph" presetSubtype="0" fill="hold" nodeType="withEffect">
                                  <p:stCondLst>
                                    <p:cond delay="0"/>
                                  </p:stCondLst>
                                  <p:childTnLst>
                                    <p:animScale>
                                      <p:cBhvr>
                                        <p:cTn id="86" dur="1000" fill="hold"/>
                                        <p:tgtEl>
                                          <p:spTgt spid="262167"/>
                                        </p:tgtEl>
                                      </p:cBhvr>
                                      <p:by x="300000" y="300000"/>
                                    </p:animScale>
                                  </p:childTnLst>
                                </p:cTn>
                              </p:par>
                              <p:par>
                                <p:cTn id="87" presetID="6" presetClass="emph" presetSubtype="0" fill="hold" nodeType="withEffect">
                                  <p:stCondLst>
                                    <p:cond delay="0"/>
                                  </p:stCondLst>
                                  <p:childTnLst>
                                    <p:animScale>
                                      <p:cBhvr>
                                        <p:cTn id="88" dur="1000" fill="hold"/>
                                        <p:tgtEl>
                                          <p:spTgt spid="262168"/>
                                        </p:tgtEl>
                                      </p:cBhvr>
                                      <p:by x="300000" y="300000"/>
                                    </p:animScale>
                                  </p:childTnLst>
                                </p:cTn>
                              </p:par>
                              <p:par>
                                <p:cTn id="89" presetID="6" presetClass="emph" presetSubtype="0" fill="hold" nodeType="withEffect">
                                  <p:stCondLst>
                                    <p:cond delay="0"/>
                                  </p:stCondLst>
                                  <p:childTnLst>
                                    <p:animScale>
                                      <p:cBhvr>
                                        <p:cTn id="90" dur="1000" fill="hold"/>
                                        <p:tgtEl>
                                          <p:spTgt spid="262169"/>
                                        </p:tgtEl>
                                      </p:cBhvr>
                                      <p:by x="300000" y="300000"/>
                                    </p:animScale>
                                  </p:childTnLst>
                                </p:cTn>
                              </p:par>
                              <p:par>
                                <p:cTn id="91" presetID="6" presetClass="emph" presetSubtype="0" fill="hold" nodeType="withEffect">
                                  <p:stCondLst>
                                    <p:cond delay="0"/>
                                  </p:stCondLst>
                                  <p:childTnLst>
                                    <p:animScale>
                                      <p:cBhvr>
                                        <p:cTn id="92" dur="1000" fill="hold"/>
                                        <p:tgtEl>
                                          <p:spTgt spid="262170"/>
                                        </p:tgtEl>
                                      </p:cBhvr>
                                      <p:by x="300000" y="300000"/>
                                    </p:animScale>
                                  </p:childTnLst>
                                </p:cTn>
                              </p:par>
                              <p:par>
                                <p:cTn id="93" presetID="10" presetClass="exit" presetSubtype="0" fill="hold" nodeType="withEffect">
                                  <p:stCondLst>
                                    <p:cond delay="0"/>
                                  </p:stCondLst>
                                  <p:childTnLst>
                                    <p:animEffect transition="out" filter="fade">
                                      <p:cBhvr>
                                        <p:cTn id="94" dur="1000"/>
                                        <p:tgtEl>
                                          <p:spTgt spid="262165"/>
                                        </p:tgtEl>
                                      </p:cBhvr>
                                    </p:animEffect>
                                    <p:set>
                                      <p:cBhvr>
                                        <p:cTn id="95" dur="1" fill="hold">
                                          <p:stCondLst>
                                            <p:cond delay="999"/>
                                          </p:stCondLst>
                                        </p:cTn>
                                        <p:tgtEl>
                                          <p:spTgt spid="262165"/>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1000"/>
                                        <p:tgtEl>
                                          <p:spTgt spid="262166"/>
                                        </p:tgtEl>
                                      </p:cBhvr>
                                    </p:animEffect>
                                    <p:set>
                                      <p:cBhvr>
                                        <p:cTn id="98" dur="1" fill="hold">
                                          <p:stCondLst>
                                            <p:cond delay="999"/>
                                          </p:stCondLst>
                                        </p:cTn>
                                        <p:tgtEl>
                                          <p:spTgt spid="26216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1000"/>
                                        <p:tgtEl>
                                          <p:spTgt spid="262167"/>
                                        </p:tgtEl>
                                      </p:cBhvr>
                                    </p:animEffect>
                                    <p:set>
                                      <p:cBhvr>
                                        <p:cTn id="101" dur="1" fill="hold">
                                          <p:stCondLst>
                                            <p:cond delay="999"/>
                                          </p:stCondLst>
                                        </p:cTn>
                                        <p:tgtEl>
                                          <p:spTgt spid="262167"/>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1000"/>
                                        <p:tgtEl>
                                          <p:spTgt spid="262168"/>
                                        </p:tgtEl>
                                      </p:cBhvr>
                                    </p:animEffect>
                                    <p:set>
                                      <p:cBhvr>
                                        <p:cTn id="104" dur="1" fill="hold">
                                          <p:stCondLst>
                                            <p:cond delay="999"/>
                                          </p:stCondLst>
                                        </p:cTn>
                                        <p:tgtEl>
                                          <p:spTgt spid="26216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1000"/>
                                        <p:tgtEl>
                                          <p:spTgt spid="262169"/>
                                        </p:tgtEl>
                                      </p:cBhvr>
                                    </p:animEffect>
                                    <p:set>
                                      <p:cBhvr>
                                        <p:cTn id="107" dur="1" fill="hold">
                                          <p:stCondLst>
                                            <p:cond delay="999"/>
                                          </p:stCondLst>
                                        </p:cTn>
                                        <p:tgtEl>
                                          <p:spTgt spid="26216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1000"/>
                                        <p:tgtEl>
                                          <p:spTgt spid="262170"/>
                                        </p:tgtEl>
                                      </p:cBhvr>
                                    </p:animEffect>
                                    <p:set>
                                      <p:cBhvr>
                                        <p:cTn id="110" dur="1" fill="hold">
                                          <p:stCondLst>
                                            <p:cond delay="999"/>
                                          </p:stCondLst>
                                        </p:cTn>
                                        <p:tgtEl>
                                          <p:spTgt spid="262170"/>
                                        </p:tgtEl>
                                        <p:attrNameLst>
                                          <p:attrName>style.visibility</p:attrName>
                                        </p:attrNameLst>
                                      </p:cBhvr>
                                      <p:to>
                                        <p:strVal val="hidden"/>
                                      </p:to>
                                    </p:set>
                                  </p:childTnLst>
                                </p:cTn>
                              </p:par>
                              <p:par>
                                <p:cTn id="111" presetID="9" presetClass="entr" presetSubtype="0" fill="hold" nodeType="withEffect">
                                  <p:stCondLst>
                                    <p:cond delay="0"/>
                                  </p:stCondLst>
                                  <p:childTnLst>
                                    <p:set>
                                      <p:cBhvr>
                                        <p:cTn id="112" dur="1" fill="hold">
                                          <p:stCondLst>
                                            <p:cond delay="0"/>
                                          </p:stCondLst>
                                        </p:cTn>
                                        <p:tgtEl>
                                          <p:spTgt spid="262161"/>
                                        </p:tgtEl>
                                        <p:attrNameLst>
                                          <p:attrName>style.visibility</p:attrName>
                                        </p:attrNameLst>
                                      </p:cBhvr>
                                      <p:to>
                                        <p:strVal val="visible"/>
                                      </p:to>
                                    </p:set>
                                    <p:animEffect transition="in" filter="dissolve">
                                      <p:cBhvr>
                                        <p:cTn id="113" dur="1000"/>
                                        <p:tgtEl>
                                          <p:spTgt spid="26216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262171"/>
                                        </p:tgtEl>
                                        <p:attrNameLst>
                                          <p:attrName>style.visibility</p:attrName>
                                        </p:attrNameLst>
                                      </p:cBhvr>
                                      <p:to>
                                        <p:strVal val="visible"/>
                                      </p:to>
                                    </p:set>
                                  </p:childTnLst>
                                </p:cTn>
                              </p:par>
                              <p:par>
                                <p:cTn id="118" presetID="9" presetClass="exit" presetSubtype="0" fill="hold" nodeType="withEffect">
                                  <p:stCondLst>
                                    <p:cond delay="0"/>
                                  </p:stCondLst>
                                  <p:childTnLst>
                                    <p:animEffect transition="out" filter="dissolve">
                                      <p:cBhvr>
                                        <p:cTn id="119" dur="1000"/>
                                        <p:tgtEl>
                                          <p:spTgt spid="262161"/>
                                        </p:tgtEl>
                                      </p:cBhvr>
                                    </p:animEffect>
                                    <p:set>
                                      <p:cBhvr>
                                        <p:cTn id="120" dur="1" fill="hold">
                                          <p:stCondLst>
                                            <p:cond delay="999"/>
                                          </p:stCondLst>
                                        </p:cTn>
                                        <p:tgtEl>
                                          <p:spTgt spid="2621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p:cNvPicPr>
            <a:picLocks noChangeAspect="1" noChangeArrowheads="1"/>
          </p:cNvPicPr>
          <p:nvPr>
            <p:custDataLst>
              <p:tags r:id="rId1"/>
            </p:custDataLst>
          </p:nvPr>
        </p:nvPicPr>
        <p:blipFill>
          <a:blip r:embed="rId143">
            <a:lum contrast="-78000"/>
            <a:extLst>
              <a:ext uri="{28A0092B-C50C-407E-A947-70E740481C1C}">
                <a14:useLocalDpi xmlns:a14="http://schemas.microsoft.com/office/drawing/2010/main" val="0"/>
              </a:ext>
            </a:extLst>
          </a:blip>
          <a:srcRect/>
          <a:stretch>
            <a:fillRect/>
          </a:stretch>
        </p:blipFill>
        <p:spPr bwMode="auto">
          <a:xfrm>
            <a:off x="3578225" y="1516063"/>
            <a:ext cx="4562475" cy="429101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02787" name="Rectangle 3"/>
          <p:cNvSpPr>
            <a:spLocks noChangeArrowheads="1"/>
          </p:cNvSpPr>
          <p:nvPr>
            <p:custDataLst>
              <p:tags r:id="rId2"/>
            </p:custDataLst>
          </p:nvPr>
        </p:nvSpPr>
        <p:spPr bwMode="auto">
          <a:xfrm>
            <a:off x="35814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788" name="Rectangle 4"/>
          <p:cNvSpPr>
            <a:spLocks noChangeArrowheads="1"/>
          </p:cNvSpPr>
          <p:nvPr>
            <p:custDataLst>
              <p:tags r:id="rId3"/>
            </p:custDataLst>
          </p:nvPr>
        </p:nvSpPr>
        <p:spPr bwMode="auto">
          <a:xfrm>
            <a:off x="40386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789" name="Rectangle 5"/>
          <p:cNvSpPr>
            <a:spLocks noChangeArrowheads="1"/>
          </p:cNvSpPr>
          <p:nvPr>
            <p:custDataLst>
              <p:tags r:id="rId4"/>
            </p:custDataLst>
          </p:nvPr>
        </p:nvSpPr>
        <p:spPr bwMode="auto">
          <a:xfrm>
            <a:off x="44958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790" name="Rectangle 6"/>
          <p:cNvSpPr>
            <a:spLocks noChangeArrowheads="1"/>
          </p:cNvSpPr>
          <p:nvPr>
            <p:custDataLst>
              <p:tags r:id="rId5"/>
            </p:custDataLst>
          </p:nvPr>
        </p:nvSpPr>
        <p:spPr bwMode="auto">
          <a:xfrm>
            <a:off x="54102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791" name="Rectangle 7"/>
          <p:cNvSpPr>
            <a:spLocks noChangeArrowheads="1"/>
          </p:cNvSpPr>
          <p:nvPr>
            <p:custDataLst>
              <p:tags r:id="rId6"/>
            </p:custDataLst>
          </p:nvPr>
        </p:nvSpPr>
        <p:spPr bwMode="auto">
          <a:xfrm>
            <a:off x="49530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792" name="Rectangle 8"/>
          <p:cNvSpPr>
            <a:spLocks noChangeArrowheads="1"/>
          </p:cNvSpPr>
          <p:nvPr>
            <p:custDataLst>
              <p:tags r:id="rId7"/>
            </p:custDataLst>
          </p:nvPr>
        </p:nvSpPr>
        <p:spPr bwMode="auto">
          <a:xfrm>
            <a:off x="58674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793" name="Rectangle 9"/>
          <p:cNvSpPr>
            <a:spLocks noChangeArrowheads="1"/>
          </p:cNvSpPr>
          <p:nvPr>
            <p:custDataLst>
              <p:tags r:id="rId8"/>
            </p:custDataLst>
          </p:nvPr>
        </p:nvSpPr>
        <p:spPr bwMode="auto">
          <a:xfrm>
            <a:off x="63246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794" name="Rectangle 10"/>
          <p:cNvSpPr>
            <a:spLocks noChangeArrowheads="1"/>
          </p:cNvSpPr>
          <p:nvPr>
            <p:custDataLst>
              <p:tags r:id="rId9"/>
            </p:custDataLst>
          </p:nvPr>
        </p:nvSpPr>
        <p:spPr bwMode="auto">
          <a:xfrm>
            <a:off x="67818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795" name="Rectangle 11"/>
          <p:cNvSpPr>
            <a:spLocks noChangeArrowheads="1"/>
          </p:cNvSpPr>
          <p:nvPr>
            <p:custDataLst>
              <p:tags r:id="rId10"/>
            </p:custDataLst>
          </p:nvPr>
        </p:nvSpPr>
        <p:spPr bwMode="auto">
          <a:xfrm>
            <a:off x="76962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796" name="Rectangle 12"/>
          <p:cNvSpPr>
            <a:spLocks noChangeArrowheads="1"/>
          </p:cNvSpPr>
          <p:nvPr>
            <p:custDataLst>
              <p:tags r:id="rId11"/>
            </p:custDataLst>
          </p:nvPr>
        </p:nvSpPr>
        <p:spPr bwMode="auto">
          <a:xfrm>
            <a:off x="7239000" y="1524000"/>
            <a:ext cx="457200" cy="4283075"/>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nvGrpSpPr>
          <p:cNvPr id="502797" name="Group 13"/>
          <p:cNvGrpSpPr>
            <a:grpSpLocks/>
          </p:cNvGrpSpPr>
          <p:nvPr>
            <p:custDataLst>
              <p:tags r:id="rId12"/>
            </p:custDataLst>
          </p:nvPr>
        </p:nvGrpSpPr>
        <p:grpSpPr bwMode="auto">
          <a:xfrm rot="-5400000">
            <a:off x="3725862" y="1379538"/>
            <a:ext cx="4283075" cy="4572000"/>
            <a:chOff x="2352" y="1056"/>
            <a:chExt cx="2880" cy="2736"/>
          </a:xfrm>
        </p:grpSpPr>
        <p:sp>
          <p:nvSpPr>
            <p:cNvPr id="502798" name="Rectangle 14"/>
            <p:cNvSpPr>
              <a:spLocks noChangeArrowheads="1"/>
            </p:cNvSpPr>
            <p:nvPr>
              <p:custDataLst>
                <p:tags r:id="rId131"/>
              </p:custDataLst>
            </p:nvPr>
          </p:nvSpPr>
          <p:spPr bwMode="auto">
            <a:xfrm>
              <a:off x="235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799" name="Rectangle 15"/>
            <p:cNvSpPr>
              <a:spLocks noChangeArrowheads="1"/>
            </p:cNvSpPr>
            <p:nvPr>
              <p:custDataLst>
                <p:tags r:id="rId132"/>
              </p:custDataLst>
            </p:nvPr>
          </p:nvSpPr>
          <p:spPr bwMode="auto">
            <a:xfrm>
              <a:off x="264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800" name="Rectangle 16"/>
            <p:cNvSpPr>
              <a:spLocks noChangeArrowheads="1"/>
            </p:cNvSpPr>
            <p:nvPr>
              <p:custDataLst>
                <p:tags r:id="rId133"/>
              </p:custDataLst>
            </p:nvPr>
          </p:nvSpPr>
          <p:spPr bwMode="auto">
            <a:xfrm>
              <a:off x="292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801" name="Rectangle 17"/>
            <p:cNvSpPr>
              <a:spLocks noChangeArrowheads="1"/>
            </p:cNvSpPr>
            <p:nvPr>
              <p:custDataLst>
                <p:tags r:id="rId134"/>
              </p:custDataLst>
            </p:nvPr>
          </p:nvSpPr>
          <p:spPr bwMode="auto">
            <a:xfrm>
              <a:off x="350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802" name="Rectangle 18"/>
            <p:cNvSpPr>
              <a:spLocks noChangeArrowheads="1"/>
            </p:cNvSpPr>
            <p:nvPr>
              <p:custDataLst>
                <p:tags r:id="rId135"/>
              </p:custDataLst>
            </p:nvPr>
          </p:nvSpPr>
          <p:spPr bwMode="auto">
            <a:xfrm>
              <a:off x="321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803" name="Rectangle 19"/>
            <p:cNvSpPr>
              <a:spLocks noChangeArrowheads="1"/>
            </p:cNvSpPr>
            <p:nvPr>
              <p:custDataLst>
                <p:tags r:id="rId136"/>
              </p:custDataLst>
            </p:nvPr>
          </p:nvSpPr>
          <p:spPr bwMode="auto">
            <a:xfrm>
              <a:off x="3792"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804" name="Rectangle 20"/>
            <p:cNvSpPr>
              <a:spLocks noChangeArrowheads="1"/>
            </p:cNvSpPr>
            <p:nvPr>
              <p:custDataLst>
                <p:tags r:id="rId137"/>
              </p:custDataLst>
            </p:nvPr>
          </p:nvSpPr>
          <p:spPr bwMode="auto">
            <a:xfrm>
              <a:off x="4080"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805" name="Rectangle 21"/>
            <p:cNvSpPr>
              <a:spLocks noChangeArrowheads="1"/>
            </p:cNvSpPr>
            <p:nvPr>
              <p:custDataLst>
                <p:tags r:id="rId138"/>
              </p:custDataLst>
            </p:nvPr>
          </p:nvSpPr>
          <p:spPr bwMode="auto">
            <a:xfrm>
              <a:off x="4368"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806" name="Rectangle 22"/>
            <p:cNvSpPr>
              <a:spLocks noChangeArrowheads="1"/>
            </p:cNvSpPr>
            <p:nvPr>
              <p:custDataLst>
                <p:tags r:id="rId139"/>
              </p:custDataLst>
            </p:nvPr>
          </p:nvSpPr>
          <p:spPr bwMode="auto">
            <a:xfrm>
              <a:off x="4944"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sp>
          <p:nvSpPr>
            <p:cNvPr id="502807" name="Rectangle 23"/>
            <p:cNvSpPr>
              <a:spLocks noChangeArrowheads="1"/>
            </p:cNvSpPr>
            <p:nvPr>
              <p:custDataLst>
                <p:tags r:id="rId140"/>
              </p:custDataLst>
            </p:nvPr>
          </p:nvSpPr>
          <p:spPr bwMode="auto">
            <a:xfrm>
              <a:off x="4656" y="1056"/>
              <a:ext cx="288" cy="2736"/>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charset="0"/>
                <a:cs typeface="Arial" charset="0"/>
              </a:endParaRPr>
            </a:p>
          </p:txBody>
        </p:sp>
      </p:grpSp>
      <p:grpSp>
        <p:nvGrpSpPr>
          <p:cNvPr id="3" name="Group 24"/>
          <p:cNvGrpSpPr>
            <a:grpSpLocks/>
          </p:cNvGrpSpPr>
          <p:nvPr>
            <p:custDataLst>
              <p:tags r:id="rId13"/>
            </p:custDataLst>
          </p:nvPr>
        </p:nvGrpSpPr>
        <p:grpSpPr bwMode="auto">
          <a:xfrm rot="-133306">
            <a:off x="4240213" y="2027238"/>
            <a:ext cx="3367087" cy="3433762"/>
            <a:chOff x="2478" y="1143"/>
            <a:chExt cx="2435" cy="2312"/>
          </a:xfrm>
        </p:grpSpPr>
        <p:sp>
          <p:nvSpPr>
            <p:cNvPr id="502809" name="Oval 25"/>
            <p:cNvSpPr>
              <a:spLocks noChangeArrowheads="1"/>
            </p:cNvSpPr>
            <p:nvPr>
              <p:custDataLst>
                <p:tags r:id="rId106"/>
              </p:custDataLst>
            </p:nvPr>
          </p:nvSpPr>
          <p:spPr bwMode="auto">
            <a:xfrm>
              <a:off x="2478"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10" name="Oval 26"/>
            <p:cNvSpPr>
              <a:spLocks noChangeArrowheads="1"/>
            </p:cNvSpPr>
            <p:nvPr>
              <p:custDataLst>
                <p:tags r:id="rId107"/>
              </p:custDataLst>
            </p:nvPr>
          </p:nvSpPr>
          <p:spPr bwMode="auto">
            <a:xfrm>
              <a:off x="2478"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11" name="Oval 27"/>
            <p:cNvSpPr>
              <a:spLocks noChangeArrowheads="1"/>
            </p:cNvSpPr>
            <p:nvPr>
              <p:custDataLst>
                <p:tags r:id="rId108"/>
              </p:custDataLst>
            </p:nvPr>
          </p:nvSpPr>
          <p:spPr bwMode="auto">
            <a:xfrm>
              <a:off x="2478"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12" name="Oval 28"/>
            <p:cNvSpPr>
              <a:spLocks noChangeArrowheads="1"/>
            </p:cNvSpPr>
            <p:nvPr>
              <p:custDataLst>
                <p:tags r:id="rId109"/>
              </p:custDataLst>
            </p:nvPr>
          </p:nvSpPr>
          <p:spPr bwMode="auto">
            <a:xfrm>
              <a:off x="2478"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13" name="Oval 29"/>
            <p:cNvSpPr>
              <a:spLocks noChangeArrowheads="1"/>
            </p:cNvSpPr>
            <p:nvPr>
              <p:custDataLst>
                <p:tags r:id="rId110"/>
              </p:custDataLst>
            </p:nvPr>
          </p:nvSpPr>
          <p:spPr bwMode="auto">
            <a:xfrm>
              <a:off x="2478"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14" name="Oval 30"/>
            <p:cNvSpPr>
              <a:spLocks noChangeArrowheads="1"/>
            </p:cNvSpPr>
            <p:nvPr>
              <p:custDataLst>
                <p:tags r:id="rId111"/>
              </p:custDataLst>
            </p:nvPr>
          </p:nvSpPr>
          <p:spPr bwMode="auto">
            <a:xfrm>
              <a:off x="3051"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15" name="Oval 31"/>
            <p:cNvSpPr>
              <a:spLocks noChangeArrowheads="1"/>
            </p:cNvSpPr>
            <p:nvPr>
              <p:custDataLst>
                <p:tags r:id="rId112"/>
              </p:custDataLst>
            </p:nvPr>
          </p:nvSpPr>
          <p:spPr bwMode="auto">
            <a:xfrm>
              <a:off x="3051"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16" name="Oval 32"/>
            <p:cNvSpPr>
              <a:spLocks noChangeArrowheads="1"/>
            </p:cNvSpPr>
            <p:nvPr>
              <p:custDataLst>
                <p:tags r:id="rId113"/>
              </p:custDataLst>
            </p:nvPr>
          </p:nvSpPr>
          <p:spPr bwMode="auto">
            <a:xfrm>
              <a:off x="3051"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17" name="Oval 33"/>
            <p:cNvSpPr>
              <a:spLocks noChangeArrowheads="1"/>
            </p:cNvSpPr>
            <p:nvPr>
              <p:custDataLst>
                <p:tags r:id="rId114"/>
              </p:custDataLst>
            </p:nvPr>
          </p:nvSpPr>
          <p:spPr bwMode="auto">
            <a:xfrm>
              <a:off x="3051"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18" name="Oval 34"/>
            <p:cNvSpPr>
              <a:spLocks noChangeArrowheads="1"/>
            </p:cNvSpPr>
            <p:nvPr>
              <p:custDataLst>
                <p:tags r:id="rId115"/>
              </p:custDataLst>
            </p:nvPr>
          </p:nvSpPr>
          <p:spPr bwMode="auto">
            <a:xfrm>
              <a:off x="3051"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19" name="Oval 35"/>
            <p:cNvSpPr>
              <a:spLocks noChangeArrowheads="1"/>
            </p:cNvSpPr>
            <p:nvPr>
              <p:custDataLst>
                <p:tags r:id="rId116"/>
              </p:custDataLst>
            </p:nvPr>
          </p:nvSpPr>
          <p:spPr bwMode="auto">
            <a:xfrm>
              <a:off x="3624"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20" name="Oval 36"/>
            <p:cNvSpPr>
              <a:spLocks noChangeArrowheads="1"/>
            </p:cNvSpPr>
            <p:nvPr>
              <p:custDataLst>
                <p:tags r:id="rId117"/>
              </p:custDataLst>
            </p:nvPr>
          </p:nvSpPr>
          <p:spPr bwMode="auto">
            <a:xfrm>
              <a:off x="3624"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21" name="Oval 37"/>
            <p:cNvSpPr>
              <a:spLocks noChangeArrowheads="1"/>
            </p:cNvSpPr>
            <p:nvPr>
              <p:custDataLst>
                <p:tags r:id="rId118"/>
              </p:custDataLst>
            </p:nvPr>
          </p:nvSpPr>
          <p:spPr bwMode="auto">
            <a:xfrm>
              <a:off x="3624"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22" name="Oval 38"/>
            <p:cNvSpPr>
              <a:spLocks noChangeArrowheads="1"/>
            </p:cNvSpPr>
            <p:nvPr>
              <p:custDataLst>
                <p:tags r:id="rId119"/>
              </p:custDataLst>
            </p:nvPr>
          </p:nvSpPr>
          <p:spPr bwMode="auto">
            <a:xfrm>
              <a:off x="3624"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23" name="Oval 39"/>
            <p:cNvSpPr>
              <a:spLocks noChangeArrowheads="1"/>
            </p:cNvSpPr>
            <p:nvPr>
              <p:custDataLst>
                <p:tags r:id="rId120"/>
              </p:custDataLst>
            </p:nvPr>
          </p:nvSpPr>
          <p:spPr bwMode="auto">
            <a:xfrm>
              <a:off x="3624"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24" name="Oval 40"/>
            <p:cNvSpPr>
              <a:spLocks noChangeArrowheads="1"/>
            </p:cNvSpPr>
            <p:nvPr>
              <p:custDataLst>
                <p:tags r:id="rId121"/>
              </p:custDataLst>
            </p:nvPr>
          </p:nvSpPr>
          <p:spPr bwMode="auto">
            <a:xfrm>
              <a:off x="4196"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25" name="Oval 41"/>
            <p:cNvSpPr>
              <a:spLocks noChangeArrowheads="1"/>
            </p:cNvSpPr>
            <p:nvPr>
              <p:custDataLst>
                <p:tags r:id="rId122"/>
              </p:custDataLst>
            </p:nvPr>
          </p:nvSpPr>
          <p:spPr bwMode="auto">
            <a:xfrm>
              <a:off x="4196"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26" name="Oval 42"/>
            <p:cNvSpPr>
              <a:spLocks noChangeArrowheads="1"/>
            </p:cNvSpPr>
            <p:nvPr>
              <p:custDataLst>
                <p:tags r:id="rId123"/>
              </p:custDataLst>
            </p:nvPr>
          </p:nvSpPr>
          <p:spPr bwMode="auto">
            <a:xfrm>
              <a:off x="4196"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27" name="Oval 43"/>
            <p:cNvSpPr>
              <a:spLocks noChangeArrowheads="1"/>
            </p:cNvSpPr>
            <p:nvPr>
              <p:custDataLst>
                <p:tags r:id="rId124"/>
              </p:custDataLst>
            </p:nvPr>
          </p:nvSpPr>
          <p:spPr bwMode="auto">
            <a:xfrm>
              <a:off x="4196"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28" name="Oval 44"/>
            <p:cNvSpPr>
              <a:spLocks noChangeArrowheads="1"/>
            </p:cNvSpPr>
            <p:nvPr>
              <p:custDataLst>
                <p:tags r:id="rId125"/>
              </p:custDataLst>
            </p:nvPr>
          </p:nvSpPr>
          <p:spPr bwMode="auto">
            <a:xfrm>
              <a:off x="4196"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29" name="Oval 45"/>
            <p:cNvSpPr>
              <a:spLocks noChangeArrowheads="1"/>
            </p:cNvSpPr>
            <p:nvPr>
              <p:custDataLst>
                <p:tags r:id="rId126"/>
              </p:custDataLst>
            </p:nvPr>
          </p:nvSpPr>
          <p:spPr bwMode="auto">
            <a:xfrm>
              <a:off x="4769" y="1143"/>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30" name="Oval 46"/>
            <p:cNvSpPr>
              <a:spLocks noChangeArrowheads="1"/>
            </p:cNvSpPr>
            <p:nvPr>
              <p:custDataLst>
                <p:tags r:id="rId127"/>
              </p:custDataLst>
            </p:nvPr>
          </p:nvSpPr>
          <p:spPr bwMode="auto">
            <a:xfrm>
              <a:off x="4769" y="1685"/>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31" name="Oval 47"/>
            <p:cNvSpPr>
              <a:spLocks noChangeArrowheads="1"/>
            </p:cNvSpPr>
            <p:nvPr>
              <p:custDataLst>
                <p:tags r:id="rId128"/>
              </p:custDataLst>
            </p:nvPr>
          </p:nvSpPr>
          <p:spPr bwMode="auto">
            <a:xfrm>
              <a:off x="4769" y="2227"/>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32" name="Oval 48"/>
            <p:cNvSpPr>
              <a:spLocks noChangeArrowheads="1"/>
            </p:cNvSpPr>
            <p:nvPr>
              <p:custDataLst>
                <p:tags r:id="rId129"/>
              </p:custDataLst>
            </p:nvPr>
          </p:nvSpPr>
          <p:spPr bwMode="auto">
            <a:xfrm>
              <a:off x="4769" y="2769"/>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sp>
          <p:nvSpPr>
            <p:cNvPr id="502833" name="Oval 49"/>
            <p:cNvSpPr>
              <a:spLocks noChangeArrowheads="1"/>
            </p:cNvSpPr>
            <p:nvPr>
              <p:custDataLst>
                <p:tags r:id="rId130"/>
              </p:custDataLst>
            </p:nvPr>
          </p:nvSpPr>
          <p:spPr bwMode="auto">
            <a:xfrm>
              <a:off x="4769" y="3311"/>
              <a:ext cx="144" cy="144"/>
            </a:xfrm>
            <a:prstGeom prst="ellipse">
              <a:avLst/>
            </a:prstGeom>
            <a:solidFill>
              <a:schemeClr val="tx2"/>
            </a:solidFill>
            <a:ln w="9525">
              <a:solidFill>
                <a:schemeClr val="tx2"/>
              </a:solidFill>
              <a:round/>
              <a:headEnd/>
              <a:tailEnd/>
            </a:ln>
          </p:spPr>
          <p:txBody>
            <a:bodyPr wrap="none" anchor="ctr"/>
            <a:lstStyle/>
            <a:p>
              <a:pPr eaLnBrk="1" hangingPunct="1"/>
              <a:endParaRPr lang="en-US" sz="1800">
                <a:latin typeface="Arial" charset="0"/>
                <a:cs typeface="Arial" charset="0"/>
              </a:endParaRPr>
            </a:p>
          </p:txBody>
        </p:sp>
      </p:grpSp>
      <p:grpSp>
        <p:nvGrpSpPr>
          <p:cNvPr id="4" name="Group 50"/>
          <p:cNvGrpSpPr>
            <a:grpSpLocks/>
          </p:cNvGrpSpPr>
          <p:nvPr>
            <p:custDataLst>
              <p:tags r:id="rId14"/>
            </p:custDataLst>
          </p:nvPr>
        </p:nvGrpSpPr>
        <p:grpSpPr bwMode="auto">
          <a:xfrm rot="330156">
            <a:off x="4013200" y="1763713"/>
            <a:ext cx="3865563" cy="3670300"/>
            <a:chOff x="2280" y="1239"/>
            <a:chExt cx="2435" cy="2312"/>
          </a:xfrm>
        </p:grpSpPr>
        <p:sp>
          <p:nvSpPr>
            <p:cNvPr id="502835" name="Oval 51"/>
            <p:cNvSpPr>
              <a:spLocks noChangeArrowheads="1"/>
            </p:cNvSpPr>
            <p:nvPr>
              <p:custDataLst>
                <p:tags r:id="rId81"/>
              </p:custDataLst>
            </p:nvPr>
          </p:nvSpPr>
          <p:spPr bwMode="auto">
            <a:xfrm>
              <a:off x="2280" y="123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36" name="Oval 52"/>
            <p:cNvSpPr>
              <a:spLocks noChangeArrowheads="1"/>
            </p:cNvSpPr>
            <p:nvPr>
              <p:custDataLst>
                <p:tags r:id="rId82"/>
              </p:custDataLst>
            </p:nvPr>
          </p:nvSpPr>
          <p:spPr bwMode="auto">
            <a:xfrm>
              <a:off x="2280" y="178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37" name="Oval 53"/>
            <p:cNvSpPr>
              <a:spLocks noChangeArrowheads="1"/>
            </p:cNvSpPr>
            <p:nvPr>
              <p:custDataLst>
                <p:tags r:id="rId83"/>
              </p:custDataLst>
            </p:nvPr>
          </p:nvSpPr>
          <p:spPr bwMode="auto">
            <a:xfrm>
              <a:off x="2280" y="232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38" name="Oval 54"/>
            <p:cNvSpPr>
              <a:spLocks noChangeArrowheads="1"/>
            </p:cNvSpPr>
            <p:nvPr>
              <p:custDataLst>
                <p:tags r:id="rId84"/>
              </p:custDataLst>
            </p:nvPr>
          </p:nvSpPr>
          <p:spPr bwMode="auto">
            <a:xfrm>
              <a:off x="2280" y="286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39" name="Oval 55"/>
            <p:cNvSpPr>
              <a:spLocks noChangeArrowheads="1"/>
            </p:cNvSpPr>
            <p:nvPr>
              <p:custDataLst>
                <p:tags r:id="rId85"/>
              </p:custDataLst>
            </p:nvPr>
          </p:nvSpPr>
          <p:spPr bwMode="auto">
            <a:xfrm>
              <a:off x="2280" y="340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40" name="Oval 56"/>
            <p:cNvSpPr>
              <a:spLocks noChangeArrowheads="1"/>
            </p:cNvSpPr>
            <p:nvPr>
              <p:custDataLst>
                <p:tags r:id="rId86"/>
              </p:custDataLst>
            </p:nvPr>
          </p:nvSpPr>
          <p:spPr bwMode="auto">
            <a:xfrm>
              <a:off x="2852" y="123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41" name="Oval 57"/>
            <p:cNvSpPr>
              <a:spLocks noChangeArrowheads="1"/>
            </p:cNvSpPr>
            <p:nvPr>
              <p:custDataLst>
                <p:tags r:id="rId87"/>
              </p:custDataLst>
            </p:nvPr>
          </p:nvSpPr>
          <p:spPr bwMode="auto">
            <a:xfrm>
              <a:off x="2852" y="178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42" name="Oval 58"/>
            <p:cNvSpPr>
              <a:spLocks noChangeArrowheads="1"/>
            </p:cNvSpPr>
            <p:nvPr>
              <p:custDataLst>
                <p:tags r:id="rId88"/>
              </p:custDataLst>
            </p:nvPr>
          </p:nvSpPr>
          <p:spPr bwMode="auto">
            <a:xfrm>
              <a:off x="2852" y="232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43" name="Oval 59"/>
            <p:cNvSpPr>
              <a:spLocks noChangeArrowheads="1"/>
            </p:cNvSpPr>
            <p:nvPr>
              <p:custDataLst>
                <p:tags r:id="rId89"/>
              </p:custDataLst>
            </p:nvPr>
          </p:nvSpPr>
          <p:spPr bwMode="auto">
            <a:xfrm>
              <a:off x="2852" y="286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44" name="Oval 60"/>
            <p:cNvSpPr>
              <a:spLocks noChangeArrowheads="1"/>
            </p:cNvSpPr>
            <p:nvPr>
              <p:custDataLst>
                <p:tags r:id="rId90"/>
              </p:custDataLst>
            </p:nvPr>
          </p:nvSpPr>
          <p:spPr bwMode="auto">
            <a:xfrm>
              <a:off x="2852" y="340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45" name="Oval 61"/>
            <p:cNvSpPr>
              <a:spLocks noChangeArrowheads="1"/>
            </p:cNvSpPr>
            <p:nvPr>
              <p:custDataLst>
                <p:tags r:id="rId91"/>
              </p:custDataLst>
            </p:nvPr>
          </p:nvSpPr>
          <p:spPr bwMode="auto">
            <a:xfrm>
              <a:off x="3425" y="123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46" name="Oval 62"/>
            <p:cNvSpPr>
              <a:spLocks noChangeArrowheads="1"/>
            </p:cNvSpPr>
            <p:nvPr>
              <p:custDataLst>
                <p:tags r:id="rId92"/>
              </p:custDataLst>
            </p:nvPr>
          </p:nvSpPr>
          <p:spPr bwMode="auto">
            <a:xfrm>
              <a:off x="3425" y="178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47" name="Oval 63"/>
            <p:cNvSpPr>
              <a:spLocks noChangeArrowheads="1"/>
            </p:cNvSpPr>
            <p:nvPr>
              <p:custDataLst>
                <p:tags r:id="rId93"/>
              </p:custDataLst>
            </p:nvPr>
          </p:nvSpPr>
          <p:spPr bwMode="auto">
            <a:xfrm>
              <a:off x="3425" y="232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48" name="Oval 64"/>
            <p:cNvSpPr>
              <a:spLocks noChangeArrowheads="1"/>
            </p:cNvSpPr>
            <p:nvPr>
              <p:custDataLst>
                <p:tags r:id="rId94"/>
              </p:custDataLst>
            </p:nvPr>
          </p:nvSpPr>
          <p:spPr bwMode="auto">
            <a:xfrm>
              <a:off x="3425" y="286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49" name="Oval 65"/>
            <p:cNvSpPr>
              <a:spLocks noChangeArrowheads="1"/>
            </p:cNvSpPr>
            <p:nvPr>
              <p:custDataLst>
                <p:tags r:id="rId95"/>
              </p:custDataLst>
            </p:nvPr>
          </p:nvSpPr>
          <p:spPr bwMode="auto">
            <a:xfrm>
              <a:off x="3425" y="340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50" name="Oval 66"/>
            <p:cNvSpPr>
              <a:spLocks noChangeArrowheads="1"/>
            </p:cNvSpPr>
            <p:nvPr>
              <p:custDataLst>
                <p:tags r:id="rId96"/>
              </p:custDataLst>
            </p:nvPr>
          </p:nvSpPr>
          <p:spPr bwMode="auto">
            <a:xfrm>
              <a:off x="3998" y="123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51" name="Oval 67"/>
            <p:cNvSpPr>
              <a:spLocks noChangeArrowheads="1"/>
            </p:cNvSpPr>
            <p:nvPr>
              <p:custDataLst>
                <p:tags r:id="rId97"/>
              </p:custDataLst>
            </p:nvPr>
          </p:nvSpPr>
          <p:spPr bwMode="auto">
            <a:xfrm>
              <a:off x="3998" y="178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52" name="Oval 68"/>
            <p:cNvSpPr>
              <a:spLocks noChangeArrowheads="1"/>
            </p:cNvSpPr>
            <p:nvPr>
              <p:custDataLst>
                <p:tags r:id="rId98"/>
              </p:custDataLst>
            </p:nvPr>
          </p:nvSpPr>
          <p:spPr bwMode="auto">
            <a:xfrm>
              <a:off x="3998" y="232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53" name="Oval 69"/>
            <p:cNvSpPr>
              <a:spLocks noChangeArrowheads="1"/>
            </p:cNvSpPr>
            <p:nvPr>
              <p:custDataLst>
                <p:tags r:id="rId99"/>
              </p:custDataLst>
            </p:nvPr>
          </p:nvSpPr>
          <p:spPr bwMode="auto">
            <a:xfrm>
              <a:off x="3998" y="286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54" name="Oval 70"/>
            <p:cNvSpPr>
              <a:spLocks noChangeArrowheads="1"/>
            </p:cNvSpPr>
            <p:nvPr>
              <p:custDataLst>
                <p:tags r:id="rId100"/>
              </p:custDataLst>
            </p:nvPr>
          </p:nvSpPr>
          <p:spPr bwMode="auto">
            <a:xfrm>
              <a:off x="3998" y="340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55" name="Oval 71"/>
            <p:cNvSpPr>
              <a:spLocks noChangeArrowheads="1"/>
            </p:cNvSpPr>
            <p:nvPr>
              <p:custDataLst>
                <p:tags r:id="rId101"/>
              </p:custDataLst>
            </p:nvPr>
          </p:nvSpPr>
          <p:spPr bwMode="auto">
            <a:xfrm>
              <a:off x="4571" y="1239"/>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56" name="Oval 72"/>
            <p:cNvSpPr>
              <a:spLocks noChangeArrowheads="1"/>
            </p:cNvSpPr>
            <p:nvPr>
              <p:custDataLst>
                <p:tags r:id="rId102"/>
              </p:custDataLst>
            </p:nvPr>
          </p:nvSpPr>
          <p:spPr bwMode="auto">
            <a:xfrm>
              <a:off x="4571" y="1781"/>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57" name="Oval 73"/>
            <p:cNvSpPr>
              <a:spLocks noChangeArrowheads="1"/>
            </p:cNvSpPr>
            <p:nvPr>
              <p:custDataLst>
                <p:tags r:id="rId103"/>
              </p:custDataLst>
            </p:nvPr>
          </p:nvSpPr>
          <p:spPr bwMode="auto">
            <a:xfrm>
              <a:off x="4571" y="2323"/>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58" name="Oval 74"/>
            <p:cNvSpPr>
              <a:spLocks noChangeArrowheads="1"/>
            </p:cNvSpPr>
            <p:nvPr>
              <p:custDataLst>
                <p:tags r:id="rId104"/>
              </p:custDataLst>
            </p:nvPr>
          </p:nvSpPr>
          <p:spPr bwMode="auto">
            <a:xfrm>
              <a:off x="4571" y="2865"/>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sp>
          <p:nvSpPr>
            <p:cNvPr id="502859" name="Oval 75"/>
            <p:cNvSpPr>
              <a:spLocks noChangeArrowheads="1"/>
            </p:cNvSpPr>
            <p:nvPr>
              <p:custDataLst>
                <p:tags r:id="rId105"/>
              </p:custDataLst>
            </p:nvPr>
          </p:nvSpPr>
          <p:spPr bwMode="auto">
            <a:xfrm>
              <a:off x="4571" y="3407"/>
              <a:ext cx="144" cy="144"/>
            </a:xfrm>
            <a:prstGeom prst="ellipse">
              <a:avLst/>
            </a:prstGeom>
            <a:solidFill>
              <a:srgbClr val="0099FF"/>
            </a:solidFill>
            <a:ln w="9525">
              <a:solidFill>
                <a:srgbClr val="0099FF"/>
              </a:solidFill>
              <a:round/>
              <a:headEnd/>
              <a:tailEnd/>
            </a:ln>
          </p:spPr>
          <p:txBody>
            <a:bodyPr wrap="none" anchor="ctr"/>
            <a:lstStyle/>
            <a:p>
              <a:pPr eaLnBrk="1" hangingPunct="1"/>
              <a:endParaRPr lang="en-US" sz="1800">
                <a:latin typeface="Arial" charset="0"/>
                <a:cs typeface="Arial" charset="0"/>
              </a:endParaRPr>
            </a:p>
          </p:txBody>
        </p:sp>
      </p:grpSp>
      <p:grpSp>
        <p:nvGrpSpPr>
          <p:cNvPr id="5" name="Group 76"/>
          <p:cNvGrpSpPr>
            <a:grpSpLocks/>
          </p:cNvGrpSpPr>
          <p:nvPr>
            <p:custDataLst>
              <p:tags r:id="rId15"/>
            </p:custDataLst>
          </p:nvPr>
        </p:nvGrpSpPr>
        <p:grpSpPr bwMode="auto">
          <a:xfrm rot="-247837">
            <a:off x="3946525" y="1727200"/>
            <a:ext cx="3865563" cy="3670300"/>
            <a:chOff x="2358" y="960"/>
            <a:chExt cx="2435" cy="2312"/>
          </a:xfrm>
        </p:grpSpPr>
        <p:sp>
          <p:nvSpPr>
            <p:cNvPr id="502861" name="Oval 77"/>
            <p:cNvSpPr>
              <a:spLocks noChangeArrowheads="1"/>
            </p:cNvSpPr>
            <p:nvPr>
              <p:custDataLst>
                <p:tags r:id="rId56"/>
              </p:custDataLst>
            </p:nvPr>
          </p:nvSpPr>
          <p:spPr bwMode="auto">
            <a:xfrm>
              <a:off x="2358" y="96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62" name="Oval 78"/>
            <p:cNvSpPr>
              <a:spLocks noChangeArrowheads="1"/>
            </p:cNvSpPr>
            <p:nvPr>
              <p:custDataLst>
                <p:tags r:id="rId57"/>
              </p:custDataLst>
            </p:nvPr>
          </p:nvSpPr>
          <p:spPr bwMode="auto">
            <a:xfrm>
              <a:off x="2358" y="150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63" name="Oval 79"/>
            <p:cNvSpPr>
              <a:spLocks noChangeArrowheads="1"/>
            </p:cNvSpPr>
            <p:nvPr>
              <p:custDataLst>
                <p:tags r:id="rId58"/>
              </p:custDataLst>
            </p:nvPr>
          </p:nvSpPr>
          <p:spPr bwMode="auto">
            <a:xfrm>
              <a:off x="2358" y="204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64" name="Oval 80"/>
            <p:cNvSpPr>
              <a:spLocks noChangeArrowheads="1"/>
            </p:cNvSpPr>
            <p:nvPr>
              <p:custDataLst>
                <p:tags r:id="rId59"/>
              </p:custDataLst>
            </p:nvPr>
          </p:nvSpPr>
          <p:spPr bwMode="auto">
            <a:xfrm>
              <a:off x="2358" y="258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65" name="Oval 81"/>
            <p:cNvSpPr>
              <a:spLocks noChangeArrowheads="1"/>
            </p:cNvSpPr>
            <p:nvPr>
              <p:custDataLst>
                <p:tags r:id="rId60"/>
              </p:custDataLst>
            </p:nvPr>
          </p:nvSpPr>
          <p:spPr bwMode="auto">
            <a:xfrm>
              <a:off x="2358" y="312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66" name="Oval 82"/>
            <p:cNvSpPr>
              <a:spLocks noChangeArrowheads="1"/>
            </p:cNvSpPr>
            <p:nvPr>
              <p:custDataLst>
                <p:tags r:id="rId61"/>
              </p:custDataLst>
            </p:nvPr>
          </p:nvSpPr>
          <p:spPr bwMode="auto">
            <a:xfrm>
              <a:off x="2931" y="96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67" name="Oval 83"/>
            <p:cNvSpPr>
              <a:spLocks noChangeArrowheads="1"/>
            </p:cNvSpPr>
            <p:nvPr>
              <p:custDataLst>
                <p:tags r:id="rId62"/>
              </p:custDataLst>
            </p:nvPr>
          </p:nvSpPr>
          <p:spPr bwMode="auto">
            <a:xfrm>
              <a:off x="2931" y="150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68" name="Oval 84"/>
            <p:cNvSpPr>
              <a:spLocks noChangeArrowheads="1"/>
            </p:cNvSpPr>
            <p:nvPr>
              <p:custDataLst>
                <p:tags r:id="rId63"/>
              </p:custDataLst>
            </p:nvPr>
          </p:nvSpPr>
          <p:spPr bwMode="auto">
            <a:xfrm>
              <a:off x="2931" y="204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69" name="Oval 85"/>
            <p:cNvSpPr>
              <a:spLocks noChangeArrowheads="1"/>
            </p:cNvSpPr>
            <p:nvPr>
              <p:custDataLst>
                <p:tags r:id="rId64"/>
              </p:custDataLst>
            </p:nvPr>
          </p:nvSpPr>
          <p:spPr bwMode="auto">
            <a:xfrm>
              <a:off x="2931" y="258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70" name="Oval 86"/>
            <p:cNvSpPr>
              <a:spLocks noChangeArrowheads="1"/>
            </p:cNvSpPr>
            <p:nvPr>
              <p:custDataLst>
                <p:tags r:id="rId65"/>
              </p:custDataLst>
            </p:nvPr>
          </p:nvSpPr>
          <p:spPr bwMode="auto">
            <a:xfrm>
              <a:off x="2931" y="312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71" name="Oval 87"/>
            <p:cNvSpPr>
              <a:spLocks noChangeArrowheads="1"/>
            </p:cNvSpPr>
            <p:nvPr>
              <p:custDataLst>
                <p:tags r:id="rId66"/>
              </p:custDataLst>
            </p:nvPr>
          </p:nvSpPr>
          <p:spPr bwMode="auto">
            <a:xfrm>
              <a:off x="3504" y="96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72" name="Oval 88"/>
            <p:cNvSpPr>
              <a:spLocks noChangeArrowheads="1"/>
            </p:cNvSpPr>
            <p:nvPr>
              <p:custDataLst>
                <p:tags r:id="rId67"/>
              </p:custDataLst>
            </p:nvPr>
          </p:nvSpPr>
          <p:spPr bwMode="auto">
            <a:xfrm>
              <a:off x="3504" y="150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73" name="Oval 89"/>
            <p:cNvSpPr>
              <a:spLocks noChangeArrowheads="1"/>
            </p:cNvSpPr>
            <p:nvPr>
              <p:custDataLst>
                <p:tags r:id="rId68"/>
              </p:custDataLst>
            </p:nvPr>
          </p:nvSpPr>
          <p:spPr bwMode="auto">
            <a:xfrm>
              <a:off x="3504" y="204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74" name="Oval 90"/>
            <p:cNvSpPr>
              <a:spLocks noChangeArrowheads="1"/>
            </p:cNvSpPr>
            <p:nvPr>
              <p:custDataLst>
                <p:tags r:id="rId69"/>
              </p:custDataLst>
            </p:nvPr>
          </p:nvSpPr>
          <p:spPr bwMode="auto">
            <a:xfrm>
              <a:off x="3504" y="258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75" name="Oval 91"/>
            <p:cNvSpPr>
              <a:spLocks noChangeArrowheads="1"/>
            </p:cNvSpPr>
            <p:nvPr>
              <p:custDataLst>
                <p:tags r:id="rId70"/>
              </p:custDataLst>
            </p:nvPr>
          </p:nvSpPr>
          <p:spPr bwMode="auto">
            <a:xfrm>
              <a:off x="3504" y="312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76" name="Oval 92"/>
            <p:cNvSpPr>
              <a:spLocks noChangeArrowheads="1"/>
            </p:cNvSpPr>
            <p:nvPr>
              <p:custDataLst>
                <p:tags r:id="rId71"/>
              </p:custDataLst>
            </p:nvPr>
          </p:nvSpPr>
          <p:spPr bwMode="auto">
            <a:xfrm>
              <a:off x="4076" y="96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77" name="Oval 93"/>
            <p:cNvSpPr>
              <a:spLocks noChangeArrowheads="1"/>
            </p:cNvSpPr>
            <p:nvPr>
              <p:custDataLst>
                <p:tags r:id="rId72"/>
              </p:custDataLst>
            </p:nvPr>
          </p:nvSpPr>
          <p:spPr bwMode="auto">
            <a:xfrm>
              <a:off x="4076" y="150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78" name="Oval 94"/>
            <p:cNvSpPr>
              <a:spLocks noChangeArrowheads="1"/>
            </p:cNvSpPr>
            <p:nvPr>
              <p:custDataLst>
                <p:tags r:id="rId73"/>
              </p:custDataLst>
            </p:nvPr>
          </p:nvSpPr>
          <p:spPr bwMode="auto">
            <a:xfrm>
              <a:off x="4076" y="204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79" name="Oval 95"/>
            <p:cNvSpPr>
              <a:spLocks noChangeArrowheads="1"/>
            </p:cNvSpPr>
            <p:nvPr>
              <p:custDataLst>
                <p:tags r:id="rId74"/>
              </p:custDataLst>
            </p:nvPr>
          </p:nvSpPr>
          <p:spPr bwMode="auto">
            <a:xfrm>
              <a:off x="4076" y="258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80" name="Oval 96"/>
            <p:cNvSpPr>
              <a:spLocks noChangeArrowheads="1"/>
            </p:cNvSpPr>
            <p:nvPr>
              <p:custDataLst>
                <p:tags r:id="rId75"/>
              </p:custDataLst>
            </p:nvPr>
          </p:nvSpPr>
          <p:spPr bwMode="auto">
            <a:xfrm>
              <a:off x="4076" y="312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81" name="Oval 97"/>
            <p:cNvSpPr>
              <a:spLocks noChangeArrowheads="1"/>
            </p:cNvSpPr>
            <p:nvPr>
              <p:custDataLst>
                <p:tags r:id="rId76"/>
              </p:custDataLst>
            </p:nvPr>
          </p:nvSpPr>
          <p:spPr bwMode="auto">
            <a:xfrm>
              <a:off x="4649" y="960"/>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82" name="Oval 98"/>
            <p:cNvSpPr>
              <a:spLocks noChangeArrowheads="1"/>
            </p:cNvSpPr>
            <p:nvPr>
              <p:custDataLst>
                <p:tags r:id="rId77"/>
              </p:custDataLst>
            </p:nvPr>
          </p:nvSpPr>
          <p:spPr bwMode="auto">
            <a:xfrm>
              <a:off x="4649" y="1502"/>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83" name="Oval 99"/>
            <p:cNvSpPr>
              <a:spLocks noChangeArrowheads="1"/>
            </p:cNvSpPr>
            <p:nvPr>
              <p:custDataLst>
                <p:tags r:id="rId78"/>
              </p:custDataLst>
            </p:nvPr>
          </p:nvSpPr>
          <p:spPr bwMode="auto">
            <a:xfrm>
              <a:off x="4649" y="2044"/>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84" name="Oval 100"/>
            <p:cNvSpPr>
              <a:spLocks noChangeArrowheads="1"/>
            </p:cNvSpPr>
            <p:nvPr>
              <p:custDataLst>
                <p:tags r:id="rId79"/>
              </p:custDataLst>
            </p:nvPr>
          </p:nvSpPr>
          <p:spPr bwMode="auto">
            <a:xfrm>
              <a:off x="4649" y="2586"/>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sp>
          <p:nvSpPr>
            <p:cNvPr id="502885" name="Oval 101"/>
            <p:cNvSpPr>
              <a:spLocks noChangeArrowheads="1"/>
            </p:cNvSpPr>
            <p:nvPr>
              <p:custDataLst>
                <p:tags r:id="rId80"/>
              </p:custDataLst>
            </p:nvPr>
          </p:nvSpPr>
          <p:spPr bwMode="auto">
            <a:xfrm>
              <a:off x="4649" y="3128"/>
              <a:ext cx="144" cy="144"/>
            </a:xfrm>
            <a:prstGeom prst="ellipse">
              <a:avLst/>
            </a:prstGeom>
            <a:solidFill>
              <a:srgbClr val="99FF33"/>
            </a:solidFill>
            <a:ln w="9525">
              <a:solidFill>
                <a:srgbClr val="99FF33"/>
              </a:solidFill>
              <a:round/>
              <a:headEnd/>
              <a:tailEnd/>
            </a:ln>
          </p:spPr>
          <p:txBody>
            <a:bodyPr wrap="none" anchor="ctr"/>
            <a:lstStyle/>
            <a:p>
              <a:pPr eaLnBrk="1" hangingPunct="1"/>
              <a:endParaRPr lang="en-US" sz="1800">
                <a:latin typeface="Arial" charset="0"/>
                <a:cs typeface="Arial" charset="0"/>
              </a:endParaRPr>
            </a:p>
          </p:txBody>
        </p:sp>
      </p:grpSp>
      <p:grpSp>
        <p:nvGrpSpPr>
          <p:cNvPr id="6" name="Group 102"/>
          <p:cNvGrpSpPr>
            <a:grpSpLocks/>
          </p:cNvGrpSpPr>
          <p:nvPr>
            <p:custDataLst>
              <p:tags r:id="rId16"/>
            </p:custDataLst>
          </p:nvPr>
        </p:nvGrpSpPr>
        <p:grpSpPr bwMode="auto">
          <a:xfrm>
            <a:off x="3479800" y="1384300"/>
            <a:ext cx="4775200" cy="4530725"/>
            <a:chOff x="2192" y="872"/>
            <a:chExt cx="3008" cy="2854"/>
          </a:xfrm>
        </p:grpSpPr>
        <p:sp>
          <p:nvSpPr>
            <p:cNvPr id="502887" name="Oval 103"/>
            <p:cNvSpPr>
              <a:spLocks noChangeArrowheads="1"/>
            </p:cNvSpPr>
            <p:nvPr>
              <p:custDataLst>
                <p:tags r:id="rId20"/>
              </p:custDataLst>
            </p:nvPr>
          </p:nvSpPr>
          <p:spPr bwMode="auto">
            <a:xfrm>
              <a:off x="2192"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88" name="Oval 104"/>
            <p:cNvSpPr>
              <a:spLocks noChangeArrowheads="1"/>
            </p:cNvSpPr>
            <p:nvPr>
              <p:custDataLst>
                <p:tags r:id="rId21"/>
              </p:custDataLst>
            </p:nvPr>
          </p:nvSpPr>
          <p:spPr bwMode="auto">
            <a:xfrm>
              <a:off x="2192"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89" name="Oval 105"/>
            <p:cNvSpPr>
              <a:spLocks noChangeArrowheads="1"/>
            </p:cNvSpPr>
            <p:nvPr>
              <p:custDataLst>
                <p:tags r:id="rId22"/>
              </p:custDataLst>
            </p:nvPr>
          </p:nvSpPr>
          <p:spPr bwMode="auto">
            <a:xfrm>
              <a:off x="2192"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90" name="Oval 106"/>
            <p:cNvSpPr>
              <a:spLocks noChangeArrowheads="1"/>
            </p:cNvSpPr>
            <p:nvPr>
              <p:custDataLst>
                <p:tags r:id="rId23"/>
              </p:custDataLst>
            </p:nvPr>
          </p:nvSpPr>
          <p:spPr bwMode="auto">
            <a:xfrm>
              <a:off x="2192"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91" name="Oval 107"/>
            <p:cNvSpPr>
              <a:spLocks noChangeArrowheads="1"/>
            </p:cNvSpPr>
            <p:nvPr>
              <p:custDataLst>
                <p:tags r:id="rId24"/>
              </p:custDataLst>
            </p:nvPr>
          </p:nvSpPr>
          <p:spPr bwMode="auto">
            <a:xfrm>
              <a:off x="2192"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92" name="Oval 108"/>
            <p:cNvSpPr>
              <a:spLocks noChangeArrowheads="1"/>
            </p:cNvSpPr>
            <p:nvPr>
              <p:custDataLst>
                <p:tags r:id="rId25"/>
              </p:custDataLst>
            </p:nvPr>
          </p:nvSpPr>
          <p:spPr bwMode="auto">
            <a:xfrm>
              <a:off x="2192"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93" name="Oval 109"/>
            <p:cNvSpPr>
              <a:spLocks noChangeArrowheads="1"/>
            </p:cNvSpPr>
            <p:nvPr>
              <p:custDataLst>
                <p:tags r:id="rId26"/>
              </p:custDataLst>
            </p:nvPr>
          </p:nvSpPr>
          <p:spPr bwMode="auto">
            <a:xfrm>
              <a:off x="2764"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94" name="Oval 110"/>
            <p:cNvSpPr>
              <a:spLocks noChangeArrowheads="1"/>
            </p:cNvSpPr>
            <p:nvPr>
              <p:custDataLst>
                <p:tags r:id="rId27"/>
              </p:custDataLst>
            </p:nvPr>
          </p:nvSpPr>
          <p:spPr bwMode="auto">
            <a:xfrm>
              <a:off x="2764"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95" name="Oval 111"/>
            <p:cNvSpPr>
              <a:spLocks noChangeArrowheads="1"/>
            </p:cNvSpPr>
            <p:nvPr>
              <p:custDataLst>
                <p:tags r:id="rId28"/>
              </p:custDataLst>
            </p:nvPr>
          </p:nvSpPr>
          <p:spPr bwMode="auto">
            <a:xfrm>
              <a:off x="2764"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96" name="Oval 112"/>
            <p:cNvSpPr>
              <a:spLocks noChangeArrowheads="1"/>
            </p:cNvSpPr>
            <p:nvPr>
              <p:custDataLst>
                <p:tags r:id="rId29"/>
              </p:custDataLst>
            </p:nvPr>
          </p:nvSpPr>
          <p:spPr bwMode="auto">
            <a:xfrm>
              <a:off x="2764"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97" name="Oval 113"/>
            <p:cNvSpPr>
              <a:spLocks noChangeArrowheads="1"/>
            </p:cNvSpPr>
            <p:nvPr>
              <p:custDataLst>
                <p:tags r:id="rId30"/>
              </p:custDataLst>
            </p:nvPr>
          </p:nvSpPr>
          <p:spPr bwMode="auto">
            <a:xfrm>
              <a:off x="2764"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98" name="Oval 114"/>
            <p:cNvSpPr>
              <a:spLocks noChangeArrowheads="1"/>
            </p:cNvSpPr>
            <p:nvPr>
              <p:custDataLst>
                <p:tags r:id="rId31"/>
              </p:custDataLst>
            </p:nvPr>
          </p:nvSpPr>
          <p:spPr bwMode="auto">
            <a:xfrm>
              <a:off x="2764"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899" name="Oval 115"/>
            <p:cNvSpPr>
              <a:spLocks noChangeArrowheads="1"/>
            </p:cNvSpPr>
            <p:nvPr>
              <p:custDataLst>
                <p:tags r:id="rId32"/>
              </p:custDataLst>
            </p:nvPr>
          </p:nvSpPr>
          <p:spPr bwMode="auto">
            <a:xfrm>
              <a:off x="3337"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00" name="Oval 116"/>
            <p:cNvSpPr>
              <a:spLocks noChangeArrowheads="1"/>
            </p:cNvSpPr>
            <p:nvPr>
              <p:custDataLst>
                <p:tags r:id="rId33"/>
              </p:custDataLst>
            </p:nvPr>
          </p:nvSpPr>
          <p:spPr bwMode="auto">
            <a:xfrm>
              <a:off x="3337"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01" name="Oval 117"/>
            <p:cNvSpPr>
              <a:spLocks noChangeArrowheads="1"/>
            </p:cNvSpPr>
            <p:nvPr>
              <p:custDataLst>
                <p:tags r:id="rId34"/>
              </p:custDataLst>
            </p:nvPr>
          </p:nvSpPr>
          <p:spPr bwMode="auto">
            <a:xfrm>
              <a:off x="3337"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02" name="Oval 118"/>
            <p:cNvSpPr>
              <a:spLocks noChangeArrowheads="1"/>
            </p:cNvSpPr>
            <p:nvPr>
              <p:custDataLst>
                <p:tags r:id="rId35"/>
              </p:custDataLst>
            </p:nvPr>
          </p:nvSpPr>
          <p:spPr bwMode="auto">
            <a:xfrm>
              <a:off x="3337"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03" name="Oval 119"/>
            <p:cNvSpPr>
              <a:spLocks noChangeArrowheads="1"/>
            </p:cNvSpPr>
            <p:nvPr>
              <p:custDataLst>
                <p:tags r:id="rId36"/>
              </p:custDataLst>
            </p:nvPr>
          </p:nvSpPr>
          <p:spPr bwMode="auto">
            <a:xfrm>
              <a:off x="3337"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04" name="Oval 120"/>
            <p:cNvSpPr>
              <a:spLocks noChangeArrowheads="1"/>
            </p:cNvSpPr>
            <p:nvPr>
              <p:custDataLst>
                <p:tags r:id="rId37"/>
              </p:custDataLst>
            </p:nvPr>
          </p:nvSpPr>
          <p:spPr bwMode="auto">
            <a:xfrm>
              <a:off x="3337"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05" name="Oval 121"/>
            <p:cNvSpPr>
              <a:spLocks noChangeArrowheads="1"/>
            </p:cNvSpPr>
            <p:nvPr>
              <p:custDataLst>
                <p:tags r:id="rId38"/>
              </p:custDataLst>
            </p:nvPr>
          </p:nvSpPr>
          <p:spPr bwMode="auto">
            <a:xfrm>
              <a:off x="3910"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06" name="Oval 122"/>
            <p:cNvSpPr>
              <a:spLocks noChangeArrowheads="1"/>
            </p:cNvSpPr>
            <p:nvPr>
              <p:custDataLst>
                <p:tags r:id="rId39"/>
              </p:custDataLst>
            </p:nvPr>
          </p:nvSpPr>
          <p:spPr bwMode="auto">
            <a:xfrm>
              <a:off x="3910"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07" name="Oval 123"/>
            <p:cNvSpPr>
              <a:spLocks noChangeArrowheads="1"/>
            </p:cNvSpPr>
            <p:nvPr>
              <p:custDataLst>
                <p:tags r:id="rId40"/>
              </p:custDataLst>
            </p:nvPr>
          </p:nvSpPr>
          <p:spPr bwMode="auto">
            <a:xfrm>
              <a:off x="3910"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08" name="Oval 124"/>
            <p:cNvSpPr>
              <a:spLocks noChangeArrowheads="1"/>
            </p:cNvSpPr>
            <p:nvPr>
              <p:custDataLst>
                <p:tags r:id="rId41"/>
              </p:custDataLst>
            </p:nvPr>
          </p:nvSpPr>
          <p:spPr bwMode="auto">
            <a:xfrm>
              <a:off x="3910"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09" name="Oval 125"/>
            <p:cNvSpPr>
              <a:spLocks noChangeArrowheads="1"/>
            </p:cNvSpPr>
            <p:nvPr>
              <p:custDataLst>
                <p:tags r:id="rId42"/>
              </p:custDataLst>
            </p:nvPr>
          </p:nvSpPr>
          <p:spPr bwMode="auto">
            <a:xfrm>
              <a:off x="3910"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10" name="Oval 126"/>
            <p:cNvSpPr>
              <a:spLocks noChangeArrowheads="1"/>
            </p:cNvSpPr>
            <p:nvPr>
              <p:custDataLst>
                <p:tags r:id="rId43"/>
              </p:custDataLst>
            </p:nvPr>
          </p:nvSpPr>
          <p:spPr bwMode="auto">
            <a:xfrm>
              <a:off x="3910"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11" name="Oval 127"/>
            <p:cNvSpPr>
              <a:spLocks noChangeArrowheads="1"/>
            </p:cNvSpPr>
            <p:nvPr>
              <p:custDataLst>
                <p:tags r:id="rId44"/>
              </p:custDataLst>
            </p:nvPr>
          </p:nvSpPr>
          <p:spPr bwMode="auto">
            <a:xfrm>
              <a:off x="4483"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12" name="Oval 128"/>
            <p:cNvSpPr>
              <a:spLocks noChangeArrowheads="1"/>
            </p:cNvSpPr>
            <p:nvPr>
              <p:custDataLst>
                <p:tags r:id="rId45"/>
              </p:custDataLst>
            </p:nvPr>
          </p:nvSpPr>
          <p:spPr bwMode="auto">
            <a:xfrm>
              <a:off x="4483"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13" name="Oval 129"/>
            <p:cNvSpPr>
              <a:spLocks noChangeArrowheads="1"/>
            </p:cNvSpPr>
            <p:nvPr>
              <p:custDataLst>
                <p:tags r:id="rId46"/>
              </p:custDataLst>
            </p:nvPr>
          </p:nvSpPr>
          <p:spPr bwMode="auto">
            <a:xfrm>
              <a:off x="4483"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14" name="Oval 130"/>
            <p:cNvSpPr>
              <a:spLocks noChangeArrowheads="1"/>
            </p:cNvSpPr>
            <p:nvPr>
              <p:custDataLst>
                <p:tags r:id="rId47"/>
              </p:custDataLst>
            </p:nvPr>
          </p:nvSpPr>
          <p:spPr bwMode="auto">
            <a:xfrm>
              <a:off x="4483"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15" name="Oval 131"/>
            <p:cNvSpPr>
              <a:spLocks noChangeArrowheads="1"/>
            </p:cNvSpPr>
            <p:nvPr>
              <p:custDataLst>
                <p:tags r:id="rId48"/>
              </p:custDataLst>
            </p:nvPr>
          </p:nvSpPr>
          <p:spPr bwMode="auto">
            <a:xfrm>
              <a:off x="4483"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16" name="Oval 132"/>
            <p:cNvSpPr>
              <a:spLocks noChangeArrowheads="1"/>
            </p:cNvSpPr>
            <p:nvPr>
              <p:custDataLst>
                <p:tags r:id="rId49"/>
              </p:custDataLst>
            </p:nvPr>
          </p:nvSpPr>
          <p:spPr bwMode="auto">
            <a:xfrm>
              <a:off x="4483"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17" name="Oval 133"/>
            <p:cNvSpPr>
              <a:spLocks noChangeArrowheads="1"/>
            </p:cNvSpPr>
            <p:nvPr>
              <p:custDataLst>
                <p:tags r:id="rId50"/>
              </p:custDataLst>
            </p:nvPr>
          </p:nvSpPr>
          <p:spPr bwMode="auto">
            <a:xfrm>
              <a:off x="5056" y="87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18" name="Oval 134"/>
            <p:cNvSpPr>
              <a:spLocks noChangeArrowheads="1"/>
            </p:cNvSpPr>
            <p:nvPr>
              <p:custDataLst>
                <p:tags r:id="rId51"/>
              </p:custDataLst>
            </p:nvPr>
          </p:nvSpPr>
          <p:spPr bwMode="auto">
            <a:xfrm>
              <a:off x="5056" y="1414"/>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19" name="Oval 135"/>
            <p:cNvSpPr>
              <a:spLocks noChangeArrowheads="1"/>
            </p:cNvSpPr>
            <p:nvPr>
              <p:custDataLst>
                <p:tags r:id="rId52"/>
              </p:custDataLst>
            </p:nvPr>
          </p:nvSpPr>
          <p:spPr bwMode="auto">
            <a:xfrm>
              <a:off x="5056" y="1956"/>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20" name="Oval 136"/>
            <p:cNvSpPr>
              <a:spLocks noChangeArrowheads="1"/>
            </p:cNvSpPr>
            <p:nvPr>
              <p:custDataLst>
                <p:tags r:id="rId53"/>
              </p:custDataLst>
            </p:nvPr>
          </p:nvSpPr>
          <p:spPr bwMode="auto">
            <a:xfrm>
              <a:off x="5056" y="2498"/>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21" name="Oval 137"/>
            <p:cNvSpPr>
              <a:spLocks noChangeArrowheads="1"/>
            </p:cNvSpPr>
            <p:nvPr>
              <p:custDataLst>
                <p:tags r:id="rId54"/>
              </p:custDataLst>
            </p:nvPr>
          </p:nvSpPr>
          <p:spPr bwMode="auto">
            <a:xfrm>
              <a:off x="5056" y="3040"/>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sp>
          <p:nvSpPr>
            <p:cNvPr id="502922" name="Oval 138"/>
            <p:cNvSpPr>
              <a:spLocks noChangeArrowheads="1"/>
            </p:cNvSpPr>
            <p:nvPr>
              <p:custDataLst>
                <p:tags r:id="rId55"/>
              </p:custDataLst>
            </p:nvPr>
          </p:nvSpPr>
          <p:spPr bwMode="auto">
            <a:xfrm>
              <a:off x="5056" y="3582"/>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1800">
                <a:latin typeface="Arial" charset="0"/>
                <a:cs typeface="Arial" charset="0"/>
              </a:endParaRPr>
            </a:p>
          </p:txBody>
        </p:sp>
      </p:grpSp>
      <p:sp>
        <p:nvSpPr>
          <p:cNvPr id="502923" name="Text Box 139"/>
          <p:cNvSpPr txBox="1">
            <a:spLocks noChangeArrowheads="1"/>
          </p:cNvSpPr>
          <p:nvPr>
            <p:custDataLst>
              <p:tags r:id="rId17"/>
            </p:custDataLst>
          </p:nvPr>
        </p:nvSpPr>
        <p:spPr bwMode="auto">
          <a:xfrm>
            <a:off x="265113" y="1660525"/>
            <a:ext cx="31162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latin typeface="Comic Sans MS" pitchFamily="66" charset="0"/>
                <a:cs typeface="Arial" charset="0"/>
              </a:rPr>
              <a:t>What if the camera displacement is Arbitrary ? </a:t>
            </a:r>
            <a:br>
              <a:rPr lang="en-US" sz="2000">
                <a:latin typeface="Comic Sans MS" pitchFamily="66" charset="0"/>
                <a:cs typeface="Arial" charset="0"/>
              </a:rPr>
            </a:br>
            <a:r>
              <a:rPr lang="en-US" sz="2000">
                <a:latin typeface="Comic Sans MS" pitchFamily="66" charset="0"/>
                <a:cs typeface="Arial" charset="0"/>
              </a:rPr>
              <a:t>What if the camera rotates? Gets closer to the object (zoom)?</a:t>
            </a:r>
          </a:p>
        </p:txBody>
      </p:sp>
      <p:sp>
        <p:nvSpPr>
          <p:cNvPr id="502924" name="Rectangle 140"/>
          <p:cNvSpPr>
            <a:spLocks noGrp="1" noChangeArrowheads="1"/>
          </p:cNvSpPr>
          <p:nvPr>
            <p:ph type="title" idx="4294967295"/>
            <p:custDataLst>
              <p:tags r:id="rId18"/>
            </p:custDataLst>
          </p:nvPr>
        </p:nvSpPr>
        <p:spPr/>
        <p:txBody>
          <a:bodyPr/>
          <a:lstStyle/>
          <a:p>
            <a:pPr eaLnBrk="1" hangingPunct="1"/>
            <a:r>
              <a:rPr lang="en-US"/>
              <a:t>Handling more general 2D motions</a:t>
            </a:r>
          </a:p>
        </p:txBody>
      </p:sp>
      <p:sp>
        <p:nvSpPr>
          <p:cNvPr id="502925" name="Slide Number Placeholder 140"/>
          <p:cNvSpPr txBox="1">
            <a:spLocks noGrp="1"/>
          </p:cNvSpPr>
          <p:nvPr>
            <p:custDataLst>
              <p:tags r:id="rId19"/>
            </p:custDataLst>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3014917-0564-42BD-B009-FC224C8AF55B}" type="slidenum">
              <a:rPr lang="ar-SA" sz="1400">
                <a:latin typeface="Arial" charset="0"/>
                <a:cs typeface="Arial" charset="0"/>
              </a:rPr>
              <a:pPr algn="r" eaLnBrk="1" hangingPunct="1"/>
              <a:t>27</a:t>
            </a:fld>
            <a:endParaRPr lang="en-US" sz="1400">
              <a:latin typeface="Arial" charset="0"/>
              <a:cs typeface="Arial" charset="0"/>
            </a:endParaRPr>
          </a:p>
        </p:txBody>
      </p:sp>
    </p:spTree>
    <p:extLst>
      <p:ext uri="{BB962C8B-B14F-4D97-AF65-F5344CB8AC3E}">
        <p14:creationId xmlns:p14="http://schemas.microsoft.com/office/powerpoint/2010/main" val="940242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custDataLst>
              <p:tags r:id="rId1"/>
            </p:custDataLst>
          </p:nvPr>
        </p:nvSpPr>
        <p:spPr/>
        <p:txBody>
          <a:bodyPr/>
          <a:lstStyle/>
          <a:p>
            <a:r>
              <a:rPr lang="en-US"/>
              <a:t>Super-resolution</a:t>
            </a:r>
          </a:p>
        </p:txBody>
      </p:sp>
      <p:sp>
        <p:nvSpPr>
          <p:cNvPr id="510979" name="Rectangle 3"/>
          <p:cNvSpPr>
            <a:spLocks noGrp="1" noChangeArrowheads="1"/>
          </p:cNvSpPr>
          <p:nvPr>
            <p:ph type="body" idx="1"/>
            <p:custDataLst>
              <p:tags r:id="rId2"/>
            </p:custDataLst>
          </p:nvPr>
        </p:nvSpPr>
        <p:spPr/>
        <p:txBody>
          <a:bodyPr/>
          <a:lstStyle/>
          <a:p>
            <a:r>
              <a:rPr lang="en-US"/>
              <a:t>Basic idea:</a:t>
            </a:r>
          </a:p>
          <a:p>
            <a:pPr lvl="1"/>
            <a:r>
              <a:rPr lang="en-US"/>
              <a:t>define a destination (dst) image of desired resolution</a:t>
            </a:r>
          </a:p>
          <a:p>
            <a:pPr lvl="1"/>
            <a:r>
              <a:rPr lang="en-US"/>
              <a:t>assume mapping from dst to each input image is known</a:t>
            </a:r>
          </a:p>
          <a:p>
            <a:pPr lvl="2"/>
            <a:r>
              <a:rPr lang="en-US"/>
              <a:t>usually a combination of a 2D motion/warp and an average (point-spread function)</a:t>
            </a:r>
          </a:p>
          <a:p>
            <a:pPr lvl="2"/>
            <a:r>
              <a:rPr lang="en-US"/>
              <a:t>can be expressed as a set of linear constraints</a:t>
            </a:r>
          </a:p>
          <a:p>
            <a:pPr lvl="2"/>
            <a:r>
              <a:rPr lang="en-US"/>
              <a:t>sometimes the mapping is solved for as well</a:t>
            </a:r>
          </a:p>
          <a:p>
            <a:pPr lvl="1"/>
            <a:r>
              <a:rPr lang="en-US"/>
              <a:t>add some form of regularization (e.g., “smoothness assumption”)</a:t>
            </a:r>
          </a:p>
          <a:p>
            <a:pPr lvl="2"/>
            <a:r>
              <a:rPr lang="en-US"/>
              <a:t>can also be expressed using linear constraints</a:t>
            </a:r>
          </a:p>
          <a:p>
            <a:pPr lvl="2"/>
            <a:r>
              <a:rPr lang="en-US"/>
              <a:t>but L1, other nonlinear methods work better</a:t>
            </a:r>
          </a:p>
        </p:txBody>
      </p:sp>
    </p:spTree>
    <p:extLst>
      <p:ext uri="{BB962C8B-B14F-4D97-AF65-F5344CB8AC3E}">
        <p14:creationId xmlns:p14="http://schemas.microsoft.com/office/powerpoint/2010/main" val="3582254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custDataLst>
              <p:tags r:id="rId1"/>
            </p:custDataLst>
          </p:nvPr>
        </p:nvSpPr>
        <p:spPr/>
        <p:txBody>
          <a:bodyPr/>
          <a:lstStyle/>
          <a:p>
            <a:r>
              <a:rPr lang="en-US"/>
              <a:t>How does this work?  </a:t>
            </a:r>
            <a:r>
              <a:rPr lang="en-US" sz="2400"/>
              <a:t>[Baker &amp; Kanade, 2002]</a:t>
            </a:r>
          </a:p>
        </p:txBody>
      </p:sp>
      <p:sp>
        <p:nvSpPr>
          <p:cNvPr id="514051" name="Rectangle 3"/>
          <p:cNvSpPr>
            <a:spLocks noGrp="1" noChangeArrowheads="1"/>
          </p:cNvSpPr>
          <p:nvPr>
            <p:ph type="body" idx="1"/>
            <p:custDataLst>
              <p:tags r:id="rId2"/>
            </p:custDataLst>
          </p:nvPr>
        </p:nvSpPr>
        <p:spPr/>
        <p:txBody>
          <a:bodyPr/>
          <a:lstStyle/>
          <a:p>
            <a:endParaRPr lang="en-US"/>
          </a:p>
        </p:txBody>
      </p:sp>
      <p:pic>
        <p:nvPicPr>
          <p:cNvPr id="514052" name="Picture 4" descr="Snapshot 2009-04-19 22-49-07"/>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66688" y="838200"/>
            <a:ext cx="8977312" cy="467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013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Panoramas</a:t>
            </a:r>
          </a:p>
        </p:txBody>
      </p:sp>
      <p:sp>
        <p:nvSpPr>
          <p:cNvPr id="17411" name="Content Placeholder 2"/>
          <p:cNvSpPr>
            <a:spLocks noGrp="1"/>
          </p:cNvSpPr>
          <p:nvPr>
            <p:ph idx="1"/>
          </p:nvPr>
        </p:nvSpPr>
        <p:spPr/>
        <p:txBody>
          <a:bodyPr/>
          <a:lstStyle/>
          <a:p>
            <a:r>
              <a:rPr lang="en-US" smtClean="0"/>
              <a:t>We already covered this…</a:t>
            </a:r>
          </a:p>
        </p:txBody>
      </p:sp>
      <p:pic>
        <p:nvPicPr>
          <p:cNvPr id="17412" name="Picture 3" descr="C:\Users\larryz\Pictures\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2590800"/>
            <a:ext cx="8547100" cy="21574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custDataLst>
              <p:tags r:id="rId1"/>
            </p:custDataLst>
          </p:nvPr>
        </p:nvSpPr>
        <p:spPr/>
        <p:txBody>
          <a:bodyPr/>
          <a:lstStyle/>
          <a:p>
            <a:r>
              <a:rPr lang="en-US" sz="3000"/>
              <a:t>Limits of super-resolution  </a:t>
            </a:r>
            <a:r>
              <a:rPr lang="en-US" sz="2000"/>
              <a:t>[Baker &amp; Kanade, 2002]</a:t>
            </a:r>
          </a:p>
        </p:txBody>
      </p:sp>
      <p:sp>
        <p:nvSpPr>
          <p:cNvPr id="520195" name="Rectangle 3"/>
          <p:cNvSpPr>
            <a:spLocks noGrp="1" noChangeArrowheads="1"/>
          </p:cNvSpPr>
          <p:nvPr>
            <p:ph type="body" idx="1"/>
            <p:custDataLst>
              <p:tags r:id="rId2"/>
            </p:custDataLst>
          </p:nvPr>
        </p:nvSpPr>
        <p:spPr/>
        <p:txBody>
          <a:bodyPr/>
          <a:lstStyle/>
          <a:p>
            <a:r>
              <a:rPr lang="en-US"/>
              <a:t>Performance degrades significantly beyond 4x or so</a:t>
            </a:r>
          </a:p>
          <a:p>
            <a:r>
              <a:rPr lang="en-US"/>
              <a:t>Doesn’t matter how many new images you add</a:t>
            </a:r>
          </a:p>
          <a:p>
            <a:pPr lvl="1"/>
            <a:r>
              <a:rPr lang="en-US"/>
              <a:t>space of possible (ambiguous) solutions explodes quickly</a:t>
            </a:r>
          </a:p>
          <a:p>
            <a:r>
              <a:rPr lang="en-US"/>
              <a:t>Major cause</a:t>
            </a:r>
          </a:p>
          <a:p>
            <a:pPr lvl="1"/>
            <a:r>
              <a:rPr lang="en-US"/>
              <a:t>quantizing pixels to 8-bit gray values</a:t>
            </a:r>
          </a:p>
          <a:p>
            <a:pPr lvl="1"/>
            <a:endParaRPr lang="en-US"/>
          </a:p>
          <a:p>
            <a:r>
              <a:rPr lang="en-US"/>
              <a:t>Possible solutions:</a:t>
            </a:r>
          </a:p>
          <a:p>
            <a:pPr lvl="1"/>
            <a:r>
              <a:rPr lang="en-US"/>
              <a:t>nonlinear techniques (e.g., L1)</a:t>
            </a:r>
          </a:p>
          <a:p>
            <a:pPr lvl="1"/>
            <a:r>
              <a:rPr lang="en-US"/>
              <a:t>better priors (e.g., using domain knowledge)</a:t>
            </a:r>
          </a:p>
          <a:p>
            <a:pPr lvl="2"/>
            <a:r>
              <a:rPr lang="en-US">
                <a:hlinkClick r:id="rId5"/>
              </a:rPr>
              <a:t>Baker &amp; Kanade “Hallucination”, 2002</a:t>
            </a:r>
            <a:endParaRPr lang="en-US"/>
          </a:p>
          <a:p>
            <a:pPr lvl="2"/>
            <a:r>
              <a:rPr lang="en-US">
                <a:hlinkClick r:id="rId6"/>
              </a:rPr>
              <a:t>Freeman et al. “Example-based super-resolution”</a:t>
            </a:r>
            <a:endParaRPr lang="en-US"/>
          </a:p>
          <a:p>
            <a:pPr lvl="1"/>
            <a:endParaRPr lang="en-US"/>
          </a:p>
          <a:p>
            <a:endParaRPr lang="en-US"/>
          </a:p>
        </p:txBody>
      </p:sp>
    </p:spTree>
    <p:extLst>
      <p:ext uri="{BB962C8B-B14F-4D97-AF65-F5344CB8AC3E}">
        <p14:creationId xmlns:p14="http://schemas.microsoft.com/office/powerpoint/2010/main" val="1347663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Noise</a:t>
            </a:r>
          </a:p>
        </p:txBody>
      </p:sp>
      <p:sp>
        <p:nvSpPr>
          <p:cNvPr id="23555" name="Content Placeholder 2"/>
          <p:cNvSpPr>
            <a:spLocks noGrp="1"/>
          </p:cNvSpPr>
          <p:nvPr>
            <p:ph idx="1"/>
          </p:nvPr>
        </p:nvSpPr>
        <p:spPr/>
        <p:txBody>
          <a:bodyPr/>
          <a:lstStyle/>
          <a:p>
            <a:r>
              <a:rPr lang="en-US" dirty="0" smtClean="0"/>
              <a:t>Many possible techniques:</a:t>
            </a:r>
          </a:p>
          <a:p>
            <a:endParaRPr lang="en-US" dirty="0"/>
          </a:p>
          <a:p>
            <a:r>
              <a:rPr lang="en-US" dirty="0" smtClean="0"/>
              <a:t>	Bilateral filter and median filter are very common.</a:t>
            </a:r>
          </a:p>
          <a:p>
            <a:endParaRPr lang="en-US" dirty="0"/>
          </a:p>
          <a:p>
            <a:r>
              <a:rPr lang="en-US" dirty="0" smtClean="0"/>
              <a:t>	Blur color more than intensity.  Why?</a:t>
            </a:r>
          </a:p>
          <a:p>
            <a:endParaRPr lang="en-US" dirty="0"/>
          </a:p>
          <a:p>
            <a:r>
              <a:rPr lang="en-US" dirty="0" smtClean="0"/>
              <a:t>	There are more advanced techniques…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Non-local means</a:t>
            </a:r>
          </a:p>
        </p:txBody>
      </p:sp>
      <p:sp>
        <p:nvSpPr>
          <p:cNvPr id="2" name="Rectangle 1"/>
          <p:cNvSpPr/>
          <p:nvPr/>
        </p:nvSpPr>
        <p:spPr>
          <a:xfrm>
            <a:off x="762000" y="6096000"/>
            <a:ext cx="6553200" cy="523220"/>
          </a:xfrm>
          <a:prstGeom prst="rect">
            <a:avLst/>
          </a:prstGeom>
        </p:spPr>
        <p:txBody>
          <a:bodyPr wrap="square">
            <a:spAutoFit/>
          </a:bodyPr>
          <a:lstStyle/>
          <a:p>
            <a:r>
              <a:rPr lang="en-US" sz="1400" dirty="0" smtClean="0">
                <a:latin typeface="+mn-lt"/>
              </a:rPr>
              <a:t>A. </a:t>
            </a:r>
            <a:r>
              <a:rPr lang="en-US" sz="1400" dirty="0" err="1" smtClean="0">
                <a:latin typeface="+mn-lt"/>
              </a:rPr>
              <a:t>Buades</a:t>
            </a:r>
            <a:r>
              <a:rPr lang="en-US" sz="1400" dirty="0" smtClean="0">
                <a:latin typeface="+mn-lt"/>
              </a:rPr>
              <a:t>, B. </a:t>
            </a:r>
            <a:r>
              <a:rPr lang="en-US" sz="1400" dirty="0" err="1" smtClean="0">
                <a:latin typeface="+mn-lt"/>
              </a:rPr>
              <a:t>Coll</a:t>
            </a:r>
            <a:r>
              <a:rPr lang="en-US" sz="1400" dirty="0" smtClean="0">
                <a:latin typeface="+mn-lt"/>
              </a:rPr>
              <a:t>, J.M. </a:t>
            </a:r>
            <a:r>
              <a:rPr lang="en-US" sz="1400" dirty="0" err="1" smtClean="0">
                <a:latin typeface="+mn-lt"/>
              </a:rPr>
              <a:t>Morel"A</a:t>
            </a:r>
            <a:r>
              <a:rPr lang="en-US" sz="1400" dirty="0" smtClean="0">
                <a:latin typeface="+mn-lt"/>
              </a:rPr>
              <a:t> non local algorithm for image </a:t>
            </a:r>
            <a:r>
              <a:rPr lang="en-US" sz="1400" dirty="0" err="1" smtClean="0">
                <a:latin typeface="+mn-lt"/>
              </a:rPr>
              <a:t>denoising</a:t>
            </a:r>
            <a:r>
              <a:rPr lang="en-US" sz="1400" dirty="0" smtClean="0">
                <a:latin typeface="+mn-lt"/>
              </a:rPr>
              <a:t>" </a:t>
            </a:r>
            <a:br>
              <a:rPr lang="en-US" sz="1400" dirty="0" smtClean="0">
                <a:latin typeface="+mn-lt"/>
              </a:rPr>
            </a:br>
            <a:r>
              <a:rPr lang="en-US" sz="1400" dirty="0" smtClean="0">
                <a:latin typeface="+mn-lt"/>
              </a:rPr>
              <a:t>IEEE Computer Vision and Pattern Recognition 2005, </a:t>
            </a:r>
            <a:r>
              <a:rPr lang="en-US" sz="1400" dirty="0" err="1" smtClean="0">
                <a:latin typeface="+mn-lt"/>
              </a:rPr>
              <a:t>Vol</a:t>
            </a:r>
            <a:r>
              <a:rPr lang="en-US" sz="1400" dirty="0" smtClean="0">
                <a:latin typeface="+mn-lt"/>
              </a:rPr>
              <a:t> 2, pp:60-65, 2005.</a:t>
            </a:r>
            <a:endParaRPr lang="en-US" sz="1400" dirty="0">
              <a:latin typeface="+mn-lt"/>
            </a:endParaRPr>
          </a:p>
        </p:txBody>
      </p:sp>
      <p:sp>
        <p:nvSpPr>
          <p:cNvPr id="3" name="TextBox 2"/>
          <p:cNvSpPr txBox="1"/>
          <p:nvPr/>
        </p:nvSpPr>
        <p:spPr>
          <a:xfrm>
            <a:off x="304800" y="1066800"/>
            <a:ext cx="5791200" cy="461665"/>
          </a:xfrm>
          <a:prstGeom prst="rect">
            <a:avLst/>
          </a:prstGeom>
          <a:noFill/>
        </p:spPr>
        <p:txBody>
          <a:bodyPr wrap="square" rtlCol="0">
            <a:spAutoFit/>
          </a:bodyPr>
          <a:lstStyle/>
          <a:p>
            <a:r>
              <a:rPr lang="en-US" dirty="0" smtClean="0">
                <a:latin typeface="+mn-lt"/>
              </a:rPr>
              <a:t>Look for similar patches in the image…</a:t>
            </a:r>
            <a:endParaRPr lang="en-US" dirty="0">
              <a:latin typeface="+mn-lt"/>
            </a:endParaRPr>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00200"/>
            <a:ext cx="4343400" cy="436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930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Non-local means</a:t>
            </a:r>
          </a:p>
        </p:txBody>
      </p:sp>
      <p:sp>
        <p:nvSpPr>
          <p:cNvPr id="2" name="Rectangle 1"/>
          <p:cNvSpPr/>
          <p:nvPr/>
        </p:nvSpPr>
        <p:spPr>
          <a:xfrm>
            <a:off x="762000" y="6096000"/>
            <a:ext cx="6553200" cy="523220"/>
          </a:xfrm>
          <a:prstGeom prst="rect">
            <a:avLst/>
          </a:prstGeom>
        </p:spPr>
        <p:txBody>
          <a:bodyPr wrap="square">
            <a:spAutoFit/>
          </a:bodyPr>
          <a:lstStyle/>
          <a:p>
            <a:r>
              <a:rPr lang="en-US" sz="1400" dirty="0" smtClean="0">
                <a:latin typeface="+mn-lt"/>
              </a:rPr>
              <a:t>A. </a:t>
            </a:r>
            <a:r>
              <a:rPr lang="en-US" sz="1400" dirty="0" err="1" smtClean="0">
                <a:latin typeface="+mn-lt"/>
              </a:rPr>
              <a:t>Buades</a:t>
            </a:r>
            <a:r>
              <a:rPr lang="en-US" sz="1400" dirty="0" smtClean="0">
                <a:latin typeface="+mn-lt"/>
              </a:rPr>
              <a:t>, B. </a:t>
            </a:r>
            <a:r>
              <a:rPr lang="en-US" sz="1400" dirty="0" err="1" smtClean="0">
                <a:latin typeface="+mn-lt"/>
              </a:rPr>
              <a:t>Coll</a:t>
            </a:r>
            <a:r>
              <a:rPr lang="en-US" sz="1400" dirty="0" smtClean="0">
                <a:latin typeface="+mn-lt"/>
              </a:rPr>
              <a:t>, J.M. </a:t>
            </a:r>
            <a:r>
              <a:rPr lang="en-US" sz="1400" dirty="0" err="1" smtClean="0">
                <a:latin typeface="+mn-lt"/>
              </a:rPr>
              <a:t>Morel"A</a:t>
            </a:r>
            <a:r>
              <a:rPr lang="en-US" sz="1400" dirty="0" smtClean="0">
                <a:latin typeface="+mn-lt"/>
              </a:rPr>
              <a:t> non local algorithm for image </a:t>
            </a:r>
            <a:r>
              <a:rPr lang="en-US" sz="1400" dirty="0" err="1" smtClean="0">
                <a:latin typeface="+mn-lt"/>
              </a:rPr>
              <a:t>denoising</a:t>
            </a:r>
            <a:r>
              <a:rPr lang="en-US" sz="1400" dirty="0" smtClean="0">
                <a:latin typeface="+mn-lt"/>
              </a:rPr>
              <a:t>" </a:t>
            </a:r>
            <a:br>
              <a:rPr lang="en-US" sz="1400" dirty="0" smtClean="0">
                <a:latin typeface="+mn-lt"/>
              </a:rPr>
            </a:br>
            <a:r>
              <a:rPr lang="en-US" sz="1400" dirty="0" smtClean="0">
                <a:latin typeface="+mn-lt"/>
              </a:rPr>
              <a:t>IEEE Computer Vision and Pattern Recognition 2005, </a:t>
            </a:r>
            <a:r>
              <a:rPr lang="en-US" sz="1400" dirty="0" err="1" smtClean="0">
                <a:latin typeface="+mn-lt"/>
              </a:rPr>
              <a:t>Vol</a:t>
            </a:r>
            <a:r>
              <a:rPr lang="en-US" sz="1400" dirty="0" smtClean="0">
                <a:latin typeface="+mn-lt"/>
              </a:rPr>
              <a:t> 2, pp:60-65, 2005.</a:t>
            </a:r>
            <a:endParaRPr lang="en-US" sz="1400" dirty="0">
              <a:latin typeface="+mn-lt"/>
            </a:endParaRPr>
          </a:p>
        </p:txBody>
      </p:sp>
      <p:pic>
        <p:nvPicPr>
          <p:cNvPr id="849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73818"/>
            <a:ext cx="8496300" cy="362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1066800"/>
            <a:ext cx="5791200" cy="461665"/>
          </a:xfrm>
          <a:prstGeom prst="rect">
            <a:avLst/>
          </a:prstGeom>
          <a:noFill/>
        </p:spPr>
        <p:txBody>
          <a:bodyPr wrap="square" rtlCol="0">
            <a:spAutoFit/>
          </a:bodyPr>
          <a:lstStyle/>
          <a:p>
            <a:r>
              <a:rPr lang="en-US" dirty="0" smtClean="0">
                <a:latin typeface="+mn-lt"/>
              </a:rPr>
              <a:t>Look for similar patches in the image…</a:t>
            </a:r>
            <a:endParaRPr lang="en-US" dirty="0">
              <a:latin typeface="+mn-lt"/>
            </a:endParaRPr>
          </a:p>
        </p:txBody>
      </p:sp>
    </p:spTree>
    <p:extLst>
      <p:ext uri="{BB962C8B-B14F-4D97-AF65-F5344CB8AC3E}">
        <p14:creationId xmlns:p14="http://schemas.microsoft.com/office/powerpoint/2010/main" val="36196542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Non-local means results</a:t>
            </a:r>
          </a:p>
        </p:txBody>
      </p:sp>
      <p:pic>
        <p:nvPicPr>
          <p:cNvPr id="839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76047"/>
            <a:ext cx="4373279"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76047"/>
            <a:ext cx="4357688" cy="287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19839" y="4736068"/>
            <a:ext cx="2438400" cy="369332"/>
          </a:xfrm>
          <a:prstGeom prst="rect">
            <a:avLst/>
          </a:prstGeom>
          <a:noFill/>
        </p:spPr>
        <p:txBody>
          <a:bodyPr wrap="square" rtlCol="0">
            <a:spAutoFit/>
          </a:bodyPr>
          <a:lstStyle/>
          <a:p>
            <a:pPr algn="ctr"/>
            <a:r>
              <a:rPr lang="en-US" sz="1800" dirty="0" smtClean="0">
                <a:latin typeface="+mn-lt"/>
              </a:rPr>
              <a:t>De-noising results</a:t>
            </a:r>
            <a:endParaRPr lang="en-US" sz="1800" dirty="0">
              <a:latin typeface="+mn-lt"/>
            </a:endParaRPr>
          </a:p>
        </p:txBody>
      </p:sp>
      <p:sp>
        <p:nvSpPr>
          <p:cNvPr id="10" name="TextBox 9"/>
          <p:cNvSpPr txBox="1"/>
          <p:nvPr/>
        </p:nvSpPr>
        <p:spPr>
          <a:xfrm>
            <a:off x="5684044" y="4736068"/>
            <a:ext cx="2438400" cy="369332"/>
          </a:xfrm>
          <a:prstGeom prst="rect">
            <a:avLst/>
          </a:prstGeom>
          <a:noFill/>
        </p:spPr>
        <p:txBody>
          <a:bodyPr wrap="square" rtlCol="0">
            <a:spAutoFit/>
          </a:bodyPr>
          <a:lstStyle/>
          <a:p>
            <a:pPr algn="ctr"/>
            <a:r>
              <a:rPr lang="en-US" sz="1800" dirty="0" smtClean="0">
                <a:latin typeface="+mn-lt"/>
              </a:rPr>
              <a:t>Subtracted images</a:t>
            </a:r>
            <a:endParaRPr lang="en-US" sz="1800" dirty="0">
              <a:latin typeface="+mn-lt"/>
            </a:endParaRPr>
          </a:p>
        </p:txBody>
      </p:sp>
    </p:spTree>
    <p:extLst>
      <p:ext uri="{BB962C8B-B14F-4D97-AF65-F5344CB8AC3E}">
        <p14:creationId xmlns:p14="http://schemas.microsoft.com/office/powerpoint/2010/main" val="858436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images</a:t>
            </a:r>
            <a:endParaRPr lang="en-US" dirty="0"/>
          </a:p>
        </p:txBody>
      </p:sp>
      <p:sp>
        <p:nvSpPr>
          <p:cNvPr id="3" name="Content Placeholder 2"/>
          <p:cNvSpPr>
            <a:spLocks noGrp="1"/>
          </p:cNvSpPr>
          <p:nvPr>
            <p:ph idx="1"/>
          </p:nvPr>
        </p:nvSpPr>
        <p:spPr/>
        <p:txBody>
          <a:bodyPr/>
          <a:lstStyle/>
          <a:p>
            <a:r>
              <a:rPr lang="en-US" dirty="0" smtClean="0"/>
              <a:t>Use two images: Flash and no flash</a:t>
            </a:r>
            <a:endParaRPr lang="en-US" dirty="0"/>
          </a:p>
        </p:txBody>
      </p:sp>
      <p:grpSp>
        <p:nvGrpSpPr>
          <p:cNvPr id="4" name="Group 3"/>
          <p:cNvGrpSpPr/>
          <p:nvPr/>
        </p:nvGrpSpPr>
        <p:grpSpPr>
          <a:xfrm>
            <a:off x="2438400" y="1472499"/>
            <a:ext cx="4543425" cy="4699701"/>
            <a:chOff x="569181" y="1447800"/>
            <a:chExt cx="4772025" cy="5004501"/>
          </a:xfrm>
        </p:grpSpPr>
        <p:pic>
          <p:nvPicPr>
            <p:cNvPr id="1003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181" y="1447800"/>
              <a:ext cx="4772025" cy="49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35" y="3932520"/>
              <a:ext cx="4732271" cy="2519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24000" y="6199367"/>
            <a:ext cx="6858000" cy="430887"/>
          </a:xfrm>
          <a:prstGeom prst="rect">
            <a:avLst/>
          </a:prstGeom>
        </p:spPr>
        <p:txBody>
          <a:bodyPr wrap="square">
            <a:spAutoFit/>
          </a:bodyPr>
          <a:lstStyle/>
          <a:p>
            <a:r>
              <a:rPr lang="en-US" sz="1100" dirty="0" smtClean="0">
                <a:latin typeface="+mn-lt"/>
              </a:rPr>
              <a:t>G. </a:t>
            </a:r>
            <a:r>
              <a:rPr lang="en-US" sz="1100" dirty="0" err="1">
                <a:latin typeface="+mn-lt"/>
              </a:rPr>
              <a:t>Petschnigg</a:t>
            </a:r>
            <a:r>
              <a:rPr lang="en-US" sz="1100" dirty="0">
                <a:latin typeface="+mn-lt"/>
              </a:rPr>
              <a:t>, </a:t>
            </a:r>
            <a:r>
              <a:rPr lang="en-US" sz="1100" dirty="0" smtClean="0">
                <a:latin typeface="+mn-lt"/>
              </a:rPr>
              <a:t>M. </a:t>
            </a:r>
            <a:r>
              <a:rPr lang="en-US" sz="1100" dirty="0" err="1">
                <a:latin typeface="+mn-lt"/>
              </a:rPr>
              <a:t>Agrawala</a:t>
            </a:r>
            <a:r>
              <a:rPr lang="en-US" sz="1100" dirty="0">
                <a:latin typeface="+mn-lt"/>
              </a:rPr>
              <a:t>, </a:t>
            </a:r>
            <a:r>
              <a:rPr lang="en-US" sz="1100" dirty="0" smtClean="0">
                <a:latin typeface="+mn-lt"/>
              </a:rPr>
              <a:t>H. </a:t>
            </a:r>
            <a:r>
              <a:rPr lang="en-US" sz="1100" dirty="0">
                <a:latin typeface="+mn-lt"/>
              </a:rPr>
              <a:t>Hoppe, </a:t>
            </a:r>
            <a:r>
              <a:rPr lang="en-US" sz="1100" dirty="0" smtClean="0">
                <a:latin typeface="+mn-lt"/>
              </a:rPr>
              <a:t>R. </a:t>
            </a:r>
            <a:r>
              <a:rPr lang="en-US" sz="1100" dirty="0">
                <a:latin typeface="+mn-lt"/>
              </a:rPr>
              <a:t>Szeliski, </a:t>
            </a:r>
            <a:r>
              <a:rPr lang="en-US" sz="1100" dirty="0" smtClean="0">
                <a:latin typeface="+mn-lt"/>
              </a:rPr>
              <a:t>M. </a:t>
            </a:r>
            <a:r>
              <a:rPr lang="en-US" sz="1100" dirty="0">
                <a:latin typeface="+mn-lt"/>
              </a:rPr>
              <a:t>Cohen, </a:t>
            </a:r>
            <a:r>
              <a:rPr lang="en-US" sz="1100" dirty="0" smtClean="0">
                <a:latin typeface="+mn-lt"/>
              </a:rPr>
              <a:t>K. </a:t>
            </a:r>
            <a:r>
              <a:rPr lang="en-US" sz="1100" dirty="0">
                <a:latin typeface="+mn-lt"/>
              </a:rPr>
              <a:t>Toyama. Digital Photography with Flash and No-Flash Image Pairs. </a:t>
            </a:r>
            <a:r>
              <a:rPr lang="en-US" sz="1100" i="1" dirty="0" smtClean="0">
                <a:latin typeface="+mn-lt"/>
              </a:rPr>
              <a:t>SIGGRAPH </a:t>
            </a:r>
            <a:r>
              <a:rPr lang="en-US" sz="1100" dirty="0" smtClean="0">
                <a:latin typeface="+mn-lt"/>
              </a:rPr>
              <a:t>2004</a:t>
            </a:r>
            <a:endParaRPr lang="en-US" sz="1100" dirty="0">
              <a:latin typeface="+mn-lt"/>
            </a:endParaRPr>
          </a:p>
        </p:txBody>
      </p:sp>
    </p:spTree>
    <p:extLst>
      <p:ext uri="{BB962C8B-B14F-4D97-AF65-F5344CB8AC3E}">
        <p14:creationId xmlns:p14="http://schemas.microsoft.com/office/powerpoint/2010/main" val="34662681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images</a:t>
            </a:r>
            <a:endParaRPr lang="en-US" dirty="0"/>
          </a:p>
        </p:txBody>
      </p:sp>
      <p:sp>
        <p:nvSpPr>
          <p:cNvPr id="3" name="Content Placeholder 2"/>
          <p:cNvSpPr>
            <a:spLocks noGrp="1"/>
          </p:cNvSpPr>
          <p:nvPr>
            <p:ph idx="1"/>
          </p:nvPr>
        </p:nvSpPr>
        <p:spPr/>
        <p:txBody>
          <a:bodyPr/>
          <a:lstStyle/>
          <a:p>
            <a:r>
              <a:rPr lang="en-US" dirty="0" smtClean="0"/>
              <a:t>Flash/no flash</a:t>
            </a:r>
            <a:endParaRPr lang="en-US" dirty="0"/>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701707" cy="361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8160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Seeing Mt. Rainier</a:t>
            </a:r>
            <a:endParaRPr lang="en-US" dirty="0"/>
          </a:p>
        </p:txBody>
      </p:sp>
      <p:sp>
        <p:nvSpPr>
          <p:cNvPr id="3" name="Content Placeholder 2"/>
          <p:cNvSpPr>
            <a:spLocks noGrp="1"/>
          </p:cNvSpPr>
          <p:nvPr>
            <p:ph idx="1"/>
          </p:nvPr>
        </p:nvSpPr>
        <p:spPr/>
        <p:txBody>
          <a:bodyPr/>
          <a:lstStyle/>
          <a:p>
            <a:r>
              <a:rPr lang="en-US" dirty="0" smtClean="0"/>
              <a:t>What if we want to take a picture of Mt. Rainier from Seattle?</a:t>
            </a:r>
            <a:endParaRPr lang="en-US" dirty="0"/>
          </a:p>
        </p:txBody>
      </p:sp>
      <p:pic>
        <p:nvPicPr>
          <p:cNvPr id="870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25853"/>
            <a:ext cx="7534275" cy="423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63" y="1914894"/>
            <a:ext cx="7534275" cy="424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415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fade">
                                      <p:cBhvr>
                                        <p:cTn id="7" dur="5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Seeing Mt. Rainier</a:t>
            </a:r>
            <a:endParaRPr lang="en-US" dirty="0"/>
          </a:p>
        </p:txBody>
      </p:sp>
      <p:pic>
        <p:nvPicPr>
          <p:cNvPr id="870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2323" y="12954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19200" y="6019800"/>
            <a:ext cx="6400800" cy="523220"/>
          </a:xfrm>
          <a:prstGeom prst="rect">
            <a:avLst/>
          </a:prstGeom>
        </p:spPr>
        <p:txBody>
          <a:bodyPr wrap="square">
            <a:spAutoFit/>
          </a:bodyPr>
          <a:lstStyle/>
          <a:p>
            <a:r>
              <a:rPr lang="en-US" sz="1400" b="1" dirty="0" smtClean="0">
                <a:latin typeface="+mn-lt"/>
              </a:rPr>
              <a:t>Joshi, N.</a:t>
            </a:r>
            <a:r>
              <a:rPr lang="en-US" sz="1400" dirty="0" smtClean="0">
                <a:latin typeface="+mn-lt"/>
              </a:rPr>
              <a:t> and Cohen, M. </a:t>
            </a:r>
            <a:r>
              <a:rPr lang="en-US" sz="1400" i="1" dirty="0" smtClean="0">
                <a:latin typeface="+mn-lt"/>
                <a:hlinkClick r:id="rId3"/>
              </a:rPr>
              <a:t>Seeing Mt. Rainier: Lucky Imaging for Multi-Image </a:t>
            </a:r>
            <a:r>
              <a:rPr lang="en-US" sz="1400" i="1" dirty="0" err="1" smtClean="0">
                <a:latin typeface="+mn-lt"/>
                <a:hlinkClick r:id="rId3"/>
              </a:rPr>
              <a:t>Denoising</a:t>
            </a:r>
            <a:r>
              <a:rPr lang="en-US" sz="1400" i="1" dirty="0" smtClean="0">
                <a:latin typeface="+mn-lt"/>
                <a:hlinkClick r:id="rId3"/>
              </a:rPr>
              <a:t>, Sharpening, and Haze Removal</a:t>
            </a:r>
            <a:r>
              <a:rPr lang="en-US" sz="1400" dirty="0" smtClean="0">
                <a:latin typeface="+mn-lt"/>
              </a:rPr>
              <a:t>. IEEE ICCP 2010. </a:t>
            </a:r>
            <a:endParaRPr lang="en-US" sz="1400" dirty="0">
              <a:latin typeface="+mn-lt"/>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4723" y="14478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7123" y="16002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9523" y="17526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1923" y="19050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323" y="20574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723" y="22098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9123" y="23622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1523" y="25146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3923" y="26670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6323" y="28194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8723" y="29718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1123" y="3124200"/>
            <a:ext cx="4352677" cy="2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5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Seeing Mt. Rainier</a:t>
            </a:r>
            <a:endParaRPr lang="en-US" dirty="0"/>
          </a:p>
        </p:txBody>
      </p:sp>
      <p:sp>
        <p:nvSpPr>
          <p:cNvPr id="3" name="Content Placeholder 2"/>
          <p:cNvSpPr>
            <a:spLocks noGrp="1"/>
          </p:cNvSpPr>
          <p:nvPr>
            <p:ph idx="1"/>
          </p:nvPr>
        </p:nvSpPr>
        <p:spPr/>
        <p:txBody>
          <a:bodyPr/>
          <a:lstStyle/>
          <a:p>
            <a:endParaRPr lang="en-US" dirty="0"/>
          </a:p>
        </p:txBody>
      </p:sp>
      <p:pic>
        <p:nvPicPr>
          <p:cNvPr id="870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76" y="1150440"/>
            <a:ext cx="8992762" cy="5058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76" y="1155078"/>
            <a:ext cx="8992762" cy="507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4" name="Picture 4" descr="http://research.microsoft.com/en-us/um/redmond/groups/ivm/seeingmtrainier/SeeingMtRainierSupplementary/images/weightedmean_dehaz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76" y="1150440"/>
            <a:ext cx="8992762" cy="50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73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044"/>
                                        </p:tgtEl>
                                        <p:attrNameLst>
                                          <p:attrName>style.visibility</p:attrName>
                                        </p:attrNameLst>
                                      </p:cBhvr>
                                      <p:to>
                                        <p:strVal val="visible"/>
                                      </p:to>
                                    </p:set>
                                    <p:animEffect transition="in" filter="fade">
                                      <p:cBhvr>
                                        <p:cTn id="12" dur="5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Composite</a:t>
            </a:r>
          </a:p>
        </p:txBody>
      </p:sp>
      <p:sp>
        <p:nvSpPr>
          <p:cNvPr id="18435" name="Content Placeholder 2"/>
          <p:cNvSpPr>
            <a:spLocks noGrp="1"/>
          </p:cNvSpPr>
          <p:nvPr>
            <p:ph idx="1"/>
          </p:nvPr>
        </p:nvSpPr>
        <p:spPr>
          <a:xfrm>
            <a:off x="685800" y="914400"/>
            <a:ext cx="7772400" cy="900113"/>
          </a:xfrm>
        </p:spPr>
        <p:txBody>
          <a:bodyPr/>
          <a:lstStyle/>
          <a:p>
            <a:r>
              <a:rPr lang="en-US" smtClean="0"/>
              <a:t>How do Photoshop’s cloning and healing brushes work?  What is the difference?</a:t>
            </a:r>
          </a:p>
        </p:txBody>
      </p:sp>
      <p:grpSp>
        <p:nvGrpSpPr>
          <p:cNvPr id="12" name="Group 11"/>
          <p:cNvGrpSpPr>
            <a:grpSpLocks/>
          </p:cNvGrpSpPr>
          <p:nvPr/>
        </p:nvGrpSpPr>
        <p:grpSpPr bwMode="auto">
          <a:xfrm>
            <a:off x="990600" y="3352800"/>
            <a:ext cx="2438400" cy="1524000"/>
            <a:chOff x="1524000" y="1905000"/>
            <a:chExt cx="3505200" cy="2057400"/>
          </a:xfrm>
        </p:grpSpPr>
        <p:sp>
          <p:nvSpPr>
            <p:cNvPr id="18453" name="Freeform 4"/>
            <p:cNvSpPr>
              <a:spLocks/>
            </p:cNvSpPr>
            <p:nvPr/>
          </p:nvSpPr>
          <p:spPr bwMode="auto">
            <a:xfrm>
              <a:off x="1524000" y="2971800"/>
              <a:ext cx="3053301" cy="675882"/>
            </a:xfrm>
            <a:custGeom>
              <a:avLst/>
              <a:gdLst>
                <a:gd name="T0" fmla="*/ 0 w 3053301"/>
                <a:gd name="T1" fmla="*/ 675882 h 675882"/>
                <a:gd name="T2" fmla="*/ 55659 w 3053301"/>
                <a:gd name="T3" fmla="*/ 596369 h 675882"/>
                <a:gd name="T4" fmla="*/ 87464 w 3053301"/>
                <a:gd name="T5" fmla="*/ 564564 h 675882"/>
                <a:gd name="T6" fmla="*/ 103367 w 3053301"/>
                <a:gd name="T7" fmla="*/ 540710 h 675882"/>
                <a:gd name="T8" fmla="*/ 135172 w 3053301"/>
                <a:gd name="T9" fmla="*/ 477099 h 675882"/>
                <a:gd name="T10" fmla="*/ 159026 w 3053301"/>
                <a:gd name="T11" fmla="*/ 421440 h 675882"/>
                <a:gd name="T12" fmla="*/ 182880 w 3053301"/>
                <a:gd name="T13" fmla="*/ 397586 h 675882"/>
                <a:gd name="T14" fmla="*/ 214685 w 3053301"/>
                <a:gd name="T15" fmla="*/ 349878 h 675882"/>
                <a:gd name="T16" fmla="*/ 270344 w 3053301"/>
                <a:gd name="T17" fmla="*/ 302171 h 675882"/>
                <a:gd name="T18" fmla="*/ 341906 w 3053301"/>
                <a:gd name="T19" fmla="*/ 262414 h 675882"/>
                <a:gd name="T20" fmla="*/ 365760 w 3053301"/>
                <a:gd name="T21" fmla="*/ 254463 h 675882"/>
                <a:gd name="T22" fmla="*/ 453224 w 3053301"/>
                <a:gd name="T23" fmla="*/ 262414 h 675882"/>
                <a:gd name="T24" fmla="*/ 500932 w 3053301"/>
                <a:gd name="T25" fmla="*/ 294219 h 675882"/>
                <a:gd name="T26" fmla="*/ 556591 w 3053301"/>
                <a:gd name="T27" fmla="*/ 341927 h 675882"/>
                <a:gd name="T28" fmla="*/ 580445 w 3053301"/>
                <a:gd name="T29" fmla="*/ 365781 h 675882"/>
                <a:gd name="T30" fmla="*/ 636104 w 3053301"/>
                <a:gd name="T31" fmla="*/ 389635 h 675882"/>
                <a:gd name="T32" fmla="*/ 755374 w 3053301"/>
                <a:gd name="T33" fmla="*/ 373732 h 675882"/>
                <a:gd name="T34" fmla="*/ 803082 w 3053301"/>
                <a:gd name="T35" fmla="*/ 333976 h 675882"/>
                <a:gd name="T36" fmla="*/ 874643 w 3053301"/>
                <a:gd name="T37" fmla="*/ 294219 h 675882"/>
                <a:gd name="T38" fmla="*/ 938254 w 3053301"/>
                <a:gd name="T39" fmla="*/ 302171 h 675882"/>
                <a:gd name="T40" fmla="*/ 962108 w 3053301"/>
                <a:gd name="T41" fmla="*/ 333976 h 675882"/>
                <a:gd name="T42" fmla="*/ 1025718 w 3053301"/>
                <a:gd name="T43" fmla="*/ 381684 h 675882"/>
                <a:gd name="T44" fmla="*/ 1081377 w 3053301"/>
                <a:gd name="T45" fmla="*/ 429391 h 675882"/>
                <a:gd name="T46" fmla="*/ 1129085 w 3053301"/>
                <a:gd name="T47" fmla="*/ 477099 h 675882"/>
                <a:gd name="T48" fmla="*/ 1184744 w 3053301"/>
                <a:gd name="T49" fmla="*/ 532758 h 675882"/>
                <a:gd name="T50" fmla="*/ 1240403 w 3053301"/>
                <a:gd name="T51" fmla="*/ 556612 h 675882"/>
                <a:gd name="T52" fmla="*/ 1280160 w 3053301"/>
                <a:gd name="T53" fmla="*/ 580466 h 675882"/>
                <a:gd name="T54" fmla="*/ 1319916 w 3053301"/>
                <a:gd name="T55" fmla="*/ 588417 h 675882"/>
                <a:gd name="T56" fmla="*/ 1343770 w 3053301"/>
                <a:gd name="T57" fmla="*/ 596369 h 675882"/>
                <a:gd name="T58" fmla="*/ 1375575 w 3053301"/>
                <a:gd name="T59" fmla="*/ 604320 h 675882"/>
                <a:gd name="T60" fmla="*/ 1518699 w 3053301"/>
                <a:gd name="T61" fmla="*/ 596369 h 675882"/>
                <a:gd name="T62" fmla="*/ 1598212 w 3053301"/>
                <a:gd name="T63" fmla="*/ 556612 h 675882"/>
                <a:gd name="T64" fmla="*/ 1630017 w 3053301"/>
                <a:gd name="T65" fmla="*/ 532758 h 675882"/>
                <a:gd name="T66" fmla="*/ 1677725 w 3053301"/>
                <a:gd name="T67" fmla="*/ 493002 h 675882"/>
                <a:gd name="T68" fmla="*/ 1709530 w 3053301"/>
                <a:gd name="T69" fmla="*/ 445294 h 675882"/>
                <a:gd name="T70" fmla="*/ 1725433 w 3053301"/>
                <a:gd name="T71" fmla="*/ 421440 h 675882"/>
                <a:gd name="T72" fmla="*/ 1741335 w 3053301"/>
                <a:gd name="T73" fmla="*/ 397586 h 675882"/>
                <a:gd name="T74" fmla="*/ 1749287 w 3053301"/>
                <a:gd name="T75" fmla="*/ 373732 h 675882"/>
                <a:gd name="T76" fmla="*/ 1773141 w 3053301"/>
                <a:gd name="T77" fmla="*/ 341927 h 675882"/>
                <a:gd name="T78" fmla="*/ 1804946 w 3053301"/>
                <a:gd name="T79" fmla="*/ 294219 h 675882"/>
                <a:gd name="T80" fmla="*/ 1876508 w 3053301"/>
                <a:gd name="T81" fmla="*/ 230609 h 675882"/>
                <a:gd name="T82" fmla="*/ 1916264 w 3053301"/>
                <a:gd name="T83" fmla="*/ 182901 h 675882"/>
                <a:gd name="T84" fmla="*/ 1948069 w 3053301"/>
                <a:gd name="T85" fmla="*/ 159047 h 675882"/>
                <a:gd name="T86" fmla="*/ 1971923 w 3053301"/>
                <a:gd name="T87" fmla="*/ 135193 h 675882"/>
                <a:gd name="T88" fmla="*/ 2019631 w 3053301"/>
                <a:gd name="T89" fmla="*/ 103388 h 675882"/>
                <a:gd name="T90" fmla="*/ 2067339 w 3053301"/>
                <a:gd name="T91" fmla="*/ 87485 h 675882"/>
                <a:gd name="T92" fmla="*/ 2122998 w 3053301"/>
                <a:gd name="T93" fmla="*/ 95437 h 675882"/>
                <a:gd name="T94" fmla="*/ 2138901 w 3053301"/>
                <a:gd name="T95" fmla="*/ 119291 h 675882"/>
                <a:gd name="T96" fmla="*/ 2194560 w 3053301"/>
                <a:gd name="T97" fmla="*/ 190852 h 675882"/>
                <a:gd name="T98" fmla="*/ 2234316 w 3053301"/>
                <a:gd name="T99" fmla="*/ 254463 h 675882"/>
                <a:gd name="T100" fmla="*/ 2329732 w 3053301"/>
                <a:gd name="T101" fmla="*/ 333976 h 675882"/>
                <a:gd name="T102" fmla="*/ 2417196 w 3053301"/>
                <a:gd name="T103" fmla="*/ 349878 h 675882"/>
                <a:gd name="T104" fmla="*/ 2631882 w 3053301"/>
                <a:gd name="T105" fmla="*/ 333976 h 675882"/>
                <a:gd name="T106" fmla="*/ 2703443 w 3053301"/>
                <a:gd name="T107" fmla="*/ 302171 h 675882"/>
                <a:gd name="T108" fmla="*/ 2743200 w 3053301"/>
                <a:gd name="T109" fmla="*/ 254463 h 675882"/>
                <a:gd name="T110" fmla="*/ 2767054 w 3053301"/>
                <a:gd name="T111" fmla="*/ 230609 h 675882"/>
                <a:gd name="T112" fmla="*/ 2782956 w 3053301"/>
                <a:gd name="T113" fmla="*/ 206755 h 675882"/>
                <a:gd name="T114" fmla="*/ 2830664 w 3053301"/>
                <a:gd name="T115" fmla="*/ 135193 h 675882"/>
                <a:gd name="T116" fmla="*/ 2878372 w 3053301"/>
                <a:gd name="T117" fmla="*/ 87485 h 675882"/>
                <a:gd name="T118" fmla="*/ 2949934 w 3053301"/>
                <a:gd name="T119" fmla="*/ 39777 h 675882"/>
                <a:gd name="T120" fmla="*/ 3021495 w 3053301"/>
                <a:gd name="T121" fmla="*/ 7972 h 675882"/>
                <a:gd name="T122" fmla="*/ 3053301 w 3053301"/>
                <a:gd name="T123" fmla="*/ 21 h 6758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3301" h="675882">
                  <a:moveTo>
                    <a:pt x="0" y="675882"/>
                  </a:moveTo>
                  <a:cubicBezTo>
                    <a:pt x="85973" y="607103"/>
                    <a:pt x="1667" y="686355"/>
                    <a:pt x="55659" y="596369"/>
                  </a:cubicBezTo>
                  <a:cubicBezTo>
                    <a:pt x="63373" y="583513"/>
                    <a:pt x="77707" y="575948"/>
                    <a:pt x="87464" y="564564"/>
                  </a:cubicBezTo>
                  <a:cubicBezTo>
                    <a:pt x="93683" y="557308"/>
                    <a:pt x="98791" y="549100"/>
                    <a:pt x="103367" y="540710"/>
                  </a:cubicBezTo>
                  <a:cubicBezTo>
                    <a:pt x="114719" y="519898"/>
                    <a:pt x="127676" y="499589"/>
                    <a:pt x="135172" y="477099"/>
                  </a:cubicBezTo>
                  <a:cubicBezTo>
                    <a:pt x="141661" y="457631"/>
                    <a:pt x="146743" y="438636"/>
                    <a:pt x="159026" y="421440"/>
                  </a:cubicBezTo>
                  <a:cubicBezTo>
                    <a:pt x="165562" y="412290"/>
                    <a:pt x="174929" y="405537"/>
                    <a:pt x="182880" y="397586"/>
                  </a:cubicBezTo>
                  <a:cubicBezTo>
                    <a:pt x="196404" y="357011"/>
                    <a:pt x="182197" y="387780"/>
                    <a:pt x="214685" y="349878"/>
                  </a:cubicBezTo>
                  <a:cubicBezTo>
                    <a:pt x="253392" y="304720"/>
                    <a:pt x="219762" y="327461"/>
                    <a:pt x="270344" y="302171"/>
                  </a:cubicBezTo>
                  <a:cubicBezTo>
                    <a:pt x="306051" y="266464"/>
                    <a:pt x="283531" y="281872"/>
                    <a:pt x="341906" y="262414"/>
                  </a:cubicBezTo>
                  <a:lnTo>
                    <a:pt x="365760" y="254463"/>
                  </a:lnTo>
                  <a:cubicBezTo>
                    <a:pt x="394915" y="257113"/>
                    <a:pt x="425139" y="254154"/>
                    <a:pt x="453224" y="262414"/>
                  </a:cubicBezTo>
                  <a:cubicBezTo>
                    <a:pt x="471560" y="267807"/>
                    <a:pt x="500932" y="294219"/>
                    <a:pt x="500932" y="294219"/>
                  </a:cubicBezTo>
                  <a:cubicBezTo>
                    <a:pt x="548794" y="358035"/>
                    <a:pt x="497820" y="299947"/>
                    <a:pt x="556591" y="341927"/>
                  </a:cubicBezTo>
                  <a:cubicBezTo>
                    <a:pt x="565741" y="348463"/>
                    <a:pt x="571295" y="359245"/>
                    <a:pt x="580445" y="365781"/>
                  </a:cubicBezTo>
                  <a:cubicBezTo>
                    <a:pt x="597641" y="378064"/>
                    <a:pt x="616636" y="383146"/>
                    <a:pt x="636104" y="389635"/>
                  </a:cubicBezTo>
                  <a:cubicBezTo>
                    <a:pt x="657437" y="387857"/>
                    <a:pt x="722891" y="389973"/>
                    <a:pt x="755374" y="373732"/>
                  </a:cubicBezTo>
                  <a:cubicBezTo>
                    <a:pt x="789472" y="356683"/>
                    <a:pt x="771426" y="358598"/>
                    <a:pt x="803082" y="333976"/>
                  </a:cubicBezTo>
                  <a:cubicBezTo>
                    <a:pt x="844092" y="302079"/>
                    <a:pt x="838653" y="306217"/>
                    <a:pt x="874643" y="294219"/>
                  </a:cubicBezTo>
                  <a:cubicBezTo>
                    <a:pt x="895847" y="296870"/>
                    <a:pt x="918801" y="293329"/>
                    <a:pt x="938254" y="302171"/>
                  </a:cubicBezTo>
                  <a:cubicBezTo>
                    <a:pt x="950318" y="307655"/>
                    <a:pt x="952302" y="325062"/>
                    <a:pt x="962108" y="333976"/>
                  </a:cubicBezTo>
                  <a:cubicBezTo>
                    <a:pt x="981720" y="351805"/>
                    <a:pt x="1009815" y="360481"/>
                    <a:pt x="1025718" y="381684"/>
                  </a:cubicBezTo>
                  <a:cubicBezTo>
                    <a:pt x="1056684" y="422971"/>
                    <a:pt x="1037719" y="407563"/>
                    <a:pt x="1081377" y="429391"/>
                  </a:cubicBezTo>
                  <a:cubicBezTo>
                    <a:pt x="1159330" y="533330"/>
                    <a:pt x="1059329" y="407344"/>
                    <a:pt x="1129085" y="477099"/>
                  </a:cubicBezTo>
                  <a:cubicBezTo>
                    <a:pt x="1181744" y="529757"/>
                    <a:pt x="1088969" y="468907"/>
                    <a:pt x="1184744" y="532758"/>
                  </a:cubicBezTo>
                  <a:cubicBezTo>
                    <a:pt x="1234384" y="565852"/>
                    <a:pt x="1197994" y="535408"/>
                    <a:pt x="1240403" y="556612"/>
                  </a:cubicBezTo>
                  <a:cubicBezTo>
                    <a:pt x="1254226" y="563523"/>
                    <a:pt x="1265811" y="574726"/>
                    <a:pt x="1280160" y="580466"/>
                  </a:cubicBezTo>
                  <a:cubicBezTo>
                    <a:pt x="1292708" y="585485"/>
                    <a:pt x="1306805" y="585139"/>
                    <a:pt x="1319916" y="588417"/>
                  </a:cubicBezTo>
                  <a:cubicBezTo>
                    <a:pt x="1328047" y="590450"/>
                    <a:pt x="1335711" y="594066"/>
                    <a:pt x="1343770" y="596369"/>
                  </a:cubicBezTo>
                  <a:cubicBezTo>
                    <a:pt x="1354277" y="599371"/>
                    <a:pt x="1364973" y="601670"/>
                    <a:pt x="1375575" y="604320"/>
                  </a:cubicBezTo>
                  <a:cubicBezTo>
                    <a:pt x="1423283" y="601670"/>
                    <a:pt x="1471978" y="606381"/>
                    <a:pt x="1518699" y="596369"/>
                  </a:cubicBezTo>
                  <a:cubicBezTo>
                    <a:pt x="1547674" y="590160"/>
                    <a:pt x="1574506" y="574392"/>
                    <a:pt x="1598212" y="556612"/>
                  </a:cubicBezTo>
                  <a:cubicBezTo>
                    <a:pt x="1608814" y="548661"/>
                    <a:pt x="1619233" y="540461"/>
                    <a:pt x="1630017" y="532758"/>
                  </a:cubicBezTo>
                  <a:cubicBezTo>
                    <a:pt x="1652989" y="516350"/>
                    <a:pt x="1659161" y="516870"/>
                    <a:pt x="1677725" y="493002"/>
                  </a:cubicBezTo>
                  <a:cubicBezTo>
                    <a:pt x="1689459" y="477915"/>
                    <a:pt x="1698928" y="461197"/>
                    <a:pt x="1709530" y="445294"/>
                  </a:cubicBezTo>
                  <a:lnTo>
                    <a:pt x="1725433" y="421440"/>
                  </a:lnTo>
                  <a:cubicBezTo>
                    <a:pt x="1730734" y="413489"/>
                    <a:pt x="1738313" y="406652"/>
                    <a:pt x="1741335" y="397586"/>
                  </a:cubicBezTo>
                  <a:cubicBezTo>
                    <a:pt x="1743986" y="389635"/>
                    <a:pt x="1745129" y="381009"/>
                    <a:pt x="1749287" y="373732"/>
                  </a:cubicBezTo>
                  <a:cubicBezTo>
                    <a:pt x="1755862" y="362226"/>
                    <a:pt x="1765541" y="352784"/>
                    <a:pt x="1773141" y="341927"/>
                  </a:cubicBezTo>
                  <a:cubicBezTo>
                    <a:pt x="1784101" y="326269"/>
                    <a:pt x="1791431" y="307734"/>
                    <a:pt x="1804946" y="294219"/>
                  </a:cubicBezTo>
                  <a:cubicBezTo>
                    <a:pt x="1859411" y="239754"/>
                    <a:pt x="1833941" y="258986"/>
                    <a:pt x="1876508" y="230609"/>
                  </a:cubicBezTo>
                  <a:cubicBezTo>
                    <a:pt x="1892867" y="206069"/>
                    <a:pt x="1892454" y="203309"/>
                    <a:pt x="1916264" y="182901"/>
                  </a:cubicBezTo>
                  <a:cubicBezTo>
                    <a:pt x="1926326" y="174277"/>
                    <a:pt x="1938007" y="167671"/>
                    <a:pt x="1948069" y="159047"/>
                  </a:cubicBezTo>
                  <a:cubicBezTo>
                    <a:pt x="1956607" y="151729"/>
                    <a:pt x="1963047" y="142097"/>
                    <a:pt x="1971923" y="135193"/>
                  </a:cubicBezTo>
                  <a:cubicBezTo>
                    <a:pt x="1987010" y="123459"/>
                    <a:pt x="2001499" y="109432"/>
                    <a:pt x="2019631" y="103388"/>
                  </a:cubicBezTo>
                  <a:lnTo>
                    <a:pt x="2067339" y="87485"/>
                  </a:lnTo>
                  <a:cubicBezTo>
                    <a:pt x="2085892" y="90136"/>
                    <a:pt x="2105872" y="87825"/>
                    <a:pt x="2122998" y="95437"/>
                  </a:cubicBezTo>
                  <a:cubicBezTo>
                    <a:pt x="2131731" y="99318"/>
                    <a:pt x="2132783" y="111950"/>
                    <a:pt x="2138901" y="119291"/>
                  </a:cubicBezTo>
                  <a:cubicBezTo>
                    <a:pt x="2171623" y="158556"/>
                    <a:pt x="2164416" y="130562"/>
                    <a:pt x="2194560" y="190852"/>
                  </a:cubicBezTo>
                  <a:cubicBezTo>
                    <a:pt x="2209464" y="220662"/>
                    <a:pt x="2211092" y="228658"/>
                    <a:pt x="2234316" y="254463"/>
                  </a:cubicBezTo>
                  <a:cubicBezTo>
                    <a:pt x="2246959" y="268511"/>
                    <a:pt x="2304596" y="329787"/>
                    <a:pt x="2329732" y="333976"/>
                  </a:cubicBezTo>
                  <a:cubicBezTo>
                    <a:pt x="2390771" y="344149"/>
                    <a:pt x="2361631" y="338765"/>
                    <a:pt x="2417196" y="349878"/>
                  </a:cubicBezTo>
                  <a:cubicBezTo>
                    <a:pt x="2471554" y="347407"/>
                    <a:pt x="2565931" y="351963"/>
                    <a:pt x="2631882" y="333976"/>
                  </a:cubicBezTo>
                  <a:cubicBezTo>
                    <a:pt x="2662800" y="325544"/>
                    <a:pt x="2680381" y="321389"/>
                    <a:pt x="2703443" y="302171"/>
                  </a:cubicBezTo>
                  <a:cubicBezTo>
                    <a:pt x="2741453" y="270496"/>
                    <a:pt x="2714772" y="288577"/>
                    <a:pt x="2743200" y="254463"/>
                  </a:cubicBezTo>
                  <a:cubicBezTo>
                    <a:pt x="2750399" y="245824"/>
                    <a:pt x="2759855" y="239248"/>
                    <a:pt x="2767054" y="230609"/>
                  </a:cubicBezTo>
                  <a:cubicBezTo>
                    <a:pt x="2773172" y="223268"/>
                    <a:pt x="2777891" y="214859"/>
                    <a:pt x="2782956" y="206755"/>
                  </a:cubicBezTo>
                  <a:cubicBezTo>
                    <a:pt x="2800251" y="179083"/>
                    <a:pt x="2809008" y="159255"/>
                    <a:pt x="2830664" y="135193"/>
                  </a:cubicBezTo>
                  <a:cubicBezTo>
                    <a:pt x="2845709" y="118477"/>
                    <a:pt x="2859659" y="99960"/>
                    <a:pt x="2878372" y="87485"/>
                  </a:cubicBezTo>
                  <a:lnTo>
                    <a:pt x="2949934" y="39777"/>
                  </a:lnTo>
                  <a:cubicBezTo>
                    <a:pt x="2987732" y="14578"/>
                    <a:pt x="2964728" y="26895"/>
                    <a:pt x="3021495" y="7972"/>
                  </a:cubicBezTo>
                  <a:cubicBezTo>
                    <a:pt x="3047862" y="-817"/>
                    <a:pt x="3036968" y="21"/>
                    <a:pt x="3053301" y="21"/>
                  </a:cubicBezTo>
                </a:path>
              </a:pathLst>
            </a:cu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4" name="Freeform 6"/>
            <p:cNvSpPr>
              <a:spLocks/>
            </p:cNvSpPr>
            <p:nvPr/>
          </p:nvSpPr>
          <p:spPr bwMode="auto">
            <a:xfrm>
              <a:off x="1524000" y="2172011"/>
              <a:ext cx="3403158" cy="1367624"/>
            </a:xfrm>
            <a:custGeom>
              <a:avLst/>
              <a:gdLst>
                <a:gd name="T0" fmla="*/ 0 w 3403158"/>
                <a:gd name="T1" fmla="*/ 723569 h 1367624"/>
                <a:gd name="T2" fmla="*/ 71561 w 3403158"/>
                <a:gd name="T3" fmla="*/ 596348 h 1367624"/>
                <a:gd name="T4" fmla="*/ 95415 w 3403158"/>
                <a:gd name="T5" fmla="*/ 572494 h 1367624"/>
                <a:gd name="T6" fmla="*/ 127221 w 3403158"/>
                <a:gd name="T7" fmla="*/ 516835 h 1367624"/>
                <a:gd name="T8" fmla="*/ 159026 w 3403158"/>
                <a:gd name="T9" fmla="*/ 477078 h 1367624"/>
                <a:gd name="T10" fmla="*/ 206734 w 3403158"/>
                <a:gd name="T11" fmla="*/ 405516 h 1367624"/>
                <a:gd name="T12" fmla="*/ 238539 w 3403158"/>
                <a:gd name="T13" fmla="*/ 365760 h 1367624"/>
                <a:gd name="T14" fmla="*/ 294198 w 3403158"/>
                <a:gd name="T15" fmla="*/ 294198 h 1367624"/>
                <a:gd name="T16" fmla="*/ 310101 w 3403158"/>
                <a:gd name="T17" fmla="*/ 270344 h 1367624"/>
                <a:gd name="T18" fmla="*/ 333954 w 3403158"/>
                <a:gd name="T19" fmla="*/ 246490 h 1367624"/>
                <a:gd name="T20" fmla="*/ 429370 w 3403158"/>
                <a:gd name="T21" fmla="*/ 143123 h 1367624"/>
                <a:gd name="T22" fmla="*/ 461175 w 3403158"/>
                <a:gd name="T23" fmla="*/ 119269 h 1367624"/>
                <a:gd name="T24" fmla="*/ 516834 w 3403158"/>
                <a:gd name="T25" fmla="*/ 55659 h 1367624"/>
                <a:gd name="T26" fmla="*/ 580445 w 3403158"/>
                <a:gd name="T27" fmla="*/ 23854 h 1367624"/>
                <a:gd name="T28" fmla="*/ 628153 w 3403158"/>
                <a:gd name="T29" fmla="*/ 0 h 1367624"/>
                <a:gd name="T30" fmla="*/ 699714 w 3403158"/>
                <a:gd name="T31" fmla="*/ 7951 h 1367624"/>
                <a:gd name="T32" fmla="*/ 771276 w 3403158"/>
                <a:gd name="T33" fmla="*/ 79513 h 1367624"/>
                <a:gd name="T34" fmla="*/ 803081 w 3403158"/>
                <a:gd name="T35" fmla="*/ 119269 h 1367624"/>
                <a:gd name="T36" fmla="*/ 858741 w 3403158"/>
                <a:gd name="T37" fmla="*/ 206734 h 1367624"/>
                <a:gd name="T38" fmla="*/ 866692 w 3403158"/>
                <a:gd name="T39" fmla="*/ 238539 h 1367624"/>
                <a:gd name="T40" fmla="*/ 922351 w 3403158"/>
                <a:gd name="T41" fmla="*/ 318052 h 1367624"/>
                <a:gd name="T42" fmla="*/ 930302 w 3403158"/>
                <a:gd name="T43" fmla="*/ 341906 h 1367624"/>
                <a:gd name="T44" fmla="*/ 954156 w 3403158"/>
                <a:gd name="T45" fmla="*/ 373711 h 1367624"/>
                <a:gd name="T46" fmla="*/ 985961 w 3403158"/>
                <a:gd name="T47" fmla="*/ 469127 h 1367624"/>
                <a:gd name="T48" fmla="*/ 1009815 w 3403158"/>
                <a:gd name="T49" fmla="*/ 532737 h 1367624"/>
                <a:gd name="T50" fmla="*/ 1025718 w 3403158"/>
                <a:gd name="T51" fmla="*/ 588396 h 1367624"/>
                <a:gd name="T52" fmla="*/ 1041621 w 3403158"/>
                <a:gd name="T53" fmla="*/ 644055 h 1367624"/>
                <a:gd name="T54" fmla="*/ 1057523 w 3403158"/>
                <a:gd name="T55" fmla="*/ 667909 h 1367624"/>
                <a:gd name="T56" fmla="*/ 1097280 w 3403158"/>
                <a:gd name="T57" fmla="*/ 723569 h 1367624"/>
                <a:gd name="T58" fmla="*/ 1168841 w 3403158"/>
                <a:gd name="T59" fmla="*/ 747422 h 1367624"/>
                <a:gd name="T60" fmla="*/ 1264257 w 3403158"/>
                <a:gd name="T61" fmla="*/ 739471 h 1367624"/>
                <a:gd name="T62" fmla="*/ 1463040 w 3403158"/>
                <a:gd name="T63" fmla="*/ 644055 h 1367624"/>
                <a:gd name="T64" fmla="*/ 1518699 w 3403158"/>
                <a:gd name="T65" fmla="*/ 604299 h 1367624"/>
                <a:gd name="T66" fmla="*/ 1598212 w 3403158"/>
                <a:gd name="T67" fmla="*/ 540689 h 1367624"/>
                <a:gd name="T68" fmla="*/ 1709530 w 3403158"/>
                <a:gd name="T69" fmla="*/ 453224 h 1367624"/>
                <a:gd name="T70" fmla="*/ 1789043 w 3403158"/>
                <a:gd name="T71" fmla="*/ 389614 h 1367624"/>
                <a:gd name="T72" fmla="*/ 1812897 w 3403158"/>
                <a:gd name="T73" fmla="*/ 373711 h 1367624"/>
                <a:gd name="T74" fmla="*/ 1844702 w 3403158"/>
                <a:gd name="T75" fmla="*/ 349857 h 1367624"/>
                <a:gd name="T76" fmla="*/ 1900361 w 3403158"/>
                <a:gd name="T77" fmla="*/ 333955 h 1367624"/>
                <a:gd name="T78" fmla="*/ 2130949 w 3403158"/>
                <a:gd name="T79" fmla="*/ 357809 h 1367624"/>
                <a:gd name="T80" fmla="*/ 2162754 w 3403158"/>
                <a:gd name="T81" fmla="*/ 373711 h 1367624"/>
                <a:gd name="T82" fmla="*/ 2242267 w 3403158"/>
                <a:gd name="T83" fmla="*/ 413468 h 1367624"/>
                <a:gd name="T84" fmla="*/ 2329732 w 3403158"/>
                <a:gd name="T85" fmla="*/ 485029 h 1367624"/>
                <a:gd name="T86" fmla="*/ 2385391 w 3403158"/>
                <a:gd name="T87" fmla="*/ 556591 h 1367624"/>
                <a:gd name="T88" fmla="*/ 2425147 w 3403158"/>
                <a:gd name="T89" fmla="*/ 604299 h 1367624"/>
                <a:gd name="T90" fmla="*/ 2456953 w 3403158"/>
                <a:gd name="T91" fmla="*/ 644055 h 1367624"/>
                <a:gd name="T92" fmla="*/ 2552368 w 3403158"/>
                <a:gd name="T93" fmla="*/ 747422 h 1367624"/>
                <a:gd name="T94" fmla="*/ 2576222 w 3403158"/>
                <a:gd name="T95" fmla="*/ 779228 h 1367624"/>
                <a:gd name="T96" fmla="*/ 2703443 w 3403158"/>
                <a:gd name="T97" fmla="*/ 898497 h 1367624"/>
                <a:gd name="T98" fmla="*/ 2814761 w 3403158"/>
                <a:gd name="T99" fmla="*/ 978010 h 1367624"/>
                <a:gd name="T100" fmla="*/ 2862469 w 3403158"/>
                <a:gd name="T101" fmla="*/ 1017767 h 1367624"/>
                <a:gd name="T102" fmla="*/ 2918128 w 3403158"/>
                <a:gd name="T103" fmla="*/ 1073426 h 1367624"/>
                <a:gd name="T104" fmla="*/ 2957885 w 3403158"/>
                <a:gd name="T105" fmla="*/ 1097280 h 1367624"/>
                <a:gd name="T106" fmla="*/ 3021495 w 3403158"/>
                <a:gd name="T107" fmla="*/ 1137036 h 1367624"/>
                <a:gd name="T108" fmla="*/ 3085106 w 3403158"/>
                <a:gd name="T109" fmla="*/ 1176793 h 1367624"/>
                <a:gd name="T110" fmla="*/ 3124862 w 3403158"/>
                <a:gd name="T111" fmla="*/ 1200647 h 1367624"/>
                <a:gd name="T112" fmla="*/ 3156667 w 3403158"/>
                <a:gd name="T113" fmla="*/ 1224501 h 1367624"/>
                <a:gd name="T114" fmla="*/ 3267986 w 3403158"/>
                <a:gd name="T115" fmla="*/ 1280160 h 1367624"/>
                <a:gd name="T116" fmla="*/ 3323645 w 3403158"/>
                <a:gd name="T117" fmla="*/ 1311965 h 1367624"/>
                <a:gd name="T118" fmla="*/ 3355450 w 3403158"/>
                <a:gd name="T119" fmla="*/ 1327868 h 1367624"/>
                <a:gd name="T120" fmla="*/ 3403158 w 3403158"/>
                <a:gd name="T121" fmla="*/ 1367624 h 13676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403158" h="1367624">
                  <a:moveTo>
                    <a:pt x="0" y="723569"/>
                  </a:moveTo>
                  <a:cubicBezTo>
                    <a:pt x="74123" y="630914"/>
                    <a:pt x="-17321" y="751892"/>
                    <a:pt x="71561" y="596348"/>
                  </a:cubicBezTo>
                  <a:cubicBezTo>
                    <a:pt x="77140" y="586585"/>
                    <a:pt x="88966" y="581706"/>
                    <a:pt x="95415" y="572494"/>
                  </a:cubicBezTo>
                  <a:cubicBezTo>
                    <a:pt x="107669" y="554988"/>
                    <a:pt x="115368" y="534615"/>
                    <a:pt x="127221" y="516835"/>
                  </a:cubicBezTo>
                  <a:cubicBezTo>
                    <a:pt x="136635" y="502714"/>
                    <a:pt x="149162" y="490888"/>
                    <a:pt x="159026" y="477078"/>
                  </a:cubicBezTo>
                  <a:cubicBezTo>
                    <a:pt x="175689" y="453749"/>
                    <a:pt x="190831" y="429370"/>
                    <a:pt x="206734" y="405516"/>
                  </a:cubicBezTo>
                  <a:cubicBezTo>
                    <a:pt x="223873" y="354096"/>
                    <a:pt x="200680" y="407404"/>
                    <a:pt x="238539" y="365760"/>
                  </a:cubicBezTo>
                  <a:cubicBezTo>
                    <a:pt x="258867" y="343399"/>
                    <a:pt x="276066" y="318374"/>
                    <a:pt x="294198" y="294198"/>
                  </a:cubicBezTo>
                  <a:cubicBezTo>
                    <a:pt x="299932" y="286553"/>
                    <a:pt x="303983" y="277685"/>
                    <a:pt x="310101" y="270344"/>
                  </a:cubicBezTo>
                  <a:cubicBezTo>
                    <a:pt x="317300" y="261706"/>
                    <a:pt x="326390" y="254810"/>
                    <a:pt x="333954" y="246490"/>
                  </a:cubicBezTo>
                  <a:cubicBezTo>
                    <a:pt x="368527" y="208459"/>
                    <a:pt x="391928" y="176406"/>
                    <a:pt x="429370" y="143123"/>
                  </a:cubicBezTo>
                  <a:cubicBezTo>
                    <a:pt x="439275" y="134319"/>
                    <a:pt x="451804" y="128640"/>
                    <a:pt x="461175" y="119269"/>
                  </a:cubicBezTo>
                  <a:cubicBezTo>
                    <a:pt x="481097" y="99347"/>
                    <a:pt x="496912" y="75581"/>
                    <a:pt x="516834" y="55659"/>
                  </a:cubicBezTo>
                  <a:cubicBezTo>
                    <a:pt x="533987" y="38506"/>
                    <a:pt x="559561" y="33346"/>
                    <a:pt x="580445" y="23854"/>
                  </a:cubicBezTo>
                  <a:cubicBezTo>
                    <a:pt x="596631" y="16497"/>
                    <a:pt x="612250" y="7951"/>
                    <a:pt x="628153" y="0"/>
                  </a:cubicBezTo>
                  <a:cubicBezTo>
                    <a:pt x="652007" y="2650"/>
                    <a:pt x="676430" y="2130"/>
                    <a:pt x="699714" y="7951"/>
                  </a:cubicBezTo>
                  <a:cubicBezTo>
                    <a:pt x="723815" y="13976"/>
                    <a:pt x="768707" y="76516"/>
                    <a:pt x="771276" y="79513"/>
                  </a:cubicBezTo>
                  <a:cubicBezTo>
                    <a:pt x="795357" y="151759"/>
                    <a:pt x="757308" y="53880"/>
                    <a:pt x="803081" y="119269"/>
                  </a:cubicBezTo>
                  <a:cubicBezTo>
                    <a:pt x="889031" y="242053"/>
                    <a:pt x="794827" y="142820"/>
                    <a:pt x="858741" y="206734"/>
                  </a:cubicBezTo>
                  <a:cubicBezTo>
                    <a:pt x="861391" y="217336"/>
                    <a:pt x="861270" y="229051"/>
                    <a:pt x="866692" y="238539"/>
                  </a:cubicBezTo>
                  <a:cubicBezTo>
                    <a:pt x="882743" y="266629"/>
                    <a:pt x="922351" y="318052"/>
                    <a:pt x="922351" y="318052"/>
                  </a:cubicBezTo>
                  <a:cubicBezTo>
                    <a:pt x="925001" y="326003"/>
                    <a:pt x="926144" y="334629"/>
                    <a:pt x="930302" y="341906"/>
                  </a:cubicBezTo>
                  <a:cubicBezTo>
                    <a:pt x="936877" y="353412"/>
                    <a:pt x="948844" y="361570"/>
                    <a:pt x="954156" y="373711"/>
                  </a:cubicBezTo>
                  <a:cubicBezTo>
                    <a:pt x="967594" y="404426"/>
                    <a:pt x="974189" y="437736"/>
                    <a:pt x="985961" y="469127"/>
                  </a:cubicBezTo>
                  <a:cubicBezTo>
                    <a:pt x="993912" y="490330"/>
                    <a:pt x="1002076" y="511455"/>
                    <a:pt x="1009815" y="532737"/>
                  </a:cubicBezTo>
                  <a:cubicBezTo>
                    <a:pt x="1020900" y="563219"/>
                    <a:pt x="1016156" y="553335"/>
                    <a:pt x="1025718" y="588396"/>
                  </a:cubicBezTo>
                  <a:cubicBezTo>
                    <a:pt x="1030795" y="607012"/>
                    <a:pt x="1034455" y="626140"/>
                    <a:pt x="1041621" y="644055"/>
                  </a:cubicBezTo>
                  <a:cubicBezTo>
                    <a:pt x="1045170" y="652928"/>
                    <a:pt x="1052222" y="659958"/>
                    <a:pt x="1057523" y="667909"/>
                  </a:cubicBezTo>
                  <a:cubicBezTo>
                    <a:pt x="1066547" y="713033"/>
                    <a:pt x="1054483" y="707109"/>
                    <a:pt x="1097280" y="723569"/>
                  </a:cubicBezTo>
                  <a:cubicBezTo>
                    <a:pt x="1120748" y="732595"/>
                    <a:pt x="1168841" y="747422"/>
                    <a:pt x="1168841" y="747422"/>
                  </a:cubicBezTo>
                  <a:cubicBezTo>
                    <a:pt x="1200646" y="744772"/>
                    <a:pt x="1233070" y="746251"/>
                    <a:pt x="1264257" y="739471"/>
                  </a:cubicBezTo>
                  <a:cubicBezTo>
                    <a:pt x="1325470" y="726164"/>
                    <a:pt x="1416281" y="677454"/>
                    <a:pt x="1463040" y="644055"/>
                  </a:cubicBezTo>
                  <a:cubicBezTo>
                    <a:pt x="1481593" y="630803"/>
                    <a:pt x="1501294" y="619026"/>
                    <a:pt x="1518699" y="604299"/>
                  </a:cubicBezTo>
                  <a:cubicBezTo>
                    <a:pt x="1599717" y="535746"/>
                    <a:pt x="1533153" y="573217"/>
                    <a:pt x="1598212" y="540689"/>
                  </a:cubicBezTo>
                  <a:cubicBezTo>
                    <a:pt x="1640238" y="477647"/>
                    <a:pt x="1586477" y="551666"/>
                    <a:pt x="1709530" y="453224"/>
                  </a:cubicBezTo>
                  <a:cubicBezTo>
                    <a:pt x="1736034" y="432021"/>
                    <a:pt x="1760802" y="408442"/>
                    <a:pt x="1789043" y="389614"/>
                  </a:cubicBezTo>
                  <a:cubicBezTo>
                    <a:pt x="1796994" y="384313"/>
                    <a:pt x="1805121" y="379266"/>
                    <a:pt x="1812897" y="373711"/>
                  </a:cubicBezTo>
                  <a:cubicBezTo>
                    <a:pt x="1823681" y="366008"/>
                    <a:pt x="1832638" y="355341"/>
                    <a:pt x="1844702" y="349857"/>
                  </a:cubicBezTo>
                  <a:cubicBezTo>
                    <a:pt x="1862268" y="341873"/>
                    <a:pt x="1881808" y="339256"/>
                    <a:pt x="1900361" y="333955"/>
                  </a:cubicBezTo>
                  <a:cubicBezTo>
                    <a:pt x="1977224" y="341906"/>
                    <a:pt x="2054548" y="346233"/>
                    <a:pt x="2130949" y="357809"/>
                  </a:cubicBezTo>
                  <a:cubicBezTo>
                    <a:pt x="2142668" y="359585"/>
                    <a:pt x="2152348" y="368035"/>
                    <a:pt x="2162754" y="373711"/>
                  </a:cubicBezTo>
                  <a:cubicBezTo>
                    <a:pt x="2233400" y="412244"/>
                    <a:pt x="2195119" y="397750"/>
                    <a:pt x="2242267" y="413468"/>
                  </a:cubicBezTo>
                  <a:cubicBezTo>
                    <a:pt x="2270254" y="434458"/>
                    <a:pt x="2306067" y="456631"/>
                    <a:pt x="2329732" y="485029"/>
                  </a:cubicBezTo>
                  <a:cubicBezTo>
                    <a:pt x="2349078" y="508244"/>
                    <a:pt x="2366513" y="532993"/>
                    <a:pt x="2385391" y="556591"/>
                  </a:cubicBezTo>
                  <a:cubicBezTo>
                    <a:pt x="2398322" y="572755"/>
                    <a:pt x="2412039" y="588278"/>
                    <a:pt x="2425147" y="604299"/>
                  </a:cubicBezTo>
                  <a:cubicBezTo>
                    <a:pt x="2435894" y="617434"/>
                    <a:pt x="2444953" y="632054"/>
                    <a:pt x="2456953" y="644055"/>
                  </a:cubicBezTo>
                  <a:cubicBezTo>
                    <a:pt x="2500521" y="687624"/>
                    <a:pt x="2501795" y="687654"/>
                    <a:pt x="2552368" y="747422"/>
                  </a:cubicBezTo>
                  <a:cubicBezTo>
                    <a:pt x="2560928" y="757539"/>
                    <a:pt x="2567308" y="769422"/>
                    <a:pt x="2576222" y="779228"/>
                  </a:cubicBezTo>
                  <a:cubicBezTo>
                    <a:pt x="2604704" y="810559"/>
                    <a:pt x="2672779" y="874499"/>
                    <a:pt x="2703443" y="898497"/>
                  </a:cubicBezTo>
                  <a:cubicBezTo>
                    <a:pt x="2739353" y="926600"/>
                    <a:pt x="2779730" y="948818"/>
                    <a:pt x="2814761" y="978010"/>
                  </a:cubicBezTo>
                  <a:cubicBezTo>
                    <a:pt x="2830664" y="991262"/>
                    <a:pt x="2847258" y="1003726"/>
                    <a:pt x="2862469" y="1017767"/>
                  </a:cubicBezTo>
                  <a:cubicBezTo>
                    <a:pt x="2881749" y="1035564"/>
                    <a:pt x="2897971" y="1056629"/>
                    <a:pt x="2918128" y="1073426"/>
                  </a:cubicBezTo>
                  <a:cubicBezTo>
                    <a:pt x="2930001" y="1083320"/>
                    <a:pt x="2944723" y="1089180"/>
                    <a:pt x="2957885" y="1097280"/>
                  </a:cubicBezTo>
                  <a:lnTo>
                    <a:pt x="3021495" y="1137036"/>
                  </a:lnTo>
                  <a:lnTo>
                    <a:pt x="3085106" y="1176793"/>
                  </a:lnTo>
                  <a:cubicBezTo>
                    <a:pt x="3098268" y="1184893"/>
                    <a:pt x="3112499" y="1191374"/>
                    <a:pt x="3124862" y="1200647"/>
                  </a:cubicBezTo>
                  <a:cubicBezTo>
                    <a:pt x="3135464" y="1208598"/>
                    <a:pt x="3145083" y="1218065"/>
                    <a:pt x="3156667" y="1224501"/>
                  </a:cubicBezTo>
                  <a:cubicBezTo>
                    <a:pt x="3192932" y="1244648"/>
                    <a:pt x="3231966" y="1259577"/>
                    <a:pt x="3267986" y="1280160"/>
                  </a:cubicBezTo>
                  <a:cubicBezTo>
                    <a:pt x="3286539" y="1290762"/>
                    <a:pt x="3304886" y="1301733"/>
                    <a:pt x="3323645" y="1311965"/>
                  </a:cubicBezTo>
                  <a:cubicBezTo>
                    <a:pt x="3334051" y="1317641"/>
                    <a:pt x="3345399" y="1321586"/>
                    <a:pt x="3355450" y="1327868"/>
                  </a:cubicBezTo>
                  <a:cubicBezTo>
                    <a:pt x="3380649" y="1343618"/>
                    <a:pt x="3385013" y="1349480"/>
                    <a:pt x="3403158" y="1367624"/>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8455" name="Straight Connector 8"/>
            <p:cNvCxnSpPr>
              <a:cxnSpLocks noChangeShapeType="1"/>
            </p:cNvCxnSpPr>
            <p:nvPr/>
          </p:nvCxnSpPr>
          <p:spPr bwMode="auto">
            <a:xfrm>
              <a:off x="1524000" y="1905000"/>
              <a:ext cx="0" cy="2057400"/>
            </a:xfrm>
            <a:prstGeom prst="line">
              <a:avLst/>
            </a:prstGeom>
            <a:no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6" name="Straight Connector 10"/>
            <p:cNvCxnSpPr>
              <a:cxnSpLocks noChangeShapeType="1"/>
            </p:cNvCxnSpPr>
            <p:nvPr/>
          </p:nvCxnSpPr>
          <p:spPr bwMode="auto">
            <a:xfrm>
              <a:off x="1524000" y="3962400"/>
              <a:ext cx="3505200" cy="0"/>
            </a:xfrm>
            <a:prstGeom prst="line">
              <a:avLst/>
            </a:prstGeom>
            <a:no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Straight Connector 16"/>
          <p:cNvCxnSpPr>
            <a:cxnSpLocks noChangeShapeType="1"/>
          </p:cNvCxnSpPr>
          <p:nvPr/>
        </p:nvCxnSpPr>
        <p:spPr bwMode="auto">
          <a:xfrm>
            <a:off x="5334000" y="3678238"/>
            <a:ext cx="2438400" cy="0"/>
          </a:xfrm>
          <a:prstGeom prst="line">
            <a:avLst/>
          </a:prstGeom>
          <a:no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Freeform 14"/>
          <p:cNvSpPr>
            <a:spLocks/>
          </p:cNvSpPr>
          <p:nvPr/>
        </p:nvSpPr>
        <p:spPr bwMode="auto">
          <a:xfrm>
            <a:off x="5334000" y="2351088"/>
            <a:ext cx="2366963" cy="1012825"/>
          </a:xfrm>
          <a:custGeom>
            <a:avLst/>
            <a:gdLst>
              <a:gd name="T0" fmla="*/ 0 w 3403158"/>
              <a:gd name="T1" fmla="*/ 535977 h 1367624"/>
              <a:gd name="T2" fmla="*/ 49782 w 3403158"/>
              <a:gd name="T3" fmla="*/ 441739 h 1367624"/>
              <a:gd name="T4" fmla="*/ 66376 w 3403158"/>
              <a:gd name="T5" fmla="*/ 424070 h 1367624"/>
              <a:gd name="T6" fmla="*/ 88502 w 3403158"/>
              <a:gd name="T7" fmla="*/ 382841 h 1367624"/>
              <a:gd name="T8" fmla="*/ 110627 w 3403158"/>
              <a:gd name="T9" fmla="*/ 353391 h 1367624"/>
              <a:gd name="T10" fmla="*/ 143815 w 3403158"/>
              <a:gd name="T11" fmla="*/ 300382 h 1367624"/>
              <a:gd name="T12" fmla="*/ 165940 w 3403158"/>
              <a:gd name="T13" fmla="*/ 270933 h 1367624"/>
              <a:gd name="T14" fmla="*/ 204659 w 3403158"/>
              <a:gd name="T15" fmla="*/ 217924 h 1367624"/>
              <a:gd name="T16" fmla="*/ 215722 w 3403158"/>
              <a:gd name="T17" fmla="*/ 200255 h 1367624"/>
              <a:gd name="T18" fmla="*/ 232316 w 3403158"/>
              <a:gd name="T19" fmla="*/ 182585 h 1367624"/>
              <a:gd name="T20" fmla="*/ 298692 w 3403158"/>
              <a:gd name="T21" fmla="*/ 106017 h 1367624"/>
              <a:gd name="T22" fmla="*/ 320817 w 3403158"/>
              <a:gd name="T23" fmla="*/ 88347 h 1367624"/>
              <a:gd name="T24" fmla="*/ 359537 w 3403158"/>
              <a:gd name="T25" fmla="*/ 41229 h 1367624"/>
              <a:gd name="T26" fmla="*/ 403788 w 3403158"/>
              <a:gd name="T27" fmla="*/ 17670 h 1367624"/>
              <a:gd name="T28" fmla="*/ 436976 w 3403158"/>
              <a:gd name="T29" fmla="*/ 0 h 1367624"/>
              <a:gd name="T30" fmla="*/ 486758 w 3403158"/>
              <a:gd name="T31" fmla="*/ 5890 h 1367624"/>
              <a:gd name="T32" fmla="*/ 536540 w 3403158"/>
              <a:gd name="T33" fmla="*/ 58899 h 1367624"/>
              <a:gd name="T34" fmla="*/ 558665 w 3403158"/>
              <a:gd name="T35" fmla="*/ 88347 h 1367624"/>
              <a:gd name="T36" fmla="*/ 597385 w 3403158"/>
              <a:gd name="T37" fmla="*/ 153136 h 1367624"/>
              <a:gd name="T38" fmla="*/ 602916 w 3403158"/>
              <a:gd name="T39" fmla="*/ 176696 h 1367624"/>
              <a:gd name="T40" fmla="*/ 641635 w 3403158"/>
              <a:gd name="T41" fmla="*/ 235594 h 1367624"/>
              <a:gd name="T42" fmla="*/ 647167 w 3403158"/>
              <a:gd name="T43" fmla="*/ 253264 h 1367624"/>
              <a:gd name="T44" fmla="*/ 663761 w 3403158"/>
              <a:gd name="T45" fmla="*/ 276823 h 1367624"/>
              <a:gd name="T46" fmla="*/ 685886 w 3403158"/>
              <a:gd name="T47" fmla="*/ 347502 h 1367624"/>
              <a:gd name="T48" fmla="*/ 702480 w 3403158"/>
              <a:gd name="T49" fmla="*/ 394620 h 1367624"/>
              <a:gd name="T50" fmla="*/ 713543 w 3403158"/>
              <a:gd name="T51" fmla="*/ 435849 h 1367624"/>
              <a:gd name="T52" fmla="*/ 724606 w 3403158"/>
              <a:gd name="T53" fmla="*/ 477078 h 1367624"/>
              <a:gd name="T54" fmla="*/ 735668 w 3403158"/>
              <a:gd name="T55" fmla="*/ 494747 h 1367624"/>
              <a:gd name="T56" fmla="*/ 763325 w 3403158"/>
              <a:gd name="T57" fmla="*/ 535977 h 1367624"/>
              <a:gd name="T58" fmla="*/ 813107 w 3403158"/>
              <a:gd name="T59" fmla="*/ 553646 h 1367624"/>
              <a:gd name="T60" fmla="*/ 879483 w 3403158"/>
              <a:gd name="T61" fmla="*/ 547756 h 1367624"/>
              <a:gd name="T62" fmla="*/ 1017767 w 3403158"/>
              <a:gd name="T63" fmla="*/ 477078 h 1367624"/>
              <a:gd name="T64" fmla="*/ 1056486 w 3403158"/>
              <a:gd name="T65" fmla="*/ 447629 h 1367624"/>
              <a:gd name="T66" fmla="*/ 1111800 w 3403158"/>
              <a:gd name="T67" fmla="*/ 400510 h 1367624"/>
              <a:gd name="T68" fmla="*/ 1189238 w 3403158"/>
              <a:gd name="T69" fmla="*/ 335722 h 1367624"/>
              <a:gd name="T70" fmla="*/ 1244552 w 3403158"/>
              <a:gd name="T71" fmla="*/ 288603 h 1367624"/>
              <a:gd name="T72" fmla="*/ 1261146 w 3403158"/>
              <a:gd name="T73" fmla="*/ 276823 h 1367624"/>
              <a:gd name="T74" fmla="*/ 1283271 w 3403158"/>
              <a:gd name="T75" fmla="*/ 259153 h 1367624"/>
              <a:gd name="T76" fmla="*/ 1321990 w 3403158"/>
              <a:gd name="T77" fmla="*/ 247374 h 1367624"/>
              <a:gd name="T78" fmla="*/ 1482399 w 3403158"/>
              <a:gd name="T79" fmla="*/ 265044 h 1367624"/>
              <a:gd name="T80" fmla="*/ 1504524 w 3403158"/>
              <a:gd name="T81" fmla="*/ 276823 h 1367624"/>
              <a:gd name="T82" fmla="*/ 1559838 w 3403158"/>
              <a:gd name="T83" fmla="*/ 306273 h 1367624"/>
              <a:gd name="T84" fmla="*/ 1620683 w 3403158"/>
              <a:gd name="T85" fmla="*/ 359281 h 1367624"/>
              <a:gd name="T86" fmla="*/ 1659402 w 3403158"/>
              <a:gd name="T87" fmla="*/ 412290 h 1367624"/>
              <a:gd name="T88" fmla="*/ 1687059 w 3403158"/>
              <a:gd name="T89" fmla="*/ 447629 h 1367624"/>
              <a:gd name="T90" fmla="*/ 1709185 w 3403158"/>
              <a:gd name="T91" fmla="*/ 477078 h 1367624"/>
              <a:gd name="T92" fmla="*/ 1775560 w 3403158"/>
              <a:gd name="T93" fmla="*/ 553646 h 1367624"/>
              <a:gd name="T94" fmla="*/ 1792154 w 3403158"/>
              <a:gd name="T95" fmla="*/ 577206 h 1367624"/>
              <a:gd name="T96" fmla="*/ 1880656 w 3403158"/>
              <a:gd name="T97" fmla="*/ 665553 h 1367624"/>
              <a:gd name="T98" fmla="*/ 1958094 w 3403158"/>
              <a:gd name="T99" fmla="*/ 724452 h 1367624"/>
              <a:gd name="T100" fmla="*/ 1991283 w 3403158"/>
              <a:gd name="T101" fmla="*/ 753902 h 1367624"/>
              <a:gd name="T102" fmla="*/ 2030002 w 3403158"/>
              <a:gd name="T103" fmla="*/ 795131 h 1367624"/>
              <a:gd name="T104" fmla="*/ 2057659 w 3403158"/>
              <a:gd name="T105" fmla="*/ 812800 h 1367624"/>
              <a:gd name="T106" fmla="*/ 2101909 w 3403158"/>
              <a:gd name="T107" fmla="*/ 842249 h 1367624"/>
              <a:gd name="T108" fmla="*/ 2146160 w 3403158"/>
              <a:gd name="T109" fmla="*/ 871699 h 1367624"/>
              <a:gd name="T110" fmla="*/ 2173817 w 3403158"/>
              <a:gd name="T111" fmla="*/ 889368 h 1367624"/>
              <a:gd name="T112" fmla="*/ 2195942 w 3403158"/>
              <a:gd name="T113" fmla="*/ 907038 h 1367624"/>
              <a:gd name="T114" fmla="*/ 2273381 w 3403158"/>
              <a:gd name="T115" fmla="*/ 948267 h 1367624"/>
              <a:gd name="T116" fmla="*/ 2312101 w 3403158"/>
              <a:gd name="T117" fmla="*/ 971826 h 1367624"/>
              <a:gd name="T118" fmla="*/ 2334226 w 3403158"/>
              <a:gd name="T119" fmla="*/ 983606 h 1367624"/>
              <a:gd name="T120" fmla="*/ 2367414 w 3403158"/>
              <a:gd name="T121" fmla="*/ 1013055 h 13676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403158" h="1367624">
                <a:moveTo>
                  <a:pt x="0" y="723569"/>
                </a:moveTo>
                <a:cubicBezTo>
                  <a:pt x="74123" y="630914"/>
                  <a:pt x="-17321" y="751892"/>
                  <a:pt x="71561" y="596348"/>
                </a:cubicBezTo>
                <a:cubicBezTo>
                  <a:pt x="77140" y="586585"/>
                  <a:pt x="88966" y="581706"/>
                  <a:pt x="95415" y="572494"/>
                </a:cubicBezTo>
                <a:cubicBezTo>
                  <a:pt x="107669" y="554988"/>
                  <a:pt x="115368" y="534615"/>
                  <a:pt x="127221" y="516835"/>
                </a:cubicBezTo>
                <a:cubicBezTo>
                  <a:pt x="136635" y="502714"/>
                  <a:pt x="149162" y="490888"/>
                  <a:pt x="159026" y="477078"/>
                </a:cubicBezTo>
                <a:cubicBezTo>
                  <a:pt x="175689" y="453749"/>
                  <a:pt x="190831" y="429370"/>
                  <a:pt x="206734" y="405516"/>
                </a:cubicBezTo>
                <a:cubicBezTo>
                  <a:pt x="223873" y="354096"/>
                  <a:pt x="200680" y="407404"/>
                  <a:pt x="238539" y="365760"/>
                </a:cubicBezTo>
                <a:cubicBezTo>
                  <a:pt x="258867" y="343399"/>
                  <a:pt x="276066" y="318374"/>
                  <a:pt x="294198" y="294198"/>
                </a:cubicBezTo>
                <a:cubicBezTo>
                  <a:pt x="299932" y="286553"/>
                  <a:pt x="303983" y="277685"/>
                  <a:pt x="310101" y="270344"/>
                </a:cubicBezTo>
                <a:cubicBezTo>
                  <a:pt x="317300" y="261706"/>
                  <a:pt x="326390" y="254810"/>
                  <a:pt x="333954" y="246490"/>
                </a:cubicBezTo>
                <a:cubicBezTo>
                  <a:pt x="368527" y="208459"/>
                  <a:pt x="391928" y="176406"/>
                  <a:pt x="429370" y="143123"/>
                </a:cubicBezTo>
                <a:cubicBezTo>
                  <a:pt x="439275" y="134319"/>
                  <a:pt x="451804" y="128640"/>
                  <a:pt x="461175" y="119269"/>
                </a:cubicBezTo>
                <a:cubicBezTo>
                  <a:pt x="481097" y="99347"/>
                  <a:pt x="496912" y="75581"/>
                  <a:pt x="516834" y="55659"/>
                </a:cubicBezTo>
                <a:cubicBezTo>
                  <a:pt x="533987" y="38506"/>
                  <a:pt x="559561" y="33346"/>
                  <a:pt x="580445" y="23854"/>
                </a:cubicBezTo>
                <a:cubicBezTo>
                  <a:pt x="596631" y="16497"/>
                  <a:pt x="612250" y="7951"/>
                  <a:pt x="628153" y="0"/>
                </a:cubicBezTo>
                <a:cubicBezTo>
                  <a:pt x="652007" y="2650"/>
                  <a:pt x="676430" y="2130"/>
                  <a:pt x="699714" y="7951"/>
                </a:cubicBezTo>
                <a:cubicBezTo>
                  <a:pt x="723815" y="13976"/>
                  <a:pt x="768707" y="76516"/>
                  <a:pt x="771276" y="79513"/>
                </a:cubicBezTo>
                <a:cubicBezTo>
                  <a:pt x="795357" y="151759"/>
                  <a:pt x="757308" y="53880"/>
                  <a:pt x="803081" y="119269"/>
                </a:cubicBezTo>
                <a:cubicBezTo>
                  <a:pt x="889031" y="242053"/>
                  <a:pt x="794827" y="142820"/>
                  <a:pt x="858741" y="206734"/>
                </a:cubicBezTo>
                <a:cubicBezTo>
                  <a:pt x="861391" y="217336"/>
                  <a:pt x="861270" y="229051"/>
                  <a:pt x="866692" y="238539"/>
                </a:cubicBezTo>
                <a:cubicBezTo>
                  <a:pt x="882743" y="266629"/>
                  <a:pt x="922351" y="318052"/>
                  <a:pt x="922351" y="318052"/>
                </a:cubicBezTo>
                <a:cubicBezTo>
                  <a:pt x="925001" y="326003"/>
                  <a:pt x="926144" y="334629"/>
                  <a:pt x="930302" y="341906"/>
                </a:cubicBezTo>
                <a:cubicBezTo>
                  <a:pt x="936877" y="353412"/>
                  <a:pt x="948844" y="361570"/>
                  <a:pt x="954156" y="373711"/>
                </a:cubicBezTo>
                <a:cubicBezTo>
                  <a:pt x="967594" y="404426"/>
                  <a:pt x="974189" y="437736"/>
                  <a:pt x="985961" y="469127"/>
                </a:cubicBezTo>
                <a:cubicBezTo>
                  <a:pt x="993912" y="490330"/>
                  <a:pt x="1002076" y="511455"/>
                  <a:pt x="1009815" y="532737"/>
                </a:cubicBezTo>
                <a:cubicBezTo>
                  <a:pt x="1020900" y="563219"/>
                  <a:pt x="1016156" y="553335"/>
                  <a:pt x="1025718" y="588396"/>
                </a:cubicBezTo>
                <a:cubicBezTo>
                  <a:pt x="1030795" y="607012"/>
                  <a:pt x="1034455" y="626140"/>
                  <a:pt x="1041621" y="644055"/>
                </a:cubicBezTo>
                <a:cubicBezTo>
                  <a:pt x="1045170" y="652928"/>
                  <a:pt x="1052222" y="659958"/>
                  <a:pt x="1057523" y="667909"/>
                </a:cubicBezTo>
                <a:cubicBezTo>
                  <a:pt x="1066547" y="713033"/>
                  <a:pt x="1054483" y="707109"/>
                  <a:pt x="1097280" y="723569"/>
                </a:cubicBezTo>
                <a:cubicBezTo>
                  <a:pt x="1120748" y="732595"/>
                  <a:pt x="1168841" y="747422"/>
                  <a:pt x="1168841" y="747422"/>
                </a:cubicBezTo>
                <a:cubicBezTo>
                  <a:pt x="1200646" y="744772"/>
                  <a:pt x="1233070" y="746251"/>
                  <a:pt x="1264257" y="739471"/>
                </a:cubicBezTo>
                <a:cubicBezTo>
                  <a:pt x="1325470" y="726164"/>
                  <a:pt x="1416281" y="677454"/>
                  <a:pt x="1463040" y="644055"/>
                </a:cubicBezTo>
                <a:cubicBezTo>
                  <a:pt x="1481593" y="630803"/>
                  <a:pt x="1501294" y="619026"/>
                  <a:pt x="1518699" y="604299"/>
                </a:cubicBezTo>
                <a:cubicBezTo>
                  <a:pt x="1599717" y="535746"/>
                  <a:pt x="1533153" y="573217"/>
                  <a:pt x="1598212" y="540689"/>
                </a:cubicBezTo>
                <a:cubicBezTo>
                  <a:pt x="1640238" y="477647"/>
                  <a:pt x="1586477" y="551666"/>
                  <a:pt x="1709530" y="453224"/>
                </a:cubicBezTo>
                <a:cubicBezTo>
                  <a:pt x="1736034" y="432021"/>
                  <a:pt x="1760802" y="408442"/>
                  <a:pt x="1789043" y="389614"/>
                </a:cubicBezTo>
                <a:cubicBezTo>
                  <a:pt x="1796994" y="384313"/>
                  <a:pt x="1805121" y="379266"/>
                  <a:pt x="1812897" y="373711"/>
                </a:cubicBezTo>
                <a:cubicBezTo>
                  <a:pt x="1823681" y="366008"/>
                  <a:pt x="1832638" y="355341"/>
                  <a:pt x="1844702" y="349857"/>
                </a:cubicBezTo>
                <a:cubicBezTo>
                  <a:pt x="1862268" y="341873"/>
                  <a:pt x="1881808" y="339256"/>
                  <a:pt x="1900361" y="333955"/>
                </a:cubicBezTo>
                <a:cubicBezTo>
                  <a:pt x="1977224" y="341906"/>
                  <a:pt x="2054548" y="346233"/>
                  <a:pt x="2130949" y="357809"/>
                </a:cubicBezTo>
                <a:cubicBezTo>
                  <a:pt x="2142668" y="359585"/>
                  <a:pt x="2152348" y="368035"/>
                  <a:pt x="2162754" y="373711"/>
                </a:cubicBezTo>
                <a:cubicBezTo>
                  <a:pt x="2233400" y="412244"/>
                  <a:pt x="2195119" y="397750"/>
                  <a:pt x="2242267" y="413468"/>
                </a:cubicBezTo>
                <a:cubicBezTo>
                  <a:pt x="2270254" y="434458"/>
                  <a:pt x="2306067" y="456631"/>
                  <a:pt x="2329732" y="485029"/>
                </a:cubicBezTo>
                <a:cubicBezTo>
                  <a:pt x="2349078" y="508244"/>
                  <a:pt x="2366513" y="532993"/>
                  <a:pt x="2385391" y="556591"/>
                </a:cubicBezTo>
                <a:cubicBezTo>
                  <a:pt x="2398322" y="572755"/>
                  <a:pt x="2412039" y="588278"/>
                  <a:pt x="2425147" y="604299"/>
                </a:cubicBezTo>
                <a:cubicBezTo>
                  <a:pt x="2435894" y="617434"/>
                  <a:pt x="2444953" y="632054"/>
                  <a:pt x="2456953" y="644055"/>
                </a:cubicBezTo>
                <a:cubicBezTo>
                  <a:pt x="2500521" y="687624"/>
                  <a:pt x="2501795" y="687654"/>
                  <a:pt x="2552368" y="747422"/>
                </a:cubicBezTo>
                <a:cubicBezTo>
                  <a:pt x="2560928" y="757539"/>
                  <a:pt x="2567308" y="769422"/>
                  <a:pt x="2576222" y="779228"/>
                </a:cubicBezTo>
                <a:cubicBezTo>
                  <a:pt x="2604704" y="810559"/>
                  <a:pt x="2672779" y="874499"/>
                  <a:pt x="2703443" y="898497"/>
                </a:cubicBezTo>
                <a:cubicBezTo>
                  <a:pt x="2739353" y="926600"/>
                  <a:pt x="2779730" y="948818"/>
                  <a:pt x="2814761" y="978010"/>
                </a:cubicBezTo>
                <a:cubicBezTo>
                  <a:pt x="2830664" y="991262"/>
                  <a:pt x="2847258" y="1003726"/>
                  <a:pt x="2862469" y="1017767"/>
                </a:cubicBezTo>
                <a:cubicBezTo>
                  <a:pt x="2881749" y="1035564"/>
                  <a:pt x="2897971" y="1056629"/>
                  <a:pt x="2918128" y="1073426"/>
                </a:cubicBezTo>
                <a:cubicBezTo>
                  <a:pt x="2930001" y="1083320"/>
                  <a:pt x="2944723" y="1089180"/>
                  <a:pt x="2957885" y="1097280"/>
                </a:cubicBezTo>
                <a:lnTo>
                  <a:pt x="3021495" y="1137036"/>
                </a:lnTo>
                <a:lnTo>
                  <a:pt x="3085106" y="1176793"/>
                </a:lnTo>
                <a:cubicBezTo>
                  <a:pt x="3098268" y="1184893"/>
                  <a:pt x="3112499" y="1191374"/>
                  <a:pt x="3124862" y="1200647"/>
                </a:cubicBezTo>
                <a:cubicBezTo>
                  <a:pt x="3135464" y="1208598"/>
                  <a:pt x="3145083" y="1218065"/>
                  <a:pt x="3156667" y="1224501"/>
                </a:cubicBezTo>
                <a:cubicBezTo>
                  <a:pt x="3192932" y="1244648"/>
                  <a:pt x="3231966" y="1259577"/>
                  <a:pt x="3267986" y="1280160"/>
                </a:cubicBezTo>
                <a:cubicBezTo>
                  <a:pt x="3286539" y="1290762"/>
                  <a:pt x="3304886" y="1301733"/>
                  <a:pt x="3323645" y="1311965"/>
                </a:cubicBezTo>
                <a:cubicBezTo>
                  <a:pt x="3334051" y="1317641"/>
                  <a:pt x="3345399" y="1321586"/>
                  <a:pt x="3355450" y="1327868"/>
                </a:cubicBezTo>
                <a:cubicBezTo>
                  <a:pt x="3380649" y="1343618"/>
                  <a:pt x="3385013" y="1349480"/>
                  <a:pt x="3403158" y="1367624"/>
                </a:cubicBezTo>
              </a:path>
            </a:pathLst>
          </a:custGeom>
          <a:noFill/>
          <a:ln w="57150">
            <a:solidFill>
              <a:srgbClr val="33CC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8" name="Straight Connector 27"/>
          <p:cNvCxnSpPr>
            <a:cxnSpLocks noChangeShapeType="1"/>
          </p:cNvCxnSpPr>
          <p:nvPr/>
        </p:nvCxnSpPr>
        <p:spPr bwMode="auto">
          <a:xfrm>
            <a:off x="2052638" y="3352800"/>
            <a:ext cx="0" cy="1524000"/>
          </a:xfrm>
          <a:prstGeom prst="line">
            <a:avLst/>
          </a:prstGeom>
          <a:noFill/>
          <a:ln w="28575" algn="ctr">
            <a:solidFill>
              <a:schemeClr val="tx1"/>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p:cNvCxnSpPr>
            <a:cxnSpLocks noChangeShapeType="1"/>
          </p:cNvCxnSpPr>
          <p:nvPr/>
        </p:nvCxnSpPr>
        <p:spPr bwMode="auto">
          <a:xfrm flipV="1">
            <a:off x="2174875" y="3208338"/>
            <a:ext cx="568325" cy="173037"/>
          </a:xfrm>
          <a:prstGeom prst="straightConnector1">
            <a:avLst/>
          </a:prstGeom>
          <a:noFill/>
          <a:ln w="9525" algn="ctr">
            <a:solidFill>
              <a:schemeClr val="tx1"/>
            </a:solidFill>
            <a:round/>
            <a:headEnd type="arrow" w="med" len="me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2727325" y="3041650"/>
            <a:ext cx="762000" cy="307975"/>
          </a:xfrm>
          <a:prstGeom prst="rect">
            <a:avLst/>
          </a:prstGeom>
          <a:noFill/>
        </p:spPr>
        <p:txBody>
          <a:bodyPr>
            <a:spAutoFit/>
          </a:bodyPr>
          <a:lstStyle/>
          <a:p>
            <a:pPr>
              <a:defRPr/>
            </a:pPr>
            <a:r>
              <a:rPr lang="en-US" sz="1400" dirty="0">
                <a:latin typeface="+mn-lt"/>
              </a:rPr>
              <a:t>Cut</a:t>
            </a:r>
          </a:p>
        </p:txBody>
      </p:sp>
      <p:sp>
        <p:nvSpPr>
          <p:cNvPr id="24" name="Rectangle 23"/>
          <p:cNvSpPr>
            <a:spLocks noChangeArrowheads="1"/>
          </p:cNvSpPr>
          <p:nvPr/>
        </p:nvSpPr>
        <p:spPr bwMode="auto">
          <a:xfrm>
            <a:off x="6408738" y="2520950"/>
            <a:ext cx="1363662" cy="8953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14" name="Freeform 13"/>
          <p:cNvSpPr>
            <a:spLocks/>
          </p:cNvSpPr>
          <p:nvPr/>
        </p:nvSpPr>
        <p:spPr bwMode="auto">
          <a:xfrm>
            <a:off x="5334000" y="2943225"/>
            <a:ext cx="2124075" cy="501650"/>
          </a:xfrm>
          <a:custGeom>
            <a:avLst/>
            <a:gdLst>
              <a:gd name="T0" fmla="*/ 0 w 3053301"/>
              <a:gd name="T1" fmla="*/ 500653 h 675882"/>
              <a:gd name="T2" fmla="*/ 38719 w 3053301"/>
              <a:gd name="T3" fmla="*/ 441755 h 675882"/>
              <a:gd name="T4" fmla="*/ 60845 w 3053301"/>
              <a:gd name="T5" fmla="*/ 418195 h 675882"/>
              <a:gd name="T6" fmla="*/ 71907 w 3053301"/>
              <a:gd name="T7" fmla="*/ 400526 h 675882"/>
              <a:gd name="T8" fmla="*/ 94033 w 3053301"/>
              <a:gd name="T9" fmla="*/ 353406 h 675882"/>
              <a:gd name="T10" fmla="*/ 110627 w 3053301"/>
              <a:gd name="T11" fmla="*/ 312178 h 675882"/>
              <a:gd name="T12" fmla="*/ 127221 w 3053301"/>
              <a:gd name="T13" fmla="*/ 294508 h 675882"/>
              <a:gd name="T14" fmla="*/ 149346 w 3053301"/>
              <a:gd name="T15" fmla="*/ 259169 h 675882"/>
              <a:gd name="T16" fmla="*/ 188065 w 3053301"/>
              <a:gd name="T17" fmla="*/ 223830 h 675882"/>
              <a:gd name="T18" fmla="*/ 237848 w 3053301"/>
              <a:gd name="T19" fmla="*/ 194381 h 675882"/>
              <a:gd name="T20" fmla="*/ 254442 w 3053301"/>
              <a:gd name="T21" fmla="*/ 188491 h 675882"/>
              <a:gd name="T22" fmla="*/ 315286 w 3053301"/>
              <a:gd name="T23" fmla="*/ 194381 h 675882"/>
              <a:gd name="T24" fmla="*/ 348474 w 3053301"/>
              <a:gd name="T25" fmla="*/ 217940 h 675882"/>
              <a:gd name="T26" fmla="*/ 387194 w 3053301"/>
              <a:gd name="T27" fmla="*/ 253279 h 675882"/>
              <a:gd name="T28" fmla="*/ 403788 w 3053301"/>
              <a:gd name="T29" fmla="*/ 270949 h 675882"/>
              <a:gd name="T30" fmla="*/ 442507 w 3053301"/>
              <a:gd name="T31" fmla="*/ 288618 h 675882"/>
              <a:gd name="T32" fmla="*/ 525477 w 3053301"/>
              <a:gd name="T33" fmla="*/ 276838 h 675882"/>
              <a:gd name="T34" fmla="*/ 558666 w 3053301"/>
              <a:gd name="T35" fmla="*/ 247389 h 675882"/>
              <a:gd name="T36" fmla="*/ 608447 w 3053301"/>
              <a:gd name="T37" fmla="*/ 217940 h 675882"/>
              <a:gd name="T38" fmla="*/ 652698 w 3053301"/>
              <a:gd name="T39" fmla="*/ 223830 h 675882"/>
              <a:gd name="T40" fmla="*/ 669292 w 3053301"/>
              <a:gd name="T41" fmla="*/ 247389 h 675882"/>
              <a:gd name="T42" fmla="*/ 713543 w 3053301"/>
              <a:gd name="T43" fmla="*/ 282729 h 675882"/>
              <a:gd name="T44" fmla="*/ 752262 w 3053301"/>
              <a:gd name="T45" fmla="*/ 318067 h 675882"/>
              <a:gd name="T46" fmla="*/ 785450 w 3053301"/>
              <a:gd name="T47" fmla="*/ 353406 h 675882"/>
              <a:gd name="T48" fmla="*/ 824170 w 3053301"/>
              <a:gd name="T49" fmla="*/ 394635 h 675882"/>
              <a:gd name="T50" fmla="*/ 862889 w 3053301"/>
              <a:gd name="T51" fmla="*/ 412305 h 675882"/>
              <a:gd name="T52" fmla="*/ 890546 w 3053301"/>
              <a:gd name="T53" fmla="*/ 429975 h 675882"/>
              <a:gd name="T54" fmla="*/ 918202 w 3053301"/>
              <a:gd name="T55" fmla="*/ 435864 h 675882"/>
              <a:gd name="T56" fmla="*/ 934796 w 3053301"/>
              <a:gd name="T57" fmla="*/ 441755 h 675882"/>
              <a:gd name="T58" fmla="*/ 956922 w 3053301"/>
              <a:gd name="T59" fmla="*/ 447644 h 675882"/>
              <a:gd name="T60" fmla="*/ 1056486 w 3053301"/>
              <a:gd name="T61" fmla="*/ 441755 h 675882"/>
              <a:gd name="T62" fmla="*/ 1111799 w 3053301"/>
              <a:gd name="T63" fmla="*/ 412305 h 675882"/>
              <a:gd name="T64" fmla="*/ 1133925 w 3053301"/>
              <a:gd name="T65" fmla="*/ 394635 h 675882"/>
              <a:gd name="T66" fmla="*/ 1167113 w 3053301"/>
              <a:gd name="T67" fmla="*/ 365186 h 675882"/>
              <a:gd name="T68" fmla="*/ 1189238 w 3053301"/>
              <a:gd name="T69" fmla="*/ 329847 h 675882"/>
              <a:gd name="T70" fmla="*/ 1200301 w 3053301"/>
              <a:gd name="T71" fmla="*/ 312178 h 675882"/>
              <a:gd name="T72" fmla="*/ 1211363 w 3053301"/>
              <a:gd name="T73" fmla="*/ 294508 h 675882"/>
              <a:gd name="T74" fmla="*/ 1216895 w 3053301"/>
              <a:gd name="T75" fmla="*/ 276838 h 675882"/>
              <a:gd name="T76" fmla="*/ 1233489 w 3053301"/>
              <a:gd name="T77" fmla="*/ 253279 h 675882"/>
              <a:gd name="T78" fmla="*/ 1255614 w 3053301"/>
              <a:gd name="T79" fmla="*/ 217940 h 675882"/>
              <a:gd name="T80" fmla="*/ 1305397 w 3053301"/>
              <a:gd name="T81" fmla="*/ 170821 h 675882"/>
              <a:gd name="T82" fmla="*/ 1333053 w 3053301"/>
              <a:gd name="T83" fmla="*/ 135482 h 675882"/>
              <a:gd name="T84" fmla="*/ 1355178 w 3053301"/>
              <a:gd name="T85" fmla="*/ 117813 h 675882"/>
              <a:gd name="T86" fmla="*/ 1371772 w 3053301"/>
              <a:gd name="T87" fmla="*/ 100143 h 675882"/>
              <a:gd name="T88" fmla="*/ 1404960 w 3053301"/>
              <a:gd name="T89" fmla="*/ 76584 h 675882"/>
              <a:gd name="T90" fmla="*/ 1438149 w 3053301"/>
              <a:gd name="T91" fmla="*/ 64804 h 675882"/>
              <a:gd name="T92" fmla="*/ 1476868 w 3053301"/>
              <a:gd name="T93" fmla="*/ 70694 h 675882"/>
              <a:gd name="T94" fmla="*/ 1487931 w 3053301"/>
              <a:gd name="T95" fmla="*/ 88364 h 675882"/>
              <a:gd name="T96" fmla="*/ 1526650 w 3053301"/>
              <a:gd name="T97" fmla="*/ 141372 h 675882"/>
              <a:gd name="T98" fmla="*/ 1554306 w 3053301"/>
              <a:gd name="T99" fmla="*/ 188491 h 675882"/>
              <a:gd name="T100" fmla="*/ 1620683 w 3053301"/>
              <a:gd name="T101" fmla="*/ 247389 h 675882"/>
              <a:gd name="T102" fmla="*/ 1681527 w 3053301"/>
              <a:gd name="T103" fmla="*/ 259169 h 675882"/>
              <a:gd name="T104" fmla="*/ 1830874 w 3053301"/>
              <a:gd name="T105" fmla="*/ 247389 h 675882"/>
              <a:gd name="T106" fmla="*/ 1880656 w 3053301"/>
              <a:gd name="T107" fmla="*/ 223830 h 675882"/>
              <a:gd name="T108" fmla="*/ 1908313 w 3053301"/>
              <a:gd name="T109" fmla="*/ 188491 h 675882"/>
              <a:gd name="T110" fmla="*/ 1924907 w 3053301"/>
              <a:gd name="T111" fmla="*/ 170821 h 675882"/>
              <a:gd name="T112" fmla="*/ 1935969 w 3053301"/>
              <a:gd name="T113" fmla="*/ 153152 h 675882"/>
              <a:gd name="T114" fmla="*/ 1969157 w 3053301"/>
              <a:gd name="T115" fmla="*/ 100143 h 675882"/>
              <a:gd name="T116" fmla="*/ 2002345 w 3053301"/>
              <a:gd name="T117" fmla="*/ 64804 h 675882"/>
              <a:gd name="T118" fmla="*/ 2052128 w 3053301"/>
              <a:gd name="T119" fmla="*/ 29464 h 675882"/>
              <a:gd name="T120" fmla="*/ 2101909 w 3053301"/>
              <a:gd name="T121" fmla="*/ 5905 h 675882"/>
              <a:gd name="T122" fmla="*/ 2124035 w 3053301"/>
              <a:gd name="T123" fmla="*/ 16 h 6758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3301" h="675882">
                <a:moveTo>
                  <a:pt x="0" y="675882"/>
                </a:moveTo>
                <a:cubicBezTo>
                  <a:pt x="85973" y="607103"/>
                  <a:pt x="1667" y="686355"/>
                  <a:pt x="55659" y="596369"/>
                </a:cubicBezTo>
                <a:cubicBezTo>
                  <a:pt x="63373" y="583513"/>
                  <a:pt x="77707" y="575948"/>
                  <a:pt x="87464" y="564564"/>
                </a:cubicBezTo>
                <a:cubicBezTo>
                  <a:pt x="93683" y="557308"/>
                  <a:pt x="98791" y="549100"/>
                  <a:pt x="103367" y="540710"/>
                </a:cubicBezTo>
                <a:cubicBezTo>
                  <a:pt x="114719" y="519898"/>
                  <a:pt x="127676" y="499589"/>
                  <a:pt x="135172" y="477099"/>
                </a:cubicBezTo>
                <a:cubicBezTo>
                  <a:pt x="141661" y="457631"/>
                  <a:pt x="146743" y="438636"/>
                  <a:pt x="159026" y="421440"/>
                </a:cubicBezTo>
                <a:cubicBezTo>
                  <a:pt x="165562" y="412290"/>
                  <a:pt x="174929" y="405537"/>
                  <a:pt x="182880" y="397586"/>
                </a:cubicBezTo>
                <a:cubicBezTo>
                  <a:pt x="196404" y="357011"/>
                  <a:pt x="182197" y="387780"/>
                  <a:pt x="214685" y="349878"/>
                </a:cubicBezTo>
                <a:cubicBezTo>
                  <a:pt x="253392" y="304720"/>
                  <a:pt x="219762" y="327461"/>
                  <a:pt x="270344" y="302171"/>
                </a:cubicBezTo>
                <a:cubicBezTo>
                  <a:pt x="306051" y="266464"/>
                  <a:pt x="283531" y="281872"/>
                  <a:pt x="341906" y="262414"/>
                </a:cubicBezTo>
                <a:lnTo>
                  <a:pt x="365760" y="254463"/>
                </a:lnTo>
                <a:cubicBezTo>
                  <a:pt x="394915" y="257113"/>
                  <a:pt x="425139" y="254154"/>
                  <a:pt x="453224" y="262414"/>
                </a:cubicBezTo>
                <a:cubicBezTo>
                  <a:pt x="471560" y="267807"/>
                  <a:pt x="500932" y="294219"/>
                  <a:pt x="500932" y="294219"/>
                </a:cubicBezTo>
                <a:cubicBezTo>
                  <a:pt x="548794" y="358035"/>
                  <a:pt x="497820" y="299947"/>
                  <a:pt x="556591" y="341927"/>
                </a:cubicBezTo>
                <a:cubicBezTo>
                  <a:pt x="565741" y="348463"/>
                  <a:pt x="571295" y="359245"/>
                  <a:pt x="580445" y="365781"/>
                </a:cubicBezTo>
                <a:cubicBezTo>
                  <a:pt x="597641" y="378064"/>
                  <a:pt x="616636" y="383146"/>
                  <a:pt x="636104" y="389635"/>
                </a:cubicBezTo>
                <a:cubicBezTo>
                  <a:pt x="657437" y="387857"/>
                  <a:pt x="722891" y="389973"/>
                  <a:pt x="755374" y="373732"/>
                </a:cubicBezTo>
                <a:cubicBezTo>
                  <a:pt x="789472" y="356683"/>
                  <a:pt x="771426" y="358598"/>
                  <a:pt x="803082" y="333976"/>
                </a:cubicBezTo>
                <a:cubicBezTo>
                  <a:pt x="844092" y="302079"/>
                  <a:pt x="838653" y="306217"/>
                  <a:pt x="874643" y="294219"/>
                </a:cubicBezTo>
                <a:cubicBezTo>
                  <a:pt x="895847" y="296870"/>
                  <a:pt x="918801" y="293329"/>
                  <a:pt x="938254" y="302171"/>
                </a:cubicBezTo>
                <a:cubicBezTo>
                  <a:pt x="950318" y="307655"/>
                  <a:pt x="952302" y="325062"/>
                  <a:pt x="962108" y="333976"/>
                </a:cubicBezTo>
                <a:cubicBezTo>
                  <a:pt x="981720" y="351805"/>
                  <a:pt x="1009815" y="360481"/>
                  <a:pt x="1025718" y="381684"/>
                </a:cubicBezTo>
                <a:cubicBezTo>
                  <a:pt x="1056684" y="422971"/>
                  <a:pt x="1037719" y="407563"/>
                  <a:pt x="1081377" y="429391"/>
                </a:cubicBezTo>
                <a:cubicBezTo>
                  <a:pt x="1159330" y="533330"/>
                  <a:pt x="1059329" y="407344"/>
                  <a:pt x="1129085" y="477099"/>
                </a:cubicBezTo>
                <a:cubicBezTo>
                  <a:pt x="1181744" y="529757"/>
                  <a:pt x="1088969" y="468907"/>
                  <a:pt x="1184744" y="532758"/>
                </a:cubicBezTo>
                <a:cubicBezTo>
                  <a:pt x="1234384" y="565852"/>
                  <a:pt x="1197994" y="535408"/>
                  <a:pt x="1240403" y="556612"/>
                </a:cubicBezTo>
                <a:cubicBezTo>
                  <a:pt x="1254226" y="563523"/>
                  <a:pt x="1265811" y="574726"/>
                  <a:pt x="1280160" y="580466"/>
                </a:cubicBezTo>
                <a:cubicBezTo>
                  <a:pt x="1292708" y="585485"/>
                  <a:pt x="1306805" y="585139"/>
                  <a:pt x="1319916" y="588417"/>
                </a:cubicBezTo>
                <a:cubicBezTo>
                  <a:pt x="1328047" y="590450"/>
                  <a:pt x="1335711" y="594066"/>
                  <a:pt x="1343770" y="596369"/>
                </a:cubicBezTo>
                <a:cubicBezTo>
                  <a:pt x="1354277" y="599371"/>
                  <a:pt x="1364973" y="601670"/>
                  <a:pt x="1375575" y="604320"/>
                </a:cubicBezTo>
                <a:cubicBezTo>
                  <a:pt x="1423283" y="601670"/>
                  <a:pt x="1471978" y="606381"/>
                  <a:pt x="1518699" y="596369"/>
                </a:cubicBezTo>
                <a:cubicBezTo>
                  <a:pt x="1547674" y="590160"/>
                  <a:pt x="1574506" y="574392"/>
                  <a:pt x="1598212" y="556612"/>
                </a:cubicBezTo>
                <a:cubicBezTo>
                  <a:pt x="1608814" y="548661"/>
                  <a:pt x="1619233" y="540461"/>
                  <a:pt x="1630017" y="532758"/>
                </a:cubicBezTo>
                <a:cubicBezTo>
                  <a:pt x="1652989" y="516350"/>
                  <a:pt x="1659161" y="516870"/>
                  <a:pt x="1677725" y="493002"/>
                </a:cubicBezTo>
                <a:cubicBezTo>
                  <a:pt x="1689459" y="477915"/>
                  <a:pt x="1698928" y="461197"/>
                  <a:pt x="1709530" y="445294"/>
                </a:cubicBezTo>
                <a:lnTo>
                  <a:pt x="1725433" y="421440"/>
                </a:lnTo>
                <a:cubicBezTo>
                  <a:pt x="1730734" y="413489"/>
                  <a:pt x="1738313" y="406652"/>
                  <a:pt x="1741335" y="397586"/>
                </a:cubicBezTo>
                <a:cubicBezTo>
                  <a:pt x="1743986" y="389635"/>
                  <a:pt x="1745129" y="381009"/>
                  <a:pt x="1749287" y="373732"/>
                </a:cubicBezTo>
                <a:cubicBezTo>
                  <a:pt x="1755862" y="362226"/>
                  <a:pt x="1765541" y="352784"/>
                  <a:pt x="1773141" y="341927"/>
                </a:cubicBezTo>
                <a:cubicBezTo>
                  <a:pt x="1784101" y="326269"/>
                  <a:pt x="1791431" y="307734"/>
                  <a:pt x="1804946" y="294219"/>
                </a:cubicBezTo>
                <a:cubicBezTo>
                  <a:pt x="1859411" y="239754"/>
                  <a:pt x="1833941" y="258986"/>
                  <a:pt x="1876508" y="230609"/>
                </a:cubicBezTo>
                <a:cubicBezTo>
                  <a:pt x="1892867" y="206069"/>
                  <a:pt x="1892454" y="203309"/>
                  <a:pt x="1916264" y="182901"/>
                </a:cubicBezTo>
                <a:cubicBezTo>
                  <a:pt x="1926326" y="174277"/>
                  <a:pt x="1938007" y="167671"/>
                  <a:pt x="1948069" y="159047"/>
                </a:cubicBezTo>
                <a:cubicBezTo>
                  <a:pt x="1956607" y="151729"/>
                  <a:pt x="1963047" y="142097"/>
                  <a:pt x="1971923" y="135193"/>
                </a:cubicBezTo>
                <a:cubicBezTo>
                  <a:pt x="1987010" y="123459"/>
                  <a:pt x="2001499" y="109432"/>
                  <a:pt x="2019631" y="103388"/>
                </a:cubicBezTo>
                <a:lnTo>
                  <a:pt x="2067339" y="87485"/>
                </a:lnTo>
                <a:cubicBezTo>
                  <a:pt x="2085892" y="90136"/>
                  <a:pt x="2105872" y="87825"/>
                  <a:pt x="2122998" y="95437"/>
                </a:cubicBezTo>
                <a:cubicBezTo>
                  <a:pt x="2131731" y="99318"/>
                  <a:pt x="2132783" y="111950"/>
                  <a:pt x="2138901" y="119291"/>
                </a:cubicBezTo>
                <a:cubicBezTo>
                  <a:pt x="2171623" y="158556"/>
                  <a:pt x="2164416" y="130562"/>
                  <a:pt x="2194560" y="190852"/>
                </a:cubicBezTo>
                <a:cubicBezTo>
                  <a:pt x="2209464" y="220662"/>
                  <a:pt x="2211092" y="228658"/>
                  <a:pt x="2234316" y="254463"/>
                </a:cubicBezTo>
                <a:cubicBezTo>
                  <a:pt x="2246959" y="268511"/>
                  <a:pt x="2304596" y="329787"/>
                  <a:pt x="2329732" y="333976"/>
                </a:cubicBezTo>
                <a:cubicBezTo>
                  <a:pt x="2390771" y="344149"/>
                  <a:pt x="2361631" y="338765"/>
                  <a:pt x="2417196" y="349878"/>
                </a:cubicBezTo>
                <a:cubicBezTo>
                  <a:pt x="2471554" y="347407"/>
                  <a:pt x="2565931" y="351963"/>
                  <a:pt x="2631882" y="333976"/>
                </a:cubicBezTo>
                <a:cubicBezTo>
                  <a:pt x="2662800" y="325544"/>
                  <a:pt x="2680381" y="321389"/>
                  <a:pt x="2703443" y="302171"/>
                </a:cubicBezTo>
                <a:cubicBezTo>
                  <a:pt x="2741453" y="270496"/>
                  <a:pt x="2714772" y="288577"/>
                  <a:pt x="2743200" y="254463"/>
                </a:cubicBezTo>
                <a:cubicBezTo>
                  <a:pt x="2750399" y="245824"/>
                  <a:pt x="2759855" y="239248"/>
                  <a:pt x="2767054" y="230609"/>
                </a:cubicBezTo>
                <a:cubicBezTo>
                  <a:pt x="2773172" y="223268"/>
                  <a:pt x="2777891" y="214859"/>
                  <a:pt x="2782956" y="206755"/>
                </a:cubicBezTo>
                <a:cubicBezTo>
                  <a:pt x="2800251" y="179083"/>
                  <a:pt x="2809008" y="159255"/>
                  <a:pt x="2830664" y="135193"/>
                </a:cubicBezTo>
                <a:cubicBezTo>
                  <a:pt x="2845709" y="118477"/>
                  <a:pt x="2859659" y="99960"/>
                  <a:pt x="2878372" y="87485"/>
                </a:cubicBezTo>
                <a:lnTo>
                  <a:pt x="2949934" y="39777"/>
                </a:lnTo>
                <a:cubicBezTo>
                  <a:pt x="2987732" y="14578"/>
                  <a:pt x="2964728" y="26895"/>
                  <a:pt x="3021495" y="7972"/>
                </a:cubicBezTo>
                <a:cubicBezTo>
                  <a:pt x="3047862" y="-817"/>
                  <a:pt x="3036968" y="21"/>
                  <a:pt x="3053301" y="21"/>
                </a:cubicBezTo>
              </a:path>
            </a:pathLst>
          </a:custGeom>
          <a:noFill/>
          <a:ln w="57150">
            <a:solidFill>
              <a:srgbClr val="33CC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Rectangle 22"/>
          <p:cNvSpPr>
            <a:spLocks noChangeArrowheads="1"/>
          </p:cNvSpPr>
          <p:nvPr/>
        </p:nvSpPr>
        <p:spPr bwMode="auto">
          <a:xfrm>
            <a:off x="5334000" y="3092450"/>
            <a:ext cx="1052513" cy="4968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cxnSp>
        <p:nvCxnSpPr>
          <p:cNvPr id="26" name="Straight Connector 25"/>
          <p:cNvCxnSpPr>
            <a:cxnSpLocks noChangeShapeType="1"/>
            <a:stCxn id="15" idx="32"/>
            <a:endCxn id="14" idx="30"/>
          </p:cNvCxnSpPr>
          <p:nvPr/>
        </p:nvCxnSpPr>
        <p:spPr bwMode="auto">
          <a:xfrm>
            <a:off x="6391275" y="2798763"/>
            <a:ext cx="0" cy="587375"/>
          </a:xfrm>
          <a:prstGeom prst="line">
            <a:avLst/>
          </a:prstGeom>
          <a:noFill/>
          <a:ln w="57150" algn="ctr">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863" y="4521200"/>
            <a:ext cx="26162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Connector 34"/>
          <p:cNvCxnSpPr>
            <a:cxnSpLocks noChangeShapeType="1"/>
          </p:cNvCxnSpPr>
          <p:nvPr/>
        </p:nvCxnSpPr>
        <p:spPr bwMode="auto">
          <a:xfrm>
            <a:off x="6396038" y="2154238"/>
            <a:ext cx="0" cy="1524000"/>
          </a:xfrm>
          <a:prstGeom prst="line">
            <a:avLst/>
          </a:prstGeom>
          <a:noFill/>
          <a:ln w="28575" algn="ctr">
            <a:solidFill>
              <a:schemeClr val="tx1"/>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a:cxnSpLocks noChangeShapeType="1"/>
          </p:cNvCxnSpPr>
          <p:nvPr/>
        </p:nvCxnSpPr>
        <p:spPr bwMode="auto">
          <a:xfrm>
            <a:off x="6386513" y="4660900"/>
            <a:ext cx="0" cy="1524000"/>
          </a:xfrm>
          <a:prstGeom prst="line">
            <a:avLst/>
          </a:prstGeom>
          <a:noFill/>
          <a:ln w="28575" algn="ctr">
            <a:solidFill>
              <a:schemeClr val="tx1"/>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p:cNvSpPr txBox="1"/>
          <p:nvPr/>
        </p:nvSpPr>
        <p:spPr>
          <a:xfrm>
            <a:off x="5848350" y="1782763"/>
            <a:ext cx="1752600" cy="369887"/>
          </a:xfrm>
          <a:prstGeom prst="rect">
            <a:avLst/>
          </a:prstGeom>
          <a:noFill/>
        </p:spPr>
        <p:txBody>
          <a:bodyPr>
            <a:spAutoFit/>
          </a:bodyPr>
          <a:lstStyle/>
          <a:p>
            <a:pPr>
              <a:defRPr/>
            </a:pPr>
            <a:r>
              <a:rPr lang="en-US" sz="1800" dirty="0">
                <a:latin typeface="+mn-lt"/>
              </a:rPr>
              <a:t>Cloning</a:t>
            </a:r>
          </a:p>
        </p:txBody>
      </p:sp>
      <p:sp>
        <p:nvSpPr>
          <p:cNvPr id="38" name="TextBox 37"/>
          <p:cNvSpPr txBox="1"/>
          <p:nvPr/>
        </p:nvSpPr>
        <p:spPr>
          <a:xfrm>
            <a:off x="5867400" y="4259263"/>
            <a:ext cx="1752600" cy="369887"/>
          </a:xfrm>
          <a:prstGeom prst="rect">
            <a:avLst/>
          </a:prstGeom>
          <a:noFill/>
        </p:spPr>
        <p:txBody>
          <a:bodyPr>
            <a:spAutoFit/>
          </a:bodyPr>
          <a:lstStyle/>
          <a:p>
            <a:pPr>
              <a:defRPr/>
            </a:pPr>
            <a:r>
              <a:rPr lang="en-US" sz="1800" dirty="0">
                <a:latin typeface="+mn-lt"/>
              </a:rPr>
              <a:t>Healing</a:t>
            </a:r>
          </a:p>
        </p:txBody>
      </p:sp>
      <p:cxnSp>
        <p:nvCxnSpPr>
          <p:cNvPr id="16" name="Straight Connector 15"/>
          <p:cNvCxnSpPr>
            <a:cxnSpLocks noChangeShapeType="1"/>
          </p:cNvCxnSpPr>
          <p:nvPr/>
        </p:nvCxnSpPr>
        <p:spPr bwMode="auto">
          <a:xfrm>
            <a:off x="5334000" y="2154238"/>
            <a:ext cx="0" cy="1524000"/>
          </a:xfrm>
          <a:prstGeom prst="line">
            <a:avLst/>
          </a:prstGeom>
          <a:no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ight Arrow 36"/>
          <p:cNvSpPr/>
          <p:nvPr/>
        </p:nvSpPr>
        <p:spPr bwMode="auto">
          <a:xfrm>
            <a:off x="3902075" y="3725863"/>
            <a:ext cx="914400" cy="533400"/>
          </a:xfrm>
          <a:prstGeom prst="rightArrow">
            <a:avLst/>
          </a:prstGeom>
          <a:solidFill>
            <a:schemeClr val="tx1">
              <a:lumMod val="65000"/>
              <a:lumOff val="35000"/>
            </a:schemeClr>
          </a:solidFill>
          <a:ln w="9525" cap="flat" cmpd="sng" algn="ctr">
            <a:solidFill>
              <a:schemeClr val="tx1"/>
            </a:solidFill>
            <a:prstDash val="solid"/>
            <a:round/>
            <a:headEnd type="none" w="med" len="med"/>
            <a:tailEnd type="none" w="med" len="med"/>
          </a:ln>
          <a:effectLst/>
          <a:extLst/>
        </p:spPr>
        <p:txBody>
          <a:bodyP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800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1" grpId="0"/>
      <p:bldP spid="24" grpId="0" animBg="1"/>
      <p:bldP spid="14" grpId="0" animBg="1"/>
      <p:bldP spid="23" grpId="0" animBg="1"/>
      <p:bldP spid="34" grpId="0"/>
      <p:bldP spid="38" grpId="0"/>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Deblurring</a:t>
            </a:r>
          </a:p>
        </p:txBody>
      </p:sp>
      <p:sp>
        <p:nvSpPr>
          <p:cNvPr id="24579" name="Content Placeholder 2"/>
          <p:cNvSpPr>
            <a:spLocks noGrp="1"/>
          </p:cNvSpPr>
          <p:nvPr>
            <p:ph idx="1"/>
          </p:nvPr>
        </p:nvSpPr>
        <p:spPr/>
        <p:txBody>
          <a:bodyPr/>
          <a:lstStyle/>
          <a:p>
            <a:r>
              <a:rPr lang="en-US" dirty="0" smtClean="0"/>
              <a:t>What causes blur?</a:t>
            </a:r>
          </a:p>
          <a:p>
            <a:endParaRPr lang="en-US" dirty="0"/>
          </a:p>
          <a:p>
            <a:r>
              <a:rPr lang="en-US" dirty="0" smtClean="0"/>
              <a:t>Depth of field (focus)</a:t>
            </a:r>
          </a:p>
          <a:p>
            <a:endParaRPr lang="en-US" dirty="0"/>
          </a:p>
          <a:p>
            <a:r>
              <a:rPr lang="en-US" dirty="0" smtClean="0"/>
              <a:t>Motion</a:t>
            </a:r>
          </a:p>
          <a:p>
            <a:endParaRPr lang="en-US" dirty="0"/>
          </a:p>
          <a:p>
            <a:r>
              <a:rPr lang="en-US" dirty="0" smtClean="0"/>
              <a:t>Camera shake</a:t>
            </a:r>
          </a:p>
        </p:txBody>
      </p:sp>
      <p:pic>
        <p:nvPicPr>
          <p:cNvPr id="24581" name="Picture 5" descr="File:Shallow Depth of Field with Bokeh.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743200"/>
            <a:ext cx="5563604" cy="3692843"/>
          </a:xfrm>
          <a:prstGeom prst="rect">
            <a:avLst/>
          </a:prstGeom>
          <a:noFill/>
          <a:extLst>
            <a:ext uri="{909E8E84-426E-40DD-AFC4-6F175D3DCCD1}">
              <a14:hiddenFill xmlns:a14="http://schemas.microsoft.com/office/drawing/2010/main">
                <a:solidFill>
                  <a:srgbClr val="FFFFFF"/>
                </a:solidFill>
              </a14:hiddenFill>
            </a:ext>
          </a:extLst>
        </p:spPr>
      </p:pic>
      <p:pic>
        <p:nvPicPr>
          <p:cNvPr id="24583" name="Picture 7" descr="File:Galahs flying motion blu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722337"/>
            <a:ext cx="5563604" cy="3713706"/>
          </a:xfrm>
          <a:prstGeom prst="rect">
            <a:avLst/>
          </a:prstGeom>
          <a:noFill/>
          <a:extLst>
            <a:ext uri="{909E8E84-426E-40DD-AFC4-6F175D3DCCD1}">
              <a14:hiddenFill xmlns:a14="http://schemas.microsoft.com/office/drawing/2010/main">
                <a:solidFill>
                  <a:srgbClr val="FFFFFF"/>
                </a:solidFill>
              </a14:hiddenFill>
            </a:ext>
          </a:extLst>
        </p:spPr>
      </p:pic>
      <p:pic>
        <p:nvPicPr>
          <p:cNvPr id="24585" name="Picture 9" descr="http://www.geofflawrence.com/images/camera_shak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399" y="2722337"/>
            <a:ext cx="5570557" cy="37137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57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Deblurring</a:t>
            </a:r>
          </a:p>
        </p:txBody>
      </p:sp>
      <p:sp>
        <p:nvSpPr>
          <p:cNvPr id="24579" name="Content Placeholder 2"/>
          <p:cNvSpPr>
            <a:spLocks noGrp="1"/>
          </p:cNvSpPr>
          <p:nvPr>
            <p:ph idx="1"/>
          </p:nvPr>
        </p:nvSpPr>
        <p:spPr/>
        <p:txBody>
          <a:bodyPr/>
          <a:lstStyle/>
          <a:p>
            <a:r>
              <a:rPr lang="en-US" dirty="0" smtClean="0"/>
              <a:t>Two main problems:</a:t>
            </a:r>
          </a:p>
          <a:p>
            <a:endParaRPr lang="en-US" dirty="0" smtClean="0"/>
          </a:p>
          <a:p>
            <a:endParaRPr lang="en-US" dirty="0"/>
          </a:p>
          <a:p>
            <a:pPr marL="1714500" lvl="3" indent="-457200">
              <a:buAutoNum type="arabicPeriod"/>
            </a:pPr>
            <a:r>
              <a:rPr lang="en-US" sz="2000" dirty="0" smtClean="0"/>
              <a:t>What is the blur kernel?</a:t>
            </a:r>
          </a:p>
          <a:p>
            <a:pPr marL="1714500" lvl="3" indent="-457200">
              <a:buAutoNum type="arabicPeriod"/>
            </a:pPr>
            <a:endParaRPr lang="en-US" sz="2000" dirty="0" smtClean="0"/>
          </a:p>
          <a:p>
            <a:pPr marL="1714500" lvl="3" indent="-457200">
              <a:buAutoNum type="arabicPeriod"/>
            </a:pPr>
            <a:r>
              <a:rPr lang="en-US" sz="2000" dirty="0" smtClean="0"/>
              <a:t>How do we de-convolve the image?</a:t>
            </a:r>
          </a:p>
        </p:txBody>
      </p:sp>
      <p:sp>
        <p:nvSpPr>
          <p:cNvPr id="2" name="Curved Down Arrow 1"/>
          <p:cNvSpPr/>
          <p:nvPr/>
        </p:nvSpPr>
        <p:spPr bwMode="auto">
          <a:xfrm rot="5400000">
            <a:off x="6511456" y="2438400"/>
            <a:ext cx="1066800" cy="762000"/>
          </a:xfrm>
          <a:prstGeom prst="curvedDownArrow">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Curved Down Arrow 7"/>
          <p:cNvSpPr/>
          <p:nvPr/>
        </p:nvSpPr>
        <p:spPr bwMode="auto">
          <a:xfrm rot="16200000">
            <a:off x="799107" y="2362200"/>
            <a:ext cx="1066799" cy="762000"/>
          </a:xfrm>
          <a:prstGeom prst="curvedDownArrow">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2590800" y="4110335"/>
            <a:ext cx="4377856" cy="461665"/>
          </a:xfrm>
          <a:prstGeom prst="rect">
            <a:avLst/>
          </a:prstGeom>
          <a:noFill/>
        </p:spPr>
        <p:txBody>
          <a:bodyPr wrap="square" rtlCol="0">
            <a:spAutoFit/>
          </a:bodyPr>
          <a:lstStyle/>
          <a:p>
            <a:r>
              <a:rPr lang="en-US" dirty="0" smtClean="0">
                <a:solidFill>
                  <a:srgbClr val="0070C0"/>
                </a:solidFill>
                <a:latin typeface="+mn-lt"/>
              </a:rPr>
              <a:t>Chicken and egg problem.</a:t>
            </a:r>
            <a:endParaRPr lang="en-US" dirty="0">
              <a:solidFill>
                <a:srgbClr val="0070C0"/>
              </a:solidFill>
              <a:latin typeface="+mn-lt"/>
            </a:endParaRPr>
          </a:p>
        </p:txBody>
      </p:sp>
    </p:spTree>
    <p:extLst>
      <p:ext uri="{BB962C8B-B14F-4D97-AF65-F5344CB8AC3E}">
        <p14:creationId xmlns:p14="http://schemas.microsoft.com/office/powerpoint/2010/main" val="179861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Deblurring</a:t>
            </a:r>
          </a:p>
        </p:txBody>
      </p:sp>
      <p:sp>
        <p:nvSpPr>
          <p:cNvPr id="24579" name="Content Placeholder 2"/>
          <p:cNvSpPr>
            <a:spLocks noGrp="1"/>
          </p:cNvSpPr>
          <p:nvPr>
            <p:ph idx="1"/>
          </p:nvPr>
        </p:nvSpPr>
        <p:spPr/>
        <p:txBody>
          <a:bodyPr/>
          <a:lstStyle/>
          <a:p>
            <a:r>
              <a:rPr lang="en-US" dirty="0" smtClean="0"/>
              <a:t>What do blur kernels look like?</a:t>
            </a:r>
          </a:p>
          <a:p>
            <a:endParaRPr lang="en-US" dirty="0"/>
          </a:p>
          <a:p>
            <a:r>
              <a:rPr lang="en-US" dirty="0" smtClean="0"/>
              <a:t>			Gaussian?</a:t>
            </a:r>
          </a:p>
          <a:p>
            <a:pPr marL="0" indent="0"/>
            <a:endParaRPr lang="en-US" dirty="0" smtClean="0"/>
          </a:p>
        </p:txBody>
      </p:sp>
      <p:pic>
        <p:nvPicPr>
          <p:cNvPr id="92162" name="Picture 2" descr="File:Shallow Depth of Field with Bokeh.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895600"/>
            <a:ext cx="5486400" cy="3641598"/>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File:Laguerre-gaussian.pn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34" t="7768" r="80714" b="74284"/>
          <a:stretch/>
        </p:blipFill>
        <p:spPr bwMode="auto">
          <a:xfrm>
            <a:off x="4191000" y="1524000"/>
            <a:ext cx="1009816" cy="10257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867400" y="1527976"/>
            <a:ext cx="1009816" cy="1025718"/>
            <a:chOff x="5867400" y="1527976"/>
            <a:chExt cx="1009816" cy="1025718"/>
          </a:xfrm>
        </p:grpSpPr>
        <p:sp>
          <p:nvSpPr>
            <p:cNvPr id="2" name="Rectangle 1"/>
            <p:cNvSpPr/>
            <p:nvPr/>
          </p:nvSpPr>
          <p:spPr bwMode="auto">
            <a:xfrm>
              <a:off x="5867400" y="1527976"/>
              <a:ext cx="1009816" cy="1025718"/>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Hexagon 2"/>
            <p:cNvSpPr/>
            <p:nvPr/>
          </p:nvSpPr>
          <p:spPr bwMode="auto">
            <a:xfrm rot="20479686">
              <a:off x="6067508" y="1747299"/>
              <a:ext cx="609600" cy="533400"/>
            </a:xfrm>
            <a:prstGeom prst="hexagon">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64932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Blur kernel and the aperture</a:t>
            </a:r>
            <a:endParaRPr lang="en-US" dirty="0"/>
          </a:p>
        </p:txBody>
      </p:sp>
      <p:pic>
        <p:nvPicPr>
          <p:cNvPr id="90114" name="Picture 2" descr="http://www.wildlife-photography-tips.com/images/dof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95014"/>
            <a:ext cx="4724400" cy="52533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57400" y="6264303"/>
            <a:ext cx="5638800" cy="276999"/>
          </a:xfrm>
          <a:prstGeom prst="rect">
            <a:avLst/>
          </a:prstGeom>
        </p:spPr>
        <p:txBody>
          <a:bodyPr wrap="square">
            <a:spAutoFit/>
          </a:bodyPr>
          <a:lstStyle/>
          <a:p>
            <a:r>
              <a:rPr lang="en-US" sz="1200" dirty="0" smtClean="0">
                <a:latin typeface="+mn-lt"/>
                <a:hlinkClick r:id="rId3"/>
              </a:rPr>
              <a:t>http://www.wildlife-photography-tips.com/examples-of-depth-of-field.html</a:t>
            </a:r>
            <a:r>
              <a:rPr lang="en-US" sz="1200" dirty="0" smtClean="0">
                <a:latin typeface="+mn-lt"/>
              </a:rPr>
              <a:t> </a:t>
            </a:r>
            <a:endParaRPr lang="en-US" sz="1200" dirty="0">
              <a:latin typeface="+mn-lt"/>
            </a:endParaRPr>
          </a:p>
        </p:txBody>
      </p:sp>
    </p:spTree>
    <p:extLst>
      <p:ext uri="{BB962C8B-B14F-4D97-AF65-F5344CB8AC3E}">
        <p14:creationId xmlns:p14="http://schemas.microsoft.com/office/powerpoint/2010/main" val="529697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Deblurring</a:t>
            </a:r>
          </a:p>
        </p:txBody>
      </p:sp>
      <p:sp>
        <p:nvSpPr>
          <p:cNvPr id="24579" name="Content Placeholder 2"/>
          <p:cNvSpPr>
            <a:spLocks noGrp="1"/>
          </p:cNvSpPr>
          <p:nvPr>
            <p:ph idx="1"/>
          </p:nvPr>
        </p:nvSpPr>
        <p:spPr/>
        <p:txBody>
          <a:bodyPr/>
          <a:lstStyle/>
          <a:p>
            <a:r>
              <a:rPr lang="en-US" dirty="0" smtClean="0"/>
              <a:t>What do blur kernels look like?</a:t>
            </a:r>
          </a:p>
          <a:p>
            <a:pPr marL="0" indent="0"/>
            <a:endParaRPr lang="en-US" dirty="0" smtClean="0"/>
          </a:p>
        </p:txBody>
      </p:sp>
      <p:pic>
        <p:nvPicPr>
          <p:cNvPr id="4" name="Picture 4" descr="omar1_blur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802" y="1600200"/>
            <a:ext cx="5705475" cy="380329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omar1_kernel"/>
          <p:cNvPicPr>
            <a:picLocks noChangeAspect="1" noChangeArrowheads="1"/>
          </p:cNvPicPr>
          <p:nvPr/>
        </p:nvPicPr>
        <p:blipFill>
          <a:blip r:embed="rId3">
            <a:extLst>
              <a:ext uri="{28A0092B-C50C-407E-A947-70E740481C1C}">
                <a14:useLocalDpi xmlns:a14="http://schemas.microsoft.com/office/drawing/2010/main" val="0"/>
              </a:ext>
            </a:extLst>
          </a:blip>
          <a:srcRect l="5165" t="7368" b="4829"/>
          <a:stretch>
            <a:fillRect/>
          </a:stretch>
        </p:blipFill>
        <p:spPr bwMode="auto">
          <a:xfrm>
            <a:off x="6019800" y="4038600"/>
            <a:ext cx="2273300" cy="2251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74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Deblurring</a:t>
            </a:r>
          </a:p>
        </p:txBody>
      </p:sp>
      <p:sp>
        <p:nvSpPr>
          <p:cNvPr id="24579" name="Content Placeholder 2"/>
          <p:cNvSpPr>
            <a:spLocks noGrp="1"/>
          </p:cNvSpPr>
          <p:nvPr>
            <p:ph idx="1"/>
          </p:nvPr>
        </p:nvSpPr>
        <p:spPr/>
        <p:txBody>
          <a:bodyPr/>
          <a:lstStyle/>
          <a:p>
            <a:r>
              <a:rPr lang="en-US" dirty="0" smtClean="0"/>
              <a:t>What do blur kernels look like?</a:t>
            </a:r>
          </a:p>
          <a:p>
            <a:pPr marL="0" indent="0"/>
            <a:endParaRPr lang="en-US" dirty="0" smtClean="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81200"/>
            <a:ext cx="6972300"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90600" y="5562600"/>
            <a:ext cx="6019800" cy="461665"/>
          </a:xfrm>
          <a:prstGeom prst="rect">
            <a:avLst/>
          </a:prstGeom>
        </p:spPr>
        <p:txBody>
          <a:bodyPr wrap="square">
            <a:spAutoFit/>
          </a:bodyPr>
          <a:lstStyle/>
          <a:p>
            <a:r>
              <a:rPr lang="en-US" sz="1200" dirty="0" smtClean="0">
                <a:effectLst/>
                <a:latin typeface="+mn-lt"/>
              </a:rPr>
              <a:t>R. Fergus, B. Singh, A. </a:t>
            </a:r>
            <a:r>
              <a:rPr lang="en-US" sz="1200" dirty="0" err="1" smtClean="0">
                <a:effectLst/>
                <a:latin typeface="+mn-lt"/>
              </a:rPr>
              <a:t>Hertzmann</a:t>
            </a:r>
            <a:r>
              <a:rPr lang="en-US" sz="1200" dirty="0" smtClean="0">
                <a:effectLst/>
                <a:latin typeface="+mn-lt"/>
              </a:rPr>
              <a:t>, S. </a:t>
            </a:r>
            <a:r>
              <a:rPr lang="en-US" sz="1200" dirty="0" err="1" smtClean="0">
                <a:effectLst/>
                <a:latin typeface="+mn-lt"/>
              </a:rPr>
              <a:t>Roweis</a:t>
            </a:r>
            <a:r>
              <a:rPr lang="en-US" sz="1200" dirty="0" smtClean="0">
                <a:effectLst/>
                <a:latin typeface="+mn-lt"/>
              </a:rPr>
              <a:t> and W. Freeman, Removing Camera Shake From A Single Photograph, SIGGRAPH 2006</a:t>
            </a:r>
            <a:endParaRPr lang="en-US" sz="1200" dirty="0">
              <a:latin typeface="+mn-lt"/>
            </a:endParaRPr>
          </a:p>
        </p:txBody>
      </p:sp>
    </p:spTree>
    <p:extLst>
      <p:ext uri="{BB962C8B-B14F-4D97-AF65-F5344CB8AC3E}">
        <p14:creationId xmlns:p14="http://schemas.microsoft.com/office/powerpoint/2010/main" val="35131574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9" name="Text Box 5"/>
          <p:cNvSpPr txBox="1">
            <a:spLocks noChangeArrowheads="1"/>
          </p:cNvSpPr>
          <p:nvPr/>
        </p:nvSpPr>
        <p:spPr bwMode="auto">
          <a:xfrm>
            <a:off x="5715000" y="912812"/>
            <a:ext cx="33321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700" b="0">
                <a:solidFill>
                  <a:schemeClr val="bg1"/>
                </a:solidFill>
              </a:rPr>
              <a:t>Original photograph</a:t>
            </a:r>
          </a:p>
        </p:txBody>
      </p:sp>
      <p:sp>
        <p:nvSpPr>
          <p:cNvPr id="6" name="Rectangle 5"/>
          <p:cNvSpPr>
            <a:spLocks noChangeArrowheads="1"/>
          </p:cNvSpPr>
          <p:nvPr/>
        </p:nvSpPr>
        <p:spPr bwMode="auto">
          <a:xfrm>
            <a:off x="609600" y="-76200"/>
            <a:ext cx="8458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a:spcBef>
                <a:spcPct val="0"/>
              </a:spcBef>
              <a:spcAft>
                <a:spcPct val="0"/>
              </a:spcAft>
              <a:defRPr sz="3700">
                <a:solidFill>
                  <a:schemeClr val="bg1"/>
                </a:solidFill>
                <a:latin typeface="+mj-lt"/>
                <a:ea typeface="+mj-ea"/>
                <a:cs typeface="+mj-cs"/>
              </a:defRPr>
            </a:lvl1pPr>
            <a:lvl2pPr algn="l" rtl="0" eaLnBrk="0" fontAlgn="base">
              <a:spcBef>
                <a:spcPct val="0"/>
              </a:spcBef>
              <a:spcAft>
                <a:spcPct val="0"/>
              </a:spcAft>
              <a:defRPr sz="3700">
                <a:solidFill>
                  <a:schemeClr val="bg1"/>
                </a:solidFill>
                <a:latin typeface="Albertus Extra Bold" pitchFamily="34" charset="0"/>
              </a:defRPr>
            </a:lvl2pPr>
            <a:lvl3pPr algn="l" rtl="0" eaLnBrk="0" fontAlgn="base">
              <a:spcBef>
                <a:spcPct val="0"/>
              </a:spcBef>
              <a:spcAft>
                <a:spcPct val="0"/>
              </a:spcAft>
              <a:defRPr sz="3700">
                <a:solidFill>
                  <a:schemeClr val="bg1"/>
                </a:solidFill>
                <a:latin typeface="Albertus Extra Bold" pitchFamily="34" charset="0"/>
              </a:defRPr>
            </a:lvl3pPr>
            <a:lvl4pPr algn="l" rtl="0" eaLnBrk="0" fontAlgn="base">
              <a:spcBef>
                <a:spcPct val="0"/>
              </a:spcBef>
              <a:spcAft>
                <a:spcPct val="0"/>
              </a:spcAft>
              <a:defRPr sz="3700">
                <a:solidFill>
                  <a:schemeClr val="bg1"/>
                </a:solidFill>
                <a:latin typeface="Albertus Extra Bold" pitchFamily="34" charset="0"/>
              </a:defRPr>
            </a:lvl4pPr>
            <a:lvl5pPr algn="l" rtl="0" eaLnBrk="0" fontAlgn="base">
              <a:spcBef>
                <a:spcPct val="0"/>
              </a:spcBef>
              <a:spcAft>
                <a:spcPct val="0"/>
              </a:spcAft>
              <a:defRPr sz="3700">
                <a:solidFill>
                  <a:schemeClr val="bg1"/>
                </a:solidFill>
                <a:latin typeface="Albertus Extra Bold" pitchFamily="34" charset="0"/>
              </a:defRPr>
            </a:lvl5pPr>
            <a:lvl6pPr marL="457200" algn="l" rtl="0" eaLnBrk="0" fontAlgn="base">
              <a:spcBef>
                <a:spcPct val="0"/>
              </a:spcBef>
              <a:spcAft>
                <a:spcPct val="0"/>
              </a:spcAft>
              <a:defRPr sz="3700">
                <a:solidFill>
                  <a:schemeClr val="bg1"/>
                </a:solidFill>
                <a:latin typeface="Albertus Extra Bold" pitchFamily="34" charset="0"/>
              </a:defRPr>
            </a:lvl6pPr>
            <a:lvl7pPr marL="914400" algn="l" rtl="0" eaLnBrk="0" fontAlgn="base">
              <a:spcBef>
                <a:spcPct val="0"/>
              </a:spcBef>
              <a:spcAft>
                <a:spcPct val="0"/>
              </a:spcAft>
              <a:defRPr sz="3700">
                <a:solidFill>
                  <a:schemeClr val="bg1"/>
                </a:solidFill>
                <a:latin typeface="Albertus Extra Bold" pitchFamily="34" charset="0"/>
              </a:defRPr>
            </a:lvl7pPr>
            <a:lvl8pPr marL="1371600" algn="l" rtl="0" eaLnBrk="0" fontAlgn="base">
              <a:spcBef>
                <a:spcPct val="0"/>
              </a:spcBef>
              <a:spcAft>
                <a:spcPct val="0"/>
              </a:spcAft>
              <a:defRPr sz="3700">
                <a:solidFill>
                  <a:schemeClr val="bg1"/>
                </a:solidFill>
                <a:latin typeface="Albertus Extra Bold" pitchFamily="34" charset="0"/>
              </a:defRPr>
            </a:lvl8pPr>
            <a:lvl9pPr marL="1828800" algn="l" rtl="0" eaLnBrk="0" fontAlgn="base">
              <a:spcBef>
                <a:spcPct val="0"/>
              </a:spcBef>
              <a:spcAft>
                <a:spcPct val="0"/>
              </a:spcAft>
              <a:defRPr sz="3700">
                <a:solidFill>
                  <a:schemeClr val="bg1"/>
                </a:solidFill>
                <a:latin typeface="Albertus Extra Bold" pitchFamily="34" charset="0"/>
              </a:defRPr>
            </a:lvl9pPr>
          </a:lstStyle>
          <a:p>
            <a:r>
              <a:rPr lang="en-US" dirty="0" smtClean="0">
                <a:solidFill>
                  <a:schemeClr val="tx1"/>
                </a:solidFill>
              </a:rPr>
              <a:t>Multiple possible solutions</a:t>
            </a:r>
            <a:endParaRPr lang="en-US" dirty="0">
              <a:solidFill>
                <a:schemeClr val="tx1"/>
              </a:solidFill>
            </a:endParaRPr>
          </a:p>
        </p:txBody>
      </p:sp>
      <p:pic>
        <p:nvPicPr>
          <p:cNvPr id="8" name="Picture 7" descr="stata_blur"/>
          <p:cNvPicPr>
            <a:picLocks noChangeAspect="1" noChangeArrowheads="1"/>
          </p:cNvPicPr>
          <p:nvPr/>
        </p:nvPicPr>
        <p:blipFill>
          <a:blip r:embed="rId3" cstate="print">
            <a:extLst>
              <a:ext uri="{28A0092B-C50C-407E-A947-70E740481C1C}">
                <a14:useLocalDpi xmlns:a14="http://schemas.microsoft.com/office/drawing/2010/main" val="0"/>
              </a:ext>
            </a:extLst>
          </a:blip>
          <a:srcRect l="2849" t="13071" r="20229" b="2490"/>
          <a:stretch>
            <a:fillRect/>
          </a:stretch>
        </p:blipFill>
        <p:spPr bwMode="auto">
          <a:xfrm>
            <a:off x="240506" y="2444750"/>
            <a:ext cx="2219325" cy="16732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9" name="Group 8"/>
          <p:cNvGrpSpPr>
            <a:grpSpLocks/>
          </p:cNvGrpSpPr>
          <p:nvPr/>
        </p:nvGrpSpPr>
        <p:grpSpPr bwMode="auto">
          <a:xfrm>
            <a:off x="3320257" y="4827587"/>
            <a:ext cx="4999038" cy="1670050"/>
            <a:chOff x="1990" y="2137"/>
            <a:chExt cx="3149" cy="1052"/>
          </a:xfrm>
        </p:grpSpPr>
        <p:pic>
          <p:nvPicPr>
            <p:cNvPr id="25"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3" y="2311"/>
              <a:ext cx="816" cy="8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l="2803" t="12834" r="19760" b="2528"/>
            <a:stretch>
              <a:fillRect/>
            </a:stretch>
          </p:blipFill>
          <p:spPr bwMode="auto">
            <a:xfrm>
              <a:off x="2504" y="2137"/>
              <a:ext cx="1401" cy="1052"/>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 name="Text Box 9"/>
            <p:cNvSpPr txBox="1">
              <a:spLocks noChangeArrowheads="1"/>
            </p:cNvSpPr>
            <p:nvPr/>
          </p:nvSpPr>
          <p:spPr bwMode="auto">
            <a:xfrm>
              <a:off x="1990" y="2443"/>
              <a:ext cx="2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a:lstStyle>
            <a:p>
              <a:r>
                <a:rPr lang="en-US" sz="3600">
                  <a:latin typeface="Arial" charset="0"/>
                </a:rPr>
                <a:t>=</a:t>
              </a:r>
            </a:p>
          </p:txBody>
        </p:sp>
        <p:sp>
          <p:nvSpPr>
            <p:cNvPr id="28" name="Text Box 10"/>
            <p:cNvSpPr txBox="1">
              <a:spLocks noChangeArrowheads="1"/>
            </p:cNvSpPr>
            <p:nvPr/>
          </p:nvSpPr>
          <p:spPr bwMode="auto">
            <a:xfrm>
              <a:off x="3959" y="2469"/>
              <a:ext cx="33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a:lstStyle>
            <a:p>
              <a:r>
                <a:rPr lang="en-US" sz="3600">
                  <a:latin typeface="Arial" charset="0"/>
                  <a:sym typeface="Symbol" pitchFamily="18" charset="2"/>
                </a:rPr>
                <a:t></a:t>
              </a:r>
            </a:p>
          </p:txBody>
        </p:sp>
      </p:grpSp>
      <p:sp>
        <p:nvSpPr>
          <p:cNvPr id="10" name="Text Box 11"/>
          <p:cNvSpPr txBox="1">
            <a:spLocks noChangeArrowheads="1"/>
          </p:cNvSpPr>
          <p:nvPr/>
        </p:nvSpPr>
        <p:spPr bwMode="auto">
          <a:xfrm>
            <a:off x="437356" y="4114800"/>
            <a:ext cx="20249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a:lstStyle>
          <a:p>
            <a:r>
              <a:rPr lang="en-US"/>
              <a:t>Blurry image</a:t>
            </a:r>
          </a:p>
        </p:txBody>
      </p:sp>
      <p:sp>
        <p:nvSpPr>
          <p:cNvPr id="11" name="Text Box 12"/>
          <p:cNvSpPr txBox="1">
            <a:spLocks noChangeArrowheads="1"/>
          </p:cNvSpPr>
          <p:nvPr/>
        </p:nvSpPr>
        <p:spPr bwMode="auto">
          <a:xfrm>
            <a:off x="4471193" y="838200"/>
            <a:ext cx="19543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a:lstStyle>
          <a:p>
            <a:r>
              <a:rPr lang="en-US"/>
              <a:t>Sharp image</a:t>
            </a:r>
          </a:p>
        </p:txBody>
      </p:sp>
      <p:sp>
        <p:nvSpPr>
          <p:cNvPr id="12" name="Text Box 13"/>
          <p:cNvSpPr txBox="1">
            <a:spLocks noChangeArrowheads="1"/>
          </p:cNvSpPr>
          <p:nvPr/>
        </p:nvSpPr>
        <p:spPr bwMode="auto">
          <a:xfrm>
            <a:off x="6920706" y="877887"/>
            <a:ext cx="17828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a:lstStyle>
          <a:p>
            <a:r>
              <a:rPr lang="en-US"/>
              <a:t>Blur kernel</a:t>
            </a:r>
          </a:p>
        </p:txBody>
      </p:sp>
      <p:grpSp>
        <p:nvGrpSpPr>
          <p:cNvPr id="13" name="Group 12"/>
          <p:cNvGrpSpPr>
            <a:grpSpLocks/>
          </p:cNvGrpSpPr>
          <p:nvPr/>
        </p:nvGrpSpPr>
        <p:grpSpPr bwMode="auto">
          <a:xfrm>
            <a:off x="3277394" y="1236663"/>
            <a:ext cx="5011739" cy="1673226"/>
            <a:chOff x="1976" y="1006"/>
            <a:chExt cx="3157" cy="1054"/>
          </a:xfrm>
        </p:grpSpPr>
        <p:pic>
          <p:nvPicPr>
            <p:cNvPr id="21"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20815" t="7761" r="17992" b="11288"/>
            <a:stretch>
              <a:fillRect/>
            </a:stretch>
          </p:blipFill>
          <p:spPr bwMode="auto">
            <a:xfrm>
              <a:off x="4324" y="1218"/>
              <a:ext cx="809" cy="803"/>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21" descr="stata_blur"/>
            <p:cNvPicPr>
              <a:picLocks noChangeAspect="1" noChangeArrowheads="1"/>
            </p:cNvPicPr>
            <p:nvPr/>
          </p:nvPicPr>
          <p:blipFill>
            <a:blip r:embed="rId3" cstate="print">
              <a:extLst>
                <a:ext uri="{28A0092B-C50C-407E-A947-70E740481C1C}">
                  <a14:useLocalDpi xmlns:a14="http://schemas.microsoft.com/office/drawing/2010/main" val="0"/>
                </a:ext>
              </a:extLst>
            </a:blip>
            <a:srcRect l="2849" t="13071" r="20229" b="2490"/>
            <a:stretch>
              <a:fillRect/>
            </a:stretch>
          </p:blipFill>
          <p:spPr bwMode="auto">
            <a:xfrm>
              <a:off x="2512" y="1006"/>
              <a:ext cx="1398" cy="10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Text Box 18"/>
            <p:cNvSpPr txBox="1">
              <a:spLocks noChangeArrowheads="1"/>
            </p:cNvSpPr>
            <p:nvPr/>
          </p:nvSpPr>
          <p:spPr bwMode="auto">
            <a:xfrm>
              <a:off x="1976" y="1395"/>
              <a:ext cx="2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a:lstStyle>
            <a:p>
              <a:r>
                <a:rPr lang="en-US" sz="3600">
                  <a:latin typeface="Arial" charset="0"/>
                </a:rPr>
                <a:t>=</a:t>
              </a:r>
            </a:p>
          </p:txBody>
        </p:sp>
        <p:sp>
          <p:nvSpPr>
            <p:cNvPr id="24" name="Text Box 19"/>
            <p:cNvSpPr txBox="1">
              <a:spLocks noChangeArrowheads="1"/>
            </p:cNvSpPr>
            <p:nvPr/>
          </p:nvSpPr>
          <p:spPr bwMode="auto">
            <a:xfrm>
              <a:off x="3949" y="1408"/>
              <a:ext cx="33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a:lstStyle>
            <a:p>
              <a:r>
                <a:rPr lang="en-US" sz="3600">
                  <a:latin typeface="Arial" charset="0"/>
                  <a:sym typeface="Symbol" pitchFamily="18" charset="2"/>
                </a:rPr>
                <a:t></a:t>
              </a:r>
            </a:p>
          </p:txBody>
        </p:sp>
      </p:grpSp>
      <p:sp>
        <p:nvSpPr>
          <p:cNvPr id="14" name="AutoShape 26"/>
          <p:cNvSpPr>
            <a:spLocks/>
          </p:cNvSpPr>
          <p:nvPr/>
        </p:nvSpPr>
        <p:spPr bwMode="auto">
          <a:xfrm>
            <a:off x="2874168" y="1173162"/>
            <a:ext cx="446088" cy="5162550"/>
          </a:xfrm>
          <a:prstGeom prst="leftBrace">
            <a:avLst>
              <a:gd name="adj1" fmla="val 96441"/>
              <a:gd name="adj2" fmla="val 50000"/>
            </a:avLst>
          </a:prstGeom>
          <a:noFill/>
          <a:ln w="9525">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a:lstStyle>
          <a:p>
            <a:endParaRPr lang="en-US"/>
          </a:p>
        </p:txBody>
      </p:sp>
      <p:pic>
        <p:nvPicPr>
          <p:cNvPr id="1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l="21167" t="7526" r="17815" b="11523"/>
          <a:stretch>
            <a:fillRect/>
          </a:stretch>
        </p:blipFill>
        <p:spPr bwMode="auto">
          <a:xfrm>
            <a:off x="7006431" y="3121025"/>
            <a:ext cx="1303337" cy="1298575"/>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l="4791" t="4640" r="5254" b="-108"/>
          <a:stretch>
            <a:fillRect/>
          </a:stretch>
        </p:blipFill>
        <p:spPr bwMode="auto">
          <a:xfrm>
            <a:off x="4140993" y="3046412"/>
            <a:ext cx="2211388" cy="168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27"/>
          <p:cNvSpPr txBox="1">
            <a:spLocks noChangeArrowheads="1"/>
          </p:cNvSpPr>
          <p:nvPr/>
        </p:nvSpPr>
        <p:spPr bwMode="auto">
          <a:xfrm>
            <a:off x="3318668" y="3435350"/>
            <a:ext cx="45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a:lstStyle>
          <a:p>
            <a:r>
              <a:rPr lang="en-US" sz="3600">
                <a:latin typeface="Arial" charset="0"/>
              </a:rPr>
              <a:t>=</a:t>
            </a:r>
          </a:p>
        </p:txBody>
      </p:sp>
      <p:sp>
        <p:nvSpPr>
          <p:cNvPr id="18" name="Text Box 28"/>
          <p:cNvSpPr txBox="1">
            <a:spLocks noChangeArrowheads="1"/>
          </p:cNvSpPr>
          <p:nvPr/>
        </p:nvSpPr>
        <p:spPr bwMode="auto">
          <a:xfrm>
            <a:off x="6444456" y="3476625"/>
            <a:ext cx="5349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a:lstStyle>
          <a:p>
            <a:r>
              <a:rPr lang="en-US" sz="3600">
                <a:latin typeface="Arial" charset="0"/>
                <a:sym typeface="Symbol" pitchFamily="18" charset="2"/>
              </a:rPr>
              <a:t></a:t>
            </a:r>
          </a:p>
        </p:txBody>
      </p:sp>
      <p:pic>
        <p:nvPicPr>
          <p:cNvPr id="20" name="Picture 19"/>
          <p:cNvPicPr>
            <a:picLocks noChangeAspect="1" noChangeArrowheads="1"/>
          </p:cNvPicPr>
          <p:nvPr/>
        </p:nvPicPr>
        <p:blipFill>
          <a:blip r:embed="rId9">
            <a:extLst>
              <a:ext uri="{28A0092B-C50C-407E-A947-70E740481C1C}">
                <a14:useLocalDpi xmlns:a14="http://schemas.microsoft.com/office/drawing/2010/main" val="0"/>
              </a:ext>
            </a:extLst>
          </a:blip>
          <a:srcRect l="27884" t="27234" r="17714" b="23338"/>
          <a:stretch>
            <a:fillRect/>
          </a:stretch>
        </p:blipFill>
        <p:spPr bwMode="auto">
          <a:xfrm>
            <a:off x="4147343" y="3046412"/>
            <a:ext cx="2211388" cy="167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52400" y="6392862"/>
            <a:ext cx="3505200" cy="400110"/>
          </a:xfrm>
          <a:prstGeom prst="rect">
            <a:avLst/>
          </a:prstGeom>
          <a:noFill/>
        </p:spPr>
        <p:txBody>
          <a:bodyPr wrap="square" rtlCol="0">
            <a:spAutoFit/>
          </a:bodyPr>
          <a:lstStyle/>
          <a:p>
            <a:r>
              <a:rPr lang="en-US" sz="2000" dirty="0" smtClean="0">
                <a:latin typeface="+mn-lt"/>
              </a:rPr>
              <a:t>Slide courtesy of Rob Fergus</a:t>
            </a:r>
            <a:endParaRPr lang="en-US" sz="2000" dirty="0">
              <a:latin typeface="+mn-lt"/>
            </a:endParaRPr>
          </a:p>
        </p:txBody>
      </p:sp>
    </p:spTree>
    <p:extLst>
      <p:ext uri="{BB962C8B-B14F-4D97-AF65-F5344CB8AC3E}">
        <p14:creationId xmlns:p14="http://schemas.microsoft.com/office/powerpoint/2010/main" val="21321749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dirty="0" smtClean="0"/>
              <a:t>Finding the kernel</a:t>
            </a:r>
            <a:endParaRPr lang="en-US" dirty="0"/>
          </a:p>
        </p:txBody>
      </p:sp>
      <p:sp>
        <p:nvSpPr>
          <p:cNvPr id="144389" name="Text Box 5"/>
          <p:cNvSpPr txBox="1">
            <a:spLocks noChangeArrowheads="1"/>
          </p:cNvSpPr>
          <p:nvPr/>
        </p:nvSpPr>
        <p:spPr bwMode="auto">
          <a:xfrm>
            <a:off x="5715000" y="1219200"/>
            <a:ext cx="33321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700" b="0">
                <a:solidFill>
                  <a:schemeClr val="bg1"/>
                </a:solidFill>
              </a:rPr>
              <a:t>Original photograph</a:t>
            </a:r>
          </a:p>
        </p:txBody>
      </p:sp>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1905000"/>
            <a:ext cx="6981825" cy="261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95374" y="4724400"/>
            <a:ext cx="6905625" cy="461665"/>
          </a:xfrm>
          <a:prstGeom prst="rect">
            <a:avLst/>
          </a:prstGeom>
        </p:spPr>
        <p:txBody>
          <a:bodyPr wrap="square">
            <a:spAutoFit/>
          </a:bodyPr>
          <a:lstStyle/>
          <a:p>
            <a:r>
              <a:rPr lang="en-US" sz="1200" b="1" dirty="0" smtClean="0">
                <a:latin typeface="+mn-lt"/>
              </a:rPr>
              <a:t>Joshi, N.</a:t>
            </a:r>
            <a:r>
              <a:rPr lang="en-US" sz="1200" dirty="0" smtClean="0">
                <a:latin typeface="+mn-lt"/>
              </a:rPr>
              <a:t>, Szeliski, R., and </a:t>
            </a:r>
            <a:r>
              <a:rPr lang="en-US" sz="1200" dirty="0" err="1" smtClean="0">
                <a:latin typeface="+mn-lt"/>
              </a:rPr>
              <a:t>Kriegman</a:t>
            </a:r>
            <a:r>
              <a:rPr lang="en-US" sz="1200" dirty="0" smtClean="0">
                <a:latin typeface="+mn-lt"/>
              </a:rPr>
              <a:t>, D. </a:t>
            </a:r>
            <a:r>
              <a:rPr lang="en-US" sz="1200" i="1" dirty="0" smtClean="0">
                <a:latin typeface="+mn-lt"/>
                <a:hlinkClick r:id="rId4"/>
              </a:rPr>
              <a:t>PSF Estimation using Sharp Edge Prediction</a:t>
            </a:r>
            <a:r>
              <a:rPr lang="en-US" sz="1200" dirty="0" smtClean="0">
                <a:latin typeface="+mn-lt"/>
              </a:rPr>
              <a:t>. Proceedings of IEEE CVPR 2008. </a:t>
            </a:r>
            <a:endParaRPr lang="en-US" sz="1200" dirty="0">
              <a:latin typeface="+mn-lt"/>
            </a:endParaRPr>
          </a:p>
        </p:txBody>
      </p:sp>
    </p:spTree>
    <p:extLst>
      <p:ext uri="{BB962C8B-B14F-4D97-AF65-F5344CB8AC3E}">
        <p14:creationId xmlns:p14="http://schemas.microsoft.com/office/powerpoint/2010/main" val="19384424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dirty="0" smtClean="0"/>
              <a:t>Finding the kernel</a:t>
            </a:r>
            <a:endParaRPr lang="en-US" dirty="0"/>
          </a:p>
        </p:txBody>
      </p:sp>
      <p:sp>
        <p:nvSpPr>
          <p:cNvPr id="6" name="Rectangle 5"/>
          <p:cNvSpPr>
            <a:spLocks noChangeArrowheads="1"/>
          </p:cNvSpPr>
          <p:nvPr/>
        </p:nvSpPr>
        <p:spPr bwMode="auto">
          <a:xfrm>
            <a:off x="359568" y="928688"/>
            <a:ext cx="8415338"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eaLnBrk="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defRPr>
            </a:lvl2pPr>
            <a:lvl3pPr marL="1143000" indent="-228600" algn="l" rtl="0" eaLnBrk="0" fontAlgn="base">
              <a:lnSpc>
                <a:spcPct val="110000"/>
              </a:lnSpc>
              <a:spcBef>
                <a:spcPts val="600"/>
              </a:spcBef>
              <a:spcAft>
                <a:spcPts val="600"/>
              </a:spcAft>
              <a:buClr>
                <a:schemeClr val="bg1"/>
              </a:buClr>
              <a:buSzPct val="110000"/>
              <a:buChar char="•"/>
              <a:defRPr sz="2100">
                <a:solidFill>
                  <a:schemeClr val="bg1"/>
                </a:solidFill>
                <a:latin typeface="+mn-lt"/>
              </a:defRPr>
            </a:lvl3pPr>
            <a:lvl4pPr marL="16002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4pPr>
            <a:lvl5pPr marL="20574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5pPr>
            <a:lvl6pPr marL="25146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6pPr>
            <a:lvl7pPr marL="29718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7pPr>
            <a:lvl8pPr marL="34290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8pPr>
            <a:lvl9pPr marL="38862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9pPr>
          </a:lstStyle>
          <a:p>
            <a:endParaRPr lang="en-US">
              <a:solidFill>
                <a:schemeClr val="tx1"/>
              </a:solidFill>
            </a:endParaRPr>
          </a:p>
        </p:txBody>
      </p:sp>
      <p:pic>
        <p:nvPicPr>
          <p:cNvPr id="7" name="Picture 6" descr="image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90738"/>
            <a:ext cx="4495800" cy="299561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5482705" y="1947446"/>
            <a:ext cx="29754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a:lstStyle>
          <a:p>
            <a:r>
              <a:rPr lang="en-GB" sz="1600" dirty="0"/>
              <a:t>Histogram of image gradients</a:t>
            </a:r>
            <a:endParaRPr lang="en-US" sz="1600" dirty="0"/>
          </a:p>
        </p:txBody>
      </p:sp>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7474"/>
          <a:stretch>
            <a:fillRect/>
          </a:stretch>
        </p:blipFill>
        <p:spPr bwMode="auto">
          <a:xfrm>
            <a:off x="5334000" y="2269849"/>
            <a:ext cx="3247480" cy="2809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p:cNvSpPr txBox="1"/>
          <p:nvPr/>
        </p:nvSpPr>
        <p:spPr>
          <a:xfrm>
            <a:off x="152400" y="6392862"/>
            <a:ext cx="3505200" cy="400110"/>
          </a:xfrm>
          <a:prstGeom prst="rect">
            <a:avLst/>
          </a:prstGeom>
          <a:noFill/>
        </p:spPr>
        <p:txBody>
          <a:bodyPr wrap="square" rtlCol="0">
            <a:spAutoFit/>
          </a:bodyPr>
          <a:lstStyle/>
          <a:p>
            <a:r>
              <a:rPr lang="en-US" sz="2000" dirty="0" smtClean="0">
                <a:latin typeface="+mn-lt"/>
              </a:rPr>
              <a:t>Slide courtesy of Rob Fergus</a:t>
            </a:r>
            <a:endParaRPr lang="en-US" sz="2000" dirty="0">
              <a:latin typeface="+mn-lt"/>
            </a:endParaRPr>
          </a:p>
        </p:txBody>
      </p:sp>
      <p:sp>
        <p:nvSpPr>
          <p:cNvPr id="3" name="TextBox 2"/>
          <p:cNvSpPr txBox="1"/>
          <p:nvPr/>
        </p:nvSpPr>
        <p:spPr>
          <a:xfrm>
            <a:off x="673873" y="919122"/>
            <a:ext cx="5050632" cy="707886"/>
          </a:xfrm>
          <a:prstGeom prst="rect">
            <a:avLst/>
          </a:prstGeom>
          <a:noFill/>
        </p:spPr>
        <p:txBody>
          <a:bodyPr wrap="square" rtlCol="0">
            <a:spAutoFit/>
          </a:bodyPr>
          <a:lstStyle/>
          <a:p>
            <a:r>
              <a:rPr lang="en-US" sz="2000" dirty="0" smtClean="0">
                <a:latin typeface="+mn-lt"/>
              </a:rPr>
              <a:t>Find the kernel that produces images with “natural” image statistics.</a:t>
            </a:r>
            <a:endParaRPr lang="en-US" sz="2000" dirty="0">
              <a:latin typeface="+mn-lt"/>
            </a:endParaRPr>
          </a:p>
        </p:txBody>
      </p:sp>
      <p:sp>
        <p:nvSpPr>
          <p:cNvPr id="4" name="Rectangle 3"/>
          <p:cNvSpPr/>
          <p:nvPr/>
        </p:nvSpPr>
        <p:spPr>
          <a:xfrm>
            <a:off x="359568" y="5221426"/>
            <a:ext cx="6019800" cy="461665"/>
          </a:xfrm>
          <a:prstGeom prst="rect">
            <a:avLst/>
          </a:prstGeom>
        </p:spPr>
        <p:txBody>
          <a:bodyPr wrap="square">
            <a:spAutoFit/>
          </a:bodyPr>
          <a:lstStyle/>
          <a:p>
            <a:r>
              <a:rPr lang="en-US" sz="1200" dirty="0" smtClean="0">
                <a:effectLst/>
                <a:latin typeface="+mn-lt"/>
              </a:rPr>
              <a:t>R. Fergus, B. Singh, A. </a:t>
            </a:r>
            <a:r>
              <a:rPr lang="en-US" sz="1200" dirty="0" err="1" smtClean="0">
                <a:effectLst/>
                <a:latin typeface="+mn-lt"/>
              </a:rPr>
              <a:t>Hertzmann</a:t>
            </a:r>
            <a:r>
              <a:rPr lang="en-US" sz="1200" dirty="0" smtClean="0">
                <a:effectLst/>
                <a:latin typeface="+mn-lt"/>
              </a:rPr>
              <a:t>, S. </a:t>
            </a:r>
            <a:r>
              <a:rPr lang="en-US" sz="1200" dirty="0" err="1" smtClean="0">
                <a:effectLst/>
                <a:latin typeface="+mn-lt"/>
              </a:rPr>
              <a:t>Roweis</a:t>
            </a:r>
            <a:r>
              <a:rPr lang="en-US" sz="1200" dirty="0" smtClean="0">
                <a:effectLst/>
                <a:latin typeface="+mn-lt"/>
              </a:rPr>
              <a:t> and W. Freeman, Removing Camera Shake From A Single Photograph, SIGGRAPH 2006</a:t>
            </a:r>
            <a:endParaRPr lang="en-US" sz="1200" dirty="0">
              <a:latin typeface="+mn-lt"/>
            </a:endParaRPr>
          </a:p>
        </p:txBody>
      </p:sp>
    </p:spTree>
    <p:extLst>
      <p:ext uri="{BB962C8B-B14F-4D97-AF65-F5344CB8AC3E}">
        <p14:creationId xmlns:p14="http://schemas.microsoft.com/office/powerpoint/2010/main" val="35896159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Deconvolution</a:t>
            </a:r>
            <a:endParaRPr lang="en-US" dirty="0"/>
          </a:p>
        </p:txBody>
      </p:sp>
      <p:sp>
        <p:nvSpPr>
          <p:cNvPr id="3" name="Content Placeholder 2"/>
          <p:cNvSpPr>
            <a:spLocks noGrp="1"/>
          </p:cNvSpPr>
          <p:nvPr>
            <p:ph idx="1"/>
          </p:nvPr>
        </p:nvSpPr>
        <p:spPr/>
        <p:txBody>
          <a:bodyPr/>
          <a:lstStyle/>
          <a:p>
            <a:r>
              <a:rPr lang="en-US" dirty="0" smtClean="0"/>
              <a:t>Solve the following:</a:t>
            </a:r>
            <a:endParaRPr lang="en-US" dirty="0"/>
          </a:p>
        </p:txBody>
      </p:sp>
      <p:pic>
        <p:nvPicPr>
          <p:cNvPr id="952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2847" y="3079804"/>
            <a:ext cx="3910013" cy="467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700" y="4091545"/>
            <a:ext cx="2667000" cy="4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01955" y="3039109"/>
            <a:ext cx="1752600" cy="461665"/>
          </a:xfrm>
          <a:prstGeom prst="rect">
            <a:avLst/>
          </a:prstGeom>
          <a:noFill/>
        </p:spPr>
        <p:txBody>
          <a:bodyPr wrap="square" rtlCol="0">
            <a:spAutoFit/>
          </a:bodyPr>
          <a:lstStyle/>
          <a:p>
            <a:r>
              <a:rPr lang="en-US" dirty="0" smtClean="0">
                <a:latin typeface="+mn-lt"/>
              </a:rPr>
              <a:t>Data term:</a:t>
            </a:r>
            <a:endParaRPr lang="en-US" dirty="0">
              <a:latin typeface="+mn-lt"/>
            </a:endParaRPr>
          </a:p>
        </p:txBody>
      </p:sp>
      <p:sp>
        <p:nvSpPr>
          <p:cNvPr id="8" name="TextBox 7"/>
          <p:cNvSpPr txBox="1"/>
          <p:nvPr/>
        </p:nvSpPr>
        <p:spPr>
          <a:xfrm>
            <a:off x="914400" y="4038600"/>
            <a:ext cx="3657600" cy="461665"/>
          </a:xfrm>
          <a:prstGeom prst="rect">
            <a:avLst/>
          </a:prstGeom>
          <a:noFill/>
        </p:spPr>
        <p:txBody>
          <a:bodyPr wrap="square" rtlCol="0">
            <a:spAutoFit/>
          </a:bodyPr>
          <a:lstStyle/>
          <a:p>
            <a:r>
              <a:rPr lang="en-US" dirty="0" smtClean="0">
                <a:latin typeface="+mn-lt"/>
              </a:rPr>
              <a:t>Sparse gradient prior:</a:t>
            </a:r>
            <a:endParaRPr lang="en-US" dirty="0">
              <a:latin typeface="+mn-lt"/>
            </a:endParaRPr>
          </a:p>
        </p:txBody>
      </p:sp>
      <p:pic>
        <p:nvPicPr>
          <p:cNvPr id="95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36" y="1981200"/>
            <a:ext cx="7715250" cy="689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0" y="2670568"/>
            <a:ext cx="1905000" cy="276999"/>
          </a:xfrm>
          <a:prstGeom prst="rect">
            <a:avLst/>
          </a:prstGeom>
          <a:noFill/>
        </p:spPr>
        <p:txBody>
          <a:bodyPr wrap="square" rtlCol="0">
            <a:spAutoFit/>
          </a:bodyPr>
          <a:lstStyle/>
          <a:p>
            <a:r>
              <a:rPr lang="en-US" sz="1200" dirty="0" smtClean="0">
                <a:solidFill>
                  <a:srgbClr val="0070C0"/>
                </a:solidFill>
                <a:latin typeface="+mn-lt"/>
              </a:rPr>
              <a:t>Blur kernel</a:t>
            </a:r>
            <a:endParaRPr lang="en-US" sz="1200" dirty="0">
              <a:solidFill>
                <a:srgbClr val="0070C0"/>
              </a:solidFill>
              <a:latin typeface="+mn-lt"/>
            </a:endParaRPr>
          </a:p>
        </p:txBody>
      </p:sp>
      <p:cxnSp>
        <p:nvCxnSpPr>
          <p:cNvPr id="7" name="Straight Arrow Connector 6"/>
          <p:cNvCxnSpPr/>
          <p:nvPr/>
        </p:nvCxnSpPr>
        <p:spPr bwMode="auto">
          <a:xfrm>
            <a:off x="6172200" y="2947567"/>
            <a:ext cx="228600" cy="252833"/>
          </a:xfrm>
          <a:prstGeom prst="straightConnector1">
            <a:avLst/>
          </a:prstGeom>
          <a:solidFill>
            <a:schemeClr val="accent1"/>
          </a:solidFill>
          <a:ln w="9525"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10795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Poisson blending</a:t>
            </a:r>
          </a:p>
        </p:txBody>
      </p:sp>
      <p:sp>
        <p:nvSpPr>
          <p:cNvPr id="19459" name="Rectangle 3"/>
          <p:cNvSpPr txBox="1">
            <a:spLocks noChangeArrowheads="1"/>
          </p:cNvSpPr>
          <p:nvPr>
            <p:custDataLst>
              <p:tags r:id="rId1"/>
            </p:custDataLst>
          </p:nvPr>
        </p:nvSpPr>
        <p:spPr bwMode="auto">
          <a:xfrm>
            <a:off x="762000" y="6324600"/>
            <a:ext cx="77724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spcBef>
                <a:spcPct val="20000"/>
              </a:spcBef>
            </a:pPr>
            <a:r>
              <a:rPr lang="en-US" sz="1600">
                <a:latin typeface="Arial" charset="0"/>
              </a:rPr>
              <a:t>Perez et al, SIGGRAPH 2003</a:t>
            </a:r>
          </a:p>
        </p:txBody>
      </p:sp>
      <p:pic>
        <p:nvPicPr>
          <p:cNvPr id="19460" name="Picture 4"/>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685800" y="914400"/>
            <a:ext cx="7743825"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Rectangle 6"/>
          <p:cNvSpPr>
            <a:spLocks noGrp="1" noChangeArrowheads="1"/>
          </p:cNvSpPr>
          <p:nvPr/>
        </p:nvSpPr>
        <p:spPr bwMode="auto">
          <a:xfrm>
            <a:off x="762000" y="4724400"/>
            <a:ext cx="7239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1800">
                <a:latin typeface="Arial" charset="0"/>
              </a:rPr>
              <a:t>Limitations:</a:t>
            </a:r>
          </a:p>
          <a:p>
            <a:pPr marL="742950" lvl="1" indent="-285750">
              <a:spcBef>
                <a:spcPct val="20000"/>
              </a:spcBef>
              <a:buFontTx/>
              <a:buChar char="•"/>
            </a:pPr>
            <a:r>
              <a:rPr lang="en-US" sz="1400">
                <a:latin typeface="Arial" charset="0"/>
              </a:rPr>
              <a:t>Can’t do contrast reversal (gray on black -&gt; gray on white)</a:t>
            </a:r>
          </a:p>
          <a:p>
            <a:pPr marL="742950" lvl="1" indent="-285750">
              <a:spcBef>
                <a:spcPct val="20000"/>
              </a:spcBef>
              <a:buFontTx/>
              <a:buChar char="•"/>
            </a:pPr>
            <a:r>
              <a:rPr lang="en-US" sz="1400">
                <a:latin typeface="Arial" charset="0"/>
              </a:rPr>
              <a:t>Colored backgrounds “bleed through”</a:t>
            </a:r>
          </a:p>
          <a:p>
            <a:pPr marL="742950" lvl="1" indent="-285750">
              <a:spcBef>
                <a:spcPct val="20000"/>
              </a:spcBef>
              <a:buFontTx/>
              <a:buChar char="•"/>
            </a:pPr>
            <a:r>
              <a:rPr lang="en-US" sz="1400">
                <a:latin typeface="Arial" charset="0"/>
              </a:rPr>
              <a:t>Images need to be very well aligned</a:t>
            </a:r>
          </a:p>
          <a:p>
            <a:pPr marL="742950" lvl="1" indent="-285750">
              <a:spcBef>
                <a:spcPct val="20000"/>
              </a:spcBef>
              <a:buFontTx/>
              <a:buChar char="•"/>
            </a:pPr>
            <a:r>
              <a:rPr lang="en-US" sz="1400">
                <a:latin typeface="Arial" charset="0"/>
              </a:rPr>
              <a:t>Textures may not perfectly agree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Deblurring</a:t>
            </a:r>
            <a:r>
              <a:rPr lang="en-US" dirty="0" smtClean="0"/>
              <a:t>: Special hardware</a:t>
            </a:r>
            <a:endParaRPr lang="en-US" dirty="0"/>
          </a:p>
        </p:txBody>
      </p:sp>
      <p:sp>
        <p:nvSpPr>
          <p:cNvPr id="3" name="Content Placeholder 2"/>
          <p:cNvSpPr>
            <a:spLocks noGrp="1"/>
          </p:cNvSpPr>
          <p:nvPr>
            <p:ph idx="1"/>
          </p:nvPr>
        </p:nvSpPr>
        <p:spPr/>
        <p:txBody>
          <a:bodyPr/>
          <a:lstStyle/>
          <a:p>
            <a:r>
              <a:rPr lang="en-US" dirty="0" smtClean="0"/>
              <a:t>Can we make the </a:t>
            </a:r>
            <a:r>
              <a:rPr lang="en-US" dirty="0" err="1" smtClean="0"/>
              <a:t>deblurring</a:t>
            </a:r>
            <a:r>
              <a:rPr lang="en-US" dirty="0" smtClean="0"/>
              <a:t> process easier using special hardware?</a:t>
            </a:r>
            <a:endParaRPr lang="en-US" dirty="0"/>
          </a:p>
        </p:txBody>
      </p:sp>
    </p:spTree>
    <p:extLst>
      <p:ext uri="{BB962C8B-B14F-4D97-AF65-F5344CB8AC3E}">
        <p14:creationId xmlns:p14="http://schemas.microsoft.com/office/powerpoint/2010/main" val="1050598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stabilization</a:t>
            </a:r>
            <a:endParaRPr lang="en-US" dirty="0"/>
          </a:p>
        </p:txBody>
      </p:sp>
      <p:sp>
        <p:nvSpPr>
          <p:cNvPr id="3" name="Content Placeholder 2"/>
          <p:cNvSpPr>
            <a:spLocks noGrp="1"/>
          </p:cNvSpPr>
          <p:nvPr>
            <p:ph idx="1"/>
          </p:nvPr>
        </p:nvSpPr>
        <p:spPr/>
        <p:txBody>
          <a:bodyPr/>
          <a:lstStyle/>
          <a:p>
            <a:r>
              <a:rPr lang="en-US" dirty="0" smtClean="0"/>
              <a:t>Image stabilization can be done using a floating lens.</a:t>
            </a:r>
          </a:p>
          <a:p>
            <a:endParaRPr lang="en-US" dirty="0"/>
          </a:p>
          <a:p>
            <a:r>
              <a:rPr lang="en-US" dirty="0" smtClean="0"/>
              <a:t>Vibration is detected using gyroscopic sensors and compensated for.</a:t>
            </a:r>
          </a:p>
          <a:p>
            <a:endParaRPr lang="en-US" dirty="0"/>
          </a:p>
          <a:p>
            <a:r>
              <a:rPr lang="en-US" dirty="0" smtClean="0"/>
              <a:t>Mainly on high-end lenses. $$$</a:t>
            </a:r>
            <a:endParaRPr lang="en-US" dirty="0"/>
          </a:p>
        </p:txBody>
      </p:sp>
      <p:pic>
        <p:nvPicPr>
          <p:cNvPr id="102402" name="Picture 2" descr="http://www.calumetphoto.com/_static/webUpload/731/28_CA4055_None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7513" y="-2514600"/>
            <a:ext cx="523875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descr="http://www.calumetphoto.com/_static/webUpload/731/28_CA4055_None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05113" y="-2362200"/>
            <a:ext cx="523875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406" name="Picture 6" descr="http://www.calumetphoto.com/_static/webUpload/731/28_CA4055_None_6.jpg"/>
          <p:cNvPicPr>
            <a:picLocks noChangeAspect="1" noChangeArrowheads="1"/>
          </p:cNvPicPr>
          <p:nvPr/>
        </p:nvPicPr>
        <p:blipFill rotWithShape="1">
          <a:blip r:embed="rId2">
            <a:extLst>
              <a:ext uri="{28A0092B-C50C-407E-A947-70E740481C1C}">
                <a14:useLocalDpi xmlns:a14="http://schemas.microsoft.com/office/drawing/2010/main" val="0"/>
              </a:ext>
            </a:extLst>
          </a:blip>
          <a:srcRect l="16304" t="26590" r="16305" b="28635"/>
          <a:stretch/>
        </p:blipFill>
        <p:spPr bwMode="auto">
          <a:xfrm>
            <a:off x="5334000" y="3693380"/>
            <a:ext cx="2645041" cy="17574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31241" y="5285601"/>
            <a:ext cx="1600200" cy="276999"/>
          </a:xfrm>
          <a:prstGeom prst="rect">
            <a:avLst/>
          </a:prstGeom>
          <a:noFill/>
        </p:spPr>
        <p:txBody>
          <a:bodyPr wrap="square" rtlCol="0">
            <a:spAutoFit/>
          </a:bodyPr>
          <a:lstStyle/>
          <a:p>
            <a:r>
              <a:rPr lang="en-US" sz="1200" dirty="0" smtClean="0">
                <a:latin typeface="+mn-lt"/>
              </a:rPr>
              <a:t>Canon EF 300mm</a:t>
            </a:r>
            <a:endParaRPr lang="en-US" sz="1200" dirty="0">
              <a:latin typeface="+mn-lt"/>
            </a:endParaRPr>
          </a:p>
        </p:txBody>
      </p:sp>
    </p:spTree>
    <p:extLst>
      <p:ext uri="{BB962C8B-B14F-4D97-AF65-F5344CB8AC3E}">
        <p14:creationId xmlns:p14="http://schemas.microsoft.com/office/powerpoint/2010/main" val="13483666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stabilization</a:t>
            </a:r>
            <a:endParaRPr lang="en-US" dirty="0"/>
          </a:p>
        </p:txBody>
      </p:sp>
      <p:sp>
        <p:nvSpPr>
          <p:cNvPr id="3" name="Content Placeholder 2"/>
          <p:cNvSpPr>
            <a:spLocks noGrp="1"/>
          </p:cNvSpPr>
          <p:nvPr>
            <p:ph idx="1"/>
          </p:nvPr>
        </p:nvSpPr>
        <p:spPr>
          <a:xfrm>
            <a:off x="685800" y="914400"/>
            <a:ext cx="3048000" cy="5257800"/>
          </a:xfrm>
        </p:spPr>
        <p:txBody>
          <a:bodyPr/>
          <a:lstStyle/>
          <a:p>
            <a:pPr marL="0"/>
            <a:r>
              <a:rPr lang="en-US" sz="1600" dirty="0" smtClean="0"/>
              <a:t>Image stabilization can be done by moving the sensor.</a:t>
            </a:r>
          </a:p>
          <a:p>
            <a:pPr marL="0"/>
            <a:endParaRPr lang="en-US" sz="1600" dirty="0"/>
          </a:p>
          <a:p>
            <a:pPr marL="0"/>
            <a:r>
              <a:rPr lang="en-US" sz="1600" dirty="0" smtClean="0"/>
              <a:t>This “Mechanical image stabilization” also uses gyros to sense motion. Actuators move the sensor.</a:t>
            </a:r>
          </a:p>
          <a:p>
            <a:pPr marL="0"/>
            <a:endParaRPr lang="en-US" sz="1600" dirty="0" smtClean="0"/>
          </a:p>
          <a:p>
            <a:pPr marL="0"/>
            <a:r>
              <a:rPr lang="en-US" sz="1600" dirty="0" smtClean="0"/>
              <a:t>Cheaper than lens stabilization and any lens may be used.</a:t>
            </a:r>
            <a:endParaRPr lang="en-US" sz="1600" dirty="0"/>
          </a:p>
        </p:txBody>
      </p:sp>
      <p:pic>
        <p:nvPicPr>
          <p:cNvPr id="102402" name="Picture 2" descr="http://www.calumetphoto.com/_static/webUpload/731/28_CA4055_None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7513" y="-2514600"/>
            <a:ext cx="523875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descr="http://www.calumetphoto.com/_static/webUpload/731/28_CA4055_None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05113" y="-2362200"/>
            <a:ext cx="5238750" cy="5238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05000" y="6248400"/>
            <a:ext cx="4996732" cy="369332"/>
          </a:xfrm>
          <a:prstGeom prst="rect">
            <a:avLst/>
          </a:prstGeom>
        </p:spPr>
        <p:txBody>
          <a:bodyPr wrap="square">
            <a:spAutoFit/>
          </a:bodyPr>
          <a:lstStyle/>
          <a:p>
            <a:r>
              <a:rPr lang="en-US" sz="1800" dirty="0" smtClean="0">
                <a:latin typeface="+mn-lt"/>
                <a:hlinkClick r:id="rId3"/>
              </a:rPr>
              <a:t>http://en.wikipedia.org/wiki/Image_stabilization</a:t>
            </a:r>
            <a:r>
              <a:rPr lang="en-US" sz="1800" dirty="0" smtClean="0">
                <a:latin typeface="+mn-lt"/>
              </a:rPr>
              <a:t> </a:t>
            </a:r>
            <a:endParaRPr lang="en-US" sz="1800" dirty="0">
              <a:latin typeface="+mn-lt"/>
            </a:endParaRPr>
          </a:p>
        </p:txBody>
      </p:sp>
      <p:pic>
        <p:nvPicPr>
          <p:cNvPr id="107524" name="Picture 4" descr="http://www.steves-digicams.com/2008_reviews/pentax_k200d/k200d_s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450" y="1828800"/>
            <a:ext cx="4067175" cy="2971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29200" y="4800601"/>
            <a:ext cx="2590800" cy="338554"/>
          </a:xfrm>
          <a:prstGeom prst="rect">
            <a:avLst/>
          </a:prstGeom>
          <a:noFill/>
        </p:spPr>
        <p:txBody>
          <a:bodyPr wrap="square" rtlCol="0">
            <a:spAutoFit/>
          </a:bodyPr>
          <a:lstStyle/>
          <a:p>
            <a:pPr algn="ctr"/>
            <a:r>
              <a:rPr lang="en-US" sz="1600" dirty="0" smtClean="0">
                <a:latin typeface="+mn-lt"/>
              </a:rPr>
              <a:t>Pentax K200D</a:t>
            </a:r>
            <a:endParaRPr lang="en-US" sz="1600" dirty="0">
              <a:latin typeface="+mn-lt"/>
            </a:endParaRPr>
          </a:p>
        </p:txBody>
      </p:sp>
    </p:spTree>
    <p:extLst>
      <p:ext uri="{BB962C8B-B14F-4D97-AF65-F5344CB8AC3E}">
        <p14:creationId xmlns:p14="http://schemas.microsoft.com/office/powerpoint/2010/main" val="14951194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images</a:t>
            </a:r>
            <a:endParaRPr lang="en-US" dirty="0"/>
          </a:p>
        </p:txBody>
      </p:sp>
      <p:sp>
        <p:nvSpPr>
          <p:cNvPr id="3" name="Content Placeholder 2"/>
          <p:cNvSpPr>
            <a:spLocks noGrp="1"/>
          </p:cNvSpPr>
          <p:nvPr>
            <p:ph idx="1"/>
          </p:nvPr>
        </p:nvSpPr>
        <p:spPr/>
        <p:txBody>
          <a:bodyPr/>
          <a:lstStyle/>
          <a:p>
            <a:r>
              <a:rPr lang="en-US" dirty="0" smtClean="0"/>
              <a:t>Long exposure/short exposure</a:t>
            </a:r>
            <a:endParaRPr lang="en-US" dirty="0"/>
          </a:p>
        </p:txBody>
      </p:sp>
      <p:sp>
        <p:nvSpPr>
          <p:cNvPr id="4" name="Rectangle 3"/>
          <p:cNvSpPr/>
          <p:nvPr/>
        </p:nvSpPr>
        <p:spPr>
          <a:xfrm>
            <a:off x="2057400" y="6248400"/>
            <a:ext cx="4876800" cy="523220"/>
          </a:xfrm>
          <a:prstGeom prst="rect">
            <a:avLst/>
          </a:prstGeom>
        </p:spPr>
        <p:txBody>
          <a:bodyPr wrap="square">
            <a:spAutoFit/>
          </a:bodyPr>
          <a:lstStyle/>
          <a:p>
            <a:r>
              <a:rPr lang="en-US" sz="1400" dirty="0">
                <a:latin typeface="+mn-lt"/>
              </a:rPr>
              <a:t>YUAN, L., SUN, J., QUAN, L., AND SHUM, H.-</a:t>
            </a:r>
            <a:r>
              <a:rPr lang="en-US" sz="1400" dirty="0" smtClean="0">
                <a:latin typeface="+mn-lt"/>
              </a:rPr>
              <a:t>Y. </a:t>
            </a:r>
            <a:r>
              <a:rPr lang="en-US" sz="1400" dirty="0">
                <a:latin typeface="+mn-lt"/>
              </a:rPr>
              <a:t>Image</a:t>
            </a:r>
          </a:p>
          <a:p>
            <a:r>
              <a:rPr lang="en-US" sz="1400" dirty="0" err="1">
                <a:latin typeface="+mn-lt"/>
              </a:rPr>
              <a:t>deblurring</a:t>
            </a:r>
            <a:r>
              <a:rPr lang="en-US" sz="1400" dirty="0">
                <a:latin typeface="+mn-lt"/>
              </a:rPr>
              <a:t> with blurred/noisy image pairs. </a:t>
            </a:r>
            <a:r>
              <a:rPr lang="en-US" sz="1400" dirty="0" err="1" smtClean="0">
                <a:latin typeface="+mn-lt"/>
              </a:rPr>
              <a:t>Siggraph</a:t>
            </a:r>
            <a:r>
              <a:rPr lang="en-US" sz="1400" dirty="0" smtClean="0">
                <a:latin typeface="+mn-lt"/>
              </a:rPr>
              <a:t>, 2007.</a:t>
            </a:r>
            <a:endParaRPr lang="en-US" sz="1400" dirty="0">
              <a:latin typeface="+mn-lt"/>
            </a:endParaRPr>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2775" cy="39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6842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Coded aperture</a:t>
            </a:r>
            <a:endParaRPr lang="en-US" dirty="0"/>
          </a:p>
        </p:txBody>
      </p:sp>
      <p:sp>
        <p:nvSpPr>
          <p:cNvPr id="3" name="Content Placeholder 2"/>
          <p:cNvSpPr>
            <a:spLocks noGrp="1"/>
          </p:cNvSpPr>
          <p:nvPr>
            <p:ph idx="1"/>
          </p:nvPr>
        </p:nvSpPr>
        <p:spPr/>
        <p:txBody>
          <a:bodyPr/>
          <a:lstStyle/>
          <a:p>
            <a:r>
              <a:rPr lang="en-US" dirty="0" smtClean="0"/>
              <a:t>How can we get rid of depth of field de-focusing?</a:t>
            </a:r>
            <a:endParaRPr lang="en-US" dirty="0"/>
          </a:p>
        </p:txBody>
      </p:sp>
    </p:spTree>
    <p:extLst>
      <p:ext uri="{BB962C8B-B14F-4D97-AF65-F5344CB8AC3E}">
        <p14:creationId xmlns:p14="http://schemas.microsoft.com/office/powerpoint/2010/main" val="2555079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descr="CompPhoto-MSR07"/>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6035" name="Text Box 3"/>
          <p:cNvSpPr txBox="1">
            <a:spLocks noChangeArrowheads="1"/>
          </p:cNvSpPr>
          <p:nvPr>
            <p:custDataLst>
              <p:tags r:id="rId2"/>
            </p:custDataLst>
          </p:nvPr>
        </p:nvSpPr>
        <p:spPr bwMode="auto">
          <a:xfrm>
            <a:off x="381000" y="64008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Levin et al., SIGGRAPH 2007</a:t>
            </a:r>
          </a:p>
        </p:txBody>
      </p:sp>
    </p:spTree>
    <p:extLst>
      <p:ext uri="{BB962C8B-B14F-4D97-AF65-F5344CB8AC3E}">
        <p14:creationId xmlns:p14="http://schemas.microsoft.com/office/powerpoint/2010/main" val="305609445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CompPhoto-MSR07"/>
          <p:cNvPicPr>
            <a:picLocks noChangeAspect="1" noChangeArrowheads="1"/>
          </p:cNvPicPr>
          <p:nvPr>
            <p:custDataLst>
              <p:tags r:id="rId1"/>
            </p:custDataLst>
          </p:nvPr>
        </p:nvPicPr>
        <p:blipFill>
          <a:blip r:embed="rId28">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83" name="Picture 3" descr="CompPhoto-MSR07"/>
          <p:cNvPicPr>
            <a:picLocks noChangeAspect="1" noChangeArrowheads="1"/>
          </p:cNvPicPr>
          <p:nvPr>
            <p:custDataLst>
              <p:tags r:id="rId2"/>
            </p:custDataLst>
          </p:nvPr>
        </p:nvPicPr>
        <p:blipFill>
          <a:blip r:embed="rId29">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84" name="Picture 4" descr="CompPhoto-MSR07"/>
          <p:cNvPicPr>
            <a:picLocks noChangeAspect="1" noChangeArrowheads="1"/>
          </p:cNvPicPr>
          <p:nvPr>
            <p:custDataLst>
              <p:tags r:id="rId3"/>
            </p:custDataLst>
          </p:nvPr>
        </p:nvPicPr>
        <p:blipFill>
          <a:blip r:embed="rId30">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85" name="Picture 5" descr="CompPhoto-MSR07"/>
          <p:cNvPicPr>
            <a:picLocks noChangeAspect="1" noChangeArrowheads="1"/>
          </p:cNvPicPr>
          <p:nvPr>
            <p:custDataLst>
              <p:tags r:id="rId4"/>
            </p:custDataLst>
          </p:nvPr>
        </p:nvPicPr>
        <p:blipFill>
          <a:blip r:embed="rId31">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86" name="Picture 6" descr="CompPhoto-MSR07"/>
          <p:cNvPicPr>
            <a:picLocks noChangeAspect="1" noChangeArrowheads="1"/>
          </p:cNvPicPr>
          <p:nvPr>
            <p:custDataLst>
              <p:tags r:id="rId5"/>
            </p:custDataLst>
          </p:nvPr>
        </p:nvPicPr>
        <p:blipFill>
          <a:blip r:embed="rId3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87" name="Picture 7" descr="CompPhoto-MSR07"/>
          <p:cNvPicPr>
            <a:picLocks noChangeAspect="1" noChangeArrowheads="1"/>
          </p:cNvPicPr>
          <p:nvPr>
            <p:custDataLst>
              <p:tags r:id="rId6"/>
            </p:custDataLst>
          </p:nvPr>
        </p:nvPicPr>
        <p:blipFill>
          <a:blip r:embed="rId3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88" name="Picture 8" descr="CompPhoto-MSR07"/>
          <p:cNvPicPr>
            <a:picLocks noChangeAspect="1" noChangeArrowheads="1"/>
          </p:cNvPicPr>
          <p:nvPr>
            <p:custDataLst>
              <p:tags r:id="rId7"/>
            </p:custDataLst>
          </p:nvPr>
        </p:nvPicPr>
        <p:blipFill>
          <a:blip r:embed="rId34">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89" name="Picture 9" descr="CompPhoto-MSR07"/>
          <p:cNvPicPr>
            <a:picLocks noChangeAspect="1" noChangeArrowheads="1"/>
          </p:cNvPicPr>
          <p:nvPr>
            <p:custDataLst>
              <p:tags r:id="rId8"/>
            </p:custDataLst>
          </p:nvPr>
        </p:nvPicPr>
        <p:blipFill>
          <a:blip r:embed="rId35">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90" name="Picture 10" descr="CompPhoto-MSR07"/>
          <p:cNvPicPr>
            <a:picLocks noChangeAspect="1" noChangeArrowheads="1"/>
          </p:cNvPicPr>
          <p:nvPr>
            <p:custDataLst>
              <p:tags r:id="rId9"/>
            </p:custDataLst>
          </p:nvPr>
        </p:nvPicPr>
        <p:blipFill>
          <a:blip r:embed="rId36">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91" name="Picture 11" descr="CompPhoto-MSR07"/>
          <p:cNvPicPr>
            <a:picLocks noChangeAspect="1" noChangeArrowheads="1"/>
          </p:cNvPicPr>
          <p:nvPr>
            <p:custDataLst>
              <p:tags r:id="rId10"/>
            </p:custDataLst>
          </p:nvPr>
        </p:nvPicPr>
        <p:blipFill>
          <a:blip r:embed="rId37">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92" name="Picture 12" descr="CompPhoto-MSR07"/>
          <p:cNvPicPr>
            <a:picLocks noChangeAspect="1" noChangeArrowheads="1"/>
          </p:cNvPicPr>
          <p:nvPr>
            <p:custDataLst>
              <p:tags r:id="rId11"/>
            </p:custDataLst>
          </p:nvPr>
        </p:nvPicPr>
        <p:blipFill>
          <a:blip r:embed="rId38">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93" name="Picture 13" descr="CompPhoto-MSR07"/>
          <p:cNvPicPr>
            <a:picLocks noChangeAspect="1" noChangeArrowheads="1"/>
          </p:cNvPicPr>
          <p:nvPr>
            <p:custDataLst>
              <p:tags r:id="rId12"/>
            </p:custDataLst>
          </p:nvPr>
        </p:nvPicPr>
        <p:blipFill>
          <a:blip r:embed="rId39">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94" name="Picture 14" descr="CompPhoto-MSR07"/>
          <p:cNvPicPr>
            <a:picLocks noChangeAspect="1" noChangeArrowheads="1"/>
          </p:cNvPicPr>
          <p:nvPr>
            <p:custDataLst>
              <p:tags r:id="rId13"/>
            </p:custDataLst>
          </p:nvPr>
        </p:nvPicPr>
        <p:blipFill>
          <a:blip r:embed="rId40">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95" name="Picture 15" descr="CompPhoto-MSR07"/>
          <p:cNvPicPr>
            <a:picLocks noChangeAspect="1" noChangeArrowheads="1"/>
          </p:cNvPicPr>
          <p:nvPr>
            <p:custDataLst>
              <p:tags r:id="rId14"/>
            </p:custDataLst>
          </p:nvPr>
        </p:nvPicPr>
        <p:blipFill>
          <a:blip r:embed="rId41">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96" name="Picture 16" descr="CompPhoto-MSR07"/>
          <p:cNvPicPr>
            <a:picLocks noChangeAspect="1" noChangeArrowheads="1"/>
          </p:cNvPicPr>
          <p:nvPr>
            <p:custDataLst>
              <p:tags r:id="rId15"/>
            </p:custDataLst>
          </p:nvPr>
        </p:nvPicPr>
        <p:blipFill>
          <a:blip r:embed="rId4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97" name="Picture 17" descr="CompPhoto-MSR07"/>
          <p:cNvPicPr>
            <a:picLocks noChangeAspect="1" noChangeArrowheads="1"/>
          </p:cNvPicPr>
          <p:nvPr>
            <p:custDataLst>
              <p:tags r:id="rId16"/>
            </p:custDataLst>
          </p:nvPr>
        </p:nvPicPr>
        <p:blipFill>
          <a:blip r:embed="rId4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98" name="Picture 18" descr="CompPhoto-MSR07"/>
          <p:cNvPicPr>
            <a:picLocks noChangeAspect="1" noChangeArrowheads="1"/>
          </p:cNvPicPr>
          <p:nvPr>
            <p:custDataLst>
              <p:tags r:id="rId17"/>
            </p:custDataLst>
          </p:nvPr>
        </p:nvPicPr>
        <p:blipFill>
          <a:blip r:embed="rId44">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099" name="Picture 19" descr="CompPhoto-MSR07"/>
          <p:cNvPicPr>
            <a:picLocks noChangeAspect="1" noChangeArrowheads="1"/>
          </p:cNvPicPr>
          <p:nvPr>
            <p:custDataLst>
              <p:tags r:id="rId18"/>
            </p:custDataLst>
          </p:nvPr>
        </p:nvPicPr>
        <p:blipFill>
          <a:blip r:embed="rId44">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100" name="Picture 20" descr="CompPhoto-MSR07"/>
          <p:cNvPicPr>
            <a:picLocks noChangeAspect="1" noChangeArrowheads="1"/>
          </p:cNvPicPr>
          <p:nvPr>
            <p:custDataLst>
              <p:tags r:id="rId19"/>
            </p:custDataLst>
          </p:nvPr>
        </p:nvPicPr>
        <p:blipFill>
          <a:blip r:embed="rId45">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101" name="Picture 21" descr="CompPhoto-MSR07"/>
          <p:cNvPicPr>
            <a:picLocks noChangeAspect="1" noChangeArrowheads="1"/>
          </p:cNvPicPr>
          <p:nvPr>
            <p:custDataLst>
              <p:tags r:id="rId20"/>
            </p:custDataLst>
          </p:nvPr>
        </p:nvPicPr>
        <p:blipFill>
          <a:blip r:embed="rId46">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102" name="Picture 22" descr="CompPhoto-MSR07"/>
          <p:cNvPicPr>
            <a:picLocks noChangeAspect="1" noChangeArrowheads="1"/>
          </p:cNvPicPr>
          <p:nvPr>
            <p:custDataLst>
              <p:tags r:id="rId21"/>
            </p:custDataLst>
          </p:nvPr>
        </p:nvPicPr>
        <p:blipFill>
          <a:blip r:embed="rId47">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103" name="Picture 23" descr="CompPhoto-MSR07"/>
          <p:cNvPicPr>
            <a:picLocks noChangeAspect="1" noChangeArrowheads="1"/>
          </p:cNvPicPr>
          <p:nvPr>
            <p:custDataLst>
              <p:tags r:id="rId22"/>
            </p:custDataLst>
          </p:nvPr>
        </p:nvPicPr>
        <p:blipFill>
          <a:blip r:embed="rId48">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104" name="Picture 24" descr="CompPhoto-MSR07"/>
          <p:cNvPicPr>
            <a:picLocks noChangeAspect="1" noChangeArrowheads="1"/>
          </p:cNvPicPr>
          <p:nvPr>
            <p:custDataLst>
              <p:tags r:id="rId23"/>
            </p:custDataLst>
          </p:nvPr>
        </p:nvPicPr>
        <p:blipFill>
          <a:blip r:embed="rId49">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58105" name="Picture 25" descr="CompPhoto-MSR07"/>
          <p:cNvPicPr>
            <a:picLocks noChangeAspect="1" noChangeArrowheads="1"/>
          </p:cNvPicPr>
          <p:nvPr>
            <p:custDataLst>
              <p:tags r:id="rId24"/>
            </p:custDataLst>
          </p:nvPr>
        </p:nvPicPr>
        <p:blipFill>
          <a:blip r:embed="rId50">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8106" name="Text Box 26"/>
          <p:cNvSpPr txBox="1">
            <a:spLocks noChangeArrowheads="1"/>
          </p:cNvSpPr>
          <p:nvPr>
            <p:custDataLst>
              <p:tags r:id="rId25"/>
            </p:custDataLst>
          </p:nvPr>
        </p:nvSpPr>
        <p:spPr bwMode="auto">
          <a:xfrm>
            <a:off x="381000" y="64008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Levin et al., SIGGRAPH 2007</a:t>
            </a:r>
          </a:p>
        </p:txBody>
      </p:sp>
    </p:spTree>
    <p:extLst>
      <p:ext uri="{BB962C8B-B14F-4D97-AF65-F5344CB8AC3E}">
        <p14:creationId xmlns:p14="http://schemas.microsoft.com/office/powerpoint/2010/main" val="39013304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
                                  </p:stCondLst>
                                  <p:childTnLst>
                                    <p:set>
                                      <p:cBhvr>
                                        <p:cTn id="6" dur="1" fill="hold">
                                          <p:stCondLst>
                                            <p:cond delay="0"/>
                                          </p:stCondLst>
                                        </p:cTn>
                                        <p:tgtEl>
                                          <p:spTgt spid="558083"/>
                                        </p:tgtEl>
                                        <p:attrNameLst>
                                          <p:attrName>style.visibility</p:attrName>
                                        </p:attrNameLst>
                                      </p:cBhvr>
                                      <p:to>
                                        <p:strVal val="visible"/>
                                      </p:to>
                                    </p:set>
                                  </p:childTnLst>
                                </p:cTn>
                              </p:par>
                            </p:childTnLst>
                          </p:cTn>
                        </p:par>
                        <p:par>
                          <p:cTn id="7" fill="hold" nodeType="afterGroup">
                            <p:stCondLst>
                              <p:cond delay="100"/>
                            </p:stCondLst>
                            <p:childTnLst>
                              <p:par>
                                <p:cTn id="8" presetID="1" presetClass="entr" presetSubtype="0" fill="hold" nodeType="afterEffect">
                                  <p:stCondLst>
                                    <p:cond delay="200"/>
                                  </p:stCondLst>
                                  <p:childTnLst>
                                    <p:set>
                                      <p:cBhvr>
                                        <p:cTn id="9" dur="1" fill="hold">
                                          <p:stCondLst>
                                            <p:cond delay="0"/>
                                          </p:stCondLst>
                                        </p:cTn>
                                        <p:tgtEl>
                                          <p:spTgt spid="558084"/>
                                        </p:tgtEl>
                                        <p:attrNameLst>
                                          <p:attrName>style.visibility</p:attrName>
                                        </p:attrNameLst>
                                      </p:cBhvr>
                                      <p:to>
                                        <p:strVal val="visible"/>
                                      </p:to>
                                    </p:set>
                                  </p:childTnLst>
                                </p:cTn>
                              </p:par>
                            </p:childTnLst>
                          </p:cTn>
                        </p:par>
                        <p:par>
                          <p:cTn id="10" fill="hold" nodeType="afterGroup">
                            <p:stCondLst>
                              <p:cond delay="300"/>
                            </p:stCondLst>
                            <p:childTnLst>
                              <p:par>
                                <p:cTn id="11" presetID="1" presetClass="entr" presetSubtype="0" fill="hold" nodeType="afterEffect">
                                  <p:stCondLst>
                                    <p:cond delay="200"/>
                                  </p:stCondLst>
                                  <p:childTnLst>
                                    <p:set>
                                      <p:cBhvr>
                                        <p:cTn id="12" dur="1" fill="hold">
                                          <p:stCondLst>
                                            <p:cond delay="0"/>
                                          </p:stCondLst>
                                        </p:cTn>
                                        <p:tgtEl>
                                          <p:spTgt spid="558085"/>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200"/>
                                  </p:stCondLst>
                                  <p:childTnLst>
                                    <p:set>
                                      <p:cBhvr>
                                        <p:cTn id="15" dur="1" fill="hold">
                                          <p:stCondLst>
                                            <p:cond delay="0"/>
                                          </p:stCondLst>
                                        </p:cTn>
                                        <p:tgtEl>
                                          <p:spTgt spid="558086"/>
                                        </p:tgtEl>
                                        <p:attrNameLst>
                                          <p:attrName>style.visibility</p:attrName>
                                        </p:attrNameLst>
                                      </p:cBhvr>
                                      <p:to>
                                        <p:strVal val="visible"/>
                                      </p:to>
                                    </p:set>
                                  </p:childTnLst>
                                </p:cTn>
                              </p:par>
                            </p:childTnLst>
                          </p:cTn>
                        </p:par>
                        <p:par>
                          <p:cTn id="16" fill="hold" nodeType="afterGroup">
                            <p:stCondLst>
                              <p:cond delay="700"/>
                            </p:stCondLst>
                            <p:childTnLst>
                              <p:par>
                                <p:cTn id="17" presetID="1" presetClass="entr" presetSubtype="0" fill="hold" nodeType="afterEffect">
                                  <p:stCondLst>
                                    <p:cond delay="200"/>
                                  </p:stCondLst>
                                  <p:childTnLst>
                                    <p:set>
                                      <p:cBhvr>
                                        <p:cTn id="18" dur="1" fill="hold">
                                          <p:stCondLst>
                                            <p:cond delay="0"/>
                                          </p:stCondLst>
                                        </p:cTn>
                                        <p:tgtEl>
                                          <p:spTgt spid="558087"/>
                                        </p:tgtEl>
                                        <p:attrNameLst>
                                          <p:attrName>style.visibility</p:attrName>
                                        </p:attrNameLst>
                                      </p:cBhvr>
                                      <p:to>
                                        <p:strVal val="visible"/>
                                      </p:to>
                                    </p:set>
                                  </p:childTnLst>
                                </p:cTn>
                              </p:par>
                            </p:childTnLst>
                          </p:cTn>
                        </p:par>
                        <p:par>
                          <p:cTn id="19" fill="hold" nodeType="afterGroup">
                            <p:stCondLst>
                              <p:cond delay="900"/>
                            </p:stCondLst>
                            <p:childTnLst>
                              <p:par>
                                <p:cTn id="20" presetID="1" presetClass="entr" presetSubtype="0" fill="hold" nodeType="afterEffect">
                                  <p:stCondLst>
                                    <p:cond delay="200"/>
                                  </p:stCondLst>
                                  <p:childTnLst>
                                    <p:set>
                                      <p:cBhvr>
                                        <p:cTn id="21" dur="1" fill="hold">
                                          <p:stCondLst>
                                            <p:cond delay="0"/>
                                          </p:stCondLst>
                                        </p:cTn>
                                        <p:tgtEl>
                                          <p:spTgt spid="558088"/>
                                        </p:tgtEl>
                                        <p:attrNameLst>
                                          <p:attrName>style.visibility</p:attrName>
                                        </p:attrNameLst>
                                      </p:cBhvr>
                                      <p:to>
                                        <p:strVal val="visible"/>
                                      </p:to>
                                    </p:set>
                                  </p:childTnLst>
                                </p:cTn>
                              </p:par>
                            </p:childTnLst>
                          </p:cTn>
                        </p:par>
                        <p:par>
                          <p:cTn id="22" fill="hold" nodeType="afterGroup">
                            <p:stCondLst>
                              <p:cond delay="1100"/>
                            </p:stCondLst>
                            <p:childTnLst>
                              <p:par>
                                <p:cTn id="23" presetID="1" presetClass="entr" presetSubtype="0" fill="hold" nodeType="afterEffect">
                                  <p:stCondLst>
                                    <p:cond delay="200"/>
                                  </p:stCondLst>
                                  <p:childTnLst>
                                    <p:set>
                                      <p:cBhvr>
                                        <p:cTn id="24" dur="1" fill="hold">
                                          <p:stCondLst>
                                            <p:cond delay="0"/>
                                          </p:stCondLst>
                                        </p:cTn>
                                        <p:tgtEl>
                                          <p:spTgt spid="558089"/>
                                        </p:tgtEl>
                                        <p:attrNameLst>
                                          <p:attrName>style.visibility</p:attrName>
                                        </p:attrNameLst>
                                      </p:cBhvr>
                                      <p:to>
                                        <p:strVal val="visible"/>
                                      </p:to>
                                    </p:set>
                                  </p:childTnLst>
                                </p:cTn>
                              </p:par>
                            </p:childTnLst>
                          </p:cTn>
                        </p:par>
                        <p:par>
                          <p:cTn id="25" fill="hold" nodeType="afterGroup">
                            <p:stCondLst>
                              <p:cond delay="1300"/>
                            </p:stCondLst>
                            <p:childTnLst>
                              <p:par>
                                <p:cTn id="26" presetID="1" presetClass="entr" presetSubtype="0" fill="hold" nodeType="afterEffect">
                                  <p:stCondLst>
                                    <p:cond delay="1300"/>
                                  </p:stCondLst>
                                  <p:childTnLst>
                                    <p:set>
                                      <p:cBhvr>
                                        <p:cTn id="27" dur="1" fill="hold">
                                          <p:stCondLst>
                                            <p:cond delay="0"/>
                                          </p:stCondLst>
                                        </p:cTn>
                                        <p:tgtEl>
                                          <p:spTgt spid="558090"/>
                                        </p:tgtEl>
                                        <p:attrNameLst>
                                          <p:attrName>style.visibility</p:attrName>
                                        </p:attrNameLst>
                                      </p:cBhvr>
                                      <p:to>
                                        <p:strVal val="visible"/>
                                      </p:to>
                                    </p:set>
                                  </p:childTnLst>
                                </p:cTn>
                              </p:par>
                            </p:childTnLst>
                          </p:cTn>
                        </p:par>
                        <p:par>
                          <p:cTn id="28" fill="hold" nodeType="afterGroup">
                            <p:stCondLst>
                              <p:cond delay="2600"/>
                            </p:stCondLst>
                            <p:childTnLst>
                              <p:par>
                                <p:cTn id="29" presetID="1" presetClass="entr" presetSubtype="0" fill="hold" nodeType="afterEffect">
                                  <p:stCondLst>
                                    <p:cond delay="200"/>
                                  </p:stCondLst>
                                  <p:childTnLst>
                                    <p:set>
                                      <p:cBhvr>
                                        <p:cTn id="30" dur="1" fill="hold">
                                          <p:stCondLst>
                                            <p:cond delay="0"/>
                                          </p:stCondLst>
                                        </p:cTn>
                                        <p:tgtEl>
                                          <p:spTgt spid="558091"/>
                                        </p:tgtEl>
                                        <p:attrNameLst>
                                          <p:attrName>style.visibility</p:attrName>
                                        </p:attrNameLst>
                                      </p:cBhvr>
                                      <p:to>
                                        <p:strVal val="visible"/>
                                      </p:to>
                                    </p:set>
                                  </p:childTnLst>
                                </p:cTn>
                              </p:par>
                            </p:childTnLst>
                          </p:cTn>
                        </p:par>
                        <p:par>
                          <p:cTn id="31" fill="hold" nodeType="afterGroup">
                            <p:stCondLst>
                              <p:cond delay="2800"/>
                            </p:stCondLst>
                            <p:childTnLst>
                              <p:par>
                                <p:cTn id="32" presetID="1" presetClass="entr" presetSubtype="0" fill="hold" nodeType="afterEffect">
                                  <p:stCondLst>
                                    <p:cond delay="200"/>
                                  </p:stCondLst>
                                  <p:childTnLst>
                                    <p:set>
                                      <p:cBhvr>
                                        <p:cTn id="33" dur="1" fill="hold">
                                          <p:stCondLst>
                                            <p:cond delay="0"/>
                                          </p:stCondLst>
                                        </p:cTn>
                                        <p:tgtEl>
                                          <p:spTgt spid="558092"/>
                                        </p:tgtEl>
                                        <p:attrNameLst>
                                          <p:attrName>style.visibility</p:attrName>
                                        </p:attrNameLst>
                                      </p:cBhvr>
                                      <p:to>
                                        <p:strVal val="visible"/>
                                      </p:to>
                                    </p:set>
                                  </p:childTnLst>
                                </p:cTn>
                              </p:par>
                            </p:childTnLst>
                          </p:cTn>
                        </p:par>
                        <p:par>
                          <p:cTn id="34" fill="hold" nodeType="afterGroup">
                            <p:stCondLst>
                              <p:cond delay="3000"/>
                            </p:stCondLst>
                            <p:childTnLst>
                              <p:par>
                                <p:cTn id="35" presetID="1" presetClass="entr" presetSubtype="0" fill="hold" nodeType="afterEffect">
                                  <p:stCondLst>
                                    <p:cond delay="200"/>
                                  </p:stCondLst>
                                  <p:childTnLst>
                                    <p:set>
                                      <p:cBhvr>
                                        <p:cTn id="36" dur="1" fill="hold">
                                          <p:stCondLst>
                                            <p:cond delay="0"/>
                                          </p:stCondLst>
                                        </p:cTn>
                                        <p:tgtEl>
                                          <p:spTgt spid="558093"/>
                                        </p:tgtEl>
                                        <p:attrNameLst>
                                          <p:attrName>style.visibility</p:attrName>
                                        </p:attrNameLst>
                                      </p:cBhvr>
                                      <p:to>
                                        <p:strVal val="visible"/>
                                      </p:to>
                                    </p:set>
                                  </p:childTnLst>
                                </p:cTn>
                              </p:par>
                            </p:childTnLst>
                          </p:cTn>
                        </p:par>
                        <p:par>
                          <p:cTn id="37" fill="hold" nodeType="afterGroup">
                            <p:stCondLst>
                              <p:cond delay="3200"/>
                            </p:stCondLst>
                            <p:childTnLst>
                              <p:par>
                                <p:cTn id="38" presetID="1" presetClass="entr" presetSubtype="0" fill="hold" nodeType="afterEffect">
                                  <p:stCondLst>
                                    <p:cond delay="200"/>
                                  </p:stCondLst>
                                  <p:childTnLst>
                                    <p:set>
                                      <p:cBhvr>
                                        <p:cTn id="39" dur="1" fill="hold">
                                          <p:stCondLst>
                                            <p:cond delay="0"/>
                                          </p:stCondLst>
                                        </p:cTn>
                                        <p:tgtEl>
                                          <p:spTgt spid="558094"/>
                                        </p:tgtEl>
                                        <p:attrNameLst>
                                          <p:attrName>style.visibility</p:attrName>
                                        </p:attrNameLst>
                                      </p:cBhvr>
                                      <p:to>
                                        <p:strVal val="visible"/>
                                      </p:to>
                                    </p:set>
                                  </p:childTnLst>
                                </p:cTn>
                              </p:par>
                            </p:childTnLst>
                          </p:cTn>
                        </p:par>
                        <p:par>
                          <p:cTn id="40" fill="hold" nodeType="afterGroup">
                            <p:stCondLst>
                              <p:cond delay="3400"/>
                            </p:stCondLst>
                            <p:childTnLst>
                              <p:par>
                                <p:cTn id="41" presetID="1" presetClass="entr" presetSubtype="0" fill="hold" nodeType="afterEffect">
                                  <p:stCondLst>
                                    <p:cond delay="200"/>
                                  </p:stCondLst>
                                  <p:childTnLst>
                                    <p:set>
                                      <p:cBhvr>
                                        <p:cTn id="42" dur="1" fill="hold">
                                          <p:stCondLst>
                                            <p:cond delay="0"/>
                                          </p:stCondLst>
                                        </p:cTn>
                                        <p:tgtEl>
                                          <p:spTgt spid="558095"/>
                                        </p:tgtEl>
                                        <p:attrNameLst>
                                          <p:attrName>style.visibility</p:attrName>
                                        </p:attrNameLst>
                                      </p:cBhvr>
                                      <p:to>
                                        <p:strVal val="visible"/>
                                      </p:to>
                                    </p:set>
                                  </p:childTnLst>
                                </p:cTn>
                              </p:par>
                            </p:childTnLst>
                          </p:cTn>
                        </p:par>
                        <p:par>
                          <p:cTn id="43" fill="hold" nodeType="afterGroup">
                            <p:stCondLst>
                              <p:cond delay="3600"/>
                            </p:stCondLst>
                            <p:childTnLst>
                              <p:par>
                                <p:cTn id="44" presetID="1" presetClass="entr" presetSubtype="0" fill="hold" nodeType="afterEffect">
                                  <p:stCondLst>
                                    <p:cond delay="200"/>
                                  </p:stCondLst>
                                  <p:childTnLst>
                                    <p:set>
                                      <p:cBhvr>
                                        <p:cTn id="45" dur="1" fill="hold">
                                          <p:stCondLst>
                                            <p:cond delay="0"/>
                                          </p:stCondLst>
                                        </p:cTn>
                                        <p:tgtEl>
                                          <p:spTgt spid="558096"/>
                                        </p:tgtEl>
                                        <p:attrNameLst>
                                          <p:attrName>style.visibility</p:attrName>
                                        </p:attrNameLst>
                                      </p:cBhvr>
                                      <p:to>
                                        <p:strVal val="visible"/>
                                      </p:to>
                                    </p:set>
                                  </p:childTnLst>
                                </p:cTn>
                              </p:par>
                            </p:childTnLst>
                          </p:cTn>
                        </p:par>
                        <p:par>
                          <p:cTn id="46" fill="hold" nodeType="afterGroup">
                            <p:stCondLst>
                              <p:cond delay="3800"/>
                            </p:stCondLst>
                            <p:childTnLst>
                              <p:par>
                                <p:cTn id="47" presetID="1" presetClass="entr" presetSubtype="0" fill="hold" nodeType="afterEffect">
                                  <p:stCondLst>
                                    <p:cond delay="1300"/>
                                  </p:stCondLst>
                                  <p:childTnLst>
                                    <p:set>
                                      <p:cBhvr>
                                        <p:cTn id="48" dur="1" fill="hold">
                                          <p:stCondLst>
                                            <p:cond delay="0"/>
                                          </p:stCondLst>
                                        </p:cTn>
                                        <p:tgtEl>
                                          <p:spTgt spid="558097"/>
                                        </p:tgtEl>
                                        <p:attrNameLst>
                                          <p:attrName>style.visibility</p:attrName>
                                        </p:attrNameLst>
                                      </p:cBhvr>
                                      <p:to>
                                        <p:strVal val="visible"/>
                                      </p:to>
                                    </p:set>
                                  </p:childTnLst>
                                </p:cTn>
                              </p:par>
                            </p:childTnLst>
                          </p:cTn>
                        </p:par>
                        <p:par>
                          <p:cTn id="49" fill="hold" nodeType="afterGroup">
                            <p:stCondLst>
                              <p:cond delay="5100"/>
                            </p:stCondLst>
                            <p:childTnLst>
                              <p:par>
                                <p:cTn id="50" presetID="1" presetClass="entr" presetSubtype="0" fill="hold" nodeType="afterEffect">
                                  <p:stCondLst>
                                    <p:cond delay="200"/>
                                  </p:stCondLst>
                                  <p:childTnLst>
                                    <p:set>
                                      <p:cBhvr>
                                        <p:cTn id="51" dur="1" fill="hold">
                                          <p:stCondLst>
                                            <p:cond delay="0"/>
                                          </p:stCondLst>
                                        </p:cTn>
                                        <p:tgtEl>
                                          <p:spTgt spid="558098"/>
                                        </p:tgtEl>
                                        <p:attrNameLst>
                                          <p:attrName>style.visibility</p:attrName>
                                        </p:attrNameLst>
                                      </p:cBhvr>
                                      <p:to>
                                        <p:strVal val="visible"/>
                                      </p:to>
                                    </p:set>
                                  </p:childTnLst>
                                </p:cTn>
                              </p:par>
                            </p:childTnLst>
                          </p:cTn>
                        </p:par>
                        <p:par>
                          <p:cTn id="52" fill="hold" nodeType="afterGroup">
                            <p:stCondLst>
                              <p:cond delay="5300"/>
                            </p:stCondLst>
                            <p:childTnLst>
                              <p:par>
                                <p:cTn id="53" presetID="1" presetClass="entr" presetSubtype="0" fill="hold" nodeType="afterEffect">
                                  <p:stCondLst>
                                    <p:cond delay="200"/>
                                  </p:stCondLst>
                                  <p:childTnLst>
                                    <p:set>
                                      <p:cBhvr>
                                        <p:cTn id="54" dur="1" fill="hold">
                                          <p:stCondLst>
                                            <p:cond delay="0"/>
                                          </p:stCondLst>
                                        </p:cTn>
                                        <p:tgtEl>
                                          <p:spTgt spid="558099"/>
                                        </p:tgtEl>
                                        <p:attrNameLst>
                                          <p:attrName>style.visibility</p:attrName>
                                        </p:attrNameLst>
                                      </p:cBhvr>
                                      <p:to>
                                        <p:strVal val="visible"/>
                                      </p:to>
                                    </p:set>
                                  </p:childTnLst>
                                </p:cTn>
                              </p:par>
                            </p:childTnLst>
                          </p:cTn>
                        </p:par>
                        <p:par>
                          <p:cTn id="55" fill="hold" nodeType="afterGroup">
                            <p:stCondLst>
                              <p:cond delay="5500"/>
                            </p:stCondLst>
                            <p:childTnLst>
                              <p:par>
                                <p:cTn id="56" presetID="1" presetClass="entr" presetSubtype="0" fill="hold" nodeType="afterEffect">
                                  <p:stCondLst>
                                    <p:cond delay="200"/>
                                  </p:stCondLst>
                                  <p:childTnLst>
                                    <p:set>
                                      <p:cBhvr>
                                        <p:cTn id="57" dur="1" fill="hold">
                                          <p:stCondLst>
                                            <p:cond delay="0"/>
                                          </p:stCondLst>
                                        </p:cTn>
                                        <p:tgtEl>
                                          <p:spTgt spid="558100"/>
                                        </p:tgtEl>
                                        <p:attrNameLst>
                                          <p:attrName>style.visibility</p:attrName>
                                        </p:attrNameLst>
                                      </p:cBhvr>
                                      <p:to>
                                        <p:strVal val="visible"/>
                                      </p:to>
                                    </p:set>
                                  </p:childTnLst>
                                </p:cTn>
                              </p:par>
                            </p:childTnLst>
                          </p:cTn>
                        </p:par>
                        <p:par>
                          <p:cTn id="58" fill="hold" nodeType="afterGroup">
                            <p:stCondLst>
                              <p:cond delay="5700"/>
                            </p:stCondLst>
                            <p:childTnLst>
                              <p:par>
                                <p:cTn id="59" presetID="1" presetClass="entr" presetSubtype="0" fill="hold" nodeType="afterEffect">
                                  <p:stCondLst>
                                    <p:cond delay="200"/>
                                  </p:stCondLst>
                                  <p:childTnLst>
                                    <p:set>
                                      <p:cBhvr>
                                        <p:cTn id="60" dur="1" fill="hold">
                                          <p:stCondLst>
                                            <p:cond delay="0"/>
                                          </p:stCondLst>
                                        </p:cTn>
                                        <p:tgtEl>
                                          <p:spTgt spid="558101"/>
                                        </p:tgtEl>
                                        <p:attrNameLst>
                                          <p:attrName>style.visibility</p:attrName>
                                        </p:attrNameLst>
                                      </p:cBhvr>
                                      <p:to>
                                        <p:strVal val="visible"/>
                                      </p:to>
                                    </p:set>
                                  </p:childTnLst>
                                </p:cTn>
                              </p:par>
                            </p:childTnLst>
                          </p:cTn>
                        </p:par>
                        <p:par>
                          <p:cTn id="61" fill="hold" nodeType="afterGroup">
                            <p:stCondLst>
                              <p:cond delay="5900"/>
                            </p:stCondLst>
                            <p:childTnLst>
                              <p:par>
                                <p:cTn id="62" presetID="1" presetClass="entr" presetSubtype="0" fill="hold" nodeType="afterEffect">
                                  <p:stCondLst>
                                    <p:cond delay="200"/>
                                  </p:stCondLst>
                                  <p:childTnLst>
                                    <p:set>
                                      <p:cBhvr>
                                        <p:cTn id="63" dur="1" fill="hold">
                                          <p:stCondLst>
                                            <p:cond delay="0"/>
                                          </p:stCondLst>
                                        </p:cTn>
                                        <p:tgtEl>
                                          <p:spTgt spid="558102"/>
                                        </p:tgtEl>
                                        <p:attrNameLst>
                                          <p:attrName>style.visibility</p:attrName>
                                        </p:attrNameLst>
                                      </p:cBhvr>
                                      <p:to>
                                        <p:strVal val="visible"/>
                                      </p:to>
                                    </p:set>
                                  </p:childTnLst>
                                </p:cTn>
                              </p:par>
                            </p:childTnLst>
                          </p:cTn>
                        </p:par>
                        <p:par>
                          <p:cTn id="64" fill="hold" nodeType="afterGroup">
                            <p:stCondLst>
                              <p:cond delay="6100"/>
                            </p:stCondLst>
                            <p:childTnLst>
                              <p:par>
                                <p:cTn id="65" presetID="1" presetClass="entr" presetSubtype="0" fill="hold" nodeType="afterEffect">
                                  <p:stCondLst>
                                    <p:cond delay="200"/>
                                  </p:stCondLst>
                                  <p:childTnLst>
                                    <p:set>
                                      <p:cBhvr>
                                        <p:cTn id="66" dur="1" fill="hold">
                                          <p:stCondLst>
                                            <p:cond delay="0"/>
                                          </p:stCondLst>
                                        </p:cTn>
                                        <p:tgtEl>
                                          <p:spTgt spid="558103"/>
                                        </p:tgtEl>
                                        <p:attrNameLst>
                                          <p:attrName>style.visibility</p:attrName>
                                        </p:attrNameLst>
                                      </p:cBhvr>
                                      <p:to>
                                        <p:strVal val="visible"/>
                                      </p:to>
                                    </p:set>
                                  </p:childTnLst>
                                </p:cTn>
                              </p:par>
                            </p:childTnLst>
                          </p:cTn>
                        </p:par>
                        <p:par>
                          <p:cTn id="67" fill="hold" nodeType="afterGroup">
                            <p:stCondLst>
                              <p:cond delay="6300"/>
                            </p:stCondLst>
                            <p:childTnLst>
                              <p:par>
                                <p:cTn id="68" presetID="1" presetClass="entr" presetSubtype="0" fill="hold" nodeType="afterEffect">
                                  <p:stCondLst>
                                    <p:cond delay="200"/>
                                  </p:stCondLst>
                                  <p:childTnLst>
                                    <p:set>
                                      <p:cBhvr>
                                        <p:cTn id="69" dur="1" fill="hold">
                                          <p:stCondLst>
                                            <p:cond delay="0"/>
                                          </p:stCondLst>
                                        </p:cTn>
                                        <p:tgtEl>
                                          <p:spTgt spid="558104"/>
                                        </p:tgtEl>
                                        <p:attrNameLst>
                                          <p:attrName>style.visibility</p:attrName>
                                        </p:attrNameLst>
                                      </p:cBhvr>
                                      <p:to>
                                        <p:strVal val="visible"/>
                                      </p:to>
                                    </p:set>
                                  </p:childTnLst>
                                </p:cTn>
                              </p:par>
                            </p:childTnLst>
                          </p:cTn>
                        </p:par>
                        <p:par>
                          <p:cTn id="70" fill="hold" nodeType="afterGroup">
                            <p:stCondLst>
                              <p:cond delay="6500"/>
                            </p:stCondLst>
                            <p:childTnLst>
                              <p:par>
                                <p:cTn id="71" presetID="1" presetClass="entr" presetSubtype="0" fill="hold" nodeType="afterEffect">
                                  <p:stCondLst>
                                    <p:cond delay="200"/>
                                  </p:stCondLst>
                                  <p:childTnLst>
                                    <p:set>
                                      <p:cBhvr>
                                        <p:cTn id="72" dur="1" fill="hold">
                                          <p:stCondLst>
                                            <p:cond delay="0"/>
                                          </p:stCondLst>
                                        </p:cTn>
                                        <p:tgtEl>
                                          <p:spTgt spid="558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Picture 2" descr="beer_cock_inp_clipped_scalled"/>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52475" y="-47625"/>
            <a:ext cx="10648950" cy="6958013"/>
          </a:xfrm>
          <a:prstGeom prst="rect">
            <a:avLst/>
          </a:prstGeom>
          <a:noFill/>
          <a:extLst>
            <a:ext uri="{909E8E84-426E-40DD-AFC4-6F175D3DCCD1}">
              <a14:hiddenFill xmlns:a14="http://schemas.microsoft.com/office/drawing/2010/main">
                <a:solidFill>
                  <a:srgbClr val="FFFFFF"/>
                </a:solidFill>
              </a14:hiddenFill>
            </a:ext>
          </a:extLst>
        </p:spPr>
      </p:pic>
      <p:sp>
        <p:nvSpPr>
          <p:cNvPr id="565251" name="Text Box 3"/>
          <p:cNvSpPr txBox="1">
            <a:spLocks noChangeArrowheads="1"/>
          </p:cNvSpPr>
          <p:nvPr>
            <p:custDataLst>
              <p:tags r:id="rId2"/>
            </p:custDataLst>
          </p:nvPr>
        </p:nvSpPr>
        <p:spPr bwMode="auto">
          <a:xfrm>
            <a:off x="73025" y="357188"/>
            <a:ext cx="2963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3200" b="1">
                <a:solidFill>
                  <a:srgbClr val="000000"/>
                </a:solidFill>
                <a:latin typeface="Arial" charset="0"/>
              </a:rPr>
              <a:t>Input </a:t>
            </a:r>
          </a:p>
        </p:txBody>
      </p:sp>
    </p:spTree>
    <p:extLst>
      <p:ext uri="{BB962C8B-B14F-4D97-AF65-F5344CB8AC3E}">
        <p14:creationId xmlns:p14="http://schemas.microsoft.com/office/powerpoint/2010/main" val="40654279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8" name="Picture 2" descr="beer_cock_deb_scalled"/>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52475" y="-47625"/>
            <a:ext cx="10648950" cy="6958013"/>
          </a:xfrm>
          <a:prstGeom prst="rect">
            <a:avLst/>
          </a:prstGeom>
          <a:noFill/>
          <a:extLst>
            <a:ext uri="{909E8E84-426E-40DD-AFC4-6F175D3DCCD1}">
              <a14:hiddenFill xmlns:a14="http://schemas.microsoft.com/office/drawing/2010/main">
                <a:solidFill>
                  <a:srgbClr val="FFFFFF"/>
                </a:solidFill>
              </a14:hiddenFill>
            </a:ext>
          </a:extLst>
        </p:spPr>
      </p:pic>
      <p:sp>
        <p:nvSpPr>
          <p:cNvPr id="567299" name="Text Box 3"/>
          <p:cNvSpPr txBox="1">
            <a:spLocks noChangeArrowheads="1"/>
          </p:cNvSpPr>
          <p:nvPr>
            <p:custDataLst>
              <p:tags r:id="rId2"/>
            </p:custDataLst>
          </p:nvPr>
        </p:nvSpPr>
        <p:spPr bwMode="auto">
          <a:xfrm>
            <a:off x="73025" y="357188"/>
            <a:ext cx="4805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3200" b="1">
                <a:solidFill>
                  <a:srgbClr val="000000"/>
                </a:solidFill>
                <a:latin typeface="Arial" charset="0"/>
              </a:rPr>
              <a:t>All-focused             (deconvolved)</a:t>
            </a:r>
          </a:p>
        </p:txBody>
      </p:sp>
    </p:spTree>
    <p:extLst>
      <p:ext uri="{BB962C8B-B14F-4D97-AF65-F5344CB8AC3E}">
        <p14:creationId xmlns:p14="http://schemas.microsoft.com/office/powerpoint/2010/main" val="30204102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ChangeArrowheads="1"/>
          </p:cNvSpPr>
          <p:nvPr>
            <p:custDataLst>
              <p:tags r:id="rId1"/>
            </p:custDataLst>
          </p:nvPr>
        </p:nvSpPr>
        <p:spPr bwMode="auto">
          <a:xfrm>
            <a:off x="990600" y="2119313"/>
            <a:ext cx="2890838"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808080"/>
                  </a:outerShdw>
                </a:effectLst>
              </a14:hiddenEffects>
            </a:ext>
          </a:extLst>
        </p:spPr>
        <p:txBody>
          <a:bodyPr anchor="ctr"/>
          <a:lstStyle/>
          <a:p>
            <a:pPr algn="ctr"/>
            <a:r>
              <a:rPr lang="en-US" sz="2100" b="1">
                <a:solidFill>
                  <a:schemeClr val="tx2"/>
                </a:solidFill>
                <a:latin typeface="Arial" charset="0"/>
              </a:rPr>
              <a:t>Original image</a:t>
            </a:r>
          </a:p>
        </p:txBody>
      </p:sp>
      <p:sp>
        <p:nvSpPr>
          <p:cNvPr id="569347" name="Rectangle 3"/>
          <p:cNvSpPr>
            <a:spLocks noChangeArrowheads="1"/>
          </p:cNvSpPr>
          <p:nvPr>
            <p:custDataLst>
              <p:tags r:id="rId2"/>
            </p:custDataLst>
          </p:nvPr>
        </p:nvSpPr>
        <p:spPr bwMode="auto">
          <a:xfrm>
            <a:off x="990600" y="4738688"/>
            <a:ext cx="2890838"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808080"/>
                  </a:outerShdw>
                </a:effectLst>
              </a14:hiddenEffects>
            </a:ext>
          </a:extLst>
        </p:spPr>
        <p:txBody>
          <a:bodyPr anchor="ctr"/>
          <a:lstStyle/>
          <a:p>
            <a:pPr algn="ctr"/>
            <a:r>
              <a:rPr lang="en-US" sz="2100" b="1">
                <a:solidFill>
                  <a:schemeClr val="tx2"/>
                </a:solidFill>
                <a:latin typeface="Arial" charset="0"/>
              </a:rPr>
              <a:t>All-focus image</a:t>
            </a:r>
          </a:p>
        </p:txBody>
      </p:sp>
      <p:sp>
        <p:nvSpPr>
          <p:cNvPr id="569348" name="Rectangle 4"/>
          <p:cNvSpPr>
            <a:spLocks noGrp="1" noChangeArrowheads="1"/>
          </p:cNvSpPr>
          <p:nvPr>
            <p:ph type="title"/>
            <p:custDataLst>
              <p:tags r:id="rId3"/>
            </p:custDataLst>
          </p:nvPr>
        </p:nvSpPr>
        <p:spPr>
          <a:xfrm>
            <a:off x="304800" y="-76200"/>
            <a:ext cx="8458200" cy="1098550"/>
          </a:xfrm>
          <a:noFill/>
          <a:ln/>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r>
              <a:rPr lang="en-US" b="1" dirty="0">
                <a:solidFill>
                  <a:schemeClr val="tx1"/>
                </a:solidFill>
              </a:rPr>
              <a:t>Close-up</a:t>
            </a:r>
          </a:p>
        </p:txBody>
      </p:sp>
      <p:sp>
        <p:nvSpPr>
          <p:cNvPr id="569349" name="Line 20"/>
          <p:cNvSpPr>
            <a:spLocks/>
          </p:cNvSpPr>
          <p:nvPr>
            <p:custDataLst>
              <p:tags r:id="rId4"/>
            </p:custDataLst>
          </p:nvPr>
        </p:nvSpPr>
        <p:spPr bwMode="auto">
          <a:xfrm>
            <a:off x="307975" y="1066800"/>
            <a:ext cx="8458200" cy="0"/>
          </a:xfrm>
          <a:prstGeom prst="line">
            <a:avLst/>
          </a:prstGeom>
          <a:noFill/>
          <a:ln w="25400" cap="rnd" algn="ctr">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pic>
        <p:nvPicPr>
          <p:cNvPr id="569350" name="Picture 6" descr="beer_cock_inp_scalled_win1"/>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b="17294"/>
          <a:stretch>
            <a:fillRect/>
          </a:stretch>
        </p:blipFill>
        <p:spPr bwMode="auto">
          <a:xfrm>
            <a:off x="3968750" y="1597025"/>
            <a:ext cx="3486150" cy="2143125"/>
          </a:xfrm>
          <a:prstGeom prst="rect">
            <a:avLst/>
          </a:prstGeom>
          <a:noFill/>
          <a:ln w="762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569351" name="Picture 7" descr="beer_cock_deb_scalled_win1"/>
          <p:cNvPicPr>
            <a:picLocks noChangeAspect="1" noChangeArrowheads="1"/>
          </p:cNvPicPr>
          <p:nvPr>
            <p:custDataLst>
              <p:tags r:id="rId6"/>
            </p:custDataLst>
          </p:nvPr>
        </p:nvPicPr>
        <p:blipFill>
          <a:blip r:embed="rId10">
            <a:extLst>
              <a:ext uri="{28A0092B-C50C-407E-A947-70E740481C1C}">
                <a14:useLocalDpi xmlns:a14="http://schemas.microsoft.com/office/drawing/2010/main" val="0"/>
              </a:ext>
            </a:extLst>
          </a:blip>
          <a:srcRect b="17279"/>
          <a:stretch>
            <a:fillRect/>
          </a:stretch>
        </p:blipFill>
        <p:spPr bwMode="auto">
          <a:xfrm>
            <a:off x="3968750" y="4216400"/>
            <a:ext cx="3486150" cy="2143125"/>
          </a:xfrm>
          <a:prstGeom prst="rect">
            <a:avLst/>
          </a:prstGeom>
          <a:noFill/>
          <a:ln w="76200">
            <a:solidFill>
              <a:srgbClr val="D7E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9780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Comparison</a:t>
            </a:r>
          </a:p>
        </p:txBody>
      </p:sp>
      <p:pic>
        <p:nvPicPr>
          <p:cNvPr id="20483" name="Picture 2" descr="http://www.cs.brown.edu/courses/csci1950-g/results/proj2/steveg/image/apple-d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27163"/>
            <a:ext cx="2689225"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http://www.cs.brown.edu/courses/csci1950-g/results/proj2/steveg/image/apple-poisson-noTr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75" y="1409700"/>
            <a:ext cx="268922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http://www.cs.brown.edu/courses/csci1950-g/results/proj2/steveg/image/apple-laplaci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06525"/>
            <a:ext cx="268922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http://www.cs.brown.edu/courses/csci1950-g/results/proj2/steveg/image/res_img02-d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733800"/>
            <a:ext cx="2003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0" descr="http://www.cs.brown.edu/courses/csci1950-g/results/proj2/steveg/image/res_img02-noTra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3733800"/>
            <a:ext cx="2003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2" descr="http://www.cs.brown.edu/courses/csci1950-g/results/proj2/steveg/image/2-laplacia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5250" y="3713163"/>
            <a:ext cx="201295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95400" y="6518275"/>
            <a:ext cx="6553200" cy="307975"/>
          </a:xfrm>
          <a:prstGeom prst="rect">
            <a:avLst/>
          </a:prstGeom>
        </p:spPr>
        <p:txBody>
          <a:bodyPr>
            <a:spAutoFit/>
          </a:bodyPr>
          <a:lstStyle/>
          <a:p>
            <a:pPr>
              <a:defRPr/>
            </a:pPr>
            <a:r>
              <a:rPr lang="en-US" sz="1400" dirty="0">
                <a:latin typeface="+mn-lt"/>
              </a:rPr>
              <a:t>Steve Gomez </a:t>
            </a:r>
            <a:r>
              <a:rPr lang="en-US" sz="1400" dirty="0">
                <a:latin typeface="+mn-lt"/>
                <a:hlinkClick r:id="rId8"/>
              </a:rPr>
              <a:t>http://www.cs.brown.edu/courses/csci1950-g/results/proj2/steveg/</a:t>
            </a:r>
            <a:r>
              <a:rPr lang="en-US" sz="1400" dirty="0">
                <a:latin typeface="+mn-lt"/>
              </a:rPr>
              <a:t> </a:t>
            </a:r>
          </a:p>
        </p:txBody>
      </p:sp>
      <p:sp>
        <p:nvSpPr>
          <p:cNvPr id="5" name="TextBox 4"/>
          <p:cNvSpPr txBox="1"/>
          <p:nvPr/>
        </p:nvSpPr>
        <p:spPr>
          <a:xfrm>
            <a:off x="533400" y="1049338"/>
            <a:ext cx="2384425" cy="369887"/>
          </a:xfrm>
          <a:prstGeom prst="rect">
            <a:avLst/>
          </a:prstGeom>
          <a:noFill/>
        </p:spPr>
        <p:txBody>
          <a:bodyPr>
            <a:spAutoFit/>
          </a:bodyPr>
          <a:lstStyle/>
          <a:p>
            <a:pPr algn="ctr">
              <a:defRPr/>
            </a:pPr>
            <a:r>
              <a:rPr lang="en-US" sz="1800" dirty="0">
                <a:latin typeface="+mn-lt"/>
              </a:rPr>
              <a:t>Cut and paste</a:t>
            </a:r>
          </a:p>
        </p:txBody>
      </p:sp>
      <p:sp>
        <p:nvSpPr>
          <p:cNvPr id="12" name="TextBox 11"/>
          <p:cNvSpPr txBox="1"/>
          <p:nvPr/>
        </p:nvSpPr>
        <p:spPr>
          <a:xfrm>
            <a:off x="3379788" y="1016000"/>
            <a:ext cx="2384425" cy="369888"/>
          </a:xfrm>
          <a:prstGeom prst="rect">
            <a:avLst/>
          </a:prstGeom>
          <a:noFill/>
        </p:spPr>
        <p:txBody>
          <a:bodyPr>
            <a:spAutoFit/>
          </a:bodyPr>
          <a:lstStyle/>
          <a:p>
            <a:pPr algn="ctr">
              <a:defRPr/>
            </a:pPr>
            <a:r>
              <a:rPr lang="en-US" sz="1800" dirty="0">
                <a:latin typeface="+mn-lt"/>
              </a:rPr>
              <a:t>Poisson</a:t>
            </a:r>
          </a:p>
        </p:txBody>
      </p:sp>
      <p:sp>
        <p:nvSpPr>
          <p:cNvPr id="13" name="TextBox 12"/>
          <p:cNvSpPr txBox="1"/>
          <p:nvPr/>
        </p:nvSpPr>
        <p:spPr>
          <a:xfrm>
            <a:off x="6248400" y="1057275"/>
            <a:ext cx="2384425" cy="369888"/>
          </a:xfrm>
          <a:prstGeom prst="rect">
            <a:avLst/>
          </a:prstGeom>
          <a:noFill/>
        </p:spPr>
        <p:txBody>
          <a:bodyPr>
            <a:spAutoFit/>
          </a:bodyPr>
          <a:lstStyle/>
          <a:p>
            <a:pPr algn="ctr">
              <a:defRPr/>
            </a:pPr>
            <a:r>
              <a:rPr lang="en-US" sz="1800" dirty="0" err="1">
                <a:latin typeface="+mn-lt"/>
              </a:rPr>
              <a:t>Laplacian</a:t>
            </a:r>
            <a:endParaRPr lang="en-US" sz="1800" dirty="0">
              <a:latin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custDataLst>
              <p:tags r:id="rId1"/>
            </p:custDataLst>
          </p:nvPr>
        </p:nvSpPr>
        <p:spPr/>
        <p:txBody>
          <a:bodyPr/>
          <a:lstStyle/>
          <a:p>
            <a:r>
              <a:rPr lang="en-US"/>
              <a:t>Motion blur removal</a:t>
            </a:r>
          </a:p>
        </p:txBody>
      </p:sp>
      <p:sp>
        <p:nvSpPr>
          <p:cNvPr id="561155" name="Rectangle 3"/>
          <p:cNvSpPr>
            <a:spLocks noGrp="1" noChangeArrowheads="1"/>
          </p:cNvSpPr>
          <p:nvPr>
            <p:ph type="body" idx="1"/>
            <p:custDataLst>
              <p:tags r:id="rId2"/>
            </p:custDataLst>
          </p:nvPr>
        </p:nvSpPr>
        <p:spPr/>
        <p:txBody>
          <a:bodyPr/>
          <a:lstStyle/>
          <a:p>
            <a:r>
              <a:rPr lang="en-US"/>
              <a:t>Instead of coding the aperture, code the...</a:t>
            </a:r>
          </a:p>
        </p:txBody>
      </p:sp>
    </p:spTree>
    <p:extLst>
      <p:ext uri="{BB962C8B-B14F-4D97-AF65-F5344CB8AC3E}">
        <p14:creationId xmlns:p14="http://schemas.microsoft.com/office/powerpoint/2010/main" val="34461585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custDataLst>
              <p:tags r:id="rId1"/>
            </p:custDataLst>
          </p:nvPr>
        </p:nvSpPr>
        <p:spPr bwMode="auto">
          <a:xfrm>
            <a:off x="290513" y="1595438"/>
            <a:ext cx="88900" cy="54133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79" name="Rectangle 3"/>
          <p:cNvSpPr>
            <a:spLocks noChangeArrowheads="1"/>
          </p:cNvSpPr>
          <p:nvPr>
            <p:custDataLst>
              <p:tags r:id="rId2"/>
            </p:custDataLst>
          </p:nvPr>
        </p:nvSpPr>
        <p:spPr bwMode="auto">
          <a:xfrm>
            <a:off x="377825" y="1595438"/>
            <a:ext cx="88900" cy="54133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0" name="Rectangle 4"/>
          <p:cNvSpPr>
            <a:spLocks noChangeArrowheads="1"/>
          </p:cNvSpPr>
          <p:nvPr>
            <p:custDataLst>
              <p:tags r:id="rId3"/>
            </p:custDataLst>
          </p:nvPr>
        </p:nvSpPr>
        <p:spPr bwMode="auto">
          <a:xfrm>
            <a:off x="550863" y="1595438"/>
            <a:ext cx="88900" cy="54133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1" name="Rectangle 5"/>
          <p:cNvSpPr>
            <a:spLocks noChangeArrowheads="1"/>
          </p:cNvSpPr>
          <p:nvPr>
            <p:custDataLst>
              <p:tags r:id="rId4"/>
            </p:custDataLst>
          </p:nvPr>
        </p:nvSpPr>
        <p:spPr bwMode="auto">
          <a:xfrm>
            <a:off x="638175" y="1595438"/>
            <a:ext cx="88900" cy="54133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2" name="Rectangle 6"/>
          <p:cNvSpPr>
            <a:spLocks noChangeArrowheads="1"/>
          </p:cNvSpPr>
          <p:nvPr>
            <p:custDataLst>
              <p:tags r:id="rId5"/>
            </p:custDataLst>
          </p:nvPr>
        </p:nvSpPr>
        <p:spPr bwMode="auto">
          <a:xfrm>
            <a:off x="811213" y="1595438"/>
            <a:ext cx="88900" cy="54133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3" name="Rectangle 7"/>
          <p:cNvSpPr>
            <a:spLocks noChangeArrowheads="1"/>
          </p:cNvSpPr>
          <p:nvPr>
            <p:custDataLst>
              <p:tags r:id="rId6"/>
            </p:custDataLst>
          </p:nvPr>
        </p:nvSpPr>
        <p:spPr bwMode="auto">
          <a:xfrm>
            <a:off x="984250" y="1595438"/>
            <a:ext cx="88900" cy="54133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4" name="Rectangle 8"/>
          <p:cNvSpPr>
            <a:spLocks noChangeArrowheads="1"/>
          </p:cNvSpPr>
          <p:nvPr>
            <p:custDataLst>
              <p:tags r:id="rId7"/>
            </p:custDataLst>
          </p:nvPr>
        </p:nvSpPr>
        <p:spPr bwMode="auto">
          <a:xfrm>
            <a:off x="1330325" y="1595438"/>
            <a:ext cx="88900" cy="54133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5" name="Rectangle 9"/>
          <p:cNvSpPr>
            <a:spLocks noChangeArrowheads="1"/>
          </p:cNvSpPr>
          <p:nvPr>
            <p:custDataLst>
              <p:tags r:id="rId8"/>
            </p:custDataLst>
          </p:nvPr>
        </p:nvSpPr>
        <p:spPr bwMode="auto">
          <a:xfrm>
            <a:off x="1590675" y="1595438"/>
            <a:ext cx="88900" cy="54133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6" name="Rectangle 10"/>
          <p:cNvSpPr>
            <a:spLocks noChangeArrowheads="1"/>
          </p:cNvSpPr>
          <p:nvPr>
            <p:custDataLst>
              <p:tags r:id="rId9"/>
            </p:custDataLst>
          </p:nvPr>
        </p:nvSpPr>
        <p:spPr bwMode="auto">
          <a:xfrm>
            <a:off x="1677988" y="1595438"/>
            <a:ext cx="88900" cy="54133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7" name="Rectangle 11"/>
          <p:cNvSpPr>
            <a:spLocks noChangeArrowheads="1"/>
          </p:cNvSpPr>
          <p:nvPr>
            <p:custDataLst>
              <p:tags r:id="rId10"/>
            </p:custDataLst>
          </p:nvPr>
        </p:nvSpPr>
        <p:spPr bwMode="auto">
          <a:xfrm>
            <a:off x="2008188" y="1595438"/>
            <a:ext cx="88900" cy="54133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62188" name="Picture 12" descr="CurrentImageShift017"/>
          <p:cNvPicPr>
            <a:picLocks noChangeAspect="1" noChangeArrowheads="1"/>
          </p:cNvPicPr>
          <p:nvPr>
            <p:custDataLst>
              <p:tags r:id="rId11"/>
            </p:custDataLst>
          </p:nvPr>
        </p:nvPicPr>
        <p:blipFill>
          <a:blip r:embed="rId45">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189" name="Picture 13" descr="CurrentImageShift018"/>
          <p:cNvPicPr>
            <a:picLocks noChangeAspect="1" noChangeArrowheads="1"/>
          </p:cNvPicPr>
          <p:nvPr>
            <p:custDataLst>
              <p:tags r:id="rId12"/>
            </p:custDataLst>
          </p:nvPr>
        </p:nvPicPr>
        <p:blipFill>
          <a:blip r:embed="rId46">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190" name="Picture 14" descr="CurrentImageShift019"/>
          <p:cNvPicPr>
            <a:picLocks noChangeAspect="1" noChangeArrowheads="1"/>
          </p:cNvPicPr>
          <p:nvPr>
            <p:custDataLst>
              <p:tags r:id="rId13"/>
            </p:custDataLst>
          </p:nvPr>
        </p:nvPicPr>
        <p:blipFill>
          <a:blip r:embed="rId47">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191" name="Picture 15" descr="CurrentImageShift020"/>
          <p:cNvPicPr>
            <a:picLocks noChangeAspect="1" noChangeArrowheads="1"/>
          </p:cNvPicPr>
          <p:nvPr>
            <p:custDataLst>
              <p:tags r:id="rId14"/>
            </p:custDataLst>
          </p:nvPr>
        </p:nvPicPr>
        <p:blipFill>
          <a:blip r:embed="rId48">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192" name="Picture 16" descr="CurrentImageShift021"/>
          <p:cNvPicPr>
            <a:picLocks noChangeAspect="1" noChangeArrowheads="1"/>
          </p:cNvPicPr>
          <p:nvPr>
            <p:custDataLst>
              <p:tags r:id="rId15"/>
            </p:custDataLst>
          </p:nvPr>
        </p:nvPicPr>
        <p:blipFill>
          <a:blip r:embed="rId49">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193" name="Picture 17" descr="CurrentImageShift022"/>
          <p:cNvPicPr>
            <a:picLocks noChangeAspect="1" noChangeArrowheads="1"/>
          </p:cNvPicPr>
          <p:nvPr>
            <p:custDataLst>
              <p:tags r:id="rId16"/>
            </p:custDataLst>
          </p:nvPr>
        </p:nvPicPr>
        <p:blipFill>
          <a:blip r:embed="rId50">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194" name="Picture 18" descr="CurrentImageShift023"/>
          <p:cNvPicPr>
            <a:picLocks noChangeAspect="1" noChangeArrowheads="1"/>
          </p:cNvPicPr>
          <p:nvPr>
            <p:custDataLst>
              <p:tags r:id="rId17"/>
            </p:custDataLst>
          </p:nvPr>
        </p:nvPicPr>
        <p:blipFill>
          <a:blip r:embed="rId51">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195" name="Picture 19" descr="CurrentImageShift001"/>
          <p:cNvPicPr>
            <a:picLocks noChangeAspect="1" noChangeArrowheads="1"/>
          </p:cNvPicPr>
          <p:nvPr>
            <p:custDataLst>
              <p:tags r:id="rId18"/>
            </p:custDataLst>
          </p:nvPr>
        </p:nvPicPr>
        <p:blipFill>
          <a:blip r:embed="rId52">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196" name="Picture 20" descr="CurrentImageShift002"/>
          <p:cNvPicPr>
            <a:picLocks noChangeAspect="1" noChangeArrowheads="1"/>
          </p:cNvPicPr>
          <p:nvPr>
            <p:custDataLst>
              <p:tags r:id="rId19"/>
            </p:custDataLst>
          </p:nvPr>
        </p:nvPicPr>
        <p:blipFill>
          <a:blip r:embed="rId53">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197" name="Picture 21" descr="CurrentImageShift003"/>
          <p:cNvPicPr>
            <a:picLocks noChangeAspect="1" noChangeArrowheads="1"/>
          </p:cNvPicPr>
          <p:nvPr>
            <p:custDataLst>
              <p:tags r:id="rId20"/>
            </p:custDataLst>
          </p:nvPr>
        </p:nvPicPr>
        <p:blipFill>
          <a:blip r:embed="rId54">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198" name="Picture 22" descr="CurrentImageShift004"/>
          <p:cNvPicPr>
            <a:picLocks noChangeAspect="1" noChangeArrowheads="1"/>
          </p:cNvPicPr>
          <p:nvPr>
            <p:custDataLst>
              <p:tags r:id="rId21"/>
            </p:custDataLst>
          </p:nvPr>
        </p:nvPicPr>
        <p:blipFill>
          <a:blip r:embed="rId55">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199" name="Picture 23" descr="CurrentImageShift005"/>
          <p:cNvPicPr>
            <a:picLocks noChangeAspect="1" noChangeArrowheads="1"/>
          </p:cNvPicPr>
          <p:nvPr>
            <p:custDataLst>
              <p:tags r:id="rId22"/>
            </p:custDataLst>
          </p:nvPr>
        </p:nvPicPr>
        <p:blipFill>
          <a:blip r:embed="rId56">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200" name="Picture 24" descr="CurrentImageShift006"/>
          <p:cNvPicPr>
            <a:picLocks noChangeAspect="1" noChangeArrowheads="1"/>
          </p:cNvPicPr>
          <p:nvPr>
            <p:custDataLst>
              <p:tags r:id="rId23"/>
            </p:custDataLst>
          </p:nvPr>
        </p:nvPicPr>
        <p:blipFill>
          <a:blip r:embed="rId57">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201" name="Picture 25" descr="CurrentImageShift007"/>
          <p:cNvPicPr>
            <a:picLocks noChangeAspect="1" noChangeArrowheads="1"/>
          </p:cNvPicPr>
          <p:nvPr>
            <p:custDataLst>
              <p:tags r:id="rId24"/>
            </p:custDataLst>
          </p:nvPr>
        </p:nvPicPr>
        <p:blipFill>
          <a:blip r:embed="rId58">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202" name="Picture 26" descr="CurrentImageShift008"/>
          <p:cNvPicPr>
            <a:picLocks noChangeAspect="1" noChangeArrowheads="1"/>
          </p:cNvPicPr>
          <p:nvPr>
            <p:custDataLst>
              <p:tags r:id="rId25"/>
            </p:custDataLst>
          </p:nvPr>
        </p:nvPicPr>
        <p:blipFill>
          <a:blip r:embed="rId59">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203" name="Picture 27" descr="CurrentImageShift009"/>
          <p:cNvPicPr>
            <a:picLocks noChangeAspect="1" noChangeArrowheads="1"/>
          </p:cNvPicPr>
          <p:nvPr>
            <p:custDataLst>
              <p:tags r:id="rId26"/>
            </p:custDataLst>
          </p:nvPr>
        </p:nvPicPr>
        <p:blipFill>
          <a:blip r:embed="rId60">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204" name="Picture 28" descr="CurrentImageShift010"/>
          <p:cNvPicPr>
            <a:picLocks noChangeAspect="1" noChangeArrowheads="1"/>
          </p:cNvPicPr>
          <p:nvPr>
            <p:custDataLst>
              <p:tags r:id="rId27"/>
            </p:custDataLst>
          </p:nvPr>
        </p:nvPicPr>
        <p:blipFill>
          <a:blip r:embed="rId61">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205" name="Picture 29" descr="CurrentImageShift011"/>
          <p:cNvPicPr>
            <a:picLocks noChangeAspect="1" noChangeArrowheads="1"/>
          </p:cNvPicPr>
          <p:nvPr>
            <p:custDataLst>
              <p:tags r:id="rId28"/>
            </p:custDataLst>
          </p:nvPr>
        </p:nvPicPr>
        <p:blipFill>
          <a:blip r:embed="rId62">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206" name="Picture 30" descr="CurrentImageShift012"/>
          <p:cNvPicPr>
            <a:picLocks noChangeAspect="1" noChangeArrowheads="1"/>
          </p:cNvPicPr>
          <p:nvPr>
            <p:custDataLst>
              <p:tags r:id="rId29"/>
            </p:custDataLst>
          </p:nvPr>
        </p:nvPicPr>
        <p:blipFill>
          <a:blip r:embed="rId63">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207" name="Picture 31" descr="CurrentImageShift013"/>
          <p:cNvPicPr>
            <a:picLocks noChangeAspect="1" noChangeArrowheads="1"/>
          </p:cNvPicPr>
          <p:nvPr>
            <p:custDataLst>
              <p:tags r:id="rId30"/>
            </p:custDataLst>
          </p:nvPr>
        </p:nvPicPr>
        <p:blipFill>
          <a:blip r:embed="rId64">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208" name="Picture 32" descr="CurrentImageShift014"/>
          <p:cNvPicPr>
            <a:picLocks noChangeAspect="1" noChangeArrowheads="1"/>
          </p:cNvPicPr>
          <p:nvPr>
            <p:custDataLst>
              <p:tags r:id="rId31"/>
            </p:custDataLst>
          </p:nvPr>
        </p:nvPicPr>
        <p:blipFill>
          <a:blip r:embed="rId65">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209" name="Picture 33" descr="CurrentImageShift015"/>
          <p:cNvPicPr>
            <a:picLocks noChangeAspect="1" noChangeArrowheads="1"/>
          </p:cNvPicPr>
          <p:nvPr>
            <p:custDataLst>
              <p:tags r:id="rId32"/>
            </p:custDataLst>
          </p:nvPr>
        </p:nvPicPr>
        <p:blipFill>
          <a:blip r:embed="rId66">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62210" name="Picture 34" descr="CurrentImageShift016"/>
          <p:cNvPicPr>
            <a:picLocks noChangeAspect="1" noChangeArrowheads="1"/>
          </p:cNvPicPr>
          <p:nvPr>
            <p:custDataLst>
              <p:tags r:id="rId33"/>
            </p:custDataLst>
          </p:nvPr>
        </p:nvPicPr>
        <p:blipFill>
          <a:blip r:embed="rId67">
            <a:extLst>
              <a:ext uri="{28A0092B-C50C-407E-A947-70E740481C1C}">
                <a14:useLocalDpi xmlns:a14="http://schemas.microsoft.com/office/drawing/2010/main" val="0"/>
              </a:ext>
            </a:extLst>
          </a:blip>
          <a:srcRect/>
          <a:stretch>
            <a:fillRect/>
          </a:stretch>
        </p:blipFill>
        <p:spPr bwMode="auto">
          <a:xfrm>
            <a:off x="2452688" y="2430463"/>
            <a:ext cx="4238625" cy="1990725"/>
          </a:xfrm>
          <a:prstGeom prst="rect">
            <a:avLst/>
          </a:prstGeom>
          <a:noFill/>
          <a:extLst>
            <a:ext uri="{909E8E84-426E-40DD-AFC4-6F175D3DCCD1}">
              <a14:hiddenFill xmlns:a14="http://schemas.microsoft.com/office/drawing/2010/main">
                <a:solidFill>
                  <a:srgbClr val="FFFFFF"/>
                </a:solidFill>
              </a14:hiddenFill>
            </a:ext>
          </a:extLst>
        </p:spPr>
      </p:pic>
      <p:sp>
        <p:nvSpPr>
          <p:cNvPr id="562211" name="Line 35"/>
          <p:cNvSpPr>
            <a:spLocks noChangeShapeType="1"/>
          </p:cNvSpPr>
          <p:nvPr>
            <p:custDataLst>
              <p:tags r:id="rId34"/>
            </p:custDataLst>
          </p:nvPr>
        </p:nvSpPr>
        <p:spPr bwMode="auto">
          <a:xfrm rot="5400000">
            <a:off x="4572794" y="1727994"/>
            <a:ext cx="0" cy="960438"/>
          </a:xfrm>
          <a:prstGeom prst="line">
            <a:avLst/>
          </a:prstGeom>
          <a:noFill/>
          <a:ln w="762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2212" name="Rectangle 36"/>
          <p:cNvSpPr>
            <a:spLocks noChangeArrowheads="1"/>
          </p:cNvSpPr>
          <p:nvPr>
            <p:custDataLst>
              <p:tags r:id="rId35"/>
            </p:custDataLst>
          </p:nvPr>
        </p:nvSpPr>
        <p:spPr bwMode="auto">
          <a:xfrm>
            <a:off x="2097088" y="1595438"/>
            <a:ext cx="88900" cy="54133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62213" name="Picture 37" descr="CumulativeImageShift020Coded"/>
          <p:cNvPicPr>
            <a:picLocks noChangeAspect="1" noChangeArrowheads="1"/>
          </p:cNvPicPr>
          <p:nvPr>
            <p:custDataLst>
              <p:tags r:id="rId36"/>
            </p:custDataLst>
          </p:nvPr>
        </p:nvPicPr>
        <p:blipFill>
          <a:blip r:embed="rId68">
            <a:extLst>
              <a:ext uri="{28A0092B-C50C-407E-A947-70E740481C1C}">
                <a14:useLocalDpi xmlns:a14="http://schemas.microsoft.com/office/drawing/2010/main" val="0"/>
              </a:ext>
            </a:extLst>
          </a:blip>
          <a:srcRect/>
          <a:stretch>
            <a:fillRect/>
          </a:stretch>
        </p:blipFill>
        <p:spPr bwMode="auto">
          <a:xfrm>
            <a:off x="2452688" y="4730750"/>
            <a:ext cx="4238625" cy="1990725"/>
          </a:xfrm>
          <a:prstGeom prst="rect">
            <a:avLst/>
          </a:prstGeom>
          <a:noFill/>
          <a:extLst>
            <a:ext uri="{909E8E84-426E-40DD-AFC4-6F175D3DCCD1}">
              <a14:hiddenFill xmlns:a14="http://schemas.microsoft.com/office/drawing/2010/main">
                <a:solidFill>
                  <a:srgbClr val="FFFFFF"/>
                </a:solidFill>
              </a14:hiddenFill>
            </a:ext>
          </a:extLst>
        </p:spPr>
      </p:pic>
      <p:sp>
        <p:nvSpPr>
          <p:cNvPr id="562214" name="Line 38"/>
          <p:cNvSpPr>
            <a:spLocks noChangeShapeType="1"/>
          </p:cNvSpPr>
          <p:nvPr>
            <p:custDataLst>
              <p:tags r:id="rId37"/>
            </p:custDataLst>
          </p:nvPr>
        </p:nvSpPr>
        <p:spPr bwMode="auto">
          <a:xfrm>
            <a:off x="288925" y="2125663"/>
            <a:ext cx="2420938" cy="4762"/>
          </a:xfrm>
          <a:prstGeom prst="line">
            <a:avLst/>
          </a:prstGeom>
          <a:noFill/>
          <a:ln w="508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62215" name="Picture 39"/>
          <p:cNvPicPr>
            <a:picLocks noChangeAspect="1" noChangeArrowheads="1"/>
          </p:cNvPicPr>
          <p:nvPr>
            <p:custDataLst>
              <p:tags r:id="rId38"/>
            </p:custDataLst>
          </p:nvPr>
        </p:nvPicPr>
        <p:blipFill>
          <a:blip r:embed="rId69" cstate="print">
            <a:lum contrast="36000"/>
            <a:extLst>
              <a:ext uri="{28A0092B-C50C-407E-A947-70E740481C1C}">
                <a14:useLocalDpi xmlns:a14="http://schemas.microsoft.com/office/drawing/2010/main" val="0"/>
              </a:ext>
            </a:extLst>
          </a:blip>
          <a:srcRect/>
          <a:stretch>
            <a:fillRect/>
          </a:stretch>
        </p:blipFill>
        <p:spPr bwMode="auto">
          <a:xfrm>
            <a:off x="2960688" y="131763"/>
            <a:ext cx="2586037" cy="192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2216" name="Line 40"/>
          <p:cNvSpPr>
            <a:spLocks noChangeShapeType="1"/>
          </p:cNvSpPr>
          <p:nvPr>
            <p:custDataLst>
              <p:tags r:id="rId39"/>
            </p:custDataLst>
          </p:nvPr>
        </p:nvSpPr>
        <p:spPr bwMode="auto">
          <a:xfrm rot="5400000">
            <a:off x="5208588" y="1963737"/>
            <a:ext cx="0" cy="485775"/>
          </a:xfrm>
          <a:prstGeom prst="line">
            <a:avLst/>
          </a:prstGeom>
          <a:noFill/>
          <a:ln w="1016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2217" name="Line 41"/>
          <p:cNvSpPr>
            <a:spLocks noChangeShapeType="1"/>
          </p:cNvSpPr>
          <p:nvPr>
            <p:custDataLst>
              <p:tags r:id="rId40"/>
            </p:custDataLst>
          </p:nvPr>
        </p:nvSpPr>
        <p:spPr bwMode="auto">
          <a:xfrm rot="5400000">
            <a:off x="3967163" y="1963737"/>
            <a:ext cx="0" cy="485775"/>
          </a:xfrm>
          <a:prstGeom prst="line">
            <a:avLst/>
          </a:prstGeom>
          <a:noFill/>
          <a:ln w="1016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2218" name="Text Box 42"/>
          <p:cNvSpPr txBox="1">
            <a:spLocks noChangeArrowheads="1"/>
          </p:cNvSpPr>
          <p:nvPr>
            <p:custDataLst>
              <p:tags r:id="rId41"/>
            </p:custDataLst>
          </p:nvPr>
        </p:nvSpPr>
        <p:spPr bwMode="auto">
          <a:xfrm>
            <a:off x="5791200" y="907256"/>
            <a:ext cx="3140075" cy="1917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dirty="0">
                <a:latin typeface="Verdana" pitchFamily="34" charset="0"/>
              </a:rPr>
              <a:t>Shutter is OPEN and CLOSED</a:t>
            </a:r>
          </a:p>
          <a:p>
            <a:pPr algn="ctr" eaLnBrk="1" hangingPunct="1">
              <a:spcBef>
                <a:spcPct val="50000"/>
              </a:spcBef>
            </a:pPr>
            <a:endParaRPr lang="en-US" dirty="0">
              <a:latin typeface="Verdana" pitchFamily="34" charset="0"/>
            </a:endParaRPr>
          </a:p>
          <a:p>
            <a:pPr algn="ctr" eaLnBrk="1" hangingPunct="1">
              <a:spcBef>
                <a:spcPct val="50000"/>
              </a:spcBef>
            </a:pPr>
            <a:endParaRPr lang="en-US" dirty="0">
              <a:latin typeface="Verdana" pitchFamily="34" charset="0"/>
            </a:endParaRPr>
          </a:p>
        </p:txBody>
      </p:sp>
      <p:sp>
        <p:nvSpPr>
          <p:cNvPr id="562219" name="Text Box 43"/>
          <p:cNvSpPr txBox="1">
            <a:spLocks noChangeArrowheads="1"/>
          </p:cNvSpPr>
          <p:nvPr>
            <p:custDataLst>
              <p:tags r:id="rId42"/>
            </p:custDataLst>
          </p:nvPr>
        </p:nvSpPr>
        <p:spPr bwMode="auto">
          <a:xfrm>
            <a:off x="6934200" y="5943600"/>
            <a:ext cx="2971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dirty="0" err="1">
                <a:latin typeface="Arial" charset="0"/>
              </a:rPr>
              <a:t>Raskar</a:t>
            </a:r>
            <a:r>
              <a:rPr lang="en-US" sz="1800" dirty="0">
                <a:latin typeface="Arial" charset="0"/>
              </a:rPr>
              <a:t> et al., </a:t>
            </a:r>
            <a:br>
              <a:rPr lang="en-US" sz="1800" dirty="0">
                <a:latin typeface="Arial" charset="0"/>
              </a:rPr>
            </a:br>
            <a:r>
              <a:rPr lang="en-US" sz="1800" dirty="0">
                <a:latin typeface="Arial" charset="0"/>
              </a:rPr>
              <a:t>SIGGRAPH 2007</a:t>
            </a:r>
          </a:p>
        </p:txBody>
      </p:sp>
    </p:spTree>
    <p:extLst>
      <p:ext uri="{BB962C8B-B14F-4D97-AF65-F5344CB8AC3E}">
        <p14:creationId xmlns:p14="http://schemas.microsoft.com/office/powerpoint/2010/main" val="359916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22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21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2178"/>
                                        </p:tgtEl>
                                        <p:attrNameLst>
                                          <p:attrName>style.visibility</p:attrName>
                                        </p:attrNameLst>
                                      </p:cBhvr>
                                      <p:to>
                                        <p:strVal val="visible"/>
                                      </p:to>
                                    </p:set>
                                  </p:childTnLst>
                                </p:cTn>
                              </p:par>
                            </p:childTnLst>
                          </p:cTn>
                        </p:par>
                        <p:par>
                          <p:cTn id="11" fill="hold" nodeType="afterGroup">
                            <p:stCondLst>
                              <p:cond delay="0"/>
                            </p:stCondLst>
                            <p:childTnLst>
                              <p:par>
                                <p:cTn id="12" presetID="1" presetClass="exit" presetSubtype="0" fill="hold" nodeType="afterEffect">
                                  <p:stCondLst>
                                    <p:cond delay="300"/>
                                  </p:stCondLst>
                                  <p:childTnLst>
                                    <p:set>
                                      <p:cBhvr>
                                        <p:cTn id="13" dur="1" fill="hold">
                                          <p:stCondLst>
                                            <p:cond delay="0"/>
                                          </p:stCondLst>
                                        </p:cTn>
                                        <p:tgtEl>
                                          <p:spTgt spid="562195"/>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56217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62196"/>
                                        </p:tgtEl>
                                        <p:attrNameLst>
                                          <p:attrName>style.visibility</p:attrName>
                                        </p:attrNameLst>
                                      </p:cBhvr>
                                      <p:to>
                                        <p:strVal val="visible"/>
                                      </p:to>
                                    </p:set>
                                  </p:childTnLst>
                                </p:cTn>
                              </p:par>
                            </p:childTnLst>
                          </p:cTn>
                        </p:par>
                        <p:par>
                          <p:cTn id="18" fill="hold" nodeType="afterGroup">
                            <p:stCondLst>
                              <p:cond delay="300"/>
                            </p:stCondLst>
                            <p:childTnLst>
                              <p:par>
                                <p:cTn id="19" presetID="1" presetClass="exit" presetSubtype="0" fill="hold" nodeType="afterEffect">
                                  <p:stCondLst>
                                    <p:cond delay="300"/>
                                  </p:stCondLst>
                                  <p:childTnLst>
                                    <p:set>
                                      <p:cBhvr>
                                        <p:cTn id="20" dur="1" fill="hold">
                                          <p:stCondLst>
                                            <p:cond delay="0"/>
                                          </p:stCondLst>
                                        </p:cTn>
                                        <p:tgtEl>
                                          <p:spTgt spid="562196"/>
                                        </p:tgtEl>
                                        <p:attrNameLst>
                                          <p:attrName>style.visibility</p:attrName>
                                        </p:attrNameLst>
                                      </p:cBhvr>
                                      <p:to>
                                        <p:strVal val="hidden"/>
                                      </p:to>
                                    </p:set>
                                  </p:childTnLst>
                                </p:cTn>
                              </p:par>
                              <p:par>
                                <p:cTn id="21" presetID="1" presetClass="entr" presetSubtype="0" fill="hold" grpId="1" nodeType="withEffect">
                                  <p:stCondLst>
                                    <p:cond delay="0"/>
                                  </p:stCondLst>
                                  <p:childTnLst>
                                    <p:set>
                                      <p:cBhvr>
                                        <p:cTn id="22" dur="1" fill="hold">
                                          <p:stCondLst>
                                            <p:cond delay="0"/>
                                          </p:stCondLst>
                                        </p:cTn>
                                        <p:tgtEl>
                                          <p:spTgt spid="5622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2197"/>
                                        </p:tgtEl>
                                        <p:attrNameLst>
                                          <p:attrName>style.visibility</p:attrName>
                                        </p:attrNameLst>
                                      </p:cBhvr>
                                      <p:to>
                                        <p:strVal val="visible"/>
                                      </p:to>
                                    </p:set>
                                  </p:childTnLst>
                                </p:cTn>
                              </p:par>
                            </p:childTnLst>
                          </p:cTn>
                        </p:par>
                        <p:par>
                          <p:cTn id="25" fill="hold" nodeType="afterGroup">
                            <p:stCondLst>
                              <p:cond delay="600"/>
                            </p:stCondLst>
                            <p:childTnLst>
                              <p:par>
                                <p:cTn id="26" presetID="1" presetClass="exit" presetSubtype="0" fill="hold" nodeType="afterEffect">
                                  <p:stCondLst>
                                    <p:cond delay="300"/>
                                  </p:stCondLst>
                                  <p:childTnLst>
                                    <p:set>
                                      <p:cBhvr>
                                        <p:cTn id="27" dur="1" fill="hold">
                                          <p:stCondLst>
                                            <p:cond delay="0"/>
                                          </p:stCondLst>
                                        </p:cTn>
                                        <p:tgtEl>
                                          <p:spTgt spid="562197"/>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562180"/>
                                        </p:tgtEl>
                                        <p:attrNameLst>
                                          <p:attrName>style.visibility</p:attrName>
                                        </p:attrNameLst>
                                      </p:cBhvr>
                                      <p:to>
                                        <p:strVal val="visible"/>
                                      </p:to>
                                    </p:set>
                                  </p:childTnLst>
                                </p:cTn>
                              </p:par>
                              <p:par>
                                <p:cTn id="30" presetID="1" presetClass="exit" presetSubtype="0" fill="hold" grpId="2" nodeType="withEffect">
                                  <p:stCondLst>
                                    <p:cond delay="0"/>
                                  </p:stCondLst>
                                  <p:childTnLst>
                                    <p:set>
                                      <p:cBhvr>
                                        <p:cTn id="31" dur="1" fill="hold">
                                          <p:stCondLst>
                                            <p:cond delay="0"/>
                                          </p:stCondLst>
                                        </p:cTn>
                                        <p:tgtEl>
                                          <p:spTgt spid="562211"/>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562198"/>
                                        </p:tgtEl>
                                        <p:attrNameLst>
                                          <p:attrName>style.visibility</p:attrName>
                                        </p:attrNameLst>
                                      </p:cBhvr>
                                      <p:to>
                                        <p:strVal val="visible"/>
                                      </p:to>
                                    </p:set>
                                  </p:childTnLst>
                                </p:cTn>
                              </p:par>
                            </p:childTnLst>
                          </p:cTn>
                        </p:par>
                        <p:par>
                          <p:cTn id="34" fill="hold" nodeType="afterGroup">
                            <p:stCondLst>
                              <p:cond delay="900"/>
                            </p:stCondLst>
                            <p:childTnLst>
                              <p:par>
                                <p:cTn id="35" presetID="1" presetClass="exit" presetSubtype="0" fill="hold" nodeType="afterEffect">
                                  <p:stCondLst>
                                    <p:cond delay="300"/>
                                  </p:stCondLst>
                                  <p:childTnLst>
                                    <p:set>
                                      <p:cBhvr>
                                        <p:cTn id="36" dur="1" fill="hold">
                                          <p:stCondLst>
                                            <p:cond delay="0"/>
                                          </p:stCondLst>
                                        </p:cTn>
                                        <p:tgtEl>
                                          <p:spTgt spid="56219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62181"/>
                                        </p:tgtEl>
                                        <p:attrNameLst>
                                          <p:attrName>style.visibility</p:attrName>
                                        </p:attrNameLst>
                                      </p:cBhvr>
                                      <p:to>
                                        <p:strVal val="visible"/>
                                      </p:to>
                                    </p:set>
                                  </p:childTnLst>
                                </p:cTn>
                              </p:par>
                              <p:par>
                                <p:cTn id="39" presetID="1" presetClass="exit" presetSubtype="0" fill="hold" grpId="3" nodeType="withEffect">
                                  <p:stCondLst>
                                    <p:cond delay="0"/>
                                  </p:stCondLst>
                                  <p:childTnLst>
                                    <p:set>
                                      <p:cBhvr>
                                        <p:cTn id="40" dur="1" fill="hold">
                                          <p:stCondLst>
                                            <p:cond delay="0"/>
                                          </p:stCondLst>
                                        </p:cTn>
                                        <p:tgtEl>
                                          <p:spTgt spid="56221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62199"/>
                                        </p:tgtEl>
                                        <p:attrNameLst>
                                          <p:attrName>style.visibility</p:attrName>
                                        </p:attrNameLst>
                                      </p:cBhvr>
                                      <p:to>
                                        <p:strVal val="visible"/>
                                      </p:to>
                                    </p:set>
                                  </p:childTnLst>
                                </p:cTn>
                              </p:par>
                            </p:childTnLst>
                          </p:cTn>
                        </p:par>
                        <p:par>
                          <p:cTn id="43" fill="hold" nodeType="afterGroup">
                            <p:stCondLst>
                              <p:cond delay="1200"/>
                            </p:stCondLst>
                            <p:childTnLst>
                              <p:par>
                                <p:cTn id="44" presetID="1" presetClass="exit" presetSubtype="0" fill="hold" nodeType="afterEffect">
                                  <p:stCondLst>
                                    <p:cond delay="300"/>
                                  </p:stCondLst>
                                  <p:childTnLst>
                                    <p:set>
                                      <p:cBhvr>
                                        <p:cTn id="45" dur="1" fill="hold">
                                          <p:stCondLst>
                                            <p:cond delay="0"/>
                                          </p:stCondLst>
                                        </p:cTn>
                                        <p:tgtEl>
                                          <p:spTgt spid="562199"/>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562200"/>
                                        </p:tgtEl>
                                        <p:attrNameLst>
                                          <p:attrName>style.visibility</p:attrName>
                                        </p:attrNameLst>
                                      </p:cBhvr>
                                      <p:to>
                                        <p:strVal val="visible"/>
                                      </p:to>
                                    </p:set>
                                  </p:childTnLst>
                                </p:cTn>
                              </p:par>
                              <p:par>
                                <p:cTn id="48" presetID="1" presetClass="entr" presetSubtype="0" fill="hold" grpId="4" nodeType="withEffect">
                                  <p:stCondLst>
                                    <p:cond delay="0"/>
                                  </p:stCondLst>
                                  <p:childTnLst>
                                    <p:set>
                                      <p:cBhvr>
                                        <p:cTn id="49" dur="1" fill="hold">
                                          <p:stCondLst>
                                            <p:cond delay="0"/>
                                          </p:stCondLst>
                                        </p:cTn>
                                        <p:tgtEl>
                                          <p:spTgt spid="562211"/>
                                        </p:tgtEl>
                                        <p:attrNameLst>
                                          <p:attrName>style.visibility</p:attrName>
                                        </p:attrNameLst>
                                      </p:cBhvr>
                                      <p:to>
                                        <p:strVal val="visible"/>
                                      </p:to>
                                    </p:set>
                                  </p:childTnLst>
                                </p:cTn>
                              </p:par>
                            </p:childTnLst>
                          </p:cTn>
                        </p:par>
                        <p:par>
                          <p:cTn id="50" fill="hold" nodeType="afterGroup">
                            <p:stCondLst>
                              <p:cond delay="1500"/>
                            </p:stCondLst>
                            <p:childTnLst>
                              <p:par>
                                <p:cTn id="51" presetID="1" presetClass="exit" presetSubtype="0" fill="hold" nodeType="afterEffect">
                                  <p:stCondLst>
                                    <p:cond delay="300"/>
                                  </p:stCondLst>
                                  <p:childTnLst>
                                    <p:set>
                                      <p:cBhvr>
                                        <p:cTn id="52" dur="1" fill="hold">
                                          <p:stCondLst>
                                            <p:cond delay="0"/>
                                          </p:stCondLst>
                                        </p:cTn>
                                        <p:tgtEl>
                                          <p:spTgt spid="562200"/>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562182"/>
                                        </p:tgtEl>
                                        <p:attrNameLst>
                                          <p:attrName>style.visibility</p:attrName>
                                        </p:attrNameLst>
                                      </p:cBhvr>
                                      <p:to>
                                        <p:strVal val="visible"/>
                                      </p:to>
                                    </p:set>
                                  </p:childTnLst>
                                </p:cTn>
                              </p:par>
                              <p:par>
                                <p:cTn id="55" presetID="1" presetClass="exit" presetSubtype="0" fill="hold" grpId="5" nodeType="withEffect">
                                  <p:stCondLst>
                                    <p:cond delay="0"/>
                                  </p:stCondLst>
                                  <p:childTnLst>
                                    <p:set>
                                      <p:cBhvr>
                                        <p:cTn id="56" dur="1" fill="hold">
                                          <p:stCondLst>
                                            <p:cond delay="0"/>
                                          </p:stCondLst>
                                        </p:cTn>
                                        <p:tgtEl>
                                          <p:spTgt spid="562211"/>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562201"/>
                                        </p:tgtEl>
                                        <p:attrNameLst>
                                          <p:attrName>style.visibility</p:attrName>
                                        </p:attrNameLst>
                                      </p:cBhvr>
                                      <p:to>
                                        <p:strVal val="visible"/>
                                      </p:to>
                                    </p:set>
                                  </p:childTnLst>
                                </p:cTn>
                              </p:par>
                            </p:childTnLst>
                          </p:cTn>
                        </p:par>
                        <p:par>
                          <p:cTn id="59" fill="hold" nodeType="afterGroup">
                            <p:stCondLst>
                              <p:cond delay="1800"/>
                            </p:stCondLst>
                            <p:childTnLst>
                              <p:par>
                                <p:cTn id="60" presetID="1" presetClass="exit" presetSubtype="0" fill="hold" nodeType="afterEffect">
                                  <p:stCondLst>
                                    <p:cond delay="300"/>
                                  </p:stCondLst>
                                  <p:childTnLst>
                                    <p:set>
                                      <p:cBhvr>
                                        <p:cTn id="61" dur="1" fill="hold">
                                          <p:stCondLst>
                                            <p:cond delay="0"/>
                                          </p:stCondLst>
                                        </p:cTn>
                                        <p:tgtEl>
                                          <p:spTgt spid="562201"/>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562202"/>
                                        </p:tgtEl>
                                        <p:attrNameLst>
                                          <p:attrName>style.visibility</p:attrName>
                                        </p:attrNameLst>
                                      </p:cBhvr>
                                      <p:to>
                                        <p:strVal val="visible"/>
                                      </p:to>
                                    </p:set>
                                  </p:childTnLst>
                                </p:cTn>
                              </p:par>
                              <p:par>
                                <p:cTn id="64" presetID="1" presetClass="entr" presetSubtype="0" fill="hold" grpId="6" nodeType="withEffect">
                                  <p:stCondLst>
                                    <p:cond delay="0"/>
                                  </p:stCondLst>
                                  <p:childTnLst>
                                    <p:set>
                                      <p:cBhvr>
                                        <p:cTn id="65" dur="1" fill="hold">
                                          <p:stCondLst>
                                            <p:cond delay="0"/>
                                          </p:stCondLst>
                                        </p:cTn>
                                        <p:tgtEl>
                                          <p:spTgt spid="562211"/>
                                        </p:tgtEl>
                                        <p:attrNameLst>
                                          <p:attrName>style.visibility</p:attrName>
                                        </p:attrNameLst>
                                      </p:cBhvr>
                                      <p:to>
                                        <p:strVal val="visible"/>
                                      </p:to>
                                    </p:set>
                                  </p:childTnLst>
                                </p:cTn>
                              </p:par>
                            </p:childTnLst>
                          </p:cTn>
                        </p:par>
                        <p:par>
                          <p:cTn id="66" fill="hold" nodeType="afterGroup">
                            <p:stCondLst>
                              <p:cond delay="2100"/>
                            </p:stCondLst>
                            <p:childTnLst>
                              <p:par>
                                <p:cTn id="67" presetID="1" presetClass="exit" presetSubtype="0" fill="hold" nodeType="afterEffect">
                                  <p:stCondLst>
                                    <p:cond delay="300"/>
                                  </p:stCondLst>
                                  <p:childTnLst>
                                    <p:set>
                                      <p:cBhvr>
                                        <p:cTn id="68" dur="1" fill="hold">
                                          <p:stCondLst>
                                            <p:cond delay="0"/>
                                          </p:stCondLst>
                                        </p:cTn>
                                        <p:tgtEl>
                                          <p:spTgt spid="562202"/>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562183"/>
                                        </p:tgtEl>
                                        <p:attrNameLst>
                                          <p:attrName>style.visibility</p:attrName>
                                        </p:attrNameLst>
                                      </p:cBhvr>
                                      <p:to>
                                        <p:strVal val="visible"/>
                                      </p:to>
                                    </p:set>
                                  </p:childTnLst>
                                </p:cTn>
                              </p:par>
                              <p:par>
                                <p:cTn id="71" presetID="1" presetClass="exit" presetSubtype="0" fill="hold" grpId="7" nodeType="withEffect">
                                  <p:stCondLst>
                                    <p:cond delay="0"/>
                                  </p:stCondLst>
                                  <p:childTnLst>
                                    <p:set>
                                      <p:cBhvr>
                                        <p:cTn id="72" dur="1" fill="hold">
                                          <p:stCondLst>
                                            <p:cond delay="0"/>
                                          </p:stCondLst>
                                        </p:cTn>
                                        <p:tgtEl>
                                          <p:spTgt spid="562211"/>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562203"/>
                                        </p:tgtEl>
                                        <p:attrNameLst>
                                          <p:attrName>style.visibility</p:attrName>
                                        </p:attrNameLst>
                                      </p:cBhvr>
                                      <p:to>
                                        <p:strVal val="visible"/>
                                      </p:to>
                                    </p:set>
                                  </p:childTnLst>
                                </p:cTn>
                              </p:par>
                            </p:childTnLst>
                          </p:cTn>
                        </p:par>
                        <p:par>
                          <p:cTn id="75" fill="hold" nodeType="afterGroup">
                            <p:stCondLst>
                              <p:cond delay="2400"/>
                            </p:stCondLst>
                            <p:childTnLst>
                              <p:par>
                                <p:cTn id="76" presetID="1" presetClass="exit" presetSubtype="0" fill="hold" nodeType="afterEffect">
                                  <p:stCondLst>
                                    <p:cond delay="300"/>
                                  </p:stCondLst>
                                  <p:childTnLst>
                                    <p:set>
                                      <p:cBhvr>
                                        <p:cTn id="77" dur="1" fill="hold">
                                          <p:stCondLst>
                                            <p:cond delay="0"/>
                                          </p:stCondLst>
                                        </p:cTn>
                                        <p:tgtEl>
                                          <p:spTgt spid="562203"/>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562204"/>
                                        </p:tgtEl>
                                        <p:attrNameLst>
                                          <p:attrName>style.visibility</p:attrName>
                                        </p:attrNameLst>
                                      </p:cBhvr>
                                      <p:to>
                                        <p:strVal val="visible"/>
                                      </p:to>
                                    </p:set>
                                  </p:childTnLst>
                                </p:cTn>
                              </p:par>
                              <p:par>
                                <p:cTn id="80" presetID="1" presetClass="entr" presetSubtype="0" fill="hold" grpId="8" nodeType="withEffect">
                                  <p:stCondLst>
                                    <p:cond delay="0"/>
                                  </p:stCondLst>
                                  <p:childTnLst>
                                    <p:set>
                                      <p:cBhvr>
                                        <p:cTn id="81" dur="1" fill="hold">
                                          <p:stCondLst>
                                            <p:cond delay="0"/>
                                          </p:stCondLst>
                                        </p:cTn>
                                        <p:tgtEl>
                                          <p:spTgt spid="562211"/>
                                        </p:tgtEl>
                                        <p:attrNameLst>
                                          <p:attrName>style.visibility</p:attrName>
                                        </p:attrNameLst>
                                      </p:cBhvr>
                                      <p:to>
                                        <p:strVal val="visible"/>
                                      </p:to>
                                    </p:set>
                                  </p:childTnLst>
                                </p:cTn>
                              </p:par>
                            </p:childTnLst>
                          </p:cTn>
                        </p:par>
                        <p:par>
                          <p:cTn id="82" fill="hold" nodeType="afterGroup">
                            <p:stCondLst>
                              <p:cond delay="2700"/>
                            </p:stCondLst>
                            <p:childTnLst>
                              <p:par>
                                <p:cTn id="83" presetID="1" presetClass="exit" presetSubtype="0" fill="hold" nodeType="afterEffect">
                                  <p:stCondLst>
                                    <p:cond delay="300"/>
                                  </p:stCondLst>
                                  <p:childTnLst>
                                    <p:set>
                                      <p:cBhvr>
                                        <p:cTn id="84" dur="1" fill="hold">
                                          <p:stCondLst>
                                            <p:cond delay="0"/>
                                          </p:stCondLst>
                                        </p:cTn>
                                        <p:tgtEl>
                                          <p:spTgt spid="56220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562205"/>
                                        </p:tgtEl>
                                        <p:attrNameLst>
                                          <p:attrName>style.visibility</p:attrName>
                                        </p:attrNameLst>
                                      </p:cBhvr>
                                      <p:to>
                                        <p:strVal val="visible"/>
                                      </p:to>
                                    </p:set>
                                  </p:childTnLst>
                                </p:cTn>
                              </p:par>
                              <p:par>
                                <p:cTn id="87" presetID="1" presetClass="entr" presetSubtype="0" fill="hold" grpId="9" nodeType="withEffect">
                                  <p:stCondLst>
                                    <p:cond delay="0"/>
                                  </p:stCondLst>
                                  <p:childTnLst>
                                    <p:set>
                                      <p:cBhvr>
                                        <p:cTn id="88" dur="1" fill="hold">
                                          <p:stCondLst>
                                            <p:cond delay="0"/>
                                          </p:stCondLst>
                                        </p:cTn>
                                        <p:tgtEl>
                                          <p:spTgt spid="562211"/>
                                        </p:tgtEl>
                                        <p:attrNameLst>
                                          <p:attrName>style.visibility</p:attrName>
                                        </p:attrNameLst>
                                      </p:cBhvr>
                                      <p:to>
                                        <p:strVal val="visible"/>
                                      </p:to>
                                    </p:set>
                                  </p:childTnLst>
                                </p:cTn>
                              </p:par>
                            </p:childTnLst>
                          </p:cTn>
                        </p:par>
                        <p:par>
                          <p:cTn id="89" fill="hold" nodeType="afterGroup">
                            <p:stCondLst>
                              <p:cond delay="3000"/>
                            </p:stCondLst>
                            <p:childTnLst>
                              <p:par>
                                <p:cTn id="90" presetID="1" presetClass="exit" presetSubtype="0" fill="hold" nodeType="afterEffect">
                                  <p:stCondLst>
                                    <p:cond delay="300"/>
                                  </p:stCondLst>
                                  <p:childTnLst>
                                    <p:set>
                                      <p:cBhvr>
                                        <p:cTn id="91" dur="1" fill="hold">
                                          <p:stCondLst>
                                            <p:cond delay="0"/>
                                          </p:stCondLst>
                                        </p:cTn>
                                        <p:tgtEl>
                                          <p:spTgt spid="56220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562206"/>
                                        </p:tgtEl>
                                        <p:attrNameLst>
                                          <p:attrName>style.visibility</p:attrName>
                                        </p:attrNameLst>
                                      </p:cBhvr>
                                      <p:to>
                                        <p:strVal val="visible"/>
                                      </p:to>
                                    </p:set>
                                  </p:childTnLst>
                                </p:cTn>
                              </p:par>
                              <p:par>
                                <p:cTn id="94" presetID="1" presetClass="entr" presetSubtype="0" fill="hold" grpId="10" nodeType="withEffect">
                                  <p:stCondLst>
                                    <p:cond delay="0"/>
                                  </p:stCondLst>
                                  <p:childTnLst>
                                    <p:set>
                                      <p:cBhvr>
                                        <p:cTn id="95" dur="1" fill="hold">
                                          <p:stCondLst>
                                            <p:cond delay="0"/>
                                          </p:stCondLst>
                                        </p:cTn>
                                        <p:tgtEl>
                                          <p:spTgt spid="562211"/>
                                        </p:tgtEl>
                                        <p:attrNameLst>
                                          <p:attrName>style.visibility</p:attrName>
                                        </p:attrNameLst>
                                      </p:cBhvr>
                                      <p:to>
                                        <p:strVal val="visible"/>
                                      </p:to>
                                    </p:set>
                                  </p:childTnLst>
                                </p:cTn>
                              </p:par>
                            </p:childTnLst>
                          </p:cTn>
                        </p:par>
                        <p:par>
                          <p:cTn id="96" fill="hold" nodeType="afterGroup">
                            <p:stCondLst>
                              <p:cond delay="3300"/>
                            </p:stCondLst>
                            <p:childTnLst>
                              <p:par>
                                <p:cTn id="97" presetID="1" presetClass="exit" presetSubtype="0" fill="hold" nodeType="afterEffect">
                                  <p:stCondLst>
                                    <p:cond delay="300"/>
                                  </p:stCondLst>
                                  <p:childTnLst>
                                    <p:set>
                                      <p:cBhvr>
                                        <p:cTn id="98" dur="1" fill="hold">
                                          <p:stCondLst>
                                            <p:cond delay="0"/>
                                          </p:stCondLst>
                                        </p:cTn>
                                        <p:tgtEl>
                                          <p:spTgt spid="562206"/>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562184"/>
                                        </p:tgtEl>
                                        <p:attrNameLst>
                                          <p:attrName>style.visibility</p:attrName>
                                        </p:attrNameLst>
                                      </p:cBhvr>
                                      <p:to>
                                        <p:strVal val="visible"/>
                                      </p:to>
                                    </p:set>
                                  </p:childTnLst>
                                </p:cTn>
                              </p:par>
                              <p:par>
                                <p:cTn id="101" presetID="1" presetClass="exit" presetSubtype="0" fill="hold" grpId="11" nodeType="withEffect">
                                  <p:stCondLst>
                                    <p:cond delay="0"/>
                                  </p:stCondLst>
                                  <p:childTnLst>
                                    <p:set>
                                      <p:cBhvr>
                                        <p:cTn id="102" dur="1" fill="hold">
                                          <p:stCondLst>
                                            <p:cond delay="0"/>
                                          </p:stCondLst>
                                        </p:cTn>
                                        <p:tgtEl>
                                          <p:spTgt spid="562211"/>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562207"/>
                                        </p:tgtEl>
                                        <p:attrNameLst>
                                          <p:attrName>style.visibility</p:attrName>
                                        </p:attrNameLst>
                                      </p:cBhvr>
                                      <p:to>
                                        <p:strVal val="visible"/>
                                      </p:to>
                                    </p:set>
                                  </p:childTnLst>
                                </p:cTn>
                              </p:par>
                              <p:par>
                                <p:cTn id="105" presetID="1" presetClass="entr" presetSubtype="0" fill="hold" grpId="12" nodeType="withEffect">
                                  <p:stCondLst>
                                    <p:cond delay="0"/>
                                  </p:stCondLst>
                                  <p:childTnLst>
                                    <p:set>
                                      <p:cBhvr>
                                        <p:cTn id="106" dur="1" fill="hold">
                                          <p:stCondLst>
                                            <p:cond delay="0"/>
                                          </p:stCondLst>
                                        </p:cTn>
                                        <p:tgtEl>
                                          <p:spTgt spid="562211"/>
                                        </p:tgtEl>
                                        <p:attrNameLst>
                                          <p:attrName>style.visibility</p:attrName>
                                        </p:attrNameLst>
                                      </p:cBhvr>
                                      <p:to>
                                        <p:strVal val="visible"/>
                                      </p:to>
                                    </p:set>
                                  </p:childTnLst>
                                </p:cTn>
                              </p:par>
                            </p:childTnLst>
                          </p:cTn>
                        </p:par>
                        <p:par>
                          <p:cTn id="107" fill="hold" nodeType="afterGroup">
                            <p:stCondLst>
                              <p:cond delay="3600"/>
                            </p:stCondLst>
                            <p:childTnLst>
                              <p:par>
                                <p:cTn id="108" presetID="1" presetClass="exit" presetSubtype="0" fill="hold" nodeType="afterEffect">
                                  <p:stCondLst>
                                    <p:cond delay="300"/>
                                  </p:stCondLst>
                                  <p:childTnLst>
                                    <p:set>
                                      <p:cBhvr>
                                        <p:cTn id="109" dur="1" fill="hold">
                                          <p:stCondLst>
                                            <p:cond delay="0"/>
                                          </p:stCondLst>
                                        </p:cTn>
                                        <p:tgtEl>
                                          <p:spTgt spid="562207"/>
                                        </p:tgtEl>
                                        <p:attrNameLst>
                                          <p:attrName>style.visibility</p:attrName>
                                        </p:attrNameLst>
                                      </p:cBhvr>
                                      <p:to>
                                        <p:strVal val="hidden"/>
                                      </p:to>
                                    </p:set>
                                  </p:childTnLst>
                                </p:cTn>
                              </p:par>
                              <p:par>
                                <p:cTn id="110" presetID="1" presetClass="entr" presetSubtype="0" fill="hold" nodeType="withEffect">
                                  <p:stCondLst>
                                    <p:cond delay="0"/>
                                  </p:stCondLst>
                                  <p:childTnLst>
                                    <p:set>
                                      <p:cBhvr>
                                        <p:cTn id="111" dur="1" fill="hold">
                                          <p:stCondLst>
                                            <p:cond delay="0"/>
                                          </p:stCondLst>
                                        </p:cTn>
                                        <p:tgtEl>
                                          <p:spTgt spid="562208"/>
                                        </p:tgtEl>
                                        <p:attrNameLst>
                                          <p:attrName>style.visibility</p:attrName>
                                        </p:attrNameLst>
                                      </p:cBhvr>
                                      <p:to>
                                        <p:strVal val="visible"/>
                                      </p:to>
                                    </p:set>
                                  </p:childTnLst>
                                </p:cTn>
                              </p:par>
                              <p:par>
                                <p:cTn id="112" presetID="1" presetClass="entr" presetSubtype="0" fill="hold" grpId="13" nodeType="withEffect">
                                  <p:stCondLst>
                                    <p:cond delay="0"/>
                                  </p:stCondLst>
                                  <p:childTnLst>
                                    <p:set>
                                      <p:cBhvr>
                                        <p:cTn id="113" dur="1" fill="hold">
                                          <p:stCondLst>
                                            <p:cond delay="0"/>
                                          </p:stCondLst>
                                        </p:cTn>
                                        <p:tgtEl>
                                          <p:spTgt spid="562211"/>
                                        </p:tgtEl>
                                        <p:attrNameLst>
                                          <p:attrName>style.visibility</p:attrName>
                                        </p:attrNameLst>
                                      </p:cBhvr>
                                      <p:to>
                                        <p:strVal val="visible"/>
                                      </p:to>
                                    </p:set>
                                  </p:childTnLst>
                                </p:cTn>
                              </p:par>
                            </p:childTnLst>
                          </p:cTn>
                        </p:par>
                        <p:par>
                          <p:cTn id="114" fill="hold" nodeType="afterGroup">
                            <p:stCondLst>
                              <p:cond delay="3900"/>
                            </p:stCondLst>
                            <p:childTnLst>
                              <p:par>
                                <p:cTn id="115" presetID="1" presetClass="exit" presetSubtype="0" fill="hold" nodeType="afterEffect">
                                  <p:stCondLst>
                                    <p:cond delay="300"/>
                                  </p:stCondLst>
                                  <p:childTnLst>
                                    <p:set>
                                      <p:cBhvr>
                                        <p:cTn id="116" dur="1" fill="hold">
                                          <p:stCondLst>
                                            <p:cond delay="0"/>
                                          </p:stCondLst>
                                        </p:cTn>
                                        <p:tgtEl>
                                          <p:spTgt spid="562208"/>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562209"/>
                                        </p:tgtEl>
                                        <p:attrNameLst>
                                          <p:attrName>style.visibility</p:attrName>
                                        </p:attrNameLst>
                                      </p:cBhvr>
                                      <p:to>
                                        <p:strVal val="visible"/>
                                      </p:to>
                                    </p:set>
                                  </p:childTnLst>
                                </p:cTn>
                              </p:par>
                              <p:par>
                                <p:cTn id="119" presetID="1" presetClass="entr" presetSubtype="0" fill="hold" grpId="14" nodeType="withEffect">
                                  <p:stCondLst>
                                    <p:cond delay="0"/>
                                  </p:stCondLst>
                                  <p:childTnLst>
                                    <p:set>
                                      <p:cBhvr>
                                        <p:cTn id="120" dur="1" fill="hold">
                                          <p:stCondLst>
                                            <p:cond delay="0"/>
                                          </p:stCondLst>
                                        </p:cTn>
                                        <p:tgtEl>
                                          <p:spTgt spid="562211"/>
                                        </p:tgtEl>
                                        <p:attrNameLst>
                                          <p:attrName>style.visibility</p:attrName>
                                        </p:attrNameLst>
                                      </p:cBhvr>
                                      <p:to>
                                        <p:strVal val="visible"/>
                                      </p:to>
                                    </p:set>
                                  </p:childTnLst>
                                </p:cTn>
                              </p:par>
                            </p:childTnLst>
                          </p:cTn>
                        </p:par>
                        <p:par>
                          <p:cTn id="121" fill="hold" nodeType="afterGroup">
                            <p:stCondLst>
                              <p:cond delay="4200"/>
                            </p:stCondLst>
                            <p:childTnLst>
                              <p:par>
                                <p:cTn id="122" presetID="1" presetClass="exit" presetSubtype="0" fill="hold" nodeType="afterEffect">
                                  <p:stCondLst>
                                    <p:cond delay="300"/>
                                  </p:stCondLst>
                                  <p:childTnLst>
                                    <p:set>
                                      <p:cBhvr>
                                        <p:cTn id="123" dur="1" fill="hold">
                                          <p:stCondLst>
                                            <p:cond delay="0"/>
                                          </p:stCondLst>
                                        </p:cTn>
                                        <p:tgtEl>
                                          <p:spTgt spid="562209"/>
                                        </p:tgtEl>
                                        <p:attrNameLst>
                                          <p:attrName>style.visibility</p:attrName>
                                        </p:attrNameLst>
                                      </p:cBhvr>
                                      <p:to>
                                        <p:strVal val="hidden"/>
                                      </p:to>
                                    </p:set>
                                  </p:childTnLst>
                                </p:cTn>
                              </p:par>
                              <p:par>
                                <p:cTn id="124" presetID="1" presetClass="entr" presetSubtype="0" fill="hold" grpId="0" nodeType="withEffect">
                                  <p:stCondLst>
                                    <p:cond delay="0"/>
                                  </p:stCondLst>
                                  <p:childTnLst>
                                    <p:set>
                                      <p:cBhvr>
                                        <p:cTn id="125" dur="1" fill="hold">
                                          <p:stCondLst>
                                            <p:cond delay="0"/>
                                          </p:stCondLst>
                                        </p:cTn>
                                        <p:tgtEl>
                                          <p:spTgt spid="562185"/>
                                        </p:tgtEl>
                                        <p:attrNameLst>
                                          <p:attrName>style.visibility</p:attrName>
                                        </p:attrNameLst>
                                      </p:cBhvr>
                                      <p:to>
                                        <p:strVal val="visible"/>
                                      </p:to>
                                    </p:set>
                                  </p:childTnLst>
                                </p:cTn>
                              </p:par>
                              <p:par>
                                <p:cTn id="126" presetID="1" presetClass="exit" presetSubtype="0" fill="hold" grpId="15" nodeType="withEffect">
                                  <p:stCondLst>
                                    <p:cond delay="0"/>
                                  </p:stCondLst>
                                  <p:childTnLst>
                                    <p:set>
                                      <p:cBhvr>
                                        <p:cTn id="127" dur="1" fill="hold">
                                          <p:stCondLst>
                                            <p:cond delay="0"/>
                                          </p:stCondLst>
                                        </p:cTn>
                                        <p:tgtEl>
                                          <p:spTgt spid="562211"/>
                                        </p:tgtEl>
                                        <p:attrNameLst>
                                          <p:attrName>style.visibility</p:attrName>
                                        </p:attrNameLst>
                                      </p:cBhvr>
                                      <p:to>
                                        <p:strVal val="hidden"/>
                                      </p:to>
                                    </p:set>
                                  </p:childTnLst>
                                </p:cTn>
                              </p:par>
                              <p:par>
                                <p:cTn id="128" presetID="1" presetClass="entr" presetSubtype="0" fill="hold" nodeType="withEffect">
                                  <p:stCondLst>
                                    <p:cond delay="0"/>
                                  </p:stCondLst>
                                  <p:childTnLst>
                                    <p:set>
                                      <p:cBhvr>
                                        <p:cTn id="129" dur="1" fill="hold">
                                          <p:stCondLst>
                                            <p:cond delay="0"/>
                                          </p:stCondLst>
                                        </p:cTn>
                                        <p:tgtEl>
                                          <p:spTgt spid="562210"/>
                                        </p:tgtEl>
                                        <p:attrNameLst>
                                          <p:attrName>style.visibility</p:attrName>
                                        </p:attrNameLst>
                                      </p:cBhvr>
                                      <p:to>
                                        <p:strVal val="visible"/>
                                      </p:to>
                                    </p:set>
                                  </p:childTnLst>
                                </p:cTn>
                              </p:par>
                            </p:childTnLst>
                          </p:cTn>
                        </p:par>
                        <p:par>
                          <p:cTn id="130" fill="hold" nodeType="afterGroup">
                            <p:stCondLst>
                              <p:cond delay="4500"/>
                            </p:stCondLst>
                            <p:childTnLst>
                              <p:par>
                                <p:cTn id="131" presetID="1" presetClass="exit" presetSubtype="0" fill="hold" nodeType="afterEffect">
                                  <p:stCondLst>
                                    <p:cond delay="300"/>
                                  </p:stCondLst>
                                  <p:childTnLst>
                                    <p:set>
                                      <p:cBhvr>
                                        <p:cTn id="132" dur="1" fill="hold">
                                          <p:stCondLst>
                                            <p:cond delay="0"/>
                                          </p:stCondLst>
                                        </p:cTn>
                                        <p:tgtEl>
                                          <p:spTgt spid="562210"/>
                                        </p:tgtEl>
                                        <p:attrNameLst>
                                          <p:attrName>style.visibility</p:attrName>
                                        </p:attrNameLst>
                                      </p:cBhvr>
                                      <p:to>
                                        <p:strVal val="hidden"/>
                                      </p:to>
                                    </p:set>
                                  </p:childTnLst>
                                </p:cTn>
                              </p:par>
                              <p:par>
                                <p:cTn id="133" presetID="1" presetClass="entr" presetSubtype="0" fill="hold" grpId="0" nodeType="withEffect">
                                  <p:stCondLst>
                                    <p:cond delay="0"/>
                                  </p:stCondLst>
                                  <p:childTnLst>
                                    <p:set>
                                      <p:cBhvr>
                                        <p:cTn id="134" dur="1" fill="hold">
                                          <p:stCondLst>
                                            <p:cond delay="0"/>
                                          </p:stCondLst>
                                        </p:cTn>
                                        <p:tgtEl>
                                          <p:spTgt spid="562186"/>
                                        </p:tgtEl>
                                        <p:attrNameLst>
                                          <p:attrName>style.visibility</p:attrName>
                                        </p:attrNameLst>
                                      </p:cBhvr>
                                      <p:to>
                                        <p:strVal val="visible"/>
                                      </p:to>
                                    </p:set>
                                  </p:childTnLst>
                                </p:cTn>
                              </p:par>
                              <p:par>
                                <p:cTn id="135" presetID="1" presetClass="exit" presetSubtype="0" fill="hold" grpId="16" nodeType="withEffect">
                                  <p:stCondLst>
                                    <p:cond delay="0"/>
                                  </p:stCondLst>
                                  <p:childTnLst>
                                    <p:set>
                                      <p:cBhvr>
                                        <p:cTn id="136" dur="1" fill="hold">
                                          <p:stCondLst>
                                            <p:cond delay="0"/>
                                          </p:stCondLst>
                                        </p:cTn>
                                        <p:tgtEl>
                                          <p:spTgt spid="562211"/>
                                        </p:tgtEl>
                                        <p:attrNameLst>
                                          <p:attrName>style.visibility</p:attrName>
                                        </p:attrNameLst>
                                      </p:cBhvr>
                                      <p:to>
                                        <p:strVal val="hidden"/>
                                      </p:to>
                                    </p:set>
                                  </p:childTnLst>
                                </p:cTn>
                              </p:par>
                              <p:par>
                                <p:cTn id="137" presetID="1" presetClass="entr" presetSubtype="0" fill="hold" nodeType="withEffect">
                                  <p:stCondLst>
                                    <p:cond delay="0"/>
                                  </p:stCondLst>
                                  <p:childTnLst>
                                    <p:set>
                                      <p:cBhvr>
                                        <p:cTn id="138" dur="1" fill="hold">
                                          <p:stCondLst>
                                            <p:cond delay="0"/>
                                          </p:stCondLst>
                                        </p:cTn>
                                        <p:tgtEl>
                                          <p:spTgt spid="562188"/>
                                        </p:tgtEl>
                                        <p:attrNameLst>
                                          <p:attrName>style.visibility</p:attrName>
                                        </p:attrNameLst>
                                      </p:cBhvr>
                                      <p:to>
                                        <p:strVal val="visible"/>
                                      </p:to>
                                    </p:set>
                                  </p:childTnLst>
                                </p:cTn>
                              </p:par>
                            </p:childTnLst>
                          </p:cTn>
                        </p:par>
                        <p:par>
                          <p:cTn id="139" fill="hold" nodeType="afterGroup">
                            <p:stCondLst>
                              <p:cond delay="4800"/>
                            </p:stCondLst>
                            <p:childTnLst>
                              <p:par>
                                <p:cTn id="140" presetID="1" presetClass="exit" presetSubtype="0" fill="hold" nodeType="afterEffect">
                                  <p:stCondLst>
                                    <p:cond delay="300"/>
                                  </p:stCondLst>
                                  <p:childTnLst>
                                    <p:set>
                                      <p:cBhvr>
                                        <p:cTn id="141" dur="1" fill="hold">
                                          <p:stCondLst>
                                            <p:cond delay="0"/>
                                          </p:stCondLst>
                                        </p:cTn>
                                        <p:tgtEl>
                                          <p:spTgt spid="562188"/>
                                        </p:tgtEl>
                                        <p:attrNameLst>
                                          <p:attrName>style.visibility</p:attrName>
                                        </p:attrNameLst>
                                      </p:cBhvr>
                                      <p:to>
                                        <p:strVal val="hidden"/>
                                      </p:to>
                                    </p:set>
                                  </p:childTnLst>
                                </p:cTn>
                              </p:par>
                              <p:par>
                                <p:cTn id="142" presetID="1" presetClass="entr" presetSubtype="0" fill="hold" nodeType="withEffect">
                                  <p:stCondLst>
                                    <p:cond delay="0"/>
                                  </p:stCondLst>
                                  <p:childTnLst>
                                    <p:set>
                                      <p:cBhvr>
                                        <p:cTn id="143" dur="1" fill="hold">
                                          <p:stCondLst>
                                            <p:cond delay="0"/>
                                          </p:stCondLst>
                                        </p:cTn>
                                        <p:tgtEl>
                                          <p:spTgt spid="562189"/>
                                        </p:tgtEl>
                                        <p:attrNameLst>
                                          <p:attrName>style.visibility</p:attrName>
                                        </p:attrNameLst>
                                      </p:cBhvr>
                                      <p:to>
                                        <p:strVal val="visible"/>
                                      </p:to>
                                    </p:set>
                                  </p:childTnLst>
                                </p:cTn>
                              </p:par>
                              <p:par>
                                <p:cTn id="144" presetID="1" presetClass="entr" presetSubtype="0" fill="hold" grpId="17" nodeType="withEffect">
                                  <p:stCondLst>
                                    <p:cond delay="0"/>
                                  </p:stCondLst>
                                  <p:childTnLst>
                                    <p:set>
                                      <p:cBhvr>
                                        <p:cTn id="145" dur="1" fill="hold">
                                          <p:stCondLst>
                                            <p:cond delay="0"/>
                                          </p:stCondLst>
                                        </p:cTn>
                                        <p:tgtEl>
                                          <p:spTgt spid="562211"/>
                                        </p:tgtEl>
                                        <p:attrNameLst>
                                          <p:attrName>style.visibility</p:attrName>
                                        </p:attrNameLst>
                                      </p:cBhvr>
                                      <p:to>
                                        <p:strVal val="visible"/>
                                      </p:to>
                                    </p:set>
                                  </p:childTnLst>
                                </p:cTn>
                              </p:par>
                            </p:childTnLst>
                          </p:cTn>
                        </p:par>
                        <p:par>
                          <p:cTn id="146" fill="hold" nodeType="afterGroup">
                            <p:stCondLst>
                              <p:cond delay="5100"/>
                            </p:stCondLst>
                            <p:childTnLst>
                              <p:par>
                                <p:cTn id="147" presetID="1" presetClass="exit" presetSubtype="0" fill="hold" nodeType="afterEffect">
                                  <p:stCondLst>
                                    <p:cond delay="300"/>
                                  </p:stCondLst>
                                  <p:childTnLst>
                                    <p:set>
                                      <p:cBhvr>
                                        <p:cTn id="148" dur="1" fill="hold">
                                          <p:stCondLst>
                                            <p:cond delay="0"/>
                                          </p:stCondLst>
                                        </p:cTn>
                                        <p:tgtEl>
                                          <p:spTgt spid="562189"/>
                                        </p:tgtEl>
                                        <p:attrNameLst>
                                          <p:attrName>style.visibility</p:attrName>
                                        </p:attrNameLst>
                                      </p:cBhvr>
                                      <p:to>
                                        <p:strVal val="hidden"/>
                                      </p:to>
                                    </p:set>
                                  </p:childTnLst>
                                </p:cTn>
                              </p:par>
                              <p:par>
                                <p:cTn id="149" presetID="1" presetClass="entr" presetSubtype="0" fill="hold" nodeType="withEffect">
                                  <p:stCondLst>
                                    <p:cond delay="0"/>
                                  </p:stCondLst>
                                  <p:childTnLst>
                                    <p:set>
                                      <p:cBhvr>
                                        <p:cTn id="150" dur="1" fill="hold">
                                          <p:stCondLst>
                                            <p:cond delay="0"/>
                                          </p:stCondLst>
                                        </p:cTn>
                                        <p:tgtEl>
                                          <p:spTgt spid="562190"/>
                                        </p:tgtEl>
                                        <p:attrNameLst>
                                          <p:attrName>style.visibility</p:attrName>
                                        </p:attrNameLst>
                                      </p:cBhvr>
                                      <p:to>
                                        <p:strVal val="visible"/>
                                      </p:to>
                                    </p:set>
                                  </p:childTnLst>
                                </p:cTn>
                              </p:par>
                              <p:par>
                                <p:cTn id="151" presetID="1" presetClass="entr" presetSubtype="0" fill="hold" grpId="18" nodeType="withEffect">
                                  <p:stCondLst>
                                    <p:cond delay="0"/>
                                  </p:stCondLst>
                                  <p:childTnLst>
                                    <p:set>
                                      <p:cBhvr>
                                        <p:cTn id="152" dur="1" fill="hold">
                                          <p:stCondLst>
                                            <p:cond delay="0"/>
                                          </p:stCondLst>
                                        </p:cTn>
                                        <p:tgtEl>
                                          <p:spTgt spid="562211"/>
                                        </p:tgtEl>
                                        <p:attrNameLst>
                                          <p:attrName>style.visibility</p:attrName>
                                        </p:attrNameLst>
                                      </p:cBhvr>
                                      <p:to>
                                        <p:strVal val="visible"/>
                                      </p:to>
                                    </p:set>
                                  </p:childTnLst>
                                </p:cTn>
                              </p:par>
                            </p:childTnLst>
                          </p:cTn>
                        </p:par>
                        <p:par>
                          <p:cTn id="153" fill="hold" nodeType="afterGroup">
                            <p:stCondLst>
                              <p:cond delay="5400"/>
                            </p:stCondLst>
                            <p:childTnLst>
                              <p:par>
                                <p:cTn id="154" presetID="1" presetClass="exit" presetSubtype="0" fill="hold" nodeType="afterEffect">
                                  <p:stCondLst>
                                    <p:cond delay="300"/>
                                  </p:stCondLst>
                                  <p:childTnLst>
                                    <p:set>
                                      <p:cBhvr>
                                        <p:cTn id="155" dur="1" fill="hold">
                                          <p:stCondLst>
                                            <p:cond delay="0"/>
                                          </p:stCondLst>
                                        </p:cTn>
                                        <p:tgtEl>
                                          <p:spTgt spid="562190"/>
                                        </p:tgtEl>
                                        <p:attrNameLst>
                                          <p:attrName>style.visibility</p:attrName>
                                        </p:attrNameLst>
                                      </p:cBhvr>
                                      <p:to>
                                        <p:strVal val="hidden"/>
                                      </p:to>
                                    </p:set>
                                  </p:childTnLst>
                                </p:cTn>
                              </p:par>
                              <p:par>
                                <p:cTn id="156" presetID="1" presetClass="entr" presetSubtype="0" fill="hold" nodeType="withEffect">
                                  <p:stCondLst>
                                    <p:cond delay="0"/>
                                  </p:stCondLst>
                                  <p:childTnLst>
                                    <p:set>
                                      <p:cBhvr>
                                        <p:cTn id="157" dur="1" fill="hold">
                                          <p:stCondLst>
                                            <p:cond delay="0"/>
                                          </p:stCondLst>
                                        </p:cTn>
                                        <p:tgtEl>
                                          <p:spTgt spid="562191"/>
                                        </p:tgtEl>
                                        <p:attrNameLst>
                                          <p:attrName>style.visibility</p:attrName>
                                        </p:attrNameLst>
                                      </p:cBhvr>
                                      <p:to>
                                        <p:strVal val="visible"/>
                                      </p:to>
                                    </p:set>
                                  </p:childTnLst>
                                </p:cTn>
                              </p:par>
                            </p:childTnLst>
                          </p:cTn>
                        </p:par>
                        <p:par>
                          <p:cTn id="158" fill="hold" nodeType="afterGroup">
                            <p:stCondLst>
                              <p:cond delay="5700"/>
                            </p:stCondLst>
                            <p:childTnLst>
                              <p:par>
                                <p:cTn id="159" presetID="1" presetClass="exit" presetSubtype="0" fill="hold" nodeType="afterEffect">
                                  <p:stCondLst>
                                    <p:cond delay="300"/>
                                  </p:stCondLst>
                                  <p:childTnLst>
                                    <p:set>
                                      <p:cBhvr>
                                        <p:cTn id="160" dur="1" fill="hold">
                                          <p:stCondLst>
                                            <p:cond delay="0"/>
                                          </p:stCondLst>
                                        </p:cTn>
                                        <p:tgtEl>
                                          <p:spTgt spid="562191"/>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562192"/>
                                        </p:tgtEl>
                                        <p:attrNameLst>
                                          <p:attrName>style.visibility</p:attrName>
                                        </p:attrNameLst>
                                      </p:cBhvr>
                                      <p:to>
                                        <p:strVal val="visible"/>
                                      </p:to>
                                    </p:set>
                                  </p:childTnLst>
                                </p:cTn>
                              </p:par>
                              <p:par>
                                <p:cTn id="163" presetID="1" presetClass="entr" presetSubtype="0" fill="hold" grpId="19" nodeType="withEffect">
                                  <p:stCondLst>
                                    <p:cond delay="0"/>
                                  </p:stCondLst>
                                  <p:childTnLst>
                                    <p:set>
                                      <p:cBhvr>
                                        <p:cTn id="164" dur="1" fill="hold">
                                          <p:stCondLst>
                                            <p:cond delay="0"/>
                                          </p:stCondLst>
                                        </p:cTn>
                                        <p:tgtEl>
                                          <p:spTgt spid="562211"/>
                                        </p:tgtEl>
                                        <p:attrNameLst>
                                          <p:attrName>style.visibility</p:attrName>
                                        </p:attrNameLst>
                                      </p:cBhvr>
                                      <p:to>
                                        <p:strVal val="visible"/>
                                      </p:to>
                                    </p:set>
                                  </p:childTnLst>
                                </p:cTn>
                              </p:par>
                            </p:childTnLst>
                          </p:cTn>
                        </p:par>
                        <p:par>
                          <p:cTn id="165" fill="hold" nodeType="afterGroup">
                            <p:stCondLst>
                              <p:cond delay="6000"/>
                            </p:stCondLst>
                            <p:childTnLst>
                              <p:par>
                                <p:cTn id="166" presetID="1" presetClass="exit" presetSubtype="0" fill="hold" nodeType="afterEffect">
                                  <p:stCondLst>
                                    <p:cond delay="300"/>
                                  </p:stCondLst>
                                  <p:childTnLst>
                                    <p:set>
                                      <p:cBhvr>
                                        <p:cTn id="167" dur="1" fill="hold">
                                          <p:stCondLst>
                                            <p:cond delay="0"/>
                                          </p:stCondLst>
                                        </p:cTn>
                                        <p:tgtEl>
                                          <p:spTgt spid="562192"/>
                                        </p:tgtEl>
                                        <p:attrNameLst>
                                          <p:attrName>style.visibility</p:attrName>
                                        </p:attrNameLst>
                                      </p:cBhvr>
                                      <p:to>
                                        <p:strVal val="hidden"/>
                                      </p:to>
                                    </p:set>
                                  </p:childTnLst>
                                </p:cTn>
                              </p:par>
                              <p:par>
                                <p:cTn id="168" presetID="1" presetClass="entr" presetSubtype="0" fill="hold" grpId="0" nodeType="withEffect">
                                  <p:stCondLst>
                                    <p:cond delay="0"/>
                                  </p:stCondLst>
                                  <p:childTnLst>
                                    <p:set>
                                      <p:cBhvr>
                                        <p:cTn id="169" dur="1" fill="hold">
                                          <p:stCondLst>
                                            <p:cond delay="0"/>
                                          </p:stCondLst>
                                        </p:cTn>
                                        <p:tgtEl>
                                          <p:spTgt spid="562187"/>
                                        </p:tgtEl>
                                        <p:attrNameLst>
                                          <p:attrName>style.visibility</p:attrName>
                                        </p:attrNameLst>
                                      </p:cBhvr>
                                      <p:to>
                                        <p:strVal val="visible"/>
                                      </p:to>
                                    </p:set>
                                  </p:childTnLst>
                                </p:cTn>
                              </p:par>
                              <p:par>
                                <p:cTn id="170" presetID="1" presetClass="exit" presetSubtype="0" fill="hold" grpId="20" nodeType="withEffect">
                                  <p:stCondLst>
                                    <p:cond delay="0"/>
                                  </p:stCondLst>
                                  <p:childTnLst>
                                    <p:set>
                                      <p:cBhvr>
                                        <p:cTn id="171" dur="1" fill="hold">
                                          <p:stCondLst>
                                            <p:cond delay="0"/>
                                          </p:stCondLst>
                                        </p:cTn>
                                        <p:tgtEl>
                                          <p:spTgt spid="562211"/>
                                        </p:tgtEl>
                                        <p:attrNameLst>
                                          <p:attrName>style.visibility</p:attrName>
                                        </p:attrNameLst>
                                      </p:cBhvr>
                                      <p:to>
                                        <p:strVal val="hidden"/>
                                      </p:to>
                                    </p:set>
                                  </p:childTnLst>
                                </p:cTn>
                              </p:par>
                              <p:par>
                                <p:cTn id="172" presetID="1" presetClass="entr" presetSubtype="0" fill="hold" nodeType="withEffect">
                                  <p:stCondLst>
                                    <p:cond delay="0"/>
                                  </p:stCondLst>
                                  <p:childTnLst>
                                    <p:set>
                                      <p:cBhvr>
                                        <p:cTn id="173" dur="1" fill="hold">
                                          <p:stCondLst>
                                            <p:cond delay="0"/>
                                          </p:stCondLst>
                                        </p:cTn>
                                        <p:tgtEl>
                                          <p:spTgt spid="562193"/>
                                        </p:tgtEl>
                                        <p:attrNameLst>
                                          <p:attrName>style.visibility</p:attrName>
                                        </p:attrNameLst>
                                      </p:cBhvr>
                                      <p:to>
                                        <p:strVal val="visible"/>
                                      </p:to>
                                    </p:set>
                                  </p:childTnLst>
                                </p:cTn>
                              </p:par>
                            </p:childTnLst>
                          </p:cTn>
                        </p:par>
                        <p:par>
                          <p:cTn id="174" fill="hold" nodeType="afterGroup">
                            <p:stCondLst>
                              <p:cond delay="6300"/>
                            </p:stCondLst>
                            <p:childTnLst>
                              <p:par>
                                <p:cTn id="175" presetID="1" presetClass="exit" presetSubtype="0" fill="hold" nodeType="afterEffect">
                                  <p:stCondLst>
                                    <p:cond delay="300"/>
                                  </p:stCondLst>
                                  <p:childTnLst>
                                    <p:set>
                                      <p:cBhvr>
                                        <p:cTn id="176" dur="1" fill="hold">
                                          <p:stCondLst>
                                            <p:cond delay="0"/>
                                          </p:stCondLst>
                                        </p:cTn>
                                        <p:tgtEl>
                                          <p:spTgt spid="562193"/>
                                        </p:tgtEl>
                                        <p:attrNameLst>
                                          <p:attrName>style.visibility</p:attrName>
                                        </p:attrNameLst>
                                      </p:cBhvr>
                                      <p:to>
                                        <p:strVal val="hidden"/>
                                      </p:to>
                                    </p:set>
                                  </p:childTnLst>
                                </p:cTn>
                              </p:par>
                              <p:par>
                                <p:cTn id="177" presetID="1" presetClass="entr" presetSubtype="0" fill="hold" grpId="0" nodeType="withEffect">
                                  <p:stCondLst>
                                    <p:cond delay="0"/>
                                  </p:stCondLst>
                                  <p:childTnLst>
                                    <p:set>
                                      <p:cBhvr>
                                        <p:cTn id="178" dur="1" fill="hold">
                                          <p:stCondLst>
                                            <p:cond delay="0"/>
                                          </p:stCondLst>
                                        </p:cTn>
                                        <p:tgtEl>
                                          <p:spTgt spid="562212"/>
                                        </p:tgtEl>
                                        <p:attrNameLst>
                                          <p:attrName>style.visibility</p:attrName>
                                        </p:attrNameLst>
                                      </p:cBhvr>
                                      <p:to>
                                        <p:strVal val="visible"/>
                                      </p:to>
                                    </p:set>
                                  </p:childTnLst>
                                </p:cTn>
                              </p:par>
                              <p:par>
                                <p:cTn id="179" presetID="1" presetClass="entr" presetSubtype="0" fill="hold" grpId="21" nodeType="withEffect">
                                  <p:stCondLst>
                                    <p:cond delay="0"/>
                                  </p:stCondLst>
                                  <p:childTnLst>
                                    <p:set>
                                      <p:cBhvr>
                                        <p:cTn id="180" dur="1" fill="hold">
                                          <p:stCondLst>
                                            <p:cond delay="0"/>
                                          </p:stCondLst>
                                        </p:cTn>
                                        <p:tgtEl>
                                          <p:spTgt spid="562211"/>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562194"/>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562213"/>
                                        </p:tgtEl>
                                        <p:attrNameLst>
                                          <p:attrName>style.visibility</p:attrName>
                                        </p:attrNameLst>
                                      </p:cBhvr>
                                      <p:to>
                                        <p:strVal val="visible"/>
                                      </p:to>
                                    </p:set>
                                  </p:childTnLst>
                                </p:cTn>
                              </p:par>
                              <p:par>
                                <p:cTn id="185" presetID="1" presetClass="exit" presetSubtype="0" fill="hold" grpId="0" nodeType="withEffect">
                                  <p:stCondLst>
                                    <p:cond delay="0"/>
                                  </p:stCondLst>
                                  <p:childTnLst>
                                    <p:set>
                                      <p:cBhvr>
                                        <p:cTn id="186" dur="1" fill="hold">
                                          <p:stCondLst>
                                            <p:cond delay="0"/>
                                          </p:stCondLst>
                                        </p:cTn>
                                        <p:tgtEl>
                                          <p:spTgt spid="562216"/>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562216"/>
                                        </p:tgtEl>
                                        <p:attrNameLst>
                                          <p:attrName>style.visibility</p:attrName>
                                        </p:attrNameLst>
                                      </p:cBhvr>
                                      <p:to>
                                        <p:strVal val="visible"/>
                                      </p:to>
                                    </p:set>
                                  </p:childTnLst>
                                </p:cTn>
                              </p:par>
                              <p:par>
                                <p:cTn id="189" presetID="1" presetClass="exit" presetSubtype="0" fill="hold" grpId="0" nodeType="withEffect">
                                  <p:stCondLst>
                                    <p:cond delay="0"/>
                                  </p:stCondLst>
                                  <p:childTnLst>
                                    <p:set>
                                      <p:cBhvr>
                                        <p:cTn id="190" dur="1" fill="hold">
                                          <p:stCondLst>
                                            <p:cond delay="0"/>
                                          </p:stCondLst>
                                        </p:cTn>
                                        <p:tgtEl>
                                          <p:spTgt spid="562217"/>
                                        </p:tgtEl>
                                        <p:attrNameLst>
                                          <p:attrName>style.visibility</p:attrName>
                                        </p:attrNameLst>
                                      </p:cBhvr>
                                      <p:to>
                                        <p:strVal val="hidden"/>
                                      </p:to>
                                    </p:set>
                                  </p:childTnLst>
                                </p:cTn>
                              </p:par>
                              <p:par>
                                <p:cTn id="191" presetID="1" presetClass="entr" presetSubtype="0" fill="hold" grpId="1" nodeType="withEffect">
                                  <p:stCondLst>
                                    <p:cond delay="0"/>
                                  </p:stCondLst>
                                  <p:childTnLst>
                                    <p:set>
                                      <p:cBhvr>
                                        <p:cTn id="192" dur="1" fill="hold">
                                          <p:stCondLst>
                                            <p:cond delay="0"/>
                                          </p:stCondLst>
                                        </p:cTn>
                                        <p:tgtEl>
                                          <p:spTgt spid="562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8" grpId="0" animBg="1"/>
      <p:bldP spid="562179" grpId="0" animBg="1"/>
      <p:bldP spid="562180" grpId="0" animBg="1"/>
      <p:bldP spid="562181" grpId="0" animBg="1"/>
      <p:bldP spid="562182" grpId="0" animBg="1"/>
      <p:bldP spid="562183" grpId="0" animBg="1"/>
      <p:bldP spid="562184" grpId="0" animBg="1"/>
      <p:bldP spid="562185" grpId="0" animBg="1"/>
      <p:bldP spid="562186" grpId="0" animBg="1"/>
      <p:bldP spid="562187" grpId="0" animBg="1"/>
      <p:bldP spid="562211" grpId="0" animBg="1"/>
      <p:bldP spid="562211" grpId="1" animBg="1"/>
      <p:bldP spid="562211" grpId="2" animBg="1"/>
      <p:bldP spid="562211" grpId="3" animBg="1"/>
      <p:bldP spid="562211" grpId="4" animBg="1"/>
      <p:bldP spid="562211" grpId="5" animBg="1"/>
      <p:bldP spid="562211" grpId="6" animBg="1"/>
      <p:bldP spid="562211" grpId="7" animBg="1"/>
      <p:bldP spid="562211" grpId="8" animBg="1"/>
      <p:bldP spid="562211" grpId="9" animBg="1"/>
      <p:bldP spid="562211" grpId="10" animBg="1"/>
      <p:bldP spid="562211" grpId="11" animBg="1"/>
      <p:bldP spid="562211" grpId="12" animBg="1"/>
      <p:bldP spid="562211" grpId="13" animBg="1"/>
      <p:bldP spid="562211" grpId="14" animBg="1"/>
      <p:bldP spid="562211" grpId="15" animBg="1"/>
      <p:bldP spid="562211" grpId="16" animBg="1"/>
      <p:bldP spid="562211" grpId="17" animBg="1"/>
      <p:bldP spid="562211" grpId="18" animBg="1"/>
      <p:bldP spid="562211" grpId="19" animBg="1"/>
      <p:bldP spid="562211" grpId="20" animBg="1"/>
      <p:bldP spid="562211" grpId="21" animBg="1"/>
      <p:bldP spid="562212" grpId="0" animBg="1"/>
      <p:bldP spid="562216" grpId="0" animBg="1"/>
      <p:bldP spid="562216" grpId="1" animBg="1"/>
      <p:bldP spid="562217" grpId="0" animBg="1"/>
      <p:bldP spid="56221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Image1147"/>
          <p:cNvPicPr>
            <a:picLocks noChangeAspect="1"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extLst>
            <a:ext uri="{909E8E84-426E-40DD-AFC4-6F175D3DCCD1}">
              <a14:hiddenFill xmlns:a14="http://schemas.microsoft.com/office/drawing/2010/main">
                <a:solidFill>
                  <a:srgbClr val="FFFFFF"/>
                </a:solidFill>
              </a14:hiddenFill>
            </a:ext>
          </a:extLst>
        </p:spPr>
      </p:pic>
      <p:sp useBgFill="1">
        <p:nvSpPr>
          <p:cNvPr id="563203" name="Rectangle 3"/>
          <p:cNvSpPr>
            <a:spLocks noChangeArrowheads="1"/>
          </p:cNvSpPr>
          <p:nvPr>
            <p:custDataLst>
              <p:tags r:id="rId2"/>
            </p:custDataLst>
          </p:nvPr>
        </p:nvSpPr>
        <p:spPr bwMode="auto">
          <a:xfrm>
            <a:off x="5276850" y="0"/>
            <a:ext cx="3867150" cy="68580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atin typeface="Verdana" pitchFamily="34" charset="0"/>
            </a:endParaRPr>
          </a:p>
        </p:txBody>
      </p:sp>
      <p:pic>
        <p:nvPicPr>
          <p:cNvPr id="563204" name="Picture 4" descr="BlurredImageUsed"/>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2493963" y="3679825"/>
            <a:ext cx="3125787" cy="2100263"/>
          </a:xfrm>
          <a:prstGeom prst="rect">
            <a:avLst/>
          </a:prstGeom>
          <a:noFill/>
          <a:effectLst>
            <a:outerShdw dist="107763" dir="2700000" algn="ctr" rotWithShape="0">
              <a:srgbClr val="FFFFFF">
                <a:alpha val="50000"/>
              </a:srgbClr>
            </a:outerShdw>
          </a:effectLst>
          <a:extLst>
            <a:ext uri="{909E8E84-426E-40DD-AFC4-6F175D3DCCD1}">
              <a14:hiddenFill xmlns:a14="http://schemas.microsoft.com/office/drawing/2010/main">
                <a:solidFill>
                  <a:srgbClr val="FFFFFF"/>
                </a:solidFill>
              </a14:hiddenFill>
            </a:ext>
          </a:extLst>
        </p:spPr>
      </p:pic>
      <p:pic>
        <p:nvPicPr>
          <p:cNvPr id="563205" name="Picture 5" descr="DeblurrLSMylcuyW=116p=60"/>
          <p:cNvPicPr>
            <a:picLocks noChangeAspect="1" noChangeArrowheads="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6238875" y="3836988"/>
            <a:ext cx="2182813" cy="2101850"/>
          </a:xfrm>
          <a:prstGeom prst="rect">
            <a:avLst/>
          </a:prstGeom>
          <a:noFill/>
          <a:effectLst>
            <a:outerShdw dist="107763" dir="2700000" algn="ctr" rotWithShape="0">
              <a:srgbClr val="FFFFFF">
                <a:alpha val="50000"/>
              </a:srgbClr>
            </a:outerShdw>
          </a:effectLst>
          <a:extLst>
            <a:ext uri="{909E8E84-426E-40DD-AFC4-6F175D3DCCD1}">
              <a14:hiddenFill xmlns:a14="http://schemas.microsoft.com/office/drawing/2010/main">
                <a:solidFill>
                  <a:srgbClr val="FFFFFF"/>
                </a:solidFill>
              </a14:hiddenFill>
            </a:ext>
          </a:extLst>
        </p:spPr>
      </p:pic>
      <p:sp>
        <p:nvSpPr>
          <p:cNvPr id="563206" name="Rectangle 6"/>
          <p:cNvSpPr>
            <a:spLocks noChangeArrowheads="1"/>
          </p:cNvSpPr>
          <p:nvPr>
            <p:custDataLst>
              <p:tags r:id="rId5"/>
            </p:custDataLst>
          </p:nvPr>
        </p:nvSpPr>
        <p:spPr bwMode="auto">
          <a:xfrm>
            <a:off x="3271838" y="4329113"/>
            <a:ext cx="1277937" cy="827087"/>
          </a:xfrm>
          <a:prstGeom prst="rect">
            <a:avLst/>
          </a:prstGeom>
          <a:noFill/>
          <a:ln w="50800">
            <a:solidFill>
              <a:srgbClr val="FFFFFF"/>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07" name="AutoShape 7"/>
          <p:cNvSpPr>
            <a:spLocks noChangeArrowheads="1"/>
          </p:cNvSpPr>
          <p:nvPr>
            <p:custDataLst>
              <p:tags r:id="rId6"/>
            </p:custDataLst>
          </p:nvPr>
        </p:nvSpPr>
        <p:spPr bwMode="auto">
          <a:xfrm>
            <a:off x="6915150" y="2497138"/>
            <a:ext cx="847725" cy="1028700"/>
          </a:xfrm>
          <a:prstGeom prst="downArrow">
            <a:avLst>
              <a:gd name="adj1" fmla="val 50000"/>
              <a:gd name="adj2" fmla="val 30337"/>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563208" name="Text Box 8"/>
          <p:cNvSpPr txBox="1">
            <a:spLocks noChangeArrowheads="1"/>
          </p:cNvSpPr>
          <p:nvPr>
            <p:custDataLst>
              <p:tags r:id="rId7"/>
            </p:custDataLst>
          </p:nvPr>
        </p:nvSpPr>
        <p:spPr bwMode="auto">
          <a:xfrm>
            <a:off x="5738813" y="6157913"/>
            <a:ext cx="3405187"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atin typeface="Verdana" pitchFamily="34" charset="0"/>
            </a:endParaRPr>
          </a:p>
        </p:txBody>
      </p:sp>
      <p:sp>
        <p:nvSpPr>
          <p:cNvPr id="563209" name="Text Box 9"/>
          <p:cNvSpPr txBox="1">
            <a:spLocks noChangeArrowheads="1"/>
          </p:cNvSpPr>
          <p:nvPr>
            <p:custDataLst>
              <p:tags r:id="rId8"/>
            </p:custDataLst>
          </p:nvPr>
        </p:nvSpPr>
        <p:spPr bwMode="auto">
          <a:xfrm>
            <a:off x="5673725" y="6191250"/>
            <a:ext cx="3140075"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000">
                <a:latin typeface="Verdana" pitchFamily="34" charset="0"/>
              </a:rPr>
              <a:t>License Plate Retrieval</a:t>
            </a:r>
          </a:p>
        </p:txBody>
      </p:sp>
      <p:sp>
        <p:nvSpPr>
          <p:cNvPr id="563210" name="Text Box 10"/>
          <p:cNvSpPr txBox="1">
            <a:spLocks noChangeArrowheads="1"/>
          </p:cNvSpPr>
          <p:nvPr>
            <p:custDataLst>
              <p:tags r:id="rId9"/>
            </p:custDataLst>
          </p:nvPr>
        </p:nvSpPr>
        <p:spPr bwMode="auto">
          <a:xfrm>
            <a:off x="6019800" y="228600"/>
            <a:ext cx="297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atin typeface="Arial" charset="0"/>
              </a:rPr>
              <a:t>Raskar et al., </a:t>
            </a:r>
            <a:br>
              <a:rPr lang="en-US">
                <a:latin typeface="Arial" charset="0"/>
              </a:rPr>
            </a:br>
            <a:r>
              <a:rPr lang="en-US">
                <a:latin typeface="Arial" charset="0"/>
              </a:rPr>
              <a:t>SIGGRAPH 2007</a:t>
            </a:r>
          </a:p>
        </p:txBody>
      </p:sp>
    </p:spTree>
    <p:extLst>
      <p:ext uri="{BB962C8B-B14F-4D97-AF65-F5344CB8AC3E}">
        <p14:creationId xmlns:p14="http://schemas.microsoft.com/office/powerpoint/2010/main" val="16730652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63204"/>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3.61111E-6 -3.33333E-6 L 0.35555 -0.50949 " pathEditMode="relative" rAng="0" ptsTypes="AA">
                                      <p:cBhvr>
                                        <p:cTn id="12" dur="500" fill="hold"/>
                                        <p:tgtEl>
                                          <p:spTgt spid="563204"/>
                                        </p:tgtEl>
                                        <p:attrNameLst>
                                          <p:attrName>ppt_x</p:attrName>
                                          <p:attrName>ppt_y</p:attrName>
                                        </p:attrNameLst>
                                      </p:cBhvr>
                                      <p:rCtr x="17778" y="-25486"/>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32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3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6" grpId="0" animBg="1"/>
      <p:bldP spid="56320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Spatially variant blurs</a:t>
            </a:r>
            <a:endParaRPr lang="en-US" dirty="0"/>
          </a:p>
        </p:txBody>
      </p:sp>
      <p:sp>
        <p:nvSpPr>
          <p:cNvPr id="3" name="Content Placeholder 2"/>
          <p:cNvSpPr>
            <a:spLocks noGrp="1"/>
          </p:cNvSpPr>
          <p:nvPr>
            <p:ph idx="1"/>
          </p:nvPr>
        </p:nvSpPr>
        <p:spPr/>
        <p:txBody>
          <a:bodyPr/>
          <a:lstStyle/>
          <a:p>
            <a:r>
              <a:rPr lang="en-US" dirty="0" smtClean="0"/>
              <a:t>Why do the blur kernels vary across the image?</a:t>
            </a:r>
            <a:endParaRPr lang="en-US"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819900" cy="455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578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6" descr="C:\Users\Administrator.UWCSE-0TB1H53LO\Desktop\kernels_xtrans.pn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1956835" y="3048000"/>
            <a:ext cx="5125216" cy="3416811"/>
          </a:xfrm>
          <a:prstGeom prst="rect">
            <a:avLst/>
          </a:prstGeom>
          <a:noFill/>
        </p:spPr>
      </p:pic>
      <p:pic>
        <p:nvPicPr>
          <p:cNvPr id="1030" name="Picture 6" descr="http://2.bp.blogspot.com/_o-fiaiy3deU/TNTVPsPFy7I/AAAAAAAADbg/kdMCos85pLE/s320/PA3134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8302"/>
            <a:ext cx="1796173" cy="2394898"/>
          </a:xfrm>
          <a:prstGeom prst="rect">
            <a:avLst/>
          </a:prstGeom>
          <a:noFill/>
          <a:extLst>
            <a:ext uri="{909E8E84-426E-40DD-AFC4-6F175D3DCCD1}">
              <a14:hiddenFill xmlns:a14="http://schemas.microsoft.com/office/drawing/2010/main">
                <a:solidFill>
                  <a:srgbClr val="FFFFFF"/>
                </a:solidFill>
              </a14:hiddenFill>
            </a:ext>
          </a:extLst>
        </p:spPr>
      </p:pic>
      <p:sp>
        <p:nvSpPr>
          <p:cNvPr id="11" name="Photo"/>
          <p:cNvSpPr>
            <a:spLocks noEditPoints="1" noChangeArrowheads="1"/>
          </p:cNvSpPr>
          <p:nvPr/>
        </p:nvSpPr>
        <p:spPr bwMode="auto">
          <a:xfrm>
            <a:off x="3524250" y="1228724"/>
            <a:ext cx="1123950" cy="7524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1">
              <a:lumMod val="85000"/>
            </a:schemeClr>
          </a:solidFill>
          <a:ln w="9525">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8" name="Photo"/>
          <p:cNvSpPr>
            <a:spLocks noEditPoints="1" noChangeArrowheads="1"/>
          </p:cNvSpPr>
          <p:nvPr/>
        </p:nvSpPr>
        <p:spPr bwMode="auto">
          <a:xfrm>
            <a:off x="1771650" y="1228725"/>
            <a:ext cx="1123950" cy="7524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9" name="Right Arrow 8"/>
          <p:cNvSpPr/>
          <p:nvPr/>
        </p:nvSpPr>
        <p:spPr>
          <a:xfrm>
            <a:off x="3067050" y="1452563"/>
            <a:ext cx="304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404598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inkycircus.com/jargon/images/mount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633411"/>
            <a:ext cx="2590800" cy="1943100"/>
          </a:xfrm>
          <a:prstGeom prst="rect">
            <a:avLst/>
          </a:prstGeom>
          <a:noFill/>
          <a:extLst>
            <a:ext uri="{909E8E84-426E-40DD-AFC4-6F175D3DCCD1}">
              <a14:hiddenFill xmlns:a14="http://schemas.microsoft.com/office/drawing/2010/main">
                <a:solidFill>
                  <a:srgbClr val="FFFFFF"/>
                </a:solidFill>
              </a14:hiddenFill>
            </a:ext>
          </a:extLst>
        </p:spPr>
      </p:pic>
      <p:sp>
        <p:nvSpPr>
          <p:cNvPr id="11" name="Photo"/>
          <p:cNvSpPr>
            <a:spLocks noEditPoints="1" noChangeArrowheads="1"/>
          </p:cNvSpPr>
          <p:nvPr/>
        </p:nvSpPr>
        <p:spPr bwMode="auto">
          <a:xfrm>
            <a:off x="3524250" y="1228724"/>
            <a:ext cx="1123950" cy="7524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1">
              <a:lumMod val="85000"/>
            </a:schemeClr>
          </a:solidFill>
          <a:ln w="9525">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8" name="Photo"/>
          <p:cNvSpPr>
            <a:spLocks noEditPoints="1" noChangeArrowheads="1"/>
          </p:cNvSpPr>
          <p:nvPr/>
        </p:nvSpPr>
        <p:spPr bwMode="auto">
          <a:xfrm>
            <a:off x="1771650" y="1228725"/>
            <a:ext cx="1123950" cy="7524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9" name="Right Arrow 8"/>
          <p:cNvSpPr/>
          <p:nvPr/>
        </p:nvSpPr>
        <p:spPr>
          <a:xfrm>
            <a:off x="3067050" y="1452563"/>
            <a:ext cx="304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4" name="Picture 2" descr="C:\larryz\talks\VASC10\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99" y="3048000"/>
            <a:ext cx="514795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1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9" descr="E:\My Research\10_ECCV\kernels_roll.png"/>
          <p:cNvPicPr>
            <a:picLocks noChangeAspect="1" noChangeArrowheads="1"/>
          </p:cNvPicPr>
          <p:nvPr/>
        </p:nvPicPr>
        <p:blipFill rotWithShape="1">
          <a:blip r:embed="rId2" cstate="print"/>
          <a:srcRect l="20795" t="15361" r="16789" b="22789"/>
          <a:stretch/>
        </p:blipFill>
        <p:spPr bwMode="auto">
          <a:xfrm>
            <a:off x="1905000" y="3065060"/>
            <a:ext cx="5164540" cy="3411940"/>
          </a:xfrm>
          <a:prstGeom prst="rect">
            <a:avLst/>
          </a:prstGeom>
          <a:noFill/>
          <a:ln w="9525">
            <a:noFill/>
            <a:miter lim="800000"/>
            <a:headEnd/>
            <a:tailEnd/>
          </a:ln>
        </p:spPr>
      </p:pic>
      <p:pic>
        <p:nvPicPr>
          <p:cNvPr id="1030" name="Picture 6" descr="http://2.bp.blogspot.com/_o-fiaiy3deU/TNTVPsPFy7I/AAAAAAAADbg/kdMCos85pLE/s320/PA3134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48302"/>
            <a:ext cx="1796173" cy="2394898"/>
          </a:xfrm>
          <a:prstGeom prst="rect">
            <a:avLst/>
          </a:prstGeom>
          <a:noFill/>
          <a:extLst>
            <a:ext uri="{909E8E84-426E-40DD-AFC4-6F175D3DCCD1}">
              <a14:hiddenFill xmlns:a14="http://schemas.microsoft.com/office/drawing/2010/main">
                <a:solidFill>
                  <a:srgbClr val="FFFFFF"/>
                </a:solidFill>
              </a14:hiddenFill>
            </a:ext>
          </a:extLst>
        </p:spPr>
      </p:pic>
      <p:sp>
        <p:nvSpPr>
          <p:cNvPr id="8" name="Photo"/>
          <p:cNvSpPr>
            <a:spLocks noEditPoints="1" noChangeArrowheads="1"/>
          </p:cNvSpPr>
          <p:nvPr/>
        </p:nvSpPr>
        <p:spPr bwMode="auto">
          <a:xfrm>
            <a:off x="1600200" y="663312"/>
            <a:ext cx="1123950" cy="7524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11" name="Photo"/>
          <p:cNvSpPr>
            <a:spLocks noEditPoints="1" noChangeArrowheads="1"/>
          </p:cNvSpPr>
          <p:nvPr/>
        </p:nvSpPr>
        <p:spPr bwMode="auto">
          <a:xfrm rot="3295789">
            <a:off x="1669056" y="669801"/>
            <a:ext cx="1123950" cy="7524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1">
              <a:lumMod val="85000"/>
            </a:schemeClr>
          </a:solidFill>
          <a:ln w="9525">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2" name="Circular Arrow 1"/>
          <p:cNvSpPr/>
          <p:nvPr/>
        </p:nvSpPr>
        <p:spPr>
          <a:xfrm rot="11312402">
            <a:off x="1664205" y="1099962"/>
            <a:ext cx="1047750" cy="108386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black"/>
              </a:solidFill>
            </a:endParaRPr>
          </a:p>
        </p:txBody>
      </p:sp>
    </p:spTree>
    <p:extLst>
      <p:ext uri="{BB962C8B-B14F-4D97-AF65-F5344CB8AC3E}">
        <p14:creationId xmlns:p14="http://schemas.microsoft.com/office/powerpoint/2010/main" val="405418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descr="E:\My Research\10_ECCV\kernels_roll.png"/>
          <p:cNvPicPr>
            <a:picLocks noChangeAspect="1" noChangeArrowheads="1"/>
          </p:cNvPicPr>
          <p:nvPr/>
        </p:nvPicPr>
        <p:blipFill rotWithShape="1">
          <a:blip r:embed="rId2" cstate="print"/>
          <a:srcRect r="35581" b="37347"/>
          <a:stretch/>
        </p:blipFill>
        <p:spPr bwMode="auto">
          <a:xfrm>
            <a:off x="1981201" y="3048000"/>
            <a:ext cx="5115636" cy="3393743"/>
          </a:xfrm>
          <a:prstGeom prst="rect">
            <a:avLst/>
          </a:prstGeom>
          <a:noFill/>
          <a:ln w="9525">
            <a:noFill/>
            <a:miter lim="800000"/>
            <a:headEnd/>
            <a:tailEnd/>
          </a:ln>
        </p:spPr>
      </p:pic>
      <p:pic>
        <p:nvPicPr>
          <p:cNvPr id="1030" name="Picture 6" descr="http://2.bp.blogspot.com/_o-fiaiy3deU/TNTVPsPFy7I/AAAAAAAADbg/kdMCos85pLE/s320/PA3134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48302"/>
            <a:ext cx="1796173" cy="2394898"/>
          </a:xfrm>
          <a:prstGeom prst="rect">
            <a:avLst/>
          </a:prstGeom>
          <a:noFill/>
          <a:extLst>
            <a:ext uri="{909E8E84-426E-40DD-AFC4-6F175D3DCCD1}">
              <a14:hiddenFill xmlns:a14="http://schemas.microsoft.com/office/drawing/2010/main">
                <a:solidFill>
                  <a:srgbClr val="FFFFFF"/>
                </a:solidFill>
              </a14:hiddenFill>
            </a:ext>
          </a:extLst>
        </p:spPr>
      </p:pic>
      <p:sp>
        <p:nvSpPr>
          <p:cNvPr id="11" name="Photo"/>
          <p:cNvSpPr>
            <a:spLocks noEditPoints="1" noChangeArrowheads="1"/>
          </p:cNvSpPr>
          <p:nvPr/>
        </p:nvSpPr>
        <p:spPr bwMode="auto">
          <a:xfrm rot="3295789">
            <a:off x="3421656" y="1626403"/>
            <a:ext cx="1123950" cy="7524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1">
              <a:lumMod val="85000"/>
            </a:schemeClr>
          </a:solidFill>
          <a:ln w="9525">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8" name="Photo"/>
          <p:cNvSpPr>
            <a:spLocks noEditPoints="1" noChangeArrowheads="1"/>
          </p:cNvSpPr>
          <p:nvPr/>
        </p:nvSpPr>
        <p:spPr bwMode="auto">
          <a:xfrm>
            <a:off x="1600200" y="663312"/>
            <a:ext cx="1123950" cy="7524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3" name="Circular Arrow 2"/>
          <p:cNvSpPr/>
          <p:nvPr/>
        </p:nvSpPr>
        <p:spPr>
          <a:xfrm>
            <a:off x="1905000" y="946334"/>
            <a:ext cx="1905000" cy="1447800"/>
          </a:xfrm>
          <a:prstGeom prst="circularArrow">
            <a:avLst>
              <a:gd name="adj1" fmla="val 12181"/>
              <a:gd name="adj2" fmla="val 715561"/>
              <a:gd name="adj3" fmla="val 20032013"/>
              <a:gd name="adj4" fmla="val 16282978"/>
              <a:gd name="adj5" fmla="val 17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black"/>
              </a:solidFill>
            </a:endParaRPr>
          </a:p>
        </p:txBody>
      </p:sp>
    </p:spTree>
    <p:extLst>
      <p:ext uri="{BB962C8B-B14F-4D97-AF65-F5344CB8AC3E}">
        <p14:creationId xmlns:p14="http://schemas.microsoft.com/office/powerpoint/2010/main" val="323924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9" descr="E:\My Research\10_ECCV\kernels_roll.png"/>
          <p:cNvPicPr>
            <a:picLocks noChangeAspect="1" noChangeArrowheads="1"/>
          </p:cNvPicPr>
          <p:nvPr/>
        </p:nvPicPr>
        <p:blipFill rotWithShape="1">
          <a:blip r:embed="rId2" cstate="print"/>
          <a:srcRect l="20795" t="15361" r="16789" b="22789"/>
          <a:stretch/>
        </p:blipFill>
        <p:spPr bwMode="auto">
          <a:xfrm>
            <a:off x="1905000" y="3065060"/>
            <a:ext cx="5164540" cy="3411940"/>
          </a:xfrm>
          <a:prstGeom prst="rect">
            <a:avLst/>
          </a:prstGeom>
          <a:noFill/>
          <a:ln w="9525">
            <a:noFill/>
            <a:miter lim="800000"/>
            <a:headEnd/>
            <a:tailEnd/>
          </a:ln>
        </p:spPr>
      </p:pic>
      <p:sp>
        <p:nvSpPr>
          <p:cNvPr id="11" name="Photo"/>
          <p:cNvSpPr>
            <a:spLocks noEditPoints="1" noChangeArrowheads="1"/>
          </p:cNvSpPr>
          <p:nvPr/>
        </p:nvSpPr>
        <p:spPr bwMode="auto">
          <a:xfrm rot="3295789">
            <a:off x="3421656" y="1626403"/>
            <a:ext cx="1123950" cy="7524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1">
              <a:lumMod val="85000"/>
            </a:schemeClr>
          </a:solidFill>
          <a:ln w="9525">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8" name="Photo"/>
          <p:cNvSpPr>
            <a:spLocks noEditPoints="1" noChangeArrowheads="1"/>
          </p:cNvSpPr>
          <p:nvPr/>
        </p:nvSpPr>
        <p:spPr bwMode="auto">
          <a:xfrm>
            <a:off x="1600200" y="663312"/>
            <a:ext cx="1123950" cy="7524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3" name="Circular Arrow 2"/>
          <p:cNvSpPr/>
          <p:nvPr/>
        </p:nvSpPr>
        <p:spPr>
          <a:xfrm>
            <a:off x="1905000" y="946334"/>
            <a:ext cx="1905000" cy="1447800"/>
          </a:xfrm>
          <a:prstGeom prst="circularArrow">
            <a:avLst>
              <a:gd name="adj1" fmla="val 12181"/>
              <a:gd name="adj2" fmla="val 715561"/>
              <a:gd name="adj3" fmla="val 20032013"/>
              <a:gd name="adj4" fmla="val 16282978"/>
              <a:gd name="adj5" fmla="val 17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black"/>
              </a:solidFill>
            </a:endParaRPr>
          </a:p>
        </p:txBody>
      </p:sp>
      <p:pic>
        <p:nvPicPr>
          <p:cNvPr id="12" name="Picture 4" descr="http://www.inkycircus.com/jargon/images/mount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633411"/>
            <a:ext cx="25908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87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descr="E:\My Research\10_ECCV\kernels_roll.png"/>
          <p:cNvPicPr>
            <a:picLocks noChangeAspect="1" noChangeArrowheads="1"/>
          </p:cNvPicPr>
          <p:nvPr/>
        </p:nvPicPr>
        <p:blipFill>
          <a:blip r:embed="rId2" cstate="print"/>
          <a:srcRect/>
          <a:stretch>
            <a:fillRect/>
          </a:stretch>
        </p:blipFill>
        <p:spPr bwMode="auto">
          <a:xfrm>
            <a:off x="3664340" y="3479556"/>
            <a:ext cx="1746422" cy="1164281"/>
          </a:xfrm>
          <a:prstGeom prst="rect">
            <a:avLst/>
          </a:prstGeom>
          <a:noFill/>
          <a:ln w="76200">
            <a:noFill/>
            <a:miter lim="800000"/>
            <a:headEnd/>
            <a:tailEnd/>
          </a:ln>
        </p:spPr>
      </p:pic>
      <p:grpSp>
        <p:nvGrpSpPr>
          <p:cNvPr id="7" name="Group 98"/>
          <p:cNvGrpSpPr>
            <a:grpSpLocks/>
          </p:cNvGrpSpPr>
          <p:nvPr/>
        </p:nvGrpSpPr>
        <p:grpSpPr bwMode="auto">
          <a:xfrm>
            <a:off x="6000262" y="4747890"/>
            <a:ext cx="1108573" cy="948045"/>
            <a:chOff x="7164289" y="2924692"/>
            <a:chExt cx="1871867" cy="1583812"/>
          </a:xfrm>
        </p:grpSpPr>
        <p:grpSp>
          <p:nvGrpSpPr>
            <p:cNvPr id="8" name="Group 88"/>
            <p:cNvGrpSpPr>
              <a:grpSpLocks/>
            </p:cNvGrpSpPr>
            <p:nvPr/>
          </p:nvGrpSpPr>
          <p:grpSpPr bwMode="auto">
            <a:xfrm>
              <a:off x="7453052" y="2997691"/>
              <a:ext cx="1078899" cy="503074"/>
              <a:chOff x="972576" y="1558061"/>
              <a:chExt cx="1438532" cy="862413"/>
            </a:xfrm>
          </p:grpSpPr>
          <p:sp>
            <p:nvSpPr>
              <p:cNvPr id="18" name="Oval 17"/>
              <p:cNvSpPr/>
              <p:nvPr/>
            </p:nvSpPr>
            <p:spPr>
              <a:xfrm>
                <a:off x="972576" y="1702250"/>
                <a:ext cx="1438532" cy="7182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Rectangle 18"/>
              <p:cNvSpPr/>
              <p:nvPr/>
            </p:nvSpPr>
            <p:spPr>
              <a:xfrm>
                <a:off x="1404135" y="1558061"/>
                <a:ext cx="575413" cy="288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0" name="Straight Connector 19"/>
              <p:cNvCxnSpPr/>
              <p:nvPr/>
            </p:nvCxnSpPr>
            <p:spPr>
              <a:xfrm rot="16200000" flipH="1">
                <a:off x="1942653" y="1739145"/>
                <a:ext cx="217644" cy="14385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79548" y="1593429"/>
                <a:ext cx="215780" cy="1441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44"/>
            <p:cNvGrpSpPr>
              <a:grpSpLocks/>
            </p:cNvGrpSpPr>
            <p:nvPr/>
          </p:nvGrpSpPr>
          <p:grpSpPr bwMode="auto">
            <a:xfrm>
              <a:off x="7164289" y="2924692"/>
              <a:ext cx="1871867" cy="1583812"/>
              <a:chOff x="35497" y="1196500"/>
              <a:chExt cx="1871867" cy="1583812"/>
            </a:xfrm>
          </p:grpSpPr>
          <p:grpSp>
            <p:nvGrpSpPr>
              <p:cNvPr id="10" name="Group 10"/>
              <p:cNvGrpSpPr>
                <a:grpSpLocks/>
              </p:cNvGrpSpPr>
              <p:nvPr/>
            </p:nvGrpSpPr>
            <p:grpSpPr bwMode="auto">
              <a:xfrm>
                <a:off x="259024" y="1196500"/>
                <a:ext cx="1648340" cy="1583812"/>
                <a:chOff x="3562940" y="1844824"/>
                <a:chExt cx="2953781" cy="2664296"/>
              </a:xfrm>
            </p:grpSpPr>
            <p:cxnSp>
              <p:nvCxnSpPr>
                <p:cNvPr id="14" name="Straight Arrow Connector 13"/>
                <p:cNvCxnSpPr/>
                <p:nvPr/>
              </p:nvCxnSpPr>
              <p:spPr>
                <a:xfrm rot="16200000" flipV="1">
                  <a:off x="3814583" y="2673486"/>
                  <a:ext cx="1665852" cy="852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643245" y="3502668"/>
                  <a:ext cx="1873476"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3562940" y="3502668"/>
                  <a:ext cx="1088833" cy="10064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7" name="TextBox 53"/>
                <p:cNvSpPr txBox="1">
                  <a:spLocks noChangeArrowheads="1"/>
                </p:cNvSpPr>
                <p:nvPr/>
              </p:nvSpPr>
              <p:spPr bwMode="auto">
                <a:xfrm>
                  <a:off x="5613117" y="3481844"/>
                  <a:ext cx="576064" cy="672849"/>
                </a:xfrm>
                <a:prstGeom prst="rect">
                  <a:avLst/>
                </a:prstGeom>
                <a:noFill/>
                <a:ln w="9525">
                  <a:noFill/>
                  <a:miter lim="800000"/>
                  <a:headEnd/>
                  <a:tailEnd/>
                </a:ln>
              </p:spPr>
              <p:txBody>
                <a:bodyPr>
                  <a:spAutoFit/>
                </a:bodyPr>
                <a:lstStyle/>
                <a:p>
                  <a:pPr algn="ctr"/>
                  <a:r>
                    <a:rPr lang="en-US" sz="2000" b="1">
                      <a:solidFill>
                        <a:prstClr val="black"/>
                      </a:solidFill>
                    </a:rPr>
                    <a:t>X</a:t>
                  </a:r>
                </a:p>
              </p:txBody>
            </p:sp>
          </p:grpSp>
          <p:sp>
            <p:nvSpPr>
              <p:cNvPr id="11" name="TextBox 46"/>
              <p:cNvSpPr txBox="1">
                <a:spLocks noChangeArrowheads="1"/>
              </p:cNvSpPr>
              <p:nvPr/>
            </p:nvSpPr>
            <p:spPr bwMode="auto">
              <a:xfrm>
                <a:off x="35497" y="2348880"/>
                <a:ext cx="321524" cy="399981"/>
              </a:xfrm>
              <a:prstGeom prst="rect">
                <a:avLst/>
              </a:prstGeom>
              <a:noFill/>
              <a:ln w="9525">
                <a:noFill/>
                <a:miter lim="800000"/>
                <a:headEnd/>
                <a:tailEnd/>
              </a:ln>
            </p:spPr>
            <p:txBody>
              <a:bodyPr>
                <a:spAutoFit/>
              </a:bodyPr>
              <a:lstStyle/>
              <a:p>
                <a:pPr algn="ctr"/>
                <a:r>
                  <a:rPr lang="en-US" sz="2000" b="1">
                    <a:solidFill>
                      <a:prstClr val="black"/>
                    </a:solidFill>
                  </a:rPr>
                  <a:t>Z</a:t>
                </a:r>
              </a:p>
            </p:txBody>
          </p:sp>
          <p:sp>
            <p:nvSpPr>
              <p:cNvPr id="12" name="TextBox 47"/>
              <p:cNvSpPr txBox="1">
                <a:spLocks noChangeArrowheads="1"/>
              </p:cNvSpPr>
              <p:nvPr/>
            </p:nvSpPr>
            <p:spPr bwMode="auto">
              <a:xfrm>
                <a:off x="899592" y="1372707"/>
                <a:ext cx="321524" cy="399981"/>
              </a:xfrm>
              <a:prstGeom prst="rect">
                <a:avLst/>
              </a:prstGeom>
              <a:noFill/>
              <a:ln w="9525">
                <a:noFill/>
                <a:miter lim="800000"/>
                <a:headEnd/>
                <a:tailEnd/>
              </a:ln>
            </p:spPr>
            <p:txBody>
              <a:bodyPr>
                <a:spAutoFit/>
              </a:bodyPr>
              <a:lstStyle/>
              <a:p>
                <a:pPr algn="ctr"/>
                <a:r>
                  <a:rPr lang="en-US" sz="2000" b="1">
                    <a:solidFill>
                      <a:prstClr val="black"/>
                    </a:solidFill>
                  </a:rPr>
                  <a:t>Y</a:t>
                </a:r>
              </a:p>
            </p:txBody>
          </p:sp>
          <p:pic>
            <p:nvPicPr>
              <p:cNvPr id="13" name="Picture 2" descr="http://www.digitalcameradeals.co.uk/images/olympus-SP-510-ultra-zoom-camera-front.jpg"/>
              <p:cNvPicPr>
                <a:picLocks noChangeAspect="1" noChangeArrowheads="1"/>
              </p:cNvPicPr>
              <p:nvPr/>
            </p:nvPicPr>
            <p:blipFill>
              <a:blip r:embed="rId3" cstate="print"/>
              <a:srcRect/>
              <a:stretch>
                <a:fillRect/>
              </a:stretch>
            </p:blipFill>
            <p:spPr bwMode="auto">
              <a:xfrm>
                <a:off x="518668" y="1844824"/>
                <a:ext cx="884980" cy="648072"/>
              </a:xfrm>
              <a:prstGeom prst="rect">
                <a:avLst/>
              </a:prstGeom>
              <a:noFill/>
              <a:ln w="9525">
                <a:noFill/>
                <a:miter lim="800000"/>
                <a:headEnd/>
                <a:tailEnd/>
              </a:ln>
            </p:spPr>
          </p:pic>
        </p:grpSp>
      </p:grpSp>
      <p:grpSp>
        <p:nvGrpSpPr>
          <p:cNvPr id="22" name="Group 100"/>
          <p:cNvGrpSpPr>
            <a:grpSpLocks/>
          </p:cNvGrpSpPr>
          <p:nvPr/>
        </p:nvGrpSpPr>
        <p:grpSpPr bwMode="auto">
          <a:xfrm>
            <a:off x="5975114" y="2258662"/>
            <a:ext cx="1128506" cy="948288"/>
            <a:chOff x="7202805" y="4581771"/>
            <a:chExt cx="1905699" cy="1584218"/>
          </a:xfrm>
        </p:grpSpPr>
        <p:grpSp>
          <p:nvGrpSpPr>
            <p:cNvPr id="23" name="Group 93"/>
            <p:cNvGrpSpPr>
              <a:grpSpLocks/>
            </p:cNvGrpSpPr>
            <p:nvPr/>
          </p:nvGrpSpPr>
          <p:grpSpPr bwMode="auto">
            <a:xfrm rot="-5565803">
              <a:off x="8299926" y="5395960"/>
              <a:ext cx="1079150" cy="328609"/>
              <a:chOff x="972857" y="1556655"/>
              <a:chExt cx="1438867" cy="846636"/>
            </a:xfrm>
          </p:grpSpPr>
          <p:sp>
            <p:nvSpPr>
              <p:cNvPr id="33" name="Oval 32"/>
              <p:cNvSpPr/>
              <p:nvPr/>
            </p:nvSpPr>
            <p:spPr>
              <a:xfrm>
                <a:off x="972857" y="1683774"/>
                <a:ext cx="1438867" cy="7195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Rectangle 33"/>
              <p:cNvSpPr/>
              <p:nvPr/>
            </p:nvSpPr>
            <p:spPr>
              <a:xfrm>
                <a:off x="1404632" y="1556655"/>
                <a:ext cx="575547" cy="28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5" name="Straight Connector 34"/>
              <p:cNvCxnSpPr/>
              <p:nvPr/>
            </p:nvCxnSpPr>
            <p:spPr>
              <a:xfrm rot="16200000" flipH="1">
                <a:off x="1944000" y="1720708"/>
                <a:ext cx="216674" cy="1438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981503" y="1593592"/>
                <a:ext cx="215830" cy="1430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54"/>
            <p:cNvGrpSpPr>
              <a:grpSpLocks/>
            </p:cNvGrpSpPr>
            <p:nvPr/>
          </p:nvGrpSpPr>
          <p:grpSpPr bwMode="auto">
            <a:xfrm>
              <a:off x="7202805" y="4581771"/>
              <a:ext cx="1905699" cy="1584218"/>
              <a:chOff x="2005" y="1196779"/>
              <a:chExt cx="1905699" cy="1584218"/>
            </a:xfrm>
          </p:grpSpPr>
          <p:grpSp>
            <p:nvGrpSpPr>
              <p:cNvPr id="25" name="Group 10"/>
              <p:cNvGrpSpPr>
                <a:grpSpLocks/>
              </p:cNvGrpSpPr>
              <p:nvPr/>
            </p:nvGrpSpPr>
            <p:grpSpPr bwMode="auto">
              <a:xfrm>
                <a:off x="260646" y="1196779"/>
                <a:ext cx="1647058" cy="1584218"/>
                <a:chOff x="3565239" y="1845059"/>
                <a:chExt cx="2950980" cy="2664640"/>
              </a:xfrm>
            </p:grpSpPr>
            <p:cxnSp>
              <p:nvCxnSpPr>
                <p:cNvPr id="29" name="Straight Arrow Connector 28"/>
                <p:cNvCxnSpPr/>
                <p:nvPr/>
              </p:nvCxnSpPr>
              <p:spPr>
                <a:xfrm>
                  <a:off x="4645559" y="3500447"/>
                  <a:ext cx="1870660" cy="267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3816792" y="2673828"/>
                  <a:ext cx="1666067" cy="853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flipV="1">
                  <a:off x="3565239" y="3500447"/>
                  <a:ext cx="1088850" cy="10092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2" name="TextBox 63"/>
                <p:cNvSpPr txBox="1">
                  <a:spLocks noChangeArrowheads="1"/>
                </p:cNvSpPr>
                <p:nvPr/>
              </p:nvSpPr>
              <p:spPr bwMode="auto">
                <a:xfrm>
                  <a:off x="5424095" y="3836209"/>
                  <a:ext cx="576065" cy="672936"/>
                </a:xfrm>
                <a:prstGeom prst="rect">
                  <a:avLst/>
                </a:prstGeom>
                <a:noFill/>
                <a:ln w="9525">
                  <a:noFill/>
                  <a:miter lim="800000"/>
                  <a:headEnd/>
                  <a:tailEnd/>
                </a:ln>
              </p:spPr>
              <p:txBody>
                <a:bodyPr>
                  <a:spAutoFit/>
                </a:bodyPr>
                <a:lstStyle/>
                <a:p>
                  <a:pPr algn="ctr"/>
                  <a:r>
                    <a:rPr lang="en-US" sz="2000" b="1">
                      <a:solidFill>
                        <a:prstClr val="black"/>
                      </a:solidFill>
                    </a:rPr>
                    <a:t>X</a:t>
                  </a:r>
                </a:p>
              </p:txBody>
            </p:sp>
          </p:grpSp>
          <p:sp>
            <p:nvSpPr>
              <p:cNvPr id="26" name="TextBox 56"/>
              <p:cNvSpPr txBox="1">
                <a:spLocks noChangeArrowheads="1"/>
              </p:cNvSpPr>
              <p:nvPr/>
            </p:nvSpPr>
            <p:spPr bwMode="auto">
              <a:xfrm>
                <a:off x="2005" y="2348880"/>
                <a:ext cx="321524" cy="399981"/>
              </a:xfrm>
              <a:prstGeom prst="rect">
                <a:avLst/>
              </a:prstGeom>
              <a:noFill/>
              <a:ln w="9525">
                <a:noFill/>
                <a:miter lim="800000"/>
                <a:headEnd/>
                <a:tailEnd/>
              </a:ln>
            </p:spPr>
            <p:txBody>
              <a:bodyPr>
                <a:spAutoFit/>
              </a:bodyPr>
              <a:lstStyle/>
              <a:p>
                <a:pPr algn="ctr"/>
                <a:r>
                  <a:rPr lang="en-US" sz="2000" b="1">
                    <a:solidFill>
                      <a:prstClr val="black"/>
                    </a:solidFill>
                  </a:rPr>
                  <a:t>Z</a:t>
                </a:r>
              </a:p>
            </p:txBody>
          </p:sp>
          <p:sp>
            <p:nvSpPr>
              <p:cNvPr id="27" name="TextBox 57"/>
              <p:cNvSpPr txBox="1">
                <a:spLocks noChangeArrowheads="1"/>
              </p:cNvSpPr>
              <p:nvPr/>
            </p:nvSpPr>
            <p:spPr bwMode="auto">
              <a:xfrm>
                <a:off x="938108" y="1340771"/>
                <a:ext cx="321524" cy="399981"/>
              </a:xfrm>
              <a:prstGeom prst="rect">
                <a:avLst/>
              </a:prstGeom>
              <a:noFill/>
              <a:ln w="9525">
                <a:noFill/>
                <a:miter lim="800000"/>
                <a:headEnd/>
                <a:tailEnd/>
              </a:ln>
            </p:spPr>
            <p:txBody>
              <a:bodyPr>
                <a:spAutoFit/>
              </a:bodyPr>
              <a:lstStyle/>
              <a:p>
                <a:pPr algn="ctr"/>
                <a:r>
                  <a:rPr lang="en-US" sz="2000" b="1">
                    <a:solidFill>
                      <a:prstClr val="black"/>
                    </a:solidFill>
                  </a:rPr>
                  <a:t>Y</a:t>
                </a:r>
              </a:p>
            </p:txBody>
          </p:sp>
          <p:pic>
            <p:nvPicPr>
              <p:cNvPr id="28" name="Picture 2" descr="http://www.digitalcameradeals.co.uk/images/olympus-SP-510-ultra-zoom-camera-front.jpg"/>
              <p:cNvPicPr>
                <a:picLocks noChangeAspect="1" noChangeArrowheads="1"/>
              </p:cNvPicPr>
              <p:nvPr/>
            </p:nvPicPr>
            <p:blipFill>
              <a:blip r:embed="rId3" cstate="print"/>
              <a:srcRect/>
              <a:stretch>
                <a:fillRect/>
              </a:stretch>
            </p:blipFill>
            <p:spPr bwMode="auto">
              <a:xfrm>
                <a:off x="522784" y="1844824"/>
                <a:ext cx="884980" cy="648072"/>
              </a:xfrm>
              <a:prstGeom prst="rect">
                <a:avLst/>
              </a:prstGeom>
              <a:noFill/>
              <a:ln w="9525">
                <a:noFill/>
                <a:miter lim="800000"/>
                <a:headEnd/>
                <a:tailEnd/>
              </a:ln>
            </p:spPr>
          </p:pic>
        </p:grpSp>
      </p:grpSp>
      <p:grpSp>
        <p:nvGrpSpPr>
          <p:cNvPr id="37" name="Group 99"/>
          <p:cNvGrpSpPr>
            <a:grpSpLocks/>
          </p:cNvGrpSpPr>
          <p:nvPr/>
        </p:nvGrpSpPr>
        <p:grpSpPr bwMode="auto">
          <a:xfrm>
            <a:off x="3479689" y="4743816"/>
            <a:ext cx="1066488" cy="1058247"/>
            <a:chOff x="7236296" y="1196497"/>
            <a:chExt cx="1800196" cy="1768527"/>
          </a:xfrm>
        </p:grpSpPr>
        <p:grpSp>
          <p:nvGrpSpPr>
            <p:cNvPr id="38" name="Group 64"/>
            <p:cNvGrpSpPr>
              <a:grpSpLocks/>
            </p:cNvGrpSpPr>
            <p:nvPr/>
          </p:nvGrpSpPr>
          <p:grpSpPr bwMode="auto">
            <a:xfrm>
              <a:off x="7388557" y="1196495"/>
              <a:ext cx="1647935" cy="1768529"/>
              <a:chOff x="259765" y="1196495"/>
              <a:chExt cx="1647935" cy="1768529"/>
            </a:xfrm>
          </p:grpSpPr>
          <p:grpSp>
            <p:nvGrpSpPr>
              <p:cNvPr id="40" name="Group 10"/>
              <p:cNvGrpSpPr>
                <a:grpSpLocks/>
              </p:cNvGrpSpPr>
              <p:nvPr/>
            </p:nvGrpSpPr>
            <p:grpSpPr bwMode="auto">
              <a:xfrm>
                <a:off x="259765" y="1196495"/>
                <a:ext cx="1647935" cy="1584360"/>
                <a:chOff x="3563663" y="1844586"/>
                <a:chExt cx="2952553" cy="2664878"/>
              </a:xfrm>
            </p:grpSpPr>
            <p:cxnSp>
              <p:nvCxnSpPr>
                <p:cNvPr id="44" name="Straight Arrow Connector 43"/>
                <p:cNvCxnSpPr/>
                <p:nvPr/>
              </p:nvCxnSpPr>
              <p:spPr>
                <a:xfrm>
                  <a:off x="4643518" y="3500122"/>
                  <a:ext cx="1872698" cy="267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6200000" flipV="1">
                  <a:off x="3814675" y="2673431"/>
                  <a:ext cx="1666215" cy="852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10800000" flipV="1">
                  <a:off x="3563663" y="3500122"/>
                  <a:ext cx="1088382" cy="100934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7" name="TextBox 73"/>
                <p:cNvSpPr txBox="1">
                  <a:spLocks noChangeArrowheads="1"/>
                </p:cNvSpPr>
                <p:nvPr/>
              </p:nvSpPr>
              <p:spPr bwMode="auto">
                <a:xfrm>
                  <a:off x="5613117" y="3481844"/>
                  <a:ext cx="576064" cy="672995"/>
                </a:xfrm>
                <a:prstGeom prst="rect">
                  <a:avLst/>
                </a:prstGeom>
                <a:noFill/>
                <a:ln w="9525">
                  <a:noFill/>
                  <a:miter lim="800000"/>
                  <a:headEnd/>
                  <a:tailEnd/>
                </a:ln>
              </p:spPr>
              <p:txBody>
                <a:bodyPr>
                  <a:spAutoFit/>
                </a:bodyPr>
                <a:lstStyle/>
                <a:p>
                  <a:pPr algn="ctr"/>
                  <a:r>
                    <a:rPr lang="en-US" sz="2000" b="1">
                      <a:solidFill>
                        <a:prstClr val="black"/>
                      </a:solidFill>
                    </a:rPr>
                    <a:t>X</a:t>
                  </a:r>
                </a:p>
              </p:txBody>
            </p:sp>
          </p:grpSp>
          <p:sp>
            <p:nvSpPr>
              <p:cNvPr id="41" name="TextBox 66"/>
              <p:cNvSpPr txBox="1">
                <a:spLocks noChangeArrowheads="1"/>
              </p:cNvSpPr>
              <p:nvPr/>
            </p:nvSpPr>
            <p:spPr bwMode="auto">
              <a:xfrm>
                <a:off x="467544" y="2564905"/>
                <a:ext cx="321524" cy="400119"/>
              </a:xfrm>
              <a:prstGeom prst="rect">
                <a:avLst/>
              </a:prstGeom>
              <a:noFill/>
              <a:ln w="9525">
                <a:noFill/>
                <a:miter lim="800000"/>
                <a:headEnd/>
                <a:tailEnd/>
              </a:ln>
            </p:spPr>
            <p:txBody>
              <a:bodyPr>
                <a:spAutoFit/>
              </a:bodyPr>
              <a:lstStyle/>
              <a:p>
                <a:pPr algn="ctr"/>
                <a:r>
                  <a:rPr lang="en-US" sz="2000" b="1">
                    <a:solidFill>
                      <a:prstClr val="black"/>
                    </a:solidFill>
                  </a:rPr>
                  <a:t>Z</a:t>
                </a:r>
              </a:p>
            </p:txBody>
          </p:sp>
          <p:sp>
            <p:nvSpPr>
              <p:cNvPr id="42" name="TextBox 67"/>
              <p:cNvSpPr txBox="1">
                <a:spLocks noChangeArrowheads="1"/>
              </p:cNvSpPr>
              <p:nvPr/>
            </p:nvSpPr>
            <p:spPr bwMode="auto">
              <a:xfrm>
                <a:off x="938108" y="1340768"/>
                <a:ext cx="321524" cy="400119"/>
              </a:xfrm>
              <a:prstGeom prst="rect">
                <a:avLst/>
              </a:prstGeom>
              <a:noFill/>
              <a:ln w="9525">
                <a:noFill/>
                <a:miter lim="800000"/>
                <a:headEnd/>
                <a:tailEnd/>
              </a:ln>
            </p:spPr>
            <p:txBody>
              <a:bodyPr>
                <a:spAutoFit/>
              </a:bodyPr>
              <a:lstStyle/>
              <a:p>
                <a:pPr algn="ctr"/>
                <a:r>
                  <a:rPr lang="en-US" sz="2000" b="1">
                    <a:solidFill>
                      <a:prstClr val="black"/>
                    </a:solidFill>
                  </a:rPr>
                  <a:t>Y</a:t>
                </a:r>
              </a:p>
            </p:txBody>
          </p:sp>
          <p:pic>
            <p:nvPicPr>
              <p:cNvPr id="43" name="Picture 2" descr="http://www.digitalcameradeals.co.uk/images/olympus-SP-510-ultra-zoom-camera-front.jpg"/>
              <p:cNvPicPr>
                <a:picLocks noChangeAspect="1" noChangeArrowheads="1"/>
              </p:cNvPicPr>
              <p:nvPr/>
            </p:nvPicPr>
            <p:blipFill>
              <a:blip r:embed="rId3" cstate="print"/>
              <a:srcRect/>
              <a:stretch>
                <a:fillRect/>
              </a:stretch>
            </p:blipFill>
            <p:spPr bwMode="auto">
              <a:xfrm>
                <a:off x="518668" y="1844824"/>
                <a:ext cx="884980" cy="648072"/>
              </a:xfrm>
              <a:prstGeom prst="rect">
                <a:avLst/>
              </a:prstGeom>
              <a:noFill/>
              <a:ln w="9525">
                <a:noFill/>
                <a:miter lim="800000"/>
                <a:headEnd/>
                <a:tailEnd/>
              </a:ln>
            </p:spPr>
          </p:pic>
        </p:grpSp>
        <p:sp>
          <p:nvSpPr>
            <p:cNvPr id="39" name="Curved Down Arrow 38"/>
            <p:cNvSpPr/>
            <p:nvPr/>
          </p:nvSpPr>
          <p:spPr>
            <a:xfrm>
              <a:off x="7236296" y="2204585"/>
              <a:ext cx="864413" cy="504836"/>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grpSp>
      <p:grpSp>
        <p:nvGrpSpPr>
          <p:cNvPr id="48" name="Group 34"/>
          <p:cNvGrpSpPr>
            <a:grpSpLocks/>
          </p:cNvGrpSpPr>
          <p:nvPr/>
        </p:nvGrpSpPr>
        <p:grpSpPr bwMode="auto">
          <a:xfrm>
            <a:off x="827550" y="2244536"/>
            <a:ext cx="1108775" cy="948045"/>
            <a:chOff x="35496" y="1196753"/>
            <a:chExt cx="1872207" cy="1584178"/>
          </a:xfrm>
        </p:grpSpPr>
        <p:grpSp>
          <p:nvGrpSpPr>
            <p:cNvPr id="49" name="Group 10"/>
            <p:cNvGrpSpPr>
              <a:grpSpLocks/>
            </p:cNvGrpSpPr>
            <p:nvPr/>
          </p:nvGrpSpPr>
          <p:grpSpPr bwMode="auto">
            <a:xfrm>
              <a:off x="257622" y="1196753"/>
              <a:ext cx="1650081" cy="1584178"/>
              <a:chOff x="3559821" y="1845014"/>
              <a:chExt cx="2956396" cy="2664570"/>
            </a:xfrm>
          </p:grpSpPr>
          <p:cxnSp>
            <p:nvCxnSpPr>
              <p:cNvPr id="54" name="Straight Arrow Connector 53"/>
              <p:cNvCxnSpPr/>
              <p:nvPr/>
            </p:nvCxnSpPr>
            <p:spPr>
              <a:xfrm>
                <a:off x="4642886" y="3500358"/>
                <a:ext cx="1873331" cy="267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6200000" flipV="1">
                <a:off x="3814138" y="2673762"/>
                <a:ext cx="1666024" cy="852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0800000" flipV="1">
                <a:off x="3559821" y="3500358"/>
                <a:ext cx="1091592" cy="100922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7" name="TextBox 113"/>
              <p:cNvSpPr txBox="1">
                <a:spLocks noChangeArrowheads="1"/>
              </p:cNvSpPr>
              <p:nvPr/>
            </p:nvSpPr>
            <p:spPr bwMode="auto">
              <a:xfrm>
                <a:off x="5613116" y="3481843"/>
                <a:ext cx="576064" cy="672918"/>
              </a:xfrm>
              <a:prstGeom prst="rect">
                <a:avLst/>
              </a:prstGeom>
              <a:noFill/>
              <a:ln w="9525">
                <a:noFill/>
                <a:miter lim="800000"/>
                <a:headEnd/>
                <a:tailEnd/>
              </a:ln>
            </p:spPr>
            <p:txBody>
              <a:bodyPr>
                <a:spAutoFit/>
              </a:bodyPr>
              <a:lstStyle/>
              <a:p>
                <a:pPr algn="ctr"/>
                <a:r>
                  <a:rPr lang="en-US" sz="2000" b="1">
                    <a:solidFill>
                      <a:prstClr val="black"/>
                    </a:solidFill>
                  </a:rPr>
                  <a:t>X</a:t>
                </a:r>
              </a:p>
            </p:txBody>
          </p:sp>
        </p:grpSp>
        <p:sp>
          <p:nvSpPr>
            <p:cNvPr id="50" name="TextBox 106"/>
            <p:cNvSpPr txBox="1">
              <a:spLocks noChangeArrowheads="1"/>
            </p:cNvSpPr>
            <p:nvPr/>
          </p:nvSpPr>
          <p:spPr bwMode="auto">
            <a:xfrm>
              <a:off x="35496" y="2348880"/>
              <a:ext cx="321524" cy="400073"/>
            </a:xfrm>
            <a:prstGeom prst="rect">
              <a:avLst/>
            </a:prstGeom>
            <a:noFill/>
            <a:ln w="9525">
              <a:noFill/>
              <a:miter lim="800000"/>
              <a:headEnd/>
              <a:tailEnd/>
            </a:ln>
          </p:spPr>
          <p:txBody>
            <a:bodyPr>
              <a:spAutoFit/>
            </a:bodyPr>
            <a:lstStyle/>
            <a:p>
              <a:pPr algn="ctr"/>
              <a:r>
                <a:rPr lang="en-US" sz="2000" b="1">
                  <a:solidFill>
                    <a:prstClr val="black"/>
                  </a:solidFill>
                </a:rPr>
                <a:t>Z</a:t>
              </a:r>
            </a:p>
          </p:txBody>
        </p:sp>
        <p:sp>
          <p:nvSpPr>
            <p:cNvPr id="51" name="TextBox 107"/>
            <p:cNvSpPr txBox="1">
              <a:spLocks noChangeArrowheads="1"/>
            </p:cNvSpPr>
            <p:nvPr/>
          </p:nvSpPr>
          <p:spPr bwMode="auto">
            <a:xfrm>
              <a:off x="938108" y="1340768"/>
              <a:ext cx="321524" cy="400073"/>
            </a:xfrm>
            <a:prstGeom prst="rect">
              <a:avLst/>
            </a:prstGeom>
            <a:noFill/>
            <a:ln w="9525">
              <a:noFill/>
              <a:miter lim="800000"/>
              <a:headEnd/>
              <a:tailEnd/>
            </a:ln>
          </p:spPr>
          <p:txBody>
            <a:bodyPr>
              <a:spAutoFit/>
            </a:bodyPr>
            <a:lstStyle/>
            <a:p>
              <a:pPr algn="ctr"/>
              <a:r>
                <a:rPr lang="en-US" sz="2000" b="1">
                  <a:solidFill>
                    <a:prstClr val="black"/>
                  </a:solidFill>
                </a:rPr>
                <a:t>Y</a:t>
              </a:r>
            </a:p>
          </p:txBody>
        </p:sp>
        <p:pic>
          <p:nvPicPr>
            <p:cNvPr id="52" name="Picture 2" descr="http://www.digitalcameradeals.co.uk/images/olympus-SP-510-ultra-zoom-camera-front.jpg"/>
            <p:cNvPicPr>
              <a:picLocks noChangeAspect="1" noChangeArrowheads="1"/>
            </p:cNvPicPr>
            <p:nvPr/>
          </p:nvPicPr>
          <p:blipFill>
            <a:blip r:embed="rId3" cstate="print"/>
            <a:srcRect/>
            <a:stretch>
              <a:fillRect/>
            </a:stretch>
          </p:blipFill>
          <p:spPr bwMode="auto">
            <a:xfrm>
              <a:off x="518668" y="1844824"/>
              <a:ext cx="884980" cy="648072"/>
            </a:xfrm>
            <a:prstGeom prst="rect">
              <a:avLst/>
            </a:prstGeom>
            <a:noFill/>
            <a:ln w="9525">
              <a:noFill/>
              <a:miter lim="800000"/>
              <a:headEnd/>
              <a:tailEnd/>
            </a:ln>
          </p:spPr>
        </p:pic>
        <p:cxnSp>
          <p:nvCxnSpPr>
            <p:cNvPr id="53" name="Straight Arrow Connector 52"/>
            <p:cNvCxnSpPr/>
            <p:nvPr/>
          </p:nvCxnSpPr>
          <p:spPr>
            <a:xfrm>
              <a:off x="179879" y="2060273"/>
              <a:ext cx="1439060" cy="1588"/>
            </a:xfrm>
            <a:prstGeom prst="straightConnector1">
              <a:avLst/>
            </a:prstGeom>
            <a:ln w="38100">
              <a:solidFill>
                <a:srgbClr val="FF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58" name="Group 105"/>
          <p:cNvGrpSpPr>
            <a:grpSpLocks/>
          </p:cNvGrpSpPr>
          <p:nvPr/>
        </p:nvGrpSpPr>
        <p:grpSpPr bwMode="auto">
          <a:xfrm>
            <a:off x="863646" y="4739171"/>
            <a:ext cx="1108774" cy="948044"/>
            <a:chOff x="251520" y="2924176"/>
            <a:chExt cx="1872556" cy="1584325"/>
          </a:xfrm>
        </p:grpSpPr>
        <p:grpSp>
          <p:nvGrpSpPr>
            <p:cNvPr id="59" name="Group 34"/>
            <p:cNvGrpSpPr>
              <a:grpSpLocks/>
            </p:cNvGrpSpPr>
            <p:nvPr/>
          </p:nvGrpSpPr>
          <p:grpSpPr bwMode="auto">
            <a:xfrm>
              <a:off x="251520" y="2924176"/>
              <a:ext cx="1872556" cy="1584325"/>
              <a:chOff x="35496" y="1196473"/>
              <a:chExt cx="1871513" cy="1584176"/>
            </a:xfrm>
          </p:grpSpPr>
          <p:grpSp>
            <p:nvGrpSpPr>
              <p:cNvPr id="61" name="Group 10"/>
              <p:cNvGrpSpPr>
                <a:grpSpLocks/>
              </p:cNvGrpSpPr>
              <p:nvPr/>
            </p:nvGrpSpPr>
            <p:grpSpPr bwMode="auto">
              <a:xfrm>
                <a:off x="257540" y="1196473"/>
                <a:ext cx="1649469" cy="1584176"/>
                <a:chOff x="3559673" y="1844544"/>
                <a:chExt cx="2955300" cy="2664569"/>
              </a:xfrm>
            </p:grpSpPr>
            <p:cxnSp>
              <p:nvCxnSpPr>
                <p:cNvPr id="65" name="Straight Arrow Connector 64"/>
                <p:cNvCxnSpPr/>
                <p:nvPr/>
              </p:nvCxnSpPr>
              <p:spPr>
                <a:xfrm>
                  <a:off x="4642337" y="3499887"/>
                  <a:ext cx="1872636" cy="267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6200000" flipV="1">
                  <a:off x="3813587" y="2673294"/>
                  <a:ext cx="1666023" cy="852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10800000" flipV="1">
                  <a:off x="3559673" y="3499887"/>
                  <a:ext cx="1091188" cy="100922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8" name="TextBox 113"/>
                <p:cNvSpPr txBox="1">
                  <a:spLocks noChangeArrowheads="1"/>
                </p:cNvSpPr>
                <p:nvPr/>
              </p:nvSpPr>
              <p:spPr bwMode="auto">
                <a:xfrm>
                  <a:off x="5613116" y="3481842"/>
                  <a:ext cx="576063" cy="672918"/>
                </a:xfrm>
                <a:prstGeom prst="rect">
                  <a:avLst/>
                </a:prstGeom>
                <a:noFill/>
                <a:ln w="9525">
                  <a:noFill/>
                  <a:miter lim="800000"/>
                  <a:headEnd/>
                  <a:tailEnd/>
                </a:ln>
              </p:spPr>
              <p:txBody>
                <a:bodyPr>
                  <a:spAutoFit/>
                </a:bodyPr>
                <a:lstStyle/>
                <a:p>
                  <a:pPr algn="ctr"/>
                  <a:r>
                    <a:rPr lang="en-US" sz="2000" b="1">
                      <a:solidFill>
                        <a:prstClr val="black"/>
                      </a:solidFill>
                    </a:rPr>
                    <a:t>X</a:t>
                  </a:r>
                </a:p>
              </p:txBody>
            </p:sp>
          </p:grpSp>
          <p:sp>
            <p:nvSpPr>
              <p:cNvPr id="62" name="TextBox 106"/>
              <p:cNvSpPr txBox="1">
                <a:spLocks noChangeArrowheads="1"/>
              </p:cNvSpPr>
              <p:nvPr/>
            </p:nvSpPr>
            <p:spPr bwMode="auto">
              <a:xfrm>
                <a:off x="35496" y="2348880"/>
                <a:ext cx="321524" cy="400073"/>
              </a:xfrm>
              <a:prstGeom prst="rect">
                <a:avLst/>
              </a:prstGeom>
              <a:noFill/>
              <a:ln w="9525">
                <a:noFill/>
                <a:miter lim="800000"/>
                <a:headEnd/>
                <a:tailEnd/>
              </a:ln>
            </p:spPr>
            <p:txBody>
              <a:bodyPr>
                <a:spAutoFit/>
              </a:bodyPr>
              <a:lstStyle/>
              <a:p>
                <a:pPr algn="ctr"/>
                <a:r>
                  <a:rPr lang="en-US" sz="2000" b="1">
                    <a:solidFill>
                      <a:prstClr val="black"/>
                    </a:solidFill>
                  </a:rPr>
                  <a:t>Z</a:t>
                </a:r>
              </a:p>
            </p:txBody>
          </p:sp>
          <p:sp>
            <p:nvSpPr>
              <p:cNvPr id="63" name="TextBox 107"/>
              <p:cNvSpPr txBox="1">
                <a:spLocks noChangeArrowheads="1"/>
              </p:cNvSpPr>
              <p:nvPr/>
            </p:nvSpPr>
            <p:spPr bwMode="auto">
              <a:xfrm>
                <a:off x="938108" y="1340768"/>
                <a:ext cx="321524" cy="400073"/>
              </a:xfrm>
              <a:prstGeom prst="rect">
                <a:avLst/>
              </a:prstGeom>
              <a:noFill/>
              <a:ln w="9525">
                <a:noFill/>
                <a:miter lim="800000"/>
                <a:headEnd/>
                <a:tailEnd/>
              </a:ln>
            </p:spPr>
            <p:txBody>
              <a:bodyPr>
                <a:spAutoFit/>
              </a:bodyPr>
              <a:lstStyle/>
              <a:p>
                <a:pPr algn="ctr"/>
                <a:r>
                  <a:rPr lang="en-US" sz="2000" b="1">
                    <a:solidFill>
                      <a:prstClr val="black"/>
                    </a:solidFill>
                  </a:rPr>
                  <a:t>Y</a:t>
                </a:r>
              </a:p>
            </p:txBody>
          </p:sp>
          <p:pic>
            <p:nvPicPr>
              <p:cNvPr id="64" name="Picture 2" descr="http://www.digitalcameradeals.co.uk/images/olympus-SP-510-ultra-zoom-camera-front.jpg"/>
              <p:cNvPicPr>
                <a:picLocks noChangeAspect="1" noChangeArrowheads="1"/>
              </p:cNvPicPr>
              <p:nvPr/>
            </p:nvPicPr>
            <p:blipFill>
              <a:blip r:embed="rId3" cstate="print"/>
              <a:srcRect/>
              <a:stretch>
                <a:fillRect/>
              </a:stretch>
            </p:blipFill>
            <p:spPr bwMode="auto">
              <a:xfrm>
                <a:off x="518668" y="1844824"/>
                <a:ext cx="884980" cy="648072"/>
              </a:xfrm>
              <a:prstGeom prst="rect">
                <a:avLst/>
              </a:prstGeom>
              <a:noFill/>
              <a:ln w="9525">
                <a:noFill/>
                <a:miter lim="800000"/>
                <a:headEnd/>
                <a:tailEnd/>
              </a:ln>
            </p:spPr>
          </p:pic>
        </p:grpSp>
        <p:cxnSp>
          <p:nvCxnSpPr>
            <p:cNvPr id="60" name="Straight Arrow Connector 59"/>
            <p:cNvCxnSpPr/>
            <p:nvPr/>
          </p:nvCxnSpPr>
          <p:spPr bwMode="auto">
            <a:xfrm rot="16200000" flipH="1">
              <a:off x="359996" y="3825085"/>
              <a:ext cx="1223964" cy="0"/>
            </a:xfrm>
            <a:prstGeom prst="straightConnector1">
              <a:avLst/>
            </a:prstGeom>
            <a:ln w="38100">
              <a:solidFill>
                <a:srgbClr val="FF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69" name="Group 120"/>
          <p:cNvGrpSpPr>
            <a:grpSpLocks/>
          </p:cNvGrpSpPr>
          <p:nvPr/>
        </p:nvGrpSpPr>
        <p:grpSpPr bwMode="auto">
          <a:xfrm>
            <a:off x="3378245" y="2279683"/>
            <a:ext cx="1108775" cy="948044"/>
            <a:chOff x="250479" y="4581525"/>
            <a:chExt cx="1873597" cy="1584326"/>
          </a:xfrm>
        </p:grpSpPr>
        <p:grpSp>
          <p:nvGrpSpPr>
            <p:cNvPr id="70" name="Group 34"/>
            <p:cNvGrpSpPr>
              <a:grpSpLocks/>
            </p:cNvGrpSpPr>
            <p:nvPr/>
          </p:nvGrpSpPr>
          <p:grpSpPr bwMode="auto">
            <a:xfrm>
              <a:off x="250479" y="4581525"/>
              <a:ext cx="1873597" cy="1584326"/>
              <a:chOff x="35496" y="1197289"/>
              <a:chExt cx="1872554" cy="1584178"/>
            </a:xfrm>
          </p:grpSpPr>
          <p:grpSp>
            <p:nvGrpSpPr>
              <p:cNvPr id="72" name="Group 10"/>
              <p:cNvGrpSpPr>
                <a:grpSpLocks/>
              </p:cNvGrpSpPr>
              <p:nvPr/>
            </p:nvGrpSpPr>
            <p:grpSpPr bwMode="auto">
              <a:xfrm>
                <a:off x="257664" y="1197289"/>
                <a:ext cx="1650386" cy="1584178"/>
                <a:chOff x="3559895" y="1845916"/>
                <a:chExt cx="2956942" cy="2664570"/>
              </a:xfrm>
            </p:grpSpPr>
            <p:cxnSp>
              <p:nvCxnSpPr>
                <p:cNvPr id="76" name="Straight Arrow Connector 75"/>
                <p:cNvCxnSpPr/>
                <p:nvPr/>
              </p:nvCxnSpPr>
              <p:spPr>
                <a:xfrm>
                  <a:off x="4643160" y="3501260"/>
                  <a:ext cx="1873677" cy="267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16200000" flipV="1">
                  <a:off x="3814413" y="2674663"/>
                  <a:ext cx="1666024" cy="852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flipV="1">
                  <a:off x="3559895" y="3501260"/>
                  <a:ext cx="1091794" cy="100922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9" name="TextBox 113"/>
                <p:cNvSpPr txBox="1">
                  <a:spLocks noChangeArrowheads="1"/>
                </p:cNvSpPr>
                <p:nvPr/>
              </p:nvSpPr>
              <p:spPr bwMode="auto">
                <a:xfrm>
                  <a:off x="5613116" y="3481843"/>
                  <a:ext cx="576065" cy="672919"/>
                </a:xfrm>
                <a:prstGeom prst="rect">
                  <a:avLst/>
                </a:prstGeom>
                <a:noFill/>
                <a:ln w="9525">
                  <a:noFill/>
                  <a:miter lim="800000"/>
                  <a:headEnd/>
                  <a:tailEnd/>
                </a:ln>
              </p:spPr>
              <p:txBody>
                <a:bodyPr>
                  <a:spAutoFit/>
                </a:bodyPr>
                <a:lstStyle/>
                <a:p>
                  <a:pPr algn="ctr"/>
                  <a:r>
                    <a:rPr lang="en-US" sz="2000" b="1">
                      <a:solidFill>
                        <a:prstClr val="black"/>
                      </a:solidFill>
                    </a:rPr>
                    <a:t>X</a:t>
                  </a:r>
                </a:p>
              </p:txBody>
            </p:sp>
          </p:grpSp>
          <p:sp>
            <p:nvSpPr>
              <p:cNvPr id="73" name="TextBox 106"/>
              <p:cNvSpPr txBox="1">
                <a:spLocks noChangeArrowheads="1"/>
              </p:cNvSpPr>
              <p:nvPr/>
            </p:nvSpPr>
            <p:spPr bwMode="auto">
              <a:xfrm>
                <a:off x="35496" y="2348880"/>
                <a:ext cx="321524" cy="400073"/>
              </a:xfrm>
              <a:prstGeom prst="rect">
                <a:avLst/>
              </a:prstGeom>
              <a:noFill/>
              <a:ln w="9525">
                <a:noFill/>
                <a:miter lim="800000"/>
                <a:headEnd/>
                <a:tailEnd/>
              </a:ln>
            </p:spPr>
            <p:txBody>
              <a:bodyPr>
                <a:spAutoFit/>
              </a:bodyPr>
              <a:lstStyle/>
              <a:p>
                <a:pPr algn="ctr"/>
                <a:r>
                  <a:rPr lang="en-US" sz="2000" b="1">
                    <a:solidFill>
                      <a:prstClr val="black"/>
                    </a:solidFill>
                  </a:rPr>
                  <a:t>Z</a:t>
                </a:r>
              </a:p>
            </p:txBody>
          </p:sp>
          <p:sp>
            <p:nvSpPr>
              <p:cNvPr id="74" name="TextBox 107"/>
              <p:cNvSpPr txBox="1">
                <a:spLocks noChangeArrowheads="1"/>
              </p:cNvSpPr>
              <p:nvPr/>
            </p:nvSpPr>
            <p:spPr bwMode="auto">
              <a:xfrm>
                <a:off x="938108" y="1340769"/>
                <a:ext cx="321524" cy="400073"/>
              </a:xfrm>
              <a:prstGeom prst="rect">
                <a:avLst/>
              </a:prstGeom>
              <a:noFill/>
              <a:ln w="9525">
                <a:noFill/>
                <a:miter lim="800000"/>
                <a:headEnd/>
                <a:tailEnd/>
              </a:ln>
            </p:spPr>
            <p:txBody>
              <a:bodyPr>
                <a:spAutoFit/>
              </a:bodyPr>
              <a:lstStyle/>
              <a:p>
                <a:pPr algn="ctr"/>
                <a:r>
                  <a:rPr lang="en-US" sz="2000" b="1">
                    <a:solidFill>
                      <a:prstClr val="black"/>
                    </a:solidFill>
                  </a:rPr>
                  <a:t>Y</a:t>
                </a:r>
              </a:p>
            </p:txBody>
          </p:sp>
          <p:pic>
            <p:nvPicPr>
              <p:cNvPr id="75" name="Picture 2" descr="http://www.digitalcameradeals.co.uk/images/olympus-SP-510-ultra-zoom-camera-front.jpg"/>
              <p:cNvPicPr>
                <a:picLocks noChangeAspect="1" noChangeArrowheads="1"/>
              </p:cNvPicPr>
              <p:nvPr/>
            </p:nvPicPr>
            <p:blipFill>
              <a:blip r:embed="rId3" cstate="print"/>
              <a:srcRect/>
              <a:stretch>
                <a:fillRect/>
              </a:stretch>
            </p:blipFill>
            <p:spPr bwMode="auto">
              <a:xfrm>
                <a:off x="518668" y="1844824"/>
                <a:ext cx="884980" cy="648072"/>
              </a:xfrm>
              <a:prstGeom prst="rect">
                <a:avLst/>
              </a:prstGeom>
              <a:noFill/>
              <a:ln w="9525">
                <a:noFill/>
                <a:miter lim="800000"/>
                <a:headEnd/>
                <a:tailEnd/>
              </a:ln>
            </p:spPr>
          </p:pic>
        </p:grpSp>
        <p:cxnSp>
          <p:nvCxnSpPr>
            <p:cNvPr id="71" name="Straight Arrow Connector 70"/>
            <p:cNvCxnSpPr/>
            <p:nvPr/>
          </p:nvCxnSpPr>
          <p:spPr bwMode="auto">
            <a:xfrm rot="5400000" flipH="1" flipV="1">
              <a:off x="827742" y="5012432"/>
              <a:ext cx="1079501" cy="1081287"/>
            </a:xfrm>
            <a:prstGeom prst="straightConnector1">
              <a:avLst/>
            </a:prstGeom>
            <a:ln w="38100">
              <a:solidFill>
                <a:srgbClr val="FF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80" name="Picture 136" descr="E:\My Research\10_ECCV\kernels_pitch.png"/>
          <p:cNvPicPr>
            <a:picLocks noChangeAspect="1" noChangeArrowheads="1"/>
          </p:cNvPicPr>
          <p:nvPr/>
        </p:nvPicPr>
        <p:blipFill>
          <a:blip r:embed="rId4" cstate="print"/>
          <a:srcRect/>
          <a:stretch>
            <a:fillRect/>
          </a:stretch>
        </p:blipFill>
        <p:spPr bwMode="auto">
          <a:xfrm>
            <a:off x="6203992" y="3490044"/>
            <a:ext cx="1747510" cy="1165043"/>
          </a:xfrm>
          <a:prstGeom prst="rect">
            <a:avLst/>
          </a:prstGeom>
          <a:noFill/>
        </p:spPr>
      </p:pic>
      <p:sp>
        <p:nvSpPr>
          <p:cNvPr id="81" name="TextBox 129"/>
          <p:cNvSpPr txBox="1">
            <a:spLocks noChangeArrowheads="1"/>
          </p:cNvSpPr>
          <p:nvPr/>
        </p:nvSpPr>
        <p:spPr bwMode="auto">
          <a:xfrm>
            <a:off x="6641644" y="2221486"/>
            <a:ext cx="1892756" cy="338554"/>
          </a:xfrm>
          <a:prstGeom prst="rect">
            <a:avLst/>
          </a:prstGeom>
          <a:noFill/>
          <a:ln w="9525">
            <a:noFill/>
            <a:miter lim="800000"/>
            <a:headEnd/>
            <a:tailEnd/>
          </a:ln>
        </p:spPr>
        <p:txBody>
          <a:bodyPr wrap="square">
            <a:spAutoFit/>
          </a:bodyPr>
          <a:lstStyle/>
          <a:p>
            <a:pPr algn="ctr"/>
            <a:r>
              <a:rPr lang="en-US" sz="1600" dirty="0" smtClean="0">
                <a:solidFill>
                  <a:prstClr val="black"/>
                </a:solidFill>
                <a:ea typeface="Adobe Gothic Std B" pitchFamily="34" charset="-128"/>
              </a:rPr>
              <a:t>Pitch (X-rotation</a:t>
            </a:r>
            <a:r>
              <a:rPr lang="en-US" sz="1600" dirty="0">
                <a:solidFill>
                  <a:prstClr val="black"/>
                </a:solidFill>
                <a:ea typeface="Adobe Gothic Std B" pitchFamily="34" charset="-128"/>
              </a:rPr>
              <a:t>)</a:t>
            </a:r>
          </a:p>
        </p:txBody>
      </p:sp>
      <p:pic>
        <p:nvPicPr>
          <p:cNvPr id="82" name="Picture 137" descr="E:\My Research\10_ECCV\kernels_yaw.png"/>
          <p:cNvPicPr>
            <a:picLocks noChangeAspect="1" noChangeArrowheads="1"/>
          </p:cNvPicPr>
          <p:nvPr/>
        </p:nvPicPr>
        <p:blipFill>
          <a:blip r:embed="rId5" cstate="print"/>
          <a:srcRect/>
          <a:stretch>
            <a:fillRect/>
          </a:stretch>
        </p:blipFill>
        <p:spPr bwMode="auto">
          <a:xfrm>
            <a:off x="6199598" y="1036937"/>
            <a:ext cx="1747510" cy="1165043"/>
          </a:xfrm>
          <a:prstGeom prst="rect">
            <a:avLst/>
          </a:prstGeom>
          <a:noFill/>
        </p:spPr>
      </p:pic>
      <p:sp>
        <p:nvSpPr>
          <p:cNvPr id="83" name="TextBox 129"/>
          <p:cNvSpPr txBox="1">
            <a:spLocks noChangeArrowheads="1"/>
          </p:cNvSpPr>
          <p:nvPr/>
        </p:nvSpPr>
        <p:spPr bwMode="auto">
          <a:xfrm>
            <a:off x="6604169" y="4661258"/>
            <a:ext cx="1889937" cy="338554"/>
          </a:xfrm>
          <a:prstGeom prst="rect">
            <a:avLst/>
          </a:prstGeom>
          <a:noFill/>
          <a:ln w="9525">
            <a:noFill/>
            <a:miter lim="800000"/>
            <a:headEnd/>
            <a:tailEnd/>
          </a:ln>
        </p:spPr>
        <p:txBody>
          <a:bodyPr wrap="square">
            <a:spAutoFit/>
          </a:bodyPr>
          <a:lstStyle/>
          <a:p>
            <a:pPr algn="ctr"/>
            <a:r>
              <a:rPr lang="en-US" sz="1600" dirty="0" smtClean="0">
                <a:solidFill>
                  <a:prstClr val="black"/>
                </a:solidFill>
                <a:ea typeface="Adobe Gothic Std B" pitchFamily="34" charset="-128"/>
              </a:rPr>
              <a:t>Yaw (Y-rotation</a:t>
            </a:r>
            <a:r>
              <a:rPr lang="en-US" sz="1600" dirty="0">
                <a:solidFill>
                  <a:prstClr val="black"/>
                </a:solidFill>
                <a:ea typeface="Adobe Gothic Std B" pitchFamily="34" charset="-128"/>
              </a:rPr>
              <a:t>)</a:t>
            </a:r>
          </a:p>
        </p:txBody>
      </p:sp>
      <p:pic>
        <p:nvPicPr>
          <p:cNvPr id="84" name="Picture 138" descr="E:\My Research\10_ECCV\kernels_z.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Lst>
          </a:blip>
          <a:srcRect/>
          <a:stretch>
            <a:fillRect/>
          </a:stretch>
        </p:blipFill>
        <p:spPr bwMode="auto">
          <a:xfrm>
            <a:off x="3645039" y="1038846"/>
            <a:ext cx="1747510" cy="1165043"/>
          </a:xfrm>
          <a:prstGeom prst="rect">
            <a:avLst/>
          </a:prstGeom>
          <a:noFill/>
        </p:spPr>
      </p:pic>
      <p:sp>
        <p:nvSpPr>
          <p:cNvPr id="85" name="TextBox 129"/>
          <p:cNvSpPr txBox="1">
            <a:spLocks noChangeArrowheads="1"/>
          </p:cNvSpPr>
          <p:nvPr/>
        </p:nvSpPr>
        <p:spPr bwMode="auto">
          <a:xfrm>
            <a:off x="1611377" y="2224292"/>
            <a:ext cx="1252429" cy="338554"/>
          </a:xfrm>
          <a:prstGeom prst="rect">
            <a:avLst/>
          </a:prstGeom>
          <a:noFill/>
          <a:ln w="9525">
            <a:noFill/>
            <a:miter lim="800000"/>
            <a:headEnd/>
            <a:tailEnd/>
          </a:ln>
        </p:spPr>
        <p:txBody>
          <a:bodyPr wrap="square">
            <a:spAutoFit/>
          </a:bodyPr>
          <a:lstStyle/>
          <a:p>
            <a:pPr algn="ctr"/>
            <a:r>
              <a:rPr lang="en-US" sz="1600" dirty="0" smtClean="0">
                <a:solidFill>
                  <a:prstClr val="black"/>
                </a:solidFill>
                <a:ea typeface="Adobe Gothic Std B" pitchFamily="34" charset="-128"/>
              </a:rPr>
              <a:t>X-translation</a:t>
            </a:r>
            <a:endParaRPr lang="en-US" sz="1600" dirty="0">
              <a:solidFill>
                <a:prstClr val="black"/>
              </a:solidFill>
              <a:ea typeface="Adobe Gothic Std B" pitchFamily="34" charset="-128"/>
            </a:endParaRPr>
          </a:p>
        </p:txBody>
      </p:sp>
      <p:sp>
        <p:nvSpPr>
          <p:cNvPr id="86" name="TextBox 129"/>
          <p:cNvSpPr txBox="1">
            <a:spLocks noChangeArrowheads="1"/>
          </p:cNvSpPr>
          <p:nvPr/>
        </p:nvSpPr>
        <p:spPr bwMode="auto">
          <a:xfrm>
            <a:off x="1626713" y="4646212"/>
            <a:ext cx="1252429" cy="338554"/>
          </a:xfrm>
          <a:prstGeom prst="rect">
            <a:avLst/>
          </a:prstGeom>
          <a:noFill/>
          <a:ln w="9525">
            <a:noFill/>
            <a:miter lim="800000"/>
            <a:headEnd/>
            <a:tailEnd/>
          </a:ln>
        </p:spPr>
        <p:txBody>
          <a:bodyPr wrap="square">
            <a:spAutoFit/>
          </a:bodyPr>
          <a:lstStyle/>
          <a:p>
            <a:pPr algn="ctr"/>
            <a:r>
              <a:rPr lang="en-US" sz="1600" dirty="0" smtClean="0">
                <a:solidFill>
                  <a:prstClr val="black"/>
                </a:solidFill>
                <a:ea typeface="Adobe Gothic Std B" pitchFamily="34" charset="-128"/>
              </a:rPr>
              <a:t>Y-translation</a:t>
            </a:r>
            <a:endParaRPr lang="en-US" sz="1600" dirty="0">
              <a:solidFill>
                <a:prstClr val="black"/>
              </a:solidFill>
              <a:ea typeface="Adobe Gothic Std B" pitchFamily="34" charset="-128"/>
            </a:endParaRPr>
          </a:p>
        </p:txBody>
      </p:sp>
      <p:pic>
        <p:nvPicPr>
          <p:cNvPr id="87" name="Picture 146" descr="C:\Users\Administrator.UWCSE-0TB1H53LO\Desktop\kernels_xtrans.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Lst>
          </a:blip>
          <a:srcRect/>
          <a:stretch>
            <a:fillRect/>
          </a:stretch>
        </p:blipFill>
        <p:spPr bwMode="auto">
          <a:xfrm>
            <a:off x="1127719" y="1038846"/>
            <a:ext cx="1747510" cy="1165043"/>
          </a:xfrm>
          <a:prstGeom prst="rect">
            <a:avLst/>
          </a:prstGeom>
          <a:noFill/>
          <a:ln w="76200">
            <a:noFill/>
          </a:ln>
        </p:spPr>
      </p:pic>
      <p:pic>
        <p:nvPicPr>
          <p:cNvPr id="88" name="Picture 147" descr="C:\Users\Administrator.UWCSE-0TB1H53LO\Desktop\kernels_ytrans.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Lst>
          </a:blip>
          <a:srcRect/>
          <a:stretch>
            <a:fillRect/>
          </a:stretch>
        </p:blipFill>
        <p:spPr bwMode="auto">
          <a:xfrm>
            <a:off x="1127719" y="3472367"/>
            <a:ext cx="1747510" cy="1165043"/>
          </a:xfrm>
          <a:prstGeom prst="rect">
            <a:avLst/>
          </a:prstGeom>
          <a:noFill/>
          <a:ln w="76200">
            <a:noFill/>
          </a:ln>
        </p:spPr>
      </p:pic>
      <p:sp>
        <p:nvSpPr>
          <p:cNvPr id="89" name="TextBox 129"/>
          <p:cNvSpPr txBox="1">
            <a:spLocks noChangeArrowheads="1"/>
          </p:cNvSpPr>
          <p:nvPr/>
        </p:nvSpPr>
        <p:spPr bwMode="auto">
          <a:xfrm>
            <a:off x="4029820" y="4670631"/>
            <a:ext cx="1723350" cy="338554"/>
          </a:xfrm>
          <a:prstGeom prst="rect">
            <a:avLst/>
          </a:prstGeom>
          <a:noFill/>
          <a:ln w="9525">
            <a:noFill/>
            <a:miter lim="800000"/>
            <a:headEnd/>
            <a:tailEnd/>
          </a:ln>
        </p:spPr>
        <p:txBody>
          <a:bodyPr wrap="square">
            <a:spAutoFit/>
          </a:bodyPr>
          <a:lstStyle/>
          <a:p>
            <a:pPr algn="ctr"/>
            <a:r>
              <a:rPr lang="en-US" sz="1600" dirty="0">
                <a:solidFill>
                  <a:prstClr val="black"/>
                </a:solidFill>
                <a:ea typeface="Adobe Gothic Std B" pitchFamily="34" charset="-128"/>
              </a:rPr>
              <a:t>Roll (Z-rotation)</a:t>
            </a:r>
          </a:p>
        </p:txBody>
      </p:sp>
      <p:sp>
        <p:nvSpPr>
          <p:cNvPr id="90" name="TextBox 129"/>
          <p:cNvSpPr txBox="1">
            <a:spLocks noChangeArrowheads="1"/>
          </p:cNvSpPr>
          <p:nvPr/>
        </p:nvSpPr>
        <p:spPr bwMode="auto">
          <a:xfrm>
            <a:off x="4134533" y="2233602"/>
            <a:ext cx="1252429" cy="338554"/>
          </a:xfrm>
          <a:prstGeom prst="rect">
            <a:avLst/>
          </a:prstGeom>
          <a:noFill/>
          <a:ln w="9525">
            <a:noFill/>
            <a:miter lim="800000"/>
            <a:headEnd/>
            <a:tailEnd/>
          </a:ln>
        </p:spPr>
        <p:txBody>
          <a:bodyPr wrap="square">
            <a:spAutoFit/>
          </a:bodyPr>
          <a:lstStyle/>
          <a:p>
            <a:pPr algn="ctr"/>
            <a:r>
              <a:rPr lang="en-US" sz="1600" dirty="0" smtClean="0">
                <a:solidFill>
                  <a:prstClr val="black"/>
                </a:solidFill>
                <a:ea typeface="Adobe Gothic Std B" pitchFamily="34" charset="-128"/>
              </a:rPr>
              <a:t>Z-translation</a:t>
            </a:r>
            <a:endParaRPr lang="en-US" sz="1600" dirty="0">
              <a:solidFill>
                <a:prstClr val="black"/>
              </a:solidFill>
              <a:ea typeface="Adobe Gothic Std B" pitchFamily="34" charset="-128"/>
            </a:endParaRPr>
          </a:p>
        </p:txBody>
      </p:sp>
      <p:sp>
        <p:nvSpPr>
          <p:cNvPr id="92" name="Title 1"/>
          <p:cNvSpPr>
            <a:spLocks noGrp="1"/>
          </p:cNvSpPr>
          <p:nvPr>
            <p:ph type="title"/>
          </p:nvPr>
        </p:nvSpPr>
        <p:spPr>
          <a:xfrm>
            <a:off x="439702" y="-76200"/>
            <a:ext cx="8229600" cy="1143000"/>
          </a:xfrm>
        </p:spPr>
        <p:txBody>
          <a:bodyPr/>
          <a:lstStyle/>
          <a:p>
            <a:r>
              <a:rPr lang="en-US" dirty="0" smtClean="0"/>
              <a:t>6 degrees = many motions</a:t>
            </a:r>
            <a:endParaRPr lang="en-US" dirty="0"/>
          </a:p>
        </p:txBody>
      </p:sp>
      <p:sp>
        <p:nvSpPr>
          <p:cNvPr id="2" name="TextBox 1"/>
          <p:cNvSpPr txBox="1"/>
          <p:nvPr/>
        </p:nvSpPr>
        <p:spPr>
          <a:xfrm>
            <a:off x="1457311" y="6172200"/>
            <a:ext cx="6315089" cy="461665"/>
          </a:xfrm>
          <a:prstGeom prst="rect">
            <a:avLst/>
          </a:prstGeom>
          <a:noFill/>
        </p:spPr>
        <p:txBody>
          <a:bodyPr wrap="square" rtlCol="0">
            <a:spAutoFit/>
          </a:bodyPr>
          <a:lstStyle/>
          <a:p>
            <a:r>
              <a:rPr lang="en-US" dirty="0" smtClean="0">
                <a:solidFill>
                  <a:srgbClr val="C00000"/>
                </a:solidFill>
                <a:latin typeface="+mn-lt"/>
              </a:rPr>
              <a:t>* Also spatially variant due to depth (</a:t>
            </a:r>
            <a:r>
              <a:rPr lang="en-US" dirty="0" err="1" smtClean="0">
                <a:solidFill>
                  <a:srgbClr val="C00000"/>
                </a:solidFill>
                <a:latin typeface="+mn-lt"/>
              </a:rPr>
              <a:t>DoF</a:t>
            </a:r>
            <a:r>
              <a:rPr lang="en-US" dirty="0" smtClean="0">
                <a:solidFill>
                  <a:srgbClr val="C00000"/>
                </a:solidFill>
                <a:latin typeface="+mn-lt"/>
              </a:rPr>
              <a:t>).</a:t>
            </a:r>
            <a:endParaRPr lang="en-US" dirty="0">
              <a:solidFill>
                <a:srgbClr val="C00000"/>
              </a:solidFill>
              <a:latin typeface="+mn-lt"/>
            </a:endParaRPr>
          </a:p>
        </p:txBody>
      </p:sp>
    </p:spTree>
    <p:extLst>
      <p:ext uri="{BB962C8B-B14F-4D97-AF65-F5344CB8AC3E}">
        <p14:creationId xmlns:p14="http://schemas.microsoft.com/office/powerpoint/2010/main" val="701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Selecting regions</a:t>
            </a:r>
          </a:p>
        </p:txBody>
      </p:sp>
      <p:sp>
        <p:nvSpPr>
          <p:cNvPr id="21507" name="Content Placeholder 2"/>
          <p:cNvSpPr>
            <a:spLocks noGrp="1"/>
          </p:cNvSpPr>
          <p:nvPr>
            <p:ph idx="1"/>
          </p:nvPr>
        </p:nvSpPr>
        <p:spPr/>
        <p:txBody>
          <a:bodyPr/>
          <a:lstStyle/>
          <a:p>
            <a:r>
              <a:rPr lang="en-US" dirty="0" smtClean="0"/>
              <a:t>Use Photoshop’s “magic wand.”</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Inertial Measurement Sensors</a:t>
            </a:r>
            <a:endParaRPr lang="en-US" dirty="0"/>
          </a:p>
        </p:txBody>
      </p:sp>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8324850" cy="425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52600" y="5998615"/>
            <a:ext cx="5562600" cy="523220"/>
          </a:xfrm>
          <a:prstGeom prst="rect">
            <a:avLst/>
          </a:prstGeom>
        </p:spPr>
        <p:txBody>
          <a:bodyPr wrap="square">
            <a:spAutoFit/>
          </a:bodyPr>
          <a:lstStyle/>
          <a:p>
            <a:r>
              <a:rPr lang="en-US" sz="1400" u="sng" dirty="0">
                <a:latin typeface="+mn-lt"/>
                <a:hlinkClick r:id="rId3" action="ppaction://hlinkfile"/>
              </a:rPr>
              <a:t>Image </a:t>
            </a:r>
            <a:r>
              <a:rPr lang="en-US" sz="1400" u="sng" dirty="0" err="1">
                <a:latin typeface="+mn-lt"/>
                <a:hlinkClick r:id="rId3" action="ppaction://hlinkfile"/>
              </a:rPr>
              <a:t>deblurring</a:t>
            </a:r>
            <a:r>
              <a:rPr lang="en-US" sz="1400" u="sng" dirty="0">
                <a:latin typeface="+mn-lt"/>
                <a:hlinkClick r:id="rId3" action="ppaction://hlinkfile"/>
              </a:rPr>
              <a:t> with inertial measurement </a:t>
            </a:r>
            <a:r>
              <a:rPr lang="en-US" sz="1400" u="sng" dirty="0" smtClean="0">
                <a:latin typeface="+mn-lt"/>
                <a:hlinkClick r:id="rId3" action="ppaction://hlinkfile"/>
              </a:rPr>
              <a:t>sensors</a:t>
            </a:r>
            <a:r>
              <a:rPr lang="en-US" sz="1400" dirty="0" smtClean="0">
                <a:latin typeface="+mn-lt"/>
              </a:rPr>
              <a:t>, N</a:t>
            </a:r>
            <a:r>
              <a:rPr lang="en-US" sz="1400" dirty="0">
                <a:latin typeface="+mn-lt"/>
              </a:rPr>
              <a:t>. Joshi, S.B. Kang, C.L. Zitnick, and R. </a:t>
            </a:r>
            <a:r>
              <a:rPr lang="en-US" sz="1400" dirty="0" smtClean="0">
                <a:latin typeface="+mn-lt"/>
              </a:rPr>
              <a:t>Szeliski, </a:t>
            </a:r>
            <a:r>
              <a:rPr lang="en-US" sz="1400" i="1" dirty="0" smtClean="0">
                <a:latin typeface="+mn-lt"/>
              </a:rPr>
              <a:t>SIGGRAPH</a:t>
            </a:r>
            <a:r>
              <a:rPr lang="en-US" sz="1400" dirty="0">
                <a:latin typeface="+mn-lt"/>
              </a:rPr>
              <a:t>, 2010</a:t>
            </a:r>
          </a:p>
        </p:txBody>
      </p:sp>
    </p:spTree>
    <p:extLst>
      <p:ext uri="{BB962C8B-B14F-4D97-AF65-F5344CB8AC3E}">
        <p14:creationId xmlns:p14="http://schemas.microsoft.com/office/powerpoint/2010/main" val="7002619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07271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2514600" y="6400800"/>
            <a:ext cx="1828800" cy="228600"/>
          </a:xfrm>
          <a:prstGeom prst="rect">
            <a:avLst/>
          </a:prstGeom>
          <a:solidFill>
            <a:schemeClr val="accent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685061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custDataLst>
              <p:tags r:id="rId1"/>
            </p:custDataLst>
          </p:nvPr>
        </p:nvSpPr>
        <p:spPr/>
        <p:txBody>
          <a:bodyPr/>
          <a:lstStyle/>
          <a:p>
            <a:r>
              <a:rPr lang="en-US"/>
              <a:t>Focus</a:t>
            </a:r>
          </a:p>
        </p:txBody>
      </p:sp>
      <p:sp>
        <p:nvSpPr>
          <p:cNvPr id="536579" name="Rectangle 3"/>
          <p:cNvSpPr>
            <a:spLocks noGrp="1" noChangeArrowheads="1"/>
          </p:cNvSpPr>
          <p:nvPr>
            <p:ph type="body" idx="1"/>
            <p:custDataLst>
              <p:tags r:id="rId2"/>
            </p:custDataLst>
          </p:nvPr>
        </p:nvSpPr>
        <p:spPr/>
        <p:txBody>
          <a:bodyPr/>
          <a:lstStyle/>
          <a:p>
            <a:r>
              <a:rPr lang="en-US"/>
              <a:t>Suppose we want to produce images where the desired object is </a:t>
            </a:r>
            <a:r>
              <a:rPr lang="en-US" b="1" i="1"/>
              <a:t>guaranteed</a:t>
            </a:r>
            <a:r>
              <a:rPr lang="en-US"/>
              <a:t> to be in focus?</a:t>
            </a:r>
          </a:p>
          <a:p>
            <a:pPr lvl="1"/>
            <a:endParaRPr lang="en-US"/>
          </a:p>
          <a:p>
            <a:pPr lvl="1"/>
            <a:endParaRPr lang="en-US"/>
          </a:p>
          <a:p>
            <a:pPr lvl="1"/>
            <a:endParaRPr lang="en-US"/>
          </a:p>
          <a:p>
            <a:pPr lvl="1"/>
            <a:endParaRPr lang="en-US"/>
          </a:p>
          <a:p>
            <a:pPr lvl="1"/>
            <a:endParaRPr lang="en-US"/>
          </a:p>
          <a:p>
            <a:r>
              <a:rPr lang="en-US"/>
              <a:t>Or suppose we want </a:t>
            </a:r>
            <a:r>
              <a:rPr lang="en-US" b="1" i="1"/>
              <a:t>everything</a:t>
            </a:r>
            <a:r>
              <a:rPr lang="en-US"/>
              <a:t> to be in focus?</a:t>
            </a:r>
          </a:p>
        </p:txBody>
      </p:sp>
    </p:spTree>
    <p:extLst>
      <p:ext uri="{BB962C8B-B14F-4D97-AF65-F5344CB8AC3E}">
        <p14:creationId xmlns:p14="http://schemas.microsoft.com/office/powerpoint/2010/main" val="3219624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65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3" name="Picture 3" descr="CRW_7608-cs"/>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585788" y="1371600"/>
            <a:ext cx="2884487" cy="294798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537604" name="Picture 4" descr="DSC_4375"/>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4124325" y="1371600"/>
            <a:ext cx="4432300" cy="294798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37605" name="Text Box 5"/>
          <p:cNvSpPr txBox="1">
            <a:spLocks noChangeArrowheads="1"/>
          </p:cNvSpPr>
          <p:nvPr>
            <p:custDataLst>
              <p:tags r:id="rId3"/>
            </p:custDataLst>
          </p:nvPr>
        </p:nvSpPr>
        <p:spPr bwMode="auto">
          <a:xfrm>
            <a:off x="5792788" y="338772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000" i="1">
              <a:cs typeface="Arial" charset="0"/>
            </a:endParaRPr>
          </a:p>
        </p:txBody>
      </p:sp>
      <p:sp>
        <p:nvSpPr>
          <p:cNvPr id="537607" name="Rectangle 7"/>
          <p:cNvSpPr>
            <a:spLocks noGrp="1" noChangeArrowheads="1"/>
          </p:cNvSpPr>
          <p:nvPr>
            <p:ph type="title"/>
            <p:custDataLst>
              <p:tags r:id="rId4"/>
            </p:custDataLst>
          </p:nvPr>
        </p:nvSpPr>
        <p:spPr/>
        <p:txBody>
          <a:bodyPr/>
          <a:lstStyle/>
          <a:p>
            <a:r>
              <a:rPr lang="en-US"/>
              <a:t>Light field camera [Ng et al., 2005]</a:t>
            </a:r>
          </a:p>
        </p:txBody>
      </p:sp>
      <p:sp>
        <p:nvSpPr>
          <p:cNvPr id="537608" name="Rectangle 8"/>
          <p:cNvSpPr>
            <a:spLocks noChangeArrowheads="1"/>
          </p:cNvSpPr>
          <p:nvPr>
            <p:custDataLst>
              <p:tags r:id="rId5"/>
            </p:custDataLst>
          </p:nvPr>
        </p:nvSpPr>
        <p:spPr bwMode="auto">
          <a:xfrm>
            <a:off x="1066800" y="5181600"/>
            <a:ext cx="33650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latin typeface="+mn-lt"/>
                <a:hlinkClick r:id="rId10"/>
              </a:rPr>
              <a:t>http://lytro.com/gallery/</a:t>
            </a:r>
            <a:r>
              <a:rPr lang="en-US" dirty="0" smtClean="0">
                <a:latin typeface="+mn-lt"/>
              </a:rPr>
              <a:t> </a:t>
            </a:r>
            <a:endParaRPr lang="en-US" dirty="0">
              <a:latin typeface="+mn-lt"/>
            </a:endParaRPr>
          </a:p>
        </p:txBody>
      </p:sp>
    </p:spTree>
    <p:extLst>
      <p:ext uri="{BB962C8B-B14F-4D97-AF65-F5344CB8AC3E}">
        <p14:creationId xmlns:p14="http://schemas.microsoft.com/office/powerpoint/2010/main" val="731666651"/>
      </p:ext>
    </p:extLst>
  </p:cSld>
  <p:clrMapOvr>
    <a:masterClrMapping/>
  </p:clrMapOvr>
  <p:transition>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1" name="Picture 3" descr="overview-conv"/>
          <p:cNvPicPr>
            <a:picLocks noChangeAspect="1" noChangeArrowheads="1"/>
          </p:cNvPicPr>
          <p:nvPr>
            <p:custDataLst>
              <p:tags r:id="rId1"/>
            </p:custDataLst>
          </p:nvPr>
        </p:nvPicPr>
        <p:blipFill>
          <a:blip r:embed="rId11">
            <a:lum contrast="-100000"/>
            <a:extLst>
              <a:ext uri="{28A0092B-C50C-407E-A947-70E740481C1C}">
                <a14:useLocalDpi xmlns:a14="http://schemas.microsoft.com/office/drawing/2010/main" val="0"/>
              </a:ext>
            </a:extLst>
          </a:blip>
          <a:srcRect/>
          <a:stretch>
            <a:fillRect/>
          </a:stretch>
        </p:blipFill>
        <p:spPr bwMode="auto">
          <a:xfrm>
            <a:off x="1397000" y="1754188"/>
            <a:ext cx="6494463" cy="2108200"/>
          </a:xfrm>
          <a:prstGeom prst="rect">
            <a:avLst/>
          </a:prstGeom>
          <a:noFill/>
          <a:extLst>
            <a:ext uri="{909E8E84-426E-40DD-AFC4-6F175D3DCCD1}">
              <a14:hiddenFill xmlns:a14="http://schemas.microsoft.com/office/drawing/2010/main">
                <a:solidFill>
                  <a:srgbClr val="FFFFFF"/>
                </a:solidFill>
              </a14:hiddenFill>
            </a:ext>
          </a:extLst>
        </p:spPr>
      </p:pic>
      <p:pic>
        <p:nvPicPr>
          <p:cNvPr id="539652" name="Picture 4" descr="overview"/>
          <p:cNvPicPr>
            <a:picLocks noChangeAspect="1" noChangeArrowheads="1"/>
          </p:cNvPicPr>
          <p:nvPr>
            <p:custDataLst>
              <p:tags r:id="rId2"/>
            </p:custDataLst>
          </p:nvPr>
        </p:nvPicPr>
        <p:blipFill>
          <a:blip r:embed="rId12">
            <a:lum contrast="-100000"/>
            <a:extLst>
              <a:ext uri="{28A0092B-C50C-407E-A947-70E740481C1C}">
                <a14:useLocalDpi xmlns:a14="http://schemas.microsoft.com/office/drawing/2010/main" val="0"/>
              </a:ext>
            </a:extLst>
          </a:blip>
          <a:srcRect/>
          <a:stretch>
            <a:fillRect/>
          </a:stretch>
        </p:blipFill>
        <p:spPr bwMode="auto">
          <a:xfrm>
            <a:off x="1412875" y="4602163"/>
            <a:ext cx="6484938"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pic>
      <p:grpSp>
        <p:nvGrpSpPr>
          <p:cNvPr id="539653" name="Group 5"/>
          <p:cNvGrpSpPr>
            <a:grpSpLocks/>
          </p:cNvGrpSpPr>
          <p:nvPr>
            <p:custDataLst>
              <p:tags r:id="rId3"/>
            </p:custDataLst>
          </p:nvPr>
        </p:nvGrpSpPr>
        <p:grpSpPr bwMode="auto">
          <a:xfrm>
            <a:off x="4171950" y="5510213"/>
            <a:ext cx="3486150" cy="646112"/>
            <a:chOff x="2628" y="3471"/>
            <a:chExt cx="2196" cy="407"/>
          </a:xfrm>
        </p:grpSpPr>
        <p:sp>
          <p:nvSpPr>
            <p:cNvPr id="539654" name="Line 6"/>
            <p:cNvSpPr>
              <a:spLocks noChangeShapeType="1"/>
            </p:cNvSpPr>
            <p:nvPr>
              <p:custDataLst>
                <p:tags r:id="rId5"/>
              </p:custDataLst>
            </p:nvPr>
          </p:nvSpPr>
          <p:spPr bwMode="auto">
            <a:xfrm>
              <a:off x="4274" y="3682"/>
              <a:ext cx="550" cy="196"/>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5" name="Line 7"/>
            <p:cNvSpPr>
              <a:spLocks noChangeShapeType="1"/>
            </p:cNvSpPr>
            <p:nvPr>
              <p:custDataLst>
                <p:tags r:id="rId6"/>
              </p:custDataLst>
            </p:nvPr>
          </p:nvSpPr>
          <p:spPr bwMode="auto">
            <a:xfrm>
              <a:off x="4274" y="3878"/>
              <a:ext cx="550" cy="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6" name="Line 8"/>
            <p:cNvSpPr>
              <a:spLocks noChangeShapeType="1"/>
            </p:cNvSpPr>
            <p:nvPr>
              <p:custDataLst>
                <p:tags r:id="rId7"/>
              </p:custDataLst>
            </p:nvPr>
          </p:nvSpPr>
          <p:spPr bwMode="auto">
            <a:xfrm flipH="1" flipV="1">
              <a:off x="2628" y="3471"/>
              <a:ext cx="1646" cy="211"/>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7" name="Line 9"/>
            <p:cNvSpPr>
              <a:spLocks noChangeShapeType="1"/>
            </p:cNvSpPr>
            <p:nvPr>
              <p:custDataLst>
                <p:tags r:id="rId8"/>
              </p:custDataLst>
            </p:nvPr>
          </p:nvSpPr>
          <p:spPr bwMode="auto">
            <a:xfrm flipH="1" flipV="1">
              <a:off x="2628" y="3471"/>
              <a:ext cx="1646" cy="407"/>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9658" name="Rectangle 10"/>
          <p:cNvSpPr>
            <a:spLocks noGrp="1" noChangeArrowheads="1"/>
          </p:cNvSpPr>
          <p:nvPr>
            <p:ph type="title"/>
            <p:custDataLst>
              <p:tags r:id="rId4"/>
            </p:custDataLst>
          </p:nvPr>
        </p:nvSpPr>
        <p:spPr/>
        <p:txBody>
          <a:bodyPr/>
          <a:lstStyle/>
          <a:p>
            <a:r>
              <a:rPr lang="en-US"/>
              <a:t>Conventional vs. light field camera</a:t>
            </a:r>
          </a:p>
        </p:txBody>
      </p:sp>
    </p:spTree>
    <p:extLst>
      <p:ext uri="{BB962C8B-B14F-4D97-AF65-F5344CB8AC3E}">
        <p14:creationId xmlns:p14="http://schemas.microsoft.com/office/powerpoint/2010/main" val="380426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96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39653"/>
                                        </p:tgtEl>
                                        <p:attrNameLst>
                                          <p:attrName>style.visibility</p:attrName>
                                        </p:attrNameLst>
                                      </p:cBhvr>
                                      <p:to>
                                        <p:strVal val="visible"/>
                                      </p:to>
                                    </p:set>
                                    <p:animEffect transition="in" filter="fade">
                                      <p:cBhvr>
                                        <p:cTn id="11" dur="500"/>
                                        <p:tgtEl>
                                          <p:spTgt spid="539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custDataLst>
              <p:tags r:id="rId1"/>
            </p:custDataLst>
          </p:nvPr>
        </p:nvSpPr>
        <p:spPr>
          <a:xfrm>
            <a:off x="1565275" y="106363"/>
            <a:ext cx="6013450" cy="463550"/>
          </a:xfrm>
        </p:spPr>
        <p:txBody>
          <a:bodyPr/>
          <a:lstStyle/>
          <a:p>
            <a:r>
              <a:rPr lang="en-US"/>
              <a:t>Prototype camera</a:t>
            </a:r>
          </a:p>
        </p:txBody>
      </p:sp>
      <p:sp>
        <p:nvSpPr>
          <p:cNvPr id="543747" name="Rectangle 3"/>
          <p:cNvSpPr>
            <a:spLocks noGrp="1" noChangeArrowheads="1"/>
          </p:cNvSpPr>
          <p:nvPr>
            <p:ph type="body" idx="1"/>
            <p:custDataLst>
              <p:tags r:id="rId2"/>
            </p:custDataLst>
          </p:nvPr>
        </p:nvSpPr>
        <p:spPr>
          <a:xfrm>
            <a:off x="279400" y="6381750"/>
            <a:ext cx="8864600" cy="476250"/>
          </a:xfrm>
        </p:spPr>
        <p:txBody>
          <a:bodyPr/>
          <a:lstStyle/>
          <a:p>
            <a:r>
              <a:rPr lang="en-US" sz="2000" i="1"/>
              <a:t>4000 </a:t>
            </a:r>
            <a:r>
              <a:rPr lang="en-US" sz="2000" i="1">
                <a:cs typeface="Times New Roman" pitchFamily="18" charset="0"/>
              </a:rPr>
              <a:t>× 4000 pixels  ÷  292 × 292 lenses  =  14 × 14 pixels per lens</a:t>
            </a:r>
          </a:p>
        </p:txBody>
      </p:sp>
      <p:pic>
        <p:nvPicPr>
          <p:cNvPr id="543748" name="Picture 4" descr="DSC_4477 copy"/>
          <p:cNvPicPr>
            <a:picLocks noChangeAspect="1" noChangeArrowheads="1"/>
          </p:cNvPicPr>
          <p:nvPr>
            <p:custDataLst>
              <p:tags r:id="rId3"/>
            </p:custDataLst>
          </p:nvPr>
        </p:nvPicPr>
        <p:blipFill>
          <a:blip r:embed="rId18">
            <a:extLst>
              <a:ext uri="{28A0092B-C50C-407E-A947-70E740481C1C}">
                <a14:useLocalDpi xmlns:a14="http://schemas.microsoft.com/office/drawing/2010/main" val="0"/>
              </a:ext>
            </a:extLst>
          </a:blip>
          <a:srcRect/>
          <a:stretch>
            <a:fillRect/>
          </a:stretch>
        </p:blipFill>
        <p:spPr bwMode="auto">
          <a:xfrm>
            <a:off x="4919663" y="831850"/>
            <a:ext cx="3267075" cy="217328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543749" name="Picture 5" descr="DSC_4458 copy"/>
          <p:cNvPicPr>
            <a:picLocks noChangeAspect="1" noChangeArrowheads="1"/>
          </p:cNvPicPr>
          <p:nvPr>
            <p:custDataLst>
              <p:tags r:id="rId4"/>
            </p:custDataLst>
          </p:nvPr>
        </p:nvPicPr>
        <p:blipFill>
          <a:blip r:embed="rId19">
            <a:extLst>
              <a:ext uri="{28A0092B-C50C-407E-A947-70E740481C1C}">
                <a14:useLocalDpi xmlns:a14="http://schemas.microsoft.com/office/drawing/2010/main" val="0"/>
              </a:ext>
            </a:extLst>
          </a:blip>
          <a:srcRect/>
          <a:stretch>
            <a:fillRect/>
          </a:stretch>
        </p:blipFill>
        <p:spPr bwMode="auto">
          <a:xfrm>
            <a:off x="957263" y="833438"/>
            <a:ext cx="3265487" cy="21717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43750" name="Text Box 6"/>
          <p:cNvSpPr txBox="1">
            <a:spLocks noChangeArrowheads="1"/>
          </p:cNvSpPr>
          <p:nvPr>
            <p:custDataLst>
              <p:tags r:id="rId5"/>
            </p:custDataLst>
          </p:nvPr>
        </p:nvSpPr>
        <p:spPr bwMode="auto">
          <a:xfrm>
            <a:off x="915988" y="2971800"/>
            <a:ext cx="3344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cs typeface="Arial" charset="0"/>
              </a:rPr>
              <a:t>Contax medium format camera</a:t>
            </a:r>
          </a:p>
        </p:txBody>
      </p:sp>
      <p:sp>
        <p:nvSpPr>
          <p:cNvPr id="543751" name="Text Box 7"/>
          <p:cNvSpPr txBox="1">
            <a:spLocks noChangeArrowheads="1"/>
          </p:cNvSpPr>
          <p:nvPr>
            <p:custDataLst>
              <p:tags r:id="rId6"/>
            </p:custDataLst>
          </p:nvPr>
        </p:nvSpPr>
        <p:spPr bwMode="auto">
          <a:xfrm>
            <a:off x="5033963" y="2971800"/>
            <a:ext cx="3030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cs typeface="Arial" charset="0"/>
              </a:rPr>
              <a:t>Kodak 16-megapixel sensor</a:t>
            </a:r>
          </a:p>
        </p:txBody>
      </p:sp>
      <p:grpSp>
        <p:nvGrpSpPr>
          <p:cNvPr id="543752" name="Group 8"/>
          <p:cNvGrpSpPr>
            <a:grpSpLocks/>
          </p:cNvGrpSpPr>
          <p:nvPr>
            <p:custDataLst>
              <p:tags r:id="rId7"/>
            </p:custDataLst>
          </p:nvPr>
        </p:nvGrpSpPr>
        <p:grpSpPr bwMode="auto">
          <a:xfrm>
            <a:off x="844550" y="3657600"/>
            <a:ext cx="7369175" cy="2530475"/>
            <a:chOff x="532" y="2319"/>
            <a:chExt cx="4642" cy="1594"/>
          </a:xfrm>
        </p:grpSpPr>
        <p:pic>
          <p:nvPicPr>
            <p:cNvPr id="543753" name="Picture 9" descr="MICROLENSES-closeup2"/>
            <p:cNvPicPr>
              <a:picLocks noChangeAspect="1" noChangeArrowheads="1"/>
            </p:cNvPicPr>
            <p:nvPr>
              <p:custDataLst>
                <p:tags r:id="rId12"/>
              </p:custDataLst>
            </p:nvPr>
          </p:nvPicPr>
          <p:blipFill>
            <a:blip r:embed="rId20">
              <a:extLst>
                <a:ext uri="{28A0092B-C50C-407E-A947-70E740481C1C}">
                  <a14:useLocalDpi xmlns:a14="http://schemas.microsoft.com/office/drawing/2010/main" val="0"/>
                </a:ext>
              </a:extLst>
            </a:blip>
            <a:srcRect/>
            <a:stretch>
              <a:fillRect/>
            </a:stretch>
          </p:blipFill>
          <p:spPr bwMode="auto">
            <a:xfrm>
              <a:off x="3099" y="2320"/>
              <a:ext cx="2056" cy="136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543754" name="Picture 10" descr="microlenses-penny"/>
            <p:cNvPicPr>
              <a:picLocks noChangeAspect="1" noChangeArrowheads="1"/>
            </p:cNvPicPr>
            <p:nvPr>
              <p:custDataLst>
                <p:tags r:id="rId13"/>
              </p:custDataLst>
            </p:nvPr>
          </p:nvPicPr>
          <p:blipFill>
            <a:blip r:embed="rId21">
              <a:extLst>
                <a:ext uri="{28A0092B-C50C-407E-A947-70E740481C1C}">
                  <a14:useLocalDpi xmlns:a14="http://schemas.microsoft.com/office/drawing/2010/main" val="0"/>
                </a:ext>
              </a:extLst>
            </a:blip>
            <a:srcRect/>
            <a:stretch>
              <a:fillRect/>
            </a:stretch>
          </p:blipFill>
          <p:spPr bwMode="auto">
            <a:xfrm>
              <a:off x="602" y="2319"/>
              <a:ext cx="2057" cy="136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43755" name="Text Box 11"/>
            <p:cNvSpPr txBox="1">
              <a:spLocks noChangeArrowheads="1"/>
            </p:cNvSpPr>
            <p:nvPr>
              <p:custDataLst>
                <p:tags r:id="rId14"/>
              </p:custDataLst>
            </p:nvPr>
          </p:nvSpPr>
          <p:spPr bwMode="auto">
            <a:xfrm>
              <a:off x="532" y="3663"/>
              <a:ext cx="2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cs typeface="Arial" charset="0"/>
                </a:rPr>
                <a:t>Adaptive Optics microlens array</a:t>
              </a:r>
            </a:p>
          </p:txBody>
        </p:sp>
        <p:sp>
          <p:nvSpPr>
            <p:cNvPr id="543756" name="Text Box 12"/>
            <p:cNvSpPr txBox="1">
              <a:spLocks noChangeArrowheads="1"/>
            </p:cNvSpPr>
            <p:nvPr>
              <p:custDataLst>
                <p:tags r:id="rId15"/>
              </p:custDataLst>
            </p:nvPr>
          </p:nvSpPr>
          <p:spPr bwMode="auto">
            <a:xfrm>
              <a:off x="3083" y="3663"/>
              <a:ext cx="209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cs typeface="Arial" charset="0"/>
                </a:rPr>
                <a:t>125</a:t>
              </a:r>
              <a:r>
                <a:rPr lang="el-GR" sz="2000">
                  <a:cs typeface="Times New Roman" pitchFamily="18" charset="0"/>
                </a:rPr>
                <a:t>μ</a:t>
              </a:r>
              <a:r>
                <a:rPr lang="en-US" sz="2000">
                  <a:cs typeface="Times New Roman" pitchFamily="18" charset="0"/>
                </a:rPr>
                <a:t> square-sided microlenses</a:t>
              </a:r>
              <a:endParaRPr lang="el-GR" sz="2000">
                <a:cs typeface="Times New Roman" pitchFamily="18" charset="0"/>
              </a:endParaRPr>
            </a:p>
          </p:txBody>
        </p:sp>
      </p:grpSp>
      <p:grpSp>
        <p:nvGrpSpPr>
          <p:cNvPr id="543757" name="Group 13"/>
          <p:cNvGrpSpPr>
            <a:grpSpLocks/>
          </p:cNvGrpSpPr>
          <p:nvPr>
            <p:custDataLst>
              <p:tags r:id="rId8"/>
            </p:custDataLst>
          </p:nvPr>
        </p:nvGrpSpPr>
        <p:grpSpPr bwMode="auto">
          <a:xfrm>
            <a:off x="5203825" y="3449638"/>
            <a:ext cx="3794125" cy="1620837"/>
            <a:chOff x="3278" y="2188"/>
            <a:chExt cx="2390" cy="1021"/>
          </a:xfrm>
        </p:grpSpPr>
        <p:pic>
          <p:nvPicPr>
            <p:cNvPr id="543758" name="Picture 14" descr="IMG_7622-csshbal"/>
            <p:cNvPicPr>
              <a:picLocks noChangeAspect="1" noChangeArrowheads="1"/>
            </p:cNvPicPr>
            <p:nvPr>
              <p:custDataLst>
                <p:tags r:id="rId9"/>
              </p:custDataLst>
            </p:nvPr>
          </p:nvPicPr>
          <p:blipFill>
            <a:blip r:embed="rId22">
              <a:extLst>
                <a:ext uri="{28A0092B-C50C-407E-A947-70E740481C1C}">
                  <a14:useLocalDpi xmlns:a14="http://schemas.microsoft.com/office/drawing/2010/main" val="0"/>
                </a:ext>
              </a:extLst>
            </a:blip>
            <a:srcRect/>
            <a:stretch>
              <a:fillRect/>
            </a:stretch>
          </p:blipFill>
          <p:spPr bwMode="auto">
            <a:xfrm>
              <a:off x="4336" y="2188"/>
              <a:ext cx="1332" cy="102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43759" name="Freeform 15"/>
            <p:cNvSpPr>
              <a:spLocks/>
            </p:cNvSpPr>
            <p:nvPr>
              <p:custDataLst>
                <p:tags r:id="rId10"/>
              </p:custDataLst>
            </p:nvPr>
          </p:nvSpPr>
          <p:spPr bwMode="auto">
            <a:xfrm>
              <a:off x="3278" y="2551"/>
              <a:ext cx="471" cy="278"/>
            </a:xfrm>
            <a:custGeom>
              <a:avLst/>
              <a:gdLst>
                <a:gd name="T0" fmla="*/ 293 w 471"/>
                <a:gd name="T1" fmla="*/ 278 h 278"/>
                <a:gd name="T2" fmla="*/ 0 w 471"/>
                <a:gd name="T3" fmla="*/ 120 h 278"/>
                <a:gd name="T4" fmla="*/ 188 w 471"/>
                <a:gd name="T5" fmla="*/ 0 h 278"/>
                <a:gd name="T6" fmla="*/ 471 w 471"/>
                <a:gd name="T7" fmla="*/ 152 h 278"/>
                <a:gd name="T8" fmla="*/ 293 w 471"/>
                <a:gd name="T9" fmla="*/ 278 h 278"/>
              </a:gdLst>
              <a:ahLst/>
              <a:cxnLst>
                <a:cxn ang="0">
                  <a:pos x="T0" y="T1"/>
                </a:cxn>
                <a:cxn ang="0">
                  <a:pos x="T2" y="T3"/>
                </a:cxn>
                <a:cxn ang="0">
                  <a:pos x="T4" y="T5"/>
                </a:cxn>
                <a:cxn ang="0">
                  <a:pos x="T6" y="T7"/>
                </a:cxn>
                <a:cxn ang="0">
                  <a:pos x="T8" y="T9"/>
                </a:cxn>
              </a:cxnLst>
              <a:rect l="0" t="0" r="r" b="b"/>
              <a:pathLst>
                <a:path w="471" h="278">
                  <a:moveTo>
                    <a:pt x="293" y="278"/>
                  </a:moveTo>
                  <a:lnTo>
                    <a:pt x="0" y="120"/>
                  </a:lnTo>
                  <a:lnTo>
                    <a:pt x="188" y="0"/>
                  </a:lnTo>
                  <a:lnTo>
                    <a:pt x="471" y="152"/>
                  </a:lnTo>
                  <a:lnTo>
                    <a:pt x="293" y="278"/>
                  </a:lnTo>
                  <a:close/>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543760" name="AutoShape 16"/>
            <p:cNvCxnSpPr>
              <a:cxnSpLocks noChangeShapeType="1"/>
              <a:endCxn id="543758" idx="1"/>
            </p:cNvCxnSpPr>
            <p:nvPr>
              <p:custDataLst>
                <p:tags r:id="rId11"/>
              </p:custDataLst>
            </p:nvPr>
          </p:nvCxnSpPr>
          <p:spPr bwMode="auto">
            <a:xfrm flipV="1">
              <a:off x="3648" y="2699"/>
              <a:ext cx="688" cy="85"/>
            </a:xfrm>
            <a:prstGeom prst="curvedConnector3">
              <a:avLst>
                <a:gd name="adj1" fmla="val 50000"/>
              </a:avLst>
            </a:prstGeom>
            <a:noFill/>
            <a:ln w="12700">
              <a:solidFill>
                <a:srgbClr val="FF00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710578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37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543757"/>
                                        </p:tgtEl>
                                        <p:attrNameLst>
                                          <p:attrName>style.visibility</p:attrName>
                                        </p:attrNameLst>
                                      </p:cBhvr>
                                      <p:to>
                                        <p:strVal val="visible"/>
                                      </p:to>
                                    </p:set>
                                    <p:animEffect transition="in" filter="wipe(left)">
                                      <p:cBhvr>
                                        <p:cTn id="11" dur="500"/>
                                        <p:tgtEl>
                                          <p:spTgt spid="54375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3747">
                                            <p:txEl>
                                              <p:pRg st="0" end="0"/>
                                            </p:txEl>
                                          </p:spTgt>
                                        </p:tgtEl>
                                        <p:attrNameLst>
                                          <p:attrName>style.visibility</p:attrName>
                                        </p:attrNameLst>
                                      </p:cBhvr>
                                      <p:to>
                                        <p:strVal val="visible"/>
                                      </p:to>
                                    </p:set>
                                    <p:animEffect transition="in" filter="wipe(left)">
                                      <p:cBhvr>
                                        <p:cTn id="16" dur="500"/>
                                        <p:tgtEl>
                                          <p:spTgt spid="543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7"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descr="one-microlens-on-light-blue"/>
          <p:cNvPicPr>
            <a:picLocks noChangeAspect="1" noChangeArrowheads="1"/>
          </p:cNvPicPr>
          <p:nvPr>
            <p:custDataLst>
              <p:tags r:id="rId1"/>
            </p:custDataLst>
          </p:nvPr>
        </p:nvPicPr>
        <p:blipFill>
          <a:blip r:embed="rId91">
            <a:extLst>
              <a:ext uri="{28A0092B-C50C-407E-A947-70E740481C1C}">
                <a14:useLocalDpi xmlns:a14="http://schemas.microsoft.com/office/drawing/2010/main" val="0"/>
              </a:ext>
            </a:extLst>
          </a:blip>
          <a:srcRect/>
          <a:stretch>
            <a:fillRect/>
          </a:stretch>
        </p:blipFill>
        <p:spPr bwMode="auto">
          <a:xfrm>
            <a:off x="7618413" y="2505075"/>
            <a:ext cx="587375" cy="625475"/>
          </a:xfrm>
          <a:prstGeom prst="rect">
            <a:avLst/>
          </a:prstGeom>
          <a:noFill/>
          <a:extLst>
            <a:ext uri="{909E8E84-426E-40DD-AFC4-6F175D3DCCD1}">
              <a14:hiddenFill xmlns:a14="http://schemas.microsoft.com/office/drawing/2010/main">
                <a:solidFill>
                  <a:srgbClr val="FFFFFF"/>
                </a:solidFill>
              </a14:hiddenFill>
            </a:ext>
          </a:extLst>
        </p:spPr>
      </p:pic>
      <p:pic>
        <p:nvPicPr>
          <p:cNvPr id="547843" name="Picture 3" descr="one-microlens-on-blue"/>
          <p:cNvPicPr>
            <a:picLocks noChangeAspect="1" noChangeArrowheads="1"/>
          </p:cNvPicPr>
          <p:nvPr>
            <p:custDataLst>
              <p:tags r:id="rId2"/>
            </p:custDataLst>
          </p:nvPr>
        </p:nvPicPr>
        <p:blipFill>
          <a:blip r:embed="rId92">
            <a:extLst>
              <a:ext uri="{28A0092B-C50C-407E-A947-70E740481C1C}">
                <a14:useLocalDpi xmlns:a14="http://schemas.microsoft.com/office/drawing/2010/main" val="0"/>
              </a:ext>
            </a:extLst>
          </a:blip>
          <a:srcRect/>
          <a:stretch>
            <a:fillRect/>
          </a:stretch>
        </p:blipFill>
        <p:spPr bwMode="auto">
          <a:xfrm>
            <a:off x="7618413" y="4451350"/>
            <a:ext cx="582612" cy="620713"/>
          </a:xfrm>
          <a:prstGeom prst="rect">
            <a:avLst/>
          </a:prstGeom>
          <a:noFill/>
          <a:extLst>
            <a:ext uri="{909E8E84-426E-40DD-AFC4-6F175D3DCCD1}">
              <a14:hiddenFill xmlns:a14="http://schemas.microsoft.com/office/drawing/2010/main">
                <a:solidFill>
                  <a:srgbClr val="FFFFFF"/>
                </a:solidFill>
              </a14:hiddenFill>
            </a:ext>
          </a:extLst>
        </p:spPr>
      </p:pic>
      <p:sp>
        <p:nvSpPr>
          <p:cNvPr id="547844" name="Rectangle 4"/>
          <p:cNvSpPr>
            <a:spLocks noGrp="1" noChangeArrowheads="1"/>
          </p:cNvSpPr>
          <p:nvPr>
            <p:ph type="title"/>
            <p:custDataLst>
              <p:tags r:id="rId3"/>
            </p:custDataLst>
          </p:nvPr>
        </p:nvSpPr>
        <p:spPr/>
        <p:txBody>
          <a:bodyPr/>
          <a:lstStyle/>
          <a:p>
            <a:r>
              <a:rPr lang="en-US"/>
              <a:t>Simulating depth of field</a:t>
            </a:r>
          </a:p>
        </p:txBody>
      </p:sp>
      <p:sp>
        <p:nvSpPr>
          <p:cNvPr id="547845" name="Rectangle 5"/>
          <p:cNvSpPr>
            <a:spLocks noGrp="1" noChangeArrowheads="1"/>
          </p:cNvSpPr>
          <p:nvPr>
            <p:ph type="body" idx="1"/>
            <p:custDataLst>
              <p:tags r:id="rId4"/>
            </p:custDataLst>
          </p:nvPr>
        </p:nvSpPr>
        <p:spPr>
          <a:xfrm>
            <a:off x="1389063" y="5646738"/>
            <a:ext cx="6230937" cy="795337"/>
          </a:xfrm>
        </p:spPr>
        <p:txBody>
          <a:bodyPr/>
          <a:lstStyle/>
          <a:p>
            <a:r>
              <a:rPr lang="en-US"/>
              <a:t>stopping down aperture  =  summing only the central portion of each microlens</a:t>
            </a:r>
          </a:p>
        </p:txBody>
      </p:sp>
      <p:sp>
        <p:nvSpPr>
          <p:cNvPr id="547846" name="Rectangle 6"/>
          <p:cNvSpPr>
            <a:spLocks noChangeArrowheads="1"/>
          </p:cNvSpPr>
          <p:nvPr>
            <p:custDataLst>
              <p:tags r:id="rId5"/>
            </p:custDataLst>
          </p:nvPr>
        </p:nvSpPr>
        <p:spPr bwMode="auto">
          <a:xfrm>
            <a:off x="7631113" y="2546350"/>
            <a:ext cx="566737" cy="566738"/>
          </a:xfrm>
          <a:prstGeom prst="rect">
            <a:avLst/>
          </a:prstGeom>
          <a:noFill/>
          <a:ln w="19050">
            <a:solidFill>
              <a:srgbClr val="66FF33"/>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sz="2000" i="1">
              <a:solidFill>
                <a:srgbClr val="66FF33"/>
              </a:solidFill>
              <a:cs typeface="Arial" charset="0"/>
            </a:endParaRPr>
          </a:p>
        </p:txBody>
      </p:sp>
      <p:sp>
        <p:nvSpPr>
          <p:cNvPr id="547847" name="Rectangle 7"/>
          <p:cNvSpPr>
            <a:spLocks noChangeArrowheads="1"/>
          </p:cNvSpPr>
          <p:nvPr>
            <p:custDataLst>
              <p:tags r:id="rId6"/>
            </p:custDataLst>
          </p:nvPr>
        </p:nvSpPr>
        <p:spPr bwMode="auto">
          <a:xfrm>
            <a:off x="7829550" y="4694238"/>
            <a:ext cx="152400" cy="152400"/>
          </a:xfrm>
          <a:prstGeom prst="rect">
            <a:avLst/>
          </a:prstGeom>
          <a:noFill/>
          <a:ln w="19050">
            <a:solidFill>
              <a:srgbClr val="66FF33"/>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sz="2000" i="1">
              <a:solidFill>
                <a:srgbClr val="66FF33"/>
              </a:solidFill>
              <a:cs typeface="Arial" charset="0"/>
            </a:endParaRPr>
          </a:p>
        </p:txBody>
      </p:sp>
      <p:sp>
        <p:nvSpPr>
          <p:cNvPr id="547848" name="Text Box 8"/>
          <p:cNvSpPr txBox="1">
            <a:spLocks noChangeArrowheads="1"/>
          </p:cNvSpPr>
          <p:nvPr>
            <p:custDataLst>
              <p:tags r:id="rId7"/>
            </p:custDataLst>
          </p:nvPr>
        </p:nvSpPr>
        <p:spPr bwMode="auto">
          <a:xfrm>
            <a:off x="7062788" y="2535238"/>
            <a:ext cx="4206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66FF33"/>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3200">
                <a:solidFill>
                  <a:srgbClr val="66FF33"/>
                </a:solidFill>
                <a:cs typeface="Times New Roman" pitchFamily="18" charset="0"/>
              </a:rPr>
              <a:t>Σ</a:t>
            </a:r>
          </a:p>
        </p:txBody>
      </p:sp>
      <p:sp>
        <p:nvSpPr>
          <p:cNvPr id="547849" name="Text Box 9"/>
          <p:cNvSpPr txBox="1">
            <a:spLocks noChangeArrowheads="1"/>
          </p:cNvSpPr>
          <p:nvPr>
            <p:custDataLst>
              <p:tags r:id="rId8"/>
            </p:custDataLst>
          </p:nvPr>
        </p:nvSpPr>
        <p:spPr bwMode="auto">
          <a:xfrm>
            <a:off x="7062788" y="4491038"/>
            <a:ext cx="4206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66FF33"/>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3200">
                <a:solidFill>
                  <a:srgbClr val="66FF33"/>
                </a:solidFill>
                <a:cs typeface="Times New Roman" pitchFamily="18" charset="0"/>
              </a:rPr>
              <a:t>Σ</a:t>
            </a:r>
          </a:p>
        </p:txBody>
      </p:sp>
      <p:grpSp>
        <p:nvGrpSpPr>
          <p:cNvPr id="547850" name="Group 10"/>
          <p:cNvGrpSpPr>
            <a:grpSpLocks/>
          </p:cNvGrpSpPr>
          <p:nvPr>
            <p:custDataLst>
              <p:tags r:id="rId9"/>
            </p:custDataLst>
          </p:nvPr>
        </p:nvGrpSpPr>
        <p:grpSpPr bwMode="auto">
          <a:xfrm>
            <a:off x="1492250" y="2009775"/>
            <a:ext cx="5319713" cy="1314450"/>
            <a:chOff x="940" y="1266"/>
            <a:chExt cx="3351" cy="828"/>
          </a:xfrm>
        </p:grpSpPr>
        <p:sp>
          <p:nvSpPr>
            <p:cNvPr id="547851" name="Line 11"/>
            <p:cNvSpPr>
              <a:spLocks noChangeShapeType="1"/>
            </p:cNvSpPr>
            <p:nvPr>
              <p:custDataLst>
                <p:tags r:id="rId52"/>
              </p:custDataLst>
            </p:nvPr>
          </p:nvSpPr>
          <p:spPr bwMode="auto">
            <a:xfrm>
              <a:off x="2620" y="1266"/>
              <a:ext cx="1651" cy="52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52" name="Line 12"/>
            <p:cNvSpPr>
              <a:spLocks noChangeShapeType="1"/>
            </p:cNvSpPr>
            <p:nvPr>
              <p:custDataLst>
                <p:tags r:id="rId53"/>
              </p:custDataLst>
            </p:nvPr>
          </p:nvSpPr>
          <p:spPr bwMode="auto">
            <a:xfrm>
              <a:off x="4272" y="1266"/>
              <a:ext cx="0" cy="827"/>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53" name="Line 13"/>
            <p:cNvSpPr>
              <a:spLocks noChangeShapeType="1"/>
            </p:cNvSpPr>
            <p:nvPr>
              <p:custDataLst>
                <p:tags r:id="rId54"/>
              </p:custDataLst>
            </p:nvPr>
          </p:nvSpPr>
          <p:spPr bwMode="auto">
            <a:xfrm flipV="1">
              <a:off x="968" y="1266"/>
              <a:ext cx="1652" cy="30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54" name="Line 14"/>
            <p:cNvSpPr>
              <a:spLocks noChangeShapeType="1"/>
            </p:cNvSpPr>
            <p:nvPr>
              <p:custDataLst>
                <p:tags r:id="rId55"/>
              </p:custDataLst>
            </p:nvPr>
          </p:nvSpPr>
          <p:spPr bwMode="auto">
            <a:xfrm>
              <a:off x="971" y="1572"/>
              <a:ext cx="1649" cy="52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55" name="Line 15"/>
            <p:cNvSpPr>
              <a:spLocks noChangeShapeType="1"/>
            </p:cNvSpPr>
            <p:nvPr>
              <p:custDataLst>
                <p:tags r:id="rId56"/>
              </p:custDataLst>
            </p:nvPr>
          </p:nvSpPr>
          <p:spPr bwMode="auto">
            <a:xfrm flipV="1">
              <a:off x="2620" y="1794"/>
              <a:ext cx="1659" cy="29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56" name="Line 16"/>
            <p:cNvSpPr>
              <a:spLocks noChangeShapeType="1"/>
            </p:cNvSpPr>
            <p:nvPr>
              <p:custDataLst>
                <p:tags r:id="rId57"/>
              </p:custDataLst>
            </p:nvPr>
          </p:nvSpPr>
          <p:spPr bwMode="auto">
            <a:xfrm>
              <a:off x="982" y="1573"/>
              <a:ext cx="3283" cy="21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7857" name="Group 17"/>
            <p:cNvGrpSpPr>
              <a:grpSpLocks/>
            </p:cNvGrpSpPr>
            <p:nvPr/>
          </p:nvGrpSpPr>
          <p:grpSpPr bwMode="auto">
            <a:xfrm>
              <a:off x="4099" y="1319"/>
              <a:ext cx="192" cy="729"/>
              <a:chOff x="4099" y="3114"/>
              <a:chExt cx="192" cy="729"/>
            </a:xfrm>
          </p:grpSpPr>
          <p:grpSp>
            <p:nvGrpSpPr>
              <p:cNvPr id="547858" name="Group 18"/>
              <p:cNvGrpSpPr>
                <a:grpSpLocks/>
              </p:cNvGrpSpPr>
              <p:nvPr/>
            </p:nvGrpSpPr>
            <p:grpSpPr bwMode="auto">
              <a:xfrm rot="-5656559">
                <a:off x="4127" y="3097"/>
                <a:ext cx="142" cy="176"/>
                <a:chOff x="503" y="1835"/>
                <a:chExt cx="267" cy="302"/>
              </a:xfrm>
            </p:grpSpPr>
            <p:sp>
              <p:nvSpPr>
                <p:cNvPr id="547859" name="Line 19"/>
                <p:cNvSpPr>
                  <a:spLocks noChangeShapeType="1"/>
                </p:cNvSpPr>
                <p:nvPr>
                  <p:custDataLst>
                    <p:tags r:id="rId83"/>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60" name="Line 20"/>
                <p:cNvSpPr>
                  <a:spLocks noChangeShapeType="1"/>
                </p:cNvSpPr>
                <p:nvPr>
                  <p:custDataLst>
                    <p:tags r:id="rId84"/>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61" name="Line 21"/>
                <p:cNvSpPr>
                  <a:spLocks noChangeShapeType="1"/>
                </p:cNvSpPr>
                <p:nvPr>
                  <p:custDataLst>
                    <p:tags r:id="rId85"/>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62" name="Line 22"/>
                <p:cNvSpPr>
                  <a:spLocks noChangeShapeType="1"/>
                </p:cNvSpPr>
                <p:nvPr>
                  <p:custDataLst>
                    <p:tags r:id="rId86"/>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63" name="Line 23"/>
                <p:cNvSpPr>
                  <a:spLocks noChangeShapeType="1"/>
                </p:cNvSpPr>
                <p:nvPr>
                  <p:custDataLst>
                    <p:tags r:id="rId87"/>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64" name="Oval 24"/>
                <p:cNvSpPr>
                  <a:spLocks noChangeArrowheads="1"/>
                </p:cNvSpPr>
                <p:nvPr>
                  <p:custDataLst>
                    <p:tags r:id="rId88"/>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7865" name="Group 25"/>
              <p:cNvGrpSpPr>
                <a:grpSpLocks/>
              </p:cNvGrpSpPr>
              <p:nvPr/>
            </p:nvGrpSpPr>
            <p:grpSpPr bwMode="auto">
              <a:xfrm rot="-5101759">
                <a:off x="4132" y="3284"/>
                <a:ext cx="138" cy="171"/>
                <a:chOff x="503" y="1835"/>
                <a:chExt cx="267" cy="302"/>
              </a:xfrm>
            </p:grpSpPr>
            <p:sp>
              <p:nvSpPr>
                <p:cNvPr id="547866" name="Line 26"/>
                <p:cNvSpPr>
                  <a:spLocks noChangeShapeType="1"/>
                </p:cNvSpPr>
                <p:nvPr>
                  <p:custDataLst>
                    <p:tags r:id="rId77"/>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67" name="Line 27"/>
                <p:cNvSpPr>
                  <a:spLocks noChangeShapeType="1"/>
                </p:cNvSpPr>
                <p:nvPr>
                  <p:custDataLst>
                    <p:tags r:id="rId78"/>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68" name="Line 28"/>
                <p:cNvSpPr>
                  <a:spLocks noChangeShapeType="1"/>
                </p:cNvSpPr>
                <p:nvPr>
                  <p:custDataLst>
                    <p:tags r:id="rId79"/>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69" name="Line 29"/>
                <p:cNvSpPr>
                  <a:spLocks noChangeShapeType="1"/>
                </p:cNvSpPr>
                <p:nvPr>
                  <p:custDataLst>
                    <p:tags r:id="rId80"/>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70" name="Line 30"/>
                <p:cNvSpPr>
                  <a:spLocks noChangeShapeType="1"/>
                </p:cNvSpPr>
                <p:nvPr>
                  <p:custDataLst>
                    <p:tags r:id="rId81"/>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71" name="Oval 31"/>
                <p:cNvSpPr>
                  <a:spLocks noChangeArrowheads="1"/>
                </p:cNvSpPr>
                <p:nvPr>
                  <p:custDataLst>
                    <p:tags r:id="rId82"/>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7872" name="Group 32"/>
              <p:cNvGrpSpPr>
                <a:grpSpLocks/>
              </p:cNvGrpSpPr>
              <p:nvPr/>
            </p:nvGrpSpPr>
            <p:grpSpPr bwMode="auto">
              <a:xfrm rot="5656559" flipV="1">
                <a:off x="4117" y="3669"/>
                <a:ext cx="156" cy="192"/>
                <a:chOff x="503" y="1835"/>
                <a:chExt cx="267" cy="302"/>
              </a:xfrm>
            </p:grpSpPr>
            <p:sp>
              <p:nvSpPr>
                <p:cNvPr id="547873" name="Line 33"/>
                <p:cNvSpPr>
                  <a:spLocks noChangeShapeType="1"/>
                </p:cNvSpPr>
                <p:nvPr>
                  <p:custDataLst>
                    <p:tags r:id="rId71"/>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74" name="Line 34"/>
                <p:cNvSpPr>
                  <a:spLocks noChangeShapeType="1"/>
                </p:cNvSpPr>
                <p:nvPr>
                  <p:custDataLst>
                    <p:tags r:id="rId72"/>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75" name="Line 35"/>
                <p:cNvSpPr>
                  <a:spLocks noChangeShapeType="1"/>
                </p:cNvSpPr>
                <p:nvPr>
                  <p:custDataLst>
                    <p:tags r:id="rId73"/>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76" name="Line 36"/>
                <p:cNvSpPr>
                  <a:spLocks noChangeShapeType="1"/>
                </p:cNvSpPr>
                <p:nvPr>
                  <p:custDataLst>
                    <p:tags r:id="rId74"/>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77" name="Line 37"/>
                <p:cNvSpPr>
                  <a:spLocks noChangeShapeType="1"/>
                </p:cNvSpPr>
                <p:nvPr>
                  <p:custDataLst>
                    <p:tags r:id="rId75"/>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78" name="Oval 38"/>
                <p:cNvSpPr>
                  <a:spLocks noChangeArrowheads="1"/>
                </p:cNvSpPr>
                <p:nvPr>
                  <p:custDataLst>
                    <p:tags r:id="rId76"/>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7879" name="Group 39"/>
              <p:cNvGrpSpPr>
                <a:grpSpLocks/>
              </p:cNvGrpSpPr>
              <p:nvPr/>
            </p:nvGrpSpPr>
            <p:grpSpPr bwMode="auto">
              <a:xfrm rot="5120186" flipV="1">
                <a:off x="4126" y="3480"/>
                <a:ext cx="146" cy="179"/>
                <a:chOff x="503" y="1835"/>
                <a:chExt cx="267" cy="302"/>
              </a:xfrm>
            </p:grpSpPr>
            <p:sp>
              <p:nvSpPr>
                <p:cNvPr id="547880" name="Line 40"/>
                <p:cNvSpPr>
                  <a:spLocks noChangeShapeType="1"/>
                </p:cNvSpPr>
                <p:nvPr>
                  <p:custDataLst>
                    <p:tags r:id="rId65"/>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81" name="Line 41"/>
                <p:cNvSpPr>
                  <a:spLocks noChangeShapeType="1"/>
                </p:cNvSpPr>
                <p:nvPr>
                  <p:custDataLst>
                    <p:tags r:id="rId66"/>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82" name="Line 42"/>
                <p:cNvSpPr>
                  <a:spLocks noChangeShapeType="1"/>
                </p:cNvSpPr>
                <p:nvPr>
                  <p:custDataLst>
                    <p:tags r:id="rId67"/>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83" name="Line 43"/>
                <p:cNvSpPr>
                  <a:spLocks noChangeShapeType="1"/>
                </p:cNvSpPr>
                <p:nvPr>
                  <p:custDataLst>
                    <p:tags r:id="rId68"/>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84" name="Line 44"/>
                <p:cNvSpPr>
                  <a:spLocks noChangeShapeType="1"/>
                </p:cNvSpPr>
                <p:nvPr>
                  <p:custDataLst>
                    <p:tags r:id="rId69"/>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85" name="Oval 45"/>
                <p:cNvSpPr>
                  <a:spLocks noChangeArrowheads="1"/>
                </p:cNvSpPr>
                <p:nvPr>
                  <p:custDataLst>
                    <p:tags r:id="rId70"/>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47886" name="Group 46"/>
            <p:cNvGrpSpPr>
              <a:grpSpLocks/>
            </p:cNvGrpSpPr>
            <p:nvPr/>
          </p:nvGrpSpPr>
          <p:grpSpPr bwMode="auto">
            <a:xfrm flipH="1">
              <a:off x="2586" y="1267"/>
              <a:ext cx="70" cy="827"/>
              <a:chOff x="1862" y="1212"/>
              <a:chExt cx="346" cy="1502"/>
            </a:xfrm>
          </p:grpSpPr>
          <p:sp>
            <p:nvSpPr>
              <p:cNvPr id="547887" name="Arc 47"/>
              <p:cNvSpPr>
                <a:spLocks/>
              </p:cNvSpPr>
              <p:nvPr>
                <p:custDataLst>
                  <p:tags r:id="rId61"/>
                </p:custDataLst>
              </p:nvPr>
            </p:nvSpPr>
            <p:spPr bwMode="auto">
              <a:xfrm flipH="1" flipV="1">
                <a:off x="1862" y="1958"/>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88" name="Arc 48"/>
              <p:cNvSpPr>
                <a:spLocks/>
              </p:cNvSpPr>
              <p:nvPr>
                <p:custDataLst>
                  <p:tags r:id="rId62"/>
                </p:custDataLst>
              </p:nvPr>
            </p:nvSpPr>
            <p:spPr bwMode="auto">
              <a:xfrm flipV="1">
                <a:off x="2028" y="1958"/>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89" name="Arc 49"/>
              <p:cNvSpPr>
                <a:spLocks/>
              </p:cNvSpPr>
              <p:nvPr>
                <p:custDataLst>
                  <p:tags r:id="rId63"/>
                </p:custDataLst>
              </p:nvPr>
            </p:nvSpPr>
            <p:spPr bwMode="auto">
              <a:xfrm flipH="1">
                <a:off x="1862" y="1212"/>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90" name="Arc 50"/>
              <p:cNvSpPr>
                <a:spLocks/>
              </p:cNvSpPr>
              <p:nvPr>
                <p:custDataLst>
                  <p:tags r:id="rId64"/>
                </p:custDataLst>
              </p:nvPr>
            </p:nvSpPr>
            <p:spPr bwMode="auto">
              <a:xfrm>
                <a:off x="2028" y="1212"/>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7891" name="Group 51"/>
            <p:cNvGrpSpPr>
              <a:grpSpLocks/>
            </p:cNvGrpSpPr>
            <p:nvPr/>
          </p:nvGrpSpPr>
          <p:grpSpPr bwMode="auto">
            <a:xfrm>
              <a:off x="940" y="1460"/>
              <a:ext cx="68" cy="229"/>
              <a:chOff x="945" y="2602"/>
              <a:chExt cx="68" cy="229"/>
            </a:xfrm>
          </p:grpSpPr>
          <p:sp>
            <p:nvSpPr>
              <p:cNvPr id="547892" name="Rectangle 52"/>
              <p:cNvSpPr>
                <a:spLocks noChangeArrowheads="1"/>
              </p:cNvSpPr>
              <p:nvPr>
                <p:custDataLst>
                  <p:tags r:id="rId58"/>
                </p:custDataLst>
              </p:nvPr>
            </p:nvSpPr>
            <p:spPr bwMode="auto">
              <a:xfrm>
                <a:off x="945" y="2676"/>
                <a:ext cx="68" cy="74"/>
              </a:xfrm>
              <a:prstGeom prst="rect">
                <a:avLst/>
              </a:prstGeom>
              <a:solidFill>
                <a:srgbClr val="EBBC5D"/>
              </a:solidFill>
              <a:ln w="12700">
                <a:solidFill>
                  <a:srgbClr val="EBBC5D"/>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93" name="Rectangle 53"/>
              <p:cNvSpPr>
                <a:spLocks noChangeArrowheads="1"/>
              </p:cNvSpPr>
              <p:nvPr>
                <p:custDataLst>
                  <p:tags r:id="rId59"/>
                </p:custDataLst>
              </p:nvPr>
            </p:nvSpPr>
            <p:spPr bwMode="auto">
              <a:xfrm>
                <a:off x="945" y="2757"/>
                <a:ext cx="68" cy="74"/>
              </a:xfrm>
              <a:prstGeom prst="rect">
                <a:avLst/>
              </a:prstGeom>
              <a:solidFill>
                <a:srgbClr val="E67168"/>
              </a:solidFill>
              <a:ln w="12700">
                <a:solidFill>
                  <a:srgbClr val="E67168"/>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94" name="Rectangle 54"/>
              <p:cNvSpPr>
                <a:spLocks noChangeArrowheads="1"/>
              </p:cNvSpPr>
              <p:nvPr>
                <p:custDataLst>
                  <p:tags r:id="rId60"/>
                </p:custDataLst>
              </p:nvPr>
            </p:nvSpPr>
            <p:spPr bwMode="auto">
              <a:xfrm>
                <a:off x="945" y="2602"/>
                <a:ext cx="68" cy="74"/>
              </a:xfrm>
              <a:prstGeom prst="rect">
                <a:avLst/>
              </a:prstGeom>
              <a:solidFill>
                <a:srgbClr val="D4B6B4"/>
              </a:solidFill>
              <a:ln w="12700">
                <a:solidFill>
                  <a:srgbClr val="D4B6B4"/>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47895" name="Group 55"/>
          <p:cNvGrpSpPr>
            <a:grpSpLocks/>
          </p:cNvGrpSpPr>
          <p:nvPr>
            <p:custDataLst>
              <p:tags r:id="rId10"/>
            </p:custDataLst>
          </p:nvPr>
        </p:nvGrpSpPr>
        <p:grpSpPr bwMode="auto">
          <a:xfrm>
            <a:off x="1492250" y="3859213"/>
            <a:ext cx="5321300" cy="1477962"/>
            <a:chOff x="940" y="2431"/>
            <a:chExt cx="3352" cy="931"/>
          </a:xfrm>
        </p:grpSpPr>
        <p:sp>
          <p:nvSpPr>
            <p:cNvPr id="547896" name="Line 56"/>
            <p:cNvSpPr>
              <a:spLocks noChangeShapeType="1"/>
            </p:cNvSpPr>
            <p:nvPr>
              <p:custDataLst>
                <p:tags r:id="rId11"/>
              </p:custDataLst>
            </p:nvPr>
          </p:nvSpPr>
          <p:spPr bwMode="auto">
            <a:xfrm>
              <a:off x="2648" y="2679"/>
              <a:ext cx="1624" cy="33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97" name="Line 57"/>
            <p:cNvSpPr>
              <a:spLocks noChangeShapeType="1"/>
            </p:cNvSpPr>
            <p:nvPr>
              <p:custDataLst>
                <p:tags r:id="rId12"/>
              </p:custDataLst>
            </p:nvPr>
          </p:nvSpPr>
          <p:spPr bwMode="auto">
            <a:xfrm>
              <a:off x="4273" y="2487"/>
              <a:ext cx="0" cy="827"/>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98" name="Line 58"/>
            <p:cNvSpPr>
              <a:spLocks noChangeShapeType="1"/>
            </p:cNvSpPr>
            <p:nvPr>
              <p:custDataLst>
                <p:tags r:id="rId13"/>
              </p:custDataLst>
            </p:nvPr>
          </p:nvSpPr>
          <p:spPr bwMode="auto">
            <a:xfrm flipV="1">
              <a:off x="964" y="2674"/>
              <a:ext cx="1626" cy="11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899" name="Line 59"/>
            <p:cNvSpPr>
              <a:spLocks noChangeShapeType="1"/>
            </p:cNvSpPr>
            <p:nvPr>
              <p:custDataLst>
                <p:tags r:id="rId14"/>
              </p:custDataLst>
            </p:nvPr>
          </p:nvSpPr>
          <p:spPr bwMode="auto">
            <a:xfrm>
              <a:off x="967" y="2793"/>
              <a:ext cx="1628" cy="32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00" name="Line 60"/>
            <p:cNvSpPr>
              <a:spLocks noChangeShapeType="1"/>
            </p:cNvSpPr>
            <p:nvPr>
              <p:custDataLst>
                <p:tags r:id="rId15"/>
              </p:custDataLst>
            </p:nvPr>
          </p:nvSpPr>
          <p:spPr bwMode="auto">
            <a:xfrm flipV="1">
              <a:off x="2653" y="3015"/>
              <a:ext cx="1627" cy="10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01" name="Line 61"/>
            <p:cNvSpPr>
              <a:spLocks noChangeShapeType="1"/>
            </p:cNvSpPr>
            <p:nvPr>
              <p:custDataLst>
                <p:tags r:id="rId16"/>
              </p:custDataLst>
            </p:nvPr>
          </p:nvSpPr>
          <p:spPr bwMode="auto">
            <a:xfrm>
              <a:off x="983" y="2794"/>
              <a:ext cx="3283" cy="21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7902" name="Group 62"/>
            <p:cNvGrpSpPr>
              <a:grpSpLocks/>
            </p:cNvGrpSpPr>
            <p:nvPr/>
          </p:nvGrpSpPr>
          <p:grpSpPr bwMode="auto">
            <a:xfrm>
              <a:off x="4100" y="2540"/>
              <a:ext cx="192" cy="729"/>
              <a:chOff x="4099" y="3114"/>
              <a:chExt cx="192" cy="729"/>
            </a:xfrm>
          </p:grpSpPr>
          <p:grpSp>
            <p:nvGrpSpPr>
              <p:cNvPr id="547903" name="Group 63"/>
              <p:cNvGrpSpPr>
                <a:grpSpLocks/>
              </p:cNvGrpSpPr>
              <p:nvPr/>
            </p:nvGrpSpPr>
            <p:grpSpPr bwMode="auto">
              <a:xfrm rot="-5656559">
                <a:off x="4127" y="3097"/>
                <a:ext cx="142" cy="176"/>
                <a:chOff x="503" y="1835"/>
                <a:chExt cx="267" cy="302"/>
              </a:xfrm>
            </p:grpSpPr>
            <p:sp>
              <p:nvSpPr>
                <p:cNvPr id="547904" name="Line 64"/>
                <p:cNvSpPr>
                  <a:spLocks noChangeShapeType="1"/>
                </p:cNvSpPr>
                <p:nvPr>
                  <p:custDataLst>
                    <p:tags r:id="rId46"/>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05" name="Line 65"/>
                <p:cNvSpPr>
                  <a:spLocks noChangeShapeType="1"/>
                </p:cNvSpPr>
                <p:nvPr>
                  <p:custDataLst>
                    <p:tags r:id="rId47"/>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06" name="Line 66"/>
                <p:cNvSpPr>
                  <a:spLocks noChangeShapeType="1"/>
                </p:cNvSpPr>
                <p:nvPr>
                  <p:custDataLst>
                    <p:tags r:id="rId48"/>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07" name="Line 67"/>
                <p:cNvSpPr>
                  <a:spLocks noChangeShapeType="1"/>
                </p:cNvSpPr>
                <p:nvPr>
                  <p:custDataLst>
                    <p:tags r:id="rId49"/>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08" name="Line 68"/>
                <p:cNvSpPr>
                  <a:spLocks noChangeShapeType="1"/>
                </p:cNvSpPr>
                <p:nvPr>
                  <p:custDataLst>
                    <p:tags r:id="rId50"/>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09" name="Oval 69"/>
                <p:cNvSpPr>
                  <a:spLocks noChangeArrowheads="1"/>
                </p:cNvSpPr>
                <p:nvPr>
                  <p:custDataLst>
                    <p:tags r:id="rId51"/>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7910" name="Group 70"/>
              <p:cNvGrpSpPr>
                <a:grpSpLocks/>
              </p:cNvGrpSpPr>
              <p:nvPr/>
            </p:nvGrpSpPr>
            <p:grpSpPr bwMode="auto">
              <a:xfrm rot="-5101759">
                <a:off x="4132" y="3284"/>
                <a:ext cx="138" cy="171"/>
                <a:chOff x="503" y="1835"/>
                <a:chExt cx="267" cy="302"/>
              </a:xfrm>
            </p:grpSpPr>
            <p:sp>
              <p:nvSpPr>
                <p:cNvPr id="547911" name="Line 71"/>
                <p:cNvSpPr>
                  <a:spLocks noChangeShapeType="1"/>
                </p:cNvSpPr>
                <p:nvPr>
                  <p:custDataLst>
                    <p:tags r:id="rId40"/>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12" name="Line 72"/>
                <p:cNvSpPr>
                  <a:spLocks noChangeShapeType="1"/>
                </p:cNvSpPr>
                <p:nvPr>
                  <p:custDataLst>
                    <p:tags r:id="rId41"/>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13" name="Line 73"/>
                <p:cNvSpPr>
                  <a:spLocks noChangeShapeType="1"/>
                </p:cNvSpPr>
                <p:nvPr>
                  <p:custDataLst>
                    <p:tags r:id="rId42"/>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14" name="Line 74"/>
                <p:cNvSpPr>
                  <a:spLocks noChangeShapeType="1"/>
                </p:cNvSpPr>
                <p:nvPr>
                  <p:custDataLst>
                    <p:tags r:id="rId43"/>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15" name="Line 75"/>
                <p:cNvSpPr>
                  <a:spLocks noChangeShapeType="1"/>
                </p:cNvSpPr>
                <p:nvPr>
                  <p:custDataLst>
                    <p:tags r:id="rId44"/>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16" name="Oval 76"/>
                <p:cNvSpPr>
                  <a:spLocks noChangeArrowheads="1"/>
                </p:cNvSpPr>
                <p:nvPr>
                  <p:custDataLst>
                    <p:tags r:id="rId45"/>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7917" name="Group 77"/>
              <p:cNvGrpSpPr>
                <a:grpSpLocks/>
              </p:cNvGrpSpPr>
              <p:nvPr/>
            </p:nvGrpSpPr>
            <p:grpSpPr bwMode="auto">
              <a:xfrm rot="5656559" flipV="1">
                <a:off x="4117" y="3669"/>
                <a:ext cx="156" cy="192"/>
                <a:chOff x="503" y="1835"/>
                <a:chExt cx="267" cy="302"/>
              </a:xfrm>
            </p:grpSpPr>
            <p:sp>
              <p:nvSpPr>
                <p:cNvPr id="547918" name="Line 78"/>
                <p:cNvSpPr>
                  <a:spLocks noChangeShapeType="1"/>
                </p:cNvSpPr>
                <p:nvPr>
                  <p:custDataLst>
                    <p:tags r:id="rId34"/>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19" name="Line 79"/>
                <p:cNvSpPr>
                  <a:spLocks noChangeShapeType="1"/>
                </p:cNvSpPr>
                <p:nvPr>
                  <p:custDataLst>
                    <p:tags r:id="rId35"/>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20" name="Line 80"/>
                <p:cNvSpPr>
                  <a:spLocks noChangeShapeType="1"/>
                </p:cNvSpPr>
                <p:nvPr>
                  <p:custDataLst>
                    <p:tags r:id="rId36"/>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21" name="Line 81"/>
                <p:cNvSpPr>
                  <a:spLocks noChangeShapeType="1"/>
                </p:cNvSpPr>
                <p:nvPr>
                  <p:custDataLst>
                    <p:tags r:id="rId37"/>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22" name="Line 82"/>
                <p:cNvSpPr>
                  <a:spLocks noChangeShapeType="1"/>
                </p:cNvSpPr>
                <p:nvPr>
                  <p:custDataLst>
                    <p:tags r:id="rId38"/>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23" name="Oval 83"/>
                <p:cNvSpPr>
                  <a:spLocks noChangeArrowheads="1"/>
                </p:cNvSpPr>
                <p:nvPr>
                  <p:custDataLst>
                    <p:tags r:id="rId39"/>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7924" name="Group 84"/>
              <p:cNvGrpSpPr>
                <a:grpSpLocks/>
              </p:cNvGrpSpPr>
              <p:nvPr/>
            </p:nvGrpSpPr>
            <p:grpSpPr bwMode="auto">
              <a:xfrm rot="5120186" flipV="1">
                <a:off x="4126" y="3480"/>
                <a:ext cx="146" cy="179"/>
                <a:chOff x="503" y="1835"/>
                <a:chExt cx="267" cy="302"/>
              </a:xfrm>
            </p:grpSpPr>
            <p:sp>
              <p:nvSpPr>
                <p:cNvPr id="547925" name="Line 85"/>
                <p:cNvSpPr>
                  <a:spLocks noChangeShapeType="1"/>
                </p:cNvSpPr>
                <p:nvPr>
                  <p:custDataLst>
                    <p:tags r:id="rId28"/>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26" name="Line 86"/>
                <p:cNvSpPr>
                  <a:spLocks noChangeShapeType="1"/>
                </p:cNvSpPr>
                <p:nvPr>
                  <p:custDataLst>
                    <p:tags r:id="rId29"/>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27" name="Line 87"/>
                <p:cNvSpPr>
                  <a:spLocks noChangeShapeType="1"/>
                </p:cNvSpPr>
                <p:nvPr>
                  <p:custDataLst>
                    <p:tags r:id="rId30"/>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28" name="Line 88"/>
                <p:cNvSpPr>
                  <a:spLocks noChangeShapeType="1"/>
                </p:cNvSpPr>
                <p:nvPr>
                  <p:custDataLst>
                    <p:tags r:id="rId31"/>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29" name="Line 89"/>
                <p:cNvSpPr>
                  <a:spLocks noChangeShapeType="1"/>
                </p:cNvSpPr>
                <p:nvPr>
                  <p:custDataLst>
                    <p:tags r:id="rId32"/>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30" name="Oval 90"/>
                <p:cNvSpPr>
                  <a:spLocks noChangeArrowheads="1"/>
                </p:cNvSpPr>
                <p:nvPr>
                  <p:custDataLst>
                    <p:tags r:id="rId33"/>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47931" name="Group 91"/>
            <p:cNvGrpSpPr>
              <a:grpSpLocks/>
            </p:cNvGrpSpPr>
            <p:nvPr/>
          </p:nvGrpSpPr>
          <p:grpSpPr bwMode="auto">
            <a:xfrm flipH="1">
              <a:off x="2587" y="2488"/>
              <a:ext cx="70" cy="827"/>
              <a:chOff x="1862" y="1212"/>
              <a:chExt cx="346" cy="1502"/>
            </a:xfrm>
          </p:grpSpPr>
          <p:sp>
            <p:nvSpPr>
              <p:cNvPr id="547932" name="Arc 92"/>
              <p:cNvSpPr>
                <a:spLocks/>
              </p:cNvSpPr>
              <p:nvPr>
                <p:custDataLst>
                  <p:tags r:id="rId24"/>
                </p:custDataLst>
              </p:nvPr>
            </p:nvSpPr>
            <p:spPr bwMode="auto">
              <a:xfrm flipH="1" flipV="1">
                <a:off x="1862" y="1958"/>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933" name="Arc 93"/>
              <p:cNvSpPr>
                <a:spLocks/>
              </p:cNvSpPr>
              <p:nvPr>
                <p:custDataLst>
                  <p:tags r:id="rId25"/>
                </p:custDataLst>
              </p:nvPr>
            </p:nvSpPr>
            <p:spPr bwMode="auto">
              <a:xfrm flipV="1">
                <a:off x="2028" y="1958"/>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934" name="Arc 94"/>
              <p:cNvSpPr>
                <a:spLocks/>
              </p:cNvSpPr>
              <p:nvPr>
                <p:custDataLst>
                  <p:tags r:id="rId26"/>
                </p:custDataLst>
              </p:nvPr>
            </p:nvSpPr>
            <p:spPr bwMode="auto">
              <a:xfrm flipH="1">
                <a:off x="1862" y="1212"/>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935" name="Arc 95"/>
              <p:cNvSpPr>
                <a:spLocks/>
              </p:cNvSpPr>
              <p:nvPr>
                <p:custDataLst>
                  <p:tags r:id="rId27"/>
                </p:custDataLst>
              </p:nvPr>
            </p:nvSpPr>
            <p:spPr bwMode="auto">
              <a:xfrm>
                <a:off x="2028" y="1212"/>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47936" name="Line 96"/>
            <p:cNvSpPr>
              <a:spLocks noChangeShapeType="1"/>
            </p:cNvSpPr>
            <p:nvPr>
              <p:custDataLst>
                <p:tags r:id="rId17"/>
              </p:custDataLst>
            </p:nvPr>
          </p:nvSpPr>
          <p:spPr bwMode="auto">
            <a:xfrm>
              <a:off x="2591" y="2674"/>
              <a:ext cx="60" cy="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37" name="Line 97"/>
            <p:cNvSpPr>
              <a:spLocks noChangeShapeType="1"/>
            </p:cNvSpPr>
            <p:nvPr>
              <p:custDataLst>
                <p:tags r:id="rId18"/>
              </p:custDataLst>
            </p:nvPr>
          </p:nvSpPr>
          <p:spPr bwMode="auto">
            <a:xfrm>
              <a:off x="2591" y="3122"/>
              <a:ext cx="60" cy="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38" name="Line 98"/>
            <p:cNvSpPr>
              <a:spLocks noChangeShapeType="1"/>
            </p:cNvSpPr>
            <p:nvPr>
              <p:custDataLst>
                <p:tags r:id="rId19"/>
              </p:custDataLst>
            </p:nvPr>
          </p:nvSpPr>
          <p:spPr bwMode="auto">
            <a:xfrm flipV="1">
              <a:off x="2555" y="2431"/>
              <a:ext cx="0" cy="229"/>
            </a:xfrm>
            <a:prstGeom prst="line">
              <a:avLst/>
            </a:prstGeom>
            <a:noFill/>
            <a:ln w="38100">
              <a:solidFill>
                <a:srgbClr val="66FF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939" name="Line 99"/>
            <p:cNvSpPr>
              <a:spLocks noChangeShapeType="1"/>
            </p:cNvSpPr>
            <p:nvPr>
              <p:custDataLst>
                <p:tags r:id="rId20"/>
              </p:custDataLst>
            </p:nvPr>
          </p:nvSpPr>
          <p:spPr bwMode="auto">
            <a:xfrm flipV="1">
              <a:off x="2555" y="3133"/>
              <a:ext cx="0" cy="229"/>
            </a:xfrm>
            <a:prstGeom prst="line">
              <a:avLst/>
            </a:prstGeom>
            <a:noFill/>
            <a:ln w="38100">
              <a:solidFill>
                <a:srgbClr val="66FF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7940" name="Group 100"/>
            <p:cNvGrpSpPr>
              <a:grpSpLocks/>
            </p:cNvGrpSpPr>
            <p:nvPr/>
          </p:nvGrpSpPr>
          <p:grpSpPr bwMode="auto">
            <a:xfrm>
              <a:off x="940" y="2675"/>
              <a:ext cx="68" cy="229"/>
              <a:chOff x="945" y="2602"/>
              <a:chExt cx="68" cy="229"/>
            </a:xfrm>
          </p:grpSpPr>
          <p:sp>
            <p:nvSpPr>
              <p:cNvPr id="547941" name="Rectangle 101"/>
              <p:cNvSpPr>
                <a:spLocks noChangeArrowheads="1"/>
              </p:cNvSpPr>
              <p:nvPr>
                <p:custDataLst>
                  <p:tags r:id="rId21"/>
                </p:custDataLst>
              </p:nvPr>
            </p:nvSpPr>
            <p:spPr bwMode="auto">
              <a:xfrm>
                <a:off x="945" y="2676"/>
                <a:ext cx="68" cy="74"/>
              </a:xfrm>
              <a:prstGeom prst="rect">
                <a:avLst/>
              </a:prstGeom>
              <a:solidFill>
                <a:srgbClr val="EBBC5D"/>
              </a:solidFill>
              <a:ln w="12700">
                <a:solidFill>
                  <a:srgbClr val="EBBC5D"/>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942" name="Rectangle 102"/>
              <p:cNvSpPr>
                <a:spLocks noChangeArrowheads="1"/>
              </p:cNvSpPr>
              <p:nvPr>
                <p:custDataLst>
                  <p:tags r:id="rId22"/>
                </p:custDataLst>
              </p:nvPr>
            </p:nvSpPr>
            <p:spPr bwMode="auto">
              <a:xfrm>
                <a:off x="945" y="2757"/>
                <a:ext cx="68" cy="74"/>
              </a:xfrm>
              <a:prstGeom prst="rect">
                <a:avLst/>
              </a:prstGeom>
              <a:solidFill>
                <a:srgbClr val="E67168"/>
              </a:solidFill>
              <a:ln w="12700">
                <a:solidFill>
                  <a:srgbClr val="E67168"/>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943" name="Rectangle 103"/>
              <p:cNvSpPr>
                <a:spLocks noChangeArrowheads="1"/>
              </p:cNvSpPr>
              <p:nvPr>
                <p:custDataLst>
                  <p:tags r:id="rId23"/>
                </p:custDataLst>
              </p:nvPr>
            </p:nvSpPr>
            <p:spPr bwMode="auto">
              <a:xfrm>
                <a:off x="945" y="2602"/>
                <a:ext cx="68" cy="74"/>
              </a:xfrm>
              <a:prstGeom prst="rect">
                <a:avLst/>
              </a:prstGeom>
              <a:solidFill>
                <a:srgbClr val="D4B6B4"/>
              </a:solidFill>
              <a:ln w="12700">
                <a:solidFill>
                  <a:srgbClr val="D4B6B4"/>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1562296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78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78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784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478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784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78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784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78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5" grpId="0" build="p"/>
      <p:bldP spid="547846" grpId="0" animBg="1"/>
      <p:bldP spid="547847" grpId="0" animBg="1"/>
      <p:bldP spid="547848" grpId="0"/>
      <p:bldP spid="54784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0" name="Picture 2" descr="three-microlenses-on-blue"/>
          <p:cNvPicPr>
            <a:picLocks noChangeAspect="1" noChangeArrowheads="1"/>
          </p:cNvPicPr>
          <p:nvPr>
            <p:custDataLst>
              <p:tags r:id="rId1"/>
            </p:custDataLst>
          </p:nvPr>
        </p:nvPicPr>
        <p:blipFill>
          <a:blip r:embed="rId91">
            <a:extLst>
              <a:ext uri="{28A0092B-C50C-407E-A947-70E740481C1C}">
                <a14:useLocalDpi xmlns:a14="http://schemas.microsoft.com/office/drawing/2010/main" val="0"/>
              </a:ext>
            </a:extLst>
          </a:blip>
          <a:srcRect/>
          <a:stretch>
            <a:fillRect/>
          </a:stretch>
        </p:blipFill>
        <p:spPr bwMode="auto">
          <a:xfrm>
            <a:off x="7618413" y="3576638"/>
            <a:ext cx="579437" cy="1800225"/>
          </a:xfrm>
          <a:prstGeom prst="rect">
            <a:avLst/>
          </a:prstGeom>
          <a:noFill/>
          <a:extLst>
            <a:ext uri="{909E8E84-426E-40DD-AFC4-6F175D3DCCD1}">
              <a14:hiddenFill xmlns:a14="http://schemas.microsoft.com/office/drawing/2010/main">
                <a:solidFill>
                  <a:srgbClr val="FFFFFF"/>
                </a:solidFill>
              </a14:hiddenFill>
            </a:ext>
          </a:extLst>
        </p:spPr>
      </p:pic>
      <p:sp>
        <p:nvSpPr>
          <p:cNvPr id="549891" name="Rectangle 3"/>
          <p:cNvSpPr>
            <a:spLocks noGrp="1" noChangeArrowheads="1"/>
          </p:cNvSpPr>
          <p:nvPr>
            <p:ph type="title"/>
            <p:custDataLst>
              <p:tags r:id="rId2"/>
            </p:custDataLst>
          </p:nvPr>
        </p:nvSpPr>
        <p:spPr/>
        <p:txBody>
          <a:bodyPr/>
          <a:lstStyle/>
          <a:p>
            <a:r>
              <a:rPr lang="en-US"/>
              <a:t>Digital refocusing</a:t>
            </a:r>
          </a:p>
        </p:txBody>
      </p:sp>
      <p:sp>
        <p:nvSpPr>
          <p:cNvPr id="549892" name="Rectangle 4"/>
          <p:cNvSpPr>
            <a:spLocks noGrp="1" noChangeArrowheads="1"/>
          </p:cNvSpPr>
          <p:nvPr>
            <p:ph type="body" idx="1"/>
            <p:custDataLst>
              <p:tags r:id="rId3"/>
            </p:custDataLst>
          </p:nvPr>
        </p:nvSpPr>
        <p:spPr>
          <a:xfrm>
            <a:off x="1389063" y="5646738"/>
            <a:ext cx="6483350" cy="795337"/>
          </a:xfrm>
        </p:spPr>
        <p:txBody>
          <a:bodyPr/>
          <a:lstStyle/>
          <a:p>
            <a:r>
              <a:rPr lang="en-US"/>
              <a:t>refocusing  =  summing windows extracted from several microlenses</a:t>
            </a:r>
          </a:p>
        </p:txBody>
      </p:sp>
      <p:grpSp>
        <p:nvGrpSpPr>
          <p:cNvPr id="549893" name="Group 5"/>
          <p:cNvGrpSpPr>
            <a:grpSpLocks/>
          </p:cNvGrpSpPr>
          <p:nvPr>
            <p:custDataLst>
              <p:tags r:id="rId4"/>
            </p:custDataLst>
          </p:nvPr>
        </p:nvGrpSpPr>
        <p:grpSpPr bwMode="auto">
          <a:xfrm>
            <a:off x="7872413" y="3952875"/>
            <a:ext cx="93662" cy="1054100"/>
            <a:chOff x="4959" y="2490"/>
            <a:chExt cx="59" cy="664"/>
          </a:xfrm>
        </p:grpSpPr>
        <p:sp>
          <p:nvSpPr>
            <p:cNvPr id="549894" name="Rectangle 6"/>
            <p:cNvSpPr>
              <a:spLocks noChangeArrowheads="1"/>
            </p:cNvSpPr>
            <p:nvPr>
              <p:custDataLst>
                <p:tags r:id="rId86"/>
              </p:custDataLst>
            </p:nvPr>
          </p:nvSpPr>
          <p:spPr bwMode="auto">
            <a:xfrm>
              <a:off x="4960" y="2490"/>
              <a:ext cx="58" cy="58"/>
            </a:xfrm>
            <a:prstGeom prst="rect">
              <a:avLst/>
            </a:prstGeom>
            <a:noFill/>
            <a:ln w="19050">
              <a:solidFill>
                <a:srgbClr val="66FF33"/>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49895" name="Rectangle 7"/>
            <p:cNvSpPr>
              <a:spLocks noChangeArrowheads="1"/>
            </p:cNvSpPr>
            <p:nvPr>
              <p:custDataLst>
                <p:tags r:id="rId87"/>
              </p:custDataLst>
            </p:nvPr>
          </p:nvSpPr>
          <p:spPr bwMode="auto">
            <a:xfrm>
              <a:off x="4959" y="2793"/>
              <a:ext cx="58" cy="58"/>
            </a:xfrm>
            <a:prstGeom prst="rect">
              <a:avLst/>
            </a:prstGeom>
            <a:noFill/>
            <a:ln w="19050">
              <a:solidFill>
                <a:srgbClr val="66FF33"/>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49896" name="Rectangle 8"/>
            <p:cNvSpPr>
              <a:spLocks noChangeArrowheads="1"/>
            </p:cNvSpPr>
            <p:nvPr>
              <p:custDataLst>
                <p:tags r:id="rId88"/>
              </p:custDataLst>
            </p:nvPr>
          </p:nvSpPr>
          <p:spPr bwMode="auto">
            <a:xfrm>
              <a:off x="4960" y="3096"/>
              <a:ext cx="58" cy="58"/>
            </a:xfrm>
            <a:prstGeom prst="rect">
              <a:avLst/>
            </a:prstGeom>
            <a:noFill/>
            <a:ln w="19050">
              <a:solidFill>
                <a:srgbClr val="66FF33"/>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49897" name="Text Box 9"/>
          <p:cNvSpPr txBox="1">
            <a:spLocks noChangeArrowheads="1"/>
          </p:cNvSpPr>
          <p:nvPr>
            <p:custDataLst>
              <p:tags r:id="rId5"/>
            </p:custDataLst>
          </p:nvPr>
        </p:nvSpPr>
        <p:spPr bwMode="auto">
          <a:xfrm>
            <a:off x="7062788" y="4176713"/>
            <a:ext cx="4206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66FF33"/>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3200">
                <a:solidFill>
                  <a:srgbClr val="66FF33"/>
                </a:solidFill>
                <a:cs typeface="Times New Roman" pitchFamily="18" charset="0"/>
              </a:rPr>
              <a:t>Σ</a:t>
            </a:r>
          </a:p>
        </p:txBody>
      </p:sp>
      <p:sp>
        <p:nvSpPr>
          <p:cNvPr id="549898" name="AutoShape 10"/>
          <p:cNvSpPr>
            <a:spLocks/>
          </p:cNvSpPr>
          <p:nvPr>
            <p:custDataLst>
              <p:tags r:id="rId6"/>
            </p:custDataLst>
          </p:nvPr>
        </p:nvSpPr>
        <p:spPr bwMode="auto">
          <a:xfrm>
            <a:off x="7491413" y="3930650"/>
            <a:ext cx="134937" cy="1052513"/>
          </a:xfrm>
          <a:prstGeom prst="leftBracket">
            <a:avLst>
              <a:gd name="adj" fmla="val 65000"/>
            </a:avLst>
          </a:prstGeom>
          <a:noFill/>
          <a:ln w="19050">
            <a:solidFill>
              <a:srgbClr val="66FF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49899" name="Group 11"/>
          <p:cNvGrpSpPr>
            <a:grpSpLocks/>
          </p:cNvGrpSpPr>
          <p:nvPr>
            <p:custDataLst>
              <p:tags r:id="rId7"/>
            </p:custDataLst>
          </p:nvPr>
        </p:nvGrpSpPr>
        <p:grpSpPr bwMode="auto">
          <a:xfrm>
            <a:off x="952500" y="3803650"/>
            <a:ext cx="5859463" cy="1328738"/>
            <a:chOff x="600" y="2396"/>
            <a:chExt cx="3691" cy="837"/>
          </a:xfrm>
        </p:grpSpPr>
        <p:sp>
          <p:nvSpPr>
            <p:cNvPr id="549900" name="Line 12"/>
            <p:cNvSpPr>
              <a:spLocks noChangeShapeType="1"/>
            </p:cNvSpPr>
            <p:nvPr>
              <p:custDataLst>
                <p:tags r:id="rId49"/>
              </p:custDataLst>
            </p:nvPr>
          </p:nvSpPr>
          <p:spPr bwMode="auto">
            <a:xfrm>
              <a:off x="2615" y="2396"/>
              <a:ext cx="1651" cy="72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01" name="Line 13"/>
            <p:cNvSpPr>
              <a:spLocks noChangeShapeType="1"/>
            </p:cNvSpPr>
            <p:nvPr>
              <p:custDataLst>
                <p:tags r:id="rId50"/>
              </p:custDataLst>
            </p:nvPr>
          </p:nvSpPr>
          <p:spPr bwMode="auto">
            <a:xfrm flipV="1">
              <a:off x="600" y="2401"/>
              <a:ext cx="2020" cy="29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02" name="Line 14"/>
            <p:cNvSpPr>
              <a:spLocks noChangeShapeType="1"/>
            </p:cNvSpPr>
            <p:nvPr>
              <p:custDataLst>
                <p:tags r:id="rId51"/>
              </p:custDataLst>
            </p:nvPr>
          </p:nvSpPr>
          <p:spPr bwMode="auto">
            <a:xfrm>
              <a:off x="600" y="2693"/>
              <a:ext cx="2020" cy="53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03" name="Line 15"/>
            <p:cNvSpPr>
              <a:spLocks noChangeShapeType="1"/>
            </p:cNvSpPr>
            <p:nvPr>
              <p:custDataLst>
                <p:tags r:id="rId52"/>
              </p:custDataLst>
            </p:nvPr>
          </p:nvSpPr>
          <p:spPr bwMode="auto">
            <a:xfrm flipV="1">
              <a:off x="2620" y="2705"/>
              <a:ext cx="1638" cy="52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04" name="Line 16"/>
            <p:cNvSpPr>
              <a:spLocks noChangeShapeType="1"/>
            </p:cNvSpPr>
            <p:nvPr>
              <p:custDataLst>
                <p:tags r:id="rId53"/>
              </p:custDataLst>
            </p:nvPr>
          </p:nvSpPr>
          <p:spPr bwMode="auto">
            <a:xfrm>
              <a:off x="603" y="2693"/>
              <a:ext cx="3673" cy="22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9905" name="Group 17"/>
            <p:cNvGrpSpPr>
              <a:grpSpLocks/>
            </p:cNvGrpSpPr>
            <p:nvPr/>
          </p:nvGrpSpPr>
          <p:grpSpPr bwMode="auto">
            <a:xfrm flipH="1">
              <a:off x="2586" y="2398"/>
              <a:ext cx="70" cy="827"/>
              <a:chOff x="1862" y="1212"/>
              <a:chExt cx="346" cy="1502"/>
            </a:xfrm>
          </p:grpSpPr>
          <p:sp>
            <p:nvSpPr>
              <p:cNvPr id="549906" name="Arc 18"/>
              <p:cNvSpPr>
                <a:spLocks/>
              </p:cNvSpPr>
              <p:nvPr>
                <p:custDataLst>
                  <p:tags r:id="rId82"/>
                </p:custDataLst>
              </p:nvPr>
            </p:nvSpPr>
            <p:spPr bwMode="auto">
              <a:xfrm flipH="1" flipV="1">
                <a:off x="1862" y="1958"/>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7" name="Arc 19"/>
              <p:cNvSpPr>
                <a:spLocks/>
              </p:cNvSpPr>
              <p:nvPr>
                <p:custDataLst>
                  <p:tags r:id="rId83"/>
                </p:custDataLst>
              </p:nvPr>
            </p:nvSpPr>
            <p:spPr bwMode="auto">
              <a:xfrm flipV="1">
                <a:off x="2028" y="1958"/>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8" name="Arc 20"/>
              <p:cNvSpPr>
                <a:spLocks/>
              </p:cNvSpPr>
              <p:nvPr>
                <p:custDataLst>
                  <p:tags r:id="rId84"/>
                </p:custDataLst>
              </p:nvPr>
            </p:nvSpPr>
            <p:spPr bwMode="auto">
              <a:xfrm flipH="1">
                <a:off x="1862" y="1212"/>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9" name="Arc 21"/>
              <p:cNvSpPr>
                <a:spLocks/>
              </p:cNvSpPr>
              <p:nvPr>
                <p:custDataLst>
                  <p:tags r:id="rId85"/>
                </p:custDataLst>
              </p:nvPr>
            </p:nvSpPr>
            <p:spPr bwMode="auto">
              <a:xfrm>
                <a:off x="2028" y="1212"/>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49910" name="Line 22"/>
            <p:cNvSpPr>
              <a:spLocks noChangeShapeType="1"/>
            </p:cNvSpPr>
            <p:nvPr>
              <p:custDataLst>
                <p:tags r:id="rId54"/>
              </p:custDataLst>
            </p:nvPr>
          </p:nvSpPr>
          <p:spPr bwMode="auto">
            <a:xfrm>
              <a:off x="4272" y="2401"/>
              <a:ext cx="0" cy="827"/>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9911" name="Group 23"/>
            <p:cNvGrpSpPr>
              <a:grpSpLocks/>
            </p:cNvGrpSpPr>
            <p:nvPr/>
          </p:nvGrpSpPr>
          <p:grpSpPr bwMode="auto">
            <a:xfrm rot="-5656559">
              <a:off x="4127" y="2437"/>
              <a:ext cx="142" cy="176"/>
              <a:chOff x="503" y="1835"/>
              <a:chExt cx="267" cy="302"/>
            </a:xfrm>
          </p:grpSpPr>
          <p:sp>
            <p:nvSpPr>
              <p:cNvPr id="549912" name="Line 24"/>
              <p:cNvSpPr>
                <a:spLocks noChangeShapeType="1"/>
              </p:cNvSpPr>
              <p:nvPr>
                <p:custDataLst>
                  <p:tags r:id="rId76"/>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13" name="Line 25"/>
              <p:cNvSpPr>
                <a:spLocks noChangeShapeType="1"/>
              </p:cNvSpPr>
              <p:nvPr>
                <p:custDataLst>
                  <p:tags r:id="rId77"/>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14" name="Line 26"/>
              <p:cNvSpPr>
                <a:spLocks noChangeShapeType="1"/>
              </p:cNvSpPr>
              <p:nvPr>
                <p:custDataLst>
                  <p:tags r:id="rId78"/>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15" name="Line 27"/>
              <p:cNvSpPr>
                <a:spLocks noChangeShapeType="1"/>
              </p:cNvSpPr>
              <p:nvPr>
                <p:custDataLst>
                  <p:tags r:id="rId79"/>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16" name="Line 28"/>
              <p:cNvSpPr>
                <a:spLocks noChangeShapeType="1"/>
              </p:cNvSpPr>
              <p:nvPr>
                <p:custDataLst>
                  <p:tags r:id="rId80"/>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17" name="Oval 29"/>
              <p:cNvSpPr>
                <a:spLocks noChangeArrowheads="1"/>
              </p:cNvSpPr>
              <p:nvPr>
                <p:custDataLst>
                  <p:tags r:id="rId81"/>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9918" name="Group 30"/>
            <p:cNvGrpSpPr>
              <a:grpSpLocks/>
            </p:cNvGrpSpPr>
            <p:nvPr/>
          </p:nvGrpSpPr>
          <p:grpSpPr bwMode="auto">
            <a:xfrm rot="-5101759">
              <a:off x="4132" y="2624"/>
              <a:ext cx="138" cy="171"/>
              <a:chOff x="503" y="1835"/>
              <a:chExt cx="267" cy="302"/>
            </a:xfrm>
          </p:grpSpPr>
          <p:sp>
            <p:nvSpPr>
              <p:cNvPr id="549919" name="Line 31"/>
              <p:cNvSpPr>
                <a:spLocks noChangeShapeType="1"/>
              </p:cNvSpPr>
              <p:nvPr>
                <p:custDataLst>
                  <p:tags r:id="rId70"/>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20" name="Line 32"/>
              <p:cNvSpPr>
                <a:spLocks noChangeShapeType="1"/>
              </p:cNvSpPr>
              <p:nvPr>
                <p:custDataLst>
                  <p:tags r:id="rId71"/>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21" name="Line 33"/>
              <p:cNvSpPr>
                <a:spLocks noChangeShapeType="1"/>
              </p:cNvSpPr>
              <p:nvPr>
                <p:custDataLst>
                  <p:tags r:id="rId72"/>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22" name="Line 34"/>
              <p:cNvSpPr>
                <a:spLocks noChangeShapeType="1"/>
              </p:cNvSpPr>
              <p:nvPr>
                <p:custDataLst>
                  <p:tags r:id="rId73"/>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23" name="Line 35"/>
              <p:cNvSpPr>
                <a:spLocks noChangeShapeType="1"/>
              </p:cNvSpPr>
              <p:nvPr>
                <p:custDataLst>
                  <p:tags r:id="rId74"/>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24" name="Oval 36"/>
              <p:cNvSpPr>
                <a:spLocks noChangeArrowheads="1"/>
              </p:cNvSpPr>
              <p:nvPr>
                <p:custDataLst>
                  <p:tags r:id="rId75"/>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9925" name="Group 37"/>
            <p:cNvGrpSpPr>
              <a:grpSpLocks/>
            </p:cNvGrpSpPr>
            <p:nvPr/>
          </p:nvGrpSpPr>
          <p:grpSpPr bwMode="auto">
            <a:xfrm rot="5120186" flipV="1">
              <a:off x="4126" y="2820"/>
              <a:ext cx="146" cy="179"/>
              <a:chOff x="503" y="1835"/>
              <a:chExt cx="267" cy="302"/>
            </a:xfrm>
          </p:grpSpPr>
          <p:sp>
            <p:nvSpPr>
              <p:cNvPr id="549926" name="Line 38"/>
              <p:cNvSpPr>
                <a:spLocks noChangeShapeType="1"/>
              </p:cNvSpPr>
              <p:nvPr>
                <p:custDataLst>
                  <p:tags r:id="rId64"/>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27" name="Line 39"/>
              <p:cNvSpPr>
                <a:spLocks noChangeShapeType="1"/>
              </p:cNvSpPr>
              <p:nvPr>
                <p:custDataLst>
                  <p:tags r:id="rId65"/>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28" name="Line 40"/>
              <p:cNvSpPr>
                <a:spLocks noChangeShapeType="1"/>
              </p:cNvSpPr>
              <p:nvPr>
                <p:custDataLst>
                  <p:tags r:id="rId66"/>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29" name="Line 41"/>
              <p:cNvSpPr>
                <a:spLocks noChangeShapeType="1"/>
              </p:cNvSpPr>
              <p:nvPr>
                <p:custDataLst>
                  <p:tags r:id="rId67"/>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30" name="Line 42"/>
              <p:cNvSpPr>
                <a:spLocks noChangeShapeType="1"/>
              </p:cNvSpPr>
              <p:nvPr>
                <p:custDataLst>
                  <p:tags r:id="rId68"/>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31" name="Oval 43"/>
              <p:cNvSpPr>
                <a:spLocks noChangeArrowheads="1"/>
              </p:cNvSpPr>
              <p:nvPr>
                <p:custDataLst>
                  <p:tags r:id="rId69"/>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9932" name="Group 44"/>
            <p:cNvGrpSpPr>
              <a:grpSpLocks/>
            </p:cNvGrpSpPr>
            <p:nvPr/>
          </p:nvGrpSpPr>
          <p:grpSpPr bwMode="auto">
            <a:xfrm rot="5656559" flipV="1">
              <a:off x="4117" y="3009"/>
              <a:ext cx="156" cy="192"/>
              <a:chOff x="503" y="1835"/>
              <a:chExt cx="267" cy="302"/>
            </a:xfrm>
          </p:grpSpPr>
          <p:sp>
            <p:nvSpPr>
              <p:cNvPr id="549933" name="Line 45"/>
              <p:cNvSpPr>
                <a:spLocks noChangeShapeType="1"/>
              </p:cNvSpPr>
              <p:nvPr>
                <p:custDataLst>
                  <p:tags r:id="rId58"/>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34" name="Line 46"/>
              <p:cNvSpPr>
                <a:spLocks noChangeShapeType="1"/>
              </p:cNvSpPr>
              <p:nvPr>
                <p:custDataLst>
                  <p:tags r:id="rId59"/>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35" name="Line 47"/>
              <p:cNvSpPr>
                <a:spLocks noChangeShapeType="1"/>
              </p:cNvSpPr>
              <p:nvPr>
                <p:custDataLst>
                  <p:tags r:id="rId60"/>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36" name="Line 48"/>
              <p:cNvSpPr>
                <a:spLocks noChangeShapeType="1"/>
              </p:cNvSpPr>
              <p:nvPr>
                <p:custDataLst>
                  <p:tags r:id="rId61"/>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37" name="Line 49"/>
              <p:cNvSpPr>
                <a:spLocks noChangeShapeType="1"/>
              </p:cNvSpPr>
              <p:nvPr>
                <p:custDataLst>
                  <p:tags r:id="rId62"/>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38" name="Oval 50"/>
              <p:cNvSpPr>
                <a:spLocks noChangeArrowheads="1"/>
              </p:cNvSpPr>
              <p:nvPr>
                <p:custDataLst>
                  <p:tags r:id="rId63"/>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49939" name="Rectangle 51"/>
            <p:cNvSpPr>
              <a:spLocks noChangeArrowheads="1"/>
            </p:cNvSpPr>
            <p:nvPr>
              <p:custDataLst>
                <p:tags r:id="rId55"/>
              </p:custDataLst>
            </p:nvPr>
          </p:nvSpPr>
          <p:spPr bwMode="auto">
            <a:xfrm>
              <a:off x="945" y="2676"/>
              <a:ext cx="68" cy="74"/>
            </a:xfrm>
            <a:prstGeom prst="rect">
              <a:avLst/>
            </a:prstGeom>
            <a:solidFill>
              <a:srgbClr val="EBBC5D"/>
            </a:solidFill>
            <a:ln w="12700">
              <a:solidFill>
                <a:srgbClr val="EBBC5D"/>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40" name="Rectangle 52"/>
            <p:cNvSpPr>
              <a:spLocks noChangeArrowheads="1"/>
            </p:cNvSpPr>
            <p:nvPr>
              <p:custDataLst>
                <p:tags r:id="rId56"/>
              </p:custDataLst>
            </p:nvPr>
          </p:nvSpPr>
          <p:spPr bwMode="auto">
            <a:xfrm>
              <a:off x="945" y="2757"/>
              <a:ext cx="68" cy="74"/>
            </a:xfrm>
            <a:prstGeom prst="rect">
              <a:avLst/>
            </a:prstGeom>
            <a:solidFill>
              <a:srgbClr val="E67168"/>
            </a:solidFill>
            <a:ln w="12700">
              <a:solidFill>
                <a:srgbClr val="E67168"/>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41" name="Rectangle 53"/>
            <p:cNvSpPr>
              <a:spLocks noChangeArrowheads="1"/>
            </p:cNvSpPr>
            <p:nvPr>
              <p:custDataLst>
                <p:tags r:id="rId57"/>
              </p:custDataLst>
            </p:nvPr>
          </p:nvSpPr>
          <p:spPr bwMode="auto">
            <a:xfrm>
              <a:off x="945" y="2602"/>
              <a:ext cx="68" cy="74"/>
            </a:xfrm>
            <a:prstGeom prst="rect">
              <a:avLst/>
            </a:prstGeom>
            <a:solidFill>
              <a:srgbClr val="D4B6B4"/>
            </a:solidFill>
            <a:ln w="12700">
              <a:solidFill>
                <a:srgbClr val="D4B6B4"/>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9942" name="Group 54"/>
          <p:cNvGrpSpPr>
            <a:grpSpLocks/>
          </p:cNvGrpSpPr>
          <p:nvPr>
            <p:custDataLst>
              <p:tags r:id="rId8"/>
            </p:custDataLst>
          </p:nvPr>
        </p:nvGrpSpPr>
        <p:grpSpPr bwMode="auto">
          <a:xfrm>
            <a:off x="1492250" y="2009775"/>
            <a:ext cx="6713538" cy="1314450"/>
            <a:chOff x="940" y="1266"/>
            <a:chExt cx="4229" cy="828"/>
          </a:xfrm>
        </p:grpSpPr>
        <p:sp>
          <p:nvSpPr>
            <p:cNvPr id="549943" name="Line 55"/>
            <p:cNvSpPr>
              <a:spLocks noChangeShapeType="1"/>
            </p:cNvSpPr>
            <p:nvPr>
              <p:custDataLst>
                <p:tags r:id="rId9"/>
              </p:custDataLst>
            </p:nvPr>
          </p:nvSpPr>
          <p:spPr bwMode="auto">
            <a:xfrm>
              <a:off x="2620" y="1266"/>
              <a:ext cx="1651" cy="52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44" name="Line 56"/>
            <p:cNvSpPr>
              <a:spLocks noChangeShapeType="1"/>
            </p:cNvSpPr>
            <p:nvPr>
              <p:custDataLst>
                <p:tags r:id="rId10"/>
              </p:custDataLst>
            </p:nvPr>
          </p:nvSpPr>
          <p:spPr bwMode="auto">
            <a:xfrm>
              <a:off x="4272" y="1266"/>
              <a:ext cx="0" cy="827"/>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45" name="Line 57"/>
            <p:cNvSpPr>
              <a:spLocks noChangeShapeType="1"/>
            </p:cNvSpPr>
            <p:nvPr>
              <p:custDataLst>
                <p:tags r:id="rId11"/>
              </p:custDataLst>
            </p:nvPr>
          </p:nvSpPr>
          <p:spPr bwMode="auto">
            <a:xfrm flipV="1">
              <a:off x="968" y="1266"/>
              <a:ext cx="1652" cy="30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46" name="Line 58"/>
            <p:cNvSpPr>
              <a:spLocks noChangeShapeType="1"/>
            </p:cNvSpPr>
            <p:nvPr>
              <p:custDataLst>
                <p:tags r:id="rId12"/>
              </p:custDataLst>
            </p:nvPr>
          </p:nvSpPr>
          <p:spPr bwMode="auto">
            <a:xfrm>
              <a:off x="971" y="1572"/>
              <a:ext cx="1649" cy="52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47" name="Line 59"/>
            <p:cNvSpPr>
              <a:spLocks noChangeShapeType="1"/>
            </p:cNvSpPr>
            <p:nvPr>
              <p:custDataLst>
                <p:tags r:id="rId13"/>
              </p:custDataLst>
            </p:nvPr>
          </p:nvSpPr>
          <p:spPr bwMode="auto">
            <a:xfrm flipV="1">
              <a:off x="2620" y="1794"/>
              <a:ext cx="1659" cy="29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48" name="Line 60"/>
            <p:cNvSpPr>
              <a:spLocks noChangeShapeType="1"/>
            </p:cNvSpPr>
            <p:nvPr>
              <p:custDataLst>
                <p:tags r:id="rId14"/>
              </p:custDataLst>
            </p:nvPr>
          </p:nvSpPr>
          <p:spPr bwMode="auto">
            <a:xfrm>
              <a:off x="982" y="1573"/>
              <a:ext cx="3283" cy="21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9949" name="Group 61"/>
            <p:cNvGrpSpPr>
              <a:grpSpLocks/>
            </p:cNvGrpSpPr>
            <p:nvPr/>
          </p:nvGrpSpPr>
          <p:grpSpPr bwMode="auto">
            <a:xfrm>
              <a:off x="4099" y="1319"/>
              <a:ext cx="192" cy="729"/>
              <a:chOff x="4099" y="3114"/>
              <a:chExt cx="192" cy="729"/>
            </a:xfrm>
          </p:grpSpPr>
          <p:grpSp>
            <p:nvGrpSpPr>
              <p:cNvPr id="549950" name="Group 62"/>
              <p:cNvGrpSpPr>
                <a:grpSpLocks/>
              </p:cNvGrpSpPr>
              <p:nvPr/>
            </p:nvGrpSpPr>
            <p:grpSpPr bwMode="auto">
              <a:xfrm rot="-5656559">
                <a:off x="4127" y="3097"/>
                <a:ext cx="142" cy="176"/>
                <a:chOff x="503" y="1835"/>
                <a:chExt cx="267" cy="302"/>
              </a:xfrm>
            </p:grpSpPr>
            <p:sp>
              <p:nvSpPr>
                <p:cNvPr id="549951" name="Line 63"/>
                <p:cNvSpPr>
                  <a:spLocks noChangeShapeType="1"/>
                </p:cNvSpPr>
                <p:nvPr>
                  <p:custDataLst>
                    <p:tags r:id="rId43"/>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52" name="Line 64"/>
                <p:cNvSpPr>
                  <a:spLocks noChangeShapeType="1"/>
                </p:cNvSpPr>
                <p:nvPr>
                  <p:custDataLst>
                    <p:tags r:id="rId44"/>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53" name="Line 65"/>
                <p:cNvSpPr>
                  <a:spLocks noChangeShapeType="1"/>
                </p:cNvSpPr>
                <p:nvPr>
                  <p:custDataLst>
                    <p:tags r:id="rId45"/>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54" name="Line 66"/>
                <p:cNvSpPr>
                  <a:spLocks noChangeShapeType="1"/>
                </p:cNvSpPr>
                <p:nvPr>
                  <p:custDataLst>
                    <p:tags r:id="rId46"/>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55" name="Line 67"/>
                <p:cNvSpPr>
                  <a:spLocks noChangeShapeType="1"/>
                </p:cNvSpPr>
                <p:nvPr>
                  <p:custDataLst>
                    <p:tags r:id="rId47"/>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56" name="Oval 68"/>
                <p:cNvSpPr>
                  <a:spLocks noChangeArrowheads="1"/>
                </p:cNvSpPr>
                <p:nvPr>
                  <p:custDataLst>
                    <p:tags r:id="rId48"/>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9957" name="Group 69"/>
              <p:cNvGrpSpPr>
                <a:grpSpLocks/>
              </p:cNvGrpSpPr>
              <p:nvPr/>
            </p:nvGrpSpPr>
            <p:grpSpPr bwMode="auto">
              <a:xfrm rot="-5101759">
                <a:off x="4132" y="3284"/>
                <a:ext cx="138" cy="171"/>
                <a:chOff x="503" y="1835"/>
                <a:chExt cx="267" cy="302"/>
              </a:xfrm>
            </p:grpSpPr>
            <p:sp>
              <p:nvSpPr>
                <p:cNvPr id="549958" name="Line 70"/>
                <p:cNvSpPr>
                  <a:spLocks noChangeShapeType="1"/>
                </p:cNvSpPr>
                <p:nvPr>
                  <p:custDataLst>
                    <p:tags r:id="rId37"/>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59" name="Line 71"/>
                <p:cNvSpPr>
                  <a:spLocks noChangeShapeType="1"/>
                </p:cNvSpPr>
                <p:nvPr>
                  <p:custDataLst>
                    <p:tags r:id="rId38"/>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60" name="Line 72"/>
                <p:cNvSpPr>
                  <a:spLocks noChangeShapeType="1"/>
                </p:cNvSpPr>
                <p:nvPr>
                  <p:custDataLst>
                    <p:tags r:id="rId39"/>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61" name="Line 73"/>
                <p:cNvSpPr>
                  <a:spLocks noChangeShapeType="1"/>
                </p:cNvSpPr>
                <p:nvPr>
                  <p:custDataLst>
                    <p:tags r:id="rId40"/>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62" name="Line 74"/>
                <p:cNvSpPr>
                  <a:spLocks noChangeShapeType="1"/>
                </p:cNvSpPr>
                <p:nvPr>
                  <p:custDataLst>
                    <p:tags r:id="rId41"/>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63" name="Oval 75"/>
                <p:cNvSpPr>
                  <a:spLocks noChangeArrowheads="1"/>
                </p:cNvSpPr>
                <p:nvPr>
                  <p:custDataLst>
                    <p:tags r:id="rId42"/>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9964" name="Group 76"/>
              <p:cNvGrpSpPr>
                <a:grpSpLocks/>
              </p:cNvGrpSpPr>
              <p:nvPr/>
            </p:nvGrpSpPr>
            <p:grpSpPr bwMode="auto">
              <a:xfrm rot="5656559" flipV="1">
                <a:off x="4117" y="3669"/>
                <a:ext cx="156" cy="192"/>
                <a:chOff x="503" y="1835"/>
                <a:chExt cx="267" cy="302"/>
              </a:xfrm>
            </p:grpSpPr>
            <p:sp>
              <p:nvSpPr>
                <p:cNvPr id="549965" name="Line 77"/>
                <p:cNvSpPr>
                  <a:spLocks noChangeShapeType="1"/>
                </p:cNvSpPr>
                <p:nvPr>
                  <p:custDataLst>
                    <p:tags r:id="rId31"/>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66" name="Line 78"/>
                <p:cNvSpPr>
                  <a:spLocks noChangeShapeType="1"/>
                </p:cNvSpPr>
                <p:nvPr>
                  <p:custDataLst>
                    <p:tags r:id="rId32"/>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67" name="Line 79"/>
                <p:cNvSpPr>
                  <a:spLocks noChangeShapeType="1"/>
                </p:cNvSpPr>
                <p:nvPr>
                  <p:custDataLst>
                    <p:tags r:id="rId33"/>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68" name="Line 80"/>
                <p:cNvSpPr>
                  <a:spLocks noChangeShapeType="1"/>
                </p:cNvSpPr>
                <p:nvPr>
                  <p:custDataLst>
                    <p:tags r:id="rId34"/>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69" name="Line 81"/>
                <p:cNvSpPr>
                  <a:spLocks noChangeShapeType="1"/>
                </p:cNvSpPr>
                <p:nvPr>
                  <p:custDataLst>
                    <p:tags r:id="rId35"/>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70" name="Oval 82"/>
                <p:cNvSpPr>
                  <a:spLocks noChangeArrowheads="1"/>
                </p:cNvSpPr>
                <p:nvPr>
                  <p:custDataLst>
                    <p:tags r:id="rId36"/>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49971" name="Group 83"/>
              <p:cNvGrpSpPr>
                <a:grpSpLocks/>
              </p:cNvGrpSpPr>
              <p:nvPr/>
            </p:nvGrpSpPr>
            <p:grpSpPr bwMode="auto">
              <a:xfrm rot="5120186" flipV="1">
                <a:off x="4126" y="3480"/>
                <a:ext cx="146" cy="179"/>
                <a:chOff x="503" y="1835"/>
                <a:chExt cx="267" cy="302"/>
              </a:xfrm>
            </p:grpSpPr>
            <p:sp>
              <p:nvSpPr>
                <p:cNvPr id="549972" name="Line 84"/>
                <p:cNvSpPr>
                  <a:spLocks noChangeShapeType="1"/>
                </p:cNvSpPr>
                <p:nvPr>
                  <p:custDataLst>
                    <p:tags r:id="rId25"/>
                  </p:custDataLst>
                </p:nvPr>
              </p:nvSpPr>
              <p:spPr bwMode="auto">
                <a:xfrm rot="20800919" flipV="1">
                  <a:off x="626" y="1836"/>
                  <a:ext cx="0" cy="255"/>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73" name="Line 85"/>
                <p:cNvSpPr>
                  <a:spLocks noChangeShapeType="1"/>
                </p:cNvSpPr>
                <p:nvPr>
                  <p:custDataLst>
                    <p:tags r:id="rId26"/>
                  </p:custDataLst>
                </p:nvPr>
              </p:nvSpPr>
              <p:spPr bwMode="auto">
                <a:xfrm rot="20800919" flipH="1">
                  <a:off x="626" y="1835"/>
                  <a:ext cx="81" cy="273"/>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74" name="Line 86"/>
                <p:cNvSpPr>
                  <a:spLocks noChangeShapeType="1"/>
                </p:cNvSpPr>
                <p:nvPr>
                  <p:custDataLst>
                    <p:tags r:id="rId27"/>
                  </p:custDataLst>
                </p:nvPr>
              </p:nvSpPr>
              <p:spPr bwMode="auto">
                <a:xfrm rot="-799081">
                  <a:off x="558" y="1861"/>
                  <a:ext cx="75" cy="270"/>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75" name="Line 87"/>
                <p:cNvSpPr>
                  <a:spLocks noChangeShapeType="1"/>
                </p:cNvSpPr>
                <p:nvPr>
                  <p:custDataLst>
                    <p:tags r:id="rId28"/>
                  </p:custDataLst>
                </p:nvPr>
              </p:nvSpPr>
              <p:spPr bwMode="auto">
                <a:xfrm rot="20800919" flipH="1">
                  <a:off x="629" y="1867"/>
                  <a:ext cx="141"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76" name="Line 88"/>
                <p:cNvSpPr>
                  <a:spLocks noChangeShapeType="1"/>
                </p:cNvSpPr>
                <p:nvPr>
                  <p:custDataLst>
                    <p:tags r:id="rId29"/>
                  </p:custDataLst>
                </p:nvPr>
              </p:nvSpPr>
              <p:spPr bwMode="auto">
                <a:xfrm rot="-799081">
                  <a:off x="503" y="1907"/>
                  <a:ext cx="135" cy="228"/>
                </a:xfrm>
                <a:prstGeom prst="line">
                  <a:avLst/>
                </a:prstGeom>
                <a:noFill/>
                <a:ln w="952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977" name="Oval 89"/>
                <p:cNvSpPr>
                  <a:spLocks noChangeArrowheads="1"/>
                </p:cNvSpPr>
                <p:nvPr>
                  <p:custDataLst>
                    <p:tags r:id="rId30"/>
                  </p:custDataLst>
                </p:nvPr>
              </p:nvSpPr>
              <p:spPr bwMode="auto">
                <a:xfrm rot="-799081">
                  <a:off x="632" y="2081"/>
                  <a:ext cx="56" cy="56"/>
                </a:xfrm>
                <a:prstGeom prst="ellipse">
                  <a:avLst/>
                </a:prstGeom>
                <a:solidFill>
                  <a:srgbClr val="0000FF"/>
                </a:solidFill>
                <a:ln w="9525">
                  <a:solidFill>
                    <a:schemeClr val="hlink"/>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49978" name="Group 90"/>
            <p:cNvGrpSpPr>
              <a:grpSpLocks/>
            </p:cNvGrpSpPr>
            <p:nvPr/>
          </p:nvGrpSpPr>
          <p:grpSpPr bwMode="auto">
            <a:xfrm flipH="1">
              <a:off x="2586" y="1267"/>
              <a:ext cx="70" cy="827"/>
              <a:chOff x="1862" y="1212"/>
              <a:chExt cx="346" cy="1502"/>
            </a:xfrm>
          </p:grpSpPr>
          <p:sp>
            <p:nvSpPr>
              <p:cNvPr id="549979" name="Arc 91"/>
              <p:cNvSpPr>
                <a:spLocks/>
              </p:cNvSpPr>
              <p:nvPr>
                <p:custDataLst>
                  <p:tags r:id="rId21"/>
                </p:custDataLst>
              </p:nvPr>
            </p:nvSpPr>
            <p:spPr bwMode="auto">
              <a:xfrm flipH="1" flipV="1">
                <a:off x="1862" y="1958"/>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80" name="Arc 92"/>
              <p:cNvSpPr>
                <a:spLocks/>
              </p:cNvSpPr>
              <p:nvPr>
                <p:custDataLst>
                  <p:tags r:id="rId22"/>
                </p:custDataLst>
              </p:nvPr>
            </p:nvSpPr>
            <p:spPr bwMode="auto">
              <a:xfrm flipV="1">
                <a:off x="2028" y="1958"/>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81" name="Arc 93"/>
              <p:cNvSpPr>
                <a:spLocks/>
              </p:cNvSpPr>
              <p:nvPr>
                <p:custDataLst>
                  <p:tags r:id="rId23"/>
                </p:custDataLst>
              </p:nvPr>
            </p:nvSpPr>
            <p:spPr bwMode="auto">
              <a:xfrm flipH="1">
                <a:off x="1862" y="1212"/>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82" name="Arc 94"/>
              <p:cNvSpPr>
                <a:spLocks/>
              </p:cNvSpPr>
              <p:nvPr>
                <p:custDataLst>
                  <p:tags r:id="rId24"/>
                </p:custDataLst>
              </p:nvPr>
            </p:nvSpPr>
            <p:spPr bwMode="auto">
              <a:xfrm>
                <a:off x="2028" y="1212"/>
                <a:ext cx="180" cy="7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hlink"/>
                </a:solidFill>
                <a:round/>
                <a:headEnd type="none" w="sm" len="sm"/>
                <a:tailEnd type="none" w="sm" len="sm"/>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49983" name="Picture 95" descr="one-microlens-on-light-blue"/>
            <p:cNvPicPr>
              <a:picLocks noChangeAspect="1" noChangeArrowheads="1"/>
            </p:cNvPicPr>
            <p:nvPr>
              <p:custDataLst>
                <p:tags r:id="rId15"/>
              </p:custDataLst>
            </p:nvPr>
          </p:nvPicPr>
          <p:blipFill>
            <a:blip r:embed="rId92">
              <a:extLst>
                <a:ext uri="{28A0092B-C50C-407E-A947-70E740481C1C}">
                  <a14:useLocalDpi xmlns:a14="http://schemas.microsoft.com/office/drawing/2010/main" val="0"/>
                </a:ext>
              </a:extLst>
            </a:blip>
            <a:srcRect/>
            <a:stretch>
              <a:fillRect/>
            </a:stretch>
          </p:blipFill>
          <p:spPr bwMode="auto">
            <a:xfrm>
              <a:off x="4799" y="1578"/>
              <a:ext cx="370" cy="394"/>
            </a:xfrm>
            <a:prstGeom prst="rect">
              <a:avLst/>
            </a:prstGeom>
            <a:noFill/>
            <a:extLst>
              <a:ext uri="{909E8E84-426E-40DD-AFC4-6F175D3DCCD1}">
                <a14:hiddenFill xmlns:a14="http://schemas.microsoft.com/office/drawing/2010/main">
                  <a:solidFill>
                    <a:srgbClr val="FFFFFF"/>
                  </a:solidFill>
                </a14:hiddenFill>
              </a:ext>
            </a:extLst>
          </p:spPr>
        </p:pic>
        <p:sp>
          <p:nvSpPr>
            <p:cNvPr id="549984" name="Rectangle 96"/>
            <p:cNvSpPr>
              <a:spLocks noChangeArrowheads="1"/>
            </p:cNvSpPr>
            <p:nvPr>
              <p:custDataLst>
                <p:tags r:id="rId16"/>
              </p:custDataLst>
            </p:nvPr>
          </p:nvSpPr>
          <p:spPr bwMode="auto">
            <a:xfrm>
              <a:off x="4807" y="1604"/>
              <a:ext cx="357" cy="357"/>
            </a:xfrm>
            <a:prstGeom prst="rect">
              <a:avLst/>
            </a:prstGeom>
            <a:noFill/>
            <a:ln w="19050">
              <a:solidFill>
                <a:srgbClr val="66FF33"/>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sz="2000" i="1">
                <a:solidFill>
                  <a:srgbClr val="66FF33"/>
                </a:solidFill>
                <a:cs typeface="Arial" charset="0"/>
              </a:endParaRPr>
            </a:p>
          </p:txBody>
        </p:sp>
        <p:sp>
          <p:nvSpPr>
            <p:cNvPr id="549985" name="Text Box 97"/>
            <p:cNvSpPr txBox="1">
              <a:spLocks noChangeArrowheads="1"/>
            </p:cNvSpPr>
            <p:nvPr>
              <p:custDataLst>
                <p:tags r:id="rId17"/>
              </p:custDataLst>
            </p:nvPr>
          </p:nvSpPr>
          <p:spPr bwMode="auto">
            <a:xfrm>
              <a:off x="4449" y="1597"/>
              <a:ext cx="265"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66FF33"/>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3200">
                  <a:solidFill>
                    <a:srgbClr val="66FF33"/>
                  </a:solidFill>
                  <a:cs typeface="Times New Roman" pitchFamily="18" charset="0"/>
                </a:rPr>
                <a:t>Σ</a:t>
              </a:r>
            </a:p>
          </p:txBody>
        </p:sp>
        <p:grpSp>
          <p:nvGrpSpPr>
            <p:cNvPr id="549986" name="Group 98"/>
            <p:cNvGrpSpPr>
              <a:grpSpLocks/>
            </p:cNvGrpSpPr>
            <p:nvPr/>
          </p:nvGrpSpPr>
          <p:grpSpPr bwMode="auto">
            <a:xfrm>
              <a:off x="940" y="1460"/>
              <a:ext cx="68" cy="229"/>
              <a:chOff x="945" y="2602"/>
              <a:chExt cx="68" cy="229"/>
            </a:xfrm>
          </p:grpSpPr>
          <p:sp>
            <p:nvSpPr>
              <p:cNvPr id="549987" name="Rectangle 99"/>
              <p:cNvSpPr>
                <a:spLocks noChangeArrowheads="1"/>
              </p:cNvSpPr>
              <p:nvPr>
                <p:custDataLst>
                  <p:tags r:id="rId18"/>
                </p:custDataLst>
              </p:nvPr>
            </p:nvSpPr>
            <p:spPr bwMode="auto">
              <a:xfrm>
                <a:off x="945" y="2676"/>
                <a:ext cx="68" cy="74"/>
              </a:xfrm>
              <a:prstGeom prst="rect">
                <a:avLst/>
              </a:prstGeom>
              <a:solidFill>
                <a:srgbClr val="EBBC5D"/>
              </a:solidFill>
              <a:ln w="12700">
                <a:solidFill>
                  <a:srgbClr val="EBBC5D"/>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88" name="Rectangle 100"/>
              <p:cNvSpPr>
                <a:spLocks noChangeArrowheads="1"/>
              </p:cNvSpPr>
              <p:nvPr>
                <p:custDataLst>
                  <p:tags r:id="rId19"/>
                </p:custDataLst>
              </p:nvPr>
            </p:nvSpPr>
            <p:spPr bwMode="auto">
              <a:xfrm>
                <a:off x="945" y="2757"/>
                <a:ext cx="68" cy="74"/>
              </a:xfrm>
              <a:prstGeom prst="rect">
                <a:avLst/>
              </a:prstGeom>
              <a:solidFill>
                <a:srgbClr val="E67168"/>
              </a:solidFill>
              <a:ln w="12700">
                <a:solidFill>
                  <a:srgbClr val="E67168"/>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89" name="Rectangle 101"/>
              <p:cNvSpPr>
                <a:spLocks noChangeArrowheads="1"/>
              </p:cNvSpPr>
              <p:nvPr>
                <p:custDataLst>
                  <p:tags r:id="rId20"/>
                </p:custDataLst>
              </p:nvPr>
            </p:nvSpPr>
            <p:spPr bwMode="auto">
              <a:xfrm>
                <a:off x="945" y="2602"/>
                <a:ext cx="68" cy="74"/>
              </a:xfrm>
              <a:prstGeom prst="rect">
                <a:avLst/>
              </a:prstGeom>
              <a:solidFill>
                <a:srgbClr val="D4B6B4"/>
              </a:solidFill>
              <a:ln w="12700">
                <a:solidFill>
                  <a:srgbClr val="D4B6B4"/>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4026102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99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98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98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498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98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989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98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p:bldP spid="549897" grpId="0"/>
      <p:bldP spid="54989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custDataLst>
              <p:tags r:id="rId1"/>
            </p:custDataLst>
          </p:nvPr>
        </p:nvSpPr>
        <p:spPr/>
        <p:txBody>
          <a:bodyPr/>
          <a:lstStyle/>
          <a:p>
            <a:r>
              <a:rPr lang="en-US"/>
              <a:t>Example of digital refocusing</a:t>
            </a:r>
          </a:p>
        </p:txBody>
      </p:sp>
      <p:pic>
        <p:nvPicPr>
          <p:cNvPr id="551939" name="Picture 3" descr="jacquie"/>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808288" y="2057400"/>
            <a:ext cx="3708400" cy="3708400"/>
          </a:xfrm>
          <a:prstGeom prst="rect">
            <a:avLst/>
          </a:prstGeom>
          <a:noFill/>
          <a:extLst>
            <a:ext uri="{909E8E84-426E-40DD-AFC4-6F175D3DCCD1}">
              <a14:hiddenFill xmlns:a14="http://schemas.microsoft.com/office/drawing/2010/main">
                <a:solidFill>
                  <a:srgbClr val="FFFFFF"/>
                </a:solidFill>
              </a14:hiddenFill>
            </a:ext>
          </a:extLst>
        </p:spPr>
      </p:pic>
      <p:pic>
        <p:nvPicPr>
          <p:cNvPr id="551940" name="Picture 4" descr="marshall"/>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2808288" y="2057400"/>
            <a:ext cx="3708400" cy="3708400"/>
          </a:xfrm>
          <a:prstGeom prst="rect">
            <a:avLst/>
          </a:prstGeom>
          <a:noFill/>
          <a:extLst>
            <a:ext uri="{909E8E84-426E-40DD-AFC4-6F175D3DCCD1}">
              <a14:hiddenFill xmlns:a14="http://schemas.microsoft.com/office/drawing/2010/main">
                <a:solidFill>
                  <a:srgbClr val="FFFFFF"/>
                </a:solidFill>
              </a14:hiddenFill>
            </a:ext>
          </a:extLst>
        </p:spPr>
      </p:pic>
      <p:pic>
        <p:nvPicPr>
          <p:cNvPr id="551941" name="Picture 5" descr="polly"/>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808288" y="2057400"/>
            <a:ext cx="3708400" cy="3708400"/>
          </a:xfrm>
          <a:prstGeom prst="rect">
            <a:avLst/>
          </a:prstGeom>
          <a:noFill/>
          <a:extLst>
            <a:ext uri="{909E8E84-426E-40DD-AFC4-6F175D3DCCD1}">
              <a14:hiddenFill xmlns:a14="http://schemas.microsoft.com/office/drawing/2010/main">
                <a:solidFill>
                  <a:srgbClr val="FFFFFF"/>
                </a:solidFill>
              </a14:hiddenFill>
            </a:ext>
          </a:extLst>
        </p:spPr>
      </p:pic>
      <p:pic>
        <p:nvPicPr>
          <p:cNvPr id="551942" name="Picture 6" descr="matt"/>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2808288" y="2057400"/>
            <a:ext cx="3708400" cy="3708400"/>
          </a:xfrm>
          <a:prstGeom prst="rect">
            <a:avLst/>
          </a:prstGeom>
          <a:noFill/>
          <a:extLst>
            <a:ext uri="{909E8E84-426E-40DD-AFC4-6F175D3DCCD1}">
              <a14:hiddenFill xmlns:a14="http://schemas.microsoft.com/office/drawing/2010/main">
                <a:solidFill>
                  <a:srgbClr val="FFFFFF"/>
                </a:solidFill>
              </a14:hiddenFill>
            </a:ext>
          </a:extLst>
        </p:spPr>
      </p:pic>
      <p:pic>
        <p:nvPicPr>
          <p:cNvPr id="551943" name="Picture 7" descr="mark"/>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2808288" y="2057400"/>
            <a:ext cx="3708400" cy="3708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6096000"/>
            <a:ext cx="6477000" cy="461665"/>
          </a:xfrm>
          <a:prstGeom prst="rect">
            <a:avLst/>
          </a:prstGeom>
          <a:noFill/>
        </p:spPr>
        <p:txBody>
          <a:bodyPr wrap="square" rtlCol="0">
            <a:spAutoFit/>
          </a:bodyPr>
          <a:lstStyle/>
          <a:p>
            <a:r>
              <a:rPr lang="en-US" dirty="0" smtClean="0">
                <a:latin typeface="+mn-lt"/>
              </a:rPr>
              <a:t>What is the tradeoff with using </a:t>
            </a:r>
            <a:r>
              <a:rPr lang="en-US" dirty="0" err="1" smtClean="0">
                <a:latin typeface="+mn-lt"/>
              </a:rPr>
              <a:t>microlenses</a:t>
            </a:r>
            <a:r>
              <a:rPr lang="en-US" dirty="0" smtClean="0">
                <a:latin typeface="+mn-lt"/>
              </a:rPr>
              <a:t>?</a:t>
            </a:r>
            <a:endParaRPr lang="en-US" dirty="0">
              <a:latin typeface="+mn-lt"/>
            </a:endParaRPr>
          </a:p>
        </p:txBody>
      </p:sp>
    </p:spTree>
    <p:extLst>
      <p:ext uri="{BB962C8B-B14F-4D97-AF65-F5344CB8AC3E}">
        <p14:creationId xmlns:p14="http://schemas.microsoft.com/office/powerpoint/2010/main" val="3250932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19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19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19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19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p:txBody>
          <a:bodyPr/>
          <a:lstStyle/>
          <a:p>
            <a:r>
              <a:rPr lang="en-US" dirty="0"/>
              <a:t>High Dynamic Range Images</a:t>
            </a:r>
          </a:p>
        </p:txBody>
      </p:sp>
      <p:sp>
        <p:nvSpPr>
          <p:cNvPr id="1526790" name="Text Box 6"/>
          <p:cNvSpPr txBox="1">
            <a:spLocks noChangeArrowheads="1"/>
          </p:cNvSpPr>
          <p:nvPr/>
        </p:nvSpPr>
        <p:spPr bwMode="auto">
          <a:xfrm>
            <a:off x="211769" y="6216650"/>
            <a:ext cx="2590517" cy="584775"/>
          </a:xfrm>
          <a:prstGeom prst="rect">
            <a:avLst/>
          </a:prstGeom>
          <a:noFill/>
          <a:ln w="9525">
            <a:noFill/>
            <a:miter lim="800000"/>
            <a:headEnd/>
            <a:tailEnd/>
          </a:ln>
          <a:effectLst/>
        </p:spPr>
        <p:txBody>
          <a:bodyPr wrap="none">
            <a:spAutoFit/>
          </a:bodyPr>
          <a:lstStyle/>
          <a:p>
            <a:pPr algn="ctr"/>
            <a:r>
              <a:rPr lang="en-US" sz="1600" dirty="0" smtClean="0">
                <a:latin typeface="+mn-lt"/>
                <a:cs typeface="Arial" charset="0"/>
              </a:rPr>
              <a:t>Slides from Alexei A. Efros</a:t>
            </a:r>
            <a:br>
              <a:rPr lang="en-US" sz="1600" dirty="0" smtClean="0">
                <a:latin typeface="+mn-lt"/>
                <a:cs typeface="Arial" charset="0"/>
              </a:rPr>
            </a:br>
            <a:r>
              <a:rPr lang="en-US" sz="1600" dirty="0" smtClean="0">
                <a:latin typeface="+mn-lt"/>
                <a:cs typeface="Arial" charset="0"/>
              </a:rPr>
              <a:t>and Paul </a:t>
            </a:r>
            <a:r>
              <a:rPr lang="en-US" sz="1600" dirty="0" err="1" smtClean="0">
                <a:latin typeface="+mn-lt"/>
                <a:cs typeface="Arial" charset="0"/>
              </a:rPr>
              <a:t>Debevec</a:t>
            </a:r>
            <a:r>
              <a:rPr lang="en-US" sz="1600" dirty="0" smtClean="0">
                <a:latin typeface="+mn-lt"/>
                <a:cs typeface="Arial" charset="0"/>
              </a:rPr>
              <a:t> </a:t>
            </a:r>
            <a:endParaRPr lang="en-US" sz="1600" dirty="0">
              <a:latin typeface="+mn-lt"/>
              <a:cs typeface="Arial" charset="0"/>
            </a:endParaRPr>
          </a:p>
        </p:txBody>
      </p:sp>
      <p:pic>
        <p:nvPicPr>
          <p:cNvPr id="1526793" name="Picture 9" descr="C:\Documents and Settings\James\Desktop\comp_photo\hays_slides\29\3513060620_8b788bdfc1.jpg"/>
          <p:cNvPicPr>
            <a:picLocks noChangeAspect="1" noChangeArrowheads="1"/>
          </p:cNvPicPr>
          <p:nvPr/>
        </p:nvPicPr>
        <p:blipFill>
          <a:blip r:embed="rId3" cstate="print"/>
          <a:srcRect/>
          <a:stretch>
            <a:fillRect/>
          </a:stretch>
        </p:blipFill>
        <p:spPr bwMode="auto">
          <a:xfrm>
            <a:off x="2339578" y="1752600"/>
            <a:ext cx="4464844" cy="3660243"/>
          </a:xfrm>
          <a:prstGeom prst="rect">
            <a:avLst/>
          </a:prstGeom>
          <a:noFill/>
        </p:spPr>
      </p:pic>
    </p:spTree>
    <p:extLst>
      <p:ext uri="{BB962C8B-B14F-4D97-AF65-F5344CB8AC3E}">
        <p14:creationId xmlns:p14="http://schemas.microsoft.com/office/powerpoint/2010/main" val="4257987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Background Subtraction</a:t>
            </a:r>
          </a:p>
        </p:txBody>
      </p:sp>
      <p:sp>
        <p:nvSpPr>
          <p:cNvPr id="16387" name="Rectangle 3"/>
          <p:cNvSpPr>
            <a:spLocks noGrp="1" noChangeArrowheads="1"/>
          </p:cNvSpPr>
          <p:nvPr>
            <p:ph type="body" idx="1"/>
          </p:nvPr>
        </p:nvSpPr>
        <p:spPr>
          <a:xfrm>
            <a:off x="685800" y="914400"/>
            <a:ext cx="7772400" cy="609600"/>
          </a:xfrm>
        </p:spPr>
        <p:txBody>
          <a:bodyPr/>
          <a:lstStyle/>
          <a:p>
            <a:r>
              <a:rPr lang="en-US" smtClean="0"/>
              <a:t>A largely unsolved problem…</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162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a:off x="2954338" y="5573713"/>
            <a:ext cx="1511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latin typeface="Arial" charset="0"/>
                <a:cs typeface="Arial" charset="0"/>
              </a:rPr>
              <a:t>Estimated</a:t>
            </a:r>
          </a:p>
          <a:p>
            <a:r>
              <a:rPr lang="en-US" sz="2000">
                <a:latin typeface="Arial" charset="0"/>
                <a:cs typeface="Arial" charset="0"/>
              </a:rPr>
              <a:t>background</a:t>
            </a:r>
          </a:p>
        </p:txBody>
      </p:sp>
      <p:sp>
        <p:nvSpPr>
          <p:cNvPr id="16390" name="Text Box 6"/>
          <p:cNvSpPr txBox="1">
            <a:spLocks noChangeArrowheads="1"/>
          </p:cNvSpPr>
          <p:nvPr/>
        </p:nvSpPr>
        <p:spPr bwMode="auto">
          <a:xfrm>
            <a:off x="4760913" y="5573713"/>
            <a:ext cx="1411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latin typeface="Arial" charset="0"/>
                <a:cs typeface="Arial" charset="0"/>
              </a:rPr>
              <a:t>Difference </a:t>
            </a:r>
          </a:p>
          <a:p>
            <a:r>
              <a:rPr lang="en-US" sz="2000">
                <a:latin typeface="Arial" charset="0"/>
                <a:cs typeface="Arial" charset="0"/>
              </a:rPr>
              <a:t>Image </a:t>
            </a:r>
          </a:p>
        </p:txBody>
      </p:sp>
      <p:sp>
        <p:nvSpPr>
          <p:cNvPr id="16391" name="Text Box 7"/>
          <p:cNvSpPr txBox="1">
            <a:spLocks noChangeArrowheads="1"/>
          </p:cNvSpPr>
          <p:nvPr/>
        </p:nvSpPr>
        <p:spPr bwMode="auto">
          <a:xfrm>
            <a:off x="6307138" y="5573713"/>
            <a:ext cx="15970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latin typeface="Arial" charset="0"/>
                <a:cs typeface="Arial" charset="0"/>
              </a:rPr>
              <a:t>Thresholded</a:t>
            </a:r>
          </a:p>
          <a:p>
            <a:r>
              <a:rPr lang="en-US" sz="2000">
                <a:latin typeface="Arial" charset="0"/>
                <a:cs typeface="Arial" charset="0"/>
              </a:rPr>
              <a:t>Foreground</a:t>
            </a:r>
          </a:p>
          <a:p>
            <a:r>
              <a:rPr lang="en-US" sz="2000">
                <a:latin typeface="Arial" charset="0"/>
                <a:cs typeface="Arial" charset="0"/>
              </a:rPr>
              <a:t> on blue</a:t>
            </a:r>
          </a:p>
        </p:txBody>
      </p:sp>
      <p:sp>
        <p:nvSpPr>
          <p:cNvPr id="16392" name="Text Box 8"/>
          <p:cNvSpPr txBox="1">
            <a:spLocks noChangeArrowheads="1"/>
          </p:cNvSpPr>
          <p:nvPr/>
        </p:nvSpPr>
        <p:spPr bwMode="auto">
          <a:xfrm>
            <a:off x="1277938" y="5573713"/>
            <a:ext cx="1341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latin typeface="Arial" charset="0"/>
                <a:cs typeface="Arial" charset="0"/>
              </a:rPr>
              <a:t>One video</a:t>
            </a:r>
          </a:p>
          <a:p>
            <a:r>
              <a:rPr lang="en-US" sz="2000">
                <a:latin typeface="Arial" charset="0"/>
                <a:cs typeface="Arial" charset="0"/>
              </a:rPr>
              <a:t>frame</a:t>
            </a:r>
          </a:p>
        </p:txBody>
      </p:sp>
    </p:spTree>
    <p:extLst>
      <p:ext uri="{BB962C8B-B14F-4D97-AF65-F5344CB8AC3E}">
        <p14:creationId xmlns:p14="http://schemas.microsoft.com/office/powerpoint/2010/main" val="14965404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5058" name="Picture 2" descr="dvstill1"/>
          <p:cNvPicPr>
            <a:picLocks noChangeAspect="1" noChangeArrowheads="1"/>
          </p:cNvPicPr>
          <p:nvPr/>
        </p:nvPicPr>
        <p:blipFill>
          <a:blip r:embed="rId3" cstate="print"/>
          <a:srcRect/>
          <a:stretch>
            <a:fillRect/>
          </a:stretch>
        </p:blipFill>
        <p:spPr bwMode="auto">
          <a:xfrm>
            <a:off x="838200" y="1905000"/>
            <a:ext cx="1524000" cy="1143000"/>
          </a:xfrm>
          <a:prstGeom prst="rect">
            <a:avLst/>
          </a:prstGeom>
          <a:noFill/>
          <a:ln w="9525">
            <a:solidFill>
              <a:schemeClr val="bg1"/>
            </a:solidFill>
            <a:miter lim="800000"/>
            <a:headEnd/>
            <a:tailEnd/>
          </a:ln>
        </p:spPr>
      </p:pic>
      <p:sp>
        <p:nvSpPr>
          <p:cNvPr id="1325059" name="Rectangle 3"/>
          <p:cNvSpPr>
            <a:spLocks noGrp="1" noChangeArrowheads="1"/>
          </p:cNvSpPr>
          <p:nvPr>
            <p:ph type="title"/>
          </p:nvPr>
        </p:nvSpPr>
        <p:spPr/>
        <p:txBody>
          <a:bodyPr/>
          <a:lstStyle/>
          <a:p>
            <a:r>
              <a:rPr lang="en-US"/>
              <a:t>Problem: Dynamic Range</a:t>
            </a:r>
          </a:p>
        </p:txBody>
      </p:sp>
      <p:sp>
        <p:nvSpPr>
          <p:cNvPr id="1325060" name="Text Box 4"/>
          <p:cNvSpPr txBox="1">
            <a:spLocks noChangeArrowheads="1"/>
          </p:cNvSpPr>
          <p:nvPr/>
        </p:nvSpPr>
        <p:spPr bwMode="auto">
          <a:xfrm>
            <a:off x="2971800" y="2971800"/>
            <a:ext cx="1181100" cy="461643"/>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lIns="91418" tIns="45709" rIns="91418" bIns="45709">
            <a:spAutoFit/>
          </a:bodyPr>
          <a:lstStyle/>
          <a:p>
            <a:pPr algn="ctr">
              <a:spcBef>
                <a:spcPct val="50000"/>
              </a:spcBef>
            </a:pPr>
            <a:r>
              <a:rPr lang="en-US" dirty="0">
                <a:latin typeface="+mn-lt"/>
              </a:rPr>
              <a:t>1500</a:t>
            </a:r>
          </a:p>
        </p:txBody>
      </p:sp>
      <p:sp>
        <p:nvSpPr>
          <p:cNvPr id="1325061" name="Rectangle 5"/>
          <p:cNvSpPr>
            <a:spLocks noChangeArrowheads="1"/>
          </p:cNvSpPr>
          <p:nvPr/>
        </p:nvSpPr>
        <p:spPr bwMode="auto">
          <a:xfrm>
            <a:off x="2549254" y="2133600"/>
            <a:ext cx="356143" cy="461643"/>
          </a:xfrm>
          <a:prstGeom prst="rect">
            <a:avLst/>
          </a:prstGeom>
          <a:noFill/>
          <a:ln w="12700">
            <a:noFill/>
            <a:miter lim="800000"/>
            <a:headEnd/>
            <a:tailEnd/>
          </a:ln>
          <a:effectLst>
            <a:outerShdw blurRad="50800" dist="38100" dir="2700000" algn="tl" rotWithShape="0">
              <a:prstClr val="black">
                <a:alpha val="40000"/>
              </a:prstClr>
            </a:outerShdw>
          </a:effectLst>
        </p:spPr>
        <p:txBody>
          <a:bodyPr wrap="none" lIns="91418" tIns="45709" rIns="91418" bIns="45709">
            <a:spAutoFit/>
          </a:bodyPr>
          <a:lstStyle/>
          <a:p>
            <a:pPr algn="ctr">
              <a:spcBef>
                <a:spcPct val="50000"/>
              </a:spcBef>
            </a:pPr>
            <a:r>
              <a:rPr lang="en-US" dirty="0">
                <a:latin typeface="+mn-lt"/>
              </a:rPr>
              <a:t>1</a:t>
            </a:r>
          </a:p>
        </p:txBody>
      </p:sp>
      <p:pic>
        <p:nvPicPr>
          <p:cNvPr id="1325062" name="Picture 6" descr="dvstill5"/>
          <p:cNvPicPr>
            <a:picLocks noChangeAspect="1" noChangeArrowheads="1"/>
          </p:cNvPicPr>
          <p:nvPr/>
        </p:nvPicPr>
        <p:blipFill>
          <a:blip r:embed="rId4" cstate="print"/>
          <a:srcRect/>
          <a:stretch>
            <a:fillRect/>
          </a:stretch>
        </p:blipFill>
        <p:spPr bwMode="auto">
          <a:xfrm>
            <a:off x="1371600" y="2895600"/>
            <a:ext cx="1524000" cy="1143000"/>
          </a:xfrm>
          <a:prstGeom prst="rect">
            <a:avLst/>
          </a:prstGeom>
          <a:noFill/>
          <a:ln w="9525">
            <a:solidFill>
              <a:schemeClr val="bg1"/>
            </a:solidFill>
            <a:miter lim="800000"/>
            <a:headEnd/>
            <a:tailEnd/>
          </a:ln>
        </p:spPr>
      </p:pic>
      <p:pic>
        <p:nvPicPr>
          <p:cNvPr id="1325063" name="Picture 7" descr="dvstill10"/>
          <p:cNvPicPr>
            <a:picLocks noChangeAspect="1" noChangeArrowheads="1"/>
          </p:cNvPicPr>
          <p:nvPr/>
        </p:nvPicPr>
        <p:blipFill>
          <a:blip r:embed="rId5" cstate="print"/>
          <a:srcRect/>
          <a:stretch>
            <a:fillRect/>
          </a:stretch>
        </p:blipFill>
        <p:spPr bwMode="auto">
          <a:xfrm>
            <a:off x="2057400" y="3886200"/>
            <a:ext cx="1524000" cy="1143000"/>
          </a:xfrm>
          <a:prstGeom prst="rect">
            <a:avLst/>
          </a:prstGeom>
          <a:noFill/>
          <a:ln w="9525">
            <a:solidFill>
              <a:schemeClr val="bg1"/>
            </a:solidFill>
            <a:miter lim="800000"/>
            <a:headEnd/>
            <a:tailEnd/>
          </a:ln>
        </p:spPr>
      </p:pic>
      <p:pic>
        <p:nvPicPr>
          <p:cNvPr id="1325064" name="Picture 8" descr="dvstill9"/>
          <p:cNvPicPr>
            <a:picLocks noChangeAspect="1" noChangeArrowheads="1"/>
          </p:cNvPicPr>
          <p:nvPr/>
        </p:nvPicPr>
        <p:blipFill>
          <a:blip r:embed="rId6" cstate="print"/>
          <a:srcRect/>
          <a:stretch>
            <a:fillRect/>
          </a:stretch>
        </p:blipFill>
        <p:spPr bwMode="auto">
          <a:xfrm>
            <a:off x="3124200" y="4724400"/>
            <a:ext cx="1524000" cy="1143000"/>
          </a:xfrm>
          <a:prstGeom prst="rect">
            <a:avLst/>
          </a:prstGeom>
          <a:noFill/>
          <a:ln w="9525">
            <a:solidFill>
              <a:schemeClr val="bg1"/>
            </a:solidFill>
            <a:miter lim="800000"/>
            <a:headEnd/>
            <a:tailEnd/>
          </a:ln>
        </p:spPr>
      </p:pic>
      <p:pic>
        <p:nvPicPr>
          <p:cNvPr id="1325065" name="Picture 9" descr="dvstill4"/>
          <p:cNvPicPr>
            <a:picLocks noChangeAspect="1" noChangeArrowheads="1"/>
          </p:cNvPicPr>
          <p:nvPr/>
        </p:nvPicPr>
        <p:blipFill>
          <a:blip r:embed="rId7" cstate="print"/>
          <a:srcRect/>
          <a:stretch>
            <a:fillRect/>
          </a:stretch>
        </p:blipFill>
        <p:spPr bwMode="auto">
          <a:xfrm>
            <a:off x="4495800" y="5257800"/>
            <a:ext cx="1524000" cy="1143000"/>
          </a:xfrm>
          <a:prstGeom prst="rect">
            <a:avLst/>
          </a:prstGeom>
          <a:noFill/>
          <a:ln w="9525">
            <a:solidFill>
              <a:schemeClr val="bg1"/>
            </a:solidFill>
            <a:miter lim="800000"/>
            <a:headEnd/>
            <a:tailEnd/>
          </a:ln>
        </p:spPr>
      </p:pic>
      <p:sp>
        <p:nvSpPr>
          <p:cNvPr id="1325066" name="Text Box 10"/>
          <p:cNvSpPr txBox="1">
            <a:spLocks noChangeArrowheads="1"/>
          </p:cNvSpPr>
          <p:nvPr/>
        </p:nvSpPr>
        <p:spPr bwMode="auto">
          <a:xfrm>
            <a:off x="3581400" y="3886200"/>
            <a:ext cx="1143000" cy="4572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1418" tIns="45709" rIns="91418" bIns="45709">
            <a:spAutoFit/>
          </a:bodyPr>
          <a:lstStyle/>
          <a:p>
            <a:pPr algn="ctr">
              <a:spcBef>
                <a:spcPct val="50000"/>
              </a:spcBef>
            </a:pPr>
            <a:r>
              <a:rPr lang="en-US">
                <a:latin typeface="+mn-lt"/>
              </a:rPr>
              <a:t>25,000</a:t>
            </a:r>
          </a:p>
        </p:txBody>
      </p:sp>
      <p:sp>
        <p:nvSpPr>
          <p:cNvPr id="1325067" name="Text Box 11"/>
          <p:cNvSpPr txBox="1">
            <a:spLocks noChangeArrowheads="1"/>
          </p:cNvSpPr>
          <p:nvPr/>
        </p:nvSpPr>
        <p:spPr bwMode="auto">
          <a:xfrm>
            <a:off x="4648200" y="4648200"/>
            <a:ext cx="1371600" cy="4572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1418" tIns="45709" rIns="91418" bIns="45709">
            <a:spAutoFit/>
          </a:bodyPr>
          <a:lstStyle/>
          <a:p>
            <a:pPr algn="ctr">
              <a:spcBef>
                <a:spcPct val="50000"/>
              </a:spcBef>
            </a:pPr>
            <a:r>
              <a:rPr lang="en-US">
                <a:latin typeface="+mn-lt"/>
              </a:rPr>
              <a:t>400,000</a:t>
            </a:r>
          </a:p>
        </p:txBody>
      </p:sp>
      <p:sp>
        <p:nvSpPr>
          <p:cNvPr id="1325068" name="Text Box 12"/>
          <p:cNvSpPr txBox="1">
            <a:spLocks noChangeArrowheads="1"/>
          </p:cNvSpPr>
          <p:nvPr/>
        </p:nvSpPr>
        <p:spPr bwMode="auto">
          <a:xfrm>
            <a:off x="6096000" y="5562600"/>
            <a:ext cx="2362200" cy="461643"/>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lIns="91418" tIns="45709" rIns="91418" bIns="45709">
            <a:spAutoFit/>
          </a:bodyPr>
          <a:lstStyle/>
          <a:p>
            <a:pPr algn="ctr">
              <a:spcBef>
                <a:spcPct val="50000"/>
              </a:spcBef>
            </a:pPr>
            <a:r>
              <a:rPr lang="en-US" dirty="0">
                <a:latin typeface="+mn-lt"/>
              </a:rPr>
              <a:t>2,000,000,000</a:t>
            </a:r>
          </a:p>
        </p:txBody>
      </p:sp>
      <p:sp>
        <p:nvSpPr>
          <p:cNvPr id="1325069" name="Text Box 13"/>
          <p:cNvSpPr txBox="1">
            <a:spLocks noChangeArrowheads="1"/>
          </p:cNvSpPr>
          <p:nvPr/>
        </p:nvSpPr>
        <p:spPr bwMode="auto">
          <a:xfrm>
            <a:off x="4495800" y="2301875"/>
            <a:ext cx="3581400" cy="830975"/>
          </a:xfrm>
          <a:prstGeom prst="rect">
            <a:avLst/>
          </a:prstGeom>
          <a:noFill/>
          <a:ln w="12700">
            <a:noFill/>
            <a:miter lim="800000"/>
            <a:headEnd/>
            <a:tailEnd/>
          </a:ln>
          <a:effectLst>
            <a:outerShdw blurRad="50800" dist="38100" dir="2700000" algn="tl" rotWithShape="0">
              <a:prstClr val="black">
                <a:alpha val="40000"/>
              </a:prstClr>
            </a:outerShdw>
          </a:effectLst>
        </p:spPr>
        <p:txBody>
          <a:bodyPr lIns="91418" tIns="45709" rIns="91418" bIns="45709">
            <a:spAutoFit/>
          </a:bodyPr>
          <a:lstStyle/>
          <a:p>
            <a:pPr algn="ctr">
              <a:spcBef>
                <a:spcPct val="50000"/>
              </a:spcBef>
            </a:pPr>
            <a:r>
              <a:rPr lang="en-US" b="1">
                <a:latin typeface="Trebuchet MS" pitchFamily="34" charset="0"/>
              </a:rPr>
              <a:t>The real world is</a:t>
            </a:r>
            <a:br>
              <a:rPr lang="en-US" b="1">
                <a:latin typeface="Trebuchet MS" pitchFamily="34" charset="0"/>
              </a:rPr>
            </a:br>
            <a:r>
              <a:rPr lang="en-US" b="1">
                <a:latin typeface="Trebuchet MS" pitchFamily="34" charset="0"/>
              </a:rPr>
              <a:t>high dynamic range.</a:t>
            </a:r>
          </a:p>
        </p:txBody>
      </p:sp>
    </p:spTree>
    <p:extLst>
      <p:ext uri="{BB962C8B-B14F-4D97-AF65-F5344CB8AC3E}">
        <p14:creationId xmlns:p14="http://schemas.microsoft.com/office/powerpoint/2010/main" val="292243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p:txBody>
          <a:bodyPr/>
          <a:lstStyle/>
          <a:p>
            <a:r>
              <a:rPr lang="en-US"/>
              <a:t>Long Exposure</a:t>
            </a:r>
          </a:p>
        </p:txBody>
      </p:sp>
      <p:sp>
        <p:nvSpPr>
          <p:cNvPr id="1327108" name="Text Box 4"/>
          <p:cNvSpPr txBox="1">
            <a:spLocks noChangeArrowheads="1"/>
          </p:cNvSpPr>
          <p:nvPr/>
        </p:nvSpPr>
        <p:spPr bwMode="auto">
          <a:xfrm>
            <a:off x="1355725" y="2971800"/>
            <a:ext cx="184150" cy="457200"/>
          </a:xfrm>
          <a:prstGeom prst="rect">
            <a:avLst/>
          </a:prstGeom>
          <a:noFill/>
          <a:ln w="12700">
            <a:noFill/>
            <a:miter lim="800000"/>
            <a:headEnd/>
            <a:tailEnd/>
          </a:ln>
          <a:effectLst/>
        </p:spPr>
        <p:txBody>
          <a:bodyPr wrap="none">
            <a:spAutoFit/>
          </a:bodyPr>
          <a:lstStyle/>
          <a:p>
            <a:pPr eaLnBrk="1" hangingPunct="1">
              <a:spcBef>
                <a:spcPct val="50000"/>
              </a:spcBef>
            </a:pPr>
            <a:endParaRPr lang="fr-FR">
              <a:latin typeface="Times New Roman" pitchFamily="18" charset="0"/>
            </a:endParaRPr>
          </a:p>
        </p:txBody>
      </p:sp>
      <p:sp>
        <p:nvSpPr>
          <p:cNvPr id="1327109" name="Text Box 5"/>
          <p:cNvSpPr txBox="1">
            <a:spLocks noChangeArrowheads="1"/>
          </p:cNvSpPr>
          <p:nvPr/>
        </p:nvSpPr>
        <p:spPr bwMode="auto">
          <a:xfrm>
            <a:off x="1676400" y="3082925"/>
            <a:ext cx="822661" cy="584775"/>
          </a:xfrm>
          <a:prstGeom prst="rect">
            <a:avLst/>
          </a:prstGeom>
          <a:noFill/>
          <a:ln w="12700">
            <a:noFill/>
            <a:miter lim="800000"/>
            <a:headEnd/>
            <a:tailEnd/>
          </a:ln>
          <a:effectLst/>
        </p:spPr>
        <p:txBody>
          <a:bodyPr wrap="none">
            <a:spAutoFit/>
          </a:bodyPr>
          <a:lstStyle/>
          <a:p>
            <a:pPr eaLnBrk="1" hangingPunct="1">
              <a:spcBef>
                <a:spcPct val="50000"/>
              </a:spcBef>
            </a:pPr>
            <a:r>
              <a:rPr lang="en-US" sz="3200">
                <a:latin typeface="Times New Roman" pitchFamily="18" charset="0"/>
              </a:rPr>
              <a:t>10</a:t>
            </a:r>
            <a:r>
              <a:rPr lang="en-US" sz="3200" baseline="30000">
                <a:latin typeface="Times New Roman" pitchFamily="18" charset="0"/>
              </a:rPr>
              <a:t>-6</a:t>
            </a:r>
          </a:p>
        </p:txBody>
      </p:sp>
      <p:sp>
        <p:nvSpPr>
          <p:cNvPr id="1327110" name="Line 6"/>
          <p:cNvSpPr>
            <a:spLocks noChangeShapeType="1"/>
          </p:cNvSpPr>
          <p:nvPr/>
        </p:nvSpPr>
        <p:spPr bwMode="auto">
          <a:xfrm>
            <a:off x="19050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11" name="Line 7"/>
          <p:cNvSpPr>
            <a:spLocks noChangeShapeType="1"/>
          </p:cNvSpPr>
          <p:nvPr/>
        </p:nvSpPr>
        <p:spPr bwMode="auto">
          <a:xfrm>
            <a:off x="24384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12" name="Line 8"/>
          <p:cNvSpPr>
            <a:spLocks noChangeShapeType="1"/>
          </p:cNvSpPr>
          <p:nvPr/>
        </p:nvSpPr>
        <p:spPr bwMode="auto">
          <a:xfrm>
            <a:off x="29718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13" name="Line 9"/>
          <p:cNvSpPr>
            <a:spLocks noChangeShapeType="1"/>
          </p:cNvSpPr>
          <p:nvPr/>
        </p:nvSpPr>
        <p:spPr bwMode="auto">
          <a:xfrm>
            <a:off x="35052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14" name="Line 10"/>
          <p:cNvSpPr>
            <a:spLocks noChangeShapeType="1"/>
          </p:cNvSpPr>
          <p:nvPr/>
        </p:nvSpPr>
        <p:spPr bwMode="auto">
          <a:xfrm>
            <a:off x="40386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15" name="Line 11"/>
          <p:cNvSpPr>
            <a:spLocks noChangeShapeType="1"/>
          </p:cNvSpPr>
          <p:nvPr/>
        </p:nvSpPr>
        <p:spPr bwMode="auto">
          <a:xfrm>
            <a:off x="45720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16" name="Line 12"/>
          <p:cNvSpPr>
            <a:spLocks noChangeShapeType="1"/>
          </p:cNvSpPr>
          <p:nvPr/>
        </p:nvSpPr>
        <p:spPr bwMode="auto">
          <a:xfrm>
            <a:off x="51054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17" name="Line 13"/>
          <p:cNvSpPr>
            <a:spLocks noChangeShapeType="1"/>
          </p:cNvSpPr>
          <p:nvPr/>
        </p:nvSpPr>
        <p:spPr bwMode="auto">
          <a:xfrm>
            <a:off x="56388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18" name="Line 14"/>
          <p:cNvSpPr>
            <a:spLocks noChangeShapeType="1"/>
          </p:cNvSpPr>
          <p:nvPr/>
        </p:nvSpPr>
        <p:spPr bwMode="auto">
          <a:xfrm>
            <a:off x="61722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19" name="Line 15"/>
          <p:cNvSpPr>
            <a:spLocks noChangeShapeType="1"/>
          </p:cNvSpPr>
          <p:nvPr/>
        </p:nvSpPr>
        <p:spPr bwMode="auto">
          <a:xfrm>
            <a:off x="67056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20" name="Line 16"/>
          <p:cNvSpPr>
            <a:spLocks noChangeShapeType="1"/>
          </p:cNvSpPr>
          <p:nvPr/>
        </p:nvSpPr>
        <p:spPr bwMode="auto">
          <a:xfrm>
            <a:off x="72390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21" name="Line 17"/>
          <p:cNvSpPr>
            <a:spLocks noChangeShapeType="1"/>
          </p:cNvSpPr>
          <p:nvPr/>
        </p:nvSpPr>
        <p:spPr bwMode="auto">
          <a:xfrm>
            <a:off x="77724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22" name="Line 18"/>
          <p:cNvSpPr>
            <a:spLocks noChangeShapeType="1"/>
          </p:cNvSpPr>
          <p:nvPr/>
        </p:nvSpPr>
        <p:spPr bwMode="auto">
          <a:xfrm>
            <a:off x="83058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27123" name="Text Box 19"/>
          <p:cNvSpPr txBox="1">
            <a:spLocks noChangeArrowheads="1"/>
          </p:cNvSpPr>
          <p:nvPr/>
        </p:nvSpPr>
        <p:spPr bwMode="auto">
          <a:xfrm>
            <a:off x="8001000" y="3082925"/>
            <a:ext cx="731290" cy="584775"/>
          </a:xfrm>
          <a:prstGeom prst="rect">
            <a:avLst/>
          </a:prstGeom>
          <a:noFill/>
          <a:ln w="12700">
            <a:noFill/>
            <a:miter lim="800000"/>
            <a:headEnd/>
            <a:tailEnd/>
          </a:ln>
          <a:effectLst/>
        </p:spPr>
        <p:txBody>
          <a:bodyPr wrap="none">
            <a:spAutoFit/>
          </a:bodyPr>
          <a:lstStyle/>
          <a:p>
            <a:pPr eaLnBrk="1" hangingPunct="1">
              <a:spcBef>
                <a:spcPct val="50000"/>
              </a:spcBef>
            </a:pPr>
            <a:r>
              <a:rPr lang="en-US" sz="3200">
                <a:latin typeface="Times New Roman" pitchFamily="18" charset="0"/>
              </a:rPr>
              <a:t>10</a:t>
            </a:r>
            <a:r>
              <a:rPr lang="en-US" sz="3200" baseline="30000">
                <a:latin typeface="Times New Roman" pitchFamily="18" charset="0"/>
              </a:rPr>
              <a:t>6</a:t>
            </a:r>
          </a:p>
        </p:txBody>
      </p:sp>
      <p:sp>
        <p:nvSpPr>
          <p:cNvPr id="1327124" name="Line 20"/>
          <p:cNvSpPr>
            <a:spLocks noChangeShapeType="1"/>
          </p:cNvSpPr>
          <p:nvPr/>
        </p:nvSpPr>
        <p:spPr bwMode="auto">
          <a:xfrm>
            <a:off x="1676400" y="3921125"/>
            <a:ext cx="7467600" cy="0"/>
          </a:xfrm>
          <a:prstGeom prst="line">
            <a:avLst/>
          </a:prstGeom>
          <a:noFill/>
          <a:ln w="38100">
            <a:solidFill>
              <a:schemeClr val="bg2"/>
            </a:solidFill>
            <a:round/>
            <a:headEnd/>
            <a:tailEnd type="stealth" w="med" len="med"/>
          </a:ln>
          <a:effectLst/>
        </p:spPr>
        <p:txBody>
          <a:bodyPr>
            <a:spAutoFit/>
          </a:bodyPr>
          <a:lstStyle/>
          <a:p>
            <a:endParaRPr lang="en-US"/>
          </a:p>
        </p:txBody>
      </p:sp>
      <p:sp>
        <p:nvSpPr>
          <p:cNvPr id="1327125" name="Text Box 21"/>
          <p:cNvSpPr txBox="1">
            <a:spLocks noChangeArrowheads="1"/>
          </p:cNvSpPr>
          <p:nvPr/>
        </p:nvSpPr>
        <p:spPr bwMode="auto">
          <a:xfrm>
            <a:off x="1676400" y="5064125"/>
            <a:ext cx="822661" cy="584775"/>
          </a:xfrm>
          <a:prstGeom prst="rect">
            <a:avLst/>
          </a:prstGeom>
          <a:noFill/>
          <a:ln w="12700">
            <a:noFill/>
            <a:miter lim="800000"/>
            <a:headEnd/>
            <a:tailEnd/>
          </a:ln>
          <a:effectLst/>
        </p:spPr>
        <p:txBody>
          <a:bodyPr wrap="none">
            <a:spAutoFit/>
          </a:bodyPr>
          <a:lstStyle/>
          <a:p>
            <a:pPr eaLnBrk="1" hangingPunct="1">
              <a:spcBef>
                <a:spcPct val="50000"/>
              </a:spcBef>
            </a:pPr>
            <a:r>
              <a:rPr lang="en-US" sz="3200">
                <a:latin typeface="Times New Roman" pitchFamily="18" charset="0"/>
              </a:rPr>
              <a:t>10</a:t>
            </a:r>
            <a:r>
              <a:rPr lang="en-US" sz="3200" baseline="30000">
                <a:latin typeface="Times New Roman" pitchFamily="18" charset="0"/>
              </a:rPr>
              <a:t>-6</a:t>
            </a:r>
          </a:p>
        </p:txBody>
      </p:sp>
      <p:sp>
        <p:nvSpPr>
          <p:cNvPr id="1327126" name="Line 22"/>
          <p:cNvSpPr>
            <a:spLocks noChangeShapeType="1"/>
          </p:cNvSpPr>
          <p:nvPr/>
        </p:nvSpPr>
        <p:spPr bwMode="auto">
          <a:xfrm>
            <a:off x="19050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27" name="Line 23"/>
          <p:cNvSpPr>
            <a:spLocks noChangeShapeType="1"/>
          </p:cNvSpPr>
          <p:nvPr/>
        </p:nvSpPr>
        <p:spPr bwMode="auto">
          <a:xfrm>
            <a:off x="24384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28" name="Line 24"/>
          <p:cNvSpPr>
            <a:spLocks noChangeShapeType="1"/>
          </p:cNvSpPr>
          <p:nvPr/>
        </p:nvSpPr>
        <p:spPr bwMode="auto">
          <a:xfrm>
            <a:off x="29718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29" name="Line 25"/>
          <p:cNvSpPr>
            <a:spLocks noChangeShapeType="1"/>
          </p:cNvSpPr>
          <p:nvPr/>
        </p:nvSpPr>
        <p:spPr bwMode="auto">
          <a:xfrm>
            <a:off x="35052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30" name="Line 26"/>
          <p:cNvSpPr>
            <a:spLocks noChangeShapeType="1"/>
          </p:cNvSpPr>
          <p:nvPr/>
        </p:nvSpPr>
        <p:spPr bwMode="auto">
          <a:xfrm>
            <a:off x="40386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31" name="Line 27"/>
          <p:cNvSpPr>
            <a:spLocks noChangeShapeType="1"/>
          </p:cNvSpPr>
          <p:nvPr/>
        </p:nvSpPr>
        <p:spPr bwMode="auto">
          <a:xfrm>
            <a:off x="45720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32" name="Line 28"/>
          <p:cNvSpPr>
            <a:spLocks noChangeShapeType="1"/>
          </p:cNvSpPr>
          <p:nvPr/>
        </p:nvSpPr>
        <p:spPr bwMode="auto">
          <a:xfrm>
            <a:off x="51054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33" name="Line 29"/>
          <p:cNvSpPr>
            <a:spLocks noChangeShapeType="1"/>
          </p:cNvSpPr>
          <p:nvPr/>
        </p:nvSpPr>
        <p:spPr bwMode="auto">
          <a:xfrm>
            <a:off x="56388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34" name="Line 30"/>
          <p:cNvSpPr>
            <a:spLocks noChangeShapeType="1"/>
          </p:cNvSpPr>
          <p:nvPr/>
        </p:nvSpPr>
        <p:spPr bwMode="auto">
          <a:xfrm>
            <a:off x="61722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35" name="Line 31"/>
          <p:cNvSpPr>
            <a:spLocks noChangeShapeType="1"/>
          </p:cNvSpPr>
          <p:nvPr/>
        </p:nvSpPr>
        <p:spPr bwMode="auto">
          <a:xfrm>
            <a:off x="67056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36" name="Line 32"/>
          <p:cNvSpPr>
            <a:spLocks noChangeShapeType="1"/>
          </p:cNvSpPr>
          <p:nvPr/>
        </p:nvSpPr>
        <p:spPr bwMode="auto">
          <a:xfrm>
            <a:off x="72390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37" name="Line 33"/>
          <p:cNvSpPr>
            <a:spLocks noChangeShapeType="1"/>
          </p:cNvSpPr>
          <p:nvPr/>
        </p:nvSpPr>
        <p:spPr bwMode="auto">
          <a:xfrm>
            <a:off x="77724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38" name="Line 34"/>
          <p:cNvSpPr>
            <a:spLocks noChangeShapeType="1"/>
          </p:cNvSpPr>
          <p:nvPr/>
        </p:nvSpPr>
        <p:spPr bwMode="auto">
          <a:xfrm>
            <a:off x="83058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27139" name="Text Box 35"/>
          <p:cNvSpPr txBox="1">
            <a:spLocks noChangeArrowheads="1"/>
          </p:cNvSpPr>
          <p:nvPr/>
        </p:nvSpPr>
        <p:spPr bwMode="auto">
          <a:xfrm>
            <a:off x="8001000" y="5064125"/>
            <a:ext cx="731290" cy="584775"/>
          </a:xfrm>
          <a:prstGeom prst="rect">
            <a:avLst/>
          </a:prstGeom>
          <a:noFill/>
          <a:ln w="12700">
            <a:noFill/>
            <a:miter lim="800000"/>
            <a:headEnd/>
            <a:tailEnd/>
          </a:ln>
          <a:effectLst/>
        </p:spPr>
        <p:txBody>
          <a:bodyPr wrap="none">
            <a:spAutoFit/>
          </a:bodyPr>
          <a:lstStyle/>
          <a:p>
            <a:pPr eaLnBrk="1" hangingPunct="1">
              <a:spcBef>
                <a:spcPct val="50000"/>
              </a:spcBef>
            </a:pPr>
            <a:r>
              <a:rPr lang="en-US" sz="3200">
                <a:latin typeface="Times New Roman" pitchFamily="18" charset="0"/>
              </a:rPr>
              <a:t>10</a:t>
            </a:r>
            <a:r>
              <a:rPr lang="en-US" sz="3200" baseline="30000">
                <a:latin typeface="Times New Roman" pitchFamily="18" charset="0"/>
              </a:rPr>
              <a:t>6</a:t>
            </a:r>
          </a:p>
        </p:txBody>
      </p:sp>
      <p:sp>
        <p:nvSpPr>
          <p:cNvPr id="1327140" name="Line 36"/>
          <p:cNvSpPr>
            <a:spLocks noChangeShapeType="1"/>
          </p:cNvSpPr>
          <p:nvPr/>
        </p:nvSpPr>
        <p:spPr bwMode="auto">
          <a:xfrm>
            <a:off x="1676400" y="5902325"/>
            <a:ext cx="7467600" cy="0"/>
          </a:xfrm>
          <a:prstGeom prst="line">
            <a:avLst/>
          </a:prstGeom>
          <a:noFill/>
          <a:ln w="38100">
            <a:solidFill>
              <a:schemeClr val="bg2"/>
            </a:solidFill>
            <a:round/>
            <a:headEnd/>
            <a:tailEnd type="stealth" w="med" len="med"/>
          </a:ln>
          <a:effectLst/>
        </p:spPr>
        <p:txBody>
          <a:bodyPr>
            <a:spAutoFit/>
          </a:bodyPr>
          <a:lstStyle/>
          <a:p>
            <a:endParaRPr lang="en-US"/>
          </a:p>
        </p:txBody>
      </p:sp>
      <p:sp>
        <p:nvSpPr>
          <p:cNvPr id="1327141" name="Rectangle 37"/>
          <p:cNvSpPr>
            <a:spLocks noChangeArrowheads="1"/>
          </p:cNvSpPr>
          <p:nvPr/>
        </p:nvSpPr>
        <p:spPr bwMode="auto">
          <a:xfrm>
            <a:off x="76200" y="3509963"/>
            <a:ext cx="1528763" cy="457200"/>
          </a:xfrm>
          <a:prstGeom prst="rect">
            <a:avLst/>
          </a:prstGeom>
          <a:noFill/>
          <a:ln w="12700">
            <a:noFill/>
            <a:miter lim="800000"/>
            <a:headEnd/>
            <a:tailEnd/>
          </a:ln>
          <a:effectLst/>
        </p:spPr>
        <p:txBody>
          <a:bodyPr wrap="none">
            <a:spAutoFit/>
          </a:bodyPr>
          <a:lstStyle/>
          <a:p>
            <a:pPr eaLnBrk="1" hangingPunct="1">
              <a:spcBef>
                <a:spcPct val="50000"/>
              </a:spcBef>
            </a:pPr>
            <a:r>
              <a:rPr lang="en-US">
                <a:latin typeface="Times New Roman" pitchFamily="18" charset="0"/>
              </a:rPr>
              <a:t>Real world</a:t>
            </a:r>
            <a:endParaRPr lang="fr-FR">
              <a:latin typeface="Times New Roman" pitchFamily="18" charset="0"/>
            </a:endParaRPr>
          </a:p>
        </p:txBody>
      </p:sp>
      <p:sp>
        <p:nvSpPr>
          <p:cNvPr id="1327142" name="Rectangle 38"/>
          <p:cNvSpPr>
            <a:spLocks noChangeArrowheads="1"/>
          </p:cNvSpPr>
          <p:nvPr/>
        </p:nvSpPr>
        <p:spPr bwMode="auto">
          <a:xfrm>
            <a:off x="304800" y="5491163"/>
            <a:ext cx="1046163" cy="457200"/>
          </a:xfrm>
          <a:prstGeom prst="rect">
            <a:avLst/>
          </a:prstGeom>
          <a:noFill/>
          <a:ln w="12700">
            <a:noFill/>
            <a:miter lim="800000"/>
            <a:headEnd/>
            <a:tailEnd/>
          </a:ln>
          <a:effectLst/>
        </p:spPr>
        <p:txBody>
          <a:bodyPr wrap="none">
            <a:spAutoFit/>
          </a:bodyPr>
          <a:lstStyle/>
          <a:p>
            <a:pPr eaLnBrk="1" hangingPunct="1">
              <a:spcBef>
                <a:spcPct val="50000"/>
              </a:spcBef>
            </a:pPr>
            <a:r>
              <a:rPr lang="en-US">
                <a:latin typeface="Times New Roman" pitchFamily="18" charset="0"/>
              </a:rPr>
              <a:t>Picture</a:t>
            </a:r>
            <a:endParaRPr lang="fr-FR">
              <a:latin typeface="Times New Roman" pitchFamily="18" charset="0"/>
            </a:endParaRPr>
          </a:p>
        </p:txBody>
      </p:sp>
      <p:sp>
        <p:nvSpPr>
          <p:cNvPr id="1327143" name="Text Box 39"/>
          <p:cNvSpPr txBox="1">
            <a:spLocks noChangeArrowheads="1"/>
          </p:cNvSpPr>
          <p:nvPr/>
        </p:nvSpPr>
        <p:spPr bwMode="auto">
          <a:xfrm>
            <a:off x="3429000" y="6359525"/>
            <a:ext cx="1079142" cy="420628"/>
          </a:xfrm>
          <a:prstGeom prst="rect">
            <a:avLst/>
          </a:prstGeom>
          <a:noFill/>
          <a:ln w="12700">
            <a:noFill/>
            <a:miter lim="800000"/>
            <a:headEnd/>
            <a:tailEnd/>
          </a:ln>
          <a:effectLst/>
        </p:spPr>
        <p:txBody>
          <a:bodyPr wrap="none">
            <a:spAutoFit/>
          </a:bodyPr>
          <a:lstStyle/>
          <a:p>
            <a:pPr eaLnBrk="1" hangingPunct="1">
              <a:spcBef>
                <a:spcPct val="50000"/>
              </a:spcBef>
            </a:pPr>
            <a:r>
              <a:rPr lang="en-US" sz="3200" baseline="30000">
                <a:latin typeface="Times New Roman" pitchFamily="18" charset="0"/>
              </a:rPr>
              <a:t>0 to 255</a:t>
            </a:r>
          </a:p>
        </p:txBody>
      </p:sp>
      <p:sp>
        <p:nvSpPr>
          <p:cNvPr id="1327144" name="Line 40"/>
          <p:cNvSpPr>
            <a:spLocks noChangeShapeType="1"/>
          </p:cNvSpPr>
          <p:nvPr/>
        </p:nvSpPr>
        <p:spPr bwMode="auto">
          <a:xfrm flipH="1">
            <a:off x="4367213" y="4419600"/>
            <a:ext cx="509587" cy="1243013"/>
          </a:xfrm>
          <a:prstGeom prst="line">
            <a:avLst/>
          </a:prstGeom>
          <a:noFill/>
          <a:ln w="76200">
            <a:solidFill>
              <a:srgbClr val="C00000"/>
            </a:solidFill>
            <a:round/>
            <a:headEnd/>
            <a:tailEnd type="triangle" w="med" len="med"/>
          </a:ln>
          <a:effectLst/>
        </p:spPr>
        <p:txBody>
          <a:bodyPr>
            <a:spAutoFit/>
          </a:bodyPr>
          <a:lstStyle/>
          <a:p>
            <a:endParaRPr lang="en-US"/>
          </a:p>
        </p:txBody>
      </p:sp>
      <p:sp>
        <p:nvSpPr>
          <p:cNvPr id="1327145" name="Line 41"/>
          <p:cNvSpPr>
            <a:spLocks noChangeShapeType="1"/>
          </p:cNvSpPr>
          <p:nvPr/>
        </p:nvSpPr>
        <p:spPr bwMode="auto">
          <a:xfrm flipH="1">
            <a:off x="3505200" y="4419600"/>
            <a:ext cx="533400" cy="1219200"/>
          </a:xfrm>
          <a:prstGeom prst="line">
            <a:avLst/>
          </a:prstGeom>
          <a:noFill/>
          <a:ln w="76200">
            <a:solidFill>
              <a:srgbClr val="C00000"/>
            </a:solidFill>
            <a:round/>
            <a:headEnd/>
            <a:tailEnd type="triangle" w="med" len="med"/>
          </a:ln>
          <a:effectLst/>
        </p:spPr>
        <p:txBody>
          <a:bodyPr>
            <a:spAutoFit/>
          </a:bodyPr>
          <a:lstStyle/>
          <a:p>
            <a:endParaRPr lang="en-US"/>
          </a:p>
        </p:txBody>
      </p:sp>
      <p:sp>
        <p:nvSpPr>
          <p:cNvPr id="1327146" name="Rectangle 42"/>
          <p:cNvSpPr>
            <a:spLocks noChangeArrowheads="1"/>
          </p:cNvSpPr>
          <p:nvPr/>
        </p:nvSpPr>
        <p:spPr bwMode="auto">
          <a:xfrm>
            <a:off x="4038600" y="3880793"/>
            <a:ext cx="2667000" cy="461665"/>
          </a:xfrm>
          <a:prstGeom prst="rect">
            <a:avLst/>
          </a:prstGeom>
          <a:solidFill>
            <a:srgbClr val="0070C0"/>
          </a:solidFill>
          <a:ln w="12700">
            <a:solidFill>
              <a:srgbClr val="EAEAEA"/>
            </a:solidFill>
            <a:miter lim="800000"/>
            <a:headEnd/>
            <a:tailEnd/>
          </a:ln>
          <a:effectLst/>
        </p:spPr>
        <p:txBody>
          <a:bodyPr anchor="ctr">
            <a:spAutoFit/>
          </a:bodyPr>
          <a:lstStyle/>
          <a:p>
            <a:endParaRPr lang="en-US"/>
          </a:p>
        </p:txBody>
      </p:sp>
      <p:sp>
        <p:nvSpPr>
          <p:cNvPr id="1327147" name="Rectangle 43"/>
          <p:cNvSpPr>
            <a:spLocks noChangeArrowheads="1"/>
          </p:cNvSpPr>
          <p:nvPr/>
        </p:nvSpPr>
        <p:spPr bwMode="auto">
          <a:xfrm>
            <a:off x="3505200" y="5785793"/>
            <a:ext cx="914400" cy="461665"/>
          </a:xfrm>
          <a:prstGeom prst="rect">
            <a:avLst/>
          </a:prstGeom>
          <a:solidFill>
            <a:srgbClr val="0070C0"/>
          </a:solidFill>
          <a:ln w="12700">
            <a:noFill/>
            <a:miter lim="800000"/>
            <a:headEnd/>
            <a:tailEnd/>
          </a:ln>
          <a:effectLst/>
        </p:spPr>
        <p:txBody>
          <a:bodyPr anchor="ctr">
            <a:spAutoFit/>
          </a:bodyPr>
          <a:lstStyle/>
          <a:p>
            <a:endParaRPr lang="en-US"/>
          </a:p>
        </p:txBody>
      </p:sp>
      <p:sp>
        <p:nvSpPr>
          <p:cNvPr id="1327148" name="Text Box 44"/>
          <p:cNvSpPr txBox="1">
            <a:spLocks noChangeArrowheads="1"/>
          </p:cNvSpPr>
          <p:nvPr/>
        </p:nvSpPr>
        <p:spPr bwMode="auto">
          <a:xfrm>
            <a:off x="3657600" y="3124200"/>
            <a:ext cx="3503613" cy="579438"/>
          </a:xfrm>
          <a:prstGeom prst="rect">
            <a:avLst/>
          </a:prstGeom>
          <a:noFill/>
          <a:ln w="12700">
            <a:noFill/>
            <a:miter lim="800000"/>
            <a:headEnd/>
            <a:tailEnd/>
          </a:ln>
          <a:effectLst/>
        </p:spPr>
        <p:txBody>
          <a:bodyPr wrap="none">
            <a:spAutoFit/>
          </a:bodyPr>
          <a:lstStyle/>
          <a:p>
            <a:pPr eaLnBrk="1" hangingPunct="1">
              <a:spcBef>
                <a:spcPct val="50000"/>
              </a:spcBef>
            </a:pPr>
            <a:r>
              <a:rPr lang="en-US" sz="3200">
                <a:latin typeface="Times New Roman" pitchFamily="18" charset="0"/>
              </a:rPr>
              <a:t>High dynamic range</a:t>
            </a:r>
            <a:endParaRPr lang="en-US" sz="3200" baseline="30000">
              <a:latin typeface="Times New Roman" pitchFamily="18" charset="0"/>
            </a:endParaRPr>
          </a:p>
        </p:txBody>
      </p:sp>
    </p:spTree>
    <p:extLst>
      <p:ext uri="{BB962C8B-B14F-4D97-AF65-F5344CB8AC3E}">
        <p14:creationId xmlns:p14="http://schemas.microsoft.com/office/powerpoint/2010/main" val="320566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7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7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144" grpId="0" animBg="1"/>
      <p:bldP spid="132714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2"/>
          <p:cNvSpPr>
            <a:spLocks noGrp="1" noChangeArrowheads="1"/>
          </p:cNvSpPr>
          <p:nvPr>
            <p:ph type="title"/>
          </p:nvPr>
        </p:nvSpPr>
        <p:spPr/>
        <p:txBody>
          <a:bodyPr/>
          <a:lstStyle/>
          <a:p>
            <a:r>
              <a:rPr lang="en-US"/>
              <a:t>Short Exposure</a:t>
            </a:r>
          </a:p>
        </p:txBody>
      </p:sp>
      <p:sp>
        <p:nvSpPr>
          <p:cNvPr id="1334275" name="Text Box 3"/>
          <p:cNvSpPr txBox="1">
            <a:spLocks noChangeArrowheads="1"/>
          </p:cNvSpPr>
          <p:nvPr/>
        </p:nvSpPr>
        <p:spPr bwMode="auto">
          <a:xfrm>
            <a:off x="1355725" y="2971800"/>
            <a:ext cx="184150" cy="457200"/>
          </a:xfrm>
          <a:prstGeom prst="rect">
            <a:avLst/>
          </a:prstGeom>
          <a:noFill/>
          <a:ln w="12700">
            <a:noFill/>
            <a:miter lim="800000"/>
            <a:headEnd/>
            <a:tailEnd/>
          </a:ln>
          <a:effectLst/>
        </p:spPr>
        <p:txBody>
          <a:bodyPr wrap="none">
            <a:spAutoFit/>
          </a:bodyPr>
          <a:lstStyle/>
          <a:p>
            <a:pPr eaLnBrk="1" hangingPunct="1">
              <a:spcBef>
                <a:spcPct val="50000"/>
              </a:spcBef>
            </a:pPr>
            <a:endParaRPr lang="fr-FR">
              <a:latin typeface="Times New Roman" pitchFamily="18" charset="0"/>
            </a:endParaRPr>
          </a:p>
        </p:txBody>
      </p:sp>
      <p:sp>
        <p:nvSpPr>
          <p:cNvPr id="1334276" name="Text Box 4"/>
          <p:cNvSpPr txBox="1">
            <a:spLocks noChangeArrowheads="1"/>
          </p:cNvSpPr>
          <p:nvPr/>
        </p:nvSpPr>
        <p:spPr bwMode="auto">
          <a:xfrm>
            <a:off x="1676400" y="3082925"/>
            <a:ext cx="822661" cy="584775"/>
          </a:xfrm>
          <a:prstGeom prst="rect">
            <a:avLst/>
          </a:prstGeom>
          <a:noFill/>
          <a:ln w="12700">
            <a:noFill/>
            <a:miter lim="800000"/>
            <a:headEnd/>
            <a:tailEnd/>
          </a:ln>
          <a:effectLst/>
        </p:spPr>
        <p:txBody>
          <a:bodyPr wrap="none">
            <a:spAutoFit/>
          </a:bodyPr>
          <a:lstStyle/>
          <a:p>
            <a:pPr eaLnBrk="1" hangingPunct="1">
              <a:spcBef>
                <a:spcPct val="50000"/>
              </a:spcBef>
            </a:pPr>
            <a:r>
              <a:rPr lang="en-US" sz="3200">
                <a:latin typeface="Times New Roman" pitchFamily="18" charset="0"/>
              </a:rPr>
              <a:t>10</a:t>
            </a:r>
            <a:r>
              <a:rPr lang="en-US" sz="3200" baseline="30000">
                <a:latin typeface="Times New Roman" pitchFamily="18" charset="0"/>
              </a:rPr>
              <a:t>-6</a:t>
            </a:r>
          </a:p>
        </p:txBody>
      </p:sp>
      <p:sp>
        <p:nvSpPr>
          <p:cNvPr id="1334277" name="Line 5"/>
          <p:cNvSpPr>
            <a:spLocks noChangeShapeType="1"/>
          </p:cNvSpPr>
          <p:nvPr/>
        </p:nvSpPr>
        <p:spPr bwMode="auto">
          <a:xfrm>
            <a:off x="19050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78" name="Line 6"/>
          <p:cNvSpPr>
            <a:spLocks noChangeShapeType="1"/>
          </p:cNvSpPr>
          <p:nvPr/>
        </p:nvSpPr>
        <p:spPr bwMode="auto">
          <a:xfrm>
            <a:off x="24384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79" name="Line 7"/>
          <p:cNvSpPr>
            <a:spLocks noChangeShapeType="1"/>
          </p:cNvSpPr>
          <p:nvPr/>
        </p:nvSpPr>
        <p:spPr bwMode="auto">
          <a:xfrm>
            <a:off x="29718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80" name="Line 8"/>
          <p:cNvSpPr>
            <a:spLocks noChangeShapeType="1"/>
          </p:cNvSpPr>
          <p:nvPr/>
        </p:nvSpPr>
        <p:spPr bwMode="auto">
          <a:xfrm>
            <a:off x="35052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81" name="Line 9"/>
          <p:cNvSpPr>
            <a:spLocks noChangeShapeType="1"/>
          </p:cNvSpPr>
          <p:nvPr/>
        </p:nvSpPr>
        <p:spPr bwMode="auto">
          <a:xfrm>
            <a:off x="40386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82" name="Line 10"/>
          <p:cNvSpPr>
            <a:spLocks noChangeShapeType="1"/>
          </p:cNvSpPr>
          <p:nvPr/>
        </p:nvSpPr>
        <p:spPr bwMode="auto">
          <a:xfrm>
            <a:off x="45720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83" name="Line 11"/>
          <p:cNvSpPr>
            <a:spLocks noChangeShapeType="1"/>
          </p:cNvSpPr>
          <p:nvPr/>
        </p:nvSpPr>
        <p:spPr bwMode="auto">
          <a:xfrm>
            <a:off x="51054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84" name="Line 12"/>
          <p:cNvSpPr>
            <a:spLocks noChangeShapeType="1"/>
          </p:cNvSpPr>
          <p:nvPr/>
        </p:nvSpPr>
        <p:spPr bwMode="auto">
          <a:xfrm>
            <a:off x="56388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85" name="Line 13"/>
          <p:cNvSpPr>
            <a:spLocks noChangeShapeType="1"/>
          </p:cNvSpPr>
          <p:nvPr/>
        </p:nvSpPr>
        <p:spPr bwMode="auto">
          <a:xfrm>
            <a:off x="61722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86" name="Line 14"/>
          <p:cNvSpPr>
            <a:spLocks noChangeShapeType="1"/>
          </p:cNvSpPr>
          <p:nvPr/>
        </p:nvSpPr>
        <p:spPr bwMode="auto">
          <a:xfrm>
            <a:off x="67056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87" name="Line 15"/>
          <p:cNvSpPr>
            <a:spLocks noChangeShapeType="1"/>
          </p:cNvSpPr>
          <p:nvPr/>
        </p:nvSpPr>
        <p:spPr bwMode="auto">
          <a:xfrm>
            <a:off x="72390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88" name="Line 16"/>
          <p:cNvSpPr>
            <a:spLocks noChangeShapeType="1"/>
          </p:cNvSpPr>
          <p:nvPr/>
        </p:nvSpPr>
        <p:spPr bwMode="auto">
          <a:xfrm>
            <a:off x="77724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89" name="Line 17"/>
          <p:cNvSpPr>
            <a:spLocks noChangeShapeType="1"/>
          </p:cNvSpPr>
          <p:nvPr/>
        </p:nvSpPr>
        <p:spPr bwMode="auto">
          <a:xfrm>
            <a:off x="8305800" y="3692525"/>
            <a:ext cx="0" cy="228600"/>
          </a:xfrm>
          <a:prstGeom prst="line">
            <a:avLst/>
          </a:prstGeom>
          <a:noFill/>
          <a:ln w="12700">
            <a:solidFill>
              <a:schemeClr val="bg2"/>
            </a:solidFill>
            <a:round/>
            <a:headEnd/>
            <a:tailEnd/>
          </a:ln>
          <a:effectLst/>
        </p:spPr>
        <p:txBody>
          <a:bodyPr>
            <a:spAutoFit/>
          </a:bodyPr>
          <a:lstStyle/>
          <a:p>
            <a:endParaRPr lang="en-US"/>
          </a:p>
        </p:txBody>
      </p:sp>
      <p:sp>
        <p:nvSpPr>
          <p:cNvPr id="1334290" name="Text Box 18"/>
          <p:cNvSpPr txBox="1">
            <a:spLocks noChangeArrowheads="1"/>
          </p:cNvSpPr>
          <p:nvPr/>
        </p:nvSpPr>
        <p:spPr bwMode="auto">
          <a:xfrm>
            <a:off x="8001000" y="3082925"/>
            <a:ext cx="731290" cy="584775"/>
          </a:xfrm>
          <a:prstGeom prst="rect">
            <a:avLst/>
          </a:prstGeom>
          <a:noFill/>
          <a:ln w="12700">
            <a:noFill/>
            <a:miter lim="800000"/>
            <a:headEnd/>
            <a:tailEnd/>
          </a:ln>
          <a:effectLst/>
        </p:spPr>
        <p:txBody>
          <a:bodyPr wrap="none">
            <a:spAutoFit/>
          </a:bodyPr>
          <a:lstStyle/>
          <a:p>
            <a:pPr eaLnBrk="1" hangingPunct="1">
              <a:spcBef>
                <a:spcPct val="50000"/>
              </a:spcBef>
            </a:pPr>
            <a:r>
              <a:rPr lang="en-US" sz="3200">
                <a:latin typeface="Times New Roman" pitchFamily="18" charset="0"/>
              </a:rPr>
              <a:t>10</a:t>
            </a:r>
            <a:r>
              <a:rPr lang="en-US" sz="3200" baseline="30000">
                <a:latin typeface="Times New Roman" pitchFamily="18" charset="0"/>
              </a:rPr>
              <a:t>6</a:t>
            </a:r>
          </a:p>
        </p:txBody>
      </p:sp>
      <p:sp>
        <p:nvSpPr>
          <p:cNvPr id="1334291" name="Line 19"/>
          <p:cNvSpPr>
            <a:spLocks noChangeShapeType="1"/>
          </p:cNvSpPr>
          <p:nvPr/>
        </p:nvSpPr>
        <p:spPr bwMode="auto">
          <a:xfrm>
            <a:off x="1676400" y="3921125"/>
            <a:ext cx="7467600" cy="0"/>
          </a:xfrm>
          <a:prstGeom prst="line">
            <a:avLst/>
          </a:prstGeom>
          <a:noFill/>
          <a:ln w="38100">
            <a:solidFill>
              <a:schemeClr val="bg2"/>
            </a:solidFill>
            <a:round/>
            <a:headEnd/>
            <a:tailEnd type="stealth" w="med" len="med"/>
          </a:ln>
          <a:effectLst/>
        </p:spPr>
        <p:txBody>
          <a:bodyPr>
            <a:spAutoFit/>
          </a:bodyPr>
          <a:lstStyle/>
          <a:p>
            <a:endParaRPr lang="en-US"/>
          </a:p>
        </p:txBody>
      </p:sp>
      <p:sp>
        <p:nvSpPr>
          <p:cNvPr id="1334292" name="Text Box 20"/>
          <p:cNvSpPr txBox="1">
            <a:spLocks noChangeArrowheads="1"/>
          </p:cNvSpPr>
          <p:nvPr/>
        </p:nvSpPr>
        <p:spPr bwMode="auto">
          <a:xfrm>
            <a:off x="1676400" y="5064125"/>
            <a:ext cx="822661" cy="584775"/>
          </a:xfrm>
          <a:prstGeom prst="rect">
            <a:avLst/>
          </a:prstGeom>
          <a:noFill/>
          <a:ln w="12700">
            <a:noFill/>
            <a:miter lim="800000"/>
            <a:headEnd/>
            <a:tailEnd/>
          </a:ln>
          <a:effectLst/>
        </p:spPr>
        <p:txBody>
          <a:bodyPr wrap="none">
            <a:spAutoFit/>
          </a:bodyPr>
          <a:lstStyle/>
          <a:p>
            <a:pPr eaLnBrk="1" hangingPunct="1">
              <a:spcBef>
                <a:spcPct val="50000"/>
              </a:spcBef>
            </a:pPr>
            <a:r>
              <a:rPr lang="en-US" sz="3200">
                <a:latin typeface="Times New Roman" pitchFamily="18" charset="0"/>
              </a:rPr>
              <a:t>10</a:t>
            </a:r>
            <a:r>
              <a:rPr lang="en-US" sz="3200" baseline="30000">
                <a:latin typeface="Times New Roman" pitchFamily="18" charset="0"/>
              </a:rPr>
              <a:t>-6</a:t>
            </a:r>
          </a:p>
        </p:txBody>
      </p:sp>
      <p:sp>
        <p:nvSpPr>
          <p:cNvPr id="1334293" name="Line 21"/>
          <p:cNvSpPr>
            <a:spLocks noChangeShapeType="1"/>
          </p:cNvSpPr>
          <p:nvPr/>
        </p:nvSpPr>
        <p:spPr bwMode="auto">
          <a:xfrm>
            <a:off x="19050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294" name="Line 22"/>
          <p:cNvSpPr>
            <a:spLocks noChangeShapeType="1"/>
          </p:cNvSpPr>
          <p:nvPr/>
        </p:nvSpPr>
        <p:spPr bwMode="auto">
          <a:xfrm>
            <a:off x="24384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295" name="Line 23"/>
          <p:cNvSpPr>
            <a:spLocks noChangeShapeType="1"/>
          </p:cNvSpPr>
          <p:nvPr/>
        </p:nvSpPr>
        <p:spPr bwMode="auto">
          <a:xfrm>
            <a:off x="29718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296" name="Line 24"/>
          <p:cNvSpPr>
            <a:spLocks noChangeShapeType="1"/>
          </p:cNvSpPr>
          <p:nvPr/>
        </p:nvSpPr>
        <p:spPr bwMode="auto">
          <a:xfrm>
            <a:off x="35052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297" name="Line 25"/>
          <p:cNvSpPr>
            <a:spLocks noChangeShapeType="1"/>
          </p:cNvSpPr>
          <p:nvPr/>
        </p:nvSpPr>
        <p:spPr bwMode="auto">
          <a:xfrm>
            <a:off x="40386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298" name="Line 26"/>
          <p:cNvSpPr>
            <a:spLocks noChangeShapeType="1"/>
          </p:cNvSpPr>
          <p:nvPr/>
        </p:nvSpPr>
        <p:spPr bwMode="auto">
          <a:xfrm>
            <a:off x="45720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299" name="Line 27"/>
          <p:cNvSpPr>
            <a:spLocks noChangeShapeType="1"/>
          </p:cNvSpPr>
          <p:nvPr/>
        </p:nvSpPr>
        <p:spPr bwMode="auto">
          <a:xfrm>
            <a:off x="51054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300" name="Line 28"/>
          <p:cNvSpPr>
            <a:spLocks noChangeShapeType="1"/>
          </p:cNvSpPr>
          <p:nvPr/>
        </p:nvSpPr>
        <p:spPr bwMode="auto">
          <a:xfrm>
            <a:off x="56388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301" name="Line 29"/>
          <p:cNvSpPr>
            <a:spLocks noChangeShapeType="1"/>
          </p:cNvSpPr>
          <p:nvPr/>
        </p:nvSpPr>
        <p:spPr bwMode="auto">
          <a:xfrm>
            <a:off x="61722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302" name="Line 30"/>
          <p:cNvSpPr>
            <a:spLocks noChangeShapeType="1"/>
          </p:cNvSpPr>
          <p:nvPr/>
        </p:nvSpPr>
        <p:spPr bwMode="auto">
          <a:xfrm>
            <a:off x="67056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303" name="Line 31"/>
          <p:cNvSpPr>
            <a:spLocks noChangeShapeType="1"/>
          </p:cNvSpPr>
          <p:nvPr/>
        </p:nvSpPr>
        <p:spPr bwMode="auto">
          <a:xfrm>
            <a:off x="72390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304" name="Line 32"/>
          <p:cNvSpPr>
            <a:spLocks noChangeShapeType="1"/>
          </p:cNvSpPr>
          <p:nvPr/>
        </p:nvSpPr>
        <p:spPr bwMode="auto">
          <a:xfrm>
            <a:off x="77724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305" name="Line 33"/>
          <p:cNvSpPr>
            <a:spLocks noChangeShapeType="1"/>
          </p:cNvSpPr>
          <p:nvPr/>
        </p:nvSpPr>
        <p:spPr bwMode="auto">
          <a:xfrm>
            <a:off x="8305800" y="5673725"/>
            <a:ext cx="0" cy="228600"/>
          </a:xfrm>
          <a:prstGeom prst="line">
            <a:avLst/>
          </a:prstGeom>
          <a:noFill/>
          <a:ln w="12700">
            <a:solidFill>
              <a:schemeClr val="bg2"/>
            </a:solidFill>
            <a:round/>
            <a:headEnd/>
            <a:tailEnd/>
          </a:ln>
          <a:effectLst/>
        </p:spPr>
        <p:txBody>
          <a:bodyPr>
            <a:spAutoFit/>
          </a:bodyPr>
          <a:lstStyle/>
          <a:p>
            <a:endParaRPr lang="en-US"/>
          </a:p>
        </p:txBody>
      </p:sp>
      <p:sp>
        <p:nvSpPr>
          <p:cNvPr id="1334306" name="Text Box 34"/>
          <p:cNvSpPr txBox="1">
            <a:spLocks noChangeArrowheads="1"/>
          </p:cNvSpPr>
          <p:nvPr/>
        </p:nvSpPr>
        <p:spPr bwMode="auto">
          <a:xfrm>
            <a:off x="8001000" y="5064125"/>
            <a:ext cx="731290" cy="584775"/>
          </a:xfrm>
          <a:prstGeom prst="rect">
            <a:avLst/>
          </a:prstGeom>
          <a:noFill/>
          <a:ln w="12700">
            <a:noFill/>
            <a:miter lim="800000"/>
            <a:headEnd/>
            <a:tailEnd/>
          </a:ln>
          <a:effectLst/>
        </p:spPr>
        <p:txBody>
          <a:bodyPr wrap="none">
            <a:spAutoFit/>
          </a:bodyPr>
          <a:lstStyle/>
          <a:p>
            <a:pPr eaLnBrk="1" hangingPunct="1">
              <a:spcBef>
                <a:spcPct val="50000"/>
              </a:spcBef>
            </a:pPr>
            <a:r>
              <a:rPr lang="en-US" sz="3200">
                <a:latin typeface="Times New Roman" pitchFamily="18" charset="0"/>
              </a:rPr>
              <a:t>10</a:t>
            </a:r>
            <a:r>
              <a:rPr lang="en-US" sz="3200" baseline="30000">
                <a:latin typeface="Times New Roman" pitchFamily="18" charset="0"/>
              </a:rPr>
              <a:t>6</a:t>
            </a:r>
          </a:p>
        </p:txBody>
      </p:sp>
      <p:sp>
        <p:nvSpPr>
          <p:cNvPr id="1334307" name="Line 35"/>
          <p:cNvSpPr>
            <a:spLocks noChangeShapeType="1"/>
          </p:cNvSpPr>
          <p:nvPr/>
        </p:nvSpPr>
        <p:spPr bwMode="auto">
          <a:xfrm>
            <a:off x="1676400" y="5902325"/>
            <a:ext cx="7467600" cy="0"/>
          </a:xfrm>
          <a:prstGeom prst="line">
            <a:avLst/>
          </a:prstGeom>
          <a:noFill/>
          <a:ln w="38100">
            <a:solidFill>
              <a:schemeClr val="bg2"/>
            </a:solidFill>
            <a:round/>
            <a:headEnd/>
            <a:tailEnd type="stealth" w="med" len="med"/>
          </a:ln>
          <a:effectLst/>
        </p:spPr>
        <p:txBody>
          <a:bodyPr>
            <a:spAutoFit/>
          </a:bodyPr>
          <a:lstStyle/>
          <a:p>
            <a:endParaRPr lang="en-US"/>
          </a:p>
        </p:txBody>
      </p:sp>
      <p:sp>
        <p:nvSpPr>
          <p:cNvPr id="1334308" name="Rectangle 36"/>
          <p:cNvSpPr>
            <a:spLocks noChangeArrowheads="1"/>
          </p:cNvSpPr>
          <p:nvPr/>
        </p:nvSpPr>
        <p:spPr bwMode="auto">
          <a:xfrm>
            <a:off x="76200" y="3509963"/>
            <a:ext cx="1528763" cy="457200"/>
          </a:xfrm>
          <a:prstGeom prst="rect">
            <a:avLst/>
          </a:prstGeom>
          <a:noFill/>
          <a:ln w="12700">
            <a:noFill/>
            <a:miter lim="800000"/>
            <a:headEnd/>
            <a:tailEnd/>
          </a:ln>
          <a:effectLst/>
        </p:spPr>
        <p:txBody>
          <a:bodyPr wrap="none">
            <a:spAutoFit/>
          </a:bodyPr>
          <a:lstStyle/>
          <a:p>
            <a:pPr eaLnBrk="1" hangingPunct="1">
              <a:spcBef>
                <a:spcPct val="50000"/>
              </a:spcBef>
            </a:pPr>
            <a:r>
              <a:rPr lang="en-US">
                <a:latin typeface="Times New Roman" pitchFamily="18" charset="0"/>
              </a:rPr>
              <a:t>Real world</a:t>
            </a:r>
            <a:endParaRPr lang="fr-FR">
              <a:latin typeface="Times New Roman" pitchFamily="18" charset="0"/>
            </a:endParaRPr>
          </a:p>
        </p:txBody>
      </p:sp>
      <p:sp>
        <p:nvSpPr>
          <p:cNvPr id="1334309" name="Rectangle 37"/>
          <p:cNvSpPr>
            <a:spLocks noChangeArrowheads="1"/>
          </p:cNvSpPr>
          <p:nvPr/>
        </p:nvSpPr>
        <p:spPr bwMode="auto">
          <a:xfrm>
            <a:off x="304800" y="5491163"/>
            <a:ext cx="1046163" cy="457200"/>
          </a:xfrm>
          <a:prstGeom prst="rect">
            <a:avLst/>
          </a:prstGeom>
          <a:noFill/>
          <a:ln w="12700">
            <a:noFill/>
            <a:miter lim="800000"/>
            <a:headEnd/>
            <a:tailEnd/>
          </a:ln>
          <a:effectLst/>
        </p:spPr>
        <p:txBody>
          <a:bodyPr wrap="none">
            <a:spAutoFit/>
          </a:bodyPr>
          <a:lstStyle/>
          <a:p>
            <a:pPr eaLnBrk="1" hangingPunct="1">
              <a:spcBef>
                <a:spcPct val="50000"/>
              </a:spcBef>
            </a:pPr>
            <a:r>
              <a:rPr lang="en-US">
                <a:latin typeface="Times New Roman" pitchFamily="18" charset="0"/>
              </a:rPr>
              <a:t>Picture</a:t>
            </a:r>
            <a:endParaRPr lang="fr-FR">
              <a:latin typeface="Times New Roman" pitchFamily="18" charset="0"/>
            </a:endParaRPr>
          </a:p>
        </p:txBody>
      </p:sp>
      <p:sp>
        <p:nvSpPr>
          <p:cNvPr id="1334311" name="Line 39"/>
          <p:cNvSpPr>
            <a:spLocks noChangeShapeType="1"/>
          </p:cNvSpPr>
          <p:nvPr/>
        </p:nvSpPr>
        <p:spPr bwMode="auto">
          <a:xfrm flipH="1">
            <a:off x="4572000" y="4278313"/>
            <a:ext cx="2109788" cy="1436687"/>
          </a:xfrm>
          <a:prstGeom prst="line">
            <a:avLst/>
          </a:prstGeom>
          <a:noFill/>
          <a:ln w="76200">
            <a:solidFill>
              <a:srgbClr val="C00000"/>
            </a:solidFill>
            <a:round/>
            <a:headEnd/>
            <a:tailEnd type="triangle" w="med" len="med"/>
          </a:ln>
          <a:effectLst/>
        </p:spPr>
        <p:txBody>
          <a:bodyPr>
            <a:spAutoFit/>
          </a:bodyPr>
          <a:lstStyle/>
          <a:p>
            <a:endParaRPr lang="en-US"/>
          </a:p>
        </p:txBody>
      </p:sp>
      <p:sp>
        <p:nvSpPr>
          <p:cNvPr id="1334312" name="Line 40"/>
          <p:cNvSpPr>
            <a:spLocks noChangeShapeType="1"/>
          </p:cNvSpPr>
          <p:nvPr/>
        </p:nvSpPr>
        <p:spPr bwMode="auto">
          <a:xfrm flipH="1">
            <a:off x="3505200" y="4302125"/>
            <a:ext cx="2133600" cy="1412875"/>
          </a:xfrm>
          <a:prstGeom prst="line">
            <a:avLst/>
          </a:prstGeom>
          <a:noFill/>
          <a:ln w="76200">
            <a:solidFill>
              <a:srgbClr val="C00000"/>
            </a:solidFill>
            <a:round/>
            <a:headEnd/>
            <a:tailEnd type="triangle" w="med" len="med"/>
          </a:ln>
          <a:effectLst/>
        </p:spPr>
        <p:txBody>
          <a:bodyPr>
            <a:spAutoFit/>
          </a:bodyPr>
          <a:lstStyle/>
          <a:p>
            <a:endParaRPr lang="en-US"/>
          </a:p>
        </p:txBody>
      </p:sp>
      <p:sp>
        <p:nvSpPr>
          <p:cNvPr id="1334313" name="Rectangle 41"/>
          <p:cNvSpPr>
            <a:spLocks noChangeArrowheads="1"/>
          </p:cNvSpPr>
          <p:nvPr/>
        </p:nvSpPr>
        <p:spPr bwMode="auto">
          <a:xfrm>
            <a:off x="4038600" y="3880793"/>
            <a:ext cx="2667000" cy="461665"/>
          </a:xfrm>
          <a:prstGeom prst="rect">
            <a:avLst/>
          </a:prstGeom>
          <a:solidFill>
            <a:srgbClr val="0070C0"/>
          </a:solidFill>
          <a:ln w="12700">
            <a:solidFill>
              <a:srgbClr val="EAEAEA"/>
            </a:solidFill>
            <a:miter lim="800000"/>
            <a:headEnd/>
            <a:tailEnd/>
          </a:ln>
          <a:effectLst/>
        </p:spPr>
        <p:txBody>
          <a:bodyPr anchor="ctr">
            <a:spAutoFit/>
          </a:bodyPr>
          <a:lstStyle/>
          <a:p>
            <a:endParaRPr lang="en-US"/>
          </a:p>
        </p:txBody>
      </p:sp>
      <p:sp>
        <p:nvSpPr>
          <p:cNvPr id="1334314" name="Rectangle 42"/>
          <p:cNvSpPr>
            <a:spLocks noChangeArrowheads="1"/>
          </p:cNvSpPr>
          <p:nvPr/>
        </p:nvSpPr>
        <p:spPr bwMode="auto">
          <a:xfrm>
            <a:off x="3505200" y="5785793"/>
            <a:ext cx="914400" cy="461665"/>
          </a:xfrm>
          <a:prstGeom prst="rect">
            <a:avLst/>
          </a:prstGeom>
          <a:solidFill>
            <a:srgbClr val="0070C0"/>
          </a:solidFill>
          <a:ln w="12700">
            <a:noFill/>
            <a:miter lim="800000"/>
            <a:headEnd/>
            <a:tailEnd/>
          </a:ln>
          <a:effectLst/>
        </p:spPr>
        <p:txBody>
          <a:bodyPr anchor="ctr">
            <a:spAutoFit/>
          </a:bodyPr>
          <a:lstStyle/>
          <a:p>
            <a:endParaRPr lang="en-US"/>
          </a:p>
        </p:txBody>
      </p:sp>
      <p:sp>
        <p:nvSpPr>
          <p:cNvPr id="1334315" name="Text Box 43"/>
          <p:cNvSpPr txBox="1">
            <a:spLocks noChangeArrowheads="1"/>
          </p:cNvSpPr>
          <p:nvPr/>
        </p:nvSpPr>
        <p:spPr bwMode="auto">
          <a:xfrm>
            <a:off x="3657600" y="3124200"/>
            <a:ext cx="3503613" cy="579438"/>
          </a:xfrm>
          <a:prstGeom prst="rect">
            <a:avLst/>
          </a:prstGeom>
          <a:noFill/>
          <a:ln w="12700">
            <a:noFill/>
            <a:miter lim="800000"/>
            <a:headEnd/>
            <a:tailEnd/>
          </a:ln>
          <a:effectLst/>
        </p:spPr>
        <p:txBody>
          <a:bodyPr wrap="none">
            <a:spAutoFit/>
          </a:bodyPr>
          <a:lstStyle/>
          <a:p>
            <a:pPr eaLnBrk="1" hangingPunct="1">
              <a:spcBef>
                <a:spcPct val="50000"/>
              </a:spcBef>
            </a:pPr>
            <a:r>
              <a:rPr lang="en-US" sz="3200">
                <a:latin typeface="Times New Roman" pitchFamily="18" charset="0"/>
              </a:rPr>
              <a:t>High dynamic range</a:t>
            </a:r>
            <a:endParaRPr lang="en-US" sz="3200" baseline="30000">
              <a:latin typeface="Times New Roman" pitchFamily="18" charset="0"/>
            </a:endParaRPr>
          </a:p>
        </p:txBody>
      </p:sp>
      <p:sp>
        <p:nvSpPr>
          <p:cNvPr id="1334316" name="Text Box 44"/>
          <p:cNvSpPr txBox="1">
            <a:spLocks noChangeArrowheads="1"/>
          </p:cNvSpPr>
          <p:nvPr/>
        </p:nvSpPr>
        <p:spPr bwMode="auto">
          <a:xfrm>
            <a:off x="3429000" y="6359525"/>
            <a:ext cx="1058863" cy="412750"/>
          </a:xfrm>
          <a:prstGeom prst="rect">
            <a:avLst/>
          </a:prstGeom>
          <a:noFill/>
          <a:ln w="12700">
            <a:noFill/>
            <a:miter lim="800000"/>
            <a:headEnd/>
            <a:tailEnd/>
          </a:ln>
          <a:effectLst/>
        </p:spPr>
        <p:txBody>
          <a:bodyPr wrap="none">
            <a:spAutoFit/>
          </a:bodyPr>
          <a:lstStyle/>
          <a:p>
            <a:pPr eaLnBrk="1" hangingPunct="1">
              <a:spcBef>
                <a:spcPct val="50000"/>
              </a:spcBef>
            </a:pPr>
            <a:r>
              <a:rPr lang="en-US" sz="3200" baseline="30000">
                <a:solidFill>
                  <a:srgbClr val="EAEAEA"/>
                </a:solidFill>
                <a:latin typeface="Times New Roman" pitchFamily="18" charset="0"/>
              </a:rPr>
              <a:t>0 to 255</a:t>
            </a:r>
          </a:p>
        </p:txBody>
      </p:sp>
    </p:spTree>
    <p:extLst>
      <p:ext uri="{BB962C8B-B14F-4D97-AF65-F5344CB8AC3E}">
        <p14:creationId xmlns:p14="http://schemas.microsoft.com/office/powerpoint/2010/main" val="28495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43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4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311" grpId="0" animBg="1"/>
      <p:bldP spid="13343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noFill/>
          <a:ln/>
        </p:spPr>
        <p:txBody>
          <a:bodyPr/>
          <a:lstStyle/>
          <a:p>
            <a:r>
              <a:rPr lang="en-US"/>
              <a:t>Camera Calibration</a:t>
            </a:r>
          </a:p>
        </p:txBody>
      </p:sp>
      <p:sp>
        <p:nvSpPr>
          <p:cNvPr id="901123" name="Rectangle 3"/>
          <p:cNvSpPr>
            <a:spLocks noGrp="1" noChangeArrowheads="1"/>
          </p:cNvSpPr>
          <p:nvPr>
            <p:ph type="body" idx="1"/>
          </p:nvPr>
        </p:nvSpPr>
        <p:spPr>
          <a:xfrm>
            <a:off x="550863" y="2133600"/>
            <a:ext cx="8220075" cy="4114800"/>
          </a:xfrm>
          <a:noFill/>
          <a:ln/>
        </p:spPr>
        <p:txBody>
          <a:bodyPr/>
          <a:lstStyle/>
          <a:p>
            <a:r>
              <a:rPr lang="en-US" dirty="0"/>
              <a:t>Geometric</a:t>
            </a:r>
          </a:p>
          <a:p>
            <a:pPr lvl="1"/>
            <a:r>
              <a:rPr lang="en-US" dirty="0"/>
              <a:t>How pixel</a:t>
            </a:r>
            <a:r>
              <a:rPr lang="en-US" b="1" dirty="0"/>
              <a:t> </a:t>
            </a:r>
            <a:r>
              <a:rPr lang="en-US" b="1" dirty="0">
                <a:solidFill>
                  <a:srgbClr val="C00000"/>
                </a:solidFill>
              </a:rPr>
              <a:t>coordinates</a:t>
            </a:r>
            <a:r>
              <a:rPr lang="en-US" dirty="0"/>
              <a:t> relate to </a:t>
            </a:r>
            <a:r>
              <a:rPr lang="en-US" b="1" dirty="0">
                <a:solidFill>
                  <a:srgbClr val="C00000"/>
                </a:solidFill>
              </a:rPr>
              <a:t>directions</a:t>
            </a:r>
            <a:r>
              <a:rPr lang="en-US" dirty="0"/>
              <a:t> in the world</a:t>
            </a:r>
            <a:br>
              <a:rPr lang="en-US" dirty="0"/>
            </a:br>
            <a:endParaRPr lang="en-US" dirty="0"/>
          </a:p>
          <a:p>
            <a:r>
              <a:rPr lang="en-US" dirty="0"/>
              <a:t>Photometric</a:t>
            </a:r>
          </a:p>
          <a:p>
            <a:pPr lvl="1"/>
            <a:r>
              <a:rPr lang="en-US" dirty="0"/>
              <a:t>How pixel</a:t>
            </a:r>
            <a:r>
              <a:rPr lang="en-US" b="1" dirty="0"/>
              <a:t> </a:t>
            </a:r>
            <a:r>
              <a:rPr lang="en-US" b="1" dirty="0">
                <a:solidFill>
                  <a:srgbClr val="C00000"/>
                </a:solidFill>
              </a:rPr>
              <a:t>values</a:t>
            </a:r>
            <a:r>
              <a:rPr lang="en-US" dirty="0"/>
              <a:t> relate to </a:t>
            </a:r>
            <a:r>
              <a:rPr lang="en-US" b="1" dirty="0">
                <a:solidFill>
                  <a:srgbClr val="C00000"/>
                </a:solidFill>
              </a:rPr>
              <a:t>radiance</a:t>
            </a:r>
            <a:r>
              <a:rPr lang="en-US" dirty="0"/>
              <a:t> amounts in the world</a:t>
            </a:r>
          </a:p>
        </p:txBody>
      </p:sp>
    </p:spTree>
    <p:extLst>
      <p:ext uri="{BB962C8B-B14F-4D97-AF65-F5344CB8AC3E}">
        <p14:creationId xmlns:p14="http://schemas.microsoft.com/office/powerpoint/2010/main" val="1852829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502444" y="-261144"/>
            <a:ext cx="6660356" cy="1436687"/>
          </a:xfrm>
          <a:noFill/>
          <a:ln/>
        </p:spPr>
        <p:txBody>
          <a:bodyPr/>
          <a:lstStyle/>
          <a:p>
            <a:r>
              <a:rPr lang="en-US" dirty="0"/>
              <a:t>The </a:t>
            </a:r>
            <a:r>
              <a:rPr lang="en-US" dirty="0" smtClean="0"/>
              <a:t>Image Acquisition </a:t>
            </a:r>
            <a:r>
              <a:rPr lang="en-US" dirty="0"/>
              <a:t>Pipeline</a:t>
            </a:r>
          </a:p>
        </p:txBody>
      </p:sp>
      <p:sp>
        <p:nvSpPr>
          <p:cNvPr id="904195" name="Rectangle 3"/>
          <p:cNvSpPr>
            <a:spLocks noChangeArrowheads="1"/>
          </p:cNvSpPr>
          <p:nvPr/>
        </p:nvSpPr>
        <p:spPr bwMode="auto">
          <a:xfrm>
            <a:off x="413069" y="2316162"/>
            <a:ext cx="1247137" cy="1136208"/>
          </a:xfrm>
          <a:prstGeom prst="rect">
            <a:avLst/>
          </a:prstGeom>
          <a:noFill/>
          <a:ln w="12700">
            <a:noFill/>
            <a:miter lim="800000"/>
            <a:headEnd/>
            <a:tailEnd/>
          </a:ln>
          <a:effectLst>
            <a:outerShdw blurRad="50800" dist="38100" dir="2700000" algn="tl" rotWithShape="0">
              <a:prstClr val="black">
                <a:alpha val="40000"/>
              </a:prstClr>
            </a:outerShdw>
          </a:effectLst>
        </p:spPr>
        <p:txBody>
          <a:bodyPr wrap="none" lIns="90488" tIns="44450" rIns="90488" bIns="44450">
            <a:spAutoFit/>
          </a:bodyPr>
          <a:lstStyle/>
          <a:p>
            <a:pPr algn="ctr"/>
            <a:r>
              <a:rPr lang="en-US" sz="2000"/>
              <a:t>scene</a:t>
            </a:r>
          </a:p>
          <a:p>
            <a:pPr algn="ctr"/>
            <a:r>
              <a:rPr lang="en-US" sz="2000"/>
              <a:t>radiance</a:t>
            </a:r>
          </a:p>
          <a:p>
            <a:pPr algn="ctr"/>
            <a:endParaRPr lang="en-US" sz="800"/>
          </a:p>
          <a:p>
            <a:pPr algn="ctr"/>
            <a:r>
              <a:rPr lang="en-US" sz="2000"/>
              <a:t>(W/sr/m  )</a:t>
            </a:r>
          </a:p>
        </p:txBody>
      </p:sp>
      <p:grpSp>
        <p:nvGrpSpPr>
          <p:cNvPr id="904196" name="Group 4"/>
          <p:cNvGrpSpPr>
            <a:grpSpLocks/>
          </p:cNvGrpSpPr>
          <p:nvPr/>
        </p:nvGrpSpPr>
        <p:grpSpPr bwMode="auto">
          <a:xfrm>
            <a:off x="4064000" y="2214562"/>
            <a:ext cx="1050925" cy="914400"/>
            <a:chOff x="2880" y="1104"/>
            <a:chExt cx="745" cy="576"/>
          </a:xfrm>
          <a:solidFill>
            <a:schemeClr val="bg2">
              <a:lumMod val="60000"/>
              <a:lumOff val="40000"/>
            </a:schemeClr>
          </a:solidFill>
          <a:effectLst>
            <a:outerShdw blurRad="50800" dist="38100" dir="2700000" algn="tl" rotWithShape="0">
              <a:prstClr val="black">
                <a:alpha val="40000"/>
              </a:prstClr>
            </a:outerShdw>
          </a:effectLst>
        </p:grpSpPr>
        <p:sp>
          <p:nvSpPr>
            <p:cNvPr id="904197" name="Freeform 5"/>
            <p:cNvSpPr>
              <a:spLocks/>
            </p:cNvSpPr>
            <p:nvPr/>
          </p:nvSpPr>
          <p:spPr bwMode="auto">
            <a:xfrm>
              <a:off x="2880"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grpFill/>
            <a:ln w="12700" cap="rnd" cmpd="sng">
              <a:noFill/>
              <a:prstDash val="solid"/>
              <a:round/>
              <a:headEnd type="none" w="med" len="med"/>
              <a:tailEnd type="none" w="med" len="med"/>
            </a:ln>
            <a:effectLst>
              <a:outerShdw dist="107763" dir="2700000" algn="ctr" rotWithShape="0">
                <a:schemeClr val="tx2"/>
              </a:outerShdw>
            </a:effectLst>
          </p:spPr>
          <p:txBody>
            <a:bodyPr/>
            <a:lstStyle/>
            <a:p>
              <a:endParaRPr lang="en-US"/>
            </a:p>
          </p:txBody>
        </p:sp>
        <p:sp>
          <p:nvSpPr>
            <p:cNvPr id="904198" name="Rectangle 6"/>
            <p:cNvSpPr>
              <a:spLocks noChangeArrowheads="1"/>
            </p:cNvSpPr>
            <p:nvPr/>
          </p:nvSpPr>
          <p:spPr bwMode="auto">
            <a:xfrm>
              <a:off x="2952" y="1104"/>
              <a:ext cx="576" cy="576"/>
            </a:xfrm>
            <a:prstGeom prst="rect">
              <a:avLst/>
            </a:prstGeom>
            <a:grpFill/>
            <a:ln w="12700">
              <a:noFill/>
              <a:miter lim="800000"/>
              <a:headEnd/>
              <a:tailEnd/>
            </a:ln>
            <a:effectLst>
              <a:outerShdw dist="107763" dir="2700000" algn="ctr" rotWithShape="0">
                <a:schemeClr val="tx2"/>
              </a:outerShdw>
            </a:effectLst>
          </p:spPr>
          <p:txBody>
            <a:bodyPr wrap="none" anchor="ctr"/>
            <a:lstStyle/>
            <a:p>
              <a:endParaRPr lang="en-US"/>
            </a:p>
          </p:txBody>
        </p:sp>
        <p:sp>
          <p:nvSpPr>
            <p:cNvPr id="904199" name="Line 7"/>
            <p:cNvSpPr>
              <a:spLocks noChangeShapeType="1"/>
            </p:cNvSpPr>
            <p:nvPr/>
          </p:nvSpPr>
          <p:spPr bwMode="auto">
            <a:xfrm>
              <a:off x="2952" y="1680"/>
              <a:ext cx="576" cy="0"/>
            </a:xfrm>
            <a:prstGeom prst="line">
              <a:avLst/>
            </a:prstGeom>
            <a:grpFill/>
            <a:ln w="12700">
              <a:solidFill>
                <a:schemeClr val="tx1"/>
              </a:solidFill>
              <a:round/>
              <a:headEnd/>
              <a:tailEnd/>
            </a:ln>
            <a:effectLst/>
          </p:spPr>
          <p:txBody>
            <a:bodyPr/>
            <a:lstStyle/>
            <a:p>
              <a:endParaRPr lang="en-US"/>
            </a:p>
          </p:txBody>
        </p:sp>
        <p:sp>
          <p:nvSpPr>
            <p:cNvPr id="904200" name="Rectangle 8"/>
            <p:cNvSpPr>
              <a:spLocks noChangeArrowheads="1"/>
            </p:cNvSpPr>
            <p:nvPr/>
          </p:nvSpPr>
          <p:spPr bwMode="auto">
            <a:xfrm>
              <a:off x="3000" y="1152"/>
              <a:ext cx="480" cy="480"/>
            </a:xfrm>
            <a:prstGeom prst="rect">
              <a:avLst/>
            </a:prstGeom>
            <a:grpFill/>
            <a:ln w="12700">
              <a:noFill/>
              <a:miter lim="800000"/>
              <a:headEnd/>
              <a:tailEnd/>
            </a:ln>
            <a:effectLst/>
          </p:spPr>
          <p:txBody>
            <a:bodyPr wrap="none" anchor="ctr"/>
            <a:lstStyle/>
            <a:p>
              <a:endParaRPr lang="en-US"/>
            </a:p>
          </p:txBody>
        </p:sp>
        <p:sp>
          <p:nvSpPr>
            <p:cNvPr id="904201" name="Line 9"/>
            <p:cNvSpPr>
              <a:spLocks noChangeShapeType="1"/>
            </p:cNvSpPr>
            <p:nvPr/>
          </p:nvSpPr>
          <p:spPr bwMode="auto">
            <a:xfrm>
              <a:off x="3528" y="1104"/>
              <a:ext cx="0" cy="576"/>
            </a:xfrm>
            <a:prstGeom prst="line">
              <a:avLst/>
            </a:prstGeom>
            <a:grpFill/>
            <a:ln w="12700">
              <a:solidFill>
                <a:schemeClr val="tx1"/>
              </a:solidFill>
              <a:round/>
              <a:headEnd/>
              <a:tailEnd/>
            </a:ln>
            <a:effectLst/>
          </p:spPr>
          <p:txBody>
            <a:bodyPr/>
            <a:lstStyle/>
            <a:p>
              <a:endParaRPr lang="en-US"/>
            </a:p>
          </p:txBody>
        </p:sp>
        <p:sp>
          <p:nvSpPr>
            <p:cNvPr id="904202" name="Line 10"/>
            <p:cNvSpPr>
              <a:spLocks noChangeShapeType="1"/>
            </p:cNvSpPr>
            <p:nvPr/>
          </p:nvSpPr>
          <p:spPr bwMode="auto">
            <a:xfrm>
              <a:off x="3000" y="1632"/>
              <a:ext cx="480" cy="0"/>
            </a:xfrm>
            <a:prstGeom prst="line">
              <a:avLst/>
            </a:prstGeom>
            <a:grpFill/>
            <a:ln w="12700">
              <a:solidFill>
                <a:srgbClr val="FFFFFF"/>
              </a:solidFill>
              <a:round/>
              <a:headEnd/>
              <a:tailEnd/>
            </a:ln>
            <a:effectLst/>
          </p:spPr>
          <p:txBody>
            <a:bodyPr/>
            <a:lstStyle/>
            <a:p>
              <a:endParaRPr lang="en-US"/>
            </a:p>
          </p:txBody>
        </p:sp>
        <p:sp>
          <p:nvSpPr>
            <p:cNvPr id="904203" name="Line 11"/>
            <p:cNvSpPr>
              <a:spLocks noChangeShapeType="1"/>
            </p:cNvSpPr>
            <p:nvPr/>
          </p:nvSpPr>
          <p:spPr bwMode="auto">
            <a:xfrm flipV="1">
              <a:off x="3000" y="1152"/>
              <a:ext cx="0" cy="480"/>
            </a:xfrm>
            <a:prstGeom prst="line">
              <a:avLst/>
            </a:prstGeom>
            <a:grpFill/>
            <a:ln w="12700">
              <a:solidFill>
                <a:schemeClr val="tx1"/>
              </a:solidFill>
              <a:round/>
              <a:headEnd/>
              <a:tailEnd/>
            </a:ln>
            <a:effectLst/>
          </p:spPr>
          <p:txBody>
            <a:bodyPr/>
            <a:lstStyle/>
            <a:p>
              <a:endParaRPr lang="en-US"/>
            </a:p>
          </p:txBody>
        </p:sp>
        <p:sp>
          <p:nvSpPr>
            <p:cNvPr id="904204" name="Line 12"/>
            <p:cNvSpPr>
              <a:spLocks noChangeShapeType="1"/>
            </p:cNvSpPr>
            <p:nvPr/>
          </p:nvSpPr>
          <p:spPr bwMode="auto">
            <a:xfrm>
              <a:off x="3000" y="1152"/>
              <a:ext cx="480" cy="0"/>
            </a:xfrm>
            <a:prstGeom prst="line">
              <a:avLst/>
            </a:prstGeom>
            <a:grpFill/>
            <a:ln w="12700">
              <a:solidFill>
                <a:schemeClr val="tx1"/>
              </a:solidFill>
              <a:round/>
              <a:headEnd/>
              <a:tailEnd/>
            </a:ln>
            <a:effectLst/>
          </p:spPr>
          <p:txBody>
            <a:bodyPr/>
            <a:lstStyle/>
            <a:p>
              <a:endParaRPr lang="en-US"/>
            </a:p>
          </p:txBody>
        </p:sp>
        <p:sp>
          <p:nvSpPr>
            <p:cNvPr id="904205" name="Line 13"/>
            <p:cNvSpPr>
              <a:spLocks noChangeShapeType="1"/>
            </p:cNvSpPr>
            <p:nvPr/>
          </p:nvSpPr>
          <p:spPr bwMode="auto">
            <a:xfrm>
              <a:off x="2952" y="1104"/>
              <a:ext cx="576" cy="0"/>
            </a:xfrm>
            <a:prstGeom prst="line">
              <a:avLst/>
            </a:prstGeom>
            <a:grpFill/>
            <a:ln w="12700">
              <a:solidFill>
                <a:srgbClr val="FFFFFF"/>
              </a:solidFill>
              <a:round/>
              <a:headEnd/>
              <a:tailEnd/>
            </a:ln>
            <a:effectLst/>
          </p:spPr>
          <p:txBody>
            <a:bodyPr/>
            <a:lstStyle/>
            <a:p>
              <a:endParaRPr lang="en-US"/>
            </a:p>
          </p:txBody>
        </p:sp>
        <p:sp>
          <p:nvSpPr>
            <p:cNvPr id="904206" name="Line 14"/>
            <p:cNvSpPr>
              <a:spLocks noChangeShapeType="1"/>
            </p:cNvSpPr>
            <p:nvPr/>
          </p:nvSpPr>
          <p:spPr bwMode="auto">
            <a:xfrm>
              <a:off x="2952" y="1104"/>
              <a:ext cx="0" cy="240"/>
            </a:xfrm>
            <a:prstGeom prst="line">
              <a:avLst/>
            </a:prstGeom>
            <a:grpFill/>
            <a:ln w="12700">
              <a:solidFill>
                <a:srgbClr val="FFFFFF"/>
              </a:solidFill>
              <a:round/>
              <a:headEnd/>
              <a:tailEnd/>
            </a:ln>
            <a:effectLst/>
          </p:spPr>
          <p:txBody>
            <a:bodyPr/>
            <a:lstStyle/>
            <a:p>
              <a:endParaRPr lang="en-US"/>
            </a:p>
          </p:txBody>
        </p:sp>
        <p:sp>
          <p:nvSpPr>
            <p:cNvPr id="904207" name="Freeform 15"/>
            <p:cNvSpPr>
              <a:spLocks/>
            </p:cNvSpPr>
            <p:nvPr/>
          </p:nvSpPr>
          <p:spPr bwMode="auto">
            <a:xfrm>
              <a:off x="3480"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grpFill/>
            <a:ln w="12700" cap="rnd" cmpd="sng">
              <a:noFill/>
              <a:prstDash val="solid"/>
              <a:round/>
              <a:headEnd type="none" w="med" len="med"/>
              <a:tailEnd type="none" w="med" len="med"/>
            </a:ln>
            <a:effectLst>
              <a:outerShdw dist="107763" dir="2700000" algn="ctr" rotWithShape="0">
                <a:schemeClr val="tx2"/>
              </a:outerShdw>
            </a:effectLst>
          </p:spPr>
          <p:txBody>
            <a:bodyPr/>
            <a:lstStyle/>
            <a:p>
              <a:endParaRPr lang="en-US"/>
            </a:p>
          </p:txBody>
        </p:sp>
        <p:sp>
          <p:nvSpPr>
            <p:cNvPr id="904208" name="Line 16"/>
            <p:cNvSpPr>
              <a:spLocks noChangeShapeType="1"/>
            </p:cNvSpPr>
            <p:nvPr/>
          </p:nvSpPr>
          <p:spPr bwMode="auto">
            <a:xfrm>
              <a:off x="3480" y="1152"/>
              <a:ext cx="0" cy="480"/>
            </a:xfrm>
            <a:prstGeom prst="line">
              <a:avLst/>
            </a:prstGeom>
            <a:grpFill/>
            <a:ln w="12700">
              <a:solidFill>
                <a:srgbClr val="FFFFFF"/>
              </a:solidFill>
              <a:round/>
              <a:headEnd/>
              <a:tailEnd/>
            </a:ln>
            <a:effectLst/>
          </p:spPr>
          <p:txBody>
            <a:bodyPr/>
            <a:lstStyle/>
            <a:p>
              <a:endParaRPr lang="en-US"/>
            </a:p>
          </p:txBody>
        </p:sp>
        <p:sp>
          <p:nvSpPr>
            <p:cNvPr id="904209" name="Line 17"/>
            <p:cNvSpPr>
              <a:spLocks noChangeShapeType="1"/>
            </p:cNvSpPr>
            <p:nvPr/>
          </p:nvSpPr>
          <p:spPr bwMode="auto">
            <a:xfrm>
              <a:off x="3528" y="1344"/>
              <a:ext cx="48" cy="0"/>
            </a:xfrm>
            <a:prstGeom prst="line">
              <a:avLst/>
            </a:prstGeom>
            <a:grpFill/>
            <a:ln w="12700">
              <a:solidFill>
                <a:srgbClr val="FFFFFF"/>
              </a:solidFill>
              <a:round/>
              <a:headEnd/>
              <a:tailEnd/>
            </a:ln>
            <a:effectLst/>
          </p:spPr>
          <p:txBody>
            <a:bodyPr/>
            <a:lstStyle/>
            <a:p>
              <a:endParaRPr lang="en-US"/>
            </a:p>
          </p:txBody>
        </p:sp>
        <p:sp>
          <p:nvSpPr>
            <p:cNvPr id="904210" name="Line 18"/>
            <p:cNvSpPr>
              <a:spLocks noChangeShapeType="1"/>
            </p:cNvSpPr>
            <p:nvPr/>
          </p:nvSpPr>
          <p:spPr bwMode="auto">
            <a:xfrm>
              <a:off x="2952" y="1440"/>
              <a:ext cx="0" cy="240"/>
            </a:xfrm>
            <a:prstGeom prst="line">
              <a:avLst/>
            </a:prstGeom>
            <a:grpFill/>
            <a:ln w="12700">
              <a:solidFill>
                <a:srgbClr val="FFFFFF"/>
              </a:solidFill>
              <a:round/>
              <a:headEnd/>
              <a:tailEnd/>
            </a:ln>
            <a:effectLst/>
          </p:spPr>
          <p:txBody>
            <a:bodyPr/>
            <a:lstStyle/>
            <a:p>
              <a:endParaRPr lang="en-US"/>
            </a:p>
          </p:txBody>
        </p:sp>
        <p:sp>
          <p:nvSpPr>
            <p:cNvPr id="904211" name="Line 19"/>
            <p:cNvSpPr>
              <a:spLocks noChangeShapeType="1"/>
            </p:cNvSpPr>
            <p:nvPr/>
          </p:nvSpPr>
          <p:spPr bwMode="auto">
            <a:xfrm>
              <a:off x="2880" y="1344"/>
              <a:ext cx="0" cy="96"/>
            </a:xfrm>
            <a:prstGeom prst="line">
              <a:avLst/>
            </a:prstGeom>
            <a:grpFill/>
            <a:ln w="12700">
              <a:solidFill>
                <a:srgbClr val="FFFFFF"/>
              </a:solidFill>
              <a:round/>
              <a:headEnd/>
              <a:tailEnd/>
            </a:ln>
            <a:effectLst/>
          </p:spPr>
          <p:txBody>
            <a:bodyPr/>
            <a:lstStyle/>
            <a:p>
              <a:endParaRPr lang="en-US"/>
            </a:p>
          </p:txBody>
        </p:sp>
        <p:sp>
          <p:nvSpPr>
            <p:cNvPr id="904212" name="Line 20"/>
            <p:cNvSpPr>
              <a:spLocks noChangeShapeType="1"/>
            </p:cNvSpPr>
            <p:nvPr/>
          </p:nvSpPr>
          <p:spPr bwMode="auto">
            <a:xfrm>
              <a:off x="2880" y="1344"/>
              <a:ext cx="72" cy="0"/>
            </a:xfrm>
            <a:prstGeom prst="line">
              <a:avLst/>
            </a:prstGeom>
            <a:grpFill/>
            <a:ln w="12700">
              <a:solidFill>
                <a:srgbClr val="FFFFFF"/>
              </a:solidFill>
              <a:round/>
              <a:headEnd/>
              <a:tailEnd/>
            </a:ln>
            <a:effectLst/>
          </p:spPr>
          <p:txBody>
            <a:bodyPr/>
            <a:lstStyle/>
            <a:p>
              <a:endParaRPr lang="en-US"/>
            </a:p>
          </p:txBody>
        </p:sp>
        <p:sp>
          <p:nvSpPr>
            <p:cNvPr id="904213" name="Line 21"/>
            <p:cNvSpPr>
              <a:spLocks noChangeShapeType="1"/>
            </p:cNvSpPr>
            <p:nvPr/>
          </p:nvSpPr>
          <p:spPr bwMode="auto">
            <a:xfrm>
              <a:off x="2880" y="1440"/>
              <a:ext cx="72" cy="0"/>
            </a:xfrm>
            <a:prstGeom prst="line">
              <a:avLst/>
            </a:prstGeom>
            <a:grpFill/>
            <a:ln w="12700">
              <a:solidFill>
                <a:schemeClr val="tx1"/>
              </a:solidFill>
              <a:round/>
              <a:headEnd/>
              <a:tailEnd/>
            </a:ln>
            <a:effectLst/>
          </p:spPr>
          <p:txBody>
            <a:bodyPr/>
            <a:lstStyle/>
            <a:p>
              <a:endParaRPr lang="en-US"/>
            </a:p>
          </p:txBody>
        </p:sp>
        <p:sp>
          <p:nvSpPr>
            <p:cNvPr id="904214" name="Rectangle 22"/>
            <p:cNvSpPr>
              <a:spLocks noChangeArrowheads="1"/>
            </p:cNvSpPr>
            <p:nvPr/>
          </p:nvSpPr>
          <p:spPr bwMode="auto">
            <a:xfrm>
              <a:off x="3047" y="1180"/>
              <a:ext cx="385" cy="440"/>
            </a:xfrm>
            <a:prstGeom prst="rect">
              <a:avLst/>
            </a:prstGeom>
            <a:grpFill/>
            <a:ln w="12700">
              <a:noFill/>
              <a:miter lim="800000"/>
              <a:headEnd/>
              <a:tailEnd/>
            </a:ln>
            <a:effectLst/>
          </p:spPr>
          <p:txBody>
            <a:bodyPr wrap="square" lIns="90488" tIns="44450" rIns="90488" bIns="44450">
              <a:spAutoFit/>
            </a:bodyPr>
            <a:lstStyle/>
            <a:p>
              <a:pPr algn="ctr">
                <a:spcBef>
                  <a:spcPct val="50000"/>
                </a:spcBef>
              </a:pPr>
              <a:r>
                <a:rPr lang="en-US" sz="4000" dirty="0">
                  <a:effectLst>
                    <a:outerShdw blurRad="38100" dist="38100" dir="2700000" algn="tl">
                      <a:srgbClr val="000000"/>
                    </a:outerShdw>
                  </a:effectLst>
                  <a:latin typeface="Symbol" pitchFamily="18" charset="2"/>
                </a:rPr>
                <a:t>ò</a:t>
              </a:r>
            </a:p>
          </p:txBody>
        </p:sp>
      </p:grpSp>
      <p:grpSp>
        <p:nvGrpSpPr>
          <p:cNvPr id="904215" name="Group 23"/>
          <p:cNvGrpSpPr>
            <a:grpSpLocks/>
          </p:cNvGrpSpPr>
          <p:nvPr/>
        </p:nvGrpSpPr>
        <p:grpSpPr bwMode="auto">
          <a:xfrm>
            <a:off x="1625600" y="2214562"/>
            <a:ext cx="1050925" cy="914400"/>
            <a:chOff x="1152" y="1104"/>
            <a:chExt cx="745" cy="576"/>
          </a:xfrm>
          <a:solidFill>
            <a:schemeClr val="bg2">
              <a:lumMod val="60000"/>
              <a:lumOff val="40000"/>
            </a:schemeClr>
          </a:solidFill>
          <a:effectLst>
            <a:outerShdw blurRad="50800" dist="38100" dir="2700000" algn="tl" rotWithShape="0">
              <a:prstClr val="black">
                <a:alpha val="40000"/>
              </a:prstClr>
            </a:outerShdw>
          </a:effectLst>
        </p:grpSpPr>
        <p:sp>
          <p:nvSpPr>
            <p:cNvPr id="904216" name="Freeform 24"/>
            <p:cNvSpPr>
              <a:spLocks/>
            </p:cNvSpPr>
            <p:nvPr/>
          </p:nvSpPr>
          <p:spPr bwMode="auto">
            <a:xfrm>
              <a:off x="1152"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grpFill/>
            <a:ln w="12700" cap="rnd" cmpd="sng">
              <a:noFill/>
              <a:prstDash val="solid"/>
              <a:round/>
              <a:headEnd type="none" w="med" len="med"/>
              <a:tailEnd type="none" w="med" len="med"/>
            </a:ln>
            <a:effectLst>
              <a:outerShdw dist="107763" dir="2700000" algn="ctr" rotWithShape="0">
                <a:schemeClr val="tx2"/>
              </a:outerShdw>
            </a:effectLst>
          </p:spPr>
          <p:txBody>
            <a:bodyPr/>
            <a:lstStyle/>
            <a:p>
              <a:endParaRPr lang="en-US"/>
            </a:p>
          </p:txBody>
        </p:sp>
        <p:sp>
          <p:nvSpPr>
            <p:cNvPr id="904217" name="Rectangle 25"/>
            <p:cNvSpPr>
              <a:spLocks noChangeArrowheads="1"/>
            </p:cNvSpPr>
            <p:nvPr/>
          </p:nvSpPr>
          <p:spPr bwMode="auto">
            <a:xfrm>
              <a:off x="1224" y="1104"/>
              <a:ext cx="576" cy="576"/>
            </a:xfrm>
            <a:prstGeom prst="rect">
              <a:avLst/>
            </a:prstGeom>
            <a:grpFill/>
            <a:ln w="12700">
              <a:noFill/>
              <a:miter lim="800000"/>
              <a:headEnd/>
              <a:tailEnd/>
            </a:ln>
            <a:effectLst>
              <a:outerShdw dist="107763" dir="2700000" algn="ctr" rotWithShape="0">
                <a:schemeClr val="tx2"/>
              </a:outerShdw>
            </a:effectLst>
          </p:spPr>
          <p:txBody>
            <a:bodyPr wrap="none" anchor="ctr"/>
            <a:lstStyle/>
            <a:p>
              <a:endParaRPr lang="en-US"/>
            </a:p>
          </p:txBody>
        </p:sp>
        <p:sp>
          <p:nvSpPr>
            <p:cNvPr id="904218" name="Line 26"/>
            <p:cNvSpPr>
              <a:spLocks noChangeShapeType="1"/>
            </p:cNvSpPr>
            <p:nvPr/>
          </p:nvSpPr>
          <p:spPr bwMode="auto">
            <a:xfrm>
              <a:off x="1800" y="1104"/>
              <a:ext cx="0" cy="576"/>
            </a:xfrm>
            <a:prstGeom prst="line">
              <a:avLst/>
            </a:prstGeom>
            <a:grpFill/>
            <a:ln w="12700">
              <a:solidFill>
                <a:schemeClr val="tx1"/>
              </a:solidFill>
              <a:round/>
              <a:headEnd/>
              <a:tailEnd/>
            </a:ln>
            <a:effectLst/>
          </p:spPr>
          <p:txBody>
            <a:bodyPr/>
            <a:lstStyle/>
            <a:p>
              <a:endParaRPr lang="en-US"/>
            </a:p>
          </p:txBody>
        </p:sp>
        <p:sp>
          <p:nvSpPr>
            <p:cNvPr id="904219" name="Line 27"/>
            <p:cNvSpPr>
              <a:spLocks noChangeShapeType="1"/>
            </p:cNvSpPr>
            <p:nvPr/>
          </p:nvSpPr>
          <p:spPr bwMode="auto">
            <a:xfrm>
              <a:off x="1224" y="1680"/>
              <a:ext cx="576" cy="0"/>
            </a:xfrm>
            <a:prstGeom prst="line">
              <a:avLst/>
            </a:prstGeom>
            <a:grpFill/>
            <a:ln w="12700">
              <a:solidFill>
                <a:schemeClr val="tx1"/>
              </a:solidFill>
              <a:round/>
              <a:headEnd/>
              <a:tailEnd/>
            </a:ln>
            <a:effectLst/>
          </p:spPr>
          <p:txBody>
            <a:bodyPr/>
            <a:lstStyle/>
            <a:p>
              <a:endParaRPr lang="en-US"/>
            </a:p>
          </p:txBody>
        </p:sp>
        <p:sp>
          <p:nvSpPr>
            <p:cNvPr id="904220" name="Rectangle 28"/>
            <p:cNvSpPr>
              <a:spLocks noChangeArrowheads="1"/>
            </p:cNvSpPr>
            <p:nvPr/>
          </p:nvSpPr>
          <p:spPr bwMode="auto">
            <a:xfrm>
              <a:off x="1288" y="1168"/>
              <a:ext cx="448" cy="448"/>
            </a:xfrm>
            <a:prstGeom prst="rect">
              <a:avLst/>
            </a:prstGeom>
            <a:grpFill/>
            <a:ln w="50800">
              <a:solidFill>
                <a:schemeClr val="folHlink"/>
              </a:solidFill>
              <a:miter lim="800000"/>
              <a:headEnd/>
              <a:tailEnd/>
            </a:ln>
            <a:effectLst/>
          </p:spPr>
          <p:txBody>
            <a:bodyPr wrap="none" anchor="ctr"/>
            <a:lstStyle/>
            <a:p>
              <a:endParaRPr lang="en-US"/>
            </a:p>
          </p:txBody>
        </p:sp>
        <p:sp>
          <p:nvSpPr>
            <p:cNvPr id="904221" name="Line 29"/>
            <p:cNvSpPr>
              <a:spLocks noChangeShapeType="1"/>
            </p:cNvSpPr>
            <p:nvPr/>
          </p:nvSpPr>
          <p:spPr bwMode="auto">
            <a:xfrm>
              <a:off x="1272" y="1632"/>
              <a:ext cx="480" cy="0"/>
            </a:xfrm>
            <a:prstGeom prst="line">
              <a:avLst/>
            </a:prstGeom>
            <a:grpFill/>
            <a:ln w="12700">
              <a:solidFill>
                <a:srgbClr val="FFFFFF"/>
              </a:solidFill>
              <a:round/>
              <a:headEnd/>
              <a:tailEnd/>
            </a:ln>
            <a:effectLst/>
          </p:spPr>
          <p:txBody>
            <a:bodyPr/>
            <a:lstStyle/>
            <a:p>
              <a:endParaRPr lang="en-US"/>
            </a:p>
          </p:txBody>
        </p:sp>
        <p:sp>
          <p:nvSpPr>
            <p:cNvPr id="904222" name="Line 30"/>
            <p:cNvSpPr>
              <a:spLocks noChangeShapeType="1"/>
            </p:cNvSpPr>
            <p:nvPr/>
          </p:nvSpPr>
          <p:spPr bwMode="auto">
            <a:xfrm flipV="1">
              <a:off x="1272" y="1152"/>
              <a:ext cx="0" cy="480"/>
            </a:xfrm>
            <a:prstGeom prst="line">
              <a:avLst/>
            </a:prstGeom>
            <a:grpFill/>
            <a:ln w="12700">
              <a:solidFill>
                <a:schemeClr val="tx1"/>
              </a:solidFill>
              <a:round/>
              <a:headEnd/>
              <a:tailEnd/>
            </a:ln>
            <a:effectLst/>
          </p:spPr>
          <p:txBody>
            <a:bodyPr/>
            <a:lstStyle/>
            <a:p>
              <a:endParaRPr lang="en-US"/>
            </a:p>
          </p:txBody>
        </p:sp>
        <p:sp>
          <p:nvSpPr>
            <p:cNvPr id="904223" name="Line 31"/>
            <p:cNvSpPr>
              <a:spLocks noChangeShapeType="1"/>
            </p:cNvSpPr>
            <p:nvPr/>
          </p:nvSpPr>
          <p:spPr bwMode="auto">
            <a:xfrm>
              <a:off x="1272" y="1152"/>
              <a:ext cx="480" cy="0"/>
            </a:xfrm>
            <a:prstGeom prst="line">
              <a:avLst/>
            </a:prstGeom>
            <a:grpFill/>
            <a:ln w="12700">
              <a:solidFill>
                <a:schemeClr val="tx1"/>
              </a:solidFill>
              <a:round/>
              <a:headEnd/>
              <a:tailEnd/>
            </a:ln>
            <a:effectLst/>
          </p:spPr>
          <p:txBody>
            <a:bodyPr/>
            <a:lstStyle/>
            <a:p>
              <a:endParaRPr lang="en-US"/>
            </a:p>
          </p:txBody>
        </p:sp>
        <p:sp>
          <p:nvSpPr>
            <p:cNvPr id="904224" name="Line 32"/>
            <p:cNvSpPr>
              <a:spLocks noChangeShapeType="1"/>
            </p:cNvSpPr>
            <p:nvPr/>
          </p:nvSpPr>
          <p:spPr bwMode="auto">
            <a:xfrm>
              <a:off x="1224" y="1104"/>
              <a:ext cx="576" cy="0"/>
            </a:xfrm>
            <a:prstGeom prst="line">
              <a:avLst/>
            </a:prstGeom>
            <a:grpFill/>
            <a:ln w="12700">
              <a:solidFill>
                <a:srgbClr val="FFFFFF"/>
              </a:solidFill>
              <a:round/>
              <a:headEnd/>
              <a:tailEnd/>
            </a:ln>
            <a:effectLst/>
          </p:spPr>
          <p:txBody>
            <a:bodyPr/>
            <a:lstStyle/>
            <a:p>
              <a:endParaRPr lang="en-US"/>
            </a:p>
          </p:txBody>
        </p:sp>
        <p:sp>
          <p:nvSpPr>
            <p:cNvPr id="904225" name="Line 33"/>
            <p:cNvSpPr>
              <a:spLocks noChangeShapeType="1"/>
            </p:cNvSpPr>
            <p:nvPr/>
          </p:nvSpPr>
          <p:spPr bwMode="auto">
            <a:xfrm>
              <a:off x="1224" y="1104"/>
              <a:ext cx="0" cy="240"/>
            </a:xfrm>
            <a:prstGeom prst="line">
              <a:avLst/>
            </a:prstGeom>
            <a:grpFill/>
            <a:ln w="12700">
              <a:solidFill>
                <a:srgbClr val="FFFFFF"/>
              </a:solidFill>
              <a:round/>
              <a:headEnd/>
              <a:tailEnd/>
            </a:ln>
            <a:effectLst/>
          </p:spPr>
          <p:txBody>
            <a:bodyPr/>
            <a:lstStyle/>
            <a:p>
              <a:endParaRPr lang="en-US"/>
            </a:p>
          </p:txBody>
        </p:sp>
        <p:sp>
          <p:nvSpPr>
            <p:cNvPr id="904226" name="Freeform 34"/>
            <p:cNvSpPr>
              <a:spLocks/>
            </p:cNvSpPr>
            <p:nvPr/>
          </p:nvSpPr>
          <p:spPr bwMode="auto">
            <a:xfrm>
              <a:off x="1752"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grpFill/>
            <a:ln w="12700" cap="rnd" cmpd="sng">
              <a:noFill/>
              <a:prstDash val="solid"/>
              <a:round/>
              <a:headEnd type="none" w="med" len="med"/>
              <a:tailEnd type="none" w="med" len="med"/>
            </a:ln>
            <a:effectLst>
              <a:outerShdw dist="107763" dir="2700000" algn="ctr" rotWithShape="0">
                <a:schemeClr val="tx2"/>
              </a:outerShdw>
            </a:effectLst>
          </p:spPr>
          <p:txBody>
            <a:bodyPr/>
            <a:lstStyle/>
            <a:p>
              <a:endParaRPr lang="en-US"/>
            </a:p>
          </p:txBody>
        </p:sp>
        <p:sp>
          <p:nvSpPr>
            <p:cNvPr id="904227" name="Line 35"/>
            <p:cNvSpPr>
              <a:spLocks noChangeShapeType="1"/>
            </p:cNvSpPr>
            <p:nvPr/>
          </p:nvSpPr>
          <p:spPr bwMode="auto">
            <a:xfrm>
              <a:off x="1752" y="1152"/>
              <a:ext cx="0" cy="480"/>
            </a:xfrm>
            <a:prstGeom prst="line">
              <a:avLst/>
            </a:prstGeom>
            <a:grpFill/>
            <a:ln w="12700">
              <a:solidFill>
                <a:srgbClr val="FFFFFF"/>
              </a:solidFill>
              <a:round/>
              <a:headEnd/>
              <a:tailEnd/>
            </a:ln>
            <a:effectLst/>
          </p:spPr>
          <p:txBody>
            <a:bodyPr/>
            <a:lstStyle/>
            <a:p>
              <a:endParaRPr lang="en-US"/>
            </a:p>
          </p:txBody>
        </p:sp>
        <p:sp>
          <p:nvSpPr>
            <p:cNvPr id="904228" name="Line 36"/>
            <p:cNvSpPr>
              <a:spLocks noChangeShapeType="1"/>
            </p:cNvSpPr>
            <p:nvPr/>
          </p:nvSpPr>
          <p:spPr bwMode="auto">
            <a:xfrm>
              <a:off x="1800" y="1344"/>
              <a:ext cx="48" cy="0"/>
            </a:xfrm>
            <a:prstGeom prst="line">
              <a:avLst/>
            </a:prstGeom>
            <a:grpFill/>
            <a:ln w="12700">
              <a:solidFill>
                <a:srgbClr val="FFFFFF"/>
              </a:solidFill>
              <a:round/>
              <a:headEnd/>
              <a:tailEnd/>
            </a:ln>
            <a:effectLst/>
          </p:spPr>
          <p:txBody>
            <a:bodyPr/>
            <a:lstStyle/>
            <a:p>
              <a:endParaRPr lang="en-US"/>
            </a:p>
          </p:txBody>
        </p:sp>
        <p:sp>
          <p:nvSpPr>
            <p:cNvPr id="904229" name="Line 37"/>
            <p:cNvSpPr>
              <a:spLocks noChangeShapeType="1"/>
            </p:cNvSpPr>
            <p:nvPr/>
          </p:nvSpPr>
          <p:spPr bwMode="auto">
            <a:xfrm>
              <a:off x="1224" y="1440"/>
              <a:ext cx="0" cy="240"/>
            </a:xfrm>
            <a:prstGeom prst="line">
              <a:avLst/>
            </a:prstGeom>
            <a:grpFill/>
            <a:ln w="12700">
              <a:solidFill>
                <a:srgbClr val="FFFFFF"/>
              </a:solidFill>
              <a:round/>
              <a:headEnd/>
              <a:tailEnd/>
            </a:ln>
            <a:effectLst/>
          </p:spPr>
          <p:txBody>
            <a:bodyPr/>
            <a:lstStyle/>
            <a:p>
              <a:endParaRPr lang="en-US"/>
            </a:p>
          </p:txBody>
        </p:sp>
        <p:sp>
          <p:nvSpPr>
            <p:cNvPr id="904230" name="Line 38"/>
            <p:cNvSpPr>
              <a:spLocks noChangeShapeType="1"/>
            </p:cNvSpPr>
            <p:nvPr/>
          </p:nvSpPr>
          <p:spPr bwMode="auto">
            <a:xfrm>
              <a:off x="1152" y="1344"/>
              <a:ext cx="0" cy="96"/>
            </a:xfrm>
            <a:prstGeom prst="line">
              <a:avLst/>
            </a:prstGeom>
            <a:grpFill/>
            <a:ln w="12700">
              <a:solidFill>
                <a:srgbClr val="FFFFFF"/>
              </a:solidFill>
              <a:round/>
              <a:headEnd/>
              <a:tailEnd/>
            </a:ln>
            <a:effectLst/>
          </p:spPr>
          <p:txBody>
            <a:bodyPr/>
            <a:lstStyle/>
            <a:p>
              <a:endParaRPr lang="en-US"/>
            </a:p>
          </p:txBody>
        </p:sp>
        <p:sp>
          <p:nvSpPr>
            <p:cNvPr id="904231" name="Line 39"/>
            <p:cNvSpPr>
              <a:spLocks noChangeShapeType="1"/>
            </p:cNvSpPr>
            <p:nvPr/>
          </p:nvSpPr>
          <p:spPr bwMode="auto">
            <a:xfrm>
              <a:off x="1152" y="1344"/>
              <a:ext cx="72" cy="0"/>
            </a:xfrm>
            <a:prstGeom prst="line">
              <a:avLst/>
            </a:prstGeom>
            <a:grpFill/>
            <a:ln w="12700">
              <a:solidFill>
                <a:srgbClr val="FFFFFF"/>
              </a:solidFill>
              <a:round/>
              <a:headEnd/>
              <a:tailEnd/>
            </a:ln>
            <a:effectLst/>
          </p:spPr>
          <p:txBody>
            <a:bodyPr/>
            <a:lstStyle/>
            <a:p>
              <a:endParaRPr lang="en-US"/>
            </a:p>
          </p:txBody>
        </p:sp>
        <p:sp>
          <p:nvSpPr>
            <p:cNvPr id="904232" name="Line 40"/>
            <p:cNvSpPr>
              <a:spLocks noChangeShapeType="1"/>
            </p:cNvSpPr>
            <p:nvPr/>
          </p:nvSpPr>
          <p:spPr bwMode="auto">
            <a:xfrm>
              <a:off x="1152" y="1440"/>
              <a:ext cx="72" cy="0"/>
            </a:xfrm>
            <a:prstGeom prst="line">
              <a:avLst/>
            </a:prstGeom>
            <a:grpFill/>
            <a:ln w="12700">
              <a:solidFill>
                <a:schemeClr val="tx1"/>
              </a:solidFill>
              <a:round/>
              <a:headEnd/>
              <a:tailEnd/>
            </a:ln>
            <a:effectLst/>
          </p:spPr>
          <p:txBody>
            <a:bodyPr/>
            <a:lstStyle/>
            <a:p>
              <a:endParaRPr lang="en-US"/>
            </a:p>
          </p:txBody>
        </p:sp>
      </p:grpSp>
      <p:sp>
        <p:nvSpPr>
          <p:cNvPr id="904233" name="Freeform 41"/>
          <p:cNvSpPr>
            <a:spLocks/>
          </p:cNvSpPr>
          <p:nvPr/>
        </p:nvSpPr>
        <p:spPr bwMode="auto">
          <a:xfrm>
            <a:off x="1862138" y="2366962"/>
            <a:ext cx="544512" cy="611188"/>
          </a:xfrm>
          <a:custGeom>
            <a:avLst/>
            <a:gdLst/>
            <a:ahLst/>
            <a:cxnLst>
              <a:cxn ang="0">
                <a:pos x="0" y="384"/>
              </a:cxn>
              <a:cxn ang="0">
                <a:pos x="240" y="144"/>
              </a:cxn>
              <a:cxn ang="0">
                <a:pos x="384" y="0"/>
              </a:cxn>
            </a:cxnLst>
            <a:rect l="0" t="0" r="r" b="b"/>
            <a:pathLst>
              <a:path w="385" h="385">
                <a:moveTo>
                  <a:pt x="0" y="384"/>
                </a:moveTo>
                <a:lnTo>
                  <a:pt x="240" y="144"/>
                </a:lnTo>
                <a:lnTo>
                  <a:pt x="384" y="0"/>
                </a:lnTo>
              </a:path>
            </a:pathLst>
          </a:custGeom>
          <a:noFill/>
          <a:ln w="25400" cap="rnd" cmpd="sng">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904234" name="Rectangle 42"/>
          <p:cNvSpPr>
            <a:spLocks noChangeArrowheads="1"/>
          </p:cNvSpPr>
          <p:nvPr/>
        </p:nvSpPr>
        <p:spPr bwMode="auto">
          <a:xfrm>
            <a:off x="2535238" y="2316162"/>
            <a:ext cx="1635125" cy="6985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0488" tIns="44450" rIns="90488" bIns="44450">
            <a:spAutoFit/>
          </a:bodyPr>
          <a:lstStyle/>
          <a:p>
            <a:pPr algn="ctr"/>
            <a:r>
              <a:rPr lang="en-US" sz="2000"/>
              <a:t>sensor</a:t>
            </a:r>
          </a:p>
          <a:p>
            <a:pPr algn="ctr"/>
            <a:r>
              <a:rPr lang="en-US" sz="2000"/>
              <a:t>irradiance</a:t>
            </a:r>
          </a:p>
        </p:txBody>
      </p:sp>
      <p:sp>
        <p:nvSpPr>
          <p:cNvPr id="904235" name="Rectangle 43"/>
          <p:cNvSpPr>
            <a:spLocks noChangeArrowheads="1"/>
          </p:cNvSpPr>
          <p:nvPr/>
        </p:nvSpPr>
        <p:spPr bwMode="auto">
          <a:xfrm>
            <a:off x="4973638" y="2316162"/>
            <a:ext cx="1566862" cy="6985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0488" tIns="44450" rIns="90488" bIns="44450">
            <a:spAutoFit/>
          </a:bodyPr>
          <a:lstStyle/>
          <a:p>
            <a:pPr algn="ctr"/>
            <a:r>
              <a:rPr lang="en-US" sz="2000"/>
              <a:t>sensor</a:t>
            </a:r>
          </a:p>
          <a:p>
            <a:pPr algn="ctr"/>
            <a:r>
              <a:rPr lang="en-US" sz="2000"/>
              <a:t>exposure</a:t>
            </a:r>
          </a:p>
        </p:txBody>
      </p:sp>
      <p:sp>
        <p:nvSpPr>
          <p:cNvPr id="904258" name="Rectangle 66"/>
          <p:cNvSpPr>
            <a:spLocks noChangeArrowheads="1"/>
          </p:cNvSpPr>
          <p:nvPr/>
        </p:nvSpPr>
        <p:spPr bwMode="auto">
          <a:xfrm>
            <a:off x="1722438" y="1676400"/>
            <a:ext cx="822325" cy="4591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0488" tIns="44450" rIns="90488" bIns="44450">
            <a:spAutoFit/>
          </a:bodyPr>
          <a:lstStyle/>
          <a:p>
            <a:pPr algn="ctr">
              <a:spcBef>
                <a:spcPct val="50000"/>
              </a:spcBef>
            </a:pPr>
            <a:r>
              <a:rPr lang="en-US">
                <a:latin typeface="Times New Roman" pitchFamily="18" charset="0"/>
              </a:rPr>
              <a:t>Lens</a:t>
            </a:r>
          </a:p>
        </p:txBody>
      </p:sp>
      <p:sp>
        <p:nvSpPr>
          <p:cNvPr id="904259" name="Rectangle 67"/>
          <p:cNvSpPr>
            <a:spLocks noChangeArrowheads="1"/>
          </p:cNvSpPr>
          <p:nvPr/>
        </p:nvSpPr>
        <p:spPr bwMode="auto">
          <a:xfrm>
            <a:off x="4025900" y="1676400"/>
            <a:ext cx="1092200" cy="4591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0488" tIns="44450" rIns="90488" bIns="44450">
            <a:spAutoFit/>
          </a:bodyPr>
          <a:lstStyle/>
          <a:p>
            <a:pPr algn="ctr">
              <a:spcBef>
                <a:spcPct val="50000"/>
              </a:spcBef>
            </a:pPr>
            <a:r>
              <a:rPr lang="en-US">
                <a:latin typeface="Times New Roman" pitchFamily="18" charset="0"/>
              </a:rPr>
              <a:t>Shutter</a:t>
            </a:r>
          </a:p>
        </p:txBody>
      </p:sp>
      <p:sp>
        <p:nvSpPr>
          <p:cNvPr id="904265" name="Rectangle 73"/>
          <p:cNvSpPr>
            <a:spLocks noChangeArrowheads="1"/>
          </p:cNvSpPr>
          <p:nvPr/>
        </p:nvSpPr>
        <p:spPr bwMode="auto">
          <a:xfrm>
            <a:off x="1240963" y="2998787"/>
            <a:ext cx="259688" cy="274434"/>
          </a:xfrm>
          <a:prstGeom prst="rect">
            <a:avLst/>
          </a:prstGeom>
          <a:noFill/>
          <a:ln w="12700">
            <a:noFill/>
            <a:miter lim="800000"/>
            <a:headEnd/>
            <a:tailEnd/>
          </a:ln>
          <a:effectLst>
            <a:outerShdw blurRad="50800" dist="38100" dir="2700000" algn="tl" rotWithShape="0">
              <a:prstClr val="black">
                <a:alpha val="40000"/>
              </a:prstClr>
            </a:outerShdw>
          </a:effectLst>
        </p:spPr>
        <p:txBody>
          <a:bodyPr wrap="none" lIns="90488" tIns="44450" rIns="90488" bIns="44450">
            <a:spAutoFit/>
          </a:bodyPr>
          <a:lstStyle/>
          <a:p>
            <a:pPr algn="ctr"/>
            <a:r>
              <a:rPr lang="en-US" sz="1200"/>
              <a:t>2</a:t>
            </a:r>
          </a:p>
        </p:txBody>
      </p:sp>
      <p:sp>
        <p:nvSpPr>
          <p:cNvPr id="904266" name="Rectangle 74"/>
          <p:cNvSpPr>
            <a:spLocks noChangeArrowheads="1"/>
          </p:cNvSpPr>
          <p:nvPr/>
        </p:nvSpPr>
        <p:spPr bwMode="auto">
          <a:xfrm>
            <a:off x="4129088" y="3135312"/>
            <a:ext cx="915987" cy="4591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0488" tIns="44450" rIns="90488" bIns="44450">
            <a:spAutoFit/>
          </a:bodyPr>
          <a:lstStyle/>
          <a:p>
            <a:pPr algn="ctr"/>
            <a:r>
              <a:rPr lang="en-US">
                <a:effectLst>
                  <a:outerShdw blurRad="38100" dist="38100" dir="2700000" algn="tl">
                    <a:srgbClr val="000000"/>
                  </a:outerShdw>
                </a:effectLst>
                <a:latin typeface="Symbol" pitchFamily="18" charset="2"/>
              </a:rPr>
              <a:t>D</a:t>
            </a:r>
            <a:r>
              <a:rPr lang="en-US">
                <a:effectLst>
                  <a:outerShdw blurRad="38100" dist="38100" dir="2700000" algn="tl">
                    <a:srgbClr val="000000"/>
                  </a:outerShdw>
                </a:effectLst>
              </a:rPr>
              <a:t>t</a:t>
            </a:r>
          </a:p>
        </p:txBody>
      </p:sp>
      <p:grpSp>
        <p:nvGrpSpPr>
          <p:cNvPr id="75" name="Group 23"/>
          <p:cNvGrpSpPr>
            <a:grpSpLocks/>
          </p:cNvGrpSpPr>
          <p:nvPr/>
        </p:nvGrpSpPr>
        <p:grpSpPr bwMode="auto">
          <a:xfrm>
            <a:off x="2046288" y="4356099"/>
            <a:ext cx="1052512" cy="914400"/>
            <a:chOff x="1824" y="1104"/>
            <a:chExt cx="745" cy="576"/>
          </a:xfrm>
          <a:solidFill>
            <a:schemeClr val="bg2">
              <a:lumMod val="60000"/>
              <a:lumOff val="40000"/>
            </a:schemeClr>
          </a:solidFill>
          <a:effectLst>
            <a:outerShdw blurRad="50800" dist="38100" dir="2700000" algn="tl" rotWithShape="0">
              <a:prstClr val="black">
                <a:alpha val="40000"/>
              </a:prstClr>
            </a:outerShdw>
          </a:effectLst>
        </p:grpSpPr>
        <p:grpSp>
          <p:nvGrpSpPr>
            <p:cNvPr id="76" name="Group 24"/>
            <p:cNvGrpSpPr>
              <a:grpSpLocks/>
            </p:cNvGrpSpPr>
            <p:nvPr/>
          </p:nvGrpSpPr>
          <p:grpSpPr bwMode="auto">
            <a:xfrm>
              <a:off x="1824" y="1104"/>
              <a:ext cx="745" cy="576"/>
              <a:chOff x="1824" y="1104"/>
              <a:chExt cx="745" cy="576"/>
            </a:xfrm>
            <a:grpFill/>
          </p:grpSpPr>
          <p:sp>
            <p:nvSpPr>
              <p:cNvPr id="78" name="Freeform 25"/>
              <p:cNvSpPr>
                <a:spLocks/>
              </p:cNvSpPr>
              <p:nvPr/>
            </p:nvSpPr>
            <p:spPr bwMode="auto">
              <a:xfrm>
                <a:off x="1824"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grpFill/>
              <a:ln w="12700" cap="rnd" cmpd="sng">
                <a:noFill/>
                <a:prstDash val="solid"/>
                <a:round/>
                <a:headEnd type="none" w="med" len="med"/>
                <a:tailEnd type="none" w="med" len="med"/>
              </a:ln>
              <a:effectLst>
                <a:outerShdw dist="107763" dir="2700000" algn="ctr" rotWithShape="0">
                  <a:schemeClr val="tx2"/>
                </a:outerShdw>
              </a:effectLst>
            </p:spPr>
            <p:txBody>
              <a:bodyPr/>
              <a:lstStyle/>
              <a:p>
                <a:endParaRPr lang="en-US"/>
              </a:p>
            </p:txBody>
          </p:sp>
          <p:sp>
            <p:nvSpPr>
              <p:cNvPr id="79" name="Rectangle 26"/>
              <p:cNvSpPr>
                <a:spLocks noChangeArrowheads="1"/>
              </p:cNvSpPr>
              <p:nvPr/>
            </p:nvSpPr>
            <p:spPr bwMode="auto">
              <a:xfrm>
                <a:off x="1896" y="1104"/>
                <a:ext cx="576" cy="576"/>
              </a:xfrm>
              <a:prstGeom prst="rect">
                <a:avLst/>
              </a:prstGeom>
              <a:grpFill/>
              <a:ln w="12700">
                <a:noFill/>
                <a:miter lim="800000"/>
                <a:headEnd/>
                <a:tailEnd/>
              </a:ln>
              <a:effectLst>
                <a:outerShdw dist="107763" dir="2700000" algn="ctr" rotWithShape="0">
                  <a:schemeClr val="tx2"/>
                </a:outerShdw>
              </a:effectLst>
            </p:spPr>
            <p:txBody>
              <a:bodyPr wrap="none" anchor="ctr"/>
              <a:lstStyle/>
              <a:p>
                <a:endParaRPr lang="en-US"/>
              </a:p>
            </p:txBody>
          </p:sp>
          <p:sp>
            <p:nvSpPr>
              <p:cNvPr id="80" name="Line 27"/>
              <p:cNvSpPr>
                <a:spLocks noChangeShapeType="1"/>
              </p:cNvSpPr>
              <p:nvPr/>
            </p:nvSpPr>
            <p:spPr bwMode="auto">
              <a:xfrm>
                <a:off x="2472" y="1104"/>
                <a:ext cx="0" cy="576"/>
              </a:xfrm>
              <a:prstGeom prst="line">
                <a:avLst/>
              </a:prstGeom>
              <a:grpFill/>
              <a:ln w="12700">
                <a:solidFill>
                  <a:schemeClr val="tx1"/>
                </a:solidFill>
                <a:round/>
                <a:headEnd/>
                <a:tailEnd/>
              </a:ln>
              <a:effectLst/>
            </p:spPr>
            <p:txBody>
              <a:bodyPr/>
              <a:lstStyle/>
              <a:p>
                <a:endParaRPr lang="en-US"/>
              </a:p>
            </p:txBody>
          </p:sp>
          <p:sp>
            <p:nvSpPr>
              <p:cNvPr id="81" name="Line 28"/>
              <p:cNvSpPr>
                <a:spLocks noChangeShapeType="1"/>
              </p:cNvSpPr>
              <p:nvPr/>
            </p:nvSpPr>
            <p:spPr bwMode="auto">
              <a:xfrm>
                <a:off x="1896" y="1680"/>
                <a:ext cx="576" cy="0"/>
              </a:xfrm>
              <a:prstGeom prst="line">
                <a:avLst/>
              </a:prstGeom>
              <a:grpFill/>
              <a:ln w="12700">
                <a:solidFill>
                  <a:schemeClr val="tx1"/>
                </a:solidFill>
                <a:round/>
                <a:headEnd/>
                <a:tailEnd/>
              </a:ln>
              <a:effectLst/>
            </p:spPr>
            <p:txBody>
              <a:bodyPr/>
              <a:lstStyle/>
              <a:p>
                <a:endParaRPr lang="en-US"/>
              </a:p>
            </p:txBody>
          </p:sp>
          <p:sp>
            <p:nvSpPr>
              <p:cNvPr id="82" name="Rectangle 29"/>
              <p:cNvSpPr>
                <a:spLocks noChangeArrowheads="1"/>
              </p:cNvSpPr>
              <p:nvPr/>
            </p:nvSpPr>
            <p:spPr bwMode="auto">
              <a:xfrm>
                <a:off x="1960" y="1168"/>
                <a:ext cx="448" cy="448"/>
              </a:xfrm>
              <a:prstGeom prst="rect">
                <a:avLst/>
              </a:prstGeom>
              <a:grpFill/>
              <a:ln w="50800">
                <a:solidFill>
                  <a:schemeClr val="folHlink"/>
                </a:solidFill>
                <a:miter lim="800000"/>
                <a:headEnd/>
                <a:tailEnd/>
              </a:ln>
              <a:effectLst/>
            </p:spPr>
            <p:txBody>
              <a:bodyPr wrap="none" anchor="ctr"/>
              <a:lstStyle/>
              <a:p>
                <a:endParaRPr lang="en-US"/>
              </a:p>
            </p:txBody>
          </p:sp>
          <p:sp>
            <p:nvSpPr>
              <p:cNvPr id="83" name="Line 30"/>
              <p:cNvSpPr>
                <a:spLocks noChangeShapeType="1"/>
              </p:cNvSpPr>
              <p:nvPr/>
            </p:nvSpPr>
            <p:spPr bwMode="auto">
              <a:xfrm>
                <a:off x="1944" y="1632"/>
                <a:ext cx="480" cy="0"/>
              </a:xfrm>
              <a:prstGeom prst="line">
                <a:avLst/>
              </a:prstGeom>
              <a:grpFill/>
              <a:ln w="12700">
                <a:solidFill>
                  <a:srgbClr val="FFFFFF"/>
                </a:solidFill>
                <a:round/>
                <a:headEnd/>
                <a:tailEnd/>
              </a:ln>
              <a:effectLst/>
            </p:spPr>
            <p:txBody>
              <a:bodyPr/>
              <a:lstStyle/>
              <a:p>
                <a:endParaRPr lang="en-US"/>
              </a:p>
            </p:txBody>
          </p:sp>
          <p:sp>
            <p:nvSpPr>
              <p:cNvPr id="84" name="Line 31"/>
              <p:cNvSpPr>
                <a:spLocks noChangeShapeType="1"/>
              </p:cNvSpPr>
              <p:nvPr/>
            </p:nvSpPr>
            <p:spPr bwMode="auto">
              <a:xfrm flipV="1">
                <a:off x="1944" y="1152"/>
                <a:ext cx="0" cy="480"/>
              </a:xfrm>
              <a:prstGeom prst="line">
                <a:avLst/>
              </a:prstGeom>
              <a:grpFill/>
              <a:ln w="12700">
                <a:solidFill>
                  <a:schemeClr val="tx1"/>
                </a:solidFill>
                <a:round/>
                <a:headEnd/>
                <a:tailEnd/>
              </a:ln>
              <a:effectLst/>
            </p:spPr>
            <p:txBody>
              <a:bodyPr/>
              <a:lstStyle/>
              <a:p>
                <a:endParaRPr lang="en-US"/>
              </a:p>
            </p:txBody>
          </p:sp>
          <p:sp>
            <p:nvSpPr>
              <p:cNvPr id="85" name="Line 32"/>
              <p:cNvSpPr>
                <a:spLocks noChangeShapeType="1"/>
              </p:cNvSpPr>
              <p:nvPr/>
            </p:nvSpPr>
            <p:spPr bwMode="auto">
              <a:xfrm>
                <a:off x="1944" y="1152"/>
                <a:ext cx="480" cy="0"/>
              </a:xfrm>
              <a:prstGeom prst="line">
                <a:avLst/>
              </a:prstGeom>
              <a:grpFill/>
              <a:ln w="12700">
                <a:solidFill>
                  <a:schemeClr val="tx1"/>
                </a:solidFill>
                <a:round/>
                <a:headEnd/>
                <a:tailEnd/>
              </a:ln>
              <a:effectLst/>
            </p:spPr>
            <p:txBody>
              <a:bodyPr/>
              <a:lstStyle/>
              <a:p>
                <a:endParaRPr lang="en-US"/>
              </a:p>
            </p:txBody>
          </p:sp>
          <p:sp>
            <p:nvSpPr>
              <p:cNvPr id="86" name="Line 33"/>
              <p:cNvSpPr>
                <a:spLocks noChangeShapeType="1"/>
              </p:cNvSpPr>
              <p:nvPr/>
            </p:nvSpPr>
            <p:spPr bwMode="auto">
              <a:xfrm>
                <a:off x="1896" y="1104"/>
                <a:ext cx="576" cy="0"/>
              </a:xfrm>
              <a:prstGeom prst="line">
                <a:avLst/>
              </a:prstGeom>
              <a:grpFill/>
              <a:ln w="12700">
                <a:solidFill>
                  <a:srgbClr val="FFFFFF"/>
                </a:solidFill>
                <a:round/>
                <a:headEnd/>
                <a:tailEnd/>
              </a:ln>
              <a:effectLst/>
            </p:spPr>
            <p:txBody>
              <a:bodyPr/>
              <a:lstStyle/>
              <a:p>
                <a:endParaRPr lang="en-US"/>
              </a:p>
            </p:txBody>
          </p:sp>
          <p:sp>
            <p:nvSpPr>
              <p:cNvPr id="87" name="Line 34"/>
              <p:cNvSpPr>
                <a:spLocks noChangeShapeType="1"/>
              </p:cNvSpPr>
              <p:nvPr/>
            </p:nvSpPr>
            <p:spPr bwMode="auto">
              <a:xfrm>
                <a:off x="1896" y="1104"/>
                <a:ext cx="0" cy="240"/>
              </a:xfrm>
              <a:prstGeom prst="line">
                <a:avLst/>
              </a:prstGeom>
              <a:grpFill/>
              <a:ln w="12700">
                <a:solidFill>
                  <a:srgbClr val="FFFFFF"/>
                </a:solidFill>
                <a:round/>
                <a:headEnd/>
                <a:tailEnd/>
              </a:ln>
              <a:effectLst/>
            </p:spPr>
            <p:txBody>
              <a:bodyPr/>
              <a:lstStyle/>
              <a:p>
                <a:endParaRPr lang="en-US"/>
              </a:p>
            </p:txBody>
          </p:sp>
          <p:sp>
            <p:nvSpPr>
              <p:cNvPr id="88" name="Freeform 35"/>
              <p:cNvSpPr>
                <a:spLocks/>
              </p:cNvSpPr>
              <p:nvPr/>
            </p:nvSpPr>
            <p:spPr bwMode="auto">
              <a:xfrm>
                <a:off x="2424"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grpFill/>
              <a:ln w="12700" cap="rnd" cmpd="sng">
                <a:noFill/>
                <a:prstDash val="solid"/>
                <a:round/>
                <a:headEnd type="none" w="med" len="med"/>
                <a:tailEnd type="none" w="med" len="med"/>
              </a:ln>
              <a:effectLst>
                <a:outerShdw dist="107763" dir="2700000" algn="ctr" rotWithShape="0">
                  <a:schemeClr val="tx2"/>
                </a:outerShdw>
              </a:effectLst>
            </p:spPr>
            <p:txBody>
              <a:bodyPr/>
              <a:lstStyle/>
              <a:p>
                <a:endParaRPr lang="en-US"/>
              </a:p>
            </p:txBody>
          </p:sp>
          <p:sp>
            <p:nvSpPr>
              <p:cNvPr id="89" name="Line 36"/>
              <p:cNvSpPr>
                <a:spLocks noChangeShapeType="1"/>
              </p:cNvSpPr>
              <p:nvPr/>
            </p:nvSpPr>
            <p:spPr bwMode="auto">
              <a:xfrm>
                <a:off x="2424" y="1152"/>
                <a:ext cx="0" cy="480"/>
              </a:xfrm>
              <a:prstGeom prst="line">
                <a:avLst/>
              </a:prstGeom>
              <a:grpFill/>
              <a:ln w="12700">
                <a:solidFill>
                  <a:srgbClr val="FFFFFF"/>
                </a:solidFill>
                <a:round/>
                <a:headEnd/>
                <a:tailEnd/>
              </a:ln>
              <a:effectLst/>
            </p:spPr>
            <p:txBody>
              <a:bodyPr/>
              <a:lstStyle/>
              <a:p>
                <a:endParaRPr lang="en-US"/>
              </a:p>
            </p:txBody>
          </p:sp>
          <p:sp>
            <p:nvSpPr>
              <p:cNvPr id="90" name="Line 37"/>
              <p:cNvSpPr>
                <a:spLocks noChangeShapeType="1"/>
              </p:cNvSpPr>
              <p:nvPr/>
            </p:nvSpPr>
            <p:spPr bwMode="auto">
              <a:xfrm>
                <a:off x="2472" y="1344"/>
                <a:ext cx="48" cy="0"/>
              </a:xfrm>
              <a:prstGeom prst="line">
                <a:avLst/>
              </a:prstGeom>
              <a:grpFill/>
              <a:ln w="12700">
                <a:solidFill>
                  <a:srgbClr val="FFFFFF"/>
                </a:solidFill>
                <a:round/>
                <a:headEnd/>
                <a:tailEnd/>
              </a:ln>
              <a:effectLst/>
            </p:spPr>
            <p:txBody>
              <a:bodyPr/>
              <a:lstStyle/>
              <a:p>
                <a:endParaRPr lang="en-US"/>
              </a:p>
            </p:txBody>
          </p:sp>
          <p:sp>
            <p:nvSpPr>
              <p:cNvPr id="91" name="Line 38"/>
              <p:cNvSpPr>
                <a:spLocks noChangeShapeType="1"/>
              </p:cNvSpPr>
              <p:nvPr/>
            </p:nvSpPr>
            <p:spPr bwMode="auto">
              <a:xfrm>
                <a:off x="1896" y="1440"/>
                <a:ext cx="0" cy="240"/>
              </a:xfrm>
              <a:prstGeom prst="line">
                <a:avLst/>
              </a:prstGeom>
              <a:grpFill/>
              <a:ln w="12700">
                <a:solidFill>
                  <a:srgbClr val="FFFFFF"/>
                </a:solidFill>
                <a:round/>
                <a:headEnd/>
                <a:tailEnd/>
              </a:ln>
              <a:effectLst/>
            </p:spPr>
            <p:txBody>
              <a:bodyPr/>
              <a:lstStyle/>
              <a:p>
                <a:endParaRPr lang="en-US"/>
              </a:p>
            </p:txBody>
          </p:sp>
          <p:sp>
            <p:nvSpPr>
              <p:cNvPr id="92" name="Line 39"/>
              <p:cNvSpPr>
                <a:spLocks noChangeShapeType="1"/>
              </p:cNvSpPr>
              <p:nvPr/>
            </p:nvSpPr>
            <p:spPr bwMode="auto">
              <a:xfrm>
                <a:off x="1824" y="1344"/>
                <a:ext cx="0" cy="96"/>
              </a:xfrm>
              <a:prstGeom prst="line">
                <a:avLst/>
              </a:prstGeom>
              <a:grpFill/>
              <a:ln w="12700">
                <a:solidFill>
                  <a:srgbClr val="FFFFFF"/>
                </a:solidFill>
                <a:round/>
                <a:headEnd/>
                <a:tailEnd/>
              </a:ln>
              <a:effectLst/>
            </p:spPr>
            <p:txBody>
              <a:bodyPr/>
              <a:lstStyle/>
              <a:p>
                <a:endParaRPr lang="en-US"/>
              </a:p>
            </p:txBody>
          </p:sp>
          <p:sp>
            <p:nvSpPr>
              <p:cNvPr id="93" name="Line 40"/>
              <p:cNvSpPr>
                <a:spLocks noChangeShapeType="1"/>
              </p:cNvSpPr>
              <p:nvPr/>
            </p:nvSpPr>
            <p:spPr bwMode="auto">
              <a:xfrm>
                <a:off x="1824" y="1344"/>
                <a:ext cx="72" cy="0"/>
              </a:xfrm>
              <a:prstGeom prst="line">
                <a:avLst/>
              </a:prstGeom>
              <a:grpFill/>
              <a:ln w="12700">
                <a:solidFill>
                  <a:srgbClr val="FFFFFF"/>
                </a:solidFill>
                <a:round/>
                <a:headEnd/>
                <a:tailEnd/>
              </a:ln>
              <a:effectLst/>
            </p:spPr>
            <p:txBody>
              <a:bodyPr/>
              <a:lstStyle/>
              <a:p>
                <a:endParaRPr lang="en-US"/>
              </a:p>
            </p:txBody>
          </p:sp>
          <p:sp>
            <p:nvSpPr>
              <p:cNvPr id="94" name="Line 41"/>
              <p:cNvSpPr>
                <a:spLocks noChangeShapeType="1"/>
              </p:cNvSpPr>
              <p:nvPr/>
            </p:nvSpPr>
            <p:spPr bwMode="auto">
              <a:xfrm>
                <a:off x="1824" y="1440"/>
                <a:ext cx="72" cy="0"/>
              </a:xfrm>
              <a:prstGeom prst="line">
                <a:avLst/>
              </a:prstGeom>
              <a:grpFill/>
              <a:ln w="12700">
                <a:solidFill>
                  <a:schemeClr val="tx1"/>
                </a:solidFill>
                <a:round/>
                <a:headEnd/>
                <a:tailEnd/>
              </a:ln>
              <a:effectLst/>
            </p:spPr>
            <p:txBody>
              <a:bodyPr/>
              <a:lstStyle/>
              <a:p>
                <a:endParaRPr lang="en-US"/>
              </a:p>
            </p:txBody>
          </p:sp>
        </p:grpSp>
        <p:sp>
          <p:nvSpPr>
            <p:cNvPr id="77" name="Freeform 42"/>
            <p:cNvSpPr>
              <a:spLocks/>
            </p:cNvSpPr>
            <p:nvPr/>
          </p:nvSpPr>
          <p:spPr bwMode="auto">
            <a:xfrm>
              <a:off x="1992" y="1344"/>
              <a:ext cx="385" cy="241"/>
            </a:xfrm>
            <a:custGeom>
              <a:avLst/>
              <a:gdLst/>
              <a:ahLst/>
              <a:cxnLst>
                <a:cxn ang="0">
                  <a:pos x="0" y="240"/>
                </a:cxn>
                <a:cxn ang="0">
                  <a:pos x="240" y="0"/>
                </a:cxn>
                <a:cxn ang="0">
                  <a:pos x="384" y="0"/>
                </a:cxn>
              </a:cxnLst>
              <a:rect l="0" t="0" r="r" b="b"/>
              <a:pathLst>
                <a:path w="385" h="241">
                  <a:moveTo>
                    <a:pt x="0" y="240"/>
                  </a:moveTo>
                  <a:lnTo>
                    <a:pt x="240" y="0"/>
                  </a:lnTo>
                  <a:lnTo>
                    <a:pt x="384" y="0"/>
                  </a:lnTo>
                </a:path>
              </a:pathLst>
            </a:custGeom>
            <a:grpFill/>
            <a:ln w="25400" cap="rnd" cmpd="sng">
              <a:solidFill>
                <a:schemeClr val="tx1"/>
              </a:solidFill>
              <a:prstDash val="solid"/>
              <a:round/>
              <a:headEnd type="none" w="med" len="med"/>
              <a:tailEnd type="none" w="med" len="med"/>
            </a:ln>
            <a:effectLst/>
          </p:spPr>
          <p:txBody>
            <a:bodyPr/>
            <a:lstStyle/>
            <a:p>
              <a:endParaRPr lang="en-US"/>
            </a:p>
          </p:txBody>
        </p:sp>
      </p:grpSp>
      <p:grpSp>
        <p:nvGrpSpPr>
          <p:cNvPr id="95" name="Group 43"/>
          <p:cNvGrpSpPr>
            <a:grpSpLocks/>
          </p:cNvGrpSpPr>
          <p:nvPr/>
        </p:nvGrpSpPr>
        <p:grpSpPr bwMode="auto">
          <a:xfrm>
            <a:off x="4281488" y="4356099"/>
            <a:ext cx="1052512" cy="914400"/>
            <a:chOff x="3408" y="1104"/>
            <a:chExt cx="745" cy="576"/>
          </a:xfrm>
          <a:solidFill>
            <a:schemeClr val="bg2">
              <a:lumMod val="60000"/>
              <a:lumOff val="40000"/>
            </a:schemeClr>
          </a:solidFill>
          <a:effectLst>
            <a:outerShdw blurRad="50800" dist="38100" dir="2700000" algn="tl" rotWithShape="0">
              <a:prstClr val="black">
                <a:alpha val="40000"/>
              </a:prstClr>
            </a:outerShdw>
          </a:effectLst>
        </p:grpSpPr>
        <p:grpSp>
          <p:nvGrpSpPr>
            <p:cNvPr id="96" name="Group 44"/>
            <p:cNvGrpSpPr>
              <a:grpSpLocks/>
            </p:cNvGrpSpPr>
            <p:nvPr/>
          </p:nvGrpSpPr>
          <p:grpSpPr bwMode="auto">
            <a:xfrm>
              <a:off x="3408" y="1104"/>
              <a:ext cx="745" cy="576"/>
              <a:chOff x="3408" y="1104"/>
              <a:chExt cx="745" cy="576"/>
            </a:xfrm>
            <a:grpFill/>
          </p:grpSpPr>
          <p:sp>
            <p:nvSpPr>
              <p:cNvPr id="98" name="Freeform 45"/>
              <p:cNvSpPr>
                <a:spLocks/>
              </p:cNvSpPr>
              <p:nvPr/>
            </p:nvSpPr>
            <p:spPr bwMode="auto">
              <a:xfrm>
                <a:off x="3408"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grpFill/>
              <a:ln w="12700" cap="rnd" cmpd="sng">
                <a:noFill/>
                <a:prstDash val="solid"/>
                <a:round/>
                <a:headEnd type="none" w="med" len="med"/>
                <a:tailEnd type="none" w="med" len="med"/>
              </a:ln>
              <a:effectLst>
                <a:outerShdw dist="107763" dir="2700000" algn="ctr" rotWithShape="0">
                  <a:schemeClr val="tx2"/>
                </a:outerShdw>
              </a:effectLst>
            </p:spPr>
            <p:txBody>
              <a:bodyPr/>
              <a:lstStyle/>
              <a:p>
                <a:endParaRPr lang="en-US"/>
              </a:p>
            </p:txBody>
          </p:sp>
          <p:sp>
            <p:nvSpPr>
              <p:cNvPr id="99" name="Rectangle 46"/>
              <p:cNvSpPr>
                <a:spLocks noChangeArrowheads="1"/>
              </p:cNvSpPr>
              <p:nvPr/>
            </p:nvSpPr>
            <p:spPr bwMode="auto">
              <a:xfrm>
                <a:off x="3480" y="1104"/>
                <a:ext cx="576" cy="576"/>
              </a:xfrm>
              <a:prstGeom prst="rect">
                <a:avLst/>
              </a:prstGeom>
              <a:grpFill/>
              <a:ln w="12700">
                <a:noFill/>
                <a:miter lim="800000"/>
                <a:headEnd/>
                <a:tailEnd/>
              </a:ln>
              <a:effectLst>
                <a:outerShdw dist="107763" dir="2700000" algn="ctr" rotWithShape="0">
                  <a:schemeClr val="tx2"/>
                </a:outerShdw>
              </a:effectLst>
            </p:spPr>
            <p:txBody>
              <a:bodyPr wrap="none" anchor="ctr"/>
              <a:lstStyle/>
              <a:p>
                <a:endParaRPr lang="en-US"/>
              </a:p>
            </p:txBody>
          </p:sp>
          <p:sp>
            <p:nvSpPr>
              <p:cNvPr id="100" name="Line 47"/>
              <p:cNvSpPr>
                <a:spLocks noChangeShapeType="1"/>
              </p:cNvSpPr>
              <p:nvPr/>
            </p:nvSpPr>
            <p:spPr bwMode="auto">
              <a:xfrm>
                <a:off x="4056" y="1104"/>
                <a:ext cx="0" cy="576"/>
              </a:xfrm>
              <a:prstGeom prst="line">
                <a:avLst/>
              </a:prstGeom>
              <a:grpFill/>
              <a:ln w="12700">
                <a:solidFill>
                  <a:schemeClr val="tx1"/>
                </a:solidFill>
                <a:round/>
                <a:headEnd/>
                <a:tailEnd/>
              </a:ln>
              <a:effectLst/>
            </p:spPr>
            <p:txBody>
              <a:bodyPr/>
              <a:lstStyle/>
              <a:p>
                <a:endParaRPr lang="en-US"/>
              </a:p>
            </p:txBody>
          </p:sp>
          <p:sp>
            <p:nvSpPr>
              <p:cNvPr id="101" name="Line 48"/>
              <p:cNvSpPr>
                <a:spLocks noChangeShapeType="1"/>
              </p:cNvSpPr>
              <p:nvPr/>
            </p:nvSpPr>
            <p:spPr bwMode="auto">
              <a:xfrm>
                <a:off x="3480" y="1680"/>
                <a:ext cx="576" cy="0"/>
              </a:xfrm>
              <a:prstGeom prst="line">
                <a:avLst/>
              </a:prstGeom>
              <a:grpFill/>
              <a:ln w="12700">
                <a:solidFill>
                  <a:schemeClr val="tx1"/>
                </a:solidFill>
                <a:round/>
                <a:headEnd/>
                <a:tailEnd/>
              </a:ln>
              <a:effectLst/>
            </p:spPr>
            <p:txBody>
              <a:bodyPr/>
              <a:lstStyle/>
              <a:p>
                <a:endParaRPr lang="en-US"/>
              </a:p>
            </p:txBody>
          </p:sp>
          <p:sp>
            <p:nvSpPr>
              <p:cNvPr id="102" name="Rectangle 49"/>
              <p:cNvSpPr>
                <a:spLocks noChangeArrowheads="1"/>
              </p:cNvSpPr>
              <p:nvPr/>
            </p:nvSpPr>
            <p:spPr bwMode="auto">
              <a:xfrm>
                <a:off x="3544" y="1168"/>
                <a:ext cx="448" cy="448"/>
              </a:xfrm>
              <a:prstGeom prst="rect">
                <a:avLst/>
              </a:prstGeom>
              <a:grpFill/>
              <a:ln w="50800">
                <a:solidFill>
                  <a:schemeClr val="folHlink"/>
                </a:solidFill>
                <a:miter lim="800000"/>
                <a:headEnd/>
                <a:tailEnd/>
              </a:ln>
              <a:effectLst/>
            </p:spPr>
            <p:txBody>
              <a:bodyPr wrap="none" anchor="ctr"/>
              <a:lstStyle/>
              <a:p>
                <a:endParaRPr lang="en-US"/>
              </a:p>
            </p:txBody>
          </p:sp>
          <p:sp>
            <p:nvSpPr>
              <p:cNvPr id="103" name="Line 50"/>
              <p:cNvSpPr>
                <a:spLocks noChangeShapeType="1"/>
              </p:cNvSpPr>
              <p:nvPr/>
            </p:nvSpPr>
            <p:spPr bwMode="auto">
              <a:xfrm>
                <a:off x="3528" y="1632"/>
                <a:ext cx="480" cy="0"/>
              </a:xfrm>
              <a:prstGeom prst="line">
                <a:avLst/>
              </a:prstGeom>
              <a:grpFill/>
              <a:ln w="12700">
                <a:solidFill>
                  <a:srgbClr val="FFFFFF"/>
                </a:solidFill>
                <a:round/>
                <a:headEnd/>
                <a:tailEnd/>
              </a:ln>
              <a:effectLst/>
            </p:spPr>
            <p:txBody>
              <a:bodyPr/>
              <a:lstStyle/>
              <a:p>
                <a:endParaRPr lang="en-US"/>
              </a:p>
            </p:txBody>
          </p:sp>
          <p:sp>
            <p:nvSpPr>
              <p:cNvPr id="104" name="Line 51"/>
              <p:cNvSpPr>
                <a:spLocks noChangeShapeType="1"/>
              </p:cNvSpPr>
              <p:nvPr/>
            </p:nvSpPr>
            <p:spPr bwMode="auto">
              <a:xfrm flipV="1">
                <a:off x="3528" y="1152"/>
                <a:ext cx="0" cy="480"/>
              </a:xfrm>
              <a:prstGeom prst="line">
                <a:avLst/>
              </a:prstGeom>
              <a:grpFill/>
              <a:ln w="12700">
                <a:solidFill>
                  <a:schemeClr val="tx1"/>
                </a:solidFill>
                <a:round/>
                <a:headEnd/>
                <a:tailEnd/>
              </a:ln>
              <a:effectLst/>
            </p:spPr>
            <p:txBody>
              <a:bodyPr/>
              <a:lstStyle/>
              <a:p>
                <a:endParaRPr lang="en-US"/>
              </a:p>
            </p:txBody>
          </p:sp>
          <p:sp>
            <p:nvSpPr>
              <p:cNvPr id="105" name="Line 52"/>
              <p:cNvSpPr>
                <a:spLocks noChangeShapeType="1"/>
              </p:cNvSpPr>
              <p:nvPr/>
            </p:nvSpPr>
            <p:spPr bwMode="auto">
              <a:xfrm>
                <a:off x="3528" y="1152"/>
                <a:ext cx="480" cy="0"/>
              </a:xfrm>
              <a:prstGeom prst="line">
                <a:avLst/>
              </a:prstGeom>
              <a:grpFill/>
              <a:ln w="12700">
                <a:solidFill>
                  <a:schemeClr val="tx1"/>
                </a:solidFill>
                <a:round/>
                <a:headEnd/>
                <a:tailEnd/>
              </a:ln>
              <a:effectLst/>
            </p:spPr>
            <p:txBody>
              <a:bodyPr/>
              <a:lstStyle/>
              <a:p>
                <a:endParaRPr lang="en-US"/>
              </a:p>
            </p:txBody>
          </p:sp>
          <p:sp>
            <p:nvSpPr>
              <p:cNvPr id="106" name="Line 53"/>
              <p:cNvSpPr>
                <a:spLocks noChangeShapeType="1"/>
              </p:cNvSpPr>
              <p:nvPr/>
            </p:nvSpPr>
            <p:spPr bwMode="auto">
              <a:xfrm>
                <a:off x="3480" y="1104"/>
                <a:ext cx="576" cy="0"/>
              </a:xfrm>
              <a:prstGeom prst="line">
                <a:avLst/>
              </a:prstGeom>
              <a:grpFill/>
              <a:ln w="12700">
                <a:solidFill>
                  <a:srgbClr val="FFFFFF"/>
                </a:solidFill>
                <a:round/>
                <a:headEnd/>
                <a:tailEnd/>
              </a:ln>
              <a:effectLst/>
            </p:spPr>
            <p:txBody>
              <a:bodyPr/>
              <a:lstStyle/>
              <a:p>
                <a:endParaRPr lang="en-US"/>
              </a:p>
            </p:txBody>
          </p:sp>
          <p:sp>
            <p:nvSpPr>
              <p:cNvPr id="107" name="Line 54"/>
              <p:cNvSpPr>
                <a:spLocks noChangeShapeType="1"/>
              </p:cNvSpPr>
              <p:nvPr/>
            </p:nvSpPr>
            <p:spPr bwMode="auto">
              <a:xfrm>
                <a:off x="3480" y="1104"/>
                <a:ext cx="0" cy="240"/>
              </a:xfrm>
              <a:prstGeom prst="line">
                <a:avLst/>
              </a:prstGeom>
              <a:grpFill/>
              <a:ln w="12700">
                <a:solidFill>
                  <a:srgbClr val="FFFFFF"/>
                </a:solidFill>
                <a:round/>
                <a:headEnd/>
                <a:tailEnd/>
              </a:ln>
              <a:effectLst/>
            </p:spPr>
            <p:txBody>
              <a:bodyPr/>
              <a:lstStyle/>
              <a:p>
                <a:endParaRPr lang="en-US"/>
              </a:p>
            </p:txBody>
          </p:sp>
          <p:sp>
            <p:nvSpPr>
              <p:cNvPr id="108" name="Freeform 55"/>
              <p:cNvSpPr>
                <a:spLocks/>
              </p:cNvSpPr>
              <p:nvPr/>
            </p:nvSpPr>
            <p:spPr bwMode="auto">
              <a:xfrm>
                <a:off x="4008"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grpFill/>
              <a:ln w="12700" cap="rnd" cmpd="sng">
                <a:noFill/>
                <a:prstDash val="solid"/>
                <a:round/>
                <a:headEnd type="none" w="med" len="med"/>
                <a:tailEnd type="none" w="med" len="med"/>
              </a:ln>
              <a:effectLst>
                <a:outerShdw dist="107763" dir="2700000" algn="ctr" rotWithShape="0">
                  <a:schemeClr val="tx2"/>
                </a:outerShdw>
              </a:effectLst>
            </p:spPr>
            <p:txBody>
              <a:bodyPr/>
              <a:lstStyle/>
              <a:p>
                <a:endParaRPr lang="en-US"/>
              </a:p>
            </p:txBody>
          </p:sp>
          <p:sp>
            <p:nvSpPr>
              <p:cNvPr id="109" name="Line 56"/>
              <p:cNvSpPr>
                <a:spLocks noChangeShapeType="1"/>
              </p:cNvSpPr>
              <p:nvPr/>
            </p:nvSpPr>
            <p:spPr bwMode="auto">
              <a:xfrm>
                <a:off x="4008" y="1152"/>
                <a:ext cx="0" cy="480"/>
              </a:xfrm>
              <a:prstGeom prst="line">
                <a:avLst/>
              </a:prstGeom>
              <a:grpFill/>
              <a:ln w="12700">
                <a:solidFill>
                  <a:srgbClr val="FFFFFF"/>
                </a:solidFill>
                <a:round/>
                <a:headEnd/>
                <a:tailEnd/>
              </a:ln>
              <a:effectLst/>
            </p:spPr>
            <p:txBody>
              <a:bodyPr/>
              <a:lstStyle/>
              <a:p>
                <a:endParaRPr lang="en-US"/>
              </a:p>
            </p:txBody>
          </p:sp>
          <p:sp>
            <p:nvSpPr>
              <p:cNvPr id="110" name="Line 57"/>
              <p:cNvSpPr>
                <a:spLocks noChangeShapeType="1"/>
              </p:cNvSpPr>
              <p:nvPr/>
            </p:nvSpPr>
            <p:spPr bwMode="auto">
              <a:xfrm>
                <a:off x="4056" y="1344"/>
                <a:ext cx="48" cy="0"/>
              </a:xfrm>
              <a:prstGeom prst="line">
                <a:avLst/>
              </a:prstGeom>
              <a:grpFill/>
              <a:ln w="12700">
                <a:solidFill>
                  <a:srgbClr val="FFFFFF"/>
                </a:solidFill>
                <a:round/>
                <a:headEnd/>
                <a:tailEnd/>
              </a:ln>
              <a:effectLst/>
            </p:spPr>
            <p:txBody>
              <a:bodyPr/>
              <a:lstStyle/>
              <a:p>
                <a:endParaRPr lang="en-US"/>
              </a:p>
            </p:txBody>
          </p:sp>
          <p:sp>
            <p:nvSpPr>
              <p:cNvPr id="111" name="Line 58"/>
              <p:cNvSpPr>
                <a:spLocks noChangeShapeType="1"/>
              </p:cNvSpPr>
              <p:nvPr/>
            </p:nvSpPr>
            <p:spPr bwMode="auto">
              <a:xfrm>
                <a:off x="3480" y="1440"/>
                <a:ext cx="0" cy="240"/>
              </a:xfrm>
              <a:prstGeom prst="line">
                <a:avLst/>
              </a:prstGeom>
              <a:grpFill/>
              <a:ln w="12700">
                <a:solidFill>
                  <a:srgbClr val="FFFFFF"/>
                </a:solidFill>
                <a:round/>
                <a:headEnd/>
                <a:tailEnd/>
              </a:ln>
              <a:effectLst/>
            </p:spPr>
            <p:txBody>
              <a:bodyPr/>
              <a:lstStyle/>
              <a:p>
                <a:endParaRPr lang="en-US"/>
              </a:p>
            </p:txBody>
          </p:sp>
          <p:sp>
            <p:nvSpPr>
              <p:cNvPr id="112" name="Line 59"/>
              <p:cNvSpPr>
                <a:spLocks noChangeShapeType="1"/>
              </p:cNvSpPr>
              <p:nvPr/>
            </p:nvSpPr>
            <p:spPr bwMode="auto">
              <a:xfrm>
                <a:off x="3408" y="1344"/>
                <a:ext cx="0" cy="96"/>
              </a:xfrm>
              <a:prstGeom prst="line">
                <a:avLst/>
              </a:prstGeom>
              <a:grpFill/>
              <a:ln w="12700">
                <a:solidFill>
                  <a:srgbClr val="FFFFFF"/>
                </a:solidFill>
                <a:round/>
                <a:headEnd/>
                <a:tailEnd/>
              </a:ln>
              <a:effectLst/>
            </p:spPr>
            <p:txBody>
              <a:bodyPr/>
              <a:lstStyle/>
              <a:p>
                <a:endParaRPr lang="en-US"/>
              </a:p>
            </p:txBody>
          </p:sp>
          <p:sp>
            <p:nvSpPr>
              <p:cNvPr id="113" name="Line 60"/>
              <p:cNvSpPr>
                <a:spLocks noChangeShapeType="1"/>
              </p:cNvSpPr>
              <p:nvPr/>
            </p:nvSpPr>
            <p:spPr bwMode="auto">
              <a:xfrm>
                <a:off x="3408" y="1344"/>
                <a:ext cx="72" cy="0"/>
              </a:xfrm>
              <a:prstGeom prst="line">
                <a:avLst/>
              </a:prstGeom>
              <a:grpFill/>
              <a:ln w="12700">
                <a:solidFill>
                  <a:srgbClr val="FFFFFF"/>
                </a:solidFill>
                <a:round/>
                <a:headEnd/>
                <a:tailEnd/>
              </a:ln>
              <a:effectLst/>
            </p:spPr>
            <p:txBody>
              <a:bodyPr/>
              <a:lstStyle/>
              <a:p>
                <a:endParaRPr lang="en-US"/>
              </a:p>
            </p:txBody>
          </p:sp>
          <p:sp>
            <p:nvSpPr>
              <p:cNvPr id="114" name="Line 61"/>
              <p:cNvSpPr>
                <a:spLocks noChangeShapeType="1"/>
              </p:cNvSpPr>
              <p:nvPr/>
            </p:nvSpPr>
            <p:spPr bwMode="auto">
              <a:xfrm>
                <a:off x="3408" y="1440"/>
                <a:ext cx="72" cy="0"/>
              </a:xfrm>
              <a:prstGeom prst="line">
                <a:avLst/>
              </a:prstGeom>
              <a:grpFill/>
              <a:ln w="12700">
                <a:solidFill>
                  <a:schemeClr val="tx1"/>
                </a:solidFill>
                <a:round/>
                <a:headEnd/>
                <a:tailEnd/>
              </a:ln>
              <a:effectLst/>
            </p:spPr>
            <p:txBody>
              <a:bodyPr/>
              <a:lstStyle/>
              <a:p>
                <a:endParaRPr lang="en-US"/>
              </a:p>
            </p:txBody>
          </p:sp>
        </p:grpSp>
        <p:sp>
          <p:nvSpPr>
            <p:cNvPr id="97" name="Freeform 62"/>
            <p:cNvSpPr>
              <a:spLocks/>
            </p:cNvSpPr>
            <p:nvPr/>
          </p:nvSpPr>
          <p:spPr bwMode="auto">
            <a:xfrm>
              <a:off x="3576" y="1200"/>
              <a:ext cx="385" cy="385"/>
            </a:xfrm>
            <a:custGeom>
              <a:avLst/>
              <a:gdLst/>
              <a:ahLst/>
              <a:cxnLst>
                <a:cxn ang="0">
                  <a:pos x="0" y="384"/>
                </a:cxn>
                <a:cxn ang="0">
                  <a:pos x="48" y="384"/>
                </a:cxn>
                <a:cxn ang="0">
                  <a:pos x="48" y="336"/>
                </a:cxn>
                <a:cxn ang="0">
                  <a:pos x="96" y="336"/>
                </a:cxn>
                <a:cxn ang="0">
                  <a:pos x="96" y="288"/>
                </a:cxn>
                <a:cxn ang="0">
                  <a:pos x="144" y="288"/>
                </a:cxn>
                <a:cxn ang="0">
                  <a:pos x="144" y="240"/>
                </a:cxn>
                <a:cxn ang="0">
                  <a:pos x="192" y="240"/>
                </a:cxn>
                <a:cxn ang="0">
                  <a:pos x="192" y="192"/>
                </a:cxn>
                <a:cxn ang="0">
                  <a:pos x="240" y="192"/>
                </a:cxn>
                <a:cxn ang="0">
                  <a:pos x="240" y="144"/>
                </a:cxn>
                <a:cxn ang="0">
                  <a:pos x="288" y="144"/>
                </a:cxn>
                <a:cxn ang="0">
                  <a:pos x="288" y="96"/>
                </a:cxn>
                <a:cxn ang="0">
                  <a:pos x="336" y="96"/>
                </a:cxn>
                <a:cxn ang="0">
                  <a:pos x="336" y="48"/>
                </a:cxn>
                <a:cxn ang="0">
                  <a:pos x="384" y="48"/>
                </a:cxn>
                <a:cxn ang="0">
                  <a:pos x="384" y="0"/>
                </a:cxn>
              </a:cxnLst>
              <a:rect l="0" t="0" r="r" b="b"/>
              <a:pathLst>
                <a:path w="385" h="385">
                  <a:moveTo>
                    <a:pt x="0" y="384"/>
                  </a:moveTo>
                  <a:lnTo>
                    <a:pt x="48" y="384"/>
                  </a:lnTo>
                  <a:lnTo>
                    <a:pt x="48" y="336"/>
                  </a:lnTo>
                  <a:lnTo>
                    <a:pt x="96" y="336"/>
                  </a:lnTo>
                  <a:lnTo>
                    <a:pt x="96" y="288"/>
                  </a:lnTo>
                  <a:lnTo>
                    <a:pt x="144" y="288"/>
                  </a:lnTo>
                  <a:lnTo>
                    <a:pt x="144" y="240"/>
                  </a:lnTo>
                  <a:lnTo>
                    <a:pt x="192" y="240"/>
                  </a:lnTo>
                  <a:lnTo>
                    <a:pt x="192" y="192"/>
                  </a:lnTo>
                  <a:lnTo>
                    <a:pt x="240" y="192"/>
                  </a:lnTo>
                  <a:lnTo>
                    <a:pt x="240" y="144"/>
                  </a:lnTo>
                  <a:lnTo>
                    <a:pt x="288" y="144"/>
                  </a:lnTo>
                  <a:lnTo>
                    <a:pt x="288" y="96"/>
                  </a:lnTo>
                  <a:lnTo>
                    <a:pt x="336" y="96"/>
                  </a:lnTo>
                  <a:lnTo>
                    <a:pt x="336" y="48"/>
                  </a:lnTo>
                  <a:lnTo>
                    <a:pt x="384" y="48"/>
                  </a:lnTo>
                  <a:lnTo>
                    <a:pt x="384" y="0"/>
                  </a:lnTo>
                </a:path>
              </a:pathLst>
            </a:custGeom>
            <a:grpFill/>
            <a:ln w="25400" cap="rnd" cmpd="sng">
              <a:solidFill>
                <a:schemeClr val="tx1"/>
              </a:solidFill>
              <a:prstDash val="solid"/>
              <a:round/>
              <a:headEnd type="none" w="med" len="med"/>
              <a:tailEnd type="none" w="med" len="med"/>
            </a:ln>
            <a:effectLst/>
          </p:spPr>
          <p:txBody>
            <a:bodyPr/>
            <a:lstStyle/>
            <a:p>
              <a:endParaRPr lang="en-US"/>
            </a:p>
          </p:txBody>
        </p:sp>
      </p:grpSp>
      <p:grpSp>
        <p:nvGrpSpPr>
          <p:cNvPr id="115" name="Group 63"/>
          <p:cNvGrpSpPr>
            <a:grpSpLocks/>
          </p:cNvGrpSpPr>
          <p:nvPr/>
        </p:nvGrpSpPr>
        <p:grpSpPr bwMode="auto">
          <a:xfrm>
            <a:off x="6313488" y="4356099"/>
            <a:ext cx="1052512" cy="914400"/>
            <a:chOff x="4848" y="1104"/>
            <a:chExt cx="745" cy="576"/>
          </a:xfrm>
          <a:solidFill>
            <a:schemeClr val="bg2">
              <a:lumMod val="60000"/>
              <a:lumOff val="40000"/>
            </a:schemeClr>
          </a:solidFill>
          <a:effectLst>
            <a:outerShdw blurRad="50800" dist="38100" dir="2700000" algn="tl" rotWithShape="0">
              <a:prstClr val="black">
                <a:alpha val="40000"/>
              </a:prstClr>
            </a:outerShdw>
          </a:effectLst>
        </p:grpSpPr>
        <p:grpSp>
          <p:nvGrpSpPr>
            <p:cNvPr id="116" name="Group 64"/>
            <p:cNvGrpSpPr>
              <a:grpSpLocks/>
            </p:cNvGrpSpPr>
            <p:nvPr/>
          </p:nvGrpSpPr>
          <p:grpSpPr bwMode="auto">
            <a:xfrm>
              <a:off x="4848" y="1104"/>
              <a:ext cx="745" cy="576"/>
              <a:chOff x="4848" y="1104"/>
              <a:chExt cx="745" cy="576"/>
            </a:xfrm>
            <a:grpFill/>
          </p:grpSpPr>
          <p:sp>
            <p:nvSpPr>
              <p:cNvPr id="120" name="Freeform 65"/>
              <p:cNvSpPr>
                <a:spLocks/>
              </p:cNvSpPr>
              <p:nvPr/>
            </p:nvSpPr>
            <p:spPr bwMode="auto">
              <a:xfrm>
                <a:off x="4848"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grpFill/>
              <a:ln w="12700" cap="rnd" cmpd="sng">
                <a:noFill/>
                <a:prstDash val="solid"/>
                <a:round/>
                <a:headEnd type="none" w="med" len="med"/>
                <a:tailEnd type="none" w="med" len="med"/>
              </a:ln>
              <a:effectLst>
                <a:outerShdw dist="107763" dir="2700000" algn="ctr" rotWithShape="0">
                  <a:schemeClr val="tx2"/>
                </a:outerShdw>
              </a:effectLst>
            </p:spPr>
            <p:txBody>
              <a:bodyPr/>
              <a:lstStyle/>
              <a:p>
                <a:endParaRPr lang="en-US"/>
              </a:p>
            </p:txBody>
          </p:sp>
          <p:sp>
            <p:nvSpPr>
              <p:cNvPr id="121" name="Rectangle 66"/>
              <p:cNvSpPr>
                <a:spLocks noChangeArrowheads="1"/>
              </p:cNvSpPr>
              <p:nvPr/>
            </p:nvSpPr>
            <p:spPr bwMode="auto">
              <a:xfrm>
                <a:off x="4920" y="1104"/>
                <a:ext cx="576" cy="576"/>
              </a:xfrm>
              <a:prstGeom prst="rect">
                <a:avLst/>
              </a:prstGeom>
              <a:grpFill/>
              <a:ln w="12700">
                <a:noFill/>
                <a:miter lim="800000"/>
                <a:headEnd/>
                <a:tailEnd/>
              </a:ln>
              <a:effectLst>
                <a:outerShdw dist="107763" dir="2700000" algn="ctr" rotWithShape="0">
                  <a:schemeClr val="tx2"/>
                </a:outerShdw>
              </a:effectLst>
            </p:spPr>
            <p:txBody>
              <a:bodyPr wrap="none" anchor="ctr"/>
              <a:lstStyle/>
              <a:p>
                <a:endParaRPr lang="en-US"/>
              </a:p>
            </p:txBody>
          </p:sp>
          <p:sp>
            <p:nvSpPr>
              <p:cNvPr id="122" name="Line 67"/>
              <p:cNvSpPr>
                <a:spLocks noChangeShapeType="1"/>
              </p:cNvSpPr>
              <p:nvPr/>
            </p:nvSpPr>
            <p:spPr bwMode="auto">
              <a:xfrm>
                <a:off x="5496" y="1104"/>
                <a:ext cx="0" cy="576"/>
              </a:xfrm>
              <a:prstGeom prst="line">
                <a:avLst/>
              </a:prstGeom>
              <a:grpFill/>
              <a:ln w="12700">
                <a:solidFill>
                  <a:schemeClr val="tx1"/>
                </a:solidFill>
                <a:round/>
                <a:headEnd/>
                <a:tailEnd/>
              </a:ln>
              <a:effectLst/>
            </p:spPr>
            <p:txBody>
              <a:bodyPr/>
              <a:lstStyle/>
              <a:p>
                <a:endParaRPr lang="en-US"/>
              </a:p>
            </p:txBody>
          </p:sp>
          <p:sp>
            <p:nvSpPr>
              <p:cNvPr id="123" name="Line 68"/>
              <p:cNvSpPr>
                <a:spLocks noChangeShapeType="1"/>
              </p:cNvSpPr>
              <p:nvPr/>
            </p:nvSpPr>
            <p:spPr bwMode="auto">
              <a:xfrm>
                <a:off x="4920" y="1680"/>
                <a:ext cx="576" cy="0"/>
              </a:xfrm>
              <a:prstGeom prst="line">
                <a:avLst/>
              </a:prstGeom>
              <a:grpFill/>
              <a:ln w="12700">
                <a:solidFill>
                  <a:schemeClr val="tx1"/>
                </a:solidFill>
                <a:round/>
                <a:headEnd/>
                <a:tailEnd/>
              </a:ln>
              <a:effectLst/>
            </p:spPr>
            <p:txBody>
              <a:bodyPr/>
              <a:lstStyle/>
              <a:p>
                <a:endParaRPr lang="en-US"/>
              </a:p>
            </p:txBody>
          </p:sp>
          <p:sp>
            <p:nvSpPr>
              <p:cNvPr id="124" name="Rectangle 69"/>
              <p:cNvSpPr>
                <a:spLocks noChangeArrowheads="1"/>
              </p:cNvSpPr>
              <p:nvPr/>
            </p:nvSpPr>
            <p:spPr bwMode="auto">
              <a:xfrm>
                <a:off x="4984" y="1168"/>
                <a:ext cx="448" cy="448"/>
              </a:xfrm>
              <a:prstGeom prst="rect">
                <a:avLst/>
              </a:prstGeom>
              <a:grpFill/>
              <a:ln w="50800">
                <a:solidFill>
                  <a:schemeClr val="folHlink"/>
                </a:solidFill>
                <a:miter lim="800000"/>
                <a:headEnd/>
                <a:tailEnd/>
              </a:ln>
              <a:effectLst/>
            </p:spPr>
            <p:txBody>
              <a:bodyPr wrap="none" anchor="ctr"/>
              <a:lstStyle/>
              <a:p>
                <a:endParaRPr lang="en-US"/>
              </a:p>
            </p:txBody>
          </p:sp>
          <p:sp>
            <p:nvSpPr>
              <p:cNvPr id="125" name="Line 70"/>
              <p:cNvSpPr>
                <a:spLocks noChangeShapeType="1"/>
              </p:cNvSpPr>
              <p:nvPr/>
            </p:nvSpPr>
            <p:spPr bwMode="auto">
              <a:xfrm>
                <a:off x="4968" y="1632"/>
                <a:ext cx="480" cy="0"/>
              </a:xfrm>
              <a:prstGeom prst="line">
                <a:avLst/>
              </a:prstGeom>
              <a:grpFill/>
              <a:ln w="12700">
                <a:solidFill>
                  <a:srgbClr val="FFFFFF"/>
                </a:solidFill>
                <a:round/>
                <a:headEnd/>
                <a:tailEnd/>
              </a:ln>
              <a:effectLst/>
            </p:spPr>
            <p:txBody>
              <a:bodyPr/>
              <a:lstStyle/>
              <a:p>
                <a:endParaRPr lang="en-US"/>
              </a:p>
            </p:txBody>
          </p:sp>
          <p:sp>
            <p:nvSpPr>
              <p:cNvPr id="126" name="Line 71"/>
              <p:cNvSpPr>
                <a:spLocks noChangeShapeType="1"/>
              </p:cNvSpPr>
              <p:nvPr/>
            </p:nvSpPr>
            <p:spPr bwMode="auto">
              <a:xfrm flipV="1">
                <a:off x="4968" y="1152"/>
                <a:ext cx="0" cy="480"/>
              </a:xfrm>
              <a:prstGeom prst="line">
                <a:avLst/>
              </a:prstGeom>
              <a:grpFill/>
              <a:ln w="12700">
                <a:solidFill>
                  <a:schemeClr val="tx1"/>
                </a:solidFill>
                <a:round/>
                <a:headEnd/>
                <a:tailEnd/>
              </a:ln>
              <a:effectLst/>
            </p:spPr>
            <p:txBody>
              <a:bodyPr/>
              <a:lstStyle/>
              <a:p>
                <a:endParaRPr lang="en-US"/>
              </a:p>
            </p:txBody>
          </p:sp>
          <p:sp>
            <p:nvSpPr>
              <p:cNvPr id="127" name="Line 72"/>
              <p:cNvSpPr>
                <a:spLocks noChangeShapeType="1"/>
              </p:cNvSpPr>
              <p:nvPr/>
            </p:nvSpPr>
            <p:spPr bwMode="auto">
              <a:xfrm>
                <a:off x="4968" y="1152"/>
                <a:ext cx="480" cy="0"/>
              </a:xfrm>
              <a:prstGeom prst="line">
                <a:avLst/>
              </a:prstGeom>
              <a:grpFill/>
              <a:ln w="12700">
                <a:solidFill>
                  <a:schemeClr val="tx1"/>
                </a:solidFill>
                <a:round/>
                <a:headEnd/>
                <a:tailEnd/>
              </a:ln>
              <a:effectLst/>
            </p:spPr>
            <p:txBody>
              <a:bodyPr/>
              <a:lstStyle/>
              <a:p>
                <a:endParaRPr lang="en-US"/>
              </a:p>
            </p:txBody>
          </p:sp>
          <p:sp>
            <p:nvSpPr>
              <p:cNvPr id="128" name="Line 73"/>
              <p:cNvSpPr>
                <a:spLocks noChangeShapeType="1"/>
              </p:cNvSpPr>
              <p:nvPr/>
            </p:nvSpPr>
            <p:spPr bwMode="auto">
              <a:xfrm>
                <a:off x="4920" y="1104"/>
                <a:ext cx="576" cy="0"/>
              </a:xfrm>
              <a:prstGeom prst="line">
                <a:avLst/>
              </a:prstGeom>
              <a:grpFill/>
              <a:ln w="12700">
                <a:solidFill>
                  <a:srgbClr val="FFFFFF"/>
                </a:solidFill>
                <a:round/>
                <a:headEnd/>
                <a:tailEnd/>
              </a:ln>
              <a:effectLst/>
            </p:spPr>
            <p:txBody>
              <a:bodyPr/>
              <a:lstStyle/>
              <a:p>
                <a:endParaRPr lang="en-US"/>
              </a:p>
            </p:txBody>
          </p:sp>
          <p:sp>
            <p:nvSpPr>
              <p:cNvPr id="129" name="Line 74"/>
              <p:cNvSpPr>
                <a:spLocks noChangeShapeType="1"/>
              </p:cNvSpPr>
              <p:nvPr/>
            </p:nvSpPr>
            <p:spPr bwMode="auto">
              <a:xfrm>
                <a:off x="4920" y="1104"/>
                <a:ext cx="0" cy="240"/>
              </a:xfrm>
              <a:prstGeom prst="line">
                <a:avLst/>
              </a:prstGeom>
              <a:grpFill/>
              <a:ln w="12700">
                <a:solidFill>
                  <a:srgbClr val="FFFFFF"/>
                </a:solidFill>
                <a:round/>
                <a:headEnd/>
                <a:tailEnd/>
              </a:ln>
              <a:effectLst/>
            </p:spPr>
            <p:txBody>
              <a:bodyPr/>
              <a:lstStyle/>
              <a:p>
                <a:endParaRPr lang="en-US"/>
              </a:p>
            </p:txBody>
          </p:sp>
          <p:sp>
            <p:nvSpPr>
              <p:cNvPr id="130" name="Freeform 75"/>
              <p:cNvSpPr>
                <a:spLocks/>
              </p:cNvSpPr>
              <p:nvPr/>
            </p:nvSpPr>
            <p:spPr bwMode="auto">
              <a:xfrm>
                <a:off x="5448"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grpFill/>
              <a:ln w="12700" cap="rnd" cmpd="sng">
                <a:noFill/>
                <a:prstDash val="solid"/>
                <a:round/>
                <a:headEnd type="none" w="med" len="med"/>
                <a:tailEnd type="none" w="med" len="med"/>
              </a:ln>
              <a:effectLst>
                <a:outerShdw dist="107763" dir="2700000" algn="ctr" rotWithShape="0">
                  <a:schemeClr val="tx2"/>
                </a:outerShdw>
              </a:effectLst>
            </p:spPr>
            <p:txBody>
              <a:bodyPr/>
              <a:lstStyle/>
              <a:p>
                <a:endParaRPr lang="en-US"/>
              </a:p>
            </p:txBody>
          </p:sp>
          <p:sp>
            <p:nvSpPr>
              <p:cNvPr id="131" name="Line 76"/>
              <p:cNvSpPr>
                <a:spLocks noChangeShapeType="1"/>
              </p:cNvSpPr>
              <p:nvPr/>
            </p:nvSpPr>
            <p:spPr bwMode="auto">
              <a:xfrm>
                <a:off x="5448" y="1152"/>
                <a:ext cx="0" cy="480"/>
              </a:xfrm>
              <a:prstGeom prst="line">
                <a:avLst/>
              </a:prstGeom>
              <a:grpFill/>
              <a:ln w="12700">
                <a:solidFill>
                  <a:srgbClr val="FFFFFF"/>
                </a:solidFill>
                <a:round/>
                <a:headEnd/>
                <a:tailEnd/>
              </a:ln>
              <a:effectLst/>
            </p:spPr>
            <p:txBody>
              <a:bodyPr/>
              <a:lstStyle/>
              <a:p>
                <a:endParaRPr lang="en-US"/>
              </a:p>
            </p:txBody>
          </p:sp>
          <p:sp>
            <p:nvSpPr>
              <p:cNvPr id="132" name="Line 77"/>
              <p:cNvSpPr>
                <a:spLocks noChangeShapeType="1"/>
              </p:cNvSpPr>
              <p:nvPr/>
            </p:nvSpPr>
            <p:spPr bwMode="auto">
              <a:xfrm>
                <a:off x="5496" y="1344"/>
                <a:ext cx="48" cy="0"/>
              </a:xfrm>
              <a:prstGeom prst="line">
                <a:avLst/>
              </a:prstGeom>
              <a:grpFill/>
              <a:ln w="12700">
                <a:solidFill>
                  <a:srgbClr val="FFFFFF"/>
                </a:solidFill>
                <a:round/>
                <a:headEnd/>
                <a:tailEnd/>
              </a:ln>
              <a:effectLst/>
            </p:spPr>
            <p:txBody>
              <a:bodyPr/>
              <a:lstStyle/>
              <a:p>
                <a:endParaRPr lang="en-US"/>
              </a:p>
            </p:txBody>
          </p:sp>
          <p:sp>
            <p:nvSpPr>
              <p:cNvPr id="133" name="Line 78"/>
              <p:cNvSpPr>
                <a:spLocks noChangeShapeType="1"/>
              </p:cNvSpPr>
              <p:nvPr/>
            </p:nvSpPr>
            <p:spPr bwMode="auto">
              <a:xfrm>
                <a:off x="4920" y="1440"/>
                <a:ext cx="0" cy="240"/>
              </a:xfrm>
              <a:prstGeom prst="line">
                <a:avLst/>
              </a:prstGeom>
              <a:grpFill/>
              <a:ln w="12700">
                <a:solidFill>
                  <a:srgbClr val="FFFFFF"/>
                </a:solidFill>
                <a:round/>
                <a:headEnd/>
                <a:tailEnd/>
              </a:ln>
              <a:effectLst/>
            </p:spPr>
            <p:txBody>
              <a:bodyPr/>
              <a:lstStyle/>
              <a:p>
                <a:endParaRPr lang="en-US"/>
              </a:p>
            </p:txBody>
          </p:sp>
          <p:sp>
            <p:nvSpPr>
              <p:cNvPr id="134" name="Line 79"/>
              <p:cNvSpPr>
                <a:spLocks noChangeShapeType="1"/>
              </p:cNvSpPr>
              <p:nvPr/>
            </p:nvSpPr>
            <p:spPr bwMode="auto">
              <a:xfrm>
                <a:off x="4848" y="1344"/>
                <a:ext cx="0" cy="96"/>
              </a:xfrm>
              <a:prstGeom prst="line">
                <a:avLst/>
              </a:prstGeom>
              <a:grpFill/>
              <a:ln w="12700">
                <a:solidFill>
                  <a:srgbClr val="FFFFFF"/>
                </a:solidFill>
                <a:round/>
                <a:headEnd/>
                <a:tailEnd/>
              </a:ln>
              <a:effectLst/>
            </p:spPr>
            <p:txBody>
              <a:bodyPr/>
              <a:lstStyle/>
              <a:p>
                <a:endParaRPr lang="en-US"/>
              </a:p>
            </p:txBody>
          </p:sp>
          <p:sp>
            <p:nvSpPr>
              <p:cNvPr id="135" name="Line 80"/>
              <p:cNvSpPr>
                <a:spLocks noChangeShapeType="1"/>
              </p:cNvSpPr>
              <p:nvPr/>
            </p:nvSpPr>
            <p:spPr bwMode="auto">
              <a:xfrm>
                <a:off x="4848" y="1344"/>
                <a:ext cx="72" cy="0"/>
              </a:xfrm>
              <a:prstGeom prst="line">
                <a:avLst/>
              </a:prstGeom>
              <a:grpFill/>
              <a:ln w="12700">
                <a:solidFill>
                  <a:srgbClr val="FFFFFF"/>
                </a:solidFill>
                <a:round/>
                <a:headEnd/>
                <a:tailEnd/>
              </a:ln>
              <a:effectLst/>
            </p:spPr>
            <p:txBody>
              <a:bodyPr/>
              <a:lstStyle/>
              <a:p>
                <a:endParaRPr lang="en-US"/>
              </a:p>
            </p:txBody>
          </p:sp>
          <p:sp>
            <p:nvSpPr>
              <p:cNvPr id="136" name="Line 81"/>
              <p:cNvSpPr>
                <a:spLocks noChangeShapeType="1"/>
              </p:cNvSpPr>
              <p:nvPr/>
            </p:nvSpPr>
            <p:spPr bwMode="auto">
              <a:xfrm>
                <a:off x="4848" y="1440"/>
                <a:ext cx="72" cy="0"/>
              </a:xfrm>
              <a:prstGeom prst="line">
                <a:avLst/>
              </a:prstGeom>
              <a:grpFill/>
              <a:ln w="12700">
                <a:solidFill>
                  <a:schemeClr val="tx1"/>
                </a:solidFill>
                <a:round/>
                <a:headEnd/>
                <a:tailEnd/>
              </a:ln>
              <a:effectLst/>
            </p:spPr>
            <p:txBody>
              <a:bodyPr/>
              <a:lstStyle/>
              <a:p>
                <a:endParaRPr lang="en-US"/>
              </a:p>
            </p:txBody>
          </p:sp>
        </p:grpSp>
        <p:grpSp>
          <p:nvGrpSpPr>
            <p:cNvPr id="117" name="Group 82"/>
            <p:cNvGrpSpPr>
              <a:grpSpLocks/>
            </p:cNvGrpSpPr>
            <p:nvPr/>
          </p:nvGrpSpPr>
          <p:grpSpPr bwMode="auto">
            <a:xfrm>
              <a:off x="5016" y="1236"/>
              <a:ext cx="385" cy="313"/>
              <a:chOff x="5016" y="1236"/>
              <a:chExt cx="385" cy="313"/>
            </a:xfrm>
            <a:grpFill/>
          </p:grpSpPr>
          <p:sp>
            <p:nvSpPr>
              <p:cNvPr id="118" name="Freeform 83"/>
              <p:cNvSpPr>
                <a:spLocks/>
              </p:cNvSpPr>
              <p:nvPr/>
            </p:nvSpPr>
            <p:spPr bwMode="auto">
              <a:xfrm>
                <a:off x="5016" y="1332"/>
                <a:ext cx="241" cy="217"/>
              </a:xfrm>
              <a:custGeom>
                <a:avLst/>
                <a:gdLst/>
                <a:ahLst/>
                <a:cxnLst>
                  <a:cxn ang="0">
                    <a:pos x="0" y="216"/>
                  </a:cxn>
                  <a:cxn ang="0">
                    <a:pos x="72" y="216"/>
                  </a:cxn>
                  <a:cxn ang="0">
                    <a:pos x="72" y="192"/>
                  </a:cxn>
                  <a:cxn ang="0">
                    <a:pos x="120" y="192"/>
                  </a:cxn>
                  <a:cxn ang="0">
                    <a:pos x="120" y="168"/>
                  </a:cxn>
                  <a:cxn ang="0">
                    <a:pos x="144" y="168"/>
                  </a:cxn>
                  <a:cxn ang="0">
                    <a:pos x="144" y="144"/>
                  </a:cxn>
                  <a:cxn ang="0">
                    <a:pos x="168" y="144"/>
                  </a:cxn>
                  <a:cxn ang="0">
                    <a:pos x="168" y="120"/>
                  </a:cxn>
                  <a:cxn ang="0">
                    <a:pos x="168" y="120"/>
                  </a:cxn>
                  <a:cxn ang="0">
                    <a:pos x="168" y="96"/>
                  </a:cxn>
                  <a:cxn ang="0">
                    <a:pos x="192" y="96"/>
                  </a:cxn>
                  <a:cxn ang="0">
                    <a:pos x="192" y="48"/>
                  </a:cxn>
                  <a:cxn ang="0">
                    <a:pos x="216" y="48"/>
                  </a:cxn>
                  <a:cxn ang="0">
                    <a:pos x="216" y="0"/>
                  </a:cxn>
                  <a:cxn ang="0">
                    <a:pos x="240" y="0"/>
                  </a:cxn>
                </a:cxnLst>
                <a:rect l="0" t="0" r="r" b="b"/>
                <a:pathLst>
                  <a:path w="241" h="217">
                    <a:moveTo>
                      <a:pt x="0" y="216"/>
                    </a:moveTo>
                    <a:lnTo>
                      <a:pt x="72" y="216"/>
                    </a:lnTo>
                    <a:lnTo>
                      <a:pt x="72" y="192"/>
                    </a:lnTo>
                    <a:lnTo>
                      <a:pt x="120" y="192"/>
                    </a:lnTo>
                    <a:lnTo>
                      <a:pt x="120" y="168"/>
                    </a:lnTo>
                    <a:lnTo>
                      <a:pt x="144" y="168"/>
                    </a:lnTo>
                    <a:lnTo>
                      <a:pt x="144" y="144"/>
                    </a:lnTo>
                    <a:lnTo>
                      <a:pt x="168" y="144"/>
                    </a:lnTo>
                    <a:lnTo>
                      <a:pt x="168" y="120"/>
                    </a:lnTo>
                    <a:lnTo>
                      <a:pt x="168" y="120"/>
                    </a:lnTo>
                    <a:lnTo>
                      <a:pt x="168" y="96"/>
                    </a:lnTo>
                    <a:lnTo>
                      <a:pt x="192" y="96"/>
                    </a:lnTo>
                    <a:lnTo>
                      <a:pt x="192" y="48"/>
                    </a:lnTo>
                    <a:lnTo>
                      <a:pt x="216" y="48"/>
                    </a:lnTo>
                    <a:lnTo>
                      <a:pt x="216" y="0"/>
                    </a:lnTo>
                    <a:lnTo>
                      <a:pt x="240" y="0"/>
                    </a:lnTo>
                  </a:path>
                </a:pathLst>
              </a:custGeom>
              <a:grpFill/>
              <a:ln w="25400" cap="rnd" cmpd="sng">
                <a:solidFill>
                  <a:schemeClr val="tx1"/>
                </a:solidFill>
                <a:prstDash val="solid"/>
                <a:round/>
                <a:headEnd type="none" w="med" len="med"/>
                <a:tailEnd type="none" w="med" len="med"/>
              </a:ln>
              <a:effectLst/>
            </p:spPr>
            <p:txBody>
              <a:bodyPr/>
              <a:lstStyle/>
              <a:p>
                <a:endParaRPr lang="en-US"/>
              </a:p>
            </p:txBody>
          </p:sp>
          <p:sp>
            <p:nvSpPr>
              <p:cNvPr id="119" name="Freeform 84"/>
              <p:cNvSpPr>
                <a:spLocks/>
              </p:cNvSpPr>
              <p:nvPr/>
            </p:nvSpPr>
            <p:spPr bwMode="auto">
              <a:xfrm>
                <a:off x="5256" y="1236"/>
                <a:ext cx="145" cy="97"/>
              </a:xfrm>
              <a:custGeom>
                <a:avLst/>
                <a:gdLst/>
                <a:ahLst/>
                <a:cxnLst>
                  <a:cxn ang="0">
                    <a:pos x="0" y="96"/>
                  </a:cxn>
                  <a:cxn ang="0">
                    <a:pos x="0" y="72"/>
                  </a:cxn>
                  <a:cxn ang="0">
                    <a:pos x="24" y="72"/>
                  </a:cxn>
                  <a:cxn ang="0">
                    <a:pos x="24" y="48"/>
                  </a:cxn>
                  <a:cxn ang="0">
                    <a:pos x="48" y="48"/>
                  </a:cxn>
                  <a:cxn ang="0">
                    <a:pos x="48" y="24"/>
                  </a:cxn>
                  <a:cxn ang="0">
                    <a:pos x="96" y="24"/>
                  </a:cxn>
                  <a:cxn ang="0">
                    <a:pos x="96" y="0"/>
                  </a:cxn>
                  <a:cxn ang="0">
                    <a:pos x="144" y="0"/>
                  </a:cxn>
                  <a:cxn ang="0">
                    <a:pos x="144" y="0"/>
                  </a:cxn>
                </a:cxnLst>
                <a:rect l="0" t="0" r="r" b="b"/>
                <a:pathLst>
                  <a:path w="145" h="97">
                    <a:moveTo>
                      <a:pt x="0" y="96"/>
                    </a:moveTo>
                    <a:lnTo>
                      <a:pt x="0" y="72"/>
                    </a:lnTo>
                    <a:lnTo>
                      <a:pt x="24" y="72"/>
                    </a:lnTo>
                    <a:lnTo>
                      <a:pt x="24" y="48"/>
                    </a:lnTo>
                    <a:lnTo>
                      <a:pt x="48" y="48"/>
                    </a:lnTo>
                    <a:lnTo>
                      <a:pt x="48" y="24"/>
                    </a:lnTo>
                    <a:lnTo>
                      <a:pt x="96" y="24"/>
                    </a:lnTo>
                    <a:lnTo>
                      <a:pt x="96" y="0"/>
                    </a:lnTo>
                    <a:lnTo>
                      <a:pt x="144" y="0"/>
                    </a:lnTo>
                    <a:lnTo>
                      <a:pt x="144" y="0"/>
                    </a:lnTo>
                  </a:path>
                </a:pathLst>
              </a:custGeom>
              <a:grpFill/>
              <a:ln w="25400" cap="rnd" cmpd="sng">
                <a:solidFill>
                  <a:schemeClr val="tx1"/>
                </a:solidFill>
                <a:prstDash val="solid"/>
                <a:round/>
                <a:headEnd type="none" w="med" len="med"/>
                <a:tailEnd type="none" w="med" len="med"/>
              </a:ln>
              <a:effectLst/>
            </p:spPr>
            <p:txBody>
              <a:bodyPr/>
              <a:lstStyle/>
              <a:p>
                <a:endParaRPr lang="en-US"/>
              </a:p>
            </p:txBody>
          </p:sp>
        </p:grpSp>
      </p:grpSp>
      <p:sp>
        <p:nvSpPr>
          <p:cNvPr id="137" name="Rectangle 86"/>
          <p:cNvSpPr>
            <a:spLocks noChangeArrowheads="1"/>
          </p:cNvSpPr>
          <p:nvPr/>
        </p:nvSpPr>
        <p:spPr bwMode="auto">
          <a:xfrm>
            <a:off x="2957513" y="4457699"/>
            <a:ext cx="1430337" cy="6985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0488" tIns="44450" rIns="90488" bIns="44450">
            <a:spAutoFit/>
          </a:bodyPr>
          <a:lstStyle/>
          <a:p>
            <a:pPr algn="ctr"/>
            <a:r>
              <a:rPr lang="en-US" sz="2000"/>
              <a:t>analog</a:t>
            </a:r>
          </a:p>
          <a:p>
            <a:pPr algn="ctr"/>
            <a:r>
              <a:rPr lang="en-US" sz="2000"/>
              <a:t>voltages</a:t>
            </a:r>
          </a:p>
        </p:txBody>
      </p:sp>
      <p:sp>
        <p:nvSpPr>
          <p:cNvPr id="138" name="Rectangle 87"/>
          <p:cNvSpPr>
            <a:spLocks noChangeArrowheads="1"/>
          </p:cNvSpPr>
          <p:nvPr/>
        </p:nvSpPr>
        <p:spPr bwMode="auto">
          <a:xfrm>
            <a:off x="5192713" y="4457699"/>
            <a:ext cx="1227137" cy="6985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0488" tIns="44450" rIns="90488" bIns="44450">
            <a:spAutoFit/>
          </a:bodyPr>
          <a:lstStyle/>
          <a:p>
            <a:pPr algn="ctr"/>
            <a:r>
              <a:rPr lang="en-US" sz="2000" dirty="0"/>
              <a:t>digital</a:t>
            </a:r>
          </a:p>
          <a:p>
            <a:pPr algn="ctr"/>
            <a:r>
              <a:rPr lang="en-US" sz="2000" dirty="0"/>
              <a:t>values</a:t>
            </a:r>
          </a:p>
        </p:txBody>
      </p:sp>
      <p:sp>
        <p:nvSpPr>
          <p:cNvPr id="139" name="Rectangle 88"/>
          <p:cNvSpPr>
            <a:spLocks noChangeArrowheads="1"/>
          </p:cNvSpPr>
          <p:nvPr/>
        </p:nvSpPr>
        <p:spPr bwMode="auto">
          <a:xfrm>
            <a:off x="7404815" y="4457699"/>
            <a:ext cx="836770" cy="705321"/>
          </a:xfrm>
          <a:prstGeom prst="rect">
            <a:avLst/>
          </a:prstGeom>
          <a:noFill/>
          <a:ln w="12700">
            <a:noFill/>
            <a:miter lim="800000"/>
            <a:headEnd/>
            <a:tailEnd/>
          </a:ln>
          <a:effectLst>
            <a:outerShdw blurRad="50800" dist="38100" dir="2700000" algn="tl" rotWithShape="0">
              <a:prstClr val="black">
                <a:alpha val="40000"/>
              </a:prstClr>
            </a:outerShdw>
          </a:effectLst>
        </p:spPr>
        <p:txBody>
          <a:bodyPr wrap="none" lIns="90488" tIns="44450" rIns="90488" bIns="44450">
            <a:spAutoFit/>
          </a:bodyPr>
          <a:lstStyle/>
          <a:p>
            <a:pPr algn="ctr"/>
            <a:r>
              <a:rPr lang="en-US" sz="2000"/>
              <a:t>pixel</a:t>
            </a:r>
          </a:p>
          <a:p>
            <a:pPr algn="ctr"/>
            <a:r>
              <a:rPr lang="en-US" sz="2000"/>
              <a:t>values</a:t>
            </a:r>
          </a:p>
        </p:txBody>
      </p:sp>
      <p:sp>
        <p:nvSpPr>
          <p:cNvPr id="140" name="Rectangle 91"/>
          <p:cNvSpPr>
            <a:spLocks noChangeArrowheads="1"/>
          </p:cNvSpPr>
          <p:nvPr/>
        </p:nvSpPr>
        <p:spPr bwMode="auto">
          <a:xfrm>
            <a:off x="3973513" y="3817937"/>
            <a:ext cx="1633537" cy="4591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0488" tIns="44450" rIns="90488" bIns="44450">
            <a:spAutoFit/>
          </a:bodyPr>
          <a:lstStyle/>
          <a:p>
            <a:pPr algn="ctr">
              <a:spcBef>
                <a:spcPct val="50000"/>
              </a:spcBef>
            </a:pPr>
            <a:r>
              <a:rPr lang="en-US">
                <a:latin typeface="Times New Roman" pitchFamily="18" charset="0"/>
              </a:rPr>
              <a:t>ADC</a:t>
            </a:r>
          </a:p>
        </p:txBody>
      </p:sp>
      <p:sp>
        <p:nvSpPr>
          <p:cNvPr id="141" name="Rectangle 92"/>
          <p:cNvSpPr>
            <a:spLocks noChangeArrowheads="1"/>
          </p:cNvSpPr>
          <p:nvPr/>
        </p:nvSpPr>
        <p:spPr bwMode="auto">
          <a:xfrm>
            <a:off x="6005513" y="3817937"/>
            <a:ext cx="1633537" cy="4591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0488" tIns="44450" rIns="90488" bIns="44450">
            <a:spAutoFit/>
          </a:bodyPr>
          <a:lstStyle/>
          <a:p>
            <a:pPr algn="ctr">
              <a:spcBef>
                <a:spcPct val="50000"/>
              </a:spcBef>
            </a:pPr>
            <a:r>
              <a:rPr lang="en-US">
                <a:latin typeface="Times New Roman" pitchFamily="18" charset="0"/>
              </a:rPr>
              <a:t>Remapping</a:t>
            </a:r>
          </a:p>
        </p:txBody>
      </p:sp>
      <p:sp>
        <p:nvSpPr>
          <p:cNvPr id="142" name="Right Arrow 141"/>
          <p:cNvSpPr/>
          <p:nvPr/>
        </p:nvSpPr>
        <p:spPr bwMode="auto">
          <a:xfrm>
            <a:off x="6705600" y="2228849"/>
            <a:ext cx="1047750" cy="903288"/>
          </a:xfrm>
          <a:prstGeom prst="rightArrow">
            <a:avLst/>
          </a:prstGeom>
          <a:solidFill>
            <a:schemeClr val="accent2"/>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latin typeface="Arial" charset="0"/>
            </a:endParaRPr>
          </a:p>
        </p:txBody>
      </p:sp>
      <p:sp>
        <p:nvSpPr>
          <p:cNvPr id="143" name="Right Arrow 142"/>
          <p:cNvSpPr/>
          <p:nvPr/>
        </p:nvSpPr>
        <p:spPr bwMode="auto">
          <a:xfrm>
            <a:off x="669925" y="4367211"/>
            <a:ext cx="1047750" cy="903288"/>
          </a:xfrm>
          <a:prstGeom prst="rightArrow">
            <a:avLst/>
          </a:prstGeom>
          <a:solidFill>
            <a:schemeClr val="accent2"/>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latin typeface="Arial" charset="0"/>
            </a:endParaRPr>
          </a:p>
        </p:txBody>
      </p:sp>
      <p:sp>
        <p:nvSpPr>
          <p:cNvPr id="144" name="Rectangle 90"/>
          <p:cNvSpPr>
            <a:spLocks noChangeArrowheads="1"/>
          </p:cNvSpPr>
          <p:nvPr/>
        </p:nvSpPr>
        <p:spPr bwMode="auto">
          <a:xfrm>
            <a:off x="1752600" y="3817937"/>
            <a:ext cx="1633537" cy="459100"/>
          </a:xfrm>
          <a:prstGeom prst="rect">
            <a:avLst/>
          </a:prstGeom>
          <a:noFill/>
          <a:ln w="12700">
            <a:noFill/>
            <a:miter lim="800000"/>
            <a:headEnd/>
            <a:tailEnd/>
          </a:ln>
          <a:effectLst>
            <a:outerShdw blurRad="50800" dist="38100" dir="2700000" algn="tl" rotWithShape="0">
              <a:prstClr val="black">
                <a:alpha val="40000"/>
              </a:prstClr>
            </a:outerShdw>
          </a:effectLst>
        </p:spPr>
        <p:txBody>
          <a:bodyPr lIns="90488" tIns="44450" rIns="90488" bIns="44450">
            <a:spAutoFit/>
          </a:bodyPr>
          <a:lstStyle/>
          <a:p>
            <a:pPr algn="ctr">
              <a:spcBef>
                <a:spcPct val="50000"/>
              </a:spcBef>
            </a:pPr>
            <a:r>
              <a:rPr lang="en-US" dirty="0">
                <a:latin typeface="Times New Roman" pitchFamily="18" charset="0"/>
              </a:rPr>
              <a:t>CCD</a:t>
            </a:r>
          </a:p>
        </p:txBody>
      </p:sp>
      <p:sp>
        <p:nvSpPr>
          <p:cNvPr id="145" name="TextBox 144"/>
          <p:cNvSpPr txBox="1"/>
          <p:nvPr/>
        </p:nvSpPr>
        <p:spPr>
          <a:xfrm>
            <a:off x="5297488" y="5418137"/>
            <a:ext cx="1253345"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smtClean="0"/>
              <a:t>Raw </a:t>
            </a:r>
            <a:br>
              <a:rPr lang="en-US" sz="2000" dirty="0" smtClean="0"/>
            </a:br>
            <a:r>
              <a:rPr lang="en-US" sz="2000" dirty="0" smtClean="0"/>
              <a:t>Image</a:t>
            </a:r>
            <a:endParaRPr lang="en-US" sz="2000" dirty="0"/>
          </a:p>
        </p:txBody>
      </p:sp>
      <p:sp>
        <p:nvSpPr>
          <p:cNvPr id="146" name="TextBox 145"/>
          <p:cNvSpPr txBox="1"/>
          <p:nvPr/>
        </p:nvSpPr>
        <p:spPr>
          <a:xfrm>
            <a:off x="7281055" y="5418137"/>
            <a:ext cx="1253345"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smtClean="0"/>
              <a:t>JPEG</a:t>
            </a:r>
            <a:br>
              <a:rPr lang="en-US" sz="2000" dirty="0" smtClean="0"/>
            </a:br>
            <a:r>
              <a:rPr lang="en-US" sz="2000" dirty="0" smtClean="0"/>
              <a:t>Image</a:t>
            </a:r>
            <a:endParaRPr lang="en-US" sz="2000" dirty="0"/>
          </a:p>
        </p:txBody>
      </p:sp>
    </p:spTree>
    <p:extLst>
      <p:ext uri="{BB962C8B-B14F-4D97-AF65-F5344CB8AC3E}">
        <p14:creationId xmlns:p14="http://schemas.microsoft.com/office/powerpoint/2010/main" val="1365192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6"/>
                                        </p:tgtEl>
                                        <p:attrNameLst>
                                          <p:attrName>style.visibility</p:attrName>
                                        </p:attrNameLst>
                                      </p:cBhvr>
                                      <p:to>
                                        <p:strVal val="visible"/>
                                      </p:to>
                                    </p:set>
                                    <p:animEffect transition="in" filter="fade">
                                      <p:cBhvr>
                                        <p:cTn id="10"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14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ChangeArrowheads="1"/>
          </p:cNvSpPr>
          <p:nvPr/>
        </p:nvSpPr>
        <p:spPr bwMode="auto">
          <a:xfrm>
            <a:off x="1322388" y="5721350"/>
            <a:ext cx="6499225" cy="515938"/>
          </a:xfrm>
          <a:prstGeom prst="rect">
            <a:avLst/>
          </a:prstGeom>
          <a:noFill/>
          <a:ln w="12700">
            <a:noFill/>
            <a:miter lim="800000"/>
            <a:headEnd/>
            <a:tailEnd/>
          </a:ln>
          <a:effectLst/>
        </p:spPr>
        <p:txBody>
          <a:bodyPr lIns="90488" tIns="44450" rIns="90488" bIns="44450">
            <a:spAutoFit/>
          </a:bodyPr>
          <a:lstStyle/>
          <a:p>
            <a:pPr algn="ctr"/>
            <a:r>
              <a:rPr lang="en-US" sz="2800" b="1" dirty="0"/>
              <a:t>log Exposure = log (Radiance * </a:t>
            </a:r>
            <a:r>
              <a:rPr lang="en-US" sz="2800" b="1" dirty="0" err="1">
                <a:latin typeface="Symbol" pitchFamily="18" charset="2"/>
              </a:rPr>
              <a:t>D</a:t>
            </a:r>
            <a:r>
              <a:rPr lang="en-US" sz="2800" b="1" dirty="0" err="1"/>
              <a:t>t</a:t>
            </a:r>
            <a:r>
              <a:rPr lang="en-US" sz="2800" b="1" dirty="0"/>
              <a:t>)</a:t>
            </a:r>
          </a:p>
        </p:txBody>
      </p:sp>
      <p:sp>
        <p:nvSpPr>
          <p:cNvPr id="909315" name="Rectangle 3"/>
          <p:cNvSpPr>
            <a:spLocks noChangeArrowheads="1"/>
          </p:cNvSpPr>
          <p:nvPr/>
        </p:nvSpPr>
        <p:spPr bwMode="auto">
          <a:xfrm>
            <a:off x="1320800" y="1295400"/>
            <a:ext cx="6502400" cy="4267200"/>
          </a:xfrm>
          <a:prstGeom prst="rect">
            <a:avLst/>
          </a:prstGeom>
          <a:solidFill>
            <a:schemeClr val="folHlink"/>
          </a:solidFill>
          <a:ln w="12700">
            <a:noFill/>
            <a:miter lim="800000"/>
            <a:headEnd/>
            <a:tailEnd/>
          </a:ln>
          <a:effectLst/>
        </p:spPr>
        <p:txBody>
          <a:bodyPr wrap="none" anchor="ctr"/>
          <a:lstStyle/>
          <a:p>
            <a:endParaRPr lang="en-US"/>
          </a:p>
        </p:txBody>
      </p:sp>
      <p:sp>
        <p:nvSpPr>
          <p:cNvPr id="909316" name="Rectangle 4"/>
          <p:cNvSpPr>
            <a:spLocks noChangeArrowheads="1"/>
          </p:cNvSpPr>
          <p:nvPr/>
        </p:nvSpPr>
        <p:spPr bwMode="auto">
          <a:xfrm>
            <a:off x="1592263" y="1600200"/>
            <a:ext cx="5959475" cy="3657600"/>
          </a:xfrm>
          <a:prstGeom prst="rect">
            <a:avLst/>
          </a:prstGeom>
          <a:solidFill>
            <a:schemeClr val="tx2"/>
          </a:solidFill>
          <a:ln w="12700">
            <a:noFill/>
            <a:miter lim="800000"/>
            <a:headEnd/>
            <a:tailEnd/>
          </a:ln>
          <a:effectLst/>
        </p:spPr>
        <p:txBody>
          <a:bodyPr wrap="none" anchor="ctr"/>
          <a:lstStyle/>
          <a:p>
            <a:endParaRPr lang="en-US"/>
          </a:p>
        </p:txBody>
      </p:sp>
      <p:sp>
        <p:nvSpPr>
          <p:cNvPr id="909317" name="Arc 5"/>
          <p:cNvSpPr>
            <a:spLocks/>
          </p:cNvSpPr>
          <p:nvPr/>
        </p:nvSpPr>
        <p:spPr bwMode="auto">
          <a:xfrm>
            <a:off x="3217863" y="1295400"/>
            <a:ext cx="1895475" cy="33528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50800" cap="rnd">
            <a:solidFill>
              <a:srgbClr val="00FF00"/>
            </a:solidFill>
            <a:round/>
            <a:headEnd/>
            <a:tailEnd/>
          </a:ln>
          <a:effectLst/>
        </p:spPr>
        <p:txBody>
          <a:bodyPr/>
          <a:lstStyle/>
          <a:p>
            <a:endParaRPr lang="en-US"/>
          </a:p>
        </p:txBody>
      </p:sp>
      <p:sp>
        <p:nvSpPr>
          <p:cNvPr id="909318" name="Rectangle 6"/>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endParaRPr lang="en-US"/>
          </a:p>
        </p:txBody>
      </p:sp>
      <p:sp>
        <p:nvSpPr>
          <p:cNvPr id="909319" name="Rectangle 7"/>
          <p:cNvSpPr>
            <a:spLocks noChangeArrowheads="1"/>
          </p:cNvSpPr>
          <p:nvPr/>
        </p:nvSpPr>
        <p:spPr bwMode="auto">
          <a:xfrm>
            <a:off x="152400" y="152400"/>
            <a:ext cx="8001000" cy="643766"/>
          </a:xfrm>
          <a:prstGeom prst="rect">
            <a:avLst/>
          </a:prstGeom>
          <a:noFill/>
          <a:ln w="12700">
            <a:noFill/>
            <a:miter lim="800000"/>
            <a:headEnd/>
            <a:tailEnd/>
          </a:ln>
          <a:effectLst>
            <a:softEdge rad="31750"/>
          </a:effectLst>
        </p:spPr>
        <p:txBody>
          <a:bodyPr wrap="square" lIns="90488" tIns="44450" rIns="90488" bIns="44450">
            <a:spAutoFit/>
          </a:bodyPr>
          <a:lstStyle/>
          <a:p>
            <a:pPr algn="ctr"/>
            <a:r>
              <a:rPr lang="en-US" sz="3600" dirty="0">
                <a:latin typeface="+mn-lt"/>
              </a:rPr>
              <a:t>Imaging system response function</a:t>
            </a:r>
          </a:p>
        </p:txBody>
      </p:sp>
      <p:sp>
        <p:nvSpPr>
          <p:cNvPr id="909320" name="Rectangle 8"/>
          <p:cNvSpPr>
            <a:spLocks noChangeArrowheads="1"/>
          </p:cNvSpPr>
          <p:nvPr/>
        </p:nvSpPr>
        <p:spPr bwMode="auto">
          <a:xfrm>
            <a:off x="279325" y="2901950"/>
            <a:ext cx="1000275" cy="951543"/>
          </a:xfrm>
          <a:prstGeom prst="rect">
            <a:avLst/>
          </a:prstGeom>
          <a:noFill/>
          <a:ln w="12700">
            <a:noFill/>
            <a:miter lim="800000"/>
            <a:headEnd/>
            <a:tailEnd/>
          </a:ln>
          <a:effectLst/>
        </p:spPr>
        <p:txBody>
          <a:bodyPr wrap="none" lIns="90488" tIns="44450" rIns="90488" bIns="44450">
            <a:spAutoFit/>
          </a:bodyPr>
          <a:lstStyle/>
          <a:p>
            <a:pPr algn="ctr"/>
            <a:r>
              <a:rPr lang="en-US" sz="2800" b="1" dirty="0"/>
              <a:t>Pixel</a:t>
            </a:r>
          </a:p>
          <a:p>
            <a:pPr algn="ctr"/>
            <a:r>
              <a:rPr lang="en-US" sz="2800" b="1" dirty="0"/>
              <a:t>value</a:t>
            </a:r>
          </a:p>
        </p:txBody>
      </p:sp>
      <p:sp>
        <p:nvSpPr>
          <p:cNvPr id="909321" name="Rectangle 9"/>
          <p:cNvSpPr>
            <a:spLocks noChangeArrowheads="1"/>
          </p:cNvSpPr>
          <p:nvPr/>
        </p:nvSpPr>
        <p:spPr bwMode="auto">
          <a:xfrm>
            <a:off x="3217863" y="1295400"/>
            <a:ext cx="2708275" cy="304800"/>
          </a:xfrm>
          <a:prstGeom prst="rect">
            <a:avLst/>
          </a:prstGeom>
          <a:solidFill>
            <a:schemeClr val="folHlink"/>
          </a:solidFill>
          <a:ln w="12700">
            <a:noFill/>
            <a:miter lim="800000"/>
            <a:headEnd/>
            <a:tailEnd/>
          </a:ln>
          <a:effectLst/>
        </p:spPr>
        <p:txBody>
          <a:bodyPr wrap="none" anchor="ctr"/>
          <a:lstStyle/>
          <a:p>
            <a:endParaRPr lang="en-US"/>
          </a:p>
        </p:txBody>
      </p:sp>
      <p:grpSp>
        <p:nvGrpSpPr>
          <p:cNvPr id="909322" name="Group 10"/>
          <p:cNvGrpSpPr>
            <a:grpSpLocks/>
          </p:cNvGrpSpPr>
          <p:nvPr/>
        </p:nvGrpSpPr>
        <p:grpSpPr bwMode="auto">
          <a:xfrm>
            <a:off x="1320800" y="1295400"/>
            <a:ext cx="6502400" cy="4267200"/>
            <a:chOff x="936" y="816"/>
            <a:chExt cx="4608" cy="2688"/>
          </a:xfrm>
          <a:effectLst/>
        </p:grpSpPr>
        <p:sp>
          <p:nvSpPr>
            <p:cNvPr id="909323" name="Line 11"/>
            <p:cNvSpPr>
              <a:spLocks noChangeShapeType="1"/>
            </p:cNvSpPr>
            <p:nvPr/>
          </p:nvSpPr>
          <p:spPr bwMode="auto">
            <a:xfrm>
              <a:off x="936" y="3504"/>
              <a:ext cx="4608" cy="0"/>
            </a:xfrm>
            <a:prstGeom prst="line">
              <a:avLst/>
            </a:prstGeom>
            <a:noFill/>
            <a:ln w="25400">
              <a:solidFill>
                <a:schemeClr val="tx1"/>
              </a:solidFill>
              <a:round/>
              <a:headEnd/>
              <a:tailEnd/>
            </a:ln>
            <a:effectLst/>
          </p:spPr>
          <p:txBody>
            <a:bodyPr/>
            <a:lstStyle/>
            <a:p>
              <a:endParaRPr lang="en-US"/>
            </a:p>
          </p:txBody>
        </p:sp>
        <p:sp>
          <p:nvSpPr>
            <p:cNvPr id="909324" name="Line 12"/>
            <p:cNvSpPr>
              <a:spLocks noChangeShapeType="1"/>
            </p:cNvSpPr>
            <p:nvPr/>
          </p:nvSpPr>
          <p:spPr bwMode="auto">
            <a:xfrm>
              <a:off x="5544" y="816"/>
              <a:ext cx="0" cy="2688"/>
            </a:xfrm>
            <a:prstGeom prst="line">
              <a:avLst/>
            </a:prstGeom>
            <a:noFill/>
            <a:ln w="25400">
              <a:solidFill>
                <a:schemeClr val="tx1"/>
              </a:solidFill>
              <a:round/>
              <a:headEnd/>
              <a:tailEnd/>
            </a:ln>
            <a:effectLst/>
          </p:spPr>
          <p:txBody>
            <a:bodyPr/>
            <a:lstStyle/>
            <a:p>
              <a:endParaRPr lang="en-US"/>
            </a:p>
          </p:txBody>
        </p:sp>
        <p:sp>
          <p:nvSpPr>
            <p:cNvPr id="909325" name="Line 13"/>
            <p:cNvSpPr>
              <a:spLocks noChangeShapeType="1"/>
            </p:cNvSpPr>
            <p:nvPr/>
          </p:nvSpPr>
          <p:spPr bwMode="auto">
            <a:xfrm>
              <a:off x="936" y="816"/>
              <a:ext cx="4608" cy="0"/>
            </a:xfrm>
            <a:prstGeom prst="line">
              <a:avLst/>
            </a:prstGeom>
            <a:noFill/>
            <a:ln w="25400">
              <a:solidFill>
                <a:srgbClr val="FFFFFF"/>
              </a:solidFill>
              <a:round/>
              <a:headEnd/>
              <a:tailEnd/>
            </a:ln>
            <a:effectLst/>
          </p:spPr>
          <p:txBody>
            <a:bodyPr/>
            <a:lstStyle/>
            <a:p>
              <a:endParaRPr lang="en-US"/>
            </a:p>
          </p:txBody>
        </p:sp>
        <p:sp>
          <p:nvSpPr>
            <p:cNvPr id="909326" name="Line 14"/>
            <p:cNvSpPr>
              <a:spLocks noChangeShapeType="1"/>
            </p:cNvSpPr>
            <p:nvPr/>
          </p:nvSpPr>
          <p:spPr bwMode="auto">
            <a:xfrm>
              <a:off x="936" y="816"/>
              <a:ext cx="0" cy="2688"/>
            </a:xfrm>
            <a:prstGeom prst="line">
              <a:avLst/>
            </a:prstGeom>
            <a:noFill/>
            <a:ln w="25400">
              <a:solidFill>
                <a:srgbClr val="FFFFFF"/>
              </a:solidFill>
              <a:round/>
              <a:headEnd/>
              <a:tailEnd/>
            </a:ln>
            <a:effectLst/>
          </p:spPr>
          <p:txBody>
            <a:bodyPr/>
            <a:lstStyle/>
            <a:p>
              <a:endParaRPr lang="en-US"/>
            </a:p>
          </p:txBody>
        </p:sp>
      </p:grpSp>
      <p:sp>
        <p:nvSpPr>
          <p:cNvPr id="909327" name="Rectangle 15"/>
          <p:cNvSpPr>
            <a:spLocks noChangeArrowheads="1"/>
          </p:cNvSpPr>
          <p:nvPr/>
        </p:nvSpPr>
        <p:spPr bwMode="auto">
          <a:xfrm>
            <a:off x="3217863" y="1600200"/>
            <a:ext cx="2573337" cy="457200"/>
          </a:xfrm>
          <a:prstGeom prst="rect">
            <a:avLst/>
          </a:prstGeom>
          <a:solidFill>
            <a:schemeClr val="tx2"/>
          </a:solidFill>
          <a:ln w="12700">
            <a:noFill/>
            <a:miter lim="800000"/>
            <a:headEnd/>
            <a:tailEnd/>
          </a:ln>
          <a:effectLst/>
        </p:spPr>
        <p:txBody>
          <a:bodyPr wrap="none" anchor="ctr"/>
          <a:lstStyle/>
          <a:p>
            <a:endParaRPr lang="en-US"/>
          </a:p>
        </p:txBody>
      </p:sp>
      <p:sp>
        <p:nvSpPr>
          <p:cNvPr id="909328" name="Line 16"/>
          <p:cNvSpPr>
            <a:spLocks noChangeShapeType="1"/>
          </p:cNvSpPr>
          <p:nvPr/>
        </p:nvSpPr>
        <p:spPr bwMode="auto">
          <a:xfrm>
            <a:off x="5046663" y="2057400"/>
            <a:ext cx="2235200" cy="0"/>
          </a:xfrm>
          <a:prstGeom prst="line">
            <a:avLst/>
          </a:prstGeom>
          <a:noFill/>
          <a:ln w="50800">
            <a:solidFill>
              <a:srgbClr val="FC0128"/>
            </a:solidFill>
            <a:round/>
            <a:headEnd/>
            <a:tailEnd/>
          </a:ln>
          <a:effectLst/>
        </p:spPr>
        <p:txBody>
          <a:bodyPr/>
          <a:lstStyle/>
          <a:p>
            <a:endParaRPr lang="en-US"/>
          </a:p>
        </p:txBody>
      </p:sp>
      <p:sp>
        <p:nvSpPr>
          <p:cNvPr id="909329" name="Line 17"/>
          <p:cNvSpPr>
            <a:spLocks noChangeShapeType="1"/>
          </p:cNvSpPr>
          <p:nvPr/>
        </p:nvSpPr>
        <p:spPr bwMode="auto">
          <a:xfrm>
            <a:off x="1862138" y="4648200"/>
            <a:ext cx="1355725" cy="0"/>
          </a:xfrm>
          <a:prstGeom prst="line">
            <a:avLst/>
          </a:prstGeom>
          <a:noFill/>
          <a:ln w="50800">
            <a:solidFill>
              <a:srgbClr val="FC0128"/>
            </a:solidFill>
            <a:round/>
            <a:headEnd/>
            <a:tailEnd/>
          </a:ln>
          <a:effectLst/>
        </p:spPr>
        <p:txBody>
          <a:bodyPr/>
          <a:lstStyle/>
          <a:p>
            <a:endParaRPr lang="en-US"/>
          </a:p>
        </p:txBody>
      </p:sp>
      <p:grpSp>
        <p:nvGrpSpPr>
          <p:cNvPr id="909332" name="Group 20"/>
          <p:cNvGrpSpPr>
            <a:grpSpLocks/>
          </p:cNvGrpSpPr>
          <p:nvPr/>
        </p:nvGrpSpPr>
        <p:grpSpPr bwMode="auto">
          <a:xfrm>
            <a:off x="1592263" y="1600200"/>
            <a:ext cx="5959475" cy="3657600"/>
            <a:chOff x="1128" y="1008"/>
            <a:chExt cx="4224" cy="2304"/>
          </a:xfrm>
          <a:effectLst/>
        </p:grpSpPr>
        <p:sp>
          <p:nvSpPr>
            <p:cNvPr id="909333" name="Line 21"/>
            <p:cNvSpPr>
              <a:spLocks noChangeShapeType="1"/>
            </p:cNvSpPr>
            <p:nvPr/>
          </p:nvSpPr>
          <p:spPr bwMode="auto">
            <a:xfrm>
              <a:off x="1128" y="3312"/>
              <a:ext cx="4224" cy="0"/>
            </a:xfrm>
            <a:prstGeom prst="line">
              <a:avLst/>
            </a:prstGeom>
            <a:noFill/>
            <a:ln w="25400">
              <a:solidFill>
                <a:srgbClr val="FFFFFF"/>
              </a:solidFill>
              <a:round/>
              <a:headEnd/>
              <a:tailEnd/>
            </a:ln>
            <a:effectLst/>
          </p:spPr>
          <p:txBody>
            <a:bodyPr/>
            <a:lstStyle/>
            <a:p>
              <a:endParaRPr lang="en-US"/>
            </a:p>
          </p:txBody>
        </p:sp>
        <p:sp>
          <p:nvSpPr>
            <p:cNvPr id="909334" name="Line 22"/>
            <p:cNvSpPr>
              <a:spLocks noChangeShapeType="1"/>
            </p:cNvSpPr>
            <p:nvPr/>
          </p:nvSpPr>
          <p:spPr bwMode="auto">
            <a:xfrm flipV="1">
              <a:off x="5352" y="1008"/>
              <a:ext cx="0" cy="2304"/>
            </a:xfrm>
            <a:prstGeom prst="line">
              <a:avLst/>
            </a:prstGeom>
            <a:noFill/>
            <a:ln w="25400">
              <a:solidFill>
                <a:srgbClr val="FFFFFF"/>
              </a:solidFill>
              <a:round/>
              <a:headEnd/>
              <a:tailEnd/>
            </a:ln>
            <a:effectLst/>
          </p:spPr>
          <p:txBody>
            <a:bodyPr/>
            <a:lstStyle/>
            <a:p>
              <a:endParaRPr lang="en-US"/>
            </a:p>
          </p:txBody>
        </p:sp>
        <p:sp>
          <p:nvSpPr>
            <p:cNvPr id="909335" name="Line 23"/>
            <p:cNvSpPr>
              <a:spLocks noChangeShapeType="1"/>
            </p:cNvSpPr>
            <p:nvPr/>
          </p:nvSpPr>
          <p:spPr bwMode="auto">
            <a:xfrm flipH="1">
              <a:off x="1128" y="1008"/>
              <a:ext cx="4224" cy="0"/>
            </a:xfrm>
            <a:prstGeom prst="line">
              <a:avLst/>
            </a:prstGeom>
            <a:noFill/>
            <a:ln w="25400">
              <a:solidFill>
                <a:schemeClr val="tx1"/>
              </a:solidFill>
              <a:round/>
              <a:headEnd/>
              <a:tailEnd/>
            </a:ln>
            <a:effectLst/>
          </p:spPr>
          <p:txBody>
            <a:bodyPr/>
            <a:lstStyle/>
            <a:p>
              <a:endParaRPr lang="en-US"/>
            </a:p>
          </p:txBody>
        </p:sp>
        <p:sp>
          <p:nvSpPr>
            <p:cNvPr id="909336" name="Line 24"/>
            <p:cNvSpPr>
              <a:spLocks noChangeShapeType="1"/>
            </p:cNvSpPr>
            <p:nvPr/>
          </p:nvSpPr>
          <p:spPr bwMode="auto">
            <a:xfrm>
              <a:off x="1128" y="1008"/>
              <a:ext cx="0" cy="2304"/>
            </a:xfrm>
            <a:prstGeom prst="line">
              <a:avLst/>
            </a:prstGeom>
            <a:noFill/>
            <a:ln w="25400">
              <a:solidFill>
                <a:schemeClr val="tx1"/>
              </a:solidFill>
              <a:round/>
              <a:headEnd/>
              <a:tailEnd/>
            </a:ln>
            <a:effectLst/>
          </p:spPr>
          <p:txBody>
            <a:bodyPr/>
            <a:lstStyle/>
            <a:p>
              <a:endParaRPr lang="en-US"/>
            </a:p>
          </p:txBody>
        </p:sp>
      </p:grpSp>
      <p:sp>
        <p:nvSpPr>
          <p:cNvPr id="909337" name="Line 25"/>
          <p:cNvSpPr>
            <a:spLocks noChangeShapeType="1"/>
          </p:cNvSpPr>
          <p:nvPr/>
        </p:nvSpPr>
        <p:spPr bwMode="auto">
          <a:xfrm>
            <a:off x="4572000" y="3581400"/>
            <a:ext cx="0" cy="1676400"/>
          </a:xfrm>
          <a:prstGeom prst="line">
            <a:avLst/>
          </a:prstGeom>
          <a:noFill/>
          <a:ln w="25400">
            <a:solidFill>
              <a:srgbClr val="FFFFFF"/>
            </a:solidFill>
            <a:prstDash val="sysDot"/>
            <a:round/>
            <a:headEnd/>
            <a:tailEnd/>
          </a:ln>
          <a:effectLst/>
        </p:spPr>
        <p:txBody>
          <a:bodyPr/>
          <a:lstStyle/>
          <a:p>
            <a:endParaRPr lang="en-US"/>
          </a:p>
        </p:txBody>
      </p:sp>
      <p:sp>
        <p:nvSpPr>
          <p:cNvPr id="909338" name="Line 26"/>
          <p:cNvSpPr>
            <a:spLocks noChangeShapeType="1"/>
          </p:cNvSpPr>
          <p:nvPr/>
        </p:nvSpPr>
        <p:spPr bwMode="auto">
          <a:xfrm flipH="1">
            <a:off x="1592263" y="3581400"/>
            <a:ext cx="2979737" cy="0"/>
          </a:xfrm>
          <a:prstGeom prst="line">
            <a:avLst/>
          </a:prstGeom>
          <a:noFill/>
          <a:ln w="25400">
            <a:solidFill>
              <a:srgbClr val="FFFFFF"/>
            </a:solidFill>
            <a:prstDash val="sysDot"/>
            <a:round/>
            <a:headEnd/>
            <a:tailEnd/>
          </a:ln>
          <a:effectLst/>
        </p:spPr>
        <p:txBody>
          <a:bodyPr/>
          <a:lstStyle/>
          <a:p>
            <a:endParaRPr lang="en-US"/>
          </a:p>
        </p:txBody>
      </p:sp>
      <p:sp>
        <p:nvSpPr>
          <p:cNvPr id="909342" name="Text Box 30"/>
          <p:cNvSpPr txBox="1">
            <a:spLocks noChangeArrowheads="1"/>
          </p:cNvSpPr>
          <p:nvPr/>
        </p:nvSpPr>
        <p:spPr bwMode="auto">
          <a:xfrm>
            <a:off x="882650" y="4419600"/>
            <a:ext cx="336550" cy="457200"/>
          </a:xfrm>
          <a:prstGeom prst="rect">
            <a:avLst/>
          </a:prstGeom>
          <a:noFill/>
          <a:ln w="9525">
            <a:noFill/>
            <a:miter lim="800000"/>
            <a:headEnd/>
            <a:tailEnd/>
          </a:ln>
          <a:effectLst/>
        </p:spPr>
        <p:txBody>
          <a:bodyPr wrap="none">
            <a:spAutoFit/>
          </a:bodyPr>
          <a:lstStyle/>
          <a:p>
            <a:r>
              <a:rPr lang="en-US">
                <a:latin typeface="Times New Roman" pitchFamily="18" charset="0"/>
              </a:rPr>
              <a:t>0</a:t>
            </a:r>
          </a:p>
        </p:txBody>
      </p:sp>
      <p:sp>
        <p:nvSpPr>
          <p:cNvPr id="909343" name="Text Box 31"/>
          <p:cNvSpPr txBox="1">
            <a:spLocks noChangeArrowheads="1"/>
          </p:cNvSpPr>
          <p:nvPr/>
        </p:nvSpPr>
        <p:spPr bwMode="auto">
          <a:xfrm>
            <a:off x="685800" y="1828800"/>
            <a:ext cx="641350" cy="457200"/>
          </a:xfrm>
          <a:prstGeom prst="rect">
            <a:avLst/>
          </a:prstGeom>
          <a:noFill/>
          <a:ln w="9525">
            <a:noFill/>
            <a:miter lim="800000"/>
            <a:headEnd/>
            <a:tailEnd/>
          </a:ln>
          <a:effectLst/>
        </p:spPr>
        <p:txBody>
          <a:bodyPr wrap="none">
            <a:spAutoFit/>
          </a:bodyPr>
          <a:lstStyle/>
          <a:p>
            <a:r>
              <a:rPr lang="en-US">
                <a:latin typeface="Times New Roman" pitchFamily="18" charset="0"/>
              </a:rPr>
              <a:t>255</a:t>
            </a:r>
          </a:p>
        </p:txBody>
      </p:sp>
      <p:sp>
        <p:nvSpPr>
          <p:cNvPr id="909344" name="Text Box 32"/>
          <p:cNvSpPr txBox="1">
            <a:spLocks noChangeArrowheads="1"/>
          </p:cNvSpPr>
          <p:nvPr/>
        </p:nvSpPr>
        <p:spPr bwMode="auto">
          <a:xfrm>
            <a:off x="3200400" y="6248400"/>
            <a:ext cx="2714205" cy="461665"/>
          </a:xfrm>
          <a:prstGeom prst="rect">
            <a:avLst/>
          </a:prstGeom>
          <a:noFill/>
          <a:ln w="9525">
            <a:noFill/>
            <a:miter lim="800000"/>
            <a:headEnd/>
            <a:tailEnd/>
          </a:ln>
          <a:effectLst/>
        </p:spPr>
        <p:txBody>
          <a:bodyPr wrap="none">
            <a:spAutoFit/>
          </a:bodyPr>
          <a:lstStyle/>
          <a:p>
            <a:r>
              <a:rPr lang="en-US"/>
              <a:t>(CCD photon count)</a:t>
            </a:r>
          </a:p>
        </p:txBody>
      </p:sp>
    </p:spTree>
    <p:extLst>
      <p:ext uri="{BB962C8B-B14F-4D97-AF65-F5344CB8AC3E}">
        <p14:creationId xmlns:p14="http://schemas.microsoft.com/office/powerpoint/2010/main" val="163610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609600" y="-152400"/>
            <a:ext cx="7315200" cy="1219200"/>
          </a:xfrm>
        </p:spPr>
        <p:txBody>
          <a:bodyPr/>
          <a:lstStyle/>
          <a:p>
            <a:r>
              <a:rPr lang="en-US" dirty="0"/>
              <a:t>Varying Exposure</a:t>
            </a:r>
          </a:p>
        </p:txBody>
      </p:sp>
      <p:pic>
        <p:nvPicPr>
          <p:cNvPr id="952323" name="Picture 3"/>
          <p:cNvPicPr>
            <a:picLocks noChangeArrowheads="1"/>
          </p:cNvPicPr>
          <p:nvPr/>
        </p:nvPicPr>
        <p:blipFill>
          <a:blip r:embed="rId3" cstate="print"/>
          <a:srcRect/>
          <a:stretch>
            <a:fillRect/>
          </a:stretch>
        </p:blipFill>
        <p:spPr bwMode="auto">
          <a:xfrm>
            <a:off x="304800" y="1524000"/>
            <a:ext cx="8458200" cy="5105400"/>
          </a:xfrm>
          <a:prstGeom prst="rect">
            <a:avLst/>
          </a:prstGeom>
          <a:noFill/>
          <a:ln w="38100">
            <a:solidFill>
              <a:srgbClr val="0000FF"/>
            </a:solidFill>
            <a:miter lim="800000"/>
            <a:headEnd/>
            <a:tailEnd/>
          </a:ln>
          <a:effectLst/>
        </p:spPr>
      </p:pic>
    </p:spTree>
    <p:extLst>
      <p:ext uri="{BB962C8B-B14F-4D97-AF65-F5344CB8AC3E}">
        <p14:creationId xmlns:p14="http://schemas.microsoft.com/office/powerpoint/2010/main" val="2453536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
          <p:cNvSpPr>
            <a:spLocks noGrp="1" noChangeArrowheads="1"/>
          </p:cNvSpPr>
          <p:nvPr>
            <p:ph type="title"/>
          </p:nvPr>
        </p:nvSpPr>
        <p:spPr>
          <a:xfrm>
            <a:off x="533400" y="0"/>
            <a:ext cx="7010400" cy="990600"/>
          </a:xfrm>
        </p:spPr>
        <p:txBody>
          <a:bodyPr/>
          <a:lstStyle/>
          <a:p>
            <a:r>
              <a:rPr lang="en-US" sz="4000" dirty="0"/>
              <a:t>Shutter Speed</a:t>
            </a:r>
          </a:p>
        </p:txBody>
      </p:sp>
      <p:sp>
        <p:nvSpPr>
          <p:cNvPr id="956419" name="Rectangle 3"/>
          <p:cNvSpPr>
            <a:spLocks noGrp="1" noChangeArrowheads="1"/>
          </p:cNvSpPr>
          <p:nvPr>
            <p:ph type="body" idx="1"/>
          </p:nvPr>
        </p:nvSpPr>
        <p:spPr>
          <a:xfrm>
            <a:off x="533400" y="1524000"/>
            <a:ext cx="8077200" cy="5029200"/>
          </a:xfrm>
        </p:spPr>
        <p:txBody>
          <a:bodyPr/>
          <a:lstStyle/>
          <a:p>
            <a:r>
              <a:rPr lang="en-US" sz="2800" b="1" dirty="0"/>
              <a:t>Ranges: 	Canon D30: 30 to 1/4,000 sec.</a:t>
            </a:r>
          </a:p>
          <a:p>
            <a:r>
              <a:rPr lang="en-US" sz="2800" b="1" dirty="0"/>
              <a:t>			Sony VX2000: ¼ to 1/10,000 sec.</a:t>
            </a:r>
          </a:p>
          <a:p>
            <a:r>
              <a:rPr lang="en-US" sz="2800" b="1" dirty="0">
                <a:solidFill>
                  <a:srgbClr val="0070C0"/>
                </a:solidFill>
              </a:rPr>
              <a:t>Pros:</a:t>
            </a:r>
          </a:p>
          <a:p>
            <a:r>
              <a:rPr lang="en-US" sz="2800" b="1" dirty="0"/>
              <a:t>	Directly varies the exposure</a:t>
            </a:r>
          </a:p>
          <a:p>
            <a:r>
              <a:rPr lang="en-US" sz="2800" b="1" dirty="0"/>
              <a:t>	Usually accurate and repeatable</a:t>
            </a:r>
          </a:p>
          <a:p>
            <a:r>
              <a:rPr lang="en-US" sz="2800" b="1" dirty="0">
                <a:solidFill>
                  <a:srgbClr val="C00000"/>
                </a:solidFill>
              </a:rPr>
              <a:t>Issues:</a:t>
            </a:r>
          </a:p>
          <a:p>
            <a:r>
              <a:rPr lang="en-US" sz="2800" b="1" dirty="0"/>
              <a:t>	Noise in long exposures</a:t>
            </a:r>
          </a:p>
        </p:txBody>
      </p:sp>
    </p:spTree>
    <p:extLst>
      <p:ext uri="{BB962C8B-B14F-4D97-AF65-F5344CB8AC3E}">
        <p14:creationId xmlns:p14="http://schemas.microsoft.com/office/powerpoint/2010/main" val="3039043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533400" y="0"/>
            <a:ext cx="7010400" cy="990600"/>
          </a:xfrm>
        </p:spPr>
        <p:txBody>
          <a:bodyPr/>
          <a:lstStyle/>
          <a:p>
            <a:r>
              <a:rPr lang="en-US" dirty="0"/>
              <a:t>Shutter Speed</a:t>
            </a:r>
          </a:p>
        </p:txBody>
      </p:sp>
      <p:sp>
        <p:nvSpPr>
          <p:cNvPr id="957443" name="Rectangle 3"/>
          <p:cNvSpPr>
            <a:spLocks noGrp="1" noChangeArrowheads="1"/>
          </p:cNvSpPr>
          <p:nvPr>
            <p:ph type="body" idx="1"/>
          </p:nvPr>
        </p:nvSpPr>
        <p:spPr>
          <a:xfrm>
            <a:off x="533400" y="1600200"/>
            <a:ext cx="8305800" cy="4953000"/>
          </a:xfrm>
        </p:spPr>
        <p:txBody>
          <a:bodyPr/>
          <a:lstStyle/>
          <a:p>
            <a:pPr>
              <a:lnSpc>
                <a:spcPct val="90000"/>
              </a:lnSpc>
            </a:pPr>
            <a:r>
              <a:rPr lang="en-US" b="1"/>
              <a:t>Note: shutter times usually obey a power series – each “stop” is a factor of 2</a:t>
            </a:r>
          </a:p>
          <a:p>
            <a:pPr>
              <a:lnSpc>
                <a:spcPct val="90000"/>
              </a:lnSpc>
            </a:pPr>
            <a:endParaRPr lang="en-US" sz="2800" b="1"/>
          </a:p>
          <a:p>
            <a:pPr>
              <a:lnSpc>
                <a:spcPct val="90000"/>
              </a:lnSpc>
            </a:pPr>
            <a:r>
              <a:rPr lang="en-US" sz="2800" b="1"/>
              <a:t>¼, 1/8, 1/15, 1/30, 1/60, 1/125, 1/250, 1/500, 1/1000 sec</a:t>
            </a:r>
          </a:p>
          <a:p>
            <a:pPr>
              <a:lnSpc>
                <a:spcPct val="90000"/>
              </a:lnSpc>
            </a:pPr>
            <a:endParaRPr lang="en-US" sz="2800" b="1"/>
          </a:p>
          <a:p>
            <a:pPr>
              <a:lnSpc>
                <a:spcPct val="90000"/>
              </a:lnSpc>
            </a:pPr>
            <a:r>
              <a:rPr lang="en-US" sz="2800" b="1"/>
              <a:t>Usually really is:</a:t>
            </a:r>
          </a:p>
          <a:p>
            <a:pPr>
              <a:lnSpc>
                <a:spcPct val="90000"/>
              </a:lnSpc>
            </a:pPr>
            <a:endParaRPr lang="en-US" sz="2800" b="1"/>
          </a:p>
          <a:p>
            <a:pPr>
              <a:lnSpc>
                <a:spcPct val="90000"/>
              </a:lnSpc>
            </a:pPr>
            <a:r>
              <a:rPr lang="en-US" sz="2800" b="1"/>
              <a:t>¼, 1/8, 1/16, 1/32, 1/64, 1/128, 1/256, 1/512, 1/1024 sec</a:t>
            </a:r>
          </a:p>
        </p:txBody>
      </p:sp>
    </p:spTree>
    <p:extLst>
      <p:ext uri="{BB962C8B-B14F-4D97-AF65-F5344CB8AC3E}">
        <p14:creationId xmlns:p14="http://schemas.microsoft.com/office/powerpoint/2010/main" val="1267400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62" name="Rectangle 6"/>
          <p:cNvSpPr>
            <a:spLocks noChangeArrowheads="1"/>
          </p:cNvSpPr>
          <p:nvPr/>
        </p:nvSpPr>
        <p:spPr bwMode="auto">
          <a:xfrm>
            <a:off x="5549900" y="3798888"/>
            <a:ext cx="1255713" cy="828432"/>
          </a:xfrm>
          <a:prstGeom prst="rect">
            <a:avLst/>
          </a:prstGeom>
          <a:noFill/>
          <a:ln w="12700">
            <a:noFill/>
            <a:miter lim="800000"/>
            <a:headEnd/>
            <a:tailEnd/>
          </a:ln>
          <a:effectLst/>
        </p:spPr>
        <p:txBody>
          <a:bodyPr lIns="90488" tIns="44450" rIns="90488" bIns="44450">
            <a:spAutoFit/>
          </a:bodyPr>
          <a:lstStyle/>
          <a:p>
            <a:pPr algn="ctr"/>
            <a:r>
              <a:rPr lang="en-US" b="1">
                <a:latin typeface="Symbol" pitchFamily="18" charset="2"/>
              </a:rPr>
              <a:t>D</a:t>
            </a:r>
            <a:r>
              <a:rPr lang="en-US" b="1">
                <a:latin typeface="Times New Roman" pitchFamily="18" charset="0"/>
              </a:rPr>
              <a:t>t =</a:t>
            </a:r>
            <a:br>
              <a:rPr lang="en-US" b="1">
                <a:latin typeface="Times New Roman" pitchFamily="18" charset="0"/>
              </a:rPr>
            </a:br>
            <a:r>
              <a:rPr lang="en-US" b="1">
                <a:latin typeface="Times New Roman" pitchFamily="18" charset="0"/>
              </a:rPr>
              <a:t>1 sec</a:t>
            </a:r>
          </a:p>
        </p:txBody>
      </p:sp>
      <p:sp>
        <p:nvSpPr>
          <p:cNvPr id="915467" name="Rectangle 11"/>
          <p:cNvSpPr>
            <a:spLocks noChangeArrowheads="1"/>
          </p:cNvSpPr>
          <p:nvPr/>
        </p:nvSpPr>
        <p:spPr bwMode="auto">
          <a:xfrm>
            <a:off x="2135188" y="3798888"/>
            <a:ext cx="1690687" cy="828432"/>
          </a:xfrm>
          <a:prstGeom prst="rect">
            <a:avLst/>
          </a:prstGeom>
          <a:noFill/>
          <a:ln w="12700">
            <a:noFill/>
            <a:miter lim="800000"/>
            <a:headEnd/>
            <a:tailEnd/>
          </a:ln>
          <a:effectLst/>
        </p:spPr>
        <p:txBody>
          <a:bodyPr lIns="90488" tIns="44450" rIns="90488" bIns="44450">
            <a:spAutoFit/>
          </a:bodyPr>
          <a:lstStyle/>
          <a:p>
            <a:pPr algn="ctr"/>
            <a:r>
              <a:rPr lang="en-US" b="1">
                <a:latin typeface="Symbol" pitchFamily="18" charset="2"/>
              </a:rPr>
              <a:t>D</a:t>
            </a:r>
            <a:r>
              <a:rPr lang="en-US" b="1">
                <a:latin typeface="Times New Roman" pitchFamily="18" charset="0"/>
              </a:rPr>
              <a:t>t =</a:t>
            </a:r>
            <a:br>
              <a:rPr lang="en-US" b="1">
                <a:latin typeface="Times New Roman" pitchFamily="18" charset="0"/>
              </a:rPr>
            </a:br>
            <a:r>
              <a:rPr lang="en-US" b="1">
                <a:latin typeface="Times New Roman" pitchFamily="18" charset="0"/>
              </a:rPr>
              <a:t>1/16 sec</a:t>
            </a:r>
          </a:p>
        </p:txBody>
      </p:sp>
      <p:sp>
        <p:nvSpPr>
          <p:cNvPr id="915472" name="Rectangle 16"/>
          <p:cNvSpPr>
            <a:spLocks noChangeArrowheads="1"/>
          </p:cNvSpPr>
          <p:nvPr/>
        </p:nvSpPr>
        <p:spPr bwMode="auto">
          <a:xfrm>
            <a:off x="7175500" y="3798888"/>
            <a:ext cx="1255713" cy="828432"/>
          </a:xfrm>
          <a:prstGeom prst="rect">
            <a:avLst/>
          </a:prstGeom>
          <a:noFill/>
          <a:ln w="12700">
            <a:noFill/>
            <a:miter lim="800000"/>
            <a:headEnd/>
            <a:tailEnd/>
          </a:ln>
          <a:effectLst/>
        </p:spPr>
        <p:txBody>
          <a:bodyPr lIns="90488" tIns="44450" rIns="90488" bIns="44450">
            <a:spAutoFit/>
          </a:bodyPr>
          <a:lstStyle/>
          <a:p>
            <a:pPr algn="ctr"/>
            <a:r>
              <a:rPr lang="en-US" b="1">
                <a:latin typeface="Symbol" pitchFamily="18" charset="2"/>
              </a:rPr>
              <a:t>D</a:t>
            </a:r>
            <a:r>
              <a:rPr lang="en-US" b="1">
                <a:latin typeface="Times New Roman" pitchFamily="18" charset="0"/>
              </a:rPr>
              <a:t>t =</a:t>
            </a:r>
            <a:br>
              <a:rPr lang="en-US" b="1">
                <a:latin typeface="Times New Roman" pitchFamily="18" charset="0"/>
              </a:rPr>
            </a:br>
            <a:r>
              <a:rPr lang="en-US" b="1">
                <a:latin typeface="Times New Roman" pitchFamily="18" charset="0"/>
              </a:rPr>
              <a:t>4 sec</a:t>
            </a:r>
          </a:p>
        </p:txBody>
      </p:sp>
      <p:sp>
        <p:nvSpPr>
          <p:cNvPr id="915477" name="Rectangle 21"/>
          <p:cNvSpPr>
            <a:spLocks noChangeArrowheads="1"/>
          </p:cNvSpPr>
          <p:nvPr/>
        </p:nvSpPr>
        <p:spPr bwMode="auto">
          <a:xfrm>
            <a:off x="509588" y="3798888"/>
            <a:ext cx="1690687" cy="828432"/>
          </a:xfrm>
          <a:prstGeom prst="rect">
            <a:avLst/>
          </a:prstGeom>
          <a:noFill/>
          <a:ln w="12700">
            <a:noFill/>
            <a:miter lim="800000"/>
            <a:headEnd/>
            <a:tailEnd/>
          </a:ln>
          <a:effectLst/>
        </p:spPr>
        <p:txBody>
          <a:bodyPr lIns="90488" tIns="44450" rIns="90488" bIns="44450">
            <a:spAutoFit/>
          </a:bodyPr>
          <a:lstStyle/>
          <a:p>
            <a:pPr algn="ctr"/>
            <a:r>
              <a:rPr lang="en-US" b="1">
                <a:latin typeface="Symbol" pitchFamily="18" charset="2"/>
              </a:rPr>
              <a:t>D</a:t>
            </a:r>
            <a:r>
              <a:rPr lang="en-US" b="1">
                <a:latin typeface="Times New Roman" pitchFamily="18" charset="0"/>
              </a:rPr>
              <a:t>t =</a:t>
            </a:r>
            <a:br>
              <a:rPr lang="en-US" b="1">
                <a:latin typeface="Times New Roman" pitchFamily="18" charset="0"/>
              </a:rPr>
            </a:br>
            <a:r>
              <a:rPr lang="en-US" b="1">
                <a:latin typeface="Times New Roman" pitchFamily="18" charset="0"/>
              </a:rPr>
              <a:t>1/64 sec</a:t>
            </a:r>
          </a:p>
        </p:txBody>
      </p:sp>
      <p:sp>
        <p:nvSpPr>
          <p:cNvPr id="915478" name="Rectangle 22"/>
          <p:cNvSpPr>
            <a:spLocks noGrp="1" noChangeArrowheads="1"/>
          </p:cNvSpPr>
          <p:nvPr>
            <p:ph type="title"/>
          </p:nvPr>
        </p:nvSpPr>
        <p:spPr>
          <a:xfrm>
            <a:off x="685800" y="-76200"/>
            <a:ext cx="7772400" cy="1143000"/>
          </a:xfrm>
          <a:noFill/>
          <a:ln/>
        </p:spPr>
        <p:txBody>
          <a:bodyPr/>
          <a:lstStyle/>
          <a:p>
            <a:r>
              <a:rPr lang="en-US" dirty="0"/>
              <a:t>The Algorithm</a:t>
            </a:r>
          </a:p>
        </p:txBody>
      </p:sp>
      <p:sp>
        <p:nvSpPr>
          <p:cNvPr id="915479" name="Rectangle 23"/>
          <p:cNvSpPr>
            <a:spLocks noChangeArrowheads="1"/>
          </p:cNvSpPr>
          <p:nvPr/>
        </p:nvSpPr>
        <p:spPr bwMode="auto">
          <a:xfrm>
            <a:off x="3078163" y="1281113"/>
            <a:ext cx="2987675" cy="582211"/>
          </a:xfrm>
          <a:prstGeom prst="rect">
            <a:avLst/>
          </a:prstGeom>
          <a:noFill/>
          <a:ln w="12700">
            <a:noFill/>
            <a:miter lim="800000"/>
            <a:headEnd/>
            <a:tailEnd/>
          </a:ln>
          <a:effectLst/>
        </p:spPr>
        <p:txBody>
          <a:bodyPr lIns="90488" tIns="44450" rIns="90488" bIns="44450">
            <a:spAutoFit/>
          </a:bodyPr>
          <a:lstStyle/>
          <a:p>
            <a:pPr algn="ctr">
              <a:spcBef>
                <a:spcPct val="50000"/>
              </a:spcBef>
            </a:pPr>
            <a:r>
              <a:rPr lang="en-US" sz="3200">
                <a:latin typeface="Times New Roman" pitchFamily="18" charset="0"/>
              </a:rPr>
              <a:t>Image series</a:t>
            </a:r>
          </a:p>
        </p:txBody>
      </p:sp>
      <p:sp>
        <p:nvSpPr>
          <p:cNvPr id="915484" name="Rectangle 28"/>
          <p:cNvSpPr>
            <a:spLocks noChangeArrowheads="1"/>
          </p:cNvSpPr>
          <p:nvPr/>
        </p:nvSpPr>
        <p:spPr bwMode="auto">
          <a:xfrm>
            <a:off x="3895725" y="3798888"/>
            <a:ext cx="1487488" cy="828432"/>
          </a:xfrm>
          <a:prstGeom prst="rect">
            <a:avLst/>
          </a:prstGeom>
          <a:noFill/>
          <a:ln w="12700">
            <a:noFill/>
            <a:miter lim="800000"/>
            <a:headEnd/>
            <a:tailEnd/>
          </a:ln>
          <a:effectLst/>
        </p:spPr>
        <p:txBody>
          <a:bodyPr lIns="90488" tIns="44450" rIns="90488" bIns="44450">
            <a:spAutoFit/>
          </a:bodyPr>
          <a:lstStyle/>
          <a:p>
            <a:pPr algn="ctr"/>
            <a:r>
              <a:rPr lang="en-US" b="1">
                <a:latin typeface="Symbol" pitchFamily="18" charset="2"/>
              </a:rPr>
              <a:t>D</a:t>
            </a:r>
            <a:r>
              <a:rPr lang="en-US" b="1">
                <a:latin typeface="Times New Roman" pitchFamily="18" charset="0"/>
              </a:rPr>
              <a:t>t =</a:t>
            </a:r>
            <a:br>
              <a:rPr lang="en-US" b="1">
                <a:latin typeface="Times New Roman" pitchFamily="18" charset="0"/>
              </a:rPr>
            </a:br>
            <a:r>
              <a:rPr lang="en-US" b="1">
                <a:latin typeface="Times New Roman" pitchFamily="18" charset="0"/>
              </a:rPr>
              <a:t>1/4 sec</a:t>
            </a:r>
          </a:p>
        </p:txBody>
      </p:sp>
      <p:sp>
        <p:nvSpPr>
          <p:cNvPr id="915485" name="Rectangle 29"/>
          <p:cNvSpPr>
            <a:spLocks noChangeArrowheads="1"/>
          </p:cNvSpPr>
          <p:nvPr/>
        </p:nvSpPr>
        <p:spPr bwMode="auto">
          <a:xfrm>
            <a:off x="2146300" y="5283200"/>
            <a:ext cx="5146675" cy="582211"/>
          </a:xfrm>
          <a:prstGeom prst="rect">
            <a:avLst/>
          </a:prstGeom>
          <a:noFill/>
          <a:ln w="12700">
            <a:noFill/>
            <a:miter lim="800000"/>
            <a:headEnd/>
            <a:tailEnd/>
          </a:ln>
          <a:effectLst/>
        </p:spPr>
        <p:txBody>
          <a:bodyPr lIns="90488" tIns="44450" rIns="90488" bIns="44450">
            <a:spAutoFit/>
          </a:bodyPr>
          <a:lstStyle/>
          <a:p>
            <a:pPr algn="ctr"/>
            <a:r>
              <a:rPr lang="en-US" sz="3200" dirty="0">
                <a:latin typeface="Times New Roman" pitchFamily="18" charset="0"/>
              </a:rPr>
              <a:t>Exposure = Radiance </a:t>
            </a:r>
            <a:r>
              <a:rPr lang="en-US" sz="3200" dirty="0" smtClean="0">
                <a:latin typeface="Symbol" pitchFamily="18" charset="2"/>
              </a:rPr>
              <a:t>*</a:t>
            </a:r>
            <a:r>
              <a:rPr lang="en-US" sz="3200" dirty="0" smtClean="0">
                <a:latin typeface="Times New Roman" pitchFamily="18" charset="0"/>
              </a:rPr>
              <a:t> </a:t>
            </a:r>
            <a:r>
              <a:rPr lang="en-US" sz="3200" dirty="0" err="1">
                <a:latin typeface="Symbol" pitchFamily="18" charset="2"/>
              </a:rPr>
              <a:t>D</a:t>
            </a:r>
            <a:r>
              <a:rPr lang="en-US" sz="3200" dirty="0" err="1">
                <a:latin typeface="Times New Roman" pitchFamily="18" charset="0"/>
              </a:rPr>
              <a:t>t</a:t>
            </a:r>
            <a:endParaRPr lang="en-US" sz="3200" dirty="0">
              <a:latin typeface="Times New Roman" pitchFamily="18" charset="0"/>
            </a:endParaRPr>
          </a:p>
        </p:txBody>
      </p:sp>
      <p:sp>
        <p:nvSpPr>
          <p:cNvPr id="915486" name="Rectangle 30"/>
          <p:cNvSpPr>
            <a:spLocks noChangeArrowheads="1"/>
          </p:cNvSpPr>
          <p:nvPr/>
        </p:nvSpPr>
        <p:spPr bwMode="auto">
          <a:xfrm>
            <a:off x="1271588" y="5816600"/>
            <a:ext cx="6653212" cy="582211"/>
          </a:xfrm>
          <a:prstGeom prst="rect">
            <a:avLst/>
          </a:prstGeom>
          <a:noFill/>
          <a:ln w="12700">
            <a:noFill/>
            <a:miter lim="800000"/>
            <a:headEnd/>
            <a:tailEnd/>
          </a:ln>
          <a:effectLst/>
        </p:spPr>
        <p:txBody>
          <a:bodyPr lIns="90488" tIns="44450" rIns="90488" bIns="44450">
            <a:spAutoFit/>
          </a:bodyPr>
          <a:lstStyle/>
          <a:p>
            <a:pPr algn="ctr"/>
            <a:r>
              <a:rPr lang="en-US" sz="3200">
                <a:latin typeface="Times New Roman" pitchFamily="18" charset="0"/>
              </a:rPr>
              <a:t>log Exposure = log Radiance </a:t>
            </a:r>
            <a:r>
              <a:rPr lang="en-US" sz="3200">
                <a:latin typeface="Symbol" pitchFamily="18" charset="2"/>
              </a:rPr>
              <a:t>+</a:t>
            </a:r>
            <a:r>
              <a:rPr lang="en-US" sz="3200">
                <a:latin typeface="Times New Roman" pitchFamily="18" charset="0"/>
              </a:rPr>
              <a:t> log </a:t>
            </a:r>
            <a:r>
              <a:rPr lang="en-US" sz="3200">
                <a:latin typeface="Symbol" pitchFamily="18" charset="2"/>
              </a:rPr>
              <a:t>D</a:t>
            </a:r>
            <a:r>
              <a:rPr lang="en-US" sz="3200">
                <a:latin typeface="Times New Roman" pitchFamily="18" charset="0"/>
              </a:rPr>
              <a:t>t</a:t>
            </a:r>
          </a:p>
        </p:txBody>
      </p:sp>
      <p:sp>
        <p:nvSpPr>
          <p:cNvPr id="915487" name="Rectangle 31"/>
          <p:cNvSpPr>
            <a:spLocks noChangeArrowheads="1"/>
          </p:cNvSpPr>
          <p:nvPr/>
        </p:nvSpPr>
        <p:spPr bwMode="auto">
          <a:xfrm>
            <a:off x="1447800" y="4724400"/>
            <a:ext cx="5791200" cy="582211"/>
          </a:xfrm>
          <a:prstGeom prst="rect">
            <a:avLst/>
          </a:prstGeom>
          <a:noFill/>
          <a:ln w="12700">
            <a:noFill/>
            <a:miter lim="800000"/>
            <a:headEnd/>
            <a:tailEnd/>
          </a:ln>
          <a:effectLst/>
        </p:spPr>
        <p:txBody>
          <a:bodyPr lIns="90488" tIns="44450" rIns="90488" bIns="44450">
            <a:spAutoFit/>
          </a:bodyPr>
          <a:lstStyle/>
          <a:p>
            <a:pPr algn="ctr"/>
            <a:r>
              <a:rPr lang="en-US" sz="3200" dirty="0">
                <a:latin typeface="Times New Roman" pitchFamily="18" charset="0"/>
              </a:rPr>
              <a:t>Pixel Value Z = f(Exposure)</a:t>
            </a:r>
          </a:p>
        </p:txBody>
      </p:sp>
      <p:grpSp>
        <p:nvGrpSpPr>
          <p:cNvPr id="2" name="Group 1"/>
          <p:cNvGrpSpPr/>
          <p:nvPr/>
        </p:nvGrpSpPr>
        <p:grpSpPr>
          <a:xfrm>
            <a:off x="801688" y="1981200"/>
            <a:ext cx="7808912" cy="1685925"/>
            <a:chOff x="667544" y="2586037"/>
            <a:chExt cx="7808912" cy="1685925"/>
          </a:xfrm>
        </p:grpSpPr>
        <p:sp>
          <p:nvSpPr>
            <p:cNvPr id="32" name="Rectangle 31"/>
            <p:cNvSpPr>
              <a:spLocks noChangeArrowheads="1"/>
            </p:cNvSpPr>
            <p:nvPr/>
          </p:nvSpPr>
          <p:spPr bwMode="auto">
            <a:xfrm>
              <a:off x="5474494" y="2586037"/>
              <a:ext cx="1179512" cy="1685925"/>
            </a:xfrm>
            <a:prstGeom prst="rect">
              <a:avLst/>
            </a:prstGeom>
            <a:gradFill rotWithShape="0">
              <a:gsLst>
                <a:gs pos="0">
                  <a:srgbClr val="CECECE"/>
                </a:gs>
                <a:gs pos="50000">
                  <a:srgbClr val="CECECE">
                    <a:gamma/>
                    <a:shade val="40000"/>
                    <a:invGamma/>
                  </a:srgbClr>
                </a:gs>
                <a:gs pos="100000">
                  <a:srgbClr val="CECECE"/>
                </a:gs>
              </a:gsLst>
              <a:lin ang="18900000" scaled="1"/>
            </a:gradFill>
            <a:ln w="12700">
              <a:noFill/>
              <a:miter lim="800000"/>
              <a:headEnd/>
              <a:tailEnd/>
            </a:ln>
            <a:effectLst>
              <a:outerShdw dist="35921" dir="2700000" algn="ctr" rotWithShape="0">
                <a:schemeClr val="tx2"/>
              </a:outerShdw>
            </a:effec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a:p>
          </p:txBody>
        </p:sp>
        <p:sp>
          <p:nvSpPr>
            <p:cNvPr id="33" name="Rectangle 32"/>
            <p:cNvSpPr>
              <a:spLocks noChangeArrowheads="1"/>
            </p:cNvSpPr>
            <p:nvPr/>
          </p:nvSpPr>
          <p:spPr bwMode="auto">
            <a:xfrm>
              <a:off x="5557044" y="3667125"/>
              <a:ext cx="50165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CFCA02"/>
                  </a:solidFill>
                  <a:effectLst>
                    <a:outerShdw blurRad="38100" dist="38100" dir="2700000" algn="tl">
                      <a:srgbClr val="000000"/>
                    </a:outerShdw>
                  </a:effectLst>
                  <a:latin typeface="Times New Roman" pitchFamily="18" charset="0"/>
                </a:rPr>
                <a:t>• 3</a:t>
              </a:r>
            </a:p>
          </p:txBody>
        </p:sp>
        <p:sp>
          <p:nvSpPr>
            <p:cNvPr id="34" name="Rectangle 33"/>
            <p:cNvSpPr>
              <a:spLocks noChangeArrowheads="1"/>
            </p:cNvSpPr>
            <p:nvPr/>
          </p:nvSpPr>
          <p:spPr bwMode="auto">
            <a:xfrm>
              <a:off x="5704681" y="2730500"/>
              <a:ext cx="503238"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FF00FF"/>
                  </a:solidFill>
                  <a:effectLst>
                    <a:outerShdw blurRad="38100" dist="38100" dir="2700000" algn="tl">
                      <a:srgbClr val="000000"/>
                    </a:outerShdw>
                  </a:effectLst>
                  <a:latin typeface="Times New Roman" pitchFamily="18" charset="0"/>
                </a:rPr>
                <a:t>• 1</a:t>
              </a:r>
            </a:p>
          </p:txBody>
        </p:sp>
        <p:sp>
          <p:nvSpPr>
            <p:cNvPr id="35" name="Rectangle 34"/>
            <p:cNvSpPr>
              <a:spLocks noChangeArrowheads="1"/>
            </p:cNvSpPr>
            <p:nvPr/>
          </p:nvSpPr>
          <p:spPr bwMode="auto">
            <a:xfrm>
              <a:off x="6077744" y="3160712"/>
              <a:ext cx="50165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00CAE3"/>
                  </a:solidFill>
                  <a:effectLst>
                    <a:outerShdw blurRad="38100" dist="38100" dir="2700000" algn="tl">
                      <a:srgbClr val="000000"/>
                    </a:outerShdw>
                  </a:effectLst>
                  <a:latin typeface="Times New Roman" pitchFamily="18" charset="0"/>
                </a:rPr>
                <a:t>• 2</a:t>
              </a:r>
            </a:p>
          </p:txBody>
        </p:sp>
        <p:sp>
          <p:nvSpPr>
            <p:cNvPr id="36" name="Rectangle 35"/>
            <p:cNvSpPr>
              <a:spLocks noChangeArrowheads="1"/>
            </p:cNvSpPr>
            <p:nvPr/>
          </p:nvSpPr>
          <p:spPr bwMode="auto">
            <a:xfrm>
              <a:off x="2320131" y="2586037"/>
              <a:ext cx="1181100" cy="1685925"/>
            </a:xfrm>
            <a:prstGeom prst="rect">
              <a:avLst/>
            </a:prstGeom>
            <a:gradFill rotWithShape="0">
              <a:gsLst>
                <a:gs pos="0">
                  <a:srgbClr val="676767"/>
                </a:gs>
                <a:gs pos="50000">
                  <a:srgbClr val="676767">
                    <a:gamma/>
                    <a:shade val="20000"/>
                    <a:invGamma/>
                  </a:srgbClr>
                </a:gs>
                <a:gs pos="100000">
                  <a:srgbClr val="676767"/>
                </a:gs>
              </a:gsLst>
              <a:lin ang="18900000" scaled="1"/>
            </a:gradFill>
            <a:ln w="12700">
              <a:noFill/>
              <a:miter lim="800000"/>
              <a:headEnd/>
              <a:tailEnd/>
            </a:ln>
            <a:effectLst>
              <a:outerShdw dist="35921" dir="2700000" algn="ctr" rotWithShape="0">
                <a:schemeClr val="tx2"/>
              </a:outerShdw>
            </a:effec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a:p>
          </p:txBody>
        </p:sp>
        <p:sp>
          <p:nvSpPr>
            <p:cNvPr id="37" name="Rectangle 36"/>
            <p:cNvSpPr>
              <a:spLocks noChangeArrowheads="1"/>
            </p:cNvSpPr>
            <p:nvPr/>
          </p:nvSpPr>
          <p:spPr bwMode="auto">
            <a:xfrm>
              <a:off x="2401094" y="3667125"/>
              <a:ext cx="503237"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CFCA02"/>
                  </a:solidFill>
                  <a:effectLst>
                    <a:outerShdw blurRad="38100" dist="38100" dir="2700000" algn="tl">
                      <a:srgbClr val="000000"/>
                    </a:outerShdw>
                  </a:effectLst>
                  <a:latin typeface="Times New Roman" pitchFamily="18" charset="0"/>
                </a:rPr>
                <a:t>• 3</a:t>
              </a:r>
            </a:p>
          </p:txBody>
        </p:sp>
        <p:sp>
          <p:nvSpPr>
            <p:cNvPr id="38" name="Rectangle 37"/>
            <p:cNvSpPr>
              <a:spLocks noChangeArrowheads="1"/>
            </p:cNvSpPr>
            <p:nvPr/>
          </p:nvSpPr>
          <p:spPr bwMode="auto">
            <a:xfrm>
              <a:off x="2551906" y="2730500"/>
              <a:ext cx="50165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FF00FF"/>
                  </a:solidFill>
                  <a:effectLst>
                    <a:outerShdw blurRad="38100" dist="38100" dir="2700000" algn="tl">
                      <a:srgbClr val="000000"/>
                    </a:outerShdw>
                  </a:effectLst>
                  <a:latin typeface="Times New Roman" pitchFamily="18" charset="0"/>
                </a:rPr>
                <a:t>• 1</a:t>
              </a:r>
            </a:p>
          </p:txBody>
        </p:sp>
        <p:sp>
          <p:nvSpPr>
            <p:cNvPr id="39" name="Rectangle 38"/>
            <p:cNvSpPr>
              <a:spLocks noChangeArrowheads="1"/>
            </p:cNvSpPr>
            <p:nvPr/>
          </p:nvSpPr>
          <p:spPr bwMode="auto">
            <a:xfrm>
              <a:off x="2920206" y="3160712"/>
              <a:ext cx="503238"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00CAE3"/>
                  </a:solidFill>
                  <a:effectLst>
                    <a:outerShdw blurRad="38100" dist="38100" dir="2700000" algn="tl">
                      <a:srgbClr val="000000"/>
                    </a:outerShdw>
                  </a:effectLst>
                  <a:latin typeface="Times New Roman" pitchFamily="18" charset="0"/>
                </a:rPr>
                <a:t>• 2</a:t>
              </a:r>
            </a:p>
          </p:txBody>
        </p:sp>
        <p:sp>
          <p:nvSpPr>
            <p:cNvPr id="40" name="Rectangle 39"/>
            <p:cNvSpPr>
              <a:spLocks noChangeArrowheads="1"/>
            </p:cNvSpPr>
            <p:nvPr/>
          </p:nvSpPr>
          <p:spPr bwMode="auto">
            <a:xfrm>
              <a:off x="7115969" y="2586037"/>
              <a:ext cx="1177925" cy="1685925"/>
            </a:xfrm>
            <a:prstGeom prst="rect">
              <a:avLst/>
            </a:prstGeom>
            <a:gradFill rotWithShape="0">
              <a:gsLst>
                <a:gs pos="0">
                  <a:srgbClr val="DADADA"/>
                </a:gs>
                <a:gs pos="50000">
                  <a:srgbClr val="DADADA">
                    <a:gamma/>
                    <a:shade val="60000"/>
                    <a:invGamma/>
                  </a:srgbClr>
                </a:gs>
                <a:gs pos="100000">
                  <a:srgbClr val="DADADA"/>
                </a:gs>
              </a:gsLst>
              <a:lin ang="18900000" scaled="1"/>
            </a:gradFill>
            <a:ln w="12700">
              <a:noFill/>
              <a:miter lim="800000"/>
              <a:headEnd/>
              <a:tailEnd/>
            </a:ln>
            <a:effectLst>
              <a:outerShdw dist="35921" dir="2700000" algn="ctr" rotWithShape="0">
                <a:schemeClr val="tx2"/>
              </a:outerShdw>
            </a:effec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a:p>
          </p:txBody>
        </p:sp>
        <p:sp>
          <p:nvSpPr>
            <p:cNvPr id="41" name="Rectangle 40"/>
            <p:cNvSpPr>
              <a:spLocks noChangeArrowheads="1"/>
            </p:cNvSpPr>
            <p:nvPr/>
          </p:nvSpPr>
          <p:spPr bwMode="auto">
            <a:xfrm>
              <a:off x="7196931" y="3667125"/>
              <a:ext cx="50165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CFCA02"/>
                  </a:solidFill>
                  <a:effectLst>
                    <a:outerShdw blurRad="38100" dist="38100" dir="2700000" algn="tl">
                      <a:srgbClr val="000000"/>
                    </a:outerShdw>
                  </a:effectLst>
                  <a:latin typeface="Times New Roman" pitchFamily="18" charset="0"/>
                </a:rPr>
                <a:t>• 3</a:t>
              </a:r>
            </a:p>
          </p:txBody>
        </p:sp>
        <p:sp>
          <p:nvSpPr>
            <p:cNvPr id="42" name="Rectangle 41"/>
            <p:cNvSpPr>
              <a:spLocks noChangeArrowheads="1"/>
            </p:cNvSpPr>
            <p:nvPr/>
          </p:nvSpPr>
          <p:spPr bwMode="auto">
            <a:xfrm>
              <a:off x="7344569" y="2730500"/>
              <a:ext cx="99695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FF00FF"/>
                  </a:solidFill>
                  <a:effectLst>
                    <a:outerShdw blurRad="38100" dist="38100" dir="2700000" algn="tl">
                      <a:srgbClr val="000000"/>
                    </a:outerShdw>
                  </a:effectLst>
                  <a:latin typeface="Times New Roman" pitchFamily="18" charset="0"/>
                </a:rPr>
                <a:t>• 1</a:t>
              </a:r>
            </a:p>
          </p:txBody>
        </p:sp>
        <p:sp>
          <p:nvSpPr>
            <p:cNvPr id="43" name="Rectangle 42"/>
            <p:cNvSpPr>
              <a:spLocks noChangeArrowheads="1"/>
            </p:cNvSpPr>
            <p:nvPr/>
          </p:nvSpPr>
          <p:spPr bwMode="auto">
            <a:xfrm>
              <a:off x="7717631" y="3160712"/>
              <a:ext cx="758825" cy="828432"/>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dirty="0">
                  <a:solidFill>
                    <a:srgbClr val="00CAE3"/>
                  </a:solidFill>
                  <a:effectLst>
                    <a:outerShdw blurRad="38100" dist="38100" dir="2700000" algn="tl">
                      <a:srgbClr val="000000"/>
                    </a:outerShdw>
                  </a:effectLst>
                  <a:latin typeface="Times New Roman" pitchFamily="18" charset="0"/>
                </a:rPr>
                <a:t>• </a:t>
              </a:r>
              <a:r>
                <a:rPr lang="en-US" b="1" dirty="0" smtClean="0">
                  <a:solidFill>
                    <a:srgbClr val="00CAE3"/>
                  </a:solidFill>
                  <a:effectLst>
                    <a:outerShdw blurRad="38100" dist="38100" dir="2700000" algn="tl">
                      <a:srgbClr val="000000"/>
                    </a:outerShdw>
                  </a:effectLst>
                  <a:latin typeface="Times New Roman" pitchFamily="18" charset="0"/>
                </a:rPr>
                <a:t/>
              </a:r>
              <a:br>
                <a:rPr lang="en-US" b="1" dirty="0" smtClean="0">
                  <a:solidFill>
                    <a:srgbClr val="00CAE3"/>
                  </a:solidFill>
                  <a:effectLst>
                    <a:outerShdw blurRad="38100" dist="38100" dir="2700000" algn="tl">
                      <a:srgbClr val="000000"/>
                    </a:outerShdw>
                  </a:effectLst>
                  <a:latin typeface="Times New Roman" pitchFamily="18" charset="0"/>
                </a:rPr>
              </a:br>
              <a:r>
                <a:rPr lang="en-US" b="1" dirty="0" smtClean="0">
                  <a:solidFill>
                    <a:srgbClr val="00CAE3"/>
                  </a:solidFill>
                  <a:effectLst>
                    <a:outerShdw blurRad="38100" dist="38100" dir="2700000" algn="tl">
                      <a:srgbClr val="000000"/>
                    </a:outerShdw>
                  </a:effectLst>
                  <a:latin typeface="Times New Roman" pitchFamily="18" charset="0"/>
                </a:rPr>
                <a:t>2</a:t>
              </a:r>
              <a:endParaRPr lang="en-US" b="1" dirty="0">
                <a:solidFill>
                  <a:srgbClr val="00CAE3"/>
                </a:solidFill>
                <a:effectLst>
                  <a:outerShdw blurRad="38100" dist="38100" dir="2700000" algn="tl">
                    <a:srgbClr val="000000"/>
                  </a:outerShdw>
                </a:effectLst>
                <a:latin typeface="Times New Roman" pitchFamily="18" charset="0"/>
              </a:endParaRPr>
            </a:p>
          </p:txBody>
        </p:sp>
        <p:sp>
          <p:nvSpPr>
            <p:cNvPr id="44" name="Rectangle 43"/>
            <p:cNvSpPr>
              <a:spLocks noChangeArrowheads="1"/>
            </p:cNvSpPr>
            <p:nvPr/>
          </p:nvSpPr>
          <p:spPr bwMode="auto">
            <a:xfrm>
              <a:off x="667544" y="2586037"/>
              <a:ext cx="1179512" cy="1685925"/>
            </a:xfrm>
            <a:prstGeom prst="rect">
              <a:avLst/>
            </a:prstGeom>
            <a:gradFill rotWithShape="0">
              <a:gsLst>
                <a:gs pos="0">
                  <a:srgbClr val="474747"/>
                </a:gs>
                <a:gs pos="50000">
                  <a:srgbClr val="474747">
                    <a:gamma/>
                    <a:shade val="0"/>
                    <a:invGamma/>
                  </a:srgbClr>
                </a:gs>
                <a:gs pos="100000">
                  <a:srgbClr val="474747"/>
                </a:gs>
              </a:gsLst>
              <a:lin ang="18900000" scaled="1"/>
            </a:gradFill>
            <a:ln w="12700">
              <a:noFill/>
              <a:miter lim="800000"/>
              <a:headEnd/>
              <a:tailEnd/>
            </a:ln>
            <a:effectLst>
              <a:outerShdw dist="35921" dir="2700000" algn="ctr" rotWithShape="0">
                <a:schemeClr val="tx2"/>
              </a:outerShdw>
            </a:effec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a:p>
          </p:txBody>
        </p:sp>
        <p:sp>
          <p:nvSpPr>
            <p:cNvPr id="45" name="Rectangle 44"/>
            <p:cNvSpPr>
              <a:spLocks noChangeArrowheads="1"/>
            </p:cNvSpPr>
            <p:nvPr/>
          </p:nvSpPr>
          <p:spPr bwMode="auto">
            <a:xfrm>
              <a:off x="748506" y="3667125"/>
              <a:ext cx="503238"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CFCA02"/>
                  </a:solidFill>
                  <a:effectLst>
                    <a:outerShdw blurRad="38100" dist="38100" dir="2700000" algn="tl">
                      <a:srgbClr val="000000"/>
                    </a:outerShdw>
                  </a:effectLst>
                  <a:latin typeface="Times New Roman" pitchFamily="18" charset="0"/>
                </a:rPr>
                <a:t>• 3</a:t>
              </a:r>
            </a:p>
          </p:txBody>
        </p:sp>
        <p:sp>
          <p:nvSpPr>
            <p:cNvPr id="46" name="Rectangle 45"/>
            <p:cNvSpPr>
              <a:spLocks noChangeArrowheads="1"/>
            </p:cNvSpPr>
            <p:nvPr/>
          </p:nvSpPr>
          <p:spPr bwMode="auto">
            <a:xfrm>
              <a:off x="899319" y="2730500"/>
              <a:ext cx="500062"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FF00FF"/>
                  </a:solidFill>
                  <a:effectLst>
                    <a:outerShdw blurRad="38100" dist="38100" dir="2700000" algn="tl">
                      <a:srgbClr val="000000"/>
                    </a:outerShdw>
                  </a:effectLst>
                  <a:latin typeface="Times New Roman" pitchFamily="18" charset="0"/>
                </a:rPr>
                <a:t>• 1</a:t>
              </a:r>
            </a:p>
          </p:txBody>
        </p:sp>
        <p:sp>
          <p:nvSpPr>
            <p:cNvPr id="47" name="Rectangle 46"/>
            <p:cNvSpPr>
              <a:spLocks noChangeArrowheads="1"/>
            </p:cNvSpPr>
            <p:nvPr/>
          </p:nvSpPr>
          <p:spPr bwMode="auto">
            <a:xfrm>
              <a:off x="1267619" y="3160712"/>
              <a:ext cx="50165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00CAE3"/>
                  </a:solidFill>
                  <a:effectLst>
                    <a:outerShdw blurRad="38100" dist="38100" dir="2700000" algn="tl">
                      <a:srgbClr val="000000"/>
                    </a:outerShdw>
                  </a:effectLst>
                  <a:latin typeface="Times New Roman" pitchFamily="18" charset="0"/>
                </a:rPr>
                <a:t>• 2</a:t>
              </a:r>
            </a:p>
          </p:txBody>
        </p:sp>
        <p:sp>
          <p:nvSpPr>
            <p:cNvPr id="48" name="Rectangle 47"/>
            <p:cNvSpPr>
              <a:spLocks noChangeArrowheads="1"/>
            </p:cNvSpPr>
            <p:nvPr/>
          </p:nvSpPr>
          <p:spPr bwMode="auto">
            <a:xfrm>
              <a:off x="3904456" y="2586037"/>
              <a:ext cx="1181100" cy="1685925"/>
            </a:xfrm>
            <a:prstGeom prst="rect">
              <a:avLst/>
            </a:prstGeom>
            <a:gradFill rotWithShape="0">
              <a:gsLst>
                <a:gs pos="0">
                  <a:srgbClr val="919191"/>
                </a:gs>
                <a:gs pos="50000">
                  <a:srgbClr val="919191">
                    <a:gamma/>
                    <a:shade val="40000"/>
                    <a:invGamma/>
                  </a:srgbClr>
                </a:gs>
                <a:gs pos="100000">
                  <a:srgbClr val="919191"/>
                </a:gs>
              </a:gsLst>
              <a:lin ang="18900000" scaled="1"/>
            </a:gradFill>
            <a:ln w="12700">
              <a:noFill/>
              <a:miter lim="800000"/>
              <a:headEnd/>
              <a:tailEnd/>
            </a:ln>
            <a:effectLst>
              <a:outerShdw dist="35921" dir="2700000" algn="ctr" rotWithShape="0">
                <a:schemeClr val="tx2"/>
              </a:outerShdw>
            </a:effec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a:p>
          </p:txBody>
        </p:sp>
        <p:sp>
          <p:nvSpPr>
            <p:cNvPr id="49" name="Rectangle 48"/>
            <p:cNvSpPr>
              <a:spLocks noChangeArrowheads="1"/>
            </p:cNvSpPr>
            <p:nvPr/>
          </p:nvSpPr>
          <p:spPr bwMode="auto">
            <a:xfrm>
              <a:off x="3987006" y="3667125"/>
              <a:ext cx="50165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CFCA02"/>
                  </a:solidFill>
                  <a:effectLst>
                    <a:outerShdw blurRad="38100" dist="38100" dir="2700000" algn="tl">
                      <a:srgbClr val="000000"/>
                    </a:outerShdw>
                  </a:effectLst>
                  <a:latin typeface="Times New Roman" pitchFamily="18" charset="0"/>
                </a:rPr>
                <a:t>• 3</a:t>
              </a:r>
            </a:p>
          </p:txBody>
        </p:sp>
        <p:sp>
          <p:nvSpPr>
            <p:cNvPr id="50" name="Rectangle 49"/>
            <p:cNvSpPr>
              <a:spLocks noChangeArrowheads="1"/>
            </p:cNvSpPr>
            <p:nvPr/>
          </p:nvSpPr>
          <p:spPr bwMode="auto">
            <a:xfrm>
              <a:off x="4136231" y="2730500"/>
              <a:ext cx="50165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FF00FF"/>
                  </a:solidFill>
                  <a:effectLst>
                    <a:outerShdw blurRad="38100" dist="38100" dir="2700000" algn="tl">
                      <a:srgbClr val="000000"/>
                    </a:outerShdw>
                  </a:effectLst>
                  <a:latin typeface="Times New Roman" pitchFamily="18" charset="0"/>
                </a:rPr>
                <a:t>• 1</a:t>
              </a:r>
            </a:p>
          </p:txBody>
        </p:sp>
        <p:sp>
          <p:nvSpPr>
            <p:cNvPr id="51" name="Rectangle 50"/>
            <p:cNvSpPr>
              <a:spLocks noChangeArrowheads="1"/>
            </p:cNvSpPr>
            <p:nvPr/>
          </p:nvSpPr>
          <p:spPr bwMode="auto">
            <a:xfrm>
              <a:off x="4506119" y="3160712"/>
              <a:ext cx="50165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50000"/>
                </a:spcBef>
              </a:pPr>
              <a:r>
                <a:rPr lang="en-US" b="1">
                  <a:solidFill>
                    <a:srgbClr val="00CAE3"/>
                  </a:solidFill>
                  <a:effectLst>
                    <a:outerShdw blurRad="38100" dist="38100" dir="2700000" algn="tl">
                      <a:srgbClr val="000000"/>
                    </a:outerShdw>
                  </a:effectLst>
                  <a:latin typeface="Times New Roman" pitchFamily="18" charset="0"/>
                </a:rPr>
                <a:t>• 2</a:t>
              </a:r>
            </a:p>
          </p:txBody>
        </p:sp>
      </p:grpSp>
    </p:spTree>
    <p:extLst>
      <p:ext uri="{BB962C8B-B14F-4D97-AF65-F5344CB8AC3E}">
        <p14:creationId xmlns:p14="http://schemas.microsoft.com/office/powerpoint/2010/main" val="1252064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Background Subtraction</a:t>
            </a:r>
          </a:p>
        </p:txBody>
      </p:sp>
      <p:sp>
        <p:nvSpPr>
          <p:cNvPr id="16387" name="Rectangle 3"/>
          <p:cNvSpPr>
            <a:spLocks noGrp="1" noChangeArrowheads="1"/>
          </p:cNvSpPr>
          <p:nvPr>
            <p:ph type="body" idx="1"/>
          </p:nvPr>
        </p:nvSpPr>
        <p:spPr>
          <a:xfrm>
            <a:off x="685800" y="914400"/>
            <a:ext cx="7772400" cy="609600"/>
          </a:xfrm>
        </p:spPr>
        <p:txBody>
          <a:bodyPr/>
          <a:lstStyle/>
          <a:p>
            <a:r>
              <a:rPr lang="en-US" dirty="0" smtClean="0"/>
              <a:t>Harder than you think…</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2286000"/>
            <a:ext cx="68294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391400" y="6400800"/>
            <a:ext cx="1564852" cy="307777"/>
          </a:xfrm>
          <a:prstGeom prst="rect">
            <a:avLst/>
          </a:prstGeom>
        </p:spPr>
        <p:txBody>
          <a:bodyPr wrap="none">
            <a:spAutoFit/>
          </a:bodyPr>
          <a:lstStyle/>
          <a:p>
            <a:r>
              <a:rPr lang="en-US" sz="1400" b="1" dirty="0" err="1" smtClean="0">
                <a:solidFill>
                  <a:schemeClr val="tx1">
                    <a:lumMod val="65000"/>
                    <a:lumOff val="35000"/>
                  </a:schemeClr>
                </a:solidFill>
                <a:effectLst/>
              </a:rPr>
              <a:t>Jodoin</a:t>
            </a:r>
            <a:r>
              <a:rPr lang="en-US" sz="1400" b="1" dirty="0" smtClean="0">
                <a:solidFill>
                  <a:schemeClr val="tx1">
                    <a:lumMod val="65000"/>
                    <a:lumOff val="35000"/>
                  </a:schemeClr>
                </a:solidFill>
                <a:effectLst/>
              </a:rPr>
              <a:t> et al., 2008</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16498534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subTitle" idx="1"/>
          </p:nvPr>
        </p:nvSpPr>
        <p:spPr>
          <a:xfrm>
            <a:off x="706437" y="228600"/>
            <a:ext cx="6365875" cy="609600"/>
          </a:xfrm>
          <a:noFill/>
          <a:ln/>
          <a:effectLst/>
        </p:spPr>
        <p:txBody>
          <a:bodyPr/>
          <a:lstStyle/>
          <a:p>
            <a:pPr marL="342900" indent="-342900" algn="l"/>
            <a:r>
              <a:rPr lang="en-US" sz="3200" dirty="0"/>
              <a:t>Response Curve</a:t>
            </a:r>
          </a:p>
        </p:txBody>
      </p:sp>
      <p:sp>
        <p:nvSpPr>
          <p:cNvPr id="917507" name="Rectangle 3"/>
          <p:cNvSpPr>
            <a:spLocks noChangeArrowheads="1"/>
          </p:cNvSpPr>
          <p:nvPr/>
        </p:nvSpPr>
        <p:spPr bwMode="auto">
          <a:xfrm>
            <a:off x="639763" y="5435600"/>
            <a:ext cx="3394075" cy="397545"/>
          </a:xfrm>
          <a:prstGeom prst="rect">
            <a:avLst/>
          </a:prstGeom>
          <a:noFill/>
          <a:ln w="12700">
            <a:noFill/>
            <a:miter lim="800000"/>
            <a:headEnd/>
            <a:tailEnd/>
          </a:ln>
          <a:effectLst/>
        </p:spPr>
        <p:txBody>
          <a:bodyPr lIns="90488" tIns="44450" rIns="90488" bIns="44450">
            <a:spAutoFit/>
          </a:bodyPr>
          <a:lstStyle/>
          <a:p>
            <a:pPr algn="ctr"/>
            <a:r>
              <a:rPr lang="en-US" sz="2000">
                <a:latin typeface="+mn-lt"/>
              </a:rPr>
              <a:t>ln Exposure</a:t>
            </a:r>
          </a:p>
        </p:txBody>
      </p:sp>
      <p:sp>
        <p:nvSpPr>
          <p:cNvPr id="917508" name="Rectangle 4"/>
          <p:cNvSpPr>
            <a:spLocks noChangeArrowheads="1"/>
          </p:cNvSpPr>
          <p:nvPr/>
        </p:nvSpPr>
        <p:spPr bwMode="auto">
          <a:xfrm>
            <a:off x="642938" y="1447800"/>
            <a:ext cx="3387725" cy="914400"/>
          </a:xfrm>
          <a:prstGeom prst="rect">
            <a:avLst/>
          </a:prstGeom>
          <a:noFill/>
          <a:ln w="12700">
            <a:noFill/>
            <a:miter lim="800000"/>
            <a:headEnd/>
            <a:tailEnd/>
          </a:ln>
          <a:effectLst/>
        </p:spPr>
        <p:txBody>
          <a:bodyPr lIns="90488" tIns="44450" rIns="90488" bIns="44450"/>
          <a:lstStyle/>
          <a:p>
            <a:pPr marL="342900" indent="-342900" algn="ctr"/>
            <a:r>
              <a:rPr lang="en-US">
                <a:latin typeface="+mn-lt"/>
              </a:rPr>
              <a:t>Assuming</a:t>
            </a:r>
            <a:r>
              <a:rPr lang="en-US" sz="2000">
                <a:latin typeface="+mn-lt"/>
              </a:rPr>
              <a:t> unit radiance</a:t>
            </a:r>
          </a:p>
          <a:p>
            <a:pPr marL="342900" indent="-342900" algn="ctr"/>
            <a:r>
              <a:rPr lang="en-US" sz="2000">
                <a:latin typeface="+mn-lt"/>
              </a:rPr>
              <a:t>for each pixel</a:t>
            </a:r>
          </a:p>
        </p:txBody>
      </p:sp>
      <p:sp>
        <p:nvSpPr>
          <p:cNvPr id="917509" name="Rectangle 5"/>
          <p:cNvSpPr>
            <a:spLocks noChangeArrowheads="1"/>
          </p:cNvSpPr>
          <p:nvPr/>
        </p:nvSpPr>
        <p:spPr bwMode="auto">
          <a:xfrm>
            <a:off x="4775200" y="1447800"/>
            <a:ext cx="4064000" cy="838200"/>
          </a:xfrm>
          <a:prstGeom prst="rect">
            <a:avLst/>
          </a:prstGeom>
          <a:noFill/>
          <a:ln w="12700">
            <a:noFill/>
            <a:miter lim="800000"/>
            <a:headEnd/>
            <a:tailEnd/>
          </a:ln>
          <a:effectLst/>
        </p:spPr>
        <p:txBody>
          <a:bodyPr lIns="90488" tIns="44450" rIns="90488" bIns="44450"/>
          <a:lstStyle/>
          <a:p>
            <a:pPr marL="342900" indent="-342900" algn="ctr">
              <a:spcBef>
                <a:spcPct val="20000"/>
              </a:spcBef>
            </a:pPr>
            <a:r>
              <a:rPr lang="en-US">
                <a:latin typeface="+mn-lt"/>
              </a:rPr>
              <a:t>After</a:t>
            </a:r>
            <a:r>
              <a:rPr lang="en-US" sz="2000">
                <a:latin typeface="+mn-lt"/>
              </a:rPr>
              <a:t> adjusting radiances to obtain a smooth response curve</a:t>
            </a:r>
          </a:p>
        </p:txBody>
      </p:sp>
      <p:sp>
        <p:nvSpPr>
          <p:cNvPr id="917510" name="Rectangle 6"/>
          <p:cNvSpPr>
            <a:spLocks noChangeArrowheads="1"/>
          </p:cNvSpPr>
          <p:nvPr/>
        </p:nvSpPr>
        <p:spPr bwMode="auto">
          <a:xfrm rot="16200000">
            <a:off x="-1128712" y="3754896"/>
            <a:ext cx="3059112" cy="397545"/>
          </a:xfrm>
          <a:prstGeom prst="rect">
            <a:avLst/>
          </a:prstGeom>
          <a:noFill/>
          <a:ln w="12700">
            <a:noFill/>
            <a:miter lim="800000"/>
            <a:headEnd/>
            <a:tailEnd/>
          </a:ln>
          <a:effectLst/>
        </p:spPr>
        <p:txBody>
          <a:bodyPr lIns="90488" tIns="44450" rIns="90488" bIns="44450">
            <a:spAutoFit/>
          </a:bodyPr>
          <a:lstStyle/>
          <a:p>
            <a:pPr algn="ctr"/>
            <a:r>
              <a:rPr lang="en-US" sz="2000">
                <a:latin typeface="+mn-lt"/>
              </a:rPr>
              <a:t>Pixel value</a:t>
            </a:r>
          </a:p>
        </p:txBody>
      </p:sp>
      <p:grpSp>
        <p:nvGrpSpPr>
          <p:cNvPr id="917511" name="Group 7"/>
          <p:cNvGrpSpPr>
            <a:grpSpLocks/>
          </p:cNvGrpSpPr>
          <p:nvPr/>
        </p:nvGrpSpPr>
        <p:grpSpPr bwMode="auto">
          <a:xfrm>
            <a:off x="5113338" y="2438400"/>
            <a:ext cx="3387725" cy="3048000"/>
            <a:chOff x="3624" y="1536"/>
            <a:chExt cx="2400" cy="1920"/>
          </a:xfrm>
          <a:effectLst/>
        </p:grpSpPr>
        <p:sp>
          <p:nvSpPr>
            <p:cNvPr id="917512" name="Rectangle 8"/>
            <p:cNvSpPr>
              <a:spLocks noChangeArrowheads="1"/>
            </p:cNvSpPr>
            <p:nvPr/>
          </p:nvSpPr>
          <p:spPr bwMode="auto">
            <a:xfrm>
              <a:off x="3624" y="1536"/>
              <a:ext cx="2400" cy="1920"/>
            </a:xfrm>
            <a:prstGeom prst="rect">
              <a:avLst/>
            </a:prstGeom>
            <a:solidFill>
              <a:schemeClr val="tx2"/>
            </a:solidFill>
            <a:ln w="12700">
              <a:noFill/>
              <a:miter lim="800000"/>
              <a:headEnd/>
              <a:tailEnd/>
            </a:ln>
            <a:effectLst/>
          </p:spPr>
          <p:txBody>
            <a:bodyPr wrap="none" anchor="ctr"/>
            <a:lstStyle/>
            <a:p>
              <a:endParaRPr lang="en-US" sz="2000">
                <a:latin typeface="+mn-lt"/>
              </a:endParaRPr>
            </a:p>
          </p:txBody>
        </p:sp>
        <p:sp>
          <p:nvSpPr>
            <p:cNvPr id="917513" name="Rectangle 9"/>
            <p:cNvSpPr>
              <a:spLocks noChangeArrowheads="1"/>
            </p:cNvSpPr>
            <p:nvPr/>
          </p:nvSpPr>
          <p:spPr bwMode="auto">
            <a:xfrm>
              <a:off x="3724" y="1588"/>
              <a:ext cx="2200" cy="1816"/>
            </a:xfrm>
            <a:prstGeom prst="rect">
              <a:avLst/>
            </a:prstGeom>
            <a:noFill/>
            <a:ln w="12700">
              <a:solidFill>
                <a:srgbClr val="FFFFFF"/>
              </a:solidFill>
              <a:miter lim="800000"/>
              <a:headEnd/>
              <a:tailEnd/>
            </a:ln>
            <a:effectLst/>
          </p:spPr>
          <p:txBody>
            <a:bodyPr wrap="none" anchor="ctr"/>
            <a:lstStyle/>
            <a:p>
              <a:endParaRPr lang="en-US" sz="2000">
                <a:latin typeface="+mn-lt"/>
              </a:endParaRPr>
            </a:p>
          </p:txBody>
        </p:sp>
        <p:sp>
          <p:nvSpPr>
            <p:cNvPr id="917514" name="Line 10"/>
            <p:cNvSpPr>
              <a:spLocks noChangeShapeType="1"/>
            </p:cNvSpPr>
            <p:nvPr/>
          </p:nvSpPr>
          <p:spPr bwMode="auto">
            <a:xfrm>
              <a:off x="3720" y="2496"/>
              <a:ext cx="48" cy="0"/>
            </a:xfrm>
            <a:prstGeom prst="line">
              <a:avLst/>
            </a:prstGeom>
            <a:noFill/>
            <a:ln w="12700">
              <a:solidFill>
                <a:srgbClr val="FFFFFF"/>
              </a:solidFill>
              <a:round/>
              <a:headEnd/>
              <a:tailEnd/>
            </a:ln>
            <a:effectLst/>
          </p:spPr>
          <p:txBody>
            <a:bodyPr/>
            <a:lstStyle/>
            <a:p>
              <a:endParaRPr lang="en-US" sz="2000">
                <a:latin typeface="+mn-lt"/>
              </a:endParaRPr>
            </a:p>
          </p:txBody>
        </p:sp>
        <p:sp>
          <p:nvSpPr>
            <p:cNvPr id="917515" name="Line 11"/>
            <p:cNvSpPr>
              <a:spLocks noChangeShapeType="1"/>
            </p:cNvSpPr>
            <p:nvPr/>
          </p:nvSpPr>
          <p:spPr bwMode="auto">
            <a:xfrm>
              <a:off x="4824" y="3360"/>
              <a:ext cx="0" cy="48"/>
            </a:xfrm>
            <a:prstGeom prst="line">
              <a:avLst/>
            </a:prstGeom>
            <a:noFill/>
            <a:ln w="12700">
              <a:solidFill>
                <a:srgbClr val="FFFFFF"/>
              </a:solidFill>
              <a:round/>
              <a:headEnd/>
              <a:tailEnd/>
            </a:ln>
            <a:effectLst/>
          </p:spPr>
          <p:txBody>
            <a:bodyPr/>
            <a:lstStyle/>
            <a:p>
              <a:endParaRPr lang="en-US" sz="2000">
                <a:latin typeface="+mn-lt"/>
              </a:endParaRPr>
            </a:p>
          </p:txBody>
        </p:sp>
        <p:sp>
          <p:nvSpPr>
            <p:cNvPr id="917516" name="Line 12"/>
            <p:cNvSpPr>
              <a:spLocks noChangeShapeType="1"/>
            </p:cNvSpPr>
            <p:nvPr/>
          </p:nvSpPr>
          <p:spPr bwMode="auto">
            <a:xfrm>
              <a:off x="4296" y="3360"/>
              <a:ext cx="0" cy="48"/>
            </a:xfrm>
            <a:prstGeom prst="line">
              <a:avLst/>
            </a:prstGeom>
            <a:noFill/>
            <a:ln w="12700">
              <a:solidFill>
                <a:srgbClr val="FFFFFF"/>
              </a:solidFill>
              <a:round/>
              <a:headEnd/>
              <a:tailEnd/>
            </a:ln>
            <a:effectLst/>
          </p:spPr>
          <p:txBody>
            <a:bodyPr/>
            <a:lstStyle/>
            <a:p>
              <a:endParaRPr lang="en-US" sz="2000">
                <a:latin typeface="+mn-lt"/>
              </a:endParaRPr>
            </a:p>
          </p:txBody>
        </p:sp>
        <p:sp>
          <p:nvSpPr>
            <p:cNvPr id="917517" name="Line 13"/>
            <p:cNvSpPr>
              <a:spLocks noChangeShapeType="1"/>
            </p:cNvSpPr>
            <p:nvPr/>
          </p:nvSpPr>
          <p:spPr bwMode="auto">
            <a:xfrm>
              <a:off x="5400" y="3360"/>
              <a:ext cx="0" cy="48"/>
            </a:xfrm>
            <a:prstGeom prst="line">
              <a:avLst/>
            </a:prstGeom>
            <a:noFill/>
            <a:ln w="12700">
              <a:solidFill>
                <a:srgbClr val="FFFFFF"/>
              </a:solidFill>
              <a:round/>
              <a:headEnd/>
              <a:tailEnd/>
            </a:ln>
            <a:effectLst/>
          </p:spPr>
          <p:txBody>
            <a:bodyPr/>
            <a:lstStyle/>
            <a:p>
              <a:endParaRPr lang="en-US" sz="2000">
                <a:latin typeface="+mn-lt"/>
              </a:endParaRPr>
            </a:p>
          </p:txBody>
        </p:sp>
        <p:sp>
          <p:nvSpPr>
            <p:cNvPr id="917518" name="Line 14"/>
            <p:cNvSpPr>
              <a:spLocks noChangeShapeType="1"/>
            </p:cNvSpPr>
            <p:nvPr/>
          </p:nvSpPr>
          <p:spPr bwMode="auto">
            <a:xfrm>
              <a:off x="3720" y="2928"/>
              <a:ext cx="48" cy="0"/>
            </a:xfrm>
            <a:prstGeom prst="line">
              <a:avLst/>
            </a:prstGeom>
            <a:noFill/>
            <a:ln w="12700">
              <a:solidFill>
                <a:srgbClr val="FFFFFF"/>
              </a:solidFill>
              <a:round/>
              <a:headEnd/>
              <a:tailEnd/>
            </a:ln>
            <a:effectLst/>
          </p:spPr>
          <p:txBody>
            <a:bodyPr/>
            <a:lstStyle/>
            <a:p>
              <a:endParaRPr lang="en-US" sz="2000">
                <a:latin typeface="+mn-lt"/>
              </a:endParaRPr>
            </a:p>
          </p:txBody>
        </p:sp>
        <p:sp>
          <p:nvSpPr>
            <p:cNvPr id="917519" name="Line 15"/>
            <p:cNvSpPr>
              <a:spLocks noChangeShapeType="1"/>
            </p:cNvSpPr>
            <p:nvPr/>
          </p:nvSpPr>
          <p:spPr bwMode="auto">
            <a:xfrm>
              <a:off x="3720" y="2016"/>
              <a:ext cx="48" cy="0"/>
            </a:xfrm>
            <a:prstGeom prst="line">
              <a:avLst/>
            </a:prstGeom>
            <a:noFill/>
            <a:ln w="12700">
              <a:solidFill>
                <a:srgbClr val="FFFFFF"/>
              </a:solidFill>
              <a:round/>
              <a:headEnd/>
              <a:tailEnd/>
            </a:ln>
            <a:effectLst/>
          </p:spPr>
          <p:txBody>
            <a:bodyPr/>
            <a:lstStyle/>
            <a:p>
              <a:endParaRPr lang="en-US" sz="2000">
                <a:latin typeface="+mn-lt"/>
              </a:endParaRPr>
            </a:p>
          </p:txBody>
        </p:sp>
      </p:grpSp>
      <p:sp>
        <p:nvSpPr>
          <p:cNvPr id="917520" name="Freeform 16"/>
          <p:cNvSpPr>
            <a:spLocks/>
          </p:cNvSpPr>
          <p:nvPr/>
        </p:nvSpPr>
        <p:spPr bwMode="auto">
          <a:xfrm>
            <a:off x="5572125" y="2954338"/>
            <a:ext cx="2538413" cy="2097087"/>
          </a:xfrm>
          <a:custGeom>
            <a:avLst/>
            <a:gdLst/>
            <a:ahLst/>
            <a:cxnLst>
              <a:cxn ang="0">
                <a:pos x="1798" y="0"/>
              </a:cxn>
              <a:cxn ang="0">
                <a:pos x="1616" y="0"/>
              </a:cxn>
              <a:cxn ang="0">
                <a:pos x="1438" y="11"/>
              </a:cxn>
              <a:cxn ang="0">
                <a:pos x="1312" y="206"/>
              </a:cxn>
              <a:cxn ang="0">
                <a:pos x="1267" y="280"/>
              </a:cxn>
              <a:cxn ang="0">
                <a:pos x="1126" y="515"/>
              </a:cxn>
              <a:cxn ang="0">
                <a:pos x="1078" y="587"/>
              </a:cxn>
              <a:cxn ang="0">
                <a:pos x="942" y="782"/>
              </a:cxn>
              <a:cxn ang="0">
                <a:pos x="854" y="886"/>
              </a:cxn>
              <a:cxn ang="0">
                <a:pos x="760" y="979"/>
              </a:cxn>
              <a:cxn ang="0">
                <a:pos x="675" y="1059"/>
              </a:cxn>
              <a:cxn ang="0">
                <a:pos x="587" y="1134"/>
              </a:cxn>
              <a:cxn ang="0">
                <a:pos x="496" y="1190"/>
              </a:cxn>
              <a:cxn ang="0">
                <a:pos x="318" y="1283"/>
              </a:cxn>
              <a:cxn ang="0">
                <a:pos x="131" y="1320"/>
              </a:cxn>
              <a:cxn ang="0">
                <a:pos x="0" y="1320"/>
              </a:cxn>
            </a:cxnLst>
            <a:rect l="0" t="0" r="r" b="b"/>
            <a:pathLst>
              <a:path w="1799" h="1321">
                <a:moveTo>
                  <a:pt x="1798" y="0"/>
                </a:moveTo>
                <a:lnTo>
                  <a:pt x="1616" y="0"/>
                </a:lnTo>
                <a:lnTo>
                  <a:pt x="1438" y="11"/>
                </a:lnTo>
                <a:lnTo>
                  <a:pt x="1312" y="206"/>
                </a:lnTo>
                <a:lnTo>
                  <a:pt x="1267" y="280"/>
                </a:lnTo>
                <a:lnTo>
                  <a:pt x="1126" y="515"/>
                </a:lnTo>
                <a:lnTo>
                  <a:pt x="1078" y="587"/>
                </a:lnTo>
                <a:lnTo>
                  <a:pt x="942" y="782"/>
                </a:lnTo>
                <a:lnTo>
                  <a:pt x="854" y="886"/>
                </a:lnTo>
                <a:lnTo>
                  <a:pt x="760" y="979"/>
                </a:lnTo>
                <a:lnTo>
                  <a:pt x="675" y="1059"/>
                </a:lnTo>
                <a:lnTo>
                  <a:pt x="587" y="1134"/>
                </a:lnTo>
                <a:lnTo>
                  <a:pt x="496" y="1190"/>
                </a:lnTo>
                <a:lnTo>
                  <a:pt x="318" y="1283"/>
                </a:lnTo>
                <a:lnTo>
                  <a:pt x="131" y="1320"/>
                </a:lnTo>
                <a:lnTo>
                  <a:pt x="0" y="1320"/>
                </a:lnTo>
              </a:path>
            </a:pathLst>
          </a:custGeom>
          <a:noFill/>
          <a:ln w="12700" cap="rnd" cmpd="sng">
            <a:solidFill>
              <a:srgbClr val="FFFFFF"/>
            </a:solidFill>
            <a:prstDash val="solid"/>
            <a:round/>
            <a:headEnd type="none" w="med" len="med"/>
            <a:tailEnd type="none" w="med" len="med"/>
          </a:ln>
          <a:effectLst/>
        </p:spPr>
        <p:txBody>
          <a:bodyPr/>
          <a:lstStyle/>
          <a:p>
            <a:endParaRPr lang="en-US" sz="2000">
              <a:latin typeface="+mn-lt"/>
            </a:endParaRPr>
          </a:p>
        </p:txBody>
      </p:sp>
      <p:grpSp>
        <p:nvGrpSpPr>
          <p:cNvPr id="917521" name="Group 17"/>
          <p:cNvGrpSpPr>
            <a:grpSpLocks/>
          </p:cNvGrpSpPr>
          <p:nvPr/>
        </p:nvGrpSpPr>
        <p:grpSpPr bwMode="auto">
          <a:xfrm>
            <a:off x="7058025" y="2914650"/>
            <a:ext cx="1087438" cy="1003300"/>
            <a:chOff x="5002" y="1836"/>
            <a:chExt cx="770" cy="632"/>
          </a:xfrm>
          <a:effectLst/>
        </p:grpSpPr>
        <p:sp>
          <p:nvSpPr>
            <p:cNvPr id="917522" name="Oval 18"/>
            <p:cNvSpPr>
              <a:spLocks noChangeArrowheads="1"/>
            </p:cNvSpPr>
            <p:nvPr/>
          </p:nvSpPr>
          <p:spPr bwMode="auto">
            <a:xfrm>
              <a:off x="5362" y="1848"/>
              <a:ext cx="48" cy="48"/>
            </a:xfrm>
            <a:prstGeom prst="ellipse">
              <a:avLst/>
            </a:prstGeom>
            <a:solidFill>
              <a:srgbClr val="CFCA02"/>
            </a:solidFill>
            <a:ln w="12700">
              <a:noFill/>
              <a:round/>
              <a:headEnd/>
              <a:tailEnd/>
            </a:ln>
            <a:effectLst/>
          </p:spPr>
          <p:txBody>
            <a:bodyPr wrap="none" anchor="ctr"/>
            <a:lstStyle/>
            <a:p>
              <a:endParaRPr lang="en-US" sz="2000">
                <a:latin typeface="+mn-lt"/>
              </a:endParaRPr>
            </a:p>
          </p:txBody>
        </p:sp>
        <p:sp>
          <p:nvSpPr>
            <p:cNvPr id="917523" name="Oval 19"/>
            <p:cNvSpPr>
              <a:spLocks noChangeArrowheads="1"/>
            </p:cNvSpPr>
            <p:nvPr/>
          </p:nvSpPr>
          <p:spPr bwMode="auto">
            <a:xfrm>
              <a:off x="5538" y="1838"/>
              <a:ext cx="48" cy="48"/>
            </a:xfrm>
            <a:prstGeom prst="ellipse">
              <a:avLst/>
            </a:prstGeom>
            <a:solidFill>
              <a:srgbClr val="CFCA02"/>
            </a:solidFill>
            <a:ln w="12700">
              <a:noFill/>
              <a:round/>
              <a:headEnd/>
              <a:tailEnd/>
            </a:ln>
            <a:effectLst/>
          </p:spPr>
          <p:txBody>
            <a:bodyPr wrap="none" anchor="ctr"/>
            <a:lstStyle/>
            <a:p>
              <a:endParaRPr lang="en-US" sz="2000">
                <a:latin typeface="+mn-lt"/>
              </a:endParaRPr>
            </a:p>
          </p:txBody>
        </p:sp>
        <p:sp>
          <p:nvSpPr>
            <p:cNvPr id="917524" name="Oval 20"/>
            <p:cNvSpPr>
              <a:spLocks noChangeArrowheads="1"/>
            </p:cNvSpPr>
            <p:nvPr/>
          </p:nvSpPr>
          <p:spPr bwMode="auto">
            <a:xfrm>
              <a:off x="5724" y="1836"/>
              <a:ext cx="48" cy="48"/>
            </a:xfrm>
            <a:prstGeom prst="ellipse">
              <a:avLst/>
            </a:prstGeom>
            <a:solidFill>
              <a:srgbClr val="CFCA02"/>
            </a:solidFill>
            <a:ln w="12700">
              <a:noFill/>
              <a:round/>
              <a:headEnd/>
              <a:tailEnd/>
            </a:ln>
            <a:effectLst/>
          </p:spPr>
          <p:txBody>
            <a:bodyPr wrap="none" anchor="ctr"/>
            <a:lstStyle/>
            <a:p>
              <a:endParaRPr lang="en-US" sz="2000">
                <a:latin typeface="+mn-lt"/>
              </a:endParaRPr>
            </a:p>
          </p:txBody>
        </p:sp>
        <p:sp>
          <p:nvSpPr>
            <p:cNvPr id="917525" name="Oval 21"/>
            <p:cNvSpPr>
              <a:spLocks noChangeArrowheads="1"/>
            </p:cNvSpPr>
            <p:nvPr/>
          </p:nvSpPr>
          <p:spPr bwMode="auto">
            <a:xfrm>
              <a:off x="5186" y="2116"/>
              <a:ext cx="48" cy="48"/>
            </a:xfrm>
            <a:prstGeom prst="ellipse">
              <a:avLst/>
            </a:prstGeom>
            <a:solidFill>
              <a:srgbClr val="CFCA02"/>
            </a:solidFill>
            <a:ln w="12700">
              <a:noFill/>
              <a:round/>
              <a:headEnd/>
              <a:tailEnd/>
            </a:ln>
            <a:effectLst/>
          </p:spPr>
          <p:txBody>
            <a:bodyPr wrap="none" anchor="ctr"/>
            <a:lstStyle/>
            <a:p>
              <a:endParaRPr lang="en-US" sz="2000">
                <a:latin typeface="+mn-lt"/>
              </a:endParaRPr>
            </a:p>
          </p:txBody>
        </p:sp>
        <p:sp>
          <p:nvSpPr>
            <p:cNvPr id="917526" name="Oval 22"/>
            <p:cNvSpPr>
              <a:spLocks noChangeArrowheads="1"/>
            </p:cNvSpPr>
            <p:nvPr/>
          </p:nvSpPr>
          <p:spPr bwMode="auto">
            <a:xfrm>
              <a:off x="5002" y="2420"/>
              <a:ext cx="48" cy="48"/>
            </a:xfrm>
            <a:prstGeom prst="ellipse">
              <a:avLst/>
            </a:prstGeom>
            <a:solidFill>
              <a:srgbClr val="CFCA02"/>
            </a:solidFill>
            <a:ln w="12700">
              <a:noFill/>
              <a:round/>
              <a:headEnd/>
              <a:tailEnd/>
            </a:ln>
            <a:effectLst/>
          </p:spPr>
          <p:txBody>
            <a:bodyPr wrap="none" anchor="ctr"/>
            <a:lstStyle/>
            <a:p>
              <a:endParaRPr lang="en-US" sz="2000">
                <a:latin typeface="+mn-lt"/>
              </a:endParaRPr>
            </a:p>
          </p:txBody>
        </p:sp>
      </p:grpSp>
      <p:grpSp>
        <p:nvGrpSpPr>
          <p:cNvPr id="917527" name="Group 23"/>
          <p:cNvGrpSpPr>
            <a:grpSpLocks/>
          </p:cNvGrpSpPr>
          <p:nvPr/>
        </p:nvGrpSpPr>
        <p:grpSpPr bwMode="auto">
          <a:xfrm>
            <a:off x="6357938" y="3235325"/>
            <a:ext cx="1095375" cy="1565275"/>
            <a:chOff x="4506" y="2038"/>
            <a:chExt cx="776" cy="986"/>
          </a:xfrm>
          <a:effectLst/>
        </p:grpSpPr>
        <p:sp>
          <p:nvSpPr>
            <p:cNvPr id="917528" name="Oval 24"/>
            <p:cNvSpPr>
              <a:spLocks noChangeArrowheads="1"/>
            </p:cNvSpPr>
            <p:nvPr/>
          </p:nvSpPr>
          <p:spPr bwMode="auto">
            <a:xfrm>
              <a:off x="5234" y="2038"/>
              <a:ext cx="48" cy="48"/>
            </a:xfrm>
            <a:prstGeom prst="ellipse">
              <a:avLst/>
            </a:prstGeom>
            <a:solidFill>
              <a:srgbClr val="00CAE3"/>
            </a:solidFill>
            <a:ln w="12700">
              <a:noFill/>
              <a:round/>
              <a:headEnd/>
              <a:tailEnd/>
            </a:ln>
            <a:effectLst/>
          </p:spPr>
          <p:txBody>
            <a:bodyPr wrap="none" anchor="ctr"/>
            <a:lstStyle/>
            <a:p>
              <a:endParaRPr lang="en-US" sz="2000">
                <a:latin typeface="+mn-lt"/>
              </a:endParaRPr>
            </a:p>
          </p:txBody>
        </p:sp>
        <p:sp>
          <p:nvSpPr>
            <p:cNvPr id="917529" name="Oval 25"/>
            <p:cNvSpPr>
              <a:spLocks noChangeArrowheads="1"/>
            </p:cNvSpPr>
            <p:nvPr/>
          </p:nvSpPr>
          <p:spPr bwMode="auto">
            <a:xfrm>
              <a:off x="5050" y="2348"/>
              <a:ext cx="48" cy="48"/>
            </a:xfrm>
            <a:prstGeom prst="ellipse">
              <a:avLst/>
            </a:prstGeom>
            <a:solidFill>
              <a:srgbClr val="00CAE3"/>
            </a:solidFill>
            <a:ln w="12700">
              <a:noFill/>
              <a:round/>
              <a:headEnd/>
              <a:tailEnd/>
            </a:ln>
            <a:effectLst/>
          </p:spPr>
          <p:txBody>
            <a:bodyPr wrap="none" anchor="ctr"/>
            <a:lstStyle/>
            <a:p>
              <a:endParaRPr lang="en-US" sz="2000">
                <a:latin typeface="+mn-lt"/>
              </a:endParaRPr>
            </a:p>
          </p:txBody>
        </p:sp>
        <p:sp>
          <p:nvSpPr>
            <p:cNvPr id="917530" name="Oval 26"/>
            <p:cNvSpPr>
              <a:spLocks noChangeArrowheads="1"/>
            </p:cNvSpPr>
            <p:nvPr/>
          </p:nvSpPr>
          <p:spPr bwMode="auto">
            <a:xfrm>
              <a:off x="4864" y="2616"/>
              <a:ext cx="48" cy="48"/>
            </a:xfrm>
            <a:prstGeom prst="ellipse">
              <a:avLst/>
            </a:prstGeom>
            <a:solidFill>
              <a:srgbClr val="00CAE3"/>
            </a:solidFill>
            <a:ln w="12700">
              <a:noFill/>
              <a:round/>
              <a:headEnd/>
              <a:tailEnd/>
            </a:ln>
            <a:effectLst/>
          </p:spPr>
          <p:txBody>
            <a:bodyPr wrap="none" anchor="ctr"/>
            <a:lstStyle/>
            <a:p>
              <a:endParaRPr lang="en-US" sz="2000">
                <a:latin typeface="+mn-lt"/>
              </a:endParaRPr>
            </a:p>
          </p:txBody>
        </p:sp>
        <p:sp>
          <p:nvSpPr>
            <p:cNvPr id="917531" name="Oval 27"/>
            <p:cNvSpPr>
              <a:spLocks noChangeArrowheads="1"/>
            </p:cNvSpPr>
            <p:nvPr/>
          </p:nvSpPr>
          <p:spPr bwMode="auto">
            <a:xfrm>
              <a:off x="4680" y="2812"/>
              <a:ext cx="48" cy="48"/>
            </a:xfrm>
            <a:prstGeom prst="ellipse">
              <a:avLst/>
            </a:prstGeom>
            <a:solidFill>
              <a:srgbClr val="00CAE3"/>
            </a:solidFill>
            <a:ln w="12700">
              <a:noFill/>
              <a:round/>
              <a:headEnd/>
              <a:tailEnd/>
            </a:ln>
            <a:effectLst/>
          </p:spPr>
          <p:txBody>
            <a:bodyPr wrap="none" anchor="ctr"/>
            <a:lstStyle/>
            <a:p>
              <a:endParaRPr lang="en-US" sz="2000">
                <a:latin typeface="+mn-lt"/>
              </a:endParaRPr>
            </a:p>
          </p:txBody>
        </p:sp>
        <p:sp>
          <p:nvSpPr>
            <p:cNvPr id="917532" name="Oval 28"/>
            <p:cNvSpPr>
              <a:spLocks noChangeArrowheads="1"/>
            </p:cNvSpPr>
            <p:nvPr/>
          </p:nvSpPr>
          <p:spPr bwMode="auto">
            <a:xfrm>
              <a:off x="4506" y="2976"/>
              <a:ext cx="48" cy="48"/>
            </a:xfrm>
            <a:prstGeom prst="ellipse">
              <a:avLst/>
            </a:prstGeom>
            <a:solidFill>
              <a:srgbClr val="00CAE3"/>
            </a:solidFill>
            <a:ln w="12700">
              <a:noFill/>
              <a:round/>
              <a:headEnd/>
              <a:tailEnd/>
            </a:ln>
            <a:effectLst/>
          </p:spPr>
          <p:txBody>
            <a:bodyPr wrap="none" anchor="ctr"/>
            <a:lstStyle/>
            <a:p>
              <a:endParaRPr lang="en-US" sz="2000">
                <a:latin typeface="+mn-lt"/>
              </a:endParaRPr>
            </a:p>
          </p:txBody>
        </p:sp>
      </p:grpSp>
      <p:grpSp>
        <p:nvGrpSpPr>
          <p:cNvPr id="917533" name="Group 29"/>
          <p:cNvGrpSpPr>
            <a:grpSpLocks/>
          </p:cNvGrpSpPr>
          <p:nvPr/>
        </p:nvGrpSpPr>
        <p:grpSpPr bwMode="auto">
          <a:xfrm>
            <a:off x="5727700" y="4318000"/>
            <a:ext cx="1081088" cy="768350"/>
            <a:chOff x="4059" y="2720"/>
            <a:chExt cx="766" cy="484"/>
          </a:xfrm>
          <a:effectLst/>
        </p:grpSpPr>
        <p:sp>
          <p:nvSpPr>
            <p:cNvPr id="917534" name="Oval 30"/>
            <p:cNvSpPr>
              <a:spLocks noChangeArrowheads="1"/>
            </p:cNvSpPr>
            <p:nvPr/>
          </p:nvSpPr>
          <p:spPr bwMode="auto">
            <a:xfrm>
              <a:off x="4777" y="2720"/>
              <a:ext cx="48" cy="48"/>
            </a:xfrm>
            <a:prstGeom prst="ellipse">
              <a:avLst/>
            </a:prstGeom>
            <a:solidFill>
              <a:srgbClr val="FF00FF"/>
            </a:solidFill>
            <a:ln w="12700">
              <a:noFill/>
              <a:round/>
              <a:headEnd/>
              <a:tailEnd/>
            </a:ln>
            <a:effectLst/>
          </p:spPr>
          <p:txBody>
            <a:bodyPr wrap="none" anchor="ctr"/>
            <a:lstStyle/>
            <a:p>
              <a:endParaRPr lang="en-US" sz="2000">
                <a:latin typeface="+mn-lt"/>
              </a:endParaRPr>
            </a:p>
          </p:txBody>
        </p:sp>
        <p:sp>
          <p:nvSpPr>
            <p:cNvPr id="917535" name="Oval 31"/>
            <p:cNvSpPr>
              <a:spLocks noChangeArrowheads="1"/>
            </p:cNvSpPr>
            <p:nvPr/>
          </p:nvSpPr>
          <p:spPr bwMode="auto">
            <a:xfrm>
              <a:off x="4603" y="2900"/>
              <a:ext cx="48" cy="48"/>
            </a:xfrm>
            <a:prstGeom prst="ellipse">
              <a:avLst/>
            </a:prstGeom>
            <a:solidFill>
              <a:srgbClr val="FF00FF"/>
            </a:solidFill>
            <a:ln w="12700">
              <a:noFill/>
              <a:round/>
              <a:headEnd/>
              <a:tailEnd/>
            </a:ln>
            <a:effectLst/>
          </p:spPr>
          <p:txBody>
            <a:bodyPr wrap="none" anchor="ctr"/>
            <a:lstStyle/>
            <a:p>
              <a:endParaRPr lang="en-US" sz="2000">
                <a:latin typeface="+mn-lt"/>
              </a:endParaRPr>
            </a:p>
          </p:txBody>
        </p:sp>
        <p:sp>
          <p:nvSpPr>
            <p:cNvPr id="917536" name="Oval 32"/>
            <p:cNvSpPr>
              <a:spLocks noChangeArrowheads="1"/>
            </p:cNvSpPr>
            <p:nvPr/>
          </p:nvSpPr>
          <p:spPr bwMode="auto">
            <a:xfrm>
              <a:off x="4417" y="3020"/>
              <a:ext cx="48" cy="48"/>
            </a:xfrm>
            <a:prstGeom prst="ellipse">
              <a:avLst/>
            </a:prstGeom>
            <a:solidFill>
              <a:srgbClr val="FF00FF"/>
            </a:solidFill>
            <a:ln w="12700">
              <a:noFill/>
              <a:round/>
              <a:headEnd/>
              <a:tailEnd/>
            </a:ln>
            <a:effectLst/>
          </p:spPr>
          <p:txBody>
            <a:bodyPr wrap="none" anchor="ctr"/>
            <a:lstStyle/>
            <a:p>
              <a:endParaRPr lang="en-US" sz="2000">
                <a:latin typeface="+mn-lt"/>
              </a:endParaRPr>
            </a:p>
          </p:txBody>
        </p:sp>
        <p:sp>
          <p:nvSpPr>
            <p:cNvPr id="917537" name="Oval 33"/>
            <p:cNvSpPr>
              <a:spLocks noChangeArrowheads="1"/>
            </p:cNvSpPr>
            <p:nvPr/>
          </p:nvSpPr>
          <p:spPr bwMode="auto">
            <a:xfrm>
              <a:off x="4243" y="3120"/>
              <a:ext cx="48" cy="48"/>
            </a:xfrm>
            <a:prstGeom prst="ellipse">
              <a:avLst/>
            </a:prstGeom>
            <a:solidFill>
              <a:srgbClr val="FF00FF"/>
            </a:solidFill>
            <a:ln w="12700">
              <a:noFill/>
              <a:round/>
              <a:headEnd/>
              <a:tailEnd/>
            </a:ln>
            <a:effectLst/>
          </p:spPr>
          <p:txBody>
            <a:bodyPr wrap="none" anchor="ctr"/>
            <a:lstStyle/>
            <a:p>
              <a:endParaRPr lang="en-US" sz="2000">
                <a:latin typeface="+mn-lt"/>
              </a:endParaRPr>
            </a:p>
          </p:txBody>
        </p:sp>
        <p:sp>
          <p:nvSpPr>
            <p:cNvPr id="917538" name="Oval 34"/>
            <p:cNvSpPr>
              <a:spLocks noChangeArrowheads="1"/>
            </p:cNvSpPr>
            <p:nvPr/>
          </p:nvSpPr>
          <p:spPr bwMode="auto">
            <a:xfrm>
              <a:off x="4059" y="3156"/>
              <a:ext cx="48" cy="48"/>
            </a:xfrm>
            <a:prstGeom prst="ellipse">
              <a:avLst/>
            </a:prstGeom>
            <a:solidFill>
              <a:srgbClr val="FF00FF"/>
            </a:solidFill>
            <a:ln w="12700">
              <a:noFill/>
              <a:round/>
              <a:headEnd/>
              <a:tailEnd/>
            </a:ln>
            <a:effectLst/>
          </p:spPr>
          <p:txBody>
            <a:bodyPr wrap="none" anchor="ctr"/>
            <a:lstStyle/>
            <a:p>
              <a:endParaRPr lang="en-US" sz="2000">
                <a:latin typeface="+mn-lt"/>
              </a:endParaRPr>
            </a:p>
          </p:txBody>
        </p:sp>
      </p:grpSp>
      <p:sp>
        <p:nvSpPr>
          <p:cNvPr id="917539" name="Rectangle 35"/>
          <p:cNvSpPr>
            <a:spLocks noChangeArrowheads="1"/>
          </p:cNvSpPr>
          <p:nvPr/>
        </p:nvSpPr>
        <p:spPr bwMode="auto">
          <a:xfrm>
            <a:off x="642938" y="2438400"/>
            <a:ext cx="3387725" cy="3048000"/>
          </a:xfrm>
          <a:prstGeom prst="rect">
            <a:avLst/>
          </a:prstGeom>
          <a:solidFill>
            <a:schemeClr val="tx2"/>
          </a:solidFill>
          <a:ln w="12700">
            <a:noFill/>
            <a:miter lim="800000"/>
            <a:headEnd/>
            <a:tailEnd/>
          </a:ln>
          <a:effectLst/>
        </p:spPr>
        <p:txBody>
          <a:bodyPr wrap="none" anchor="ctr"/>
          <a:lstStyle/>
          <a:p>
            <a:endParaRPr lang="en-US" sz="2000">
              <a:latin typeface="+mn-lt"/>
            </a:endParaRPr>
          </a:p>
        </p:txBody>
      </p:sp>
      <p:sp>
        <p:nvSpPr>
          <p:cNvPr id="917540" name="Rectangle 36"/>
          <p:cNvSpPr>
            <a:spLocks noChangeArrowheads="1"/>
          </p:cNvSpPr>
          <p:nvPr/>
        </p:nvSpPr>
        <p:spPr bwMode="auto">
          <a:xfrm>
            <a:off x="784225" y="2520950"/>
            <a:ext cx="3105150" cy="2882900"/>
          </a:xfrm>
          <a:prstGeom prst="rect">
            <a:avLst/>
          </a:prstGeom>
          <a:noFill/>
          <a:ln w="12700">
            <a:solidFill>
              <a:srgbClr val="FFFFFF"/>
            </a:solidFill>
            <a:miter lim="800000"/>
            <a:headEnd/>
            <a:tailEnd/>
          </a:ln>
          <a:effectLst/>
        </p:spPr>
        <p:txBody>
          <a:bodyPr wrap="none" anchor="ctr"/>
          <a:lstStyle/>
          <a:p>
            <a:endParaRPr lang="en-US" sz="2000">
              <a:latin typeface="+mn-lt"/>
            </a:endParaRPr>
          </a:p>
        </p:txBody>
      </p:sp>
      <p:sp>
        <p:nvSpPr>
          <p:cNvPr id="917541" name="Line 37"/>
          <p:cNvSpPr>
            <a:spLocks noChangeShapeType="1"/>
          </p:cNvSpPr>
          <p:nvPr/>
        </p:nvSpPr>
        <p:spPr bwMode="auto">
          <a:xfrm>
            <a:off x="779463" y="3962400"/>
            <a:ext cx="66675" cy="0"/>
          </a:xfrm>
          <a:prstGeom prst="line">
            <a:avLst/>
          </a:prstGeom>
          <a:noFill/>
          <a:ln w="12700">
            <a:solidFill>
              <a:srgbClr val="FFFFFF"/>
            </a:solidFill>
            <a:round/>
            <a:headEnd/>
            <a:tailEnd/>
          </a:ln>
          <a:effectLst/>
        </p:spPr>
        <p:txBody>
          <a:bodyPr/>
          <a:lstStyle/>
          <a:p>
            <a:endParaRPr lang="en-US" sz="2000">
              <a:latin typeface="+mn-lt"/>
            </a:endParaRPr>
          </a:p>
        </p:txBody>
      </p:sp>
      <p:sp>
        <p:nvSpPr>
          <p:cNvPr id="917542" name="Line 38"/>
          <p:cNvSpPr>
            <a:spLocks noChangeShapeType="1"/>
          </p:cNvSpPr>
          <p:nvPr/>
        </p:nvSpPr>
        <p:spPr bwMode="auto">
          <a:xfrm>
            <a:off x="2336800" y="5334000"/>
            <a:ext cx="0" cy="76200"/>
          </a:xfrm>
          <a:prstGeom prst="line">
            <a:avLst/>
          </a:prstGeom>
          <a:noFill/>
          <a:ln w="12700">
            <a:solidFill>
              <a:srgbClr val="FFFFFF"/>
            </a:solidFill>
            <a:round/>
            <a:headEnd/>
            <a:tailEnd/>
          </a:ln>
          <a:effectLst/>
        </p:spPr>
        <p:txBody>
          <a:bodyPr/>
          <a:lstStyle/>
          <a:p>
            <a:endParaRPr lang="en-US" sz="2000">
              <a:latin typeface="+mn-lt"/>
            </a:endParaRPr>
          </a:p>
        </p:txBody>
      </p:sp>
      <p:sp>
        <p:nvSpPr>
          <p:cNvPr id="917543" name="Line 39"/>
          <p:cNvSpPr>
            <a:spLocks noChangeShapeType="1"/>
          </p:cNvSpPr>
          <p:nvPr/>
        </p:nvSpPr>
        <p:spPr bwMode="auto">
          <a:xfrm>
            <a:off x="1592263" y="5334000"/>
            <a:ext cx="0" cy="76200"/>
          </a:xfrm>
          <a:prstGeom prst="line">
            <a:avLst/>
          </a:prstGeom>
          <a:noFill/>
          <a:ln w="12700">
            <a:solidFill>
              <a:srgbClr val="FFFFFF"/>
            </a:solidFill>
            <a:round/>
            <a:headEnd/>
            <a:tailEnd/>
          </a:ln>
          <a:effectLst/>
        </p:spPr>
        <p:txBody>
          <a:bodyPr/>
          <a:lstStyle/>
          <a:p>
            <a:endParaRPr lang="en-US" sz="2000">
              <a:latin typeface="+mn-lt"/>
            </a:endParaRPr>
          </a:p>
        </p:txBody>
      </p:sp>
      <p:sp>
        <p:nvSpPr>
          <p:cNvPr id="917544" name="Line 40"/>
          <p:cNvSpPr>
            <a:spLocks noChangeShapeType="1"/>
          </p:cNvSpPr>
          <p:nvPr/>
        </p:nvSpPr>
        <p:spPr bwMode="auto">
          <a:xfrm>
            <a:off x="3149600" y="5334000"/>
            <a:ext cx="0" cy="76200"/>
          </a:xfrm>
          <a:prstGeom prst="line">
            <a:avLst/>
          </a:prstGeom>
          <a:noFill/>
          <a:ln w="12700">
            <a:solidFill>
              <a:srgbClr val="FFFFFF"/>
            </a:solidFill>
            <a:round/>
            <a:headEnd/>
            <a:tailEnd/>
          </a:ln>
          <a:effectLst/>
        </p:spPr>
        <p:txBody>
          <a:bodyPr/>
          <a:lstStyle/>
          <a:p>
            <a:endParaRPr lang="en-US" sz="2000">
              <a:latin typeface="+mn-lt"/>
            </a:endParaRPr>
          </a:p>
        </p:txBody>
      </p:sp>
      <p:sp>
        <p:nvSpPr>
          <p:cNvPr id="917545" name="Line 41"/>
          <p:cNvSpPr>
            <a:spLocks noChangeShapeType="1"/>
          </p:cNvSpPr>
          <p:nvPr/>
        </p:nvSpPr>
        <p:spPr bwMode="auto">
          <a:xfrm>
            <a:off x="779463" y="4648200"/>
            <a:ext cx="66675" cy="0"/>
          </a:xfrm>
          <a:prstGeom prst="line">
            <a:avLst/>
          </a:prstGeom>
          <a:noFill/>
          <a:ln w="12700">
            <a:solidFill>
              <a:srgbClr val="FFFFFF"/>
            </a:solidFill>
            <a:round/>
            <a:headEnd/>
            <a:tailEnd/>
          </a:ln>
          <a:effectLst/>
        </p:spPr>
        <p:txBody>
          <a:bodyPr/>
          <a:lstStyle/>
          <a:p>
            <a:endParaRPr lang="en-US" sz="2000">
              <a:latin typeface="+mn-lt"/>
            </a:endParaRPr>
          </a:p>
        </p:txBody>
      </p:sp>
      <p:sp>
        <p:nvSpPr>
          <p:cNvPr id="917546" name="Line 42"/>
          <p:cNvSpPr>
            <a:spLocks noChangeShapeType="1"/>
          </p:cNvSpPr>
          <p:nvPr/>
        </p:nvSpPr>
        <p:spPr bwMode="auto">
          <a:xfrm>
            <a:off x="779463" y="3200400"/>
            <a:ext cx="66675" cy="0"/>
          </a:xfrm>
          <a:prstGeom prst="line">
            <a:avLst/>
          </a:prstGeom>
          <a:noFill/>
          <a:ln w="12700">
            <a:solidFill>
              <a:srgbClr val="FFFFFF"/>
            </a:solidFill>
            <a:round/>
            <a:headEnd/>
            <a:tailEnd/>
          </a:ln>
          <a:effectLst/>
        </p:spPr>
        <p:txBody>
          <a:bodyPr/>
          <a:lstStyle/>
          <a:p>
            <a:endParaRPr lang="en-US" sz="2000">
              <a:latin typeface="+mn-lt"/>
            </a:endParaRPr>
          </a:p>
        </p:txBody>
      </p:sp>
      <p:sp>
        <p:nvSpPr>
          <p:cNvPr id="917547" name="Freeform 43"/>
          <p:cNvSpPr>
            <a:spLocks/>
          </p:cNvSpPr>
          <p:nvPr/>
        </p:nvSpPr>
        <p:spPr bwMode="auto">
          <a:xfrm>
            <a:off x="1920875" y="3030538"/>
            <a:ext cx="1017588" cy="928687"/>
          </a:xfrm>
          <a:custGeom>
            <a:avLst/>
            <a:gdLst/>
            <a:ahLst/>
            <a:cxnLst>
              <a:cxn ang="0">
                <a:pos x="720" y="0"/>
              </a:cxn>
              <a:cxn ang="0">
                <a:pos x="536" y="0"/>
              </a:cxn>
              <a:cxn ang="0">
                <a:pos x="360" y="11"/>
              </a:cxn>
              <a:cxn ang="0">
                <a:pos x="184" y="280"/>
              </a:cxn>
              <a:cxn ang="0">
                <a:pos x="0" y="584"/>
              </a:cxn>
              <a:cxn ang="0">
                <a:pos x="0" y="584"/>
              </a:cxn>
              <a:cxn ang="0">
                <a:pos x="0" y="584"/>
              </a:cxn>
            </a:cxnLst>
            <a:rect l="0" t="0" r="r" b="b"/>
            <a:pathLst>
              <a:path w="721" h="585">
                <a:moveTo>
                  <a:pt x="720" y="0"/>
                </a:moveTo>
                <a:lnTo>
                  <a:pt x="536" y="0"/>
                </a:lnTo>
                <a:lnTo>
                  <a:pt x="360" y="11"/>
                </a:lnTo>
                <a:lnTo>
                  <a:pt x="184" y="280"/>
                </a:lnTo>
                <a:lnTo>
                  <a:pt x="0" y="584"/>
                </a:lnTo>
                <a:lnTo>
                  <a:pt x="0" y="584"/>
                </a:lnTo>
                <a:lnTo>
                  <a:pt x="0" y="584"/>
                </a:lnTo>
              </a:path>
            </a:pathLst>
          </a:custGeom>
          <a:noFill/>
          <a:ln w="12700" cap="rnd" cmpd="sng">
            <a:solidFill>
              <a:srgbClr val="FFFFFF"/>
            </a:solidFill>
            <a:prstDash val="sysDot"/>
            <a:round/>
            <a:headEnd type="none" w="med" len="med"/>
            <a:tailEnd type="none" w="med" len="med"/>
          </a:ln>
          <a:effectLst/>
        </p:spPr>
        <p:txBody>
          <a:bodyPr/>
          <a:lstStyle/>
          <a:p>
            <a:endParaRPr lang="en-US" sz="2000">
              <a:latin typeface="+mn-lt"/>
            </a:endParaRPr>
          </a:p>
        </p:txBody>
      </p:sp>
      <p:grpSp>
        <p:nvGrpSpPr>
          <p:cNvPr id="917548" name="Group 44"/>
          <p:cNvGrpSpPr>
            <a:grpSpLocks/>
          </p:cNvGrpSpPr>
          <p:nvPr/>
        </p:nvGrpSpPr>
        <p:grpSpPr bwMode="auto">
          <a:xfrm>
            <a:off x="1885950" y="2990850"/>
            <a:ext cx="1085850" cy="1003300"/>
            <a:chOff x="1336" y="1884"/>
            <a:chExt cx="770" cy="632"/>
          </a:xfrm>
          <a:effectLst/>
        </p:grpSpPr>
        <p:sp>
          <p:nvSpPr>
            <p:cNvPr id="917549" name="Oval 45"/>
            <p:cNvSpPr>
              <a:spLocks noChangeArrowheads="1"/>
            </p:cNvSpPr>
            <p:nvPr/>
          </p:nvSpPr>
          <p:spPr bwMode="auto">
            <a:xfrm>
              <a:off x="1696" y="1896"/>
              <a:ext cx="48" cy="48"/>
            </a:xfrm>
            <a:prstGeom prst="ellipse">
              <a:avLst/>
            </a:prstGeom>
            <a:solidFill>
              <a:srgbClr val="CFCA02"/>
            </a:solidFill>
            <a:ln w="12700">
              <a:noFill/>
              <a:round/>
              <a:headEnd/>
              <a:tailEnd/>
            </a:ln>
            <a:effectLst/>
          </p:spPr>
          <p:txBody>
            <a:bodyPr wrap="none" anchor="ctr"/>
            <a:lstStyle/>
            <a:p>
              <a:endParaRPr lang="en-US" sz="2000">
                <a:latin typeface="+mn-lt"/>
              </a:endParaRPr>
            </a:p>
          </p:txBody>
        </p:sp>
        <p:sp>
          <p:nvSpPr>
            <p:cNvPr id="917550" name="Oval 46"/>
            <p:cNvSpPr>
              <a:spLocks noChangeArrowheads="1"/>
            </p:cNvSpPr>
            <p:nvPr/>
          </p:nvSpPr>
          <p:spPr bwMode="auto">
            <a:xfrm>
              <a:off x="1872" y="1886"/>
              <a:ext cx="48" cy="48"/>
            </a:xfrm>
            <a:prstGeom prst="ellipse">
              <a:avLst/>
            </a:prstGeom>
            <a:solidFill>
              <a:srgbClr val="CFCA02"/>
            </a:solidFill>
            <a:ln w="12700">
              <a:noFill/>
              <a:round/>
              <a:headEnd/>
              <a:tailEnd/>
            </a:ln>
            <a:effectLst/>
          </p:spPr>
          <p:txBody>
            <a:bodyPr wrap="none" anchor="ctr"/>
            <a:lstStyle/>
            <a:p>
              <a:endParaRPr lang="en-US" sz="2000">
                <a:latin typeface="+mn-lt"/>
              </a:endParaRPr>
            </a:p>
          </p:txBody>
        </p:sp>
        <p:sp>
          <p:nvSpPr>
            <p:cNvPr id="917551" name="Oval 47"/>
            <p:cNvSpPr>
              <a:spLocks noChangeArrowheads="1"/>
            </p:cNvSpPr>
            <p:nvPr/>
          </p:nvSpPr>
          <p:spPr bwMode="auto">
            <a:xfrm>
              <a:off x="2058" y="1884"/>
              <a:ext cx="48" cy="48"/>
            </a:xfrm>
            <a:prstGeom prst="ellipse">
              <a:avLst/>
            </a:prstGeom>
            <a:solidFill>
              <a:srgbClr val="CFCA02"/>
            </a:solidFill>
            <a:ln w="12700">
              <a:noFill/>
              <a:round/>
              <a:headEnd/>
              <a:tailEnd/>
            </a:ln>
            <a:effectLst/>
          </p:spPr>
          <p:txBody>
            <a:bodyPr wrap="none" anchor="ctr"/>
            <a:lstStyle/>
            <a:p>
              <a:endParaRPr lang="en-US" sz="2000">
                <a:latin typeface="+mn-lt"/>
              </a:endParaRPr>
            </a:p>
          </p:txBody>
        </p:sp>
        <p:sp>
          <p:nvSpPr>
            <p:cNvPr id="917552" name="Oval 48"/>
            <p:cNvSpPr>
              <a:spLocks noChangeArrowheads="1"/>
            </p:cNvSpPr>
            <p:nvPr/>
          </p:nvSpPr>
          <p:spPr bwMode="auto">
            <a:xfrm>
              <a:off x="1520" y="2164"/>
              <a:ext cx="48" cy="48"/>
            </a:xfrm>
            <a:prstGeom prst="ellipse">
              <a:avLst/>
            </a:prstGeom>
            <a:solidFill>
              <a:srgbClr val="CFCA02"/>
            </a:solidFill>
            <a:ln w="12700">
              <a:noFill/>
              <a:round/>
              <a:headEnd/>
              <a:tailEnd/>
            </a:ln>
            <a:effectLst/>
          </p:spPr>
          <p:txBody>
            <a:bodyPr wrap="none" anchor="ctr"/>
            <a:lstStyle/>
            <a:p>
              <a:endParaRPr lang="en-US" sz="2000">
                <a:latin typeface="+mn-lt"/>
              </a:endParaRPr>
            </a:p>
          </p:txBody>
        </p:sp>
        <p:sp>
          <p:nvSpPr>
            <p:cNvPr id="917553" name="Oval 49"/>
            <p:cNvSpPr>
              <a:spLocks noChangeArrowheads="1"/>
            </p:cNvSpPr>
            <p:nvPr/>
          </p:nvSpPr>
          <p:spPr bwMode="auto">
            <a:xfrm>
              <a:off x="1336" y="2468"/>
              <a:ext cx="48" cy="48"/>
            </a:xfrm>
            <a:prstGeom prst="ellipse">
              <a:avLst/>
            </a:prstGeom>
            <a:solidFill>
              <a:srgbClr val="CFCA02"/>
            </a:solidFill>
            <a:ln w="12700">
              <a:noFill/>
              <a:round/>
              <a:headEnd/>
              <a:tailEnd/>
            </a:ln>
            <a:effectLst/>
          </p:spPr>
          <p:txBody>
            <a:bodyPr wrap="none" anchor="ctr"/>
            <a:lstStyle/>
            <a:p>
              <a:endParaRPr lang="en-US" sz="2000">
                <a:latin typeface="+mn-lt"/>
              </a:endParaRPr>
            </a:p>
          </p:txBody>
        </p:sp>
      </p:grpSp>
      <p:sp>
        <p:nvSpPr>
          <p:cNvPr id="917554" name="Freeform 50"/>
          <p:cNvSpPr>
            <a:spLocks/>
          </p:cNvSpPr>
          <p:nvPr/>
        </p:nvSpPr>
        <p:spPr bwMode="auto">
          <a:xfrm>
            <a:off x="1920875" y="3348038"/>
            <a:ext cx="1028700" cy="1497012"/>
          </a:xfrm>
          <a:custGeom>
            <a:avLst/>
            <a:gdLst/>
            <a:ahLst/>
            <a:cxnLst>
              <a:cxn ang="0">
                <a:pos x="728" y="0"/>
              </a:cxn>
              <a:cxn ang="0">
                <a:pos x="544" y="312"/>
              </a:cxn>
              <a:cxn ang="0">
                <a:pos x="360" y="579"/>
              </a:cxn>
              <a:cxn ang="0">
                <a:pos x="176" y="776"/>
              </a:cxn>
              <a:cxn ang="0">
                <a:pos x="0" y="942"/>
              </a:cxn>
              <a:cxn ang="0">
                <a:pos x="0" y="942"/>
              </a:cxn>
              <a:cxn ang="0">
                <a:pos x="0" y="939"/>
              </a:cxn>
            </a:cxnLst>
            <a:rect l="0" t="0" r="r" b="b"/>
            <a:pathLst>
              <a:path w="729" h="943">
                <a:moveTo>
                  <a:pt x="728" y="0"/>
                </a:moveTo>
                <a:lnTo>
                  <a:pt x="544" y="312"/>
                </a:lnTo>
                <a:lnTo>
                  <a:pt x="360" y="579"/>
                </a:lnTo>
                <a:lnTo>
                  <a:pt x="176" y="776"/>
                </a:lnTo>
                <a:lnTo>
                  <a:pt x="0" y="942"/>
                </a:lnTo>
                <a:lnTo>
                  <a:pt x="0" y="942"/>
                </a:lnTo>
                <a:lnTo>
                  <a:pt x="0" y="939"/>
                </a:lnTo>
              </a:path>
            </a:pathLst>
          </a:custGeom>
          <a:noFill/>
          <a:ln w="12700" cap="rnd" cmpd="sng">
            <a:solidFill>
              <a:srgbClr val="FFFFFF"/>
            </a:solidFill>
            <a:prstDash val="sysDot"/>
            <a:round/>
            <a:headEnd type="none" w="med" len="med"/>
            <a:tailEnd type="none" w="med" len="med"/>
          </a:ln>
          <a:effectLst/>
        </p:spPr>
        <p:txBody>
          <a:bodyPr/>
          <a:lstStyle/>
          <a:p>
            <a:endParaRPr lang="en-US" sz="2000">
              <a:latin typeface="+mn-lt"/>
            </a:endParaRPr>
          </a:p>
        </p:txBody>
      </p:sp>
      <p:grpSp>
        <p:nvGrpSpPr>
          <p:cNvPr id="917555" name="Group 51"/>
          <p:cNvGrpSpPr>
            <a:grpSpLocks/>
          </p:cNvGrpSpPr>
          <p:nvPr/>
        </p:nvGrpSpPr>
        <p:grpSpPr bwMode="auto">
          <a:xfrm>
            <a:off x="1887538" y="3311525"/>
            <a:ext cx="1095375" cy="1565275"/>
            <a:chOff x="1338" y="2086"/>
            <a:chExt cx="776" cy="986"/>
          </a:xfrm>
          <a:effectLst/>
        </p:grpSpPr>
        <p:sp>
          <p:nvSpPr>
            <p:cNvPr id="917556" name="Oval 52"/>
            <p:cNvSpPr>
              <a:spLocks noChangeArrowheads="1"/>
            </p:cNvSpPr>
            <p:nvPr/>
          </p:nvSpPr>
          <p:spPr bwMode="auto">
            <a:xfrm>
              <a:off x="2066" y="2086"/>
              <a:ext cx="48" cy="48"/>
            </a:xfrm>
            <a:prstGeom prst="ellipse">
              <a:avLst/>
            </a:prstGeom>
            <a:solidFill>
              <a:srgbClr val="00CAE3"/>
            </a:solidFill>
            <a:ln w="12700">
              <a:noFill/>
              <a:round/>
              <a:headEnd/>
              <a:tailEnd/>
            </a:ln>
            <a:effectLst/>
          </p:spPr>
          <p:txBody>
            <a:bodyPr wrap="none" anchor="ctr"/>
            <a:lstStyle/>
            <a:p>
              <a:endParaRPr lang="en-US" sz="2000">
                <a:latin typeface="+mn-lt"/>
              </a:endParaRPr>
            </a:p>
          </p:txBody>
        </p:sp>
        <p:sp>
          <p:nvSpPr>
            <p:cNvPr id="917557" name="Oval 53"/>
            <p:cNvSpPr>
              <a:spLocks noChangeArrowheads="1"/>
            </p:cNvSpPr>
            <p:nvPr/>
          </p:nvSpPr>
          <p:spPr bwMode="auto">
            <a:xfrm>
              <a:off x="1882" y="2396"/>
              <a:ext cx="48" cy="48"/>
            </a:xfrm>
            <a:prstGeom prst="ellipse">
              <a:avLst/>
            </a:prstGeom>
            <a:solidFill>
              <a:srgbClr val="00CAE3"/>
            </a:solidFill>
            <a:ln w="12700">
              <a:noFill/>
              <a:round/>
              <a:headEnd/>
              <a:tailEnd/>
            </a:ln>
            <a:effectLst/>
          </p:spPr>
          <p:txBody>
            <a:bodyPr wrap="none" anchor="ctr"/>
            <a:lstStyle/>
            <a:p>
              <a:endParaRPr lang="en-US" sz="2000">
                <a:latin typeface="+mn-lt"/>
              </a:endParaRPr>
            </a:p>
          </p:txBody>
        </p:sp>
        <p:sp>
          <p:nvSpPr>
            <p:cNvPr id="917558" name="Oval 54"/>
            <p:cNvSpPr>
              <a:spLocks noChangeArrowheads="1"/>
            </p:cNvSpPr>
            <p:nvPr/>
          </p:nvSpPr>
          <p:spPr bwMode="auto">
            <a:xfrm>
              <a:off x="1696" y="2664"/>
              <a:ext cx="48" cy="48"/>
            </a:xfrm>
            <a:prstGeom prst="ellipse">
              <a:avLst/>
            </a:prstGeom>
            <a:solidFill>
              <a:srgbClr val="00CAE3"/>
            </a:solidFill>
            <a:ln w="12700">
              <a:noFill/>
              <a:round/>
              <a:headEnd/>
              <a:tailEnd/>
            </a:ln>
            <a:effectLst/>
          </p:spPr>
          <p:txBody>
            <a:bodyPr wrap="none" anchor="ctr"/>
            <a:lstStyle/>
            <a:p>
              <a:endParaRPr lang="en-US" sz="2000">
                <a:latin typeface="+mn-lt"/>
              </a:endParaRPr>
            </a:p>
          </p:txBody>
        </p:sp>
        <p:sp>
          <p:nvSpPr>
            <p:cNvPr id="917559" name="Oval 55"/>
            <p:cNvSpPr>
              <a:spLocks noChangeArrowheads="1"/>
            </p:cNvSpPr>
            <p:nvPr/>
          </p:nvSpPr>
          <p:spPr bwMode="auto">
            <a:xfrm>
              <a:off x="1512" y="2860"/>
              <a:ext cx="48" cy="48"/>
            </a:xfrm>
            <a:prstGeom prst="ellipse">
              <a:avLst/>
            </a:prstGeom>
            <a:solidFill>
              <a:srgbClr val="00CAE3"/>
            </a:solidFill>
            <a:ln w="12700">
              <a:noFill/>
              <a:round/>
              <a:headEnd/>
              <a:tailEnd/>
            </a:ln>
            <a:effectLst/>
          </p:spPr>
          <p:txBody>
            <a:bodyPr wrap="none" anchor="ctr"/>
            <a:lstStyle/>
            <a:p>
              <a:endParaRPr lang="en-US" sz="2000">
                <a:latin typeface="+mn-lt"/>
              </a:endParaRPr>
            </a:p>
          </p:txBody>
        </p:sp>
        <p:sp>
          <p:nvSpPr>
            <p:cNvPr id="917560" name="Oval 56"/>
            <p:cNvSpPr>
              <a:spLocks noChangeArrowheads="1"/>
            </p:cNvSpPr>
            <p:nvPr/>
          </p:nvSpPr>
          <p:spPr bwMode="auto">
            <a:xfrm>
              <a:off x="1338" y="3024"/>
              <a:ext cx="48" cy="48"/>
            </a:xfrm>
            <a:prstGeom prst="ellipse">
              <a:avLst/>
            </a:prstGeom>
            <a:solidFill>
              <a:srgbClr val="00CAE3"/>
            </a:solidFill>
            <a:ln w="12700">
              <a:noFill/>
              <a:round/>
              <a:headEnd/>
              <a:tailEnd/>
            </a:ln>
            <a:effectLst/>
          </p:spPr>
          <p:txBody>
            <a:bodyPr wrap="none" anchor="ctr"/>
            <a:lstStyle/>
            <a:p>
              <a:endParaRPr lang="en-US" sz="2000">
                <a:latin typeface="+mn-lt"/>
              </a:endParaRPr>
            </a:p>
          </p:txBody>
        </p:sp>
      </p:grpSp>
      <p:sp>
        <p:nvSpPr>
          <p:cNvPr id="917561" name="Freeform 57"/>
          <p:cNvSpPr>
            <a:spLocks/>
          </p:cNvSpPr>
          <p:nvPr/>
        </p:nvSpPr>
        <p:spPr bwMode="auto">
          <a:xfrm>
            <a:off x="1916113" y="4437063"/>
            <a:ext cx="1022350" cy="690562"/>
          </a:xfrm>
          <a:custGeom>
            <a:avLst/>
            <a:gdLst/>
            <a:ahLst/>
            <a:cxnLst>
              <a:cxn ang="0">
                <a:pos x="723" y="0"/>
              </a:cxn>
              <a:cxn ang="0">
                <a:pos x="547" y="181"/>
              </a:cxn>
              <a:cxn ang="0">
                <a:pos x="363" y="298"/>
              </a:cxn>
              <a:cxn ang="0">
                <a:pos x="187" y="397"/>
              </a:cxn>
              <a:cxn ang="0">
                <a:pos x="0" y="434"/>
              </a:cxn>
            </a:cxnLst>
            <a:rect l="0" t="0" r="r" b="b"/>
            <a:pathLst>
              <a:path w="724" h="435">
                <a:moveTo>
                  <a:pt x="723" y="0"/>
                </a:moveTo>
                <a:lnTo>
                  <a:pt x="547" y="181"/>
                </a:lnTo>
                <a:lnTo>
                  <a:pt x="363" y="298"/>
                </a:lnTo>
                <a:lnTo>
                  <a:pt x="187" y="397"/>
                </a:lnTo>
                <a:lnTo>
                  <a:pt x="0" y="434"/>
                </a:lnTo>
              </a:path>
            </a:pathLst>
          </a:custGeom>
          <a:noFill/>
          <a:ln w="12700" cap="rnd" cmpd="sng">
            <a:solidFill>
              <a:srgbClr val="FFFFFF"/>
            </a:solidFill>
            <a:prstDash val="sysDot"/>
            <a:round/>
            <a:headEnd type="none" w="med" len="med"/>
            <a:tailEnd type="none" w="med" len="med"/>
          </a:ln>
          <a:effectLst/>
        </p:spPr>
        <p:txBody>
          <a:bodyPr/>
          <a:lstStyle/>
          <a:p>
            <a:endParaRPr lang="en-US" sz="2000">
              <a:latin typeface="+mn-lt"/>
            </a:endParaRPr>
          </a:p>
        </p:txBody>
      </p:sp>
      <p:grpSp>
        <p:nvGrpSpPr>
          <p:cNvPr id="917562" name="Group 58"/>
          <p:cNvGrpSpPr>
            <a:grpSpLocks/>
          </p:cNvGrpSpPr>
          <p:nvPr/>
        </p:nvGrpSpPr>
        <p:grpSpPr bwMode="auto">
          <a:xfrm>
            <a:off x="1887538" y="4394200"/>
            <a:ext cx="1081087" cy="768350"/>
            <a:chOff x="1338" y="2768"/>
            <a:chExt cx="766" cy="484"/>
          </a:xfrm>
          <a:effectLst/>
        </p:grpSpPr>
        <p:sp>
          <p:nvSpPr>
            <p:cNvPr id="917563" name="Oval 59"/>
            <p:cNvSpPr>
              <a:spLocks noChangeArrowheads="1"/>
            </p:cNvSpPr>
            <p:nvPr/>
          </p:nvSpPr>
          <p:spPr bwMode="auto">
            <a:xfrm>
              <a:off x="2056" y="2768"/>
              <a:ext cx="48" cy="48"/>
            </a:xfrm>
            <a:prstGeom prst="ellipse">
              <a:avLst/>
            </a:prstGeom>
            <a:solidFill>
              <a:srgbClr val="FF00FF"/>
            </a:solidFill>
            <a:ln w="12700">
              <a:noFill/>
              <a:round/>
              <a:headEnd/>
              <a:tailEnd/>
            </a:ln>
            <a:effectLst/>
          </p:spPr>
          <p:txBody>
            <a:bodyPr wrap="none" anchor="ctr"/>
            <a:lstStyle/>
            <a:p>
              <a:endParaRPr lang="en-US" sz="2000">
                <a:latin typeface="+mn-lt"/>
              </a:endParaRPr>
            </a:p>
          </p:txBody>
        </p:sp>
        <p:sp>
          <p:nvSpPr>
            <p:cNvPr id="917564" name="Oval 60"/>
            <p:cNvSpPr>
              <a:spLocks noChangeArrowheads="1"/>
            </p:cNvSpPr>
            <p:nvPr/>
          </p:nvSpPr>
          <p:spPr bwMode="auto">
            <a:xfrm>
              <a:off x="1882" y="2948"/>
              <a:ext cx="48" cy="48"/>
            </a:xfrm>
            <a:prstGeom prst="ellipse">
              <a:avLst/>
            </a:prstGeom>
            <a:solidFill>
              <a:srgbClr val="FF00FF"/>
            </a:solidFill>
            <a:ln w="12700">
              <a:noFill/>
              <a:round/>
              <a:headEnd/>
              <a:tailEnd/>
            </a:ln>
            <a:effectLst/>
          </p:spPr>
          <p:txBody>
            <a:bodyPr wrap="none" anchor="ctr"/>
            <a:lstStyle/>
            <a:p>
              <a:endParaRPr lang="en-US" sz="2000">
                <a:latin typeface="+mn-lt"/>
              </a:endParaRPr>
            </a:p>
          </p:txBody>
        </p:sp>
        <p:sp>
          <p:nvSpPr>
            <p:cNvPr id="917565" name="Oval 61"/>
            <p:cNvSpPr>
              <a:spLocks noChangeArrowheads="1"/>
            </p:cNvSpPr>
            <p:nvPr/>
          </p:nvSpPr>
          <p:spPr bwMode="auto">
            <a:xfrm>
              <a:off x="1696" y="3068"/>
              <a:ext cx="48" cy="48"/>
            </a:xfrm>
            <a:prstGeom prst="ellipse">
              <a:avLst/>
            </a:prstGeom>
            <a:solidFill>
              <a:srgbClr val="FF00FF"/>
            </a:solidFill>
            <a:ln w="12700">
              <a:noFill/>
              <a:round/>
              <a:headEnd/>
              <a:tailEnd/>
            </a:ln>
            <a:effectLst/>
          </p:spPr>
          <p:txBody>
            <a:bodyPr wrap="none" anchor="ctr"/>
            <a:lstStyle/>
            <a:p>
              <a:endParaRPr lang="en-US" sz="2000">
                <a:latin typeface="+mn-lt"/>
              </a:endParaRPr>
            </a:p>
          </p:txBody>
        </p:sp>
        <p:sp>
          <p:nvSpPr>
            <p:cNvPr id="917566" name="Oval 62"/>
            <p:cNvSpPr>
              <a:spLocks noChangeArrowheads="1"/>
            </p:cNvSpPr>
            <p:nvPr/>
          </p:nvSpPr>
          <p:spPr bwMode="auto">
            <a:xfrm>
              <a:off x="1522" y="3168"/>
              <a:ext cx="48" cy="48"/>
            </a:xfrm>
            <a:prstGeom prst="ellipse">
              <a:avLst/>
            </a:prstGeom>
            <a:solidFill>
              <a:srgbClr val="FF00FF"/>
            </a:solidFill>
            <a:ln w="12700">
              <a:noFill/>
              <a:round/>
              <a:headEnd/>
              <a:tailEnd/>
            </a:ln>
            <a:effectLst/>
          </p:spPr>
          <p:txBody>
            <a:bodyPr wrap="none" anchor="ctr"/>
            <a:lstStyle/>
            <a:p>
              <a:endParaRPr lang="en-US" sz="2000">
                <a:latin typeface="+mn-lt"/>
              </a:endParaRPr>
            </a:p>
          </p:txBody>
        </p:sp>
        <p:sp>
          <p:nvSpPr>
            <p:cNvPr id="917567" name="Oval 63"/>
            <p:cNvSpPr>
              <a:spLocks noChangeArrowheads="1"/>
            </p:cNvSpPr>
            <p:nvPr/>
          </p:nvSpPr>
          <p:spPr bwMode="auto">
            <a:xfrm>
              <a:off x="1338" y="3204"/>
              <a:ext cx="48" cy="48"/>
            </a:xfrm>
            <a:prstGeom prst="ellipse">
              <a:avLst/>
            </a:prstGeom>
            <a:solidFill>
              <a:srgbClr val="FF00FF"/>
            </a:solidFill>
            <a:ln w="12700">
              <a:noFill/>
              <a:round/>
              <a:headEnd/>
              <a:tailEnd/>
            </a:ln>
            <a:effectLst/>
          </p:spPr>
          <p:txBody>
            <a:bodyPr wrap="none" anchor="ctr"/>
            <a:lstStyle/>
            <a:p>
              <a:endParaRPr lang="en-US" sz="2000">
                <a:latin typeface="+mn-lt"/>
              </a:endParaRPr>
            </a:p>
          </p:txBody>
        </p:sp>
      </p:grpSp>
      <p:sp>
        <p:nvSpPr>
          <p:cNvPr id="917568" name="AutoShape 64"/>
          <p:cNvSpPr>
            <a:spLocks noChangeArrowheads="1"/>
          </p:cNvSpPr>
          <p:nvPr/>
        </p:nvSpPr>
        <p:spPr bwMode="auto">
          <a:xfrm>
            <a:off x="2370138" y="3238500"/>
            <a:ext cx="238125" cy="266700"/>
          </a:xfrm>
          <a:prstGeom prst="rightArrow">
            <a:avLst>
              <a:gd name="adj1" fmla="val 50000"/>
              <a:gd name="adj2" fmla="val 50005"/>
            </a:avLst>
          </a:prstGeom>
          <a:solidFill>
            <a:schemeClr val="accent1"/>
          </a:solidFill>
          <a:ln w="12700">
            <a:noFill/>
            <a:miter lim="800000"/>
            <a:headEnd/>
            <a:tailEnd/>
          </a:ln>
          <a:effectLst/>
        </p:spPr>
        <p:txBody>
          <a:bodyPr wrap="none" anchor="ctr"/>
          <a:lstStyle/>
          <a:p>
            <a:endParaRPr lang="en-US" sz="2000">
              <a:latin typeface="+mn-lt"/>
            </a:endParaRPr>
          </a:p>
        </p:txBody>
      </p:sp>
      <p:sp>
        <p:nvSpPr>
          <p:cNvPr id="917569" name="AutoShape 65"/>
          <p:cNvSpPr>
            <a:spLocks noChangeArrowheads="1"/>
          </p:cNvSpPr>
          <p:nvPr/>
        </p:nvSpPr>
        <p:spPr bwMode="auto">
          <a:xfrm flipH="1">
            <a:off x="2303463" y="4533900"/>
            <a:ext cx="236537" cy="266700"/>
          </a:xfrm>
          <a:prstGeom prst="rightArrow">
            <a:avLst>
              <a:gd name="adj1" fmla="val 50000"/>
              <a:gd name="adj2" fmla="val 50005"/>
            </a:avLst>
          </a:prstGeom>
          <a:solidFill>
            <a:schemeClr val="accent1"/>
          </a:solidFill>
          <a:ln w="12700">
            <a:noFill/>
            <a:miter lim="800000"/>
            <a:headEnd/>
            <a:tailEnd/>
          </a:ln>
          <a:effectLst/>
        </p:spPr>
        <p:txBody>
          <a:bodyPr wrap="none" anchor="ctr"/>
          <a:lstStyle/>
          <a:p>
            <a:endParaRPr lang="en-US" sz="2000">
              <a:latin typeface="+mn-lt"/>
            </a:endParaRPr>
          </a:p>
        </p:txBody>
      </p:sp>
      <p:sp>
        <p:nvSpPr>
          <p:cNvPr id="917570" name="Rectangle 66"/>
          <p:cNvSpPr>
            <a:spLocks noChangeArrowheads="1"/>
          </p:cNvSpPr>
          <p:nvPr/>
        </p:nvSpPr>
        <p:spPr bwMode="auto">
          <a:xfrm>
            <a:off x="1873250" y="3052763"/>
            <a:ext cx="501650" cy="366767"/>
          </a:xfrm>
          <a:prstGeom prst="rect">
            <a:avLst/>
          </a:prstGeom>
          <a:noFill/>
          <a:ln w="12700">
            <a:noFill/>
            <a:miter lim="800000"/>
            <a:headEnd/>
            <a:tailEnd/>
          </a:ln>
          <a:effectLst/>
        </p:spPr>
        <p:txBody>
          <a:bodyPr lIns="90488" tIns="44450" rIns="90488" bIns="44450">
            <a:spAutoFit/>
          </a:bodyPr>
          <a:lstStyle/>
          <a:p>
            <a:pPr>
              <a:spcBef>
                <a:spcPct val="50000"/>
              </a:spcBef>
            </a:pPr>
            <a:r>
              <a:rPr lang="en-US" sz="1800" b="1">
                <a:latin typeface="+mn-lt"/>
              </a:rPr>
              <a:t>3</a:t>
            </a:r>
          </a:p>
        </p:txBody>
      </p:sp>
      <p:sp>
        <p:nvSpPr>
          <p:cNvPr id="917571" name="Rectangle 67"/>
          <p:cNvSpPr>
            <a:spLocks noChangeArrowheads="1"/>
          </p:cNvSpPr>
          <p:nvPr/>
        </p:nvSpPr>
        <p:spPr bwMode="auto">
          <a:xfrm>
            <a:off x="2820988" y="4576763"/>
            <a:ext cx="501650" cy="366767"/>
          </a:xfrm>
          <a:prstGeom prst="rect">
            <a:avLst/>
          </a:prstGeom>
          <a:noFill/>
          <a:ln w="12700">
            <a:noFill/>
            <a:miter lim="800000"/>
            <a:headEnd/>
            <a:tailEnd/>
          </a:ln>
          <a:effectLst/>
        </p:spPr>
        <p:txBody>
          <a:bodyPr lIns="90488" tIns="44450" rIns="90488" bIns="44450">
            <a:spAutoFit/>
          </a:bodyPr>
          <a:lstStyle/>
          <a:p>
            <a:pPr>
              <a:spcBef>
                <a:spcPct val="50000"/>
              </a:spcBef>
            </a:pPr>
            <a:r>
              <a:rPr lang="en-US" sz="1800" b="1">
                <a:latin typeface="+mn-lt"/>
              </a:rPr>
              <a:t>1</a:t>
            </a:r>
          </a:p>
        </p:txBody>
      </p:sp>
      <p:sp>
        <p:nvSpPr>
          <p:cNvPr id="917572" name="Rectangle 68"/>
          <p:cNvSpPr>
            <a:spLocks noChangeArrowheads="1"/>
          </p:cNvSpPr>
          <p:nvPr/>
        </p:nvSpPr>
        <p:spPr bwMode="auto">
          <a:xfrm>
            <a:off x="2820988" y="3586163"/>
            <a:ext cx="501650" cy="366767"/>
          </a:xfrm>
          <a:prstGeom prst="rect">
            <a:avLst/>
          </a:prstGeom>
          <a:noFill/>
          <a:ln w="12700">
            <a:noFill/>
            <a:miter lim="800000"/>
            <a:headEnd/>
            <a:tailEnd/>
          </a:ln>
          <a:effectLst/>
        </p:spPr>
        <p:txBody>
          <a:bodyPr lIns="90488" tIns="44450" rIns="90488" bIns="44450">
            <a:spAutoFit/>
          </a:bodyPr>
          <a:lstStyle/>
          <a:p>
            <a:pPr>
              <a:spcBef>
                <a:spcPct val="50000"/>
              </a:spcBef>
            </a:pPr>
            <a:r>
              <a:rPr lang="en-US" sz="1800" b="1">
                <a:latin typeface="+mn-lt"/>
              </a:rPr>
              <a:t>2</a:t>
            </a:r>
          </a:p>
        </p:txBody>
      </p:sp>
      <p:sp>
        <p:nvSpPr>
          <p:cNvPr id="917573" name="Rectangle 69"/>
          <p:cNvSpPr>
            <a:spLocks noChangeArrowheads="1"/>
          </p:cNvSpPr>
          <p:nvPr/>
        </p:nvSpPr>
        <p:spPr bwMode="auto">
          <a:xfrm>
            <a:off x="5110163" y="5435600"/>
            <a:ext cx="3394075" cy="397545"/>
          </a:xfrm>
          <a:prstGeom prst="rect">
            <a:avLst/>
          </a:prstGeom>
          <a:noFill/>
          <a:ln w="12700">
            <a:noFill/>
            <a:miter lim="800000"/>
            <a:headEnd/>
            <a:tailEnd/>
          </a:ln>
          <a:effectLst/>
        </p:spPr>
        <p:txBody>
          <a:bodyPr lIns="90488" tIns="44450" rIns="90488" bIns="44450">
            <a:spAutoFit/>
          </a:bodyPr>
          <a:lstStyle/>
          <a:p>
            <a:pPr algn="ctr"/>
            <a:r>
              <a:rPr lang="en-US" sz="2000">
                <a:latin typeface="+mn-lt"/>
              </a:rPr>
              <a:t>ln Exposure</a:t>
            </a:r>
          </a:p>
        </p:txBody>
      </p:sp>
      <p:sp>
        <p:nvSpPr>
          <p:cNvPr id="917574" name="AutoShape 70"/>
          <p:cNvSpPr>
            <a:spLocks noChangeArrowheads="1"/>
          </p:cNvSpPr>
          <p:nvPr/>
        </p:nvSpPr>
        <p:spPr bwMode="auto">
          <a:xfrm>
            <a:off x="4165600" y="2590800"/>
            <a:ext cx="812800" cy="457200"/>
          </a:xfrm>
          <a:prstGeom prst="rightArrow">
            <a:avLst>
              <a:gd name="adj1" fmla="val 50000"/>
              <a:gd name="adj2" fmla="val 82560"/>
            </a:avLst>
          </a:prstGeom>
          <a:solidFill>
            <a:srgbClr val="0070C0"/>
          </a:solidFill>
          <a:ln w="12700">
            <a:noFill/>
            <a:miter lim="800000"/>
            <a:headEnd/>
            <a:tailEnd/>
          </a:ln>
          <a:effectLst/>
        </p:spPr>
        <p:txBody>
          <a:bodyPr wrap="none" anchor="ctr"/>
          <a:lstStyle/>
          <a:p>
            <a:endParaRPr lang="en-US" sz="2000">
              <a:latin typeface="+mn-lt"/>
            </a:endParaRPr>
          </a:p>
        </p:txBody>
      </p:sp>
      <p:sp>
        <p:nvSpPr>
          <p:cNvPr id="917575" name="Rectangle 71"/>
          <p:cNvSpPr>
            <a:spLocks noChangeArrowheads="1"/>
          </p:cNvSpPr>
          <p:nvPr/>
        </p:nvSpPr>
        <p:spPr bwMode="auto">
          <a:xfrm rot="16200000">
            <a:off x="3340894" y="3754103"/>
            <a:ext cx="3057525" cy="397545"/>
          </a:xfrm>
          <a:prstGeom prst="rect">
            <a:avLst/>
          </a:prstGeom>
          <a:noFill/>
          <a:ln w="12700">
            <a:noFill/>
            <a:miter lim="800000"/>
            <a:headEnd/>
            <a:tailEnd/>
          </a:ln>
          <a:effectLst/>
        </p:spPr>
        <p:txBody>
          <a:bodyPr lIns="90488" tIns="44450" rIns="90488" bIns="44450">
            <a:spAutoFit/>
          </a:bodyPr>
          <a:lstStyle/>
          <a:p>
            <a:pPr algn="ctr"/>
            <a:r>
              <a:rPr lang="en-US" sz="2000">
                <a:latin typeface="+mn-lt"/>
              </a:rPr>
              <a:t>Pixel value</a:t>
            </a:r>
          </a:p>
        </p:txBody>
      </p:sp>
    </p:spTree>
    <p:extLst>
      <p:ext uri="{BB962C8B-B14F-4D97-AF65-F5344CB8AC3E}">
        <p14:creationId xmlns:p14="http://schemas.microsoft.com/office/powerpoint/2010/main" val="472269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75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75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175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75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75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75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75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75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175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175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17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09" grpId="0"/>
      <p:bldP spid="917520" grpId="0" animBg="1"/>
      <p:bldP spid="917568" grpId="0" animBg="1"/>
      <p:bldP spid="917569" grpId="0" animBg="1"/>
      <p:bldP spid="917573" grpId="0"/>
      <p:bldP spid="917574" grpId="0" animBg="1"/>
      <p:bldP spid="91757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Grp="1" noChangeArrowheads="1"/>
          </p:cNvSpPr>
          <p:nvPr>
            <p:ph type="title"/>
          </p:nvPr>
        </p:nvSpPr>
        <p:spPr>
          <a:xfrm>
            <a:off x="685800" y="304800"/>
            <a:ext cx="7772400" cy="1143000"/>
          </a:xfrm>
          <a:noFill/>
          <a:ln/>
        </p:spPr>
        <p:txBody>
          <a:bodyPr/>
          <a:lstStyle/>
          <a:p>
            <a:r>
              <a:rPr lang="en-US"/>
              <a:t>The Math</a:t>
            </a:r>
          </a:p>
        </p:txBody>
      </p:sp>
      <p:sp>
        <p:nvSpPr>
          <p:cNvPr id="918531" name="Rectangle 3"/>
          <p:cNvSpPr>
            <a:spLocks noGrp="1" noChangeArrowheads="1"/>
          </p:cNvSpPr>
          <p:nvPr>
            <p:ph type="body" idx="1"/>
          </p:nvPr>
        </p:nvSpPr>
        <p:spPr>
          <a:xfrm>
            <a:off x="152400" y="1295400"/>
            <a:ext cx="8991600" cy="4114800"/>
          </a:xfrm>
          <a:noFill/>
          <a:ln/>
        </p:spPr>
        <p:txBody>
          <a:bodyPr/>
          <a:lstStyle/>
          <a:p>
            <a:pPr>
              <a:lnSpc>
                <a:spcPct val="135000"/>
              </a:lnSpc>
            </a:pPr>
            <a:r>
              <a:rPr lang="en-US" dirty="0"/>
              <a:t>Let </a:t>
            </a:r>
            <a:r>
              <a:rPr lang="en-US" i="1" dirty="0">
                <a:solidFill>
                  <a:srgbClr val="FAFD00"/>
                </a:solidFill>
              </a:rPr>
              <a:t>g(z) </a:t>
            </a:r>
            <a:r>
              <a:rPr lang="en-US" dirty="0"/>
              <a:t>be the </a:t>
            </a:r>
            <a:r>
              <a:rPr lang="en-US" i="1" dirty="0"/>
              <a:t>discrete</a:t>
            </a:r>
            <a:r>
              <a:rPr lang="en-US" dirty="0"/>
              <a:t> inverse response function</a:t>
            </a:r>
          </a:p>
          <a:p>
            <a:r>
              <a:rPr lang="en-US" dirty="0"/>
              <a:t>For each pixel site </a:t>
            </a:r>
            <a:r>
              <a:rPr lang="en-US" i="1" dirty="0" err="1">
                <a:solidFill>
                  <a:srgbClr val="FAFD00"/>
                </a:solidFill>
              </a:rPr>
              <a:t>i</a:t>
            </a:r>
            <a:r>
              <a:rPr lang="en-US" dirty="0"/>
              <a:t> in each image </a:t>
            </a:r>
            <a:r>
              <a:rPr lang="en-US" i="1" dirty="0">
                <a:solidFill>
                  <a:srgbClr val="FAFD00"/>
                </a:solidFill>
              </a:rPr>
              <a:t>j</a:t>
            </a:r>
            <a:r>
              <a:rPr lang="en-US" dirty="0"/>
              <a:t>, want:</a:t>
            </a:r>
            <a:br>
              <a:rPr lang="en-US" dirty="0"/>
            </a:br>
            <a:r>
              <a:rPr lang="en-US" dirty="0"/>
              <a:t/>
            </a:r>
            <a:br>
              <a:rPr lang="en-US" dirty="0"/>
            </a:br>
            <a:endParaRPr lang="en-US" dirty="0"/>
          </a:p>
          <a:p>
            <a:pPr>
              <a:lnSpc>
                <a:spcPct val="140000"/>
              </a:lnSpc>
            </a:pPr>
            <a:r>
              <a:rPr lang="en-US" dirty="0"/>
              <a:t>Solve the </a:t>
            </a:r>
            <a:r>
              <a:rPr lang="en-US" dirty="0" err="1"/>
              <a:t>overdetermined</a:t>
            </a:r>
            <a:r>
              <a:rPr lang="en-US" dirty="0"/>
              <a:t> linear system:</a:t>
            </a:r>
          </a:p>
        </p:txBody>
      </p:sp>
      <p:sp>
        <p:nvSpPr>
          <p:cNvPr id="918532" name="Freeform 4"/>
          <p:cNvSpPr>
            <a:spLocks/>
          </p:cNvSpPr>
          <p:nvPr/>
        </p:nvSpPr>
        <p:spPr bwMode="auto">
          <a:xfrm>
            <a:off x="1973263" y="6048375"/>
            <a:ext cx="3506787" cy="306388"/>
          </a:xfrm>
          <a:custGeom>
            <a:avLst/>
            <a:gdLst/>
            <a:ahLst/>
            <a:cxnLst>
              <a:cxn ang="0">
                <a:pos x="0" y="0"/>
              </a:cxn>
              <a:cxn ang="0">
                <a:pos x="6" y="35"/>
              </a:cxn>
              <a:cxn ang="0">
                <a:pos x="31" y="65"/>
              </a:cxn>
              <a:cxn ang="0">
                <a:pos x="61" y="86"/>
              </a:cxn>
              <a:cxn ang="0">
                <a:pos x="98" y="96"/>
              </a:cxn>
              <a:cxn ang="0">
                <a:pos x="1147" y="96"/>
              </a:cxn>
              <a:cxn ang="0">
                <a:pos x="1184" y="101"/>
              </a:cxn>
              <a:cxn ang="0">
                <a:pos x="1215" y="121"/>
              </a:cxn>
              <a:cxn ang="0">
                <a:pos x="1233" y="152"/>
              </a:cxn>
              <a:cxn ang="0">
                <a:pos x="1239" y="192"/>
              </a:cxn>
              <a:cxn ang="0">
                <a:pos x="1246" y="152"/>
              </a:cxn>
              <a:cxn ang="0">
                <a:pos x="1270" y="121"/>
              </a:cxn>
              <a:cxn ang="0">
                <a:pos x="1301" y="101"/>
              </a:cxn>
              <a:cxn ang="0">
                <a:pos x="1338" y="96"/>
              </a:cxn>
              <a:cxn ang="0">
                <a:pos x="2387" y="96"/>
              </a:cxn>
              <a:cxn ang="0">
                <a:pos x="2424" y="86"/>
              </a:cxn>
              <a:cxn ang="0">
                <a:pos x="2454" y="65"/>
              </a:cxn>
              <a:cxn ang="0">
                <a:pos x="2479" y="35"/>
              </a:cxn>
              <a:cxn ang="0">
                <a:pos x="2485" y="0"/>
              </a:cxn>
            </a:cxnLst>
            <a:rect l="0" t="0" r="r" b="b"/>
            <a:pathLst>
              <a:path w="2486" h="193">
                <a:moveTo>
                  <a:pt x="0" y="0"/>
                </a:moveTo>
                <a:lnTo>
                  <a:pt x="6" y="35"/>
                </a:lnTo>
                <a:lnTo>
                  <a:pt x="31" y="65"/>
                </a:lnTo>
                <a:lnTo>
                  <a:pt x="61" y="86"/>
                </a:lnTo>
                <a:lnTo>
                  <a:pt x="98" y="96"/>
                </a:lnTo>
                <a:lnTo>
                  <a:pt x="1147" y="96"/>
                </a:lnTo>
                <a:lnTo>
                  <a:pt x="1184" y="101"/>
                </a:lnTo>
                <a:lnTo>
                  <a:pt x="1215" y="121"/>
                </a:lnTo>
                <a:lnTo>
                  <a:pt x="1233" y="152"/>
                </a:lnTo>
                <a:lnTo>
                  <a:pt x="1239" y="192"/>
                </a:lnTo>
                <a:lnTo>
                  <a:pt x="1246" y="152"/>
                </a:lnTo>
                <a:lnTo>
                  <a:pt x="1270" y="121"/>
                </a:lnTo>
                <a:lnTo>
                  <a:pt x="1301" y="101"/>
                </a:lnTo>
                <a:lnTo>
                  <a:pt x="1338" y="96"/>
                </a:lnTo>
                <a:lnTo>
                  <a:pt x="2387" y="96"/>
                </a:lnTo>
                <a:lnTo>
                  <a:pt x="2424" y="86"/>
                </a:lnTo>
                <a:lnTo>
                  <a:pt x="2454" y="65"/>
                </a:lnTo>
                <a:lnTo>
                  <a:pt x="2479" y="35"/>
                </a:lnTo>
                <a:lnTo>
                  <a:pt x="2485" y="0"/>
                </a:lnTo>
              </a:path>
            </a:pathLst>
          </a:custGeom>
          <a:noFill/>
          <a:ln w="12700" cap="rnd" cmpd="sng">
            <a:solidFill>
              <a:srgbClr val="FFFFFF"/>
            </a:solidFill>
            <a:prstDash val="solid"/>
            <a:round/>
            <a:headEnd type="none" w="med" len="med"/>
            <a:tailEnd type="none" w="med" len="med"/>
          </a:ln>
          <a:effectLst/>
        </p:spPr>
        <p:txBody>
          <a:bodyPr/>
          <a:lstStyle/>
          <a:p>
            <a:endParaRPr lang="en-US">
              <a:solidFill>
                <a:srgbClr val="000000"/>
              </a:solidFill>
              <a:latin typeface="Arial" charset="0"/>
            </a:endParaRPr>
          </a:p>
        </p:txBody>
      </p:sp>
      <p:sp>
        <p:nvSpPr>
          <p:cNvPr id="918533" name="Rectangle 5"/>
          <p:cNvSpPr>
            <a:spLocks noChangeArrowheads="1"/>
          </p:cNvSpPr>
          <p:nvPr/>
        </p:nvSpPr>
        <p:spPr bwMode="auto">
          <a:xfrm>
            <a:off x="3049588" y="6251575"/>
            <a:ext cx="1557337" cy="454025"/>
          </a:xfrm>
          <a:prstGeom prst="rect">
            <a:avLst/>
          </a:prstGeom>
          <a:noFill/>
          <a:ln w="12700">
            <a:noFill/>
            <a:miter lim="800000"/>
            <a:headEnd/>
            <a:tailEnd/>
          </a:ln>
          <a:effectLst/>
        </p:spPr>
        <p:txBody>
          <a:bodyPr wrap="none" lIns="90488" tIns="44450" rIns="90488" bIns="44450">
            <a:spAutoFit/>
          </a:bodyPr>
          <a:lstStyle/>
          <a:p>
            <a:r>
              <a:rPr lang="en-US">
                <a:solidFill>
                  <a:srgbClr val="FFFF00"/>
                </a:solidFill>
              </a:rPr>
              <a:t>fitting term</a:t>
            </a:r>
          </a:p>
        </p:txBody>
      </p:sp>
      <p:sp>
        <p:nvSpPr>
          <p:cNvPr id="918534" name="Rectangle 6"/>
          <p:cNvSpPr>
            <a:spLocks noChangeArrowheads="1"/>
          </p:cNvSpPr>
          <p:nvPr/>
        </p:nvSpPr>
        <p:spPr bwMode="auto">
          <a:xfrm>
            <a:off x="6300788" y="6251575"/>
            <a:ext cx="2236787" cy="454025"/>
          </a:xfrm>
          <a:prstGeom prst="rect">
            <a:avLst/>
          </a:prstGeom>
          <a:noFill/>
          <a:ln w="12700">
            <a:noFill/>
            <a:miter lim="800000"/>
            <a:headEnd/>
            <a:tailEnd/>
          </a:ln>
          <a:effectLst/>
        </p:spPr>
        <p:txBody>
          <a:bodyPr wrap="none" lIns="90488" tIns="44450" rIns="90488" bIns="44450">
            <a:spAutoFit/>
          </a:bodyPr>
          <a:lstStyle/>
          <a:p>
            <a:r>
              <a:rPr lang="en-US">
                <a:solidFill>
                  <a:srgbClr val="FFFF00"/>
                </a:solidFill>
              </a:rPr>
              <a:t>smoothness term</a:t>
            </a:r>
          </a:p>
        </p:txBody>
      </p:sp>
      <p:sp>
        <p:nvSpPr>
          <p:cNvPr id="918535" name="Freeform 7"/>
          <p:cNvSpPr>
            <a:spLocks/>
          </p:cNvSpPr>
          <p:nvPr/>
        </p:nvSpPr>
        <p:spPr bwMode="auto">
          <a:xfrm>
            <a:off x="6577013" y="6048375"/>
            <a:ext cx="1528762" cy="306388"/>
          </a:xfrm>
          <a:custGeom>
            <a:avLst/>
            <a:gdLst/>
            <a:ahLst/>
            <a:cxnLst>
              <a:cxn ang="0">
                <a:pos x="0" y="0"/>
              </a:cxn>
              <a:cxn ang="0">
                <a:pos x="8" y="35"/>
              </a:cxn>
              <a:cxn ang="0">
                <a:pos x="26" y="65"/>
              </a:cxn>
              <a:cxn ang="0">
                <a:pos x="52" y="86"/>
              </a:cxn>
              <a:cxn ang="0">
                <a:pos x="87" y="96"/>
              </a:cxn>
              <a:cxn ang="0">
                <a:pos x="454" y="96"/>
              </a:cxn>
              <a:cxn ang="0">
                <a:pos x="488" y="101"/>
              </a:cxn>
              <a:cxn ang="0">
                <a:pos x="515" y="121"/>
              </a:cxn>
              <a:cxn ang="0">
                <a:pos x="532" y="152"/>
              </a:cxn>
              <a:cxn ang="0">
                <a:pos x="541" y="192"/>
              </a:cxn>
              <a:cxn ang="0">
                <a:pos x="550" y="152"/>
              </a:cxn>
              <a:cxn ang="0">
                <a:pos x="567" y="121"/>
              </a:cxn>
              <a:cxn ang="0">
                <a:pos x="593" y="101"/>
              </a:cxn>
              <a:cxn ang="0">
                <a:pos x="628" y="96"/>
              </a:cxn>
              <a:cxn ang="0">
                <a:pos x="995" y="96"/>
              </a:cxn>
              <a:cxn ang="0">
                <a:pos x="1030" y="86"/>
              </a:cxn>
              <a:cxn ang="0">
                <a:pos x="1056" y="65"/>
              </a:cxn>
              <a:cxn ang="0">
                <a:pos x="1073" y="35"/>
              </a:cxn>
              <a:cxn ang="0">
                <a:pos x="1082" y="0"/>
              </a:cxn>
            </a:cxnLst>
            <a:rect l="0" t="0" r="r" b="b"/>
            <a:pathLst>
              <a:path w="1083" h="193">
                <a:moveTo>
                  <a:pt x="0" y="0"/>
                </a:moveTo>
                <a:lnTo>
                  <a:pt x="8" y="35"/>
                </a:lnTo>
                <a:lnTo>
                  <a:pt x="26" y="65"/>
                </a:lnTo>
                <a:lnTo>
                  <a:pt x="52" y="86"/>
                </a:lnTo>
                <a:lnTo>
                  <a:pt x="87" y="96"/>
                </a:lnTo>
                <a:lnTo>
                  <a:pt x="454" y="96"/>
                </a:lnTo>
                <a:lnTo>
                  <a:pt x="488" y="101"/>
                </a:lnTo>
                <a:lnTo>
                  <a:pt x="515" y="121"/>
                </a:lnTo>
                <a:lnTo>
                  <a:pt x="532" y="152"/>
                </a:lnTo>
                <a:lnTo>
                  <a:pt x="541" y="192"/>
                </a:lnTo>
                <a:lnTo>
                  <a:pt x="550" y="152"/>
                </a:lnTo>
                <a:lnTo>
                  <a:pt x="567" y="121"/>
                </a:lnTo>
                <a:lnTo>
                  <a:pt x="593" y="101"/>
                </a:lnTo>
                <a:lnTo>
                  <a:pt x="628" y="96"/>
                </a:lnTo>
                <a:lnTo>
                  <a:pt x="995" y="96"/>
                </a:lnTo>
                <a:lnTo>
                  <a:pt x="1030" y="86"/>
                </a:lnTo>
                <a:lnTo>
                  <a:pt x="1056" y="65"/>
                </a:lnTo>
                <a:lnTo>
                  <a:pt x="1073" y="35"/>
                </a:lnTo>
                <a:lnTo>
                  <a:pt x="1082" y="0"/>
                </a:lnTo>
              </a:path>
            </a:pathLst>
          </a:custGeom>
          <a:noFill/>
          <a:ln w="12700" cap="rnd" cmpd="sng">
            <a:solidFill>
              <a:srgbClr val="FFFFFF"/>
            </a:solidFill>
            <a:prstDash val="solid"/>
            <a:round/>
            <a:headEnd type="none" w="med" len="med"/>
            <a:tailEnd type="none" w="med" len="med"/>
          </a:ln>
          <a:effectLst/>
        </p:spPr>
        <p:txBody>
          <a:bodyPr/>
          <a:lstStyle/>
          <a:p>
            <a:endParaRPr lang="en-US">
              <a:solidFill>
                <a:srgbClr val="000000"/>
              </a:solidFill>
              <a:latin typeface="Arial" charset="0"/>
            </a:endParaRPr>
          </a:p>
        </p:txBody>
      </p:sp>
      <p:grpSp>
        <p:nvGrpSpPr>
          <p:cNvPr id="918536" name="Group 8"/>
          <p:cNvGrpSpPr>
            <a:grpSpLocks/>
          </p:cNvGrpSpPr>
          <p:nvPr/>
        </p:nvGrpSpPr>
        <p:grpSpPr bwMode="auto">
          <a:xfrm>
            <a:off x="812800" y="4697413"/>
            <a:ext cx="7304088" cy="1193800"/>
            <a:chOff x="576" y="2744"/>
            <a:chExt cx="5176" cy="752"/>
          </a:xfrm>
        </p:grpSpPr>
        <p:sp>
          <p:nvSpPr>
            <p:cNvPr id="918537" name="Rectangle 9"/>
            <p:cNvSpPr>
              <a:spLocks noChangeArrowheads="1"/>
            </p:cNvSpPr>
            <p:nvPr/>
          </p:nvSpPr>
          <p:spPr bwMode="auto">
            <a:xfrm>
              <a:off x="576" y="2744"/>
              <a:ext cx="5176" cy="752"/>
            </a:xfrm>
            <a:prstGeom prst="rect">
              <a:avLst/>
            </a:prstGeom>
            <a:solidFill>
              <a:schemeClr val="folHlink"/>
            </a:solidFill>
            <a:ln w="12700">
              <a:noFill/>
              <a:miter lim="800000"/>
              <a:headEnd/>
              <a:tailEnd/>
            </a:ln>
            <a:effectLst>
              <a:outerShdw dist="107763" dir="2700000" algn="ctr" rotWithShape="0">
                <a:schemeClr val="tx2"/>
              </a:outerShdw>
            </a:effectLst>
          </p:spPr>
          <p:txBody>
            <a:bodyPr wrap="none" anchor="ctr"/>
            <a:lstStyle/>
            <a:p>
              <a:endParaRPr lang="en-US">
                <a:solidFill>
                  <a:srgbClr val="000000"/>
                </a:solidFill>
                <a:latin typeface="Arial" charset="0"/>
              </a:endParaRPr>
            </a:p>
          </p:txBody>
        </p:sp>
        <p:graphicFrame>
          <p:nvGraphicFramePr>
            <p:cNvPr id="918538" name="Object 10">
              <a:hlinkClick r:id="" action="ppaction://ole?verb=0"/>
            </p:cNvPr>
            <p:cNvGraphicFramePr>
              <a:graphicFrameLocks/>
            </p:cNvGraphicFramePr>
            <p:nvPr/>
          </p:nvGraphicFramePr>
          <p:xfrm>
            <a:off x="616" y="2768"/>
            <a:ext cx="5077" cy="700"/>
          </p:xfrm>
          <a:graphic>
            <a:graphicData uri="http://schemas.openxmlformats.org/presentationml/2006/ole">
              <mc:AlternateContent xmlns:mc="http://schemas.openxmlformats.org/markup-compatibility/2006">
                <mc:Choice xmlns:v="urn:schemas-microsoft-com:vml" Requires="v">
                  <p:oleObj spid="_x0000_s109612" name="Equation" r:id="rId4" imgW="2361960" imgH="333360" progId="Equation.2">
                    <p:embed/>
                  </p:oleObj>
                </mc:Choice>
                <mc:Fallback>
                  <p:oleObj name="Equation" r:id="rId4" imgW="2361960" imgH="333360"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 y="2768"/>
                          <a:ext cx="5077" cy="700"/>
                        </a:xfrm>
                        <a:prstGeom prst="rect">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918539" name="Group 11"/>
          <p:cNvGrpSpPr>
            <a:grpSpLocks/>
          </p:cNvGrpSpPr>
          <p:nvPr/>
        </p:nvGrpSpPr>
        <p:grpSpPr bwMode="auto">
          <a:xfrm>
            <a:off x="2336800" y="2895600"/>
            <a:ext cx="4244975" cy="596900"/>
            <a:chOff x="1656" y="1720"/>
            <a:chExt cx="3008" cy="376"/>
          </a:xfrm>
        </p:grpSpPr>
        <p:sp>
          <p:nvSpPr>
            <p:cNvPr id="918540" name="Rectangle 12"/>
            <p:cNvSpPr>
              <a:spLocks noChangeArrowheads="1"/>
            </p:cNvSpPr>
            <p:nvPr/>
          </p:nvSpPr>
          <p:spPr bwMode="auto">
            <a:xfrm>
              <a:off x="1656" y="1720"/>
              <a:ext cx="3008" cy="376"/>
            </a:xfrm>
            <a:prstGeom prst="rect">
              <a:avLst/>
            </a:prstGeom>
            <a:solidFill>
              <a:schemeClr val="folHlink"/>
            </a:solidFill>
            <a:ln w="12700">
              <a:noFill/>
              <a:miter lim="800000"/>
              <a:headEnd/>
              <a:tailEnd/>
            </a:ln>
            <a:effectLst>
              <a:outerShdw dist="107763" dir="2700000" algn="ctr" rotWithShape="0">
                <a:schemeClr val="tx2"/>
              </a:outerShdw>
            </a:effectLst>
          </p:spPr>
          <p:txBody>
            <a:bodyPr wrap="none" anchor="ctr"/>
            <a:lstStyle/>
            <a:p>
              <a:endParaRPr lang="en-US">
                <a:solidFill>
                  <a:srgbClr val="000000"/>
                </a:solidFill>
                <a:latin typeface="Arial" charset="0"/>
              </a:endParaRPr>
            </a:p>
          </p:txBody>
        </p:sp>
        <p:graphicFrame>
          <p:nvGraphicFramePr>
            <p:cNvPr id="918541" name="Object 13">
              <a:hlinkClick r:id="" action="ppaction://ole?verb=0"/>
            </p:cNvPr>
            <p:cNvGraphicFramePr>
              <a:graphicFrameLocks/>
            </p:cNvGraphicFramePr>
            <p:nvPr/>
          </p:nvGraphicFramePr>
          <p:xfrm>
            <a:off x="1728" y="1776"/>
            <a:ext cx="2863" cy="316"/>
          </p:xfrm>
          <a:graphic>
            <a:graphicData uri="http://schemas.openxmlformats.org/presentationml/2006/ole">
              <mc:AlternateContent xmlns:mc="http://schemas.openxmlformats.org/markup-compatibility/2006">
                <mc:Choice xmlns:v="urn:schemas-microsoft-com:vml" Requires="v">
                  <p:oleObj spid="_x0000_s109613" name="Equation" r:id="rId6" imgW="1333440" imgH="152280" progId="Equation.2">
                    <p:embed/>
                  </p:oleObj>
                </mc:Choice>
                <mc:Fallback>
                  <p:oleObj name="Equation" r:id="rId6" imgW="1333440" imgH="152280" progId="Equation.2">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8" y="1776"/>
                          <a:ext cx="2863" cy="316"/>
                        </a:xfrm>
                        <a:prstGeom prst="rect">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264006909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2"/>
          <p:cNvSpPr>
            <a:spLocks noGrp="1" noChangeArrowheads="1"/>
          </p:cNvSpPr>
          <p:nvPr>
            <p:ph type="title"/>
          </p:nvPr>
        </p:nvSpPr>
        <p:spPr/>
        <p:txBody>
          <a:bodyPr/>
          <a:lstStyle/>
          <a:p>
            <a:r>
              <a:rPr lang="en-US"/>
              <a:t>Global Operator (Reinhart et al)</a:t>
            </a:r>
          </a:p>
        </p:txBody>
      </p:sp>
      <p:pic>
        <p:nvPicPr>
          <p:cNvPr id="1342467" name="Picture 3" descr="new_fie"/>
          <p:cNvPicPr>
            <a:picLocks noChangeAspect="1" noChangeArrowheads="1"/>
          </p:cNvPicPr>
          <p:nvPr/>
        </p:nvPicPr>
        <p:blipFill>
          <a:blip r:embed="rId4" cstate="print"/>
          <a:srcRect/>
          <a:stretch>
            <a:fillRect/>
          </a:stretch>
        </p:blipFill>
        <p:spPr bwMode="auto">
          <a:xfrm>
            <a:off x="838200" y="3589338"/>
            <a:ext cx="7391400" cy="2659062"/>
          </a:xfrm>
          <a:prstGeom prst="rect">
            <a:avLst/>
          </a:prstGeom>
          <a:noFill/>
        </p:spPr>
      </p:pic>
      <p:graphicFrame>
        <p:nvGraphicFramePr>
          <p:cNvPr id="1342468" name="Object 4"/>
          <p:cNvGraphicFramePr>
            <a:graphicFrameLocks noChangeAspect="1"/>
          </p:cNvGraphicFramePr>
          <p:nvPr/>
        </p:nvGraphicFramePr>
        <p:xfrm>
          <a:off x="3048000" y="1905000"/>
          <a:ext cx="3276600" cy="1295400"/>
        </p:xfrm>
        <a:graphic>
          <a:graphicData uri="http://schemas.openxmlformats.org/presentationml/2006/ole">
            <mc:AlternateContent xmlns:mc="http://schemas.openxmlformats.org/markup-compatibility/2006">
              <mc:Choice xmlns:v="urn:schemas-microsoft-com:vml" Requires="v">
                <p:oleObj spid="_x0000_s110615" name="Equation" r:id="rId5" imgW="1091880" imgH="431640" progId="Equation.3">
                  <p:embed/>
                </p:oleObj>
              </mc:Choice>
              <mc:Fallback>
                <p:oleObj name="Equation" r:id="rId5" imgW="109188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905000"/>
                        <a:ext cx="3276600" cy="1295400"/>
                      </a:xfrm>
                      <a:prstGeom prst="rect">
                        <a:avLst/>
                      </a:prstGeom>
                      <a:solidFill>
                        <a:srgbClr val="EAEAEA"/>
                      </a:solidFill>
                      <a:ln w="9525">
                        <a:solidFill>
                          <a:schemeClr val="bg1"/>
                        </a:solidFill>
                        <a:miter lim="800000"/>
                        <a:headEnd/>
                        <a:tailEnd/>
                      </a:ln>
                    </p:spPr>
                  </p:pic>
                </p:oleObj>
              </mc:Fallback>
            </mc:AlternateContent>
          </a:graphicData>
        </a:graphic>
      </p:graphicFrame>
    </p:spTree>
    <p:extLst>
      <p:ext uri="{BB962C8B-B14F-4D97-AF65-F5344CB8AC3E}">
        <p14:creationId xmlns:p14="http://schemas.microsoft.com/office/powerpoint/2010/main" val="26471616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90" name="Rectangle 2"/>
          <p:cNvSpPr>
            <a:spLocks noGrp="1" noChangeArrowheads="1"/>
          </p:cNvSpPr>
          <p:nvPr>
            <p:ph type="title"/>
          </p:nvPr>
        </p:nvSpPr>
        <p:spPr/>
        <p:txBody>
          <a:bodyPr/>
          <a:lstStyle/>
          <a:p>
            <a:r>
              <a:rPr lang="en-US"/>
              <a:t>Global Operator Results</a:t>
            </a:r>
          </a:p>
        </p:txBody>
      </p:sp>
      <p:pic>
        <p:nvPicPr>
          <p:cNvPr id="1343491" name="Picture 3" descr="clockbui"/>
          <p:cNvPicPr>
            <a:picLocks noChangeAspect="1" noChangeArrowheads="1"/>
          </p:cNvPicPr>
          <p:nvPr/>
        </p:nvPicPr>
        <p:blipFill>
          <a:blip r:embed="rId3" cstate="print"/>
          <a:srcRect/>
          <a:stretch>
            <a:fillRect/>
          </a:stretch>
        </p:blipFill>
        <p:spPr bwMode="auto">
          <a:xfrm>
            <a:off x="381000" y="1524000"/>
            <a:ext cx="3829050" cy="5105400"/>
          </a:xfrm>
          <a:prstGeom prst="rect">
            <a:avLst/>
          </a:prstGeom>
          <a:noFill/>
        </p:spPr>
      </p:pic>
      <p:pic>
        <p:nvPicPr>
          <p:cNvPr id="1343493" name="Picture 5" descr="tinterna"/>
          <p:cNvPicPr>
            <a:picLocks noChangeAspect="1" noChangeArrowheads="1"/>
          </p:cNvPicPr>
          <p:nvPr/>
        </p:nvPicPr>
        <p:blipFill>
          <a:blip r:embed="rId4" cstate="print"/>
          <a:srcRect/>
          <a:stretch>
            <a:fillRect/>
          </a:stretch>
        </p:blipFill>
        <p:spPr bwMode="auto">
          <a:xfrm>
            <a:off x="4953000" y="1524000"/>
            <a:ext cx="3829050" cy="5105400"/>
          </a:xfrm>
          <a:prstGeom prst="rect">
            <a:avLst/>
          </a:prstGeom>
          <a:noFill/>
        </p:spPr>
      </p:pic>
    </p:spTree>
    <p:extLst>
      <p:ext uri="{BB962C8B-B14F-4D97-AF65-F5344CB8AC3E}">
        <p14:creationId xmlns:p14="http://schemas.microsoft.com/office/powerpoint/2010/main" val="40669766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2400" y="381000"/>
            <a:ext cx="89154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338370" name="Picture 2" descr="memorial_new"/>
          <p:cNvPicPr>
            <a:picLocks noChangeAspect="1" noChangeArrowheads="1"/>
          </p:cNvPicPr>
          <p:nvPr/>
        </p:nvPicPr>
        <p:blipFill>
          <a:blip r:embed="rId3" cstate="print"/>
          <a:srcRect/>
          <a:stretch>
            <a:fillRect/>
          </a:stretch>
        </p:blipFill>
        <p:spPr bwMode="auto">
          <a:xfrm>
            <a:off x="762000" y="228600"/>
            <a:ext cx="3722688" cy="5586413"/>
          </a:xfrm>
          <a:prstGeom prst="rect">
            <a:avLst/>
          </a:prstGeom>
          <a:noFill/>
        </p:spPr>
      </p:pic>
      <p:sp>
        <p:nvSpPr>
          <p:cNvPr id="1338374" name="Rectangle 6"/>
          <p:cNvSpPr>
            <a:spLocks noChangeArrowheads="1"/>
          </p:cNvSpPr>
          <p:nvPr/>
        </p:nvSpPr>
        <p:spPr bwMode="auto">
          <a:xfrm>
            <a:off x="5036351" y="5788923"/>
            <a:ext cx="3733800" cy="643766"/>
          </a:xfrm>
          <a:prstGeom prst="rect">
            <a:avLst/>
          </a:prstGeom>
          <a:noFill/>
          <a:ln w="12700">
            <a:noFill/>
            <a:miter lim="800000"/>
            <a:headEnd/>
            <a:tailEnd/>
          </a:ln>
          <a:effectLst/>
        </p:spPr>
        <p:txBody>
          <a:bodyPr wrap="square" lIns="90488" tIns="44450" rIns="90488" bIns="44450">
            <a:spAutoFit/>
          </a:bodyPr>
          <a:lstStyle/>
          <a:p>
            <a:r>
              <a:rPr lang="en-US" sz="1800" dirty="0">
                <a:latin typeface="+mn-lt"/>
              </a:rPr>
              <a:t>Darkest 0.1% </a:t>
            </a:r>
            <a:r>
              <a:rPr lang="en-US" sz="1800" dirty="0" smtClean="0">
                <a:latin typeface="+mn-lt"/>
              </a:rPr>
              <a:t>scaled to </a:t>
            </a:r>
            <a:r>
              <a:rPr lang="en-US" sz="1800" dirty="0">
                <a:latin typeface="+mn-lt"/>
              </a:rPr>
              <a:t>display device</a:t>
            </a:r>
          </a:p>
        </p:txBody>
      </p:sp>
      <p:pic>
        <p:nvPicPr>
          <p:cNvPr id="1338376" name="Picture 8"/>
          <p:cNvPicPr>
            <a:picLocks noChangeArrowheads="1"/>
          </p:cNvPicPr>
          <p:nvPr/>
        </p:nvPicPr>
        <p:blipFill>
          <a:blip r:embed="rId4" cstate="print"/>
          <a:srcRect/>
          <a:stretch>
            <a:fillRect/>
          </a:stretch>
        </p:blipFill>
        <p:spPr bwMode="auto">
          <a:xfrm>
            <a:off x="5029200" y="228600"/>
            <a:ext cx="3660775" cy="5586413"/>
          </a:xfrm>
          <a:prstGeom prst="rect">
            <a:avLst/>
          </a:prstGeom>
          <a:noFill/>
          <a:ln w="12700">
            <a:noFill/>
            <a:miter lim="800000"/>
            <a:headEnd/>
            <a:tailEnd/>
          </a:ln>
          <a:effectLst/>
        </p:spPr>
      </p:pic>
      <p:sp>
        <p:nvSpPr>
          <p:cNvPr id="1338377" name="Text Box 9"/>
          <p:cNvSpPr txBox="1">
            <a:spLocks noChangeArrowheads="1"/>
          </p:cNvSpPr>
          <p:nvPr/>
        </p:nvSpPr>
        <p:spPr bwMode="auto">
          <a:xfrm>
            <a:off x="1488675" y="5791200"/>
            <a:ext cx="2626125" cy="369332"/>
          </a:xfrm>
          <a:prstGeom prst="rect">
            <a:avLst/>
          </a:prstGeom>
          <a:noFill/>
          <a:ln w="9525">
            <a:noFill/>
            <a:miter lim="800000"/>
            <a:headEnd/>
            <a:tailEnd/>
          </a:ln>
          <a:effectLst/>
        </p:spPr>
        <p:txBody>
          <a:bodyPr wrap="square">
            <a:spAutoFit/>
          </a:bodyPr>
          <a:lstStyle/>
          <a:p>
            <a:r>
              <a:rPr lang="en-US" sz="1800" dirty="0">
                <a:latin typeface="+mn-lt"/>
              </a:rPr>
              <a:t>Reinhart Operator</a:t>
            </a:r>
          </a:p>
        </p:txBody>
      </p:sp>
    </p:spTree>
    <p:extLst>
      <p:ext uri="{BB962C8B-B14F-4D97-AF65-F5344CB8AC3E}">
        <p14:creationId xmlns:p14="http://schemas.microsoft.com/office/powerpoint/2010/main" val="25824395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tone mapping</a:t>
            </a:r>
            <a:endParaRPr lang="en-US" dirty="0"/>
          </a:p>
        </p:txBody>
      </p:sp>
      <p:pic>
        <p:nvPicPr>
          <p:cNvPr id="111618" name="Picture 2" descr="http://2.bp.blogspot.com/_yP4fkhIqs1Q/TSksSiA-pkI/AAAAAAAAAgY/ZZn5dx3NLPo/s640/DSC_0422_3_4_tonemapp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399"/>
            <a:ext cx="6858000" cy="4543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9626" y="5835134"/>
            <a:ext cx="4343400" cy="369332"/>
          </a:xfrm>
          <a:prstGeom prst="rect">
            <a:avLst/>
          </a:prstGeom>
          <a:noFill/>
        </p:spPr>
        <p:txBody>
          <a:bodyPr wrap="square" rtlCol="0">
            <a:spAutoFit/>
          </a:bodyPr>
          <a:lstStyle/>
          <a:p>
            <a:r>
              <a:rPr lang="en-US" sz="1800" dirty="0" smtClean="0">
                <a:latin typeface="+mn-lt"/>
              </a:rPr>
              <a:t>3 exposures, Keith Moyer</a:t>
            </a:r>
            <a:endParaRPr lang="en-US" sz="1800" dirty="0">
              <a:latin typeface="+mn-lt"/>
            </a:endParaRPr>
          </a:p>
        </p:txBody>
      </p:sp>
    </p:spTree>
    <p:extLst>
      <p:ext uri="{BB962C8B-B14F-4D97-AF65-F5344CB8AC3E}">
        <p14:creationId xmlns:p14="http://schemas.microsoft.com/office/powerpoint/2010/main" val="208768207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tone mapping</a:t>
            </a:r>
            <a:endParaRPr lang="en-US" dirty="0"/>
          </a:p>
        </p:txBody>
      </p:sp>
      <p:sp>
        <p:nvSpPr>
          <p:cNvPr id="3" name="Content Placeholder 2"/>
          <p:cNvSpPr>
            <a:spLocks noGrp="1"/>
          </p:cNvSpPr>
          <p:nvPr>
            <p:ph idx="1"/>
          </p:nvPr>
        </p:nvSpPr>
        <p:spPr>
          <a:xfrm>
            <a:off x="1447800" y="1066800"/>
            <a:ext cx="6400800" cy="685800"/>
          </a:xfrm>
        </p:spPr>
        <p:txBody>
          <a:bodyPr/>
          <a:lstStyle/>
          <a:p>
            <a:r>
              <a:rPr lang="en-US" sz="2000" dirty="0" smtClean="0"/>
              <a:t>“Do </a:t>
            </a:r>
            <a:r>
              <a:rPr lang="en-US" sz="2000" dirty="0"/>
              <a:t>it right, it works. Do it wrong, it's brutal</a:t>
            </a:r>
            <a:r>
              <a:rPr lang="en-US" sz="2000" dirty="0" smtClean="0"/>
              <a:t>.”</a:t>
            </a:r>
            <a:r>
              <a:rPr lang="en-US" sz="2000" dirty="0"/>
              <a:t/>
            </a:r>
            <a:br>
              <a:rPr lang="en-US" sz="2000" dirty="0"/>
            </a:br>
            <a:endParaRPr lang="en-US" sz="2000"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1447800"/>
            <a:ext cx="607695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48400" y="5477538"/>
            <a:ext cx="1676400" cy="369332"/>
          </a:xfrm>
          <a:prstGeom prst="rect">
            <a:avLst/>
          </a:prstGeom>
          <a:noFill/>
        </p:spPr>
        <p:txBody>
          <a:bodyPr wrap="square" rtlCol="0">
            <a:spAutoFit/>
          </a:bodyPr>
          <a:lstStyle/>
          <a:p>
            <a:r>
              <a:rPr lang="en-US" sz="1800" dirty="0" smtClean="0">
                <a:latin typeface="+mn-lt"/>
              </a:rPr>
              <a:t>Keith Moyer</a:t>
            </a:r>
            <a:endParaRPr lang="en-US" sz="1800" dirty="0">
              <a:latin typeface="+mn-lt"/>
            </a:endParaRPr>
          </a:p>
        </p:txBody>
      </p:sp>
    </p:spTree>
    <p:extLst>
      <p:ext uri="{BB962C8B-B14F-4D97-AF65-F5344CB8AC3E}">
        <p14:creationId xmlns:p14="http://schemas.microsoft.com/office/powerpoint/2010/main" val="33592842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p:txBody>
          <a:bodyPr/>
          <a:lstStyle/>
          <a:p>
            <a:r>
              <a:rPr lang="en-US" altLang="ko-KR"/>
              <a:t>Tonal Aspects of Look</a:t>
            </a:r>
          </a:p>
        </p:txBody>
      </p:sp>
      <p:sp>
        <p:nvSpPr>
          <p:cNvPr id="1024003" name="Rectangle 3"/>
          <p:cNvSpPr>
            <a:spLocks noGrp="1" noChangeArrowheads="1"/>
          </p:cNvSpPr>
          <p:nvPr>
            <p:ph type="body" idx="1"/>
          </p:nvPr>
        </p:nvSpPr>
        <p:spPr/>
        <p:txBody>
          <a:bodyPr/>
          <a:lstStyle/>
          <a:p>
            <a:endParaRPr lang="en-US"/>
          </a:p>
        </p:txBody>
      </p:sp>
      <p:pic>
        <p:nvPicPr>
          <p:cNvPr id="1024004" name="Picture 4" descr="newst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06525"/>
            <a:ext cx="3883025" cy="319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005" name="Picture 5" descr="ru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3225" y="1406525"/>
            <a:ext cx="4765675" cy="319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06" name="Text Box 6"/>
          <p:cNvSpPr txBox="1">
            <a:spLocks noChangeArrowheads="1"/>
          </p:cNvSpPr>
          <p:nvPr/>
        </p:nvSpPr>
        <p:spPr bwMode="auto">
          <a:xfrm>
            <a:off x="1041400" y="4637088"/>
            <a:ext cx="2160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altLang="ko-KR" sz="1800"/>
              <a:t>Ansel Adams</a:t>
            </a:r>
          </a:p>
        </p:txBody>
      </p:sp>
      <p:sp>
        <p:nvSpPr>
          <p:cNvPr id="1024007" name="Text Box 7"/>
          <p:cNvSpPr txBox="1">
            <a:spLocks noChangeArrowheads="1"/>
          </p:cNvSpPr>
          <p:nvPr/>
        </p:nvSpPr>
        <p:spPr bwMode="auto">
          <a:xfrm>
            <a:off x="5514975" y="4637088"/>
            <a:ext cx="2160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altLang="ko-KR" sz="1800"/>
              <a:t>Kenro Izu</a:t>
            </a:r>
          </a:p>
        </p:txBody>
      </p:sp>
      <p:sp>
        <p:nvSpPr>
          <p:cNvPr id="2" name="TextBox 1"/>
          <p:cNvSpPr txBox="1"/>
          <p:nvPr/>
        </p:nvSpPr>
        <p:spPr>
          <a:xfrm>
            <a:off x="76200" y="6324600"/>
            <a:ext cx="4953000" cy="461665"/>
          </a:xfrm>
          <a:prstGeom prst="rect">
            <a:avLst/>
          </a:prstGeom>
          <a:noFill/>
        </p:spPr>
        <p:txBody>
          <a:bodyPr wrap="square" rtlCol="0">
            <a:spAutoFit/>
          </a:bodyPr>
          <a:lstStyle/>
          <a:p>
            <a:r>
              <a:rPr lang="en-US" dirty="0" smtClean="0">
                <a:latin typeface="+mn-lt"/>
              </a:rPr>
              <a:t>Slides courtesy of Sylvain Paris</a:t>
            </a:r>
            <a:endParaRPr lang="en-US" dirty="0">
              <a:latin typeface="+mn-lt"/>
            </a:endParaRPr>
          </a:p>
        </p:txBody>
      </p:sp>
    </p:spTree>
    <p:extLst>
      <p:ext uri="{BB962C8B-B14F-4D97-AF65-F5344CB8AC3E}">
        <p14:creationId xmlns:p14="http://schemas.microsoft.com/office/powerpoint/2010/main" val="23660331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p:cNvSpPr>
            <a:spLocks noGrp="1" noChangeArrowheads="1"/>
          </p:cNvSpPr>
          <p:nvPr>
            <p:ph type="title"/>
          </p:nvPr>
        </p:nvSpPr>
        <p:spPr/>
        <p:txBody>
          <a:bodyPr/>
          <a:lstStyle/>
          <a:p>
            <a:r>
              <a:rPr lang="en-US" altLang="ko-KR"/>
              <a:t>Tonal aspects of Look</a:t>
            </a:r>
            <a:br>
              <a:rPr lang="en-US" altLang="ko-KR"/>
            </a:br>
            <a:r>
              <a:rPr lang="en-US" altLang="ko-KR"/>
              <a:t>- Global Contrast</a:t>
            </a:r>
          </a:p>
        </p:txBody>
      </p:sp>
      <p:sp>
        <p:nvSpPr>
          <p:cNvPr id="1026051" name="Rectangle 3"/>
          <p:cNvSpPr>
            <a:spLocks noGrp="1" noChangeArrowheads="1"/>
          </p:cNvSpPr>
          <p:nvPr>
            <p:ph type="body" idx="1"/>
          </p:nvPr>
        </p:nvSpPr>
        <p:spPr/>
        <p:txBody>
          <a:bodyPr/>
          <a:lstStyle/>
          <a:p>
            <a:endParaRPr lang="en-US"/>
          </a:p>
        </p:txBody>
      </p:sp>
      <p:sp>
        <p:nvSpPr>
          <p:cNvPr id="1026052" name="Rectangle 4"/>
          <p:cNvSpPr>
            <a:spLocks noChangeArrowheads="1"/>
          </p:cNvSpPr>
          <p:nvPr/>
        </p:nvSpPr>
        <p:spPr bwMode="auto">
          <a:xfrm>
            <a:off x="179388" y="5318125"/>
            <a:ext cx="8785225" cy="504825"/>
          </a:xfrm>
          <a:prstGeom prst="rect">
            <a:avLst/>
          </a:prstGeom>
          <a:gradFill rotWithShape="1">
            <a:gsLst>
              <a:gs pos="0">
                <a:srgbClr val="DDDDDD"/>
              </a:gs>
              <a:gs pos="100000">
                <a:srgbClr val="DDDDDD">
                  <a:gamma/>
                  <a:shade val="29804"/>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latinLnBrk="1" hangingPunct="1">
              <a:spcBef>
                <a:spcPct val="20000"/>
              </a:spcBef>
              <a:buFontTx/>
              <a:buChar char="•"/>
            </a:pPr>
            <a:endParaRPr kumimoji="1" lang="en-US" sz="2800">
              <a:solidFill>
                <a:srgbClr val="000000"/>
              </a:solidFill>
              <a:latin typeface="Arial" charset="0"/>
            </a:endParaRPr>
          </a:p>
        </p:txBody>
      </p:sp>
      <p:pic>
        <p:nvPicPr>
          <p:cNvPr id="1026053" name="Picture 5" descr="newst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09700"/>
            <a:ext cx="3883025" cy="319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054" name="Picture 6" descr="ru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409700"/>
            <a:ext cx="4765675" cy="319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6055" name="Text Box 7"/>
          <p:cNvSpPr txBox="1">
            <a:spLocks noChangeArrowheads="1"/>
          </p:cNvSpPr>
          <p:nvPr/>
        </p:nvSpPr>
        <p:spPr bwMode="auto">
          <a:xfrm>
            <a:off x="1041400" y="4637088"/>
            <a:ext cx="2160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latinLnBrk="1" hangingPunct="1">
              <a:spcBef>
                <a:spcPct val="50000"/>
              </a:spcBef>
            </a:pPr>
            <a:r>
              <a:rPr kumimoji="1" lang="en-US" altLang="ko-KR" sz="1800">
                <a:solidFill>
                  <a:srgbClr val="000000"/>
                </a:solidFill>
                <a:latin typeface="Arial" charset="0"/>
              </a:rPr>
              <a:t>Ansel Adams</a:t>
            </a:r>
          </a:p>
        </p:txBody>
      </p:sp>
      <p:sp>
        <p:nvSpPr>
          <p:cNvPr id="1026056" name="Text Box 8"/>
          <p:cNvSpPr txBox="1">
            <a:spLocks noChangeArrowheads="1"/>
          </p:cNvSpPr>
          <p:nvPr/>
        </p:nvSpPr>
        <p:spPr bwMode="auto">
          <a:xfrm>
            <a:off x="5514975" y="4637088"/>
            <a:ext cx="2160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latinLnBrk="1" hangingPunct="1">
              <a:spcBef>
                <a:spcPct val="50000"/>
              </a:spcBef>
            </a:pPr>
            <a:r>
              <a:rPr kumimoji="1" lang="en-US" altLang="ko-KR" sz="1800">
                <a:solidFill>
                  <a:srgbClr val="000000"/>
                </a:solidFill>
                <a:latin typeface="Arial" charset="0"/>
              </a:rPr>
              <a:t>Kenro Izu</a:t>
            </a:r>
          </a:p>
        </p:txBody>
      </p:sp>
      <p:sp>
        <p:nvSpPr>
          <p:cNvPr id="1026057" name="Rectangle 9"/>
          <p:cNvSpPr>
            <a:spLocks noChangeArrowheads="1"/>
          </p:cNvSpPr>
          <p:nvPr/>
        </p:nvSpPr>
        <p:spPr bwMode="auto">
          <a:xfrm>
            <a:off x="250825" y="1854200"/>
            <a:ext cx="1079500" cy="1079500"/>
          </a:xfrm>
          <a:prstGeom prst="rect">
            <a:avLst/>
          </a:prstGeom>
          <a:noFill/>
          <a:ln w="63500">
            <a:solidFill>
              <a:srgbClr val="FF9999"/>
            </a:solidFill>
            <a:miter lim="800000"/>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1" latinLnBrk="1" hangingPunct="1">
              <a:spcBef>
                <a:spcPct val="20000"/>
              </a:spcBef>
              <a:buFontTx/>
              <a:buChar char="•"/>
            </a:pPr>
            <a:endParaRPr kumimoji="1" lang="en-US" sz="2800">
              <a:solidFill>
                <a:srgbClr val="000000"/>
              </a:solidFill>
              <a:latin typeface="Arial" charset="0"/>
            </a:endParaRPr>
          </a:p>
        </p:txBody>
      </p:sp>
      <p:sp>
        <p:nvSpPr>
          <p:cNvPr id="1026058" name="Rectangle 10"/>
          <p:cNvSpPr>
            <a:spLocks noChangeArrowheads="1"/>
          </p:cNvSpPr>
          <p:nvPr/>
        </p:nvSpPr>
        <p:spPr bwMode="auto">
          <a:xfrm>
            <a:off x="2771775" y="1565275"/>
            <a:ext cx="1079500" cy="1079500"/>
          </a:xfrm>
          <a:prstGeom prst="rect">
            <a:avLst/>
          </a:prstGeom>
          <a:noFill/>
          <a:ln w="63500">
            <a:solidFill>
              <a:srgbClr val="66FFFF"/>
            </a:solidFill>
            <a:miter lim="800000"/>
            <a:headEnd/>
            <a:tailEnd/>
          </a:ln>
          <a:effectLst>
            <a:outerShdw dist="53882"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1" latinLnBrk="1" hangingPunct="1">
              <a:spcBef>
                <a:spcPct val="20000"/>
              </a:spcBef>
              <a:buFontTx/>
              <a:buChar char="•"/>
            </a:pPr>
            <a:endParaRPr kumimoji="1" lang="en-US" sz="2800">
              <a:solidFill>
                <a:srgbClr val="000000"/>
              </a:solidFill>
              <a:latin typeface="Arial" charset="0"/>
            </a:endParaRPr>
          </a:p>
        </p:txBody>
      </p:sp>
      <p:sp>
        <p:nvSpPr>
          <p:cNvPr id="1026059" name="Text Box 11"/>
          <p:cNvSpPr txBox="1">
            <a:spLocks noChangeArrowheads="1"/>
          </p:cNvSpPr>
          <p:nvPr/>
        </p:nvSpPr>
        <p:spPr bwMode="auto">
          <a:xfrm>
            <a:off x="107950" y="5305425"/>
            <a:ext cx="4464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latinLnBrk="1" hangingPunct="1">
              <a:spcBef>
                <a:spcPct val="50000"/>
              </a:spcBef>
            </a:pPr>
            <a:r>
              <a:rPr kumimoji="1" lang="en-US" altLang="ko-KR" sz="2800" b="1">
                <a:solidFill>
                  <a:srgbClr val="000000"/>
                </a:solidFill>
                <a:latin typeface="Arial" charset="0"/>
              </a:rPr>
              <a:t>High Global Contrast</a:t>
            </a:r>
          </a:p>
        </p:txBody>
      </p:sp>
      <p:sp>
        <p:nvSpPr>
          <p:cNvPr id="1026060" name="Text Box 12"/>
          <p:cNvSpPr txBox="1">
            <a:spLocks noChangeArrowheads="1"/>
          </p:cNvSpPr>
          <p:nvPr/>
        </p:nvSpPr>
        <p:spPr bwMode="auto">
          <a:xfrm>
            <a:off x="4787900" y="5305425"/>
            <a:ext cx="381635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latinLnBrk="1" hangingPunct="1">
              <a:spcBef>
                <a:spcPct val="50000"/>
              </a:spcBef>
            </a:pPr>
            <a:r>
              <a:rPr kumimoji="1" lang="en-US" altLang="ko-KR" sz="2800" b="1">
                <a:solidFill>
                  <a:srgbClr val="FFFFFF"/>
                </a:solidFill>
                <a:latin typeface="Arial" charset="0"/>
              </a:rPr>
              <a:t>Low Global Contrast</a:t>
            </a:r>
          </a:p>
          <a:p>
            <a:pPr algn="ctr" eaLnBrk="1" latinLnBrk="1" hangingPunct="1">
              <a:spcBef>
                <a:spcPct val="50000"/>
              </a:spcBef>
            </a:pPr>
            <a:endParaRPr kumimoji="1" lang="en-US" altLang="ko-KR" sz="2800" b="1">
              <a:solidFill>
                <a:srgbClr val="000000"/>
              </a:solidFill>
              <a:latin typeface="Arial" charset="0"/>
            </a:endParaRPr>
          </a:p>
        </p:txBody>
      </p:sp>
    </p:spTree>
    <p:extLst>
      <p:ext uri="{BB962C8B-B14F-4D97-AF65-F5344CB8AC3E}">
        <p14:creationId xmlns:p14="http://schemas.microsoft.com/office/powerpoint/2010/main" val="24748524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title"/>
          </p:nvPr>
        </p:nvSpPr>
        <p:spPr/>
        <p:txBody>
          <a:bodyPr/>
          <a:lstStyle/>
          <a:p>
            <a:r>
              <a:rPr lang="en-US" altLang="ko-KR"/>
              <a:t>Tonal aspects of Look </a:t>
            </a:r>
            <a:br>
              <a:rPr lang="en-US" altLang="ko-KR"/>
            </a:br>
            <a:r>
              <a:rPr lang="en-US" altLang="ko-KR"/>
              <a:t>- Local Contrast</a:t>
            </a:r>
          </a:p>
        </p:txBody>
      </p:sp>
      <p:sp>
        <p:nvSpPr>
          <p:cNvPr id="1028099" name="Rectangle 3"/>
          <p:cNvSpPr>
            <a:spLocks noGrp="1" noChangeArrowheads="1"/>
          </p:cNvSpPr>
          <p:nvPr>
            <p:ph type="body" idx="1"/>
          </p:nvPr>
        </p:nvSpPr>
        <p:spPr>
          <a:xfrm>
            <a:off x="457200" y="1638300"/>
            <a:ext cx="8229600" cy="4525963"/>
          </a:xfrm>
        </p:spPr>
        <p:txBody>
          <a:bodyPr/>
          <a:lstStyle/>
          <a:p>
            <a:endParaRPr lang="en-US"/>
          </a:p>
        </p:txBody>
      </p:sp>
      <p:sp>
        <p:nvSpPr>
          <p:cNvPr id="1028100" name="Rectangle 4"/>
          <p:cNvSpPr>
            <a:spLocks noChangeArrowheads="1"/>
          </p:cNvSpPr>
          <p:nvPr/>
        </p:nvSpPr>
        <p:spPr bwMode="auto">
          <a:xfrm>
            <a:off x="179388" y="5313363"/>
            <a:ext cx="8785225" cy="504825"/>
          </a:xfrm>
          <a:prstGeom prst="rect">
            <a:avLst/>
          </a:prstGeom>
          <a:gradFill rotWithShape="1">
            <a:gsLst>
              <a:gs pos="0">
                <a:srgbClr val="DDDDDD"/>
              </a:gs>
              <a:gs pos="100000">
                <a:srgbClr val="DDDDDD">
                  <a:gamma/>
                  <a:shade val="29804"/>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latinLnBrk="1" hangingPunct="1">
              <a:spcBef>
                <a:spcPct val="20000"/>
              </a:spcBef>
              <a:buFontTx/>
              <a:buChar char="•"/>
            </a:pPr>
            <a:endParaRPr kumimoji="1" lang="en-US" sz="2800">
              <a:solidFill>
                <a:srgbClr val="000000"/>
              </a:solidFill>
              <a:latin typeface="Arial" charset="0"/>
            </a:endParaRPr>
          </a:p>
        </p:txBody>
      </p:sp>
      <p:pic>
        <p:nvPicPr>
          <p:cNvPr id="1028101" name="Picture 5" descr="newst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3883025" cy="319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8102" name="Picture 6" descr="ru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412875"/>
            <a:ext cx="4765675" cy="319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8103" name="Text Box 7"/>
          <p:cNvSpPr txBox="1">
            <a:spLocks noChangeArrowheads="1"/>
          </p:cNvSpPr>
          <p:nvPr/>
        </p:nvSpPr>
        <p:spPr bwMode="auto">
          <a:xfrm>
            <a:off x="71438" y="5313363"/>
            <a:ext cx="49323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latinLnBrk="1" hangingPunct="1">
              <a:spcBef>
                <a:spcPct val="50000"/>
              </a:spcBef>
            </a:pPr>
            <a:r>
              <a:rPr kumimoji="1" lang="en-US" altLang="ko-KR" sz="2600" b="1">
                <a:solidFill>
                  <a:srgbClr val="000000"/>
                </a:solidFill>
                <a:latin typeface="Arial" charset="0"/>
              </a:rPr>
              <a:t>Variable amount of texture</a:t>
            </a:r>
          </a:p>
        </p:txBody>
      </p:sp>
      <p:sp>
        <p:nvSpPr>
          <p:cNvPr id="1028104" name="Text Box 8"/>
          <p:cNvSpPr txBox="1">
            <a:spLocks noChangeArrowheads="1"/>
          </p:cNvSpPr>
          <p:nvPr/>
        </p:nvSpPr>
        <p:spPr bwMode="auto">
          <a:xfrm>
            <a:off x="4932363" y="5313363"/>
            <a:ext cx="38163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latinLnBrk="1" hangingPunct="1">
              <a:spcBef>
                <a:spcPct val="50000"/>
              </a:spcBef>
            </a:pPr>
            <a:r>
              <a:rPr kumimoji="1" lang="en-US" altLang="ko-KR" sz="2600" b="1">
                <a:solidFill>
                  <a:srgbClr val="FFFFFF"/>
                </a:solidFill>
                <a:latin typeface="Arial" charset="0"/>
              </a:rPr>
              <a:t>Texture everywhere</a:t>
            </a:r>
            <a:endParaRPr kumimoji="1" lang="en-US" altLang="ko-KR" sz="2600" b="1">
              <a:solidFill>
                <a:srgbClr val="000000"/>
              </a:solidFill>
              <a:latin typeface="Arial" charset="0"/>
            </a:endParaRPr>
          </a:p>
        </p:txBody>
      </p:sp>
      <p:sp>
        <p:nvSpPr>
          <p:cNvPr id="1028105" name="Rectangle 9"/>
          <p:cNvSpPr>
            <a:spLocks noChangeArrowheads="1"/>
          </p:cNvSpPr>
          <p:nvPr/>
        </p:nvSpPr>
        <p:spPr bwMode="auto">
          <a:xfrm>
            <a:off x="1835150" y="3441700"/>
            <a:ext cx="1079500" cy="1079500"/>
          </a:xfrm>
          <a:prstGeom prst="rect">
            <a:avLst/>
          </a:prstGeom>
          <a:noFill/>
          <a:ln w="63500">
            <a:solidFill>
              <a:srgbClr val="FF9999"/>
            </a:solidFill>
            <a:miter lim="800000"/>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1" latinLnBrk="1" hangingPunct="1">
              <a:spcBef>
                <a:spcPct val="20000"/>
              </a:spcBef>
              <a:buFontTx/>
              <a:buChar char="•"/>
            </a:pPr>
            <a:endParaRPr kumimoji="1" lang="en-US" sz="2800">
              <a:solidFill>
                <a:srgbClr val="000000"/>
              </a:solidFill>
              <a:latin typeface="Arial" charset="0"/>
            </a:endParaRPr>
          </a:p>
        </p:txBody>
      </p:sp>
      <p:sp>
        <p:nvSpPr>
          <p:cNvPr id="1028106" name="Rectangle 10"/>
          <p:cNvSpPr>
            <a:spLocks noChangeArrowheads="1"/>
          </p:cNvSpPr>
          <p:nvPr/>
        </p:nvSpPr>
        <p:spPr bwMode="auto">
          <a:xfrm>
            <a:off x="1403350" y="1570038"/>
            <a:ext cx="1079500" cy="1079500"/>
          </a:xfrm>
          <a:prstGeom prst="rect">
            <a:avLst/>
          </a:prstGeom>
          <a:noFill/>
          <a:ln w="63500">
            <a:solidFill>
              <a:srgbClr val="66FFFF"/>
            </a:solidFill>
            <a:miter lim="800000"/>
            <a:headEnd/>
            <a:tailEnd/>
          </a:ln>
          <a:effectLst>
            <a:outerShdw dist="53882"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1" latinLnBrk="1" hangingPunct="1">
              <a:spcBef>
                <a:spcPct val="20000"/>
              </a:spcBef>
              <a:buFontTx/>
              <a:buChar char="•"/>
            </a:pPr>
            <a:endParaRPr kumimoji="1" lang="en-US" sz="2800">
              <a:solidFill>
                <a:srgbClr val="000000"/>
              </a:solidFill>
              <a:latin typeface="Arial" charset="0"/>
            </a:endParaRPr>
          </a:p>
        </p:txBody>
      </p:sp>
      <p:sp>
        <p:nvSpPr>
          <p:cNvPr id="1028107" name="Text Box 11"/>
          <p:cNvSpPr txBox="1">
            <a:spLocks noChangeArrowheads="1"/>
          </p:cNvSpPr>
          <p:nvPr/>
        </p:nvSpPr>
        <p:spPr bwMode="auto">
          <a:xfrm>
            <a:off x="1041400" y="4637088"/>
            <a:ext cx="2160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latinLnBrk="1" hangingPunct="1">
              <a:spcBef>
                <a:spcPct val="50000"/>
              </a:spcBef>
            </a:pPr>
            <a:r>
              <a:rPr kumimoji="1" lang="en-US" altLang="ko-KR" sz="1800">
                <a:solidFill>
                  <a:srgbClr val="000000"/>
                </a:solidFill>
                <a:latin typeface="Arial" charset="0"/>
              </a:rPr>
              <a:t>Ansel Adams</a:t>
            </a:r>
          </a:p>
        </p:txBody>
      </p:sp>
      <p:sp>
        <p:nvSpPr>
          <p:cNvPr id="1028108" name="Text Box 12"/>
          <p:cNvSpPr txBox="1">
            <a:spLocks noChangeArrowheads="1"/>
          </p:cNvSpPr>
          <p:nvPr/>
        </p:nvSpPr>
        <p:spPr bwMode="auto">
          <a:xfrm>
            <a:off x="5514975" y="4637088"/>
            <a:ext cx="2160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latinLnBrk="1" hangingPunct="1">
              <a:spcBef>
                <a:spcPct val="50000"/>
              </a:spcBef>
            </a:pPr>
            <a:r>
              <a:rPr kumimoji="1" lang="en-US" altLang="ko-KR" sz="1800">
                <a:solidFill>
                  <a:srgbClr val="000000"/>
                </a:solidFill>
                <a:latin typeface="Arial" charset="0"/>
              </a:rPr>
              <a:t>Kenro Izu</a:t>
            </a:r>
          </a:p>
        </p:txBody>
      </p:sp>
    </p:spTree>
    <p:extLst>
      <p:ext uri="{BB962C8B-B14F-4D97-AF65-F5344CB8AC3E}">
        <p14:creationId xmlns:p14="http://schemas.microsoft.com/office/powerpoint/2010/main" val="33963070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TIMING" val="|2.7|3"/>
</p:tagLst>
</file>

<file path=ppt/tags/tag1028.xml><?xml version="1.0" encoding="utf-8"?>
<p:tagLst xmlns:a="http://schemas.openxmlformats.org/drawingml/2006/main" xmlns:r="http://schemas.openxmlformats.org/officeDocument/2006/relationships" xmlns:p="http://schemas.openxmlformats.org/presentationml/2006/main">
  <p:tag name="TIMING" val="|5.9|3.6"/>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ank Presentation">
  <a:themeElements>
    <a:clrScheme name="">
      <a:dk1>
        <a:srgbClr val="000000"/>
      </a:dk1>
      <a:lt1>
        <a:srgbClr val="27279F"/>
      </a:lt1>
      <a:dk2>
        <a:srgbClr val="000000"/>
      </a:dk2>
      <a:lt2>
        <a:srgbClr val="808080"/>
      </a:lt2>
      <a:accent1>
        <a:srgbClr val="00CC99"/>
      </a:accent1>
      <a:accent2>
        <a:srgbClr val="3333CC"/>
      </a:accent2>
      <a:accent3>
        <a:srgbClr val="ACACCD"/>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굴림"/>
        <a:cs typeface=""/>
      </a:majorFont>
      <a:minorFont>
        <a:latin typeface="Arial"/>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20000"/>
          </a:spcBef>
          <a:spcAft>
            <a:spcPct val="0"/>
          </a:spcAft>
          <a:buClrTx/>
          <a:buSzTx/>
          <a:buFontTx/>
          <a:buChar char="•"/>
          <a:tabLst/>
          <a:defRPr kumimoji="1" lang="ko-KR" altLang="en-US" sz="2800" b="0" i="0" u="none" strike="noStrike" cap="none" normalizeH="0" baseline="0" smtClean="0">
            <a:ln>
              <a:noFill/>
            </a:ln>
            <a:solidFill>
              <a:schemeClr val="tx1"/>
            </a:solidFill>
            <a:effectLst/>
            <a:latin typeface="Arial" charset="0"/>
            <a:ea typeface="굴림" pitchFamily="50" charset="-127"/>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20000"/>
          </a:spcBef>
          <a:spcAft>
            <a:spcPct val="0"/>
          </a:spcAft>
          <a:buClrTx/>
          <a:buSzTx/>
          <a:buFontTx/>
          <a:buChar char="•"/>
          <a:tabLst/>
          <a:defRPr kumimoji="1" lang="ko-KR" altLang="en-US" sz="2800" b="0" i="0" u="none" strike="noStrike" cap="none" normalizeH="0" baseline="0" smtClean="0">
            <a:ln>
              <a:noFill/>
            </a:ln>
            <a:solidFill>
              <a:schemeClr val="tx1"/>
            </a:solidFill>
            <a:effectLst/>
            <a:latin typeface="Arial" charset="0"/>
            <a:ea typeface="굴림" pitchFamily="50" charset="-127"/>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21130</TotalTime>
  <Words>2712</Words>
  <Application>Microsoft Office PowerPoint</Application>
  <PresentationFormat>On-screen Show (4:3)</PresentationFormat>
  <Paragraphs>623</Paragraphs>
  <Slides>113</Slides>
  <Notes>61</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113</vt:i4>
      </vt:variant>
    </vt:vector>
  </HeadingPairs>
  <TitlesOfParts>
    <vt:vector size="119" baseType="lpstr">
      <vt:lpstr>Office Theme</vt:lpstr>
      <vt:lpstr>Blank Presentation</vt:lpstr>
      <vt:lpstr>1_Office Theme</vt:lpstr>
      <vt:lpstr>1_Blank Presentation</vt:lpstr>
      <vt:lpstr>Default Design</vt:lpstr>
      <vt:lpstr>Equation</vt:lpstr>
      <vt:lpstr>Computational Photography</vt:lpstr>
      <vt:lpstr>What is computational photography?</vt:lpstr>
      <vt:lpstr>Panoramas</vt:lpstr>
      <vt:lpstr>Composite</vt:lpstr>
      <vt:lpstr>Poisson blending</vt:lpstr>
      <vt:lpstr>Comparison</vt:lpstr>
      <vt:lpstr>Selecting regions</vt:lpstr>
      <vt:lpstr>Background Subtraction</vt:lpstr>
      <vt:lpstr>Background Subtraction</vt:lpstr>
      <vt:lpstr>Grabcut</vt:lpstr>
      <vt:lpstr>Matting</vt:lpstr>
      <vt:lpstr>Matting</vt:lpstr>
      <vt:lpstr>Matting equation</vt:lpstr>
      <vt:lpstr>Solving</vt:lpstr>
      <vt:lpstr>Harder problems</vt:lpstr>
      <vt:lpstr>Movies</vt:lpstr>
      <vt:lpstr>Blue Screen</vt:lpstr>
      <vt:lpstr>Blue Screen matting</vt:lpstr>
      <vt:lpstr>Improving resolution:  super resolution</vt:lpstr>
      <vt:lpstr>Intuition (slides from Yossi Rubner &amp; Miki Elad)</vt:lpstr>
      <vt:lpstr>PowerPoint Presentation</vt:lpstr>
      <vt:lpstr>PowerPoint Presentation</vt:lpstr>
      <vt:lpstr>PowerPoint Presentation</vt:lpstr>
      <vt:lpstr>PowerPoint Presentation</vt:lpstr>
      <vt:lpstr>Intuition</vt:lpstr>
      <vt:lpstr>PowerPoint Presentation</vt:lpstr>
      <vt:lpstr>Handling more general 2D motions</vt:lpstr>
      <vt:lpstr>Super-resolution</vt:lpstr>
      <vt:lpstr>How does this work?  [Baker &amp; Kanade, 2002]</vt:lpstr>
      <vt:lpstr>Limits of super-resolution  [Baker &amp; Kanade, 2002]</vt:lpstr>
      <vt:lpstr>Noise</vt:lpstr>
      <vt:lpstr>Non-local means</vt:lpstr>
      <vt:lpstr>Non-local means</vt:lpstr>
      <vt:lpstr>Non-local means results</vt:lpstr>
      <vt:lpstr>Multiple images</vt:lpstr>
      <vt:lpstr>Multiple images</vt:lpstr>
      <vt:lpstr>Seeing Mt. Rainier</vt:lpstr>
      <vt:lpstr>Seeing Mt. Rainier</vt:lpstr>
      <vt:lpstr>Seeing Mt. Rainier</vt:lpstr>
      <vt:lpstr>Deblurring</vt:lpstr>
      <vt:lpstr>Deblurring</vt:lpstr>
      <vt:lpstr>Deblurring</vt:lpstr>
      <vt:lpstr>Blur kernel and the aperture</vt:lpstr>
      <vt:lpstr>Deblurring</vt:lpstr>
      <vt:lpstr>Deblurring</vt:lpstr>
      <vt:lpstr>PowerPoint Presentation</vt:lpstr>
      <vt:lpstr>Finding the kernel</vt:lpstr>
      <vt:lpstr>Finding the kernel</vt:lpstr>
      <vt:lpstr>Deconvolution</vt:lpstr>
      <vt:lpstr>Deblurring: Special hardware</vt:lpstr>
      <vt:lpstr>Image stabilization</vt:lpstr>
      <vt:lpstr>Image stabilization</vt:lpstr>
      <vt:lpstr>Multiple images</vt:lpstr>
      <vt:lpstr>Coded aperture</vt:lpstr>
      <vt:lpstr>PowerPoint Presentation</vt:lpstr>
      <vt:lpstr>PowerPoint Presentation</vt:lpstr>
      <vt:lpstr>PowerPoint Presentation</vt:lpstr>
      <vt:lpstr>PowerPoint Presentation</vt:lpstr>
      <vt:lpstr>Close-up</vt:lpstr>
      <vt:lpstr>Motion blur removal</vt:lpstr>
      <vt:lpstr>PowerPoint Presentation</vt:lpstr>
      <vt:lpstr>PowerPoint Presentation</vt:lpstr>
      <vt:lpstr>Spatially variant blurs</vt:lpstr>
      <vt:lpstr>PowerPoint Presentation</vt:lpstr>
      <vt:lpstr>PowerPoint Presentation</vt:lpstr>
      <vt:lpstr>PowerPoint Presentation</vt:lpstr>
      <vt:lpstr>PowerPoint Presentation</vt:lpstr>
      <vt:lpstr>PowerPoint Presentation</vt:lpstr>
      <vt:lpstr>6 degrees = many motions</vt:lpstr>
      <vt:lpstr>Inertial Measurement Sensors</vt:lpstr>
      <vt:lpstr>PowerPoint Presentation</vt:lpstr>
      <vt:lpstr>Focus</vt:lpstr>
      <vt:lpstr>Light field camera [Ng et al., 2005]</vt:lpstr>
      <vt:lpstr>Conventional vs. light field camera</vt:lpstr>
      <vt:lpstr>Prototype camera</vt:lpstr>
      <vt:lpstr>Simulating depth of field</vt:lpstr>
      <vt:lpstr>Digital refocusing</vt:lpstr>
      <vt:lpstr>Example of digital refocusing</vt:lpstr>
      <vt:lpstr>High Dynamic Range Images</vt:lpstr>
      <vt:lpstr>Problem: Dynamic Range</vt:lpstr>
      <vt:lpstr>Long Exposure</vt:lpstr>
      <vt:lpstr>Short Exposure</vt:lpstr>
      <vt:lpstr>Camera Calibration</vt:lpstr>
      <vt:lpstr>The Image Acquisition Pipeline</vt:lpstr>
      <vt:lpstr>PowerPoint Presentation</vt:lpstr>
      <vt:lpstr>Varying Exposure</vt:lpstr>
      <vt:lpstr>Shutter Speed</vt:lpstr>
      <vt:lpstr>Shutter Speed</vt:lpstr>
      <vt:lpstr>The Algorithm</vt:lpstr>
      <vt:lpstr>PowerPoint Presentation</vt:lpstr>
      <vt:lpstr>The Math</vt:lpstr>
      <vt:lpstr>Global Operator (Reinhart et al)</vt:lpstr>
      <vt:lpstr>Global Operator Results</vt:lpstr>
      <vt:lpstr>PowerPoint Presentation</vt:lpstr>
      <vt:lpstr>Local tone mapping</vt:lpstr>
      <vt:lpstr>Local tone mapping</vt:lpstr>
      <vt:lpstr>Tonal Aspects of Look</vt:lpstr>
      <vt:lpstr>Tonal aspects of Look - Global Contrast</vt:lpstr>
      <vt:lpstr>Tonal aspects of Look  - Local Contrast</vt:lpstr>
      <vt:lpstr>PowerPoint Presentation</vt:lpstr>
      <vt:lpstr>Input</vt:lpstr>
      <vt:lpstr>Model</vt:lpstr>
      <vt:lpstr>Professional examples</vt:lpstr>
      <vt:lpstr>Ansel Adams</vt:lpstr>
      <vt:lpstr>Dodge and burn</vt:lpstr>
      <vt:lpstr>Ernst Haas</vt:lpstr>
      <vt:lpstr>Ernst Haas</vt:lpstr>
      <vt:lpstr>Cassandra Jones</vt:lpstr>
      <vt:lpstr>Peter Funch</vt:lpstr>
      <vt:lpstr>Peter Funch</vt:lpstr>
      <vt:lpstr>Peter Funch</vt:lpstr>
      <vt:lpstr>Many more possibilities</vt:lpstr>
      <vt:lpstr>More on computational photography</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Segmentation2</dc:title>
  <dc:creator>Larry Zitnick</dc:creator>
  <cp:lastModifiedBy>Larry Zitnick</cp:lastModifiedBy>
  <cp:revision>629</cp:revision>
  <cp:lastPrinted>2011-04-25T20:06:44Z</cp:lastPrinted>
  <dcterms:created xsi:type="dcterms:W3CDTF">1998-05-10T17:20:27Z</dcterms:created>
  <dcterms:modified xsi:type="dcterms:W3CDTF">2011-05-02T19:30:54Z</dcterms:modified>
</cp:coreProperties>
</file>