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2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0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3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F979-CB91-4807-B204-188C66021840}" type="datetimeFigureOut">
              <a:rPr lang="en-US" smtClean="0"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1390-246C-43BC-967C-27549790D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rryz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pubs/default.aspx?id=1453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.uk/magazine/archive/2010/11/features/the-game-changer" TargetMode="External"/><Relationship Id="rId2" Type="http://schemas.openxmlformats.org/officeDocument/2006/relationships/hyperlink" Target="http://research.microsoft.com/pubs/145347/CVPR%202011%20-%20Final%20Video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dTKlNGSH9Po&amp;feature=relat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inim0xWiR0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7TGF30-5KuQ&amp;feature=relat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Case </a:t>
            </a:r>
            <a:r>
              <a:rPr lang="en-US" sz="2400" dirty="0"/>
              <a:t>S</a:t>
            </a:r>
            <a:r>
              <a:rPr lang="en-US" sz="2400" dirty="0" smtClean="0"/>
              <a:t>tudy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P 576</a:t>
            </a:r>
          </a:p>
          <a:p>
            <a:r>
              <a:rPr lang="en-US" dirty="0" smtClean="0"/>
              <a:t>Larry Zitnick (</a:t>
            </a:r>
            <a:r>
              <a:rPr lang="en-US" dirty="0" smtClean="0">
                <a:hlinkClick r:id="rId2"/>
              </a:rPr>
              <a:t>larryz@microsoft.com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36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7544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Tracking People by Learning Their </a:t>
            </a:r>
            <a:r>
              <a:rPr lang="en-US" dirty="0" smtClean="0"/>
              <a:t>Appearance, Deva </a:t>
            </a:r>
            <a:r>
              <a:rPr lang="en-US" dirty="0" err="1"/>
              <a:t>Ramanan</a:t>
            </a:r>
            <a:r>
              <a:rPr lang="en-US" dirty="0" smtClean="0"/>
              <a:t>, </a:t>
            </a:r>
            <a:r>
              <a:rPr lang="en-US" dirty="0"/>
              <a:t>David A. </a:t>
            </a:r>
            <a:r>
              <a:rPr lang="en-US" dirty="0" smtClean="0"/>
              <a:t>Forsyth, and Andrew </a:t>
            </a:r>
            <a:r>
              <a:rPr lang="en-US" dirty="0" err="1" smtClean="0"/>
              <a:t>Zisserman</a:t>
            </a:r>
            <a:r>
              <a:rPr lang="en-US" dirty="0" smtClean="0"/>
              <a:t>, PAMI 2007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291388" cy="538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2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Why does depth help?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 bwMode="auto">
          <a:xfrm>
            <a:off x="1752600" y="2286000"/>
            <a:ext cx="5791200" cy="41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9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1" y="165070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Shotton et al. proposed two main steps: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 Find body parts</a:t>
            </a:r>
          </a:p>
          <a:p>
            <a:pPr marL="0" indent="0">
              <a:buNone/>
            </a:pPr>
            <a:r>
              <a:rPr lang="en-US" dirty="0" smtClean="0"/>
              <a:t>2. Compute joint positions.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9391" y="5715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Real-Time Human Pose Recognition in Parts from Single Depth Images</a:t>
            </a:r>
            <a:endParaRPr lang="en-US" dirty="0"/>
          </a:p>
          <a:p>
            <a:r>
              <a:rPr lang="en-US" dirty="0"/>
              <a:t>Jamie Shotton Andrew Fitzgibbon Mat Cook Toby Sharp Mark </a:t>
            </a:r>
            <a:r>
              <a:rPr lang="en-US" dirty="0" err="1"/>
              <a:t>Finocchio</a:t>
            </a:r>
            <a:endParaRPr lang="en-US" dirty="0"/>
          </a:p>
          <a:p>
            <a:r>
              <a:rPr lang="en-US" dirty="0"/>
              <a:t>Richard Moore Alex </a:t>
            </a:r>
            <a:r>
              <a:rPr lang="en-US" dirty="0" err="1"/>
              <a:t>Kipman</a:t>
            </a:r>
            <a:r>
              <a:rPr lang="en-US" dirty="0"/>
              <a:t> Andrew </a:t>
            </a:r>
            <a:r>
              <a:rPr lang="en-US" dirty="0" smtClean="0"/>
              <a:t>Blake, CVPR 2011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Algorithm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body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we use for a feature?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should we use for a classifier?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body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we use for a feature?</a:t>
            </a:r>
          </a:p>
          <a:p>
            <a:pPr lvl="1"/>
            <a:r>
              <a:rPr lang="en-US" dirty="0" smtClean="0"/>
              <a:t>Difference in depth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should we use for a classifier?</a:t>
            </a:r>
          </a:p>
          <a:p>
            <a:pPr lvl="1"/>
            <a:r>
              <a:rPr lang="en-US" dirty="0" smtClean="0"/>
              <a:t>Random Decision Forests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752600"/>
            <a:ext cx="63055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495800"/>
            <a:ext cx="8715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00973"/>
            <a:ext cx="8343900" cy="284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876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Randomly choose a set of thresholds and features for splits.</a:t>
            </a:r>
          </a:p>
          <a:p>
            <a:pPr marL="342900" indent="-342900">
              <a:buAutoNum type="arabicPeriod"/>
            </a:pPr>
            <a:r>
              <a:rPr lang="en-US" dirty="0" smtClean="0"/>
              <a:t>Pick the threshold and feature that provide the largest information gain.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Recurse</a:t>
            </a:r>
            <a:r>
              <a:rPr lang="en-US" dirty="0" smtClean="0"/>
              <a:t> until a certain accuracy is reached or depth is obtained.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325752"/>
            <a:ext cx="3124201" cy="77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trees (depth 20) </a:t>
            </a:r>
            <a:r>
              <a:rPr lang="en-US" sz="2000" dirty="0" smtClean="0">
                <a:solidFill>
                  <a:srgbClr val="C00000"/>
                </a:solidFill>
              </a:rPr>
              <a:t>(why so few?)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300k unique training images per tree.</a:t>
            </a:r>
          </a:p>
          <a:p>
            <a:r>
              <a:rPr lang="en-US" dirty="0" smtClean="0"/>
              <a:t>2000 candidate features, and 50 thresholds</a:t>
            </a:r>
          </a:p>
          <a:p>
            <a:r>
              <a:rPr lang="en-US" dirty="0"/>
              <a:t>One day on 1000 core cluster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Why RDF and not </a:t>
            </a:r>
            <a:r>
              <a:rPr lang="en-US" dirty="0" err="1" smtClean="0">
                <a:solidFill>
                  <a:srgbClr val="C00000"/>
                </a:solidFill>
              </a:rPr>
              <a:t>AdaBoost</a:t>
            </a:r>
            <a:r>
              <a:rPr lang="en-US" dirty="0" smtClean="0">
                <a:solidFill>
                  <a:srgbClr val="C00000"/>
                </a:solidFill>
              </a:rPr>
              <a:t>, SVMs, etc.?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1447800"/>
            <a:ext cx="68484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81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training/testing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2455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42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uncrate.com/men/images/2010/11/kinect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677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test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2384"/>
            <a:ext cx="8380520" cy="383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8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94" y="1447800"/>
            <a:ext cx="41433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7325"/>
            <a:ext cx="41338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mean-shift clustering to the labeled pixels. </a:t>
            </a:r>
            <a:r>
              <a:rPr lang="en-US" sz="2800" dirty="0" smtClean="0">
                <a:solidFill>
                  <a:srgbClr val="C00000"/>
                </a:solidFill>
              </a:rPr>
              <a:t>(why mean shift?)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“Push back” each mode to lie at the center of the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64"/>
          <a:stretch/>
        </p:blipFill>
        <p:spPr bwMode="auto">
          <a:xfrm>
            <a:off x="304800" y="1981200"/>
            <a:ext cx="3453239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51"/>
          <a:stretch/>
        </p:blipFill>
        <p:spPr bwMode="auto">
          <a:xfrm>
            <a:off x="441382" y="4054157"/>
            <a:ext cx="3902018" cy="245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49"/>
          <a:stretch/>
        </p:blipFill>
        <p:spPr bwMode="auto">
          <a:xfrm>
            <a:off x="4227244" y="1981200"/>
            <a:ext cx="4575711" cy="166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0"/>
          <a:stretch/>
        </p:blipFill>
        <p:spPr bwMode="auto">
          <a:xfrm>
            <a:off x="5181600" y="4054157"/>
            <a:ext cx="3276600" cy="236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the system fail?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43212"/>
            <a:ext cx="5486400" cy="193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69960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http://research.microsoft.com/pubs/145347/CVPR%202011%20-%</a:t>
            </a:r>
            <a:r>
              <a:rPr lang="en-US" dirty="0" smtClean="0">
                <a:hlinkClick r:id="rId2"/>
              </a:rPr>
              <a:t>20Final%20Video.mp4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2672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Story about the making of </a:t>
            </a:r>
            <a:r>
              <a:rPr lang="en-US" dirty="0" err="1" smtClean="0"/>
              <a:t>Kinect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www.wired.co.uk/magazine/archive/2010/11/features/the-game-changer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os.org/wiki/kinect_calibration/technical?action=AttachFile&amp;do=get&amp;target=ros_kin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52625"/>
            <a:ext cx="5715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423862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Motorized base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51170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http://www.youtube.com/watch?v=dTKlNGSH9Po&amp;feature=related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88569"/>
            <a:ext cx="62103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uturepicture.org/Kinect_Hacking/Kinect_Pattern/thumbs/Pattern_IMG_0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881380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6094" y="138263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http://www.youtube.com/watch?v=inim0xWiR0o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438400"/>
            <a:ext cx="61531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1759425"/>
            <a:ext cx="7067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http://www.youtube.com/watch?v=7TGF30-5KuQ&amp;feature=related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a dot pattern</a:t>
            </a:r>
            <a:r>
              <a:rPr lang="en-US" dirty="0" smtClean="0"/>
              <a:t>?</a:t>
            </a:r>
          </a:p>
          <a:p>
            <a:r>
              <a:rPr lang="en-US" dirty="0"/>
              <a:t>Why a laser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Why only one IR camera?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the dot pattern random?</a:t>
            </a:r>
          </a:p>
          <a:p>
            <a:r>
              <a:rPr lang="en-US" dirty="0" smtClean="0"/>
              <a:t>Why is heat a problem</a:t>
            </a:r>
            <a:r>
              <a:rPr lang="en-US" dirty="0" smtClean="0"/>
              <a:t>?</a:t>
            </a:r>
          </a:p>
          <a:p>
            <a:r>
              <a:rPr lang="en-US" dirty="0"/>
              <a:t>How is it calibrated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Why isn’t depth computed everywhere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Would it work outside?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in pose recognition has been on going for 20+ years.</a:t>
            </a:r>
          </a:p>
          <a:p>
            <a:endParaRPr lang="en-US" dirty="0"/>
          </a:p>
          <a:p>
            <a:r>
              <a:rPr lang="en-US" sz="2400" dirty="0" smtClean="0"/>
              <a:t>Many assumptions: multiple cameras, manual initialization, controlled/simple backgrounds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398"/>
            <a:ext cx="4953000" cy="470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55626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Model-Based Estimation of 3D Human </a:t>
            </a:r>
            <a:r>
              <a:rPr lang="en-US" dirty="0" smtClean="0"/>
              <a:t>Motion,</a:t>
            </a:r>
            <a:r>
              <a:rPr lang="en-US" dirty="0"/>
              <a:t> </a:t>
            </a:r>
            <a:r>
              <a:rPr lang="en-US" dirty="0" err="1" smtClean="0"/>
              <a:t>Ioannis</a:t>
            </a:r>
            <a:r>
              <a:rPr lang="en-US" dirty="0" smtClean="0"/>
              <a:t> </a:t>
            </a:r>
            <a:r>
              <a:rPr lang="en-US" dirty="0" err="1" smtClean="0"/>
              <a:t>Kakadiaris</a:t>
            </a:r>
            <a:r>
              <a:rPr lang="en-US" dirty="0" smtClean="0"/>
              <a:t> and </a:t>
            </a:r>
            <a:r>
              <a:rPr lang="pt-BR" dirty="0" smtClean="0"/>
              <a:t>Dimitris </a:t>
            </a:r>
            <a:r>
              <a:rPr lang="pt-BR" dirty="0"/>
              <a:t>Metaxas</a:t>
            </a:r>
            <a:r>
              <a:rPr lang="pt-BR" dirty="0" smtClean="0"/>
              <a:t>, PAMI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372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Kinect Case Study</vt:lpstr>
      <vt:lpstr>PowerPoint Presentation</vt:lpstr>
      <vt:lpstr>PowerPoint Presentation</vt:lpstr>
      <vt:lpstr>PowerPoint Presentation</vt:lpstr>
      <vt:lpstr>PowerPoint Presentation</vt:lpstr>
      <vt:lpstr>Depth</vt:lpstr>
      <vt:lpstr>Questions</vt:lpstr>
      <vt:lpstr>Pose recognition</vt:lpstr>
      <vt:lpstr>PowerPoint Presentation</vt:lpstr>
      <vt:lpstr>PowerPoint Presentation</vt:lpstr>
      <vt:lpstr>Kinect</vt:lpstr>
      <vt:lpstr>Algorithm design</vt:lpstr>
      <vt:lpstr>Finding body parts</vt:lpstr>
      <vt:lpstr>Finding body parts</vt:lpstr>
      <vt:lpstr>Features</vt:lpstr>
      <vt:lpstr>Classification</vt:lpstr>
      <vt:lpstr>Implementation details</vt:lpstr>
      <vt:lpstr>Synthetic data</vt:lpstr>
      <vt:lpstr>Synthetic training/testing</vt:lpstr>
      <vt:lpstr>Real test</vt:lpstr>
      <vt:lpstr>Results</vt:lpstr>
      <vt:lpstr>Joint estimation</vt:lpstr>
      <vt:lpstr>Results</vt:lpstr>
      <vt:lpstr>Failures</vt:lpstr>
      <vt:lpstr>Video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Kinect Case Study</dc:title>
  <dc:creator>Larry Zitnick</dc:creator>
  <cp:lastModifiedBy>Larry Zitnick</cp:lastModifiedBy>
  <cp:revision>18</cp:revision>
  <dcterms:created xsi:type="dcterms:W3CDTF">2011-05-04T18:41:53Z</dcterms:created>
  <dcterms:modified xsi:type="dcterms:W3CDTF">2011-06-02T19:47:52Z</dcterms:modified>
</cp:coreProperties>
</file>