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</p:sldIdLst>
  <p:sldSz cx="9144000" cy="6858000" type="screen4x3"/>
  <p:notesSz cx="6858000" cy="9144000"/>
  <p:custDataLst>
    <p:tags r:id="rId17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2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tags" Target="tags/tag1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77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notesMaster" Target="notesMasters/notesMaster1.xml"/><Relationship Id="rId179" Type="http://schemas.openxmlformats.org/officeDocument/2006/relationships/tableStyles" Target="tableStyle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6FBD-1161-4309-B9F5-75FC0122E3E3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608E6-29CA-422C-93BA-CFEE5F2C0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2619A2-21B0-4F82-9098-9A67F05C8F2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8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9890-6936-4C62-B24B-87CE1F6DFF2B}" type="datetime4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862C-6852-4F5A-A8DF-AF5322836A5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9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A2B8D007-51B5-4E4D-9637-579C08C8B8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9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0FC1-583D-41A2-87F5-6C29D753554A}" type="datetime4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62AD-5C13-42F6-AFC0-01E2B1E7593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7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83A8-4DEF-4765-8F55-6841ACE183A0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1D16F-1022-4111-85CC-C84C95DBB3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89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1C7DE-CA18-42D2-97DC-4B5024092A8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E03BA-B6A5-49CD-A610-3D366A458ABF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18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1D55-9858-40DA-9679-FC40722B01A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8E3B-0F7B-41BE-835D-06442027820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9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4DF3-6975-4B27-970D-8045D0478F1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4B85-5BF2-4E05-8A61-C57A627C9EB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0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C1944-6015-48CA-B86A-2E20A43C9FA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0854-DA81-4FB5-AF99-41A615D02E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2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3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492A-AF74-449A-8DA5-C0CD7926A71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0A900-991B-4C4A-B33C-2E365D3EEE4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5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A841-0C88-4FAB-88E1-2821686610B9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1DEA2-F66F-48E2-869F-4B40150A02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62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3597-EFCF-4229-B340-F6CD77E23B4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E03D-4053-4913-B66C-51AA4B1A21C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9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9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97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EF3C-3108-4197-93CE-19934A6974AD}" type="datetimeFigureOut">
              <a:rPr lang="en-US" smtClean="0"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EE88-3253-4D7E-AB55-699853FB6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8DC62-C8C6-449A-ACE3-09F0B78AAAB4}" type="datetime4"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t>Practical Aspects of Modern Cryptography</a:t>
            </a:r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F5BD60-60DF-4D07-A21F-04C0B05DC7DA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29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tags" Target="../tags/tag851.xml"/><Relationship Id="rId13" Type="http://schemas.openxmlformats.org/officeDocument/2006/relationships/tags" Target="../tags/tag856.xml"/><Relationship Id="rId18" Type="http://schemas.openxmlformats.org/officeDocument/2006/relationships/tags" Target="../tags/tag861.xml"/><Relationship Id="rId26" Type="http://schemas.openxmlformats.org/officeDocument/2006/relationships/slideLayout" Target="../slideLayouts/slideLayout13.xml"/><Relationship Id="rId3" Type="http://schemas.openxmlformats.org/officeDocument/2006/relationships/tags" Target="../tags/tag846.xml"/><Relationship Id="rId21" Type="http://schemas.openxmlformats.org/officeDocument/2006/relationships/tags" Target="../tags/tag864.xml"/><Relationship Id="rId7" Type="http://schemas.openxmlformats.org/officeDocument/2006/relationships/tags" Target="../tags/tag850.xml"/><Relationship Id="rId12" Type="http://schemas.openxmlformats.org/officeDocument/2006/relationships/tags" Target="../tags/tag855.xml"/><Relationship Id="rId17" Type="http://schemas.openxmlformats.org/officeDocument/2006/relationships/tags" Target="../tags/tag860.xml"/><Relationship Id="rId25" Type="http://schemas.openxmlformats.org/officeDocument/2006/relationships/tags" Target="../tags/tag868.xml"/><Relationship Id="rId2" Type="http://schemas.openxmlformats.org/officeDocument/2006/relationships/tags" Target="../tags/tag845.xml"/><Relationship Id="rId16" Type="http://schemas.openxmlformats.org/officeDocument/2006/relationships/tags" Target="../tags/tag859.xml"/><Relationship Id="rId20" Type="http://schemas.openxmlformats.org/officeDocument/2006/relationships/tags" Target="../tags/tag863.xml"/><Relationship Id="rId1" Type="http://schemas.openxmlformats.org/officeDocument/2006/relationships/tags" Target="../tags/tag844.xml"/><Relationship Id="rId6" Type="http://schemas.openxmlformats.org/officeDocument/2006/relationships/tags" Target="../tags/tag849.xml"/><Relationship Id="rId11" Type="http://schemas.openxmlformats.org/officeDocument/2006/relationships/tags" Target="../tags/tag854.xml"/><Relationship Id="rId24" Type="http://schemas.openxmlformats.org/officeDocument/2006/relationships/tags" Target="../tags/tag867.xml"/><Relationship Id="rId5" Type="http://schemas.openxmlformats.org/officeDocument/2006/relationships/tags" Target="../tags/tag848.xml"/><Relationship Id="rId15" Type="http://schemas.openxmlformats.org/officeDocument/2006/relationships/tags" Target="../tags/tag858.xml"/><Relationship Id="rId23" Type="http://schemas.openxmlformats.org/officeDocument/2006/relationships/tags" Target="../tags/tag866.xml"/><Relationship Id="rId10" Type="http://schemas.openxmlformats.org/officeDocument/2006/relationships/tags" Target="../tags/tag853.xml"/><Relationship Id="rId19" Type="http://schemas.openxmlformats.org/officeDocument/2006/relationships/tags" Target="../tags/tag862.xml"/><Relationship Id="rId4" Type="http://schemas.openxmlformats.org/officeDocument/2006/relationships/tags" Target="../tags/tag847.xml"/><Relationship Id="rId9" Type="http://schemas.openxmlformats.org/officeDocument/2006/relationships/tags" Target="../tags/tag852.xml"/><Relationship Id="rId14" Type="http://schemas.openxmlformats.org/officeDocument/2006/relationships/tags" Target="../tags/tag857.xml"/><Relationship Id="rId22" Type="http://schemas.openxmlformats.org/officeDocument/2006/relationships/tags" Target="../tags/tag865.xml"/><Relationship Id="rId27" Type="http://schemas.openxmlformats.org/officeDocument/2006/relationships/image" Target="../media/image70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tags" Target="../tags/tag876.xml"/><Relationship Id="rId13" Type="http://schemas.openxmlformats.org/officeDocument/2006/relationships/tags" Target="../tags/tag881.xml"/><Relationship Id="rId18" Type="http://schemas.openxmlformats.org/officeDocument/2006/relationships/tags" Target="../tags/tag886.xml"/><Relationship Id="rId26" Type="http://schemas.openxmlformats.org/officeDocument/2006/relationships/tags" Target="../tags/tag894.xml"/><Relationship Id="rId3" Type="http://schemas.openxmlformats.org/officeDocument/2006/relationships/tags" Target="../tags/tag871.xml"/><Relationship Id="rId21" Type="http://schemas.openxmlformats.org/officeDocument/2006/relationships/tags" Target="../tags/tag889.xml"/><Relationship Id="rId7" Type="http://schemas.openxmlformats.org/officeDocument/2006/relationships/tags" Target="../tags/tag875.xml"/><Relationship Id="rId12" Type="http://schemas.openxmlformats.org/officeDocument/2006/relationships/tags" Target="../tags/tag880.xml"/><Relationship Id="rId17" Type="http://schemas.openxmlformats.org/officeDocument/2006/relationships/tags" Target="../tags/tag885.xml"/><Relationship Id="rId25" Type="http://schemas.openxmlformats.org/officeDocument/2006/relationships/tags" Target="../tags/tag893.xml"/><Relationship Id="rId2" Type="http://schemas.openxmlformats.org/officeDocument/2006/relationships/tags" Target="../tags/tag870.xml"/><Relationship Id="rId16" Type="http://schemas.openxmlformats.org/officeDocument/2006/relationships/tags" Target="../tags/tag884.xml"/><Relationship Id="rId20" Type="http://schemas.openxmlformats.org/officeDocument/2006/relationships/tags" Target="../tags/tag888.xml"/><Relationship Id="rId29" Type="http://schemas.openxmlformats.org/officeDocument/2006/relationships/slideLayout" Target="../slideLayouts/slideLayout13.xml"/><Relationship Id="rId1" Type="http://schemas.openxmlformats.org/officeDocument/2006/relationships/tags" Target="../tags/tag869.xml"/><Relationship Id="rId6" Type="http://schemas.openxmlformats.org/officeDocument/2006/relationships/tags" Target="../tags/tag874.xml"/><Relationship Id="rId11" Type="http://schemas.openxmlformats.org/officeDocument/2006/relationships/tags" Target="../tags/tag879.xml"/><Relationship Id="rId24" Type="http://schemas.openxmlformats.org/officeDocument/2006/relationships/tags" Target="../tags/tag892.xml"/><Relationship Id="rId32" Type="http://schemas.openxmlformats.org/officeDocument/2006/relationships/image" Target="../media/image70.png"/><Relationship Id="rId5" Type="http://schemas.openxmlformats.org/officeDocument/2006/relationships/tags" Target="../tags/tag873.xml"/><Relationship Id="rId15" Type="http://schemas.openxmlformats.org/officeDocument/2006/relationships/tags" Target="../tags/tag883.xml"/><Relationship Id="rId23" Type="http://schemas.openxmlformats.org/officeDocument/2006/relationships/tags" Target="../tags/tag891.xml"/><Relationship Id="rId28" Type="http://schemas.openxmlformats.org/officeDocument/2006/relationships/tags" Target="../tags/tag896.xml"/><Relationship Id="rId10" Type="http://schemas.openxmlformats.org/officeDocument/2006/relationships/tags" Target="../tags/tag878.xml"/><Relationship Id="rId19" Type="http://schemas.openxmlformats.org/officeDocument/2006/relationships/tags" Target="../tags/tag887.xml"/><Relationship Id="rId31" Type="http://schemas.openxmlformats.org/officeDocument/2006/relationships/image" Target="../media/image72.png"/><Relationship Id="rId4" Type="http://schemas.openxmlformats.org/officeDocument/2006/relationships/tags" Target="../tags/tag872.xml"/><Relationship Id="rId9" Type="http://schemas.openxmlformats.org/officeDocument/2006/relationships/tags" Target="../tags/tag877.xml"/><Relationship Id="rId14" Type="http://schemas.openxmlformats.org/officeDocument/2006/relationships/tags" Target="../tags/tag882.xml"/><Relationship Id="rId22" Type="http://schemas.openxmlformats.org/officeDocument/2006/relationships/tags" Target="../tags/tag890.xml"/><Relationship Id="rId27" Type="http://schemas.openxmlformats.org/officeDocument/2006/relationships/tags" Target="../tags/tag895.xml"/><Relationship Id="rId30" Type="http://schemas.openxmlformats.org/officeDocument/2006/relationships/image" Target="../media/image71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tags" Target="../tags/tag904.xml"/><Relationship Id="rId13" Type="http://schemas.openxmlformats.org/officeDocument/2006/relationships/tags" Target="../tags/tag909.xml"/><Relationship Id="rId18" Type="http://schemas.openxmlformats.org/officeDocument/2006/relationships/tags" Target="../tags/tag914.xml"/><Relationship Id="rId26" Type="http://schemas.openxmlformats.org/officeDocument/2006/relationships/tags" Target="../tags/tag922.xml"/><Relationship Id="rId39" Type="http://schemas.openxmlformats.org/officeDocument/2006/relationships/image" Target="../media/image74.png"/><Relationship Id="rId3" Type="http://schemas.openxmlformats.org/officeDocument/2006/relationships/tags" Target="../tags/tag899.xml"/><Relationship Id="rId21" Type="http://schemas.openxmlformats.org/officeDocument/2006/relationships/tags" Target="../tags/tag917.xml"/><Relationship Id="rId34" Type="http://schemas.openxmlformats.org/officeDocument/2006/relationships/tags" Target="../tags/tag930.xml"/><Relationship Id="rId42" Type="http://schemas.openxmlformats.org/officeDocument/2006/relationships/image" Target="../media/image77.png"/><Relationship Id="rId7" Type="http://schemas.openxmlformats.org/officeDocument/2006/relationships/tags" Target="../tags/tag903.xml"/><Relationship Id="rId12" Type="http://schemas.openxmlformats.org/officeDocument/2006/relationships/tags" Target="../tags/tag908.xml"/><Relationship Id="rId17" Type="http://schemas.openxmlformats.org/officeDocument/2006/relationships/tags" Target="../tags/tag913.xml"/><Relationship Id="rId25" Type="http://schemas.openxmlformats.org/officeDocument/2006/relationships/tags" Target="../tags/tag921.xml"/><Relationship Id="rId33" Type="http://schemas.openxmlformats.org/officeDocument/2006/relationships/tags" Target="../tags/tag929.xml"/><Relationship Id="rId38" Type="http://schemas.openxmlformats.org/officeDocument/2006/relationships/image" Target="../media/image73.png"/><Relationship Id="rId2" Type="http://schemas.openxmlformats.org/officeDocument/2006/relationships/tags" Target="../tags/tag898.xml"/><Relationship Id="rId16" Type="http://schemas.openxmlformats.org/officeDocument/2006/relationships/tags" Target="../tags/tag912.xml"/><Relationship Id="rId20" Type="http://schemas.openxmlformats.org/officeDocument/2006/relationships/tags" Target="../tags/tag916.xml"/><Relationship Id="rId29" Type="http://schemas.openxmlformats.org/officeDocument/2006/relationships/tags" Target="../tags/tag925.xml"/><Relationship Id="rId41" Type="http://schemas.openxmlformats.org/officeDocument/2006/relationships/image" Target="../media/image76.png"/><Relationship Id="rId1" Type="http://schemas.openxmlformats.org/officeDocument/2006/relationships/tags" Target="../tags/tag897.xml"/><Relationship Id="rId6" Type="http://schemas.openxmlformats.org/officeDocument/2006/relationships/tags" Target="../tags/tag902.xml"/><Relationship Id="rId11" Type="http://schemas.openxmlformats.org/officeDocument/2006/relationships/tags" Target="../tags/tag907.xml"/><Relationship Id="rId24" Type="http://schemas.openxmlformats.org/officeDocument/2006/relationships/tags" Target="../tags/tag920.xml"/><Relationship Id="rId32" Type="http://schemas.openxmlformats.org/officeDocument/2006/relationships/tags" Target="../tags/tag928.xml"/><Relationship Id="rId37" Type="http://schemas.openxmlformats.org/officeDocument/2006/relationships/image" Target="../media/image72.png"/><Relationship Id="rId40" Type="http://schemas.openxmlformats.org/officeDocument/2006/relationships/image" Target="../media/image75.png"/><Relationship Id="rId5" Type="http://schemas.openxmlformats.org/officeDocument/2006/relationships/tags" Target="../tags/tag901.xml"/><Relationship Id="rId15" Type="http://schemas.openxmlformats.org/officeDocument/2006/relationships/tags" Target="../tags/tag911.xml"/><Relationship Id="rId23" Type="http://schemas.openxmlformats.org/officeDocument/2006/relationships/tags" Target="../tags/tag919.xml"/><Relationship Id="rId28" Type="http://schemas.openxmlformats.org/officeDocument/2006/relationships/tags" Target="../tags/tag924.xml"/><Relationship Id="rId36" Type="http://schemas.openxmlformats.org/officeDocument/2006/relationships/image" Target="../media/image71.png"/><Relationship Id="rId10" Type="http://schemas.openxmlformats.org/officeDocument/2006/relationships/tags" Target="../tags/tag906.xml"/><Relationship Id="rId19" Type="http://schemas.openxmlformats.org/officeDocument/2006/relationships/tags" Target="../tags/tag915.xml"/><Relationship Id="rId31" Type="http://schemas.openxmlformats.org/officeDocument/2006/relationships/tags" Target="../tags/tag927.xml"/><Relationship Id="rId44" Type="http://schemas.openxmlformats.org/officeDocument/2006/relationships/image" Target="../media/image70.png"/><Relationship Id="rId4" Type="http://schemas.openxmlformats.org/officeDocument/2006/relationships/tags" Target="../tags/tag900.xml"/><Relationship Id="rId9" Type="http://schemas.openxmlformats.org/officeDocument/2006/relationships/tags" Target="../tags/tag905.xml"/><Relationship Id="rId14" Type="http://schemas.openxmlformats.org/officeDocument/2006/relationships/tags" Target="../tags/tag910.xml"/><Relationship Id="rId22" Type="http://schemas.openxmlformats.org/officeDocument/2006/relationships/tags" Target="../tags/tag918.xml"/><Relationship Id="rId27" Type="http://schemas.openxmlformats.org/officeDocument/2006/relationships/tags" Target="../tags/tag923.xml"/><Relationship Id="rId30" Type="http://schemas.openxmlformats.org/officeDocument/2006/relationships/tags" Target="../tags/tag926.xml"/><Relationship Id="rId35" Type="http://schemas.openxmlformats.org/officeDocument/2006/relationships/slideLayout" Target="../slideLayouts/slideLayout13.xml"/><Relationship Id="rId43" Type="http://schemas.openxmlformats.org/officeDocument/2006/relationships/image" Target="../media/image7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tags" Target="../tags/tag933.xml"/><Relationship Id="rId2" Type="http://schemas.openxmlformats.org/officeDocument/2006/relationships/tags" Target="../tags/tag932.xml"/><Relationship Id="rId1" Type="http://schemas.openxmlformats.org/officeDocument/2006/relationships/tags" Target="../tags/tag93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35.xml"/><Relationship Id="rId4" Type="http://schemas.openxmlformats.org/officeDocument/2006/relationships/tags" Target="../tags/tag93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tags" Target="../tags/tag938.xml"/><Relationship Id="rId7" Type="http://schemas.openxmlformats.org/officeDocument/2006/relationships/image" Target="../media/image79.png"/><Relationship Id="rId2" Type="http://schemas.openxmlformats.org/officeDocument/2006/relationships/tags" Target="../tags/tag937.xml"/><Relationship Id="rId1" Type="http://schemas.openxmlformats.org/officeDocument/2006/relationships/tags" Target="../tags/tag93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40.xml"/><Relationship Id="rId4" Type="http://schemas.openxmlformats.org/officeDocument/2006/relationships/tags" Target="../tags/tag93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943.xml"/><Relationship Id="rId7" Type="http://schemas.openxmlformats.org/officeDocument/2006/relationships/image" Target="../media/image80.png"/><Relationship Id="rId2" Type="http://schemas.openxmlformats.org/officeDocument/2006/relationships/tags" Target="../tags/tag942.xml"/><Relationship Id="rId1" Type="http://schemas.openxmlformats.org/officeDocument/2006/relationships/tags" Target="../tags/tag94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45.xml"/><Relationship Id="rId4" Type="http://schemas.openxmlformats.org/officeDocument/2006/relationships/tags" Target="../tags/tag94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948.xml"/><Relationship Id="rId7" Type="http://schemas.openxmlformats.org/officeDocument/2006/relationships/image" Target="../media/image81.png"/><Relationship Id="rId2" Type="http://schemas.openxmlformats.org/officeDocument/2006/relationships/tags" Target="../tags/tag947.xml"/><Relationship Id="rId1" Type="http://schemas.openxmlformats.org/officeDocument/2006/relationships/tags" Target="../tags/tag94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50.xml"/><Relationship Id="rId4" Type="http://schemas.openxmlformats.org/officeDocument/2006/relationships/tags" Target="../tags/tag949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tags" Target="../tags/tag958.xml"/><Relationship Id="rId13" Type="http://schemas.openxmlformats.org/officeDocument/2006/relationships/tags" Target="../tags/tag963.xml"/><Relationship Id="rId3" Type="http://schemas.openxmlformats.org/officeDocument/2006/relationships/tags" Target="../tags/tag953.xml"/><Relationship Id="rId7" Type="http://schemas.openxmlformats.org/officeDocument/2006/relationships/tags" Target="../tags/tag957.xml"/><Relationship Id="rId12" Type="http://schemas.openxmlformats.org/officeDocument/2006/relationships/tags" Target="../tags/tag962.xml"/><Relationship Id="rId17" Type="http://schemas.openxmlformats.org/officeDocument/2006/relationships/image" Target="../media/image83.png"/><Relationship Id="rId2" Type="http://schemas.openxmlformats.org/officeDocument/2006/relationships/tags" Target="../tags/tag952.xml"/><Relationship Id="rId16" Type="http://schemas.openxmlformats.org/officeDocument/2006/relationships/image" Target="../media/image82.png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11" Type="http://schemas.openxmlformats.org/officeDocument/2006/relationships/tags" Target="../tags/tag961.xml"/><Relationship Id="rId5" Type="http://schemas.openxmlformats.org/officeDocument/2006/relationships/tags" Target="../tags/tag955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960.xml"/><Relationship Id="rId4" Type="http://schemas.openxmlformats.org/officeDocument/2006/relationships/tags" Target="../tags/tag954.xml"/><Relationship Id="rId9" Type="http://schemas.openxmlformats.org/officeDocument/2006/relationships/tags" Target="../tags/tag959.xml"/><Relationship Id="rId14" Type="http://schemas.openxmlformats.org/officeDocument/2006/relationships/tags" Target="../tags/tag96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tags" Target="../tags/tag967.xml"/><Relationship Id="rId7" Type="http://schemas.openxmlformats.org/officeDocument/2006/relationships/image" Target="../media/image84.png"/><Relationship Id="rId2" Type="http://schemas.openxmlformats.org/officeDocument/2006/relationships/tags" Target="../tags/tag966.xml"/><Relationship Id="rId1" Type="http://schemas.openxmlformats.org/officeDocument/2006/relationships/tags" Target="../tags/tag9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69.xml"/><Relationship Id="rId4" Type="http://schemas.openxmlformats.org/officeDocument/2006/relationships/tags" Target="../tags/tag96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tags" Target="../tags/tag972.xml"/><Relationship Id="rId7" Type="http://schemas.openxmlformats.org/officeDocument/2006/relationships/image" Target="../media/image85.png"/><Relationship Id="rId2" Type="http://schemas.openxmlformats.org/officeDocument/2006/relationships/tags" Target="../tags/tag971.xml"/><Relationship Id="rId1" Type="http://schemas.openxmlformats.org/officeDocument/2006/relationships/tags" Target="../tags/tag97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74.xml"/><Relationship Id="rId4" Type="http://schemas.openxmlformats.org/officeDocument/2006/relationships/tags" Target="../tags/tag9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4.png"/><Relationship Id="rId5" Type="http://schemas.openxmlformats.org/officeDocument/2006/relationships/tags" Target="../tags/tag58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tags" Target="../tags/tag977.xml"/><Relationship Id="rId7" Type="http://schemas.openxmlformats.org/officeDocument/2006/relationships/image" Target="../media/image86.png"/><Relationship Id="rId2" Type="http://schemas.openxmlformats.org/officeDocument/2006/relationships/tags" Target="../tags/tag976.xml"/><Relationship Id="rId1" Type="http://schemas.openxmlformats.org/officeDocument/2006/relationships/tags" Target="../tags/tag97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79.xml"/><Relationship Id="rId4" Type="http://schemas.openxmlformats.org/officeDocument/2006/relationships/tags" Target="../tags/tag97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982.xml"/><Relationship Id="rId7" Type="http://schemas.openxmlformats.org/officeDocument/2006/relationships/image" Target="../media/image87.png"/><Relationship Id="rId2" Type="http://schemas.openxmlformats.org/officeDocument/2006/relationships/tags" Target="../tags/tag981.xml"/><Relationship Id="rId1" Type="http://schemas.openxmlformats.org/officeDocument/2006/relationships/tags" Target="../tags/tag98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84.xml"/><Relationship Id="rId4" Type="http://schemas.openxmlformats.org/officeDocument/2006/relationships/tags" Target="../tags/tag98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987.xml"/><Relationship Id="rId7" Type="http://schemas.openxmlformats.org/officeDocument/2006/relationships/image" Target="../media/image88.png"/><Relationship Id="rId2" Type="http://schemas.openxmlformats.org/officeDocument/2006/relationships/tags" Target="../tags/tag986.xml"/><Relationship Id="rId1" Type="http://schemas.openxmlformats.org/officeDocument/2006/relationships/tags" Target="../tags/tag98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89.xml"/><Relationship Id="rId4" Type="http://schemas.openxmlformats.org/officeDocument/2006/relationships/tags" Target="../tags/tag98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tags" Target="../tags/tag992.xml"/><Relationship Id="rId7" Type="http://schemas.openxmlformats.org/officeDocument/2006/relationships/image" Target="../media/image89.png"/><Relationship Id="rId2" Type="http://schemas.openxmlformats.org/officeDocument/2006/relationships/tags" Target="../tags/tag991.xml"/><Relationship Id="rId1" Type="http://schemas.openxmlformats.org/officeDocument/2006/relationships/tags" Target="../tags/tag99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94.xml"/><Relationship Id="rId4" Type="http://schemas.openxmlformats.org/officeDocument/2006/relationships/tags" Target="../tags/tag99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997.xml"/><Relationship Id="rId7" Type="http://schemas.openxmlformats.org/officeDocument/2006/relationships/image" Target="../media/image90.png"/><Relationship Id="rId2" Type="http://schemas.openxmlformats.org/officeDocument/2006/relationships/tags" Target="../tags/tag996.xml"/><Relationship Id="rId1" Type="http://schemas.openxmlformats.org/officeDocument/2006/relationships/tags" Target="../tags/tag99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99.xml"/><Relationship Id="rId4" Type="http://schemas.openxmlformats.org/officeDocument/2006/relationships/tags" Target="../tags/tag998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002.xml"/><Relationship Id="rId7" Type="http://schemas.openxmlformats.org/officeDocument/2006/relationships/tags" Target="../tags/tag1006.xml"/><Relationship Id="rId2" Type="http://schemas.openxmlformats.org/officeDocument/2006/relationships/tags" Target="../tags/tag1001.xml"/><Relationship Id="rId1" Type="http://schemas.openxmlformats.org/officeDocument/2006/relationships/tags" Target="../tags/tag1000.xml"/><Relationship Id="rId6" Type="http://schemas.openxmlformats.org/officeDocument/2006/relationships/tags" Target="../tags/tag1005.xml"/><Relationship Id="rId5" Type="http://schemas.openxmlformats.org/officeDocument/2006/relationships/tags" Target="../tags/tag1004.xml"/><Relationship Id="rId4" Type="http://schemas.openxmlformats.org/officeDocument/2006/relationships/tags" Target="../tags/tag1003.xml"/><Relationship Id="rId9" Type="http://schemas.openxmlformats.org/officeDocument/2006/relationships/image" Target="../media/image90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tags" Target="../tags/tag1014.xml"/><Relationship Id="rId3" Type="http://schemas.openxmlformats.org/officeDocument/2006/relationships/tags" Target="../tags/tag1009.xml"/><Relationship Id="rId7" Type="http://schemas.openxmlformats.org/officeDocument/2006/relationships/tags" Target="../tags/tag1013.xml"/><Relationship Id="rId12" Type="http://schemas.openxmlformats.org/officeDocument/2006/relationships/image" Target="../media/image90.png"/><Relationship Id="rId2" Type="http://schemas.openxmlformats.org/officeDocument/2006/relationships/tags" Target="../tags/tag1008.xml"/><Relationship Id="rId1" Type="http://schemas.openxmlformats.org/officeDocument/2006/relationships/tags" Target="../tags/tag1007.xml"/><Relationship Id="rId6" Type="http://schemas.openxmlformats.org/officeDocument/2006/relationships/tags" Target="../tags/tag101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011.xml"/><Relationship Id="rId10" Type="http://schemas.openxmlformats.org/officeDocument/2006/relationships/tags" Target="../tags/tag1016.xml"/><Relationship Id="rId4" Type="http://schemas.openxmlformats.org/officeDocument/2006/relationships/tags" Target="../tags/tag1010.xml"/><Relationship Id="rId9" Type="http://schemas.openxmlformats.org/officeDocument/2006/relationships/tags" Target="../tags/tag1015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tags" Target="../tags/tag1024.xml"/><Relationship Id="rId13" Type="http://schemas.openxmlformats.org/officeDocument/2006/relationships/image" Target="../media/image90.png"/><Relationship Id="rId3" Type="http://schemas.openxmlformats.org/officeDocument/2006/relationships/tags" Target="../tags/tag1019.xml"/><Relationship Id="rId7" Type="http://schemas.openxmlformats.org/officeDocument/2006/relationships/tags" Target="../tags/tag1023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1018.xml"/><Relationship Id="rId1" Type="http://schemas.openxmlformats.org/officeDocument/2006/relationships/tags" Target="../tags/tag1017.xml"/><Relationship Id="rId6" Type="http://schemas.openxmlformats.org/officeDocument/2006/relationships/tags" Target="../tags/tag1022.xml"/><Relationship Id="rId11" Type="http://schemas.openxmlformats.org/officeDocument/2006/relationships/tags" Target="../tags/tag1027.xml"/><Relationship Id="rId5" Type="http://schemas.openxmlformats.org/officeDocument/2006/relationships/tags" Target="../tags/tag1021.xml"/><Relationship Id="rId10" Type="http://schemas.openxmlformats.org/officeDocument/2006/relationships/tags" Target="../tags/tag1026.xml"/><Relationship Id="rId4" Type="http://schemas.openxmlformats.org/officeDocument/2006/relationships/tags" Target="../tags/tag1020.xml"/><Relationship Id="rId9" Type="http://schemas.openxmlformats.org/officeDocument/2006/relationships/tags" Target="../tags/tag1025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tags" Target="../tags/tag1035.xml"/><Relationship Id="rId13" Type="http://schemas.openxmlformats.org/officeDocument/2006/relationships/tags" Target="../tags/tag1040.xml"/><Relationship Id="rId18" Type="http://schemas.openxmlformats.org/officeDocument/2006/relationships/tags" Target="../tags/tag1045.xml"/><Relationship Id="rId3" Type="http://schemas.openxmlformats.org/officeDocument/2006/relationships/tags" Target="../tags/tag1030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1034.xml"/><Relationship Id="rId12" Type="http://schemas.openxmlformats.org/officeDocument/2006/relationships/tags" Target="../tags/tag1039.xml"/><Relationship Id="rId17" Type="http://schemas.openxmlformats.org/officeDocument/2006/relationships/tags" Target="../tags/tag1044.xml"/><Relationship Id="rId2" Type="http://schemas.openxmlformats.org/officeDocument/2006/relationships/tags" Target="../tags/tag1029.xml"/><Relationship Id="rId16" Type="http://schemas.openxmlformats.org/officeDocument/2006/relationships/tags" Target="../tags/tag1043.xml"/><Relationship Id="rId20" Type="http://schemas.openxmlformats.org/officeDocument/2006/relationships/tags" Target="../tags/tag1047.xml"/><Relationship Id="rId1" Type="http://schemas.openxmlformats.org/officeDocument/2006/relationships/tags" Target="../tags/tag1028.xml"/><Relationship Id="rId6" Type="http://schemas.openxmlformats.org/officeDocument/2006/relationships/tags" Target="../tags/tag1033.xml"/><Relationship Id="rId11" Type="http://schemas.openxmlformats.org/officeDocument/2006/relationships/tags" Target="../tags/tag1038.xml"/><Relationship Id="rId5" Type="http://schemas.openxmlformats.org/officeDocument/2006/relationships/tags" Target="../tags/tag1032.xml"/><Relationship Id="rId15" Type="http://schemas.openxmlformats.org/officeDocument/2006/relationships/tags" Target="../tags/tag1042.xml"/><Relationship Id="rId10" Type="http://schemas.openxmlformats.org/officeDocument/2006/relationships/tags" Target="../tags/tag1037.xml"/><Relationship Id="rId19" Type="http://schemas.openxmlformats.org/officeDocument/2006/relationships/tags" Target="../tags/tag1046.xml"/><Relationship Id="rId4" Type="http://schemas.openxmlformats.org/officeDocument/2006/relationships/tags" Target="../tags/tag1031.xml"/><Relationship Id="rId9" Type="http://schemas.openxmlformats.org/officeDocument/2006/relationships/tags" Target="../tags/tag1036.xml"/><Relationship Id="rId14" Type="http://schemas.openxmlformats.org/officeDocument/2006/relationships/tags" Target="../tags/tag1041.xml"/><Relationship Id="rId22" Type="http://schemas.openxmlformats.org/officeDocument/2006/relationships/image" Target="../media/image90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050.xml"/><Relationship Id="rId7" Type="http://schemas.openxmlformats.org/officeDocument/2006/relationships/tags" Target="../tags/tag1054.xml"/><Relationship Id="rId2" Type="http://schemas.openxmlformats.org/officeDocument/2006/relationships/tags" Target="../tags/tag1049.xml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5" Type="http://schemas.openxmlformats.org/officeDocument/2006/relationships/tags" Target="../tags/tag1052.xml"/><Relationship Id="rId4" Type="http://schemas.openxmlformats.org/officeDocument/2006/relationships/tags" Target="../tags/tag1051.xml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tags" Target="../tags/tag1062.xml"/><Relationship Id="rId3" Type="http://schemas.openxmlformats.org/officeDocument/2006/relationships/tags" Target="../tags/tag1057.xml"/><Relationship Id="rId7" Type="http://schemas.openxmlformats.org/officeDocument/2006/relationships/tags" Target="../tags/tag1061.xml"/><Relationship Id="rId12" Type="http://schemas.openxmlformats.org/officeDocument/2006/relationships/image" Target="../media/image90.png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059.xml"/><Relationship Id="rId10" Type="http://schemas.openxmlformats.org/officeDocument/2006/relationships/tags" Target="../tags/tag1064.xml"/><Relationship Id="rId4" Type="http://schemas.openxmlformats.org/officeDocument/2006/relationships/tags" Target="../tags/tag1058.xml"/><Relationship Id="rId9" Type="http://schemas.openxmlformats.org/officeDocument/2006/relationships/tags" Target="../tags/tag1063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tags" Target="../tags/tag1072.xml"/><Relationship Id="rId13" Type="http://schemas.openxmlformats.org/officeDocument/2006/relationships/tags" Target="../tags/tag1077.xml"/><Relationship Id="rId3" Type="http://schemas.openxmlformats.org/officeDocument/2006/relationships/tags" Target="../tags/tag1067.xml"/><Relationship Id="rId7" Type="http://schemas.openxmlformats.org/officeDocument/2006/relationships/tags" Target="../tags/tag1071.xml"/><Relationship Id="rId12" Type="http://schemas.openxmlformats.org/officeDocument/2006/relationships/tags" Target="../tags/tag1076.xml"/><Relationship Id="rId2" Type="http://schemas.openxmlformats.org/officeDocument/2006/relationships/tags" Target="../tags/tag1066.xml"/><Relationship Id="rId1" Type="http://schemas.openxmlformats.org/officeDocument/2006/relationships/tags" Target="../tags/tag1065.xml"/><Relationship Id="rId6" Type="http://schemas.openxmlformats.org/officeDocument/2006/relationships/tags" Target="../tags/tag1070.xml"/><Relationship Id="rId11" Type="http://schemas.openxmlformats.org/officeDocument/2006/relationships/tags" Target="../tags/tag1075.xml"/><Relationship Id="rId5" Type="http://schemas.openxmlformats.org/officeDocument/2006/relationships/tags" Target="../tags/tag1069.xml"/><Relationship Id="rId15" Type="http://schemas.openxmlformats.org/officeDocument/2006/relationships/image" Target="../media/image90.png"/><Relationship Id="rId10" Type="http://schemas.openxmlformats.org/officeDocument/2006/relationships/tags" Target="../tags/tag1074.xml"/><Relationship Id="rId4" Type="http://schemas.openxmlformats.org/officeDocument/2006/relationships/tags" Target="../tags/tag1068.xml"/><Relationship Id="rId9" Type="http://schemas.openxmlformats.org/officeDocument/2006/relationships/tags" Target="../tags/tag1073.xml"/><Relationship Id="rId14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tags" Target="../tags/tag1085.xml"/><Relationship Id="rId13" Type="http://schemas.openxmlformats.org/officeDocument/2006/relationships/tags" Target="../tags/tag1090.xml"/><Relationship Id="rId3" Type="http://schemas.openxmlformats.org/officeDocument/2006/relationships/tags" Target="../tags/tag1080.xml"/><Relationship Id="rId7" Type="http://schemas.openxmlformats.org/officeDocument/2006/relationships/tags" Target="../tags/tag1084.xml"/><Relationship Id="rId12" Type="http://schemas.openxmlformats.org/officeDocument/2006/relationships/tags" Target="../tags/tag1089.xml"/><Relationship Id="rId2" Type="http://schemas.openxmlformats.org/officeDocument/2006/relationships/tags" Target="../tags/tag1079.xml"/><Relationship Id="rId16" Type="http://schemas.openxmlformats.org/officeDocument/2006/relationships/image" Target="../media/image90.png"/><Relationship Id="rId1" Type="http://schemas.openxmlformats.org/officeDocument/2006/relationships/tags" Target="../tags/tag1078.xml"/><Relationship Id="rId6" Type="http://schemas.openxmlformats.org/officeDocument/2006/relationships/tags" Target="../tags/tag1083.xml"/><Relationship Id="rId11" Type="http://schemas.openxmlformats.org/officeDocument/2006/relationships/tags" Target="../tags/tag1088.xml"/><Relationship Id="rId5" Type="http://schemas.openxmlformats.org/officeDocument/2006/relationships/tags" Target="../tags/tag1082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087.xml"/><Relationship Id="rId4" Type="http://schemas.openxmlformats.org/officeDocument/2006/relationships/tags" Target="../tags/tag1081.xml"/><Relationship Id="rId9" Type="http://schemas.openxmlformats.org/officeDocument/2006/relationships/tags" Target="../tags/tag1086.xml"/><Relationship Id="rId14" Type="http://schemas.openxmlformats.org/officeDocument/2006/relationships/tags" Target="../tags/tag1091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tags" Target="../tags/tag1099.xml"/><Relationship Id="rId13" Type="http://schemas.openxmlformats.org/officeDocument/2006/relationships/tags" Target="../tags/tag1104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1094.xml"/><Relationship Id="rId7" Type="http://schemas.openxmlformats.org/officeDocument/2006/relationships/tags" Target="../tags/tag1098.xml"/><Relationship Id="rId12" Type="http://schemas.openxmlformats.org/officeDocument/2006/relationships/tags" Target="../tags/tag1103.xml"/><Relationship Id="rId17" Type="http://schemas.openxmlformats.org/officeDocument/2006/relationships/tags" Target="../tags/tag1108.xml"/><Relationship Id="rId2" Type="http://schemas.openxmlformats.org/officeDocument/2006/relationships/tags" Target="../tags/tag1093.xml"/><Relationship Id="rId16" Type="http://schemas.openxmlformats.org/officeDocument/2006/relationships/tags" Target="../tags/tag1107.xml"/><Relationship Id="rId1" Type="http://schemas.openxmlformats.org/officeDocument/2006/relationships/tags" Target="../tags/tag1092.xml"/><Relationship Id="rId6" Type="http://schemas.openxmlformats.org/officeDocument/2006/relationships/tags" Target="../tags/tag1097.xml"/><Relationship Id="rId11" Type="http://schemas.openxmlformats.org/officeDocument/2006/relationships/tags" Target="../tags/tag1102.xml"/><Relationship Id="rId5" Type="http://schemas.openxmlformats.org/officeDocument/2006/relationships/tags" Target="../tags/tag1096.xml"/><Relationship Id="rId15" Type="http://schemas.openxmlformats.org/officeDocument/2006/relationships/tags" Target="../tags/tag1106.xml"/><Relationship Id="rId10" Type="http://schemas.openxmlformats.org/officeDocument/2006/relationships/tags" Target="../tags/tag1101.xml"/><Relationship Id="rId19" Type="http://schemas.openxmlformats.org/officeDocument/2006/relationships/image" Target="../media/image90.png"/><Relationship Id="rId4" Type="http://schemas.openxmlformats.org/officeDocument/2006/relationships/tags" Target="../tags/tag1095.xml"/><Relationship Id="rId9" Type="http://schemas.openxmlformats.org/officeDocument/2006/relationships/tags" Target="../tags/tag1100.xml"/><Relationship Id="rId14" Type="http://schemas.openxmlformats.org/officeDocument/2006/relationships/tags" Target="../tags/tag1105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111.xml"/><Relationship Id="rId7" Type="http://schemas.openxmlformats.org/officeDocument/2006/relationships/tags" Target="../tags/tag1115.xml"/><Relationship Id="rId2" Type="http://schemas.openxmlformats.org/officeDocument/2006/relationships/tags" Target="../tags/tag1110.xml"/><Relationship Id="rId1" Type="http://schemas.openxmlformats.org/officeDocument/2006/relationships/tags" Target="../tags/tag1109.xml"/><Relationship Id="rId6" Type="http://schemas.openxmlformats.org/officeDocument/2006/relationships/tags" Target="../tags/tag1114.xml"/><Relationship Id="rId5" Type="http://schemas.openxmlformats.org/officeDocument/2006/relationships/tags" Target="../tags/tag1113.xml"/><Relationship Id="rId4" Type="http://schemas.openxmlformats.org/officeDocument/2006/relationships/tags" Target="../tags/tag1112.xml"/><Relationship Id="rId9" Type="http://schemas.openxmlformats.org/officeDocument/2006/relationships/image" Target="../media/image91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tags" Target="../tags/tag1123.xml"/><Relationship Id="rId3" Type="http://schemas.openxmlformats.org/officeDocument/2006/relationships/tags" Target="../tags/tag1118.xml"/><Relationship Id="rId7" Type="http://schemas.openxmlformats.org/officeDocument/2006/relationships/tags" Target="../tags/tag1122.xml"/><Relationship Id="rId12" Type="http://schemas.openxmlformats.org/officeDocument/2006/relationships/image" Target="../media/image91.png"/><Relationship Id="rId2" Type="http://schemas.openxmlformats.org/officeDocument/2006/relationships/tags" Target="../tags/tag1117.xml"/><Relationship Id="rId1" Type="http://schemas.openxmlformats.org/officeDocument/2006/relationships/tags" Target="../tags/tag1116.xml"/><Relationship Id="rId6" Type="http://schemas.openxmlformats.org/officeDocument/2006/relationships/tags" Target="../tags/tag1121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120.xml"/><Relationship Id="rId10" Type="http://schemas.openxmlformats.org/officeDocument/2006/relationships/tags" Target="../tags/tag1125.xml"/><Relationship Id="rId4" Type="http://schemas.openxmlformats.org/officeDocument/2006/relationships/tags" Target="../tags/tag1119.xml"/><Relationship Id="rId9" Type="http://schemas.openxmlformats.org/officeDocument/2006/relationships/tags" Target="../tags/tag1124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tags" Target="../tags/tag1133.xml"/><Relationship Id="rId13" Type="http://schemas.openxmlformats.org/officeDocument/2006/relationships/tags" Target="../tags/tag1138.xml"/><Relationship Id="rId3" Type="http://schemas.openxmlformats.org/officeDocument/2006/relationships/tags" Target="../tags/tag1128.xml"/><Relationship Id="rId7" Type="http://schemas.openxmlformats.org/officeDocument/2006/relationships/tags" Target="../tags/tag1132.xml"/><Relationship Id="rId12" Type="http://schemas.openxmlformats.org/officeDocument/2006/relationships/tags" Target="../tags/tag1137.xml"/><Relationship Id="rId2" Type="http://schemas.openxmlformats.org/officeDocument/2006/relationships/tags" Target="../tags/tag1127.xml"/><Relationship Id="rId1" Type="http://schemas.openxmlformats.org/officeDocument/2006/relationships/tags" Target="../tags/tag1126.xml"/><Relationship Id="rId6" Type="http://schemas.openxmlformats.org/officeDocument/2006/relationships/tags" Target="../tags/tag1131.xml"/><Relationship Id="rId11" Type="http://schemas.openxmlformats.org/officeDocument/2006/relationships/tags" Target="../tags/tag1136.xml"/><Relationship Id="rId5" Type="http://schemas.openxmlformats.org/officeDocument/2006/relationships/tags" Target="../tags/tag1130.xml"/><Relationship Id="rId15" Type="http://schemas.openxmlformats.org/officeDocument/2006/relationships/image" Target="../media/image91.png"/><Relationship Id="rId10" Type="http://schemas.openxmlformats.org/officeDocument/2006/relationships/tags" Target="../tags/tag1135.xml"/><Relationship Id="rId4" Type="http://schemas.openxmlformats.org/officeDocument/2006/relationships/tags" Target="../tags/tag1129.xml"/><Relationship Id="rId9" Type="http://schemas.openxmlformats.org/officeDocument/2006/relationships/tags" Target="../tags/tag1134.xml"/><Relationship Id="rId14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tags" Target="../tags/tag1146.xml"/><Relationship Id="rId13" Type="http://schemas.openxmlformats.org/officeDocument/2006/relationships/tags" Target="../tags/tag1151.xml"/><Relationship Id="rId3" Type="http://schemas.openxmlformats.org/officeDocument/2006/relationships/tags" Target="../tags/tag1141.xml"/><Relationship Id="rId7" Type="http://schemas.openxmlformats.org/officeDocument/2006/relationships/tags" Target="../tags/tag1145.xml"/><Relationship Id="rId12" Type="http://schemas.openxmlformats.org/officeDocument/2006/relationships/tags" Target="../tags/tag1150.xml"/><Relationship Id="rId2" Type="http://schemas.openxmlformats.org/officeDocument/2006/relationships/tags" Target="../tags/tag1140.xml"/><Relationship Id="rId16" Type="http://schemas.openxmlformats.org/officeDocument/2006/relationships/image" Target="../media/image91.png"/><Relationship Id="rId1" Type="http://schemas.openxmlformats.org/officeDocument/2006/relationships/tags" Target="../tags/tag1139.xml"/><Relationship Id="rId6" Type="http://schemas.openxmlformats.org/officeDocument/2006/relationships/tags" Target="../tags/tag1144.xml"/><Relationship Id="rId11" Type="http://schemas.openxmlformats.org/officeDocument/2006/relationships/tags" Target="../tags/tag1149.xml"/><Relationship Id="rId5" Type="http://schemas.openxmlformats.org/officeDocument/2006/relationships/tags" Target="../tags/tag1143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148.xml"/><Relationship Id="rId4" Type="http://schemas.openxmlformats.org/officeDocument/2006/relationships/tags" Target="../tags/tag1142.xml"/><Relationship Id="rId9" Type="http://schemas.openxmlformats.org/officeDocument/2006/relationships/tags" Target="../tags/tag1147.xml"/><Relationship Id="rId14" Type="http://schemas.openxmlformats.org/officeDocument/2006/relationships/tags" Target="../tags/tag115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tags" Target="../tags/tag1160.xml"/><Relationship Id="rId13" Type="http://schemas.openxmlformats.org/officeDocument/2006/relationships/tags" Target="../tags/tag1165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1155.xml"/><Relationship Id="rId7" Type="http://schemas.openxmlformats.org/officeDocument/2006/relationships/tags" Target="../tags/tag1159.xml"/><Relationship Id="rId12" Type="http://schemas.openxmlformats.org/officeDocument/2006/relationships/tags" Target="../tags/tag1164.xml"/><Relationship Id="rId17" Type="http://schemas.openxmlformats.org/officeDocument/2006/relationships/tags" Target="../tags/tag1169.xml"/><Relationship Id="rId2" Type="http://schemas.openxmlformats.org/officeDocument/2006/relationships/tags" Target="../tags/tag1154.xml"/><Relationship Id="rId16" Type="http://schemas.openxmlformats.org/officeDocument/2006/relationships/tags" Target="../tags/tag1168.xml"/><Relationship Id="rId1" Type="http://schemas.openxmlformats.org/officeDocument/2006/relationships/tags" Target="../tags/tag1153.xml"/><Relationship Id="rId6" Type="http://schemas.openxmlformats.org/officeDocument/2006/relationships/tags" Target="../tags/tag1158.xml"/><Relationship Id="rId11" Type="http://schemas.openxmlformats.org/officeDocument/2006/relationships/tags" Target="../tags/tag1163.xml"/><Relationship Id="rId5" Type="http://schemas.openxmlformats.org/officeDocument/2006/relationships/tags" Target="../tags/tag1157.xml"/><Relationship Id="rId15" Type="http://schemas.openxmlformats.org/officeDocument/2006/relationships/tags" Target="../tags/tag1167.xml"/><Relationship Id="rId10" Type="http://schemas.openxmlformats.org/officeDocument/2006/relationships/tags" Target="../tags/tag1162.xml"/><Relationship Id="rId19" Type="http://schemas.openxmlformats.org/officeDocument/2006/relationships/image" Target="../media/image91.png"/><Relationship Id="rId4" Type="http://schemas.openxmlformats.org/officeDocument/2006/relationships/tags" Target="../tags/tag1156.xml"/><Relationship Id="rId9" Type="http://schemas.openxmlformats.org/officeDocument/2006/relationships/tags" Target="../tags/tag1161.xml"/><Relationship Id="rId14" Type="http://schemas.openxmlformats.org/officeDocument/2006/relationships/tags" Target="../tags/tag1166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tags" Target="../tags/tag1177.xml"/><Relationship Id="rId13" Type="http://schemas.openxmlformats.org/officeDocument/2006/relationships/tags" Target="../tags/tag1182.xml"/><Relationship Id="rId18" Type="http://schemas.openxmlformats.org/officeDocument/2006/relationships/tags" Target="../tags/tag1187.xml"/><Relationship Id="rId3" Type="http://schemas.openxmlformats.org/officeDocument/2006/relationships/tags" Target="../tags/tag1172.xml"/><Relationship Id="rId21" Type="http://schemas.openxmlformats.org/officeDocument/2006/relationships/image" Target="../media/image92.png"/><Relationship Id="rId7" Type="http://schemas.openxmlformats.org/officeDocument/2006/relationships/tags" Target="../tags/tag1176.xml"/><Relationship Id="rId12" Type="http://schemas.openxmlformats.org/officeDocument/2006/relationships/tags" Target="../tags/tag1181.xml"/><Relationship Id="rId17" Type="http://schemas.openxmlformats.org/officeDocument/2006/relationships/tags" Target="../tags/tag1186.xml"/><Relationship Id="rId2" Type="http://schemas.openxmlformats.org/officeDocument/2006/relationships/tags" Target="../tags/tag1171.xml"/><Relationship Id="rId16" Type="http://schemas.openxmlformats.org/officeDocument/2006/relationships/tags" Target="../tags/tag1185.xml"/><Relationship Id="rId20" Type="http://schemas.openxmlformats.org/officeDocument/2006/relationships/image" Target="../media/image91.png"/><Relationship Id="rId1" Type="http://schemas.openxmlformats.org/officeDocument/2006/relationships/tags" Target="../tags/tag1170.xml"/><Relationship Id="rId6" Type="http://schemas.openxmlformats.org/officeDocument/2006/relationships/tags" Target="../tags/tag1175.xml"/><Relationship Id="rId11" Type="http://schemas.openxmlformats.org/officeDocument/2006/relationships/tags" Target="../tags/tag1180.xml"/><Relationship Id="rId5" Type="http://schemas.openxmlformats.org/officeDocument/2006/relationships/tags" Target="../tags/tag1174.xml"/><Relationship Id="rId15" Type="http://schemas.openxmlformats.org/officeDocument/2006/relationships/tags" Target="../tags/tag1184.xml"/><Relationship Id="rId10" Type="http://schemas.openxmlformats.org/officeDocument/2006/relationships/tags" Target="../tags/tag1179.xml"/><Relationship Id="rId19" Type="http://schemas.openxmlformats.org/officeDocument/2006/relationships/slideLayout" Target="../slideLayouts/slideLayout13.xml"/><Relationship Id="rId4" Type="http://schemas.openxmlformats.org/officeDocument/2006/relationships/tags" Target="../tags/tag1173.xml"/><Relationship Id="rId9" Type="http://schemas.openxmlformats.org/officeDocument/2006/relationships/tags" Target="../tags/tag1178.xml"/><Relationship Id="rId14" Type="http://schemas.openxmlformats.org/officeDocument/2006/relationships/tags" Target="../tags/tag11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tags" Target="../tags/tag1190.xml"/><Relationship Id="rId2" Type="http://schemas.openxmlformats.org/officeDocument/2006/relationships/tags" Target="../tags/tag1189.xml"/><Relationship Id="rId1" Type="http://schemas.openxmlformats.org/officeDocument/2006/relationships/tags" Target="../tags/tag118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92.xml"/><Relationship Id="rId4" Type="http://schemas.openxmlformats.org/officeDocument/2006/relationships/tags" Target="../tags/tag119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tags" Target="../tags/tag1195.xml"/><Relationship Id="rId2" Type="http://schemas.openxmlformats.org/officeDocument/2006/relationships/tags" Target="../tags/tag1194.xml"/><Relationship Id="rId1" Type="http://schemas.openxmlformats.org/officeDocument/2006/relationships/tags" Target="../tags/tag119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97.xml"/><Relationship Id="rId4" Type="http://schemas.openxmlformats.org/officeDocument/2006/relationships/tags" Target="../tags/tag119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tags" Target="../tags/tag1200.xml"/><Relationship Id="rId2" Type="http://schemas.openxmlformats.org/officeDocument/2006/relationships/tags" Target="../tags/tag1199.xml"/><Relationship Id="rId1" Type="http://schemas.openxmlformats.org/officeDocument/2006/relationships/tags" Target="../tags/tag119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02.xml"/><Relationship Id="rId4" Type="http://schemas.openxmlformats.org/officeDocument/2006/relationships/tags" Target="../tags/tag120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tags" Target="../tags/tag1205.xml"/><Relationship Id="rId2" Type="http://schemas.openxmlformats.org/officeDocument/2006/relationships/tags" Target="../tags/tag1204.xml"/><Relationship Id="rId1" Type="http://schemas.openxmlformats.org/officeDocument/2006/relationships/tags" Target="../tags/tag120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07.xml"/><Relationship Id="rId4" Type="http://schemas.openxmlformats.org/officeDocument/2006/relationships/tags" Target="../tags/tag120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tags" Target="../tags/tag1210.xml"/><Relationship Id="rId7" Type="http://schemas.openxmlformats.org/officeDocument/2006/relationships/image" Target="../media/image93.png"/><Relationship Id="rId2" Type="http://schemas.openxmlformats.org/officeDocument/2006/relationships/tags" Target="../tags/tag1209.xml"/><Relationship Id="rId1" Type="http://schemas.openxmlformats.org/officeDocument/2006/relationships/tags" Target="../tags/tag120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12.xml"/><Relationship Id="rId4" Type="http://schemas.openxmlformats.org/officeDocument/2006/relationships/tags" Target="../tags/tag121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tags" Target="../tags/tag1215.xml"/><Relationship Id="rId7" Type="http://schemas.openxmlformats.org/officeDocument/2006/relationships/image" Target="../media/image94.png"/><Relationship Id="rId2" Type="http://schemas.openxmlformats.org/officeDocument/2006/relationships/tags" Target="../tags/tag1214.xml"/><Relationship Id="rId1" Type="http://schemas.openxmlformats.org/officeDocument/2006/relationships/tags" Target="../tags/tag121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17.xml"/><Relationship Id="rId4" Type="http://schemas.openxmlformats.org/officeDocument/2006/relationships/tags" Target="../tags/tag121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tags" Target="../tags/tag1220.xml"/><Relationship Id="rId7" Type="http://schemas.openxmlformats.org/officeDocument/2006/relationships/image" Target="../media/image95.png"/><Relationship Id="rId2" Type="http://schemas.openxmlformats.org/officeDocument/2006/relationships/tags" Target="../tags/tag1219.xml"/><Relationship Id="rId1" Type="http://schemas.openxmlformats.org/officeDocument/2006/relationships/tags" Target="../tags/tag121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22.xml"/><Relationship Id="rId4" Type="http://schemas.openxmlformats.org/officeDocument/2006/relationships/tags" Target="../tags/tag122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tags" Target="../tags/tag1225.xml"/><Relationship Id="rId7" Type="http://schemas.openxmlformats.org/officeDocument/2006/relationships/image" Target="../media/image96.png"/><Relationship Id="rId2" Type="http://schemas.openxmlformats.org/officeDocument/2006/relationships/tags" Target="../tags/tag1224.xml"/><Relationship Id="rId1" Type="http://schemas.openxmlformats.org/officeDocument/2006/relationships/tags" Target="../tags/tag122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27.xml"/><Relationship Id="rId4" Type="http://schemas.openxmlformats.org/officeDocument/2006/relationships/tags" Target="../tags/tag122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tags" Target="../tags/tag1230.xml"/><Relationship Id="rId2" Type="http://schemas.openxmlformats.org/officeDocument/2006/relationships/tags" Target="../tags/tag1229.xml"/><Relationship Id="rId1" Type="http://schemas.openxmlformats.org/officeDocument/2006/relationships/tags" Target="../tags/tag122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32.xml"/><Relationship Id="rId4" Type="http://schemas.openxmlformats.org/officeDocument/2006/relationships/tags" Target="../tags/tag123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tags" Target="../tags/tag1235.xml"/><Relationship Id="rId2" Type="http://schemas.openxmlformats.org/officeDocument/2006/relationships/tags" Target="../tags/tag1234.xml"/><Relationship Id="rId1" Type="http://schemas.openxmlformats.org/officeDocument/2006/relationships/tags" Target="../tags/tag123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37.xml"/><Relationship Id="rId4" Type="http://schemas.openxmlformats.org/officeDocument/2006/relationships/tags" Target="../tags/tag12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tags" Target="../tags/tag1240.xml"/><Relationship Id="rId2" Type="http://schemas.openxmlformats.org/officeDocument/2006/relationships/tags" Target="../tags/tag1239.xml"/><Relationship Id="rId1" Type="http://schemas.openxmlformats.org/officeDocument/2006/relationships/tags" Target="../tags/tag123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42.xml"/><Relationship Id="rId4" Type="http://schemas.openxmlformats.org/officeDocument/2006/relationships/tags" Target="../tags/tag124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tags" Target="../tags/tag1245.xml"/><Relationship Id="rId2" Type="http://schemas.openxmlformats.org/officeDocument/2006/relationships/tags" Target="../tags/tag1244.xml"/><Relationship Id="rId1" Type="http://schemas.openxmlformats.org/officeDocument/2006/relationships/tags" Target="../tags/tag124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47.xml"/><Relationship Id="rId4" Type="http://schemas.openxmlformats.org/officeDocument/2006/relationships/tags" Target="../tags/tag124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tags" Target="../tags/tag1250.xml"/><Relationship Id="rId2" Type="http://schemas.openxmlformats.org/officeDocument/2006/relationships/tags" Target="../tags/tag1249.xml"/><Relationship Id="rId1" Type="http://schemas.openxmlformats.org/officeDocument/2006/relationships/tags" Target="../tags/tag124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52.xml"/><Relationship Id="rId4" Type="http://schemas.openxmlformats.org/officeDocument/2006/relationships/tags" Target="../tags/tag125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tags" Target="../tags/tag1255.xml"/><Relationship Id="rId7" Type="http://schemas.openxmlformats.org/officeDocument/2006/relationships/image" Target="../media/image97.png"/><Relationship Id="rId2" Type="http://schemas.openxmlformats.org/officeDocument/2006/relationships/tags" Target="../tags/tag1254.xml"/><Relationship Id="rId1" Type="http://schemas.openxmlformats.org/officeDocument/2006/relationships/tags" Target="../tags/tag125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57.xml"/><Relationship Id="rId4" Type="http://schemas.openxmlformats.org/officeDocument/2006/relationships/tags" Target="../tags/tag125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tags" Target="../tags/tag1260.xml"/><Relationship Id="rId7" Type="http://schemas.openxmlformats.org/officeDocument/2006/relationships/image" Target="../media/image98.png"/><Relationship Id="rId2" Type="http://schemas.openxmlformats.org/officeDocument/2006/relationships/tags" Target="../tags/tag1259.xml"/><Relationship Id="rId1" Type="http://schemas.openxmlformats.org/officeDocument/2006/relationships/tags" Target="../tags/tag125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62.xml"/><Relationship Id="rId4" Type="http://schemas.openxmlformats.org/officeDocument/2006/relationships/tags" Target="../tags/tag126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tags" Target="../tags/tag1265.xml"/><Relationship Id="rId7" Type="http://schemas.openxmlformats.org/officeDocument/2006/relationships/image" Target="../media/image99.png"/><Relationship Id="rId2" Type="http://schemas.openxmlformats.org/officeDocument/2006/relationships/tags" Target="../tags/tag1264.xml"/><Relationship Id="rId1" Type="http://schemas.openxmlformats.org/officeDocument/2006/relationships/tags" Target="../tags/tag126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67.xml"/><Relationship Id="rId4" Type="http://schemas.openxmlformats.org/officeDocument/2006/relationships/tags" Target="../tags/tag126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tags" Target="../tags/tag1270.xml"/><Relationship Id="rId2" Type="http://schemas.openxmlformats.org/officeDocument/2006/relationships/tags" Target="../tags/tag1269.xml"/><Relationship Id="rId1" Type="http://schemas.openxmlformats.org/officeDocument/2006/relationships/tags" Target="../tags/tag126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72.xml"/><Relationship Id="rId4" Type="http://schemas.openxmlformats.org/officeDocument/2006/relationships/tags" Target="../tags/tag127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tags" Target="../tags/tag1275.xml"/><Relationship Id="rId7" Type="http://schemas.openxmlformats.org/officeDocument/2006/relationships/image" Target="../media/image100.png"/><Relationship Id="rId2" Type="http://schemas.openxmlformats.org/officeDocument/2006/relationships/tags" Target="../tags/tag1274.xml"/><Relationship Id="rId1" Type="http://schemas.openxmlformats.org/officeDocument/2006/relationships/tags" Target="../tags/tag127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77.xml"/><Relationship Id="rId4" Type="http://schemas.openxmlformats.org/officeDocument/2006/relationships/tags" Target="../tags/tag127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tags" Target="../tags/tag1280.xml"/><Relationship Id="rId7" Type="http://schemas.openxmlformats.org/officeDocument/2006/relationships/image" Target="../media/image101.png"/><Relationship Id="rId2" Type="http://schemas.openxmlformats.org/officeDocument/2006/relationships/tags" Target="../tags/tag1279.xml"/><Relationship Id="rId1" Type="http://schemas.openxmlformats.org/officeDocument/2006/relationships/tags" Target="../tags/tag127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82.xml"/><Relationship Id="rId4" Type="http://schemas.openxmlformats.org/officeDocument/2006/relationships/tags" Target="../tags/tag1281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tags" Target="../tags/tag1285.xml"/><Relationship Id="rId7" Type="http://schemas.openxmlformats.org/officeDocument/2006/relationships/image" Target="../media/image102.png"/><Relationship Id="rId2" Type="http://schemas.openxmlformats.org/officeDocument/2006/relationships/tags" Target="../tags/tag1284.xml"/><Relationship Id="rId1" Type="http://schemas.openxmlformats.org/officeDocument/2006/relationships/tags" Target="../tags/tag128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87.xml"/><Relationship Id="rId4" Type="http://schemas.openxmlformats.org/officeDocument/2006/relationships/tags" Target="../tags/tag12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tags" Target="../tags/tag1290.xml"/><Relationship Id="rId2" Type="http://schemas.openxmlformats.org/officeDocument/2006/relationships/tags" Target="../tags/tag1289.xml"/><Relationship Id="rId1" Type="http://schemas.openxmlformats.org/officeDocument/2006/relationships/tags" Target="../tags/tag128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92.xml"/><Relationship Id="rId4" Type="http://schemas.openxmlformats.org/officeDocument/2006/relationships/tags" Target="../tags/tag129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tags" Target="../tags/tag1295.xml"/><Relationship Id="rId2" Type="http://schemas.openxmlformats.org/officeDocument/2006/relationships/tags" Target="../tags/tag1294.xml"/><Relationship Id="rId1" Type="http://schemas.openxmlformats.org/officeDocument/2006/relationships/tags" Target="../tags/tag129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97.xml"/><Relationship Id="rId4" Type="http://schemas.openxmlformats.org/officeDocument/2006/relationships/tags" Target="../tags/tag129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tags" Target="../tags/tag1300.xml"/><Relationship Id="rId7" Type="http://schemas.openxmlformats.org/officeDocument/2006/relationships/image" Target="../media/image103.png"/><Relationship Id="rId2" Type="http://schemas.openxmlformats.org/officeDocument/2006/relationships/tags" Target="../tags/tag1299.xml"/><Relationship Id="rId1" Type="http://schemas.openxmlformats.org/officeDocument/2006/relationships/tags" Target="../tags/tag129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02.xml"/><Relationship Id="rId4" Type="http://schemas.openxmlformats.org/officeDocument/2006/relationships/tags" Target="../tags/tag1301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tags" Target="../tags/tag1305.xml"/><Relationship Id="rId7" Type="http://schemas.openxmlformats.org/officeDocument/2006/relationships/image" Target="../media/image104.png"/><Relationship Id="rId2" Type="http://schemas.openxmlformats.org/officeDocument/2006/relationships/tags" Target="../tags/tag1304.xml"/><Relationship Id="rId1" Type="http://schemas.openxmlformats.org/officeDocument/2006/relationships/tags" Target="../tags/tag130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07.xml"/><Relationship Id="rId4" Type="http://schemas.openxmlformats.org/officeDocument/2006/relationships/tags" Target="../tags/tag130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tags" Target="../tags/tag1310.xml"/><Relationship Id="rId7" Type="http://schemas.openxmlformats.org/officeDocument/2006/relationships/image" Target="../media/image105.png"/><Relationship Id="rId2" Type="http://schemas.openxmlformats.org/officeDocument/2006/relationships/tags" Target="../tags/tag1309.xml"/><Relationship Id="rId1" Type="http://schemas.openxmlformats.org/officeDocument/2006/relationships/tags" Target="../tags/tag130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12.xml"/><Relationship Id="rId4" Type="http://schemas.openxmlformats.org/officeDocument/2006/relationships/tags" Target="../tags/tag131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tags" Target="../tags/tag1315.xml"/><Relationship Id="rId7" Type="http://schemas.openxmlformats.org/officeDocument/2006/relationships/image" Target="../media/image106.png"/><Relationship Id="rId2" Type="http://schemas.openxmlformats.org/officeDocument/2006/relationships/tags" Target="../tags/tag1314.xml"/><Relationship Id="rId1" Type="http://schemas.openxmlformats.org/officeDocument/2006/relationships/tags" Target="../tags/tag131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17.xml"/><Relationship Id="rId4" Type="http://schemas.openxmlformats.org/officeDocument/2006/relationships/tags" Target="../tags/tag1316.xml"/></Relationships>
</file>

<file path=ppt/slides/_rels/slide1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1320.xml"/><Relationship Id="rId7" Type="http://schemas.openxmlformats.org/officeDocument/2006/relationships/tags" Target="../tags/tag1324.xml"/><Relationship Id="rId2" Type="http://schemas.openxmlformats.org/officeDocument/2006/relationships/tags" Target="../tags/tag1319.xml"/><Relationship Id="rId1" Type="http://schemas.openxmlformats.org/officeDocument/2006/relationships/tags" Target="../tags/tag1318.xml"/><Relationship Id="rId6" Type="http://schemas.openxmlformats.org/officeDocument/2006/relationships/tags" Target="../tags/tag1323.xml"/><Relationship Id="rId11" Type="http://schemas.openxmlformats.org/officeDocument/2006/relationships/image" Target="../media/image109.png"/><Relationship Id="rId5" Type="http://schemas.openxmlformats.org/officeDocument/2006/relationships/tags" Target="../tags/tag1322.xml"/><Relationship Id="rId10" Type="http://schemas.openxmlformats.org/officeDocument/2006/relationships/image" Target="../media/image108.png"/><Relationship Id="rId4" Type="http://schemas.openxmlformats.org/officeDocument/2006/relationships/tags" Target="../tags/tag1321.xml"/><Relationship Id="rId9" Type="http://schemas.openxmlformats.org/officeDocument/2006/relationships/image" Target="../media/image107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tags" Target="../tags/tag1327.xml"/><Relationship Id="rId2" Type="http://schemas.openxmlformats.org/officeDocument/2006/relationships/tags" Target="../tags/tag1326.xml"/><Relationship Id="rId1" Type="http://schemas.openxmlformats.org/officeDocument/2006/relationships/tags" Target="../tags/tag132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29.xml"/><Relationship Id="rId4" Type="http://schemas.openxmlformats.org/officeDocument/2006/relationships/tags" Target="../tags/tag1328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tags" Target="../tags/tag1332.xml"/><Relationship Id="rId7" Type="http://schemas.openxmlformats.org/officeDocument/2006/relationships/image" Target="../media/image110.png"/><Relationship Id="rId2" Type="http://schemas.openxmlformats.org/officeDocument/2006/relationships/tags" Target="../tags/tag1331.xml"/><Relationship Id="rId1" Type="http://schemas.openxmlformats.org/officeDocument/2006/relationships/tags" Target="../tags/tag133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34.xml"/><Relationship Id="rId4" Type="http://schemas.openxmlformats.org/officeDocument/2006/relationships/tags" Target="../tags/tag133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tags" Target="../tags/tag1337.xml"/><Relationship Id="rId7" Type="http://schemas.openxmlformats.org/officeDocument/2006/relationships/image" Target="../media/image111.png"/><Relationship Id="rId2" Type="http://schemas.openxmlformats.org/officeDocument/2006/relationships/tags" Target="../tags/tag1336.xml"/><Relationship Id="rId1" Type="http://schemas.openxmlformats.org/officeDocument/2006/relationships/tags" Target="../tags/tag133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39.xml"/><Relationship Id="rId4" Type="http://schemas.openxmlformats.org/officeDocument/2006/relationships/tags" Target="../tags/tag13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tags" Target="../tags/tag1342.xml"/><Relationship Id="rId7" Type="http://schemas.openxmlformats.org/officeDocument/2006/relationships/image" Target="../media/image112.png"/><Relationship Id="rId2" Type="http://schemas.openxmlformats.org/officeDocument/2006/relationships/tags" Target="../tags/tag1341.xml"/><Relationship Id="rId1" Type="http://schemas.openxmlformats.org/officeDocument/2006/relationships/tags" Target="../tags/tag134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44.xml"/><Relationship Id="rId4" Type="http://schemas.openxmlformats.org/officeDocument/2006/relationships/tags" Target="../tags/tag134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tags" Target="../tags/tag1347.xml"/><Relationship Id="rId7" Type="http://schemas.openxmlformats.org/officeDocument/2006/relationships/image" Target="../media/image113.png"/><Relationship Id="rId2" Type="http://schemas.openxmlformats.org/officeDocument/2006/relationships/tags" Target="../tags/tag1346.xml"/><Relationship Id="rId1" Type="http://schemas.openxmlformats.org/officeDocument/2006/relationships/tags" Target="../tags/tag134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49.xml"/><Relationship Id="rId4" Type="http://schemas.openxmlformats.org/officeDocument/2006/relationships/tags" Target="../tags/tag1348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tags" Target="../tags/tag1352.xml"/><Relationship Id="rId2" Type="http://schemas.openxmlformats.org/officeDocument/2006/relationships/tags" Target="../tags/tag1351.xml"/><Relationship Id="rId1" Type="http://schemas.openxmlformats.org/officeDocument/2006/relationships/tags" Target="../tags/tag135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54.xml"/><Relationship Id="rId4" Type="http://schemas.openxmlformats.org/officeDocument/2006/relationships/tags" Target="../tags/tag135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tags" Target="../tags/tag1357.xml"/><Relationship Id="rId7" Type="http://schemas.openxmlformats.org/officeDocument/2006/relationships/image" Target="../media/image114.png"/><Relationship Id="rId2" Type="http://schemas.openxmlformats.org/officeDocument/2006/relationships/tags" Target="../tags/tag1356.xml"/><Relationship Id="rId1" Type="http://schemas.openxmlformats.org/officeDocument/2006/relationships/tags" Target="../tags/tag135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59.xml"/><Relationship Id="rId4" Type="http://schemas.openxmlformats.org/officeDocument/2006/relationships/tags" Target="../tags/tag1358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tags" Target="../tags/tag1362.xml"/><Relationship Id="rId7" Type="http://schemas.openxmlformats.org/officeDocument/2006/relationships/image" Target="../media/image115.png"/><Relationship Id="rId2" Type="http://schemas.openxmlformats.org/officeDocument/2006/relationships/tags" Target="../tags/tag1361.xml"/><Relationship Id="rId1" Type="http://schemas.openxmlformats.org/officeDocument/2006/relationships/tags" Target="../tags/tag13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64.xml"/><Relationship Id="rId4" Type="http://schemas.openxmlformats.org/officeDocument/2006/relationships/tags" Target="../tags/tag136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tags" Target="../tags/tag1367.xml"/><Relationship Id="rId7" Type="http://schemas.openxmlformats.org/officeDocument/2006/relationships/image" Target="../media/image116.png"/><Relationship Id="rId2" Type="http://schemas.openxmlformats.org/officeDocument/2006/relationships/tags" Target="../tags/tag1366.xml"/><Relationship Id="rId1" Type="http://schemas.openxmlformats.org/officeDocument/2006/relationships/tags" Target="../tags/tag13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69.xml"/><Relationship Id="rId4" Type="http://schemas.openxmlformats.org/officeDocument/2006/relationships/tags" Target="../tags/tag1368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tags" Target="../tags/tag1372.xml"/><Relationship Id="rId7" Type="http://schemas.openxmlformats.org/officeDocument/2006/relationships/image" Target="../media/image117.png"/><Relationship Id="rId2" Type="http://schemas.openxmlformats.org/officeDocument/2006/relationships/tags" Target="../tags/tag1371.xml"/><Relationship Id="rId1" Type="http://schemas.openxmlformats.org/officeDocument/2006/relationships/tags" Target="../tags/tag137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74.xml"/><Relationship Id="rId4" Type="http://schemas.openxmlformats.org/officeDocument/2006/relationships/tags" Target="../tags/tag137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tags" Target="../tags/tag1377.xml"/><Relationship Id="rId2" Type="http://schemas.openxmlformats.org/officeDocument/2006/relationships/tags" Target="../tags/tag1376.xml"/><Relationship Id="rId1" Type="http://schemas.openxmlformats.org/officeDocument/2006/relationships/tags" Target="../tags/tag137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79.xml"/><Relationship Id="rId4" Type="http://schemas.openxmlformats.org/officeDocument/2006/relationships/tags" Target="../tags/tag1378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tags" Target="../tags/tag1382.xml"/><Relationship Id="rId7" Type="http://schemas.openxmlformats.org/officeDocument/2006/relationships/image" Target="../media/image118.png"/><Relationship Id="rId2" Type="http://schemas.openxmlformats.org/officeDocument/2006/relationships/tags" Target="../tags/tag1381.xml"/><Relationship Id="rId1" Type="http://schemas.openxmlformats.org/officeDocument/2006/relationships/tags" Target="../tags/tag138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84.xml"/><Relationship Id="rId4" Type="http://schemas.openxmlformats.org/officeDocument/2006/relationships/tags" Target="../tags/tag138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tags" Target="../tags/tag1387.xml"/><Relationship Id="rId7" Type="http://schemas.openxmlformats.org/officeDocument/2006/relationships/image" Target="../media/image119.png"/><Relationship Id="rId2" Type="http://schemas.openxmlformats.org/officeDocument/2006/relationships/tags" Target="../tags/tag1386.xml"/><Relationship Id="rId1" Type="http://schemas.openxmlformats.org/officeDocument/2006/relationships/tags" Target="../tags/tag138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89.xml"/><Relationship Id="rId4" Type="http://schemas.openxmlformats.org/officeDocument/2006/relationships/tags" Target="../tags/tag138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26" Type="http://schemas.openxmlformats.org/officeDocument/2006/relationships/tags" Target="../tags/tag113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7" Type="http://schemas.openxmlformats.org/officeDocument/2006/relationships/tags" Target="../tags/tag94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0" Type="http://schemas.openxmlformats.org/officeDocument/2006/relationships/tags" Target="../tags/tag107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5" Type="http://schemas.openxmlformats.org/officeDocument/2006/relationships/tags" Target="../tags/tag92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10" Type="http://schemas.openxmlformats.org/officeDocument/2006/relationships/tags" Target="../tags/tag97.xml"/><Relationship Id="rId19" Type="http://schemas.openxmlformats.org/officeDocument/2006/relationships/tags" Target="../tags/tag106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slideLayout" Target="../slideLayouts/slideLayout1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tags" Target="../tags/tag1392.xml"/><Relationship Id="rId7" Type="http://schemas.openxmlformats.org/officeDocument/2006/relationships/image" Target="../media/image120.png"/><Relationship Id="rId2" Type="http://schemas.openxmlformats.org/officeDocument/2006/relationships/tags" Target="../tags/tag1391.xml"/><Relationship Id="rId1" Type="http://schemas.openxmlformats.org/officeDocument/2006/relationships/tags" Target="../tags/tag139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94.xml"/><Relationship Id="rId4" Type="http://schemas.openxmlformats.org/officeDocument/2006/relationships/tags" Target="../tags/tag139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tags" Target="../tags/tag1397.xml"/><Relationship Id="rId7" Type="http://schemas.openxmlformats.org/officeDocument/2006/relationships/image" Target="../media/image121.png"/><Relationship Id="rId2" Type="http://schemas.openxmlformats.org/officeDocument/2006/relationships/tags" Target="../tags/tag1396.xml"/><Relationship Id="rId1" Type="http://schemas.openxmlformats.org/officeDocument/2006/relationships/tags" Target="../tags/tag139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99.xml"/><Relationship Id="rId4" Type="http://schemas.openxmlformats.org/officeDocument/2006/relationships/tags" Target="../tags/tag139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tags" Target="../tags/tag165.xml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tags" Target="../tags/tag163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181.xml"/><Relationship Id="rId10" Type="http://schemas.openxmlformats.org/officeDocument/2006/relationships/tags" Target="../tags/tag186.xml"/><Relationship Id="rId4" Type="http://schemas.openxmlformats.org/officeDocument/2006/relationships/tags" Target="../tags/tag180.xml"/><Relationship Id="rId9" Type="http://schemas.openxmlformats.org/officeDocument/2006/relationships/tags" Target="../tags/tag1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1.xml"/><Relationship Id="rId4" Type="http://schemas.openxmlformats.org/officeDocument/2006/relationships/tags" Target="../tags/tag19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1.xml"/><Relationship Id="rId4" Type="http://schemas.openxmlformats.org/officeDocument/2006/relationships/tags" Target="../tags/tag20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5" Type="http://schemas.openxmlformats.org/officeDocument/2006/relationships/tags" Target="../tags/tag230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9.xml"/><Relationship Id="rId4" Type="http://schemas.openxmlformats.org/officeDocument/2006/relationships/tags" Target="../tags/tag2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4.xml"/><Relationship Id="rId4" Type="http://schemas.openxmlformats.org/officeDocument/2006/relationships/tags" Target="../tags/tag26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9.xml"/><Relationship Id="rId4" Type="http://schemas.openxmlformats.org/officeDocument/2006/relationships/tags" Target="../tags/tag2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85.xml"/><Relationship Id="rId4" Type="http://schemas.openxmlformats.org/officeDocument/2006/relationships/tags" Target="../tags/tag28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0.xml"/><Relationship Id="rId4" Type="http://schemas.openxmlformats.org/officeDocument/2006/relationships/tags" Target="../tags/tag28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301.xml"/><Relationship Id="rId10" Type="http://schemas.openxmlformats.org/officeDocument/2006/relationships/tags" Target="../tags/tag306.xml"/><Relationship Id="rId4" Type="http://schemas.openxmlformats.org/officeDocument/2006/relationships/tags" Target="../tags/tag300.xml"/><Relationship Id="rId9" Type="http://schemas.openxmlformats.org/officeDocument/2006/relationships/tags" Target="../tags/tag30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5" Type="http://schemas.openxmlformats.org/officeDocument/2006/relationships/tags" Target="../tags/tag311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316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6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30.xml"/><Relationship Id="rId4" Type="http://schemas.openxmlformats.org/officeDocument/2006/relationships/tags" Target="../tags/tag3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7" Type="http://schemas.openxmlformats.org/officeDocument/2006/relationships/image" Target="../media/image7.png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43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2.png"/><Relationship Id="rId3" Type="http://schemas.openxmlformats.org/officeDocument/2006/relationships/tags" Target="../tags/tag338.xml"/><Relationship Id="rId21" Type="http://schemas.openxmlformats.org/officeDocument/2006/relationships/image" Target="../media/image14.png"/><Relationship Id="rId7" Type="http://schemas.openxmlformats.org/officeDocument/2006/relationships/tags" Target="../tags/tag342.xml"/><Relationship Id="rId12" Type="http://schemas.openxmlformats.org/officeDocument/2006/relationships/tags" Target="../tags/tag347.xml"/><Relationship Id="rId17" Type="http://schemas.openxmlformats.org/officeDocument/2006/relationships/image" Target="../media/image11.png"/><Relationship Id="rId2" Type="http://schemas.openxmlformats.org/officeDocument/2006/relationships/tags" Target="../tags/tag337.xml"/><Relationship Id="rId16" Type="http://schemas.openxmlformats.org/officeDocument/2006/relationships/image" Target="../media/image10.png"/><Relationship Id="rId20" Type="http://schemas.openxmlformats.org/officeDocument/2006/relationships/tags" Target="../tags/tag345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1" Type="http://schemas.openxmlformats.org/officeDocument/2006/relationships/tags" Target="../tags/tag346.xml"/><Relationship Id="rId5" Type="http://schemas.openxmlformats.org/officeDocument/2006/relationships/tags" Target="../tags/tag340.xml"/><Relationship Id="rId15" Type="http://schemas.openxmlformats.org/officeDocument/2006/relationships/image" Target="../media/image9.png"/><Relationship Id="rId10" Type="http://schemas.openxmlformats.org/officeDocument/2006/relationships/tags" Target="../tags/tag345.xml"/><Relationship Id="rId19" Type="http://schemas.openxmlformats.org/officeDocument/2006/relationships/image" Target="../media/image13.png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image" Target="../media/image13.png"/><Relationship Id="rId3" Type="http://schemas.openxmlformats.org/officeDocument/2006/relationships/tags" Target="../tags/tag350.xml"/><Relationship Id="rId21" Type="http://schemas.openxmlformats.org/officeDocument/2006/relationships/image" Target="../media/image15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image" Target="../media/image12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11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image" Target="../media/image10.png"/><Relationship Id="rId28" Type="http://schemas.openxmlformats.org/officeDocument/2006/relationships/image" Target="../media/image16.png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image" Target="../media/image9.png"/><Relationship Id="rId27" Type="http://schemas.openxmlformats.org/officeDocument/2006/relationships/tags" Target="../tags/tag35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image" Target="../media/image10.png"/><Relationship Id="rId3" Type="http://schemas.openxmlformats.org/officeDocument/2006/relationships/tags" Target="../tags/tag369.xml"/><Relationship Id="rId21" Type="http://schemas.openxmlformats.org/officeDocument/2006/relationships/tags" Target="../tags/tag387.xml"/><Relationship Id="rId7" Type="http://schemas.openxmlformats.org/officeDocument/2006/relationships/tags" Target="../tags/tag373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image" Target="../media/image9.png"/><Relationship Id="rId33" Type="http://schemas.openxmlformats.org/officeDocument/2006/relationships/image" Target="../media/image18.png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0" Type="http://schemas.openxmlformats.org/officeDocument/2006/relationships/tags" Target="../tags/tag386.xml"/><Relationship Id="rId29" Type="http://schemas.openxmlformats.org/officeDocument/2006/relationships/image" Target="../media/image13.png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image" Target="../media/image15.png"/><Relationship Id="rId32" Type="http://schemas.openxmlformats.org/officeDocument/2006/relationships/image" Target="../media/image17.png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12.png"/><Relationship Id="rId10" Type="http://schemas.openxmlformats.org/officeDocument/2006/relationships/tags" Target="../tags/tag376.xml"/><Relationship Id="rId19" Type="http://schemas.openxmlformats.org/officeDocument/2006/relationships/tags" Target="../tags/tag385.xml"/><Relationship Id="rId31" Type="http://schemas.openxmlformats.org/officeDocument/2006/relationships/image" Target="../media/image160.png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tags" Target="../tags/tag388.xml"/><Relationship Id="rId27" Type="http://schemas.openxmlformats.org/officeDocument/2006/relationships/image" Target="../media/image11.png"/><Relationship Id="rId30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tags" Target="../tags/tag401.xml"/><Relationship Id="rId18" Type="http://schemas.openxmlformats.org/officeDocument/2006/relationships/tags" Target="../tags/tag406.xml"/><Relationship Id="rId26" Type="http://schemas.openxmlformats.org/officeDocument/2006/relationships/slideLayout" Target="../slideLayouts/slideLayout13.xml"/><Relationship Id="rId39" Type="http://schemas.openxmlformats.org/officeDocument/2006/relationships/image" Target="../media/image21.png"/><Relationship Id="rId3" Type="http://schemas.openxmlformats.org/officeDocument/2006/relationships/tags" Target="../tags/tag391.xml"/><Relationship Id="rId21" Type="http://schemas.openxmlformats.org/officeDocument/2006/relationships/tags" Target="../tags/tag409.xml"/><Relationship Id="rId34" Type="http://schemas.openxmlformats.org/officeDocument/2006/relationships/image" Target="../media/image160.png"/><Relationship Id="rId7" Type="http://schemas.openxmlformats.org/officeDocument/2006/relationships/tags" Target="../tags/tag395.xml"/><Relationship Id="rId12" Type="http://schemas.openxmlformats.org/officeDocument/2006/relationships/tags" Target="../tags/tag400.xml"/><Relationship Id="rId17" Type="http://schemas.openxmlformats.org/officeDocument/2006/relationships/tags" Target="../tags/tag405.xml"/><Relationship Id="rId25" Type="http://schemas.openxmlformats.org/officeDocument/2006/relationships/tags" Target="../tags/tag413.xml"/><Relationship Id="rId33" Type="http://schemas.openxmlformats.org/officeDocument/2006/relationships/image" Target="../media/image140.png"/><Relationship Id="rId38" Type="http://schemas.openxmlformats.org/officeDocument/2006/relationships/image" Target="../media/image20.png"/><Relationship Id="rId2" Type="http://schemas.openxmlformats.org/officeDocument/2006/relationships/tags" Target="../tags/tag390.xml"/><Relationship Id="rId16" Type="http://schemas.openxmlformats.org/officeDocument/2006/relationships/tags" Target="../tags/tag404.xml"/><Relationship Id="rId20" Type="http://schemas.openxmlformats.org/officeDocument/2006/relationships/tags" Target="../tags/tag408.xml"/><Relationship Id="rId29" Type="http://schemas.openxmlformats.org/officeDocument/2006/relationships/image" Target="../media/image10.png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24" Type="http://schemas.openxmlformats.org/officeDocument/2006/relationships/tags" Target="../tags/tag412.xml"/><Relationship Id="rId32" Type="http://schemas.openxmlformats.org/officeDocument/2006/relationships/image" Target="../media/image13.png"/><Relationship Id="rId37" Type="http://schemas.openxmlformats.org/officeDocument/2006/relationships/image" Target="../media/image19.png"/><Relationship Id="rId5" Type="http://schemas.openxmlformats.org/officeDocument/2006/relationships/tags" Target="../tags/tag393.xml"/><Relationship Id="rId15" Type="http://schemas.openxmlformats.org/officeDocument/2006/relationships/tags" Target="../tags/tag403.xml"/><Relationship Id="rId23" Type="http://schemas.openxmlformats.org/officeDocument/2006/relationships/tags" Target="../tags/tag411.xml"/><Relationship Id="rId28" Type="http://schemas.openxmlformats.org/officeDocument/2006/relationships/image" Target="../media/image9.png"/><Relationship Id="rId36" Type="http://schemas.openxmlformats.org/officeDocument/2006/relationships/image" Target="../media/image18.png"/><Relationship Id="rId10" Type="http://schemas.openxmlformats.org/officeDocument/2006/relationships/tags" Target="../tags/tag398.xml"/><Relationship Id="rId19" Type="http://schemas.openxmlformats.org/officeDocument/2006/relationships/tags" Target="../tags/tag407.xml"/><Relationship Id="rId31" Type="http://schemas.openxmlformats.org/officeDocument/2006/relationships/image" Target="../media/image12.png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tags" Target="../tags/tag402.xml"/><Relationship Id="rId22" Type="http://schemas.openxmlformats.org/officeDocument/2006/relationships/tags" Target="../tags/tag410.xml"/><Relationship Id="rId27" Type="http://schemas.openxmlformats.org/officeDocument/2006/relationships/image" Target="../media/image15.png"/><Relationship Id="rId30" Type="http://schemas.openxmlformats.org/officeDocument/2006/relationships/image" Target="../media/image11.png"/><Relationship Id="rId35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18.xml"/><Relationship Id="rId4" Type="http://schemas.openxmlformats.org/officeDocument/2006/relationships/tags" Target="../tags/tag4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3.xml"/><Relationship Id="rId4" Type="http://schemas.openxmlformats.org/officeDocument/2006/relationships/tags" Target="../tags/tag4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7" Type="http://schemas.openxmlformats.org/officeDocument/2006/relationships/image" Target="../media/image22.png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7" Type="http://schemas.openxmlformats.org/officeDocument/2006/relationships/image" Target="../media/image23.png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33.xml"/><Relationship Id="rId4" Type="http://schemas.openxmlformats.org/officeDocument/2006/relationships/tags" Target="../tags/tag43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436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38.xml"/><Relationship Id="rId4" Type="http://schemas.openxmlformats.org/officeDocument/2006/relationships/tags" Target="../tags/tag43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2.png"/><Relationship Id="rId3" Type="http://schemas.openxmlformats.org/officeDocument/2006/relationships/tags" Target="../tags/tag441.xml"/><Relationship Id="rId21" Type="http://schemas.openxmlformats.org/officeDocument/2006/relationships/image" Target="../media/image16.png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image" Target="../media/image11.png"/><Relationship Id="rId2" Type="http://schemas.openxmlformats.org/officeDocument/2006/relationships/tags" Target="../tags/tag440.xml"/><Relationship Id="rId16" Type="http://schemas.openxmlformats.org/officeDocument/2006/relationships/image" Target="../media/image10.png"/><Relationship Id="rId20" Type="http://schemas.openxmlformats.org/officeDocument/2006/relationships/tags" Target="../tags/tag448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5" Type="http://schemas.openxmlformats.org/officeDocument/2006/relationships/tags" Target="../tags/tag443.xml"/><Relationship Id="rId15" Type="http://schemas.openxmlformats.org/officeDocument/2006/relationships/image" Target="../media/image9.png"/><Relationship Id="rId10" Type="http://schemas.openxmlformats.org/officeDocument/2006/relationships/tags" Target="../tags/tag448.xml"/><Relationship Id="rId19" Type="http://schemas.openxmlformats.org/officeDocument/2006/relationships/image" Target="../media/image13.png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458.xml"/><Relationship Id="rId13" Type="http://schemas.openxmlformats.org/officeDocument/2006/relationships/tags" Target="../tags/tag463.xml"/><Relationship Id="rId18" Type="http://schemas.openxmlformats.org/officeDocument/2006/relationships/tags" Target="../tags/tag468.xml"/><Relationship Id="rId26" Type="http://schemas.openxmlformats.org/officeDocument/2006/relationships/image" Target="../media/image12.png"/><Relationship Id="rId3" Type="http://schemas.openxmlformats.org/officeDocument/2006/relationships/tags" Target="../tags/tag453.xml"/><Relationship Id="rId21" Type="http://schemas.openxmlformats.org/officeDocument/2006/relationships/slideLayout" Target="../slideLayouts/slideLayout13.xml"/><Relationship Id="rId7" Type="http://schemas.openxmlformats.org/officeDocument/2006/relationships/tags" Target="../tags/tag457.xml"/><Relationship Id="rId12" Type="http://schemas.openxmlformats.org/officeDocument/2006/relationships/tags" Target="../tags/tag462.xml"/><Relationship Id="rId17" Type="http://schemas.openxmlformats.org/officeDocument/2006/relationships/tags" Target="../tags/tag467.xml"/><Relationship Id="rId25" Type="http://schemas.openxmlformats.org/officeDocument/2006/relationships/image" Target="../media/image11.png"/><Relationship Id="rId2" Type="http://schemas.openxmlformats.org/officeDocument/2006/relationships/tags" Target="../tags/tag452.xml"/><Relationship Id="rId16" Type="http://schemas.openxmlformats.org/officeDocument/2006/relationships/tags" Target="../tags/tag466.xml"/><Relationship Id="rId20" Type="http://schemas.openxmlformats.org/officeDocument/2006/relationships/tags" Target="../tags/tag470.xml"/><Relationship Id="rId29" Type="http://schemas.openxmlformats.org/officeDocument/2006/relationships/image" Target="../media/image16.png"/><Relationship Id="rId1" Type="http://schemas.openxmlformats.org/officeDocument/2006/relationships/tags" Target="../tags/tag451.xml"/><Relationship Id="rId6" Type="http://schemas.openxmlformats.org/officeDocument/2006/relationships/tags" Target="../tags/tag456.xml"/><Relationship Id="rId11" Type="http://schemas.openxmlformats.org/officeDocument/2006/relationships/tags" Target="../tags/tag461.xml"/><Relationship Id="rId24" Type="http://schemas.openxmlformats.org/officeDocument/2006/relationships/image" Target="../media/image10.png"/><Relationship Id="rId5" Type="http://schemas.openxmlformats.org/officeDocument/2006/relationships/tags" Target="../tags/tag455.xml"/><Relationship Id="rId15" Type="http://schemas.openxmlformats.org/officeDocument/2006/relationships/tags" Target="../tags/tag465.xml"/><Relationship Id="rId23" Type="http://schemas.openxmlformats.org/officeDocument/2006/relationships/image" Target="../media/image9.png"/><Relationship Id="rId28" Type="http://schemas.openxmlformats.org/officeDocument/2006/relationships/tags" Target="../tags/tag460.xml"/><Relationship Id="rId10" Type="http://schemas.openxmlformats.org/officeDocument/2006/relationships/tags" Target="../tags/tag460.xml"/><Relationship Id="rId19" Type="http://schemas.openxmlformats.org/officeDocument/2006/relationships/tags" Target="../tags/tag469.xml"/><Relationship Id="rId4" Type="http://schemas.openxmlformats.org/officeDocument/2006/relationships/tags" Target="../tags/tag454.xml"/><Relationship Id="rId9" Type="http://schemas.openxmlformats.org/officeDocument/2006/relationships/tags" Target="../tags/tag459.xml"/><Relationship Id="rId14" Type="http://schemas.openxmlformats.org/officeDocument/2006/relationships/tags" Target="../tags/tag464.xml"/><Relationship Id="rId22" Type="http://schemas.openxmlformats.org/officeDocument/2006/relationships/image" Target="../media/image15.png"/><Relationship Id="rId27" Type="http://schemas.openxmlformats.org/officeDocument/2006/relationships/image" Target="../media/image13.png"/><Relationship Id="rId30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image" Target="../media/image10.png"/><Relationship Id="rId3" Type="http://schemas.openxmlformats.org/officeDocument/2006/relationships/tags" Target="../tags/tag473.xml"/><Relationship Id="rId21" Type="http://schemas.openxmlformats.org/officeDocument/2006/relationships/tags" Target="../tags/tag491.xml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image" Target="../media/image9.png"/><Relationship Id="rId33" Type="http://schemas.openxmlformats.org/officeDocument/2006/relationships/image" Target="../media/image18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29" Type="http://schemas.openxmlformats.org/officeDocument/2006/relationships/image" Target="../media/image13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image" Target="../media/image15.png"/><Relationship Id="rId32" Type="http://schemas.openxmlformats.org/officeDocument/2006/relationships/image" Target="../media/image17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12.png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image" Target="../media/image160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tags" Target="../tags/tag492.xml"/><Relationship Id="rId27" Type="http://schemas.openxmlformats.org/officeDocument/2006/relationships/image" Target="../media/image11.png"/><Relationship Id="rId30" Type="http://schemas.openxmlformats.org/officeDocument/2006/relationships/image" Target="../media/image14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tags" Target="../tags/tag510.xml"/><Relationship Id="rId26" Type="http://schemas.openxmlformats.org/officeDocument/2006/relationships/slideLayout" Target="../slideLayouts/slideLayout13.xml"/><Relationship Id="rId39" Type="http://schemas.openxmlformats.org/officeDocument/2006/relationships/image" Target="../media/image21.png"/><Relationship Id="rId3" Type="http://schemas.openxmlformats.org/officeDocument/2006/relationships/tags" Target="../tags/tag495.xml"/><Relationship Id="rId21" Type="http://schemas.openxmlformats.org/officeDocument/2006/relationships/tags" Target="../tags/tag513.xml"/><Relationship Id="rId34" Type="http://schemas.openxmlformats.org/officeDocument/2006/relationships/image" Target="../media/image160.png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tags" Target="../tags/tag517.xml"/><Relationship Id="rId33" Type="http://schemas.openxmlformats.org/officeDocument/2006/relationships/image" Target="../media/image140.png"/><Relationship Id="rId38" Type="http://schemas.openxmlformats.org/officeDocument/2006/relationships/image" Target="../media/image20.png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tags" Target="../tags/tag512.xml"/><Relationship Id="rId29" Type="http://schemas.openxmlformats.org/officeDocument/2006/relationships/image" Target="../media/image10.png"/><Relationship Id="rId1" Type="http://schemas.openxmlformats.org/officeDocument/2006/relationships/tags" Target="../tags/tag493.x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tags" Target="../tags/tag516.xml"/><Relationship Id="rId32" Type="http://schemas.openxmlformats.org/officeDocument/2006/relationships/image" Target="../media/image13.png"/><Relationship Id="rId37" Type="http://schemas.openxmlformats.org/officeDocument/2006/relationships/image" Target="../media/image19.png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tags" Target="../tags/tag515.xml"/><Relationship Id="rId28" Type="http://schemas.openxmlformats.org/officeDocument/2006/relationships/image" Target="../media/image9.png"/><Relationship Id="rId36" Type="http://schemas.openxmlformats.org/officeDocument/2006/relationships/image" Target="../media/image18.png"/><Relationship Id="rId10" Type="http://schemas.openxmlformats.org/officeDocument/2006/relationships/tags" Target="../tags/tag502.xml"/><Relationship Id="rId19" Type="http://schemas.openxmlformats.org/officeDocument/2006/relationships/tags" Target="../tags/tag511.xml"/><Relationship Id="rId31" Type="http://schemas.openxmlformats.org/officeDocument/2006/relationships/image" Target="../media/image12.png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tags" Target="../tags/tag514.xml"/><Relationship Id="rId27" Type="http://schemas.openxmlformats.org/officeDocument/2006/relationships/image" Target="../media/image15.png"/><Relationship Id="rId30" Type="http://schemas.openxmlformats.org/officeDocument/2006/relationships/image" Target="../media/image11.png"/><Relationship Id="rId35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7" Type="http://schemas.openxmlformats.org/officeDocument/2006/relationships/image" Target="../media/image25.png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22.xml"/><Relationship Id="rId4" Type="http://schemas.openxmlformats.org/officeDocument/2006/relationships/tags" Target="../tags/tag5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7" Type="http://schemas.openxmlformats.org/officeDocument/2006/relationships/image" Target="../media/image26.png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31.xml"/><Relationship Id="rId4" Type="http://schemas.openxmlformats.org/officeDocument/2006/relationships/tags" Target="../tags/tag53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7" Type="http://schemas.openxmlformats.org/officeDocument/2006/relationships/image" Target="../media/image27.png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36.xml"/><Relationship Id="rId4" Type="http://schemas.openxmlformats.org/officeDocument/2006/relationships/tags" Target="../tags/tag53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539.xml"/><Relationship Id="rId7" Type="http://schemas.openxmlformats.org/officeDocument/2006/relationships/image" Target="../media/image28.png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41.xml"/><Relationship Id="rId4" Type="http://schemas.openxmlformats.org/officeDocument/2006/relationships/tags" Target="../tags/tag54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544.xml"/><Relationship Id="rId7" Type="http://schemas.openxmlformats.org/officeDocument/2006/relationships/image" Target="../media/image29.png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46.xml"/><Relationship Id="rId4" Type="http://schemas.openxmlformats.org/officeDocument/2006/relationships/tags" Target="../tags/tag54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2.png"/><Relationship Id="rId3" Type="http://schemas.openxmlformats.org/officeDocument/2006/relationships/tags" Target="../tags/tag549.xml"/><Relationship Id="rId21" Type="http://schemas.openxmlformats.org/officeDocument/2006/relationships/image" Target="../media/image16.png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image" Target="../media/image11.png"/><Relationship Id="rId2" Type="http://schemas.openxmlformats.org/officeDocument/2006/relationships/tags" Target="../tags/tag548.xml"/><Relationship Id="rId16" Type="http://schemas.openxmlformats.org/officeDocument/2006/relationships/image" Target="../media/image10.png"/><Relationship Id="rId20" Type="http://schemas.openxmlformats.org/officeDocument/2006/relationships/tags" Target="../tags/tag556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5" Type="http://schemas.openxmlformats.org/officeDocument/2006/relationships/tags" Target="../tags/tag551.xml"/><Relationship Id="rId15" Type="http://schemas.openxmlformats.org/officeDocument/2006/relationships/image" Target="../media/image9.png"/><Relationship Id="rId10" Type="http://schemas.openxmlformats.org/officeDocument/2006/relationships/tags" Target="../tags/tag556.xml"/><Relationship Id="rId19" Type="http://schemas.openxmlformats.org/officeDocument/2006/relationships/image" Target="../media/image13.png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26" Type="http://schemas.openxmlformats.org/officeDocument/2006/relationships/image" Target="../media/image13.png"/><Relationship Id="rId3" Type="http://schemas.openxmlformats.org/officeDocument/2006/relationships/tags" Target="../tags/tag561.xml"/><Relationship Id="rId21" Type="http://schemas.openxmlformats.org/officeDocument/2006/relationships/image" Target="../media/image29.png"/><Relationship Id="rId7" Type="http://schemas.openxmlformats.org/officeDocument/2006/relationships/tags" Target="../tags/tag565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image" Target="../media/image12.png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0" Type="http://schemas.openxmlformats.org/officeDocument/2006/relationships/slideLayout" Target="../slideLayouts/slideLayout13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24" Type="http://schemas.openxmlformats.org/officeDocument/2006/relationships/image" Target="../media/image11.png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23" Type="http://schemas.openxmlformats.org/officeDocument/2006/relationships/image" Target="../media/image10.png"/><Relationship Id="rId28" Type="http://schemas.openxmlformats.org/officeDocument/2006/relationships/image" Target="../media/image16.png"/><Relationship Id="rId10" Type="http://schemas.openxmlformats.org/officeDocument/2006/relationships/tags" Target="../tags/tag568.xml"/><Relationship Id="rId19" Type="http://schemas.openxmlformats.org/officeDocument/2006/relationships/tags" Target="../tags/tag577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image" Target="../media/image9.png"/><Relationship Id="rId27" Type="http://schemas.openxmlformats.org/officeDocument/2006/relationships/tags" Target="../tags/tag56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tags" Target="../tags/tag590.xml"/><Relationship Id="rId18" Type="http://schemas.openxmlformats.org/officeDocument/2006/relationships/tags" Target="../tags/tag595.xml"/><Relationship Id="rId26" Type="http://schemas.openxmlformats.org/officeDocument/2006/relationships/image" Target="../media/image10.png"/><Relationship Id="rId3" Type="http://schemas.openxmlformats.org/officeDocument/2006/relationships/tags" Target="../tags/tag580.xml"/><Relationship Id="rId21" Type="http://schemas.openxmlformats.org/officeDocument/2006/relationships/tags" Target="../tags/tag598.xml"/><Relationship Id="rId34" Type="http://schemas.openxmlformats.org/officeDocument/2006/relationships/image" Target="../media/image32.png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17" Type="http://schemas.openxmlformats.org/officeDocument/2006/relationships/tags" Target="../tags/tag594.xml"/><Relationship Id="rId25" Type="http://schemas.openxmlformats.org/officeDocument/2006/relationships/image" Target="../media/image9.png"/><Relationship Id="rId33" Type="http://schemas.openxmlformats.org/officeDocument/2006/relationships/image" Target="../media/image31.png"/><Relationship Id="rId2" Type="http://schemas.openxmlformats.org/officeDocument/2006/relationships/tags" Target="../tags/tag579.xml"/><Relationship Id="rId16" Type="http://schemas.openxmlformats.org/officeDocument/2006/relationships/tags" Target="../tags/tag593.xml"/><Relationship Id="rId20" Type="http://schemas.openxmlformats.org/officeDocument/2006/relationships/tags" Target="../tags/tag597.xml"/><Relationship Id="rId29" Type="http://schemas.openxmlformats.org/officeDocument/2006/relationships/image" Target="../media/image13.png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24" Type="http://schemas.openxmlformats.org/officeDocument/2006/relationships/image" Target="../media/image29.png"/><Relationship Id="rId32" Type="http://schemas.openxmlformats.org/officeDocument/2006/relationships/image" Target="../media/image30.png"/><Relationship Id="rId5" Type="http://schemas.openxmlformats.org/officeDocument/2006/relationships/tags" Target="../tags/tag582.xml"/><Relationship Id="rId15" Type="http://schemas.openxmlformats.org/officeDocument/2006/relationships/tags" Target="../tags/tag592.xm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12.png"/><Relationship Id="rId10" Type="http://schemas.openxmlformats.org/officeDocument/2006/relationships/tags" Target="../tags/tag587.xml"/><Relationship Id="rId19" Type="http://schemas.openxmlformats.org/officeDocument/2006/relationships/tags" Target="../tags/tag596.xml"/><Relationship Id="rId31" Type="http://schemas.openxmlformats.org/officeDocument/2006/relationships/image" Target="../media/image16.png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tags" Target="../tags/tag591.xml"/><Relationship Id="rId22" Type="http://schemas.openxmlformats.org/officeDocument/2006/relationships/tags" Target="../tags/tag599.xml"/><Relationship Id="rId27" Type="http://schemas.openxmlformats.org/officeDocument/2006/relationships/image" Target="../media/image11.png"/><Relationship Id="rId30" Type="http://schemas.openxmlformats.org/officeDocument/2006/relationships/tags" Target="../tags/tag58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607.xml"/><Relationship Id="rId13" Type="http://schemas.openxmlformats.org/officeDocument/2006/relationships/tags" Target="../tags/tag612.xml"/><Relationship Id="rId18" Type="http://schemas.openxmlformats.org/officeDocument/2006/relationships/tags" Target="../tags/tag617.xml"/><Relationship Id="rId26" Type="http://schemas.openxmlformats.org/officeDocument/2006/relationships/slideLayout" Target="../slideLayouts/slideLayout13.xml"/><Relationship Id="rId39" Type="http://schemas.openxmlformats.org/officeDocument/2006/relationships/image" Target="../media/image34.png"/><Relationship Id="rId3" Type="http://schemas.openxmlformats.org/officeDocument/2006/relationships/tags" Target="../tags/tag602.xml"/><Relationship Id="rId21" Type="http://schemas.openxmlformats.org/officeDocument/2006/relationships/tags" Target="../tags/tag620.xml"/><Relationship Id="rId34" Type="http://schemas.openxmlformats.org/officeDocument/2006/relationships/image" Target="../media/image33.png"/><Relationship Id="rId7" Type="http://schemas.openxmlformats.org/officeDocument/2006/relationships/tags" Target="../tags/tag606.xml"/><Relationship Id="rId12" Type="http://schemas.openxmlformats.org/officeDocument/2006/relationships/tags" Target="../tags/tag611.xml"/><Relationship Id="rId17" Type="http://schemas.openxmlformats.org/officeDocument/2006/relationships/tags" Target="../tags/tag616.xml"/><Relationship Id="rId25" Type="http://schemas.openxmlformats.org/officeDocument/2006/relationships/tags" Target="../tags/tag624.xml"/><Relationship Id="rId33" Type="http://schemas.openxmlformats.org/officeDocument/2006/relationships/tags" Target="../tags/tag609.xml"/><Relationship Id="rId38" Type="http://schemas.openxmlformats.org/officeDocument/2006/relationships/tags" Target="../tags/tag621.xml"/><Relationship Id="rId2" Type="http://schemas.openxmlformats.org/officeDocument/2006/relationships/tags" Target="../tags/tag601.xml"/><Relationship Id="rId16" Type="http://schemas.openxmlformats.org/officeDocument/2006/relationships/tags" Target="../tags/tag615.xml"/><Relationship Id="rId20" Type="http://schemas.openxmlformats.org/officeDocument/2006/relationships/tags" Target="../tags/tag619.xml"/><Relationship Id="rId29" Type="http://schemas.openxmlformats.org/officeDocument/2006/relationships/image" Target="../media/image10.png"/><Relationship Id="rId41" Type="http://schemas.openxmlformats.org/officeDocument/2006/relationships/image" Target="../media/image32.png"/><Relationship Id="rId1" Type="http://schemas.openxmlformats.org/officeDocument/2006/relationships/tags" Target="../tags/tag600.xml"/><Relationship Id="rId6" Type="http://schemas.openxmlformats.org/officeDocument/2006/relationships/tags" Target="../tags/tag605.xml"/><Relationship Id="rId11" Type="http://schemas.openxmlformats.org/officeDocument/2006/relationships/tags" Target="../tags/tag610.xml"/><Relationship Id="rId24" Type="http://schemas.openxmlformats.org/officeDocument/2006/relationships/tags" Target="../tags/tag623.xml"/><Relationship Id="rId32" Type="http://schemas.openxmlformats.org/officeDocument/2006/relationships/image" Target="../media/image13.png"/><Relationship Id="rId37" Type="http://schemas.openxmlformats.org/officeDocument/2006/relationships/image" Target="../media/image31.png"/><Relationship Id="rId40" Type="http://schemas.openxmlformats.org/officeDocument/2006/relationships/image" Target="../media/image35.png"/><Relationship Id="rId5" Type="http://schemas.openxmlformats.org/officeDocument/2006/relationships/tags" Target="../tags/tag604.xml"/><Relationship Id="rId15" Type="http://schemas.openxmlformats.org/officeDocument/2006/relationships/tags" Target="../tags/tag614.xml"/><Relationship Id="rId23" Type="http://schemas.openxmlformats.org/officeDocument/2006/relationships/tags" Target="../tags/tag622.xml"/><Relationship Id="rId28" Type="http://schemas.openxmlformats.org/officeDocument/2006/relationships/image" Target="../media/image9.png"/><Relationship Id="rId36" Type="http://schemas.openxmlformats.org/officeDocument/2006/relationships/image" Target="../media/image330.png"/><Relationship Id="rId10" Type="http://schemas.openxmlformats.org/officeDocument/2006/relationships/tags" Target="../tags/tag609.xml"/><Relationship Id="rId19" Type="http://schemas.openxmlformats.org/officeDocument/2006/relationships/tags" Target="../tags/tag618.xml"/><Relationship Id="rId31" Type="http://schemas.openxmlformats.org/officeDocument/2006/relationships/image" Target="../media/image12.png"/><Relationship Id="rId4" Type="http://schemas.openxmlformats.org/officeDocument/2006/relationships/tags" Target="../tags/tag603.xml"/><Relationship Id="rId9" Type="http://schemas.openxmlformats.org/officeDocument/2006/relationships/tags" Target="../tags/tag608.xml"/><Relationship Id="rId14" Type="http://schemas.openxmlformats.org/officeDocument/2006/relationships/tags" Target="../tags/tag613.xml"/><Relationship Id="rId22" Type="http://schemas.openxmlformats.org/officeDocument/2006/relationships/tags" Target="../tags/tag621.xml"/><Relationship Id="rId27" Type="http://schemas.openxmlformats.org/officeDocument/2006/relationships/image" Target="../media/image29.png"/><Relationship Id="rId30" Type="http://schemas.openxmlformats.org/officeDocument/2006/relationships/image" Target="../media/image11.png"/><Relationship Id="rId35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627.xml"/><Relationship Id="rId7" Type="http://schemas.openxmlformats.org/officeDocument/2006/relationships/image" Target="../media/image36.png"/><Relationship Id="rId2" Type="http://schemas.openxmlformats.org/officeDocument/2006/relationships/tags" Target="../tags/tag626.xml"/><Relationship Id="rId1" Type="http://schemas.openxmlformats.org/officeDocument/2006/relationships/tags" Target="../tags/tag62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29.xml"/><Relationship Id="rId4" Type="http://schemas.openxmlformats.org/officeDocument/2006/relationships/tags" Target="../tags/tag6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632.xml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34.xml"/><Relationship Id="rId4" Type="http://schemas.openxmlformats.org/officeDocument/2006/relationships/tags" Target="../tags/tag6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637.xml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39.xml"/><Relationship Id="rId4" Type="http://schemas.openxmlformats.org/officeDocument/2006/relationships/tags" Target="../tags/tag63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642.xml"/><Relationship Id="rId2" Type="http://schemas.openxmlformats.org/officeDocument/2006/relationships/tags" Target="../tags/tag641.xml"/><Relationship Id="rId1" Type="http://schemas.openxmlformats.org/officeDocument/2006/relationships/tags" Target="../tags/tag64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44.xml"/><Relationship Id="rId4" Type="http://schemas.openxmlformats.org/officeDocument/2006/relationships/tags" Target="../tags/tag64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647.xml"/><Relationship Id="rId2" Type="http://schemas.openxmlformats.org/officeDocument/2006/relationships/tags" Target="../tags/tag646.xml"/><Relationship Id="rId1" Type="http://schemas.openxmlformats.org/officeDocument/2006/relationships/tags" Target="../tags/tag64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49.xml"/><Relationship Id="rId4" Type="http://schemas.openxmlformats.org/officeDocument/2006/relationships/tags" Target="../tags/tag64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652.xml"/><Relationship Id="rId2" Type="http://schemas.openxmlformats.org/officeDocument/2006/relationships/tags" Target="../tags/tag651.xml"/><Relationship Id="rId1" Type="http://schemas.openxmlformats.org/officeDocument/2006/relationships/tags" Target="../tags/tag65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54.xml"/><Relationship Id="rId4" Type="http://schemas.openxmlformats.org/officeDocument/2006/relationships/tags" Target="../tags/tag65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657.xml"/><Relationship Id="rId7" Type="http://schemas.openxmlformats.org/officeDocument/2006/relationships/image" Target="../media/image37.png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59.xml"/><Relationship Id="rId4" Type="http://schemas.openxmlformats.org/officeDocument/2006/relationships/tags" Target="../tags/tag6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662.xml"/><Relationship Id="rId7" Type="http://schemas.openxmlformats.org/officeDocument/2006/relationships/image" Target="../media/image38.png"/><Relationship Id="rId2" Type="http://schemas.openxmlformats.org/officeDocument/2006/relationships/tags" Target="../tags/tag661.xml"/><Relationship Id="rId1" Type="http://schemas.openxmlformats.org/officeDocument/2006/relationships/tags" Target="../tags/tag66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64.xml"/><Relationship Id="rId4" Type="http://schemas.openxmlformats.org/officeDocument/2006/relationships/tags" Target="../tags/tag66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7" Type="http://schemas.openxmlformats.org/officeDocument/2006/relationships/image" Target="../media/image39.png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69.xml"/><Relationship Id="rId4" Type="http://schemas.openxmlformats.org/officeDocument/2006/relationships/tags" Target="../tags/tag668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13" Type="http://schemas.openxmlformats.org/officeDocument/2006/relationships/image" Target="../media/image41.png"/><Relationship Id="rId3" Type="http://schemas.openxmlformats.org/officeDocument/2006/relationships/tags" Target="../tags/tag671.xml"/><Relationship Id="rId7" Type="http://schemas.openxmlformats.org/officeDocument/2006/relationships/tags" Target="../tags/tag675.xml"/><Relationship Id="rId12" Type="http://schemas.openxmlformats.org/officeDocument/2006/relationships/image" Target="../media/image2.wmf"/><Relationship Id="rId2" Type="http://schemas.openxmlformats.org/officeDocument/2006/relationships/tags" Target="../tags/tag670.xml"/><Relationship Id="rId1" Type="http://schemas.openxmlformats.org/officeDocument/2006/relationships/vmlDrawing" Target="../drawings/vmlDrawing1.vml"/><Relationship Id="rId6" Type="http://schemas.openxmlformats.org/officeDocument/2006/relationships/tags" Target="../tags/tag674.xml"/><Relationship Id="rId11" Type="http://schemas.openxmlformats.org/officeDocument/2006/relationships/oleObject" Target="../embeddings/oleObject1.bin"/><Relationship Id="rId5" Type="http://schemas.openxmlformats.org/officeDocument/2006/relationships/tags" Target="../tags/tag673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image" Target="../media/image4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684.xml"/><Relationship Id="rId13" Type="http://schemas.openxmlformats.org/officeDocument/2006/relationships/image" Target="../media/image3.wmf"/><Relationship Id="rId18" Type="http://schemas.openxmlformats.org/officeDocument/2006/relationships/image" Target="../media/image39.png"/><Relationship Id="rId3" Type="http://schemas.openxmlformats.org/officeDocument/2006/relationships/tags" Target="../tags/tag679.xml"/><Relationship Id="rId7" Type="http://schemas.openxmlformats.org/officeDocument/2006/relationships/tags" Target="../tags/tag683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42.png"/><Relationship Id="rId2" Type="http://schemas.openxmlformats.org/officeDocument/2006/relationships/tags" Target="../tags/tag678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2.vml"/><Relationship Id="rId6" Type="http://schemas.openxmlformats.org/officeDocument/2006/relationships/tags" Target="../tags/tag682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681.xml"/><Relationship Id="rId15" Type="http://schemas.openxmlformats.org/officeDocument/2006/relationships/image" Target="../media/image4.wmf"/><Relationship Id="rId10" Type="http://schemas.openxmlformats.org/officeDocument/2006/relationships/tags" Target="../tags/tag686.xml"/><Relationship Id="rId4" Type="http://schemas.openxmlformats.org/officeDocument/2006/relationships/tags" Target="../tags/tag680.xml"/><Relationship Id="rId9" Type="http://schemas.openxmlformats.org/officeDocument/2006/relationships/tags" Target="../tags/tag685.xml"/><Relationship Id="rId14" Type="http://schemas.openxmlformats.org/officeDocument/2006/relationships/oleObject" Target="../embeddings/oleObject3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693.xml"/><Relationship Id="rId13" Type="http://schemas.openxmlformats.org/officeDocument/2006/relationships/image" Target="../media/image39.png"/><Relationship Id="rId3" Type="http://schemas.openxmlformats.org/officeDocument/2006/relationships/tags" Target="../tags/tag688.xml"/><Relationship Id="rId7" Type="http://schemas.openxmlformats.org/officeDocument/2006/relationships/tags" Target="../tags/tag692.xml"/><Relationship Id="rId12" Type="http://schemas.openxmlformats.org/officeDocument/2006/relationships/image" Target="../media/image42.png"/><Relationship Id="rId2" Type="http://schemas.openxmlformats.org/officeDocument/2006/relationships/tags" Target="../tags/tag687.xml"/><Relationship Id="rId1" Type="http://schemas.openxmlformats.org/officeDocument/2006/relationships/vmlDrawing" Target="../drawings/vmlDrawing3.vml"/><Relationship Id="rId6" Type="http://schemas.openxmlformats.org/officeDocument/2006/relationships/tags" Target="../tags/tag691.xml"/><Relationship Id="rId11" Type="http://schemas.openxmlformats.org/officeDocument/2006/relationships/image" Target="../media/image5.wmf"/><Relationship Id="rId5" Type="http://schemas.openxmlformats.org/officeDocument/2006/relationships/tags" Target="../tags/tag690.xml"/><Relationship Id="rId10" Type="http://schemas.openxmlformats.org/officeDocument/2006/relationships/oleObject" Target="../embeddings/oleObject4.bin"/><Relationship Id="rId4" Type="http://schemas.openxmlformats.org/officeDocument/2006/relationships/tags" Target="../tags/tag689.xml"/><Relationship Id="rId9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700.xml"/><Relationship Id="rId13" Type="http://schemas.openxmlformats.org/officeDocument/2006/relationships/oleObject" Target="../embeddings/oleObject6.bin"/><Relationship Id="rId3" Type="http://schemas.openxmlformats.org/officeDocument/2006/relationships/tags" Target="../tags/tag695.xml"/><Relationship Id="rId7" Type="http://schemas.openxmlformats.org/officeDocument/2006/relationships/tags" Target="../tags/tag699.xml"/><Relationship Id="rId12" Type="http://schemas.openxmlformats.org/officeDocument/2006/relationships/image" Target="../media/image6.wmf"/><Relationship Id="rId2" Type="http://schemas.openxmlformats.org/officeDocument/2006/relationships/tags" Target="../tags/tag694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8.xml"/><Relationship Id="rId11" Type="http://schemas.openxmlformats.org/officeDocument/2006/relationships/oleObject" Target="../embeddings/oleObject5.bin"/><Relationship Id="rId5" Type="http://schemas.openxmlformats.org/officeDocument/2006/relationships/tags" Target="../tags/tag697.xml"/><Relationship Id="rId15" Type="http://schemas.openxmlformats.org/officeDocument/2006/relationships/image" Target="../media/image42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696.xml"/><Relationship Id="rId9" Type="http://schemas.openxmlformats.org/officeDocument/2006/relationships/tags" Target="../tags/tag701.xml"/><Relationship Id="rId14" Type="http://schemas.openxmlformats.org/officeDocument/2006/relationships/image" Target="../media/image7.w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703.xml"/><Relationship Id="rId7" Type="http://schemas.openxmlformats.org/officeDocument/2006/relationships/tags" Target="../tags/tag707.xml"/><Relationship Id="rId2" Type="http://schemas.openxmlformats.org/officeDocument/2006/relationships/tags" Target="../tags/tag702.xml"/><Relationship Id="rId1" Type="http://schemas.openxmlformats.org/officeDocument/2006/relationships/vmlDrawing" Target="../drawings/vmlDrawing5.vml"/><Relationship Id="rId6" Type="http://schemas.openxmlformats.org/officeDocument/2006/relationships/tags" Target="../tags/tag706.xml"/><Relationship Id="rId11" Type="http://schemas.openxmlformats.org/officeDocument/2006/relationships/image" Target="../media/image39.png"/><Relationship Id="rId5" Type="http://schemas.openxmlformats.org/officeDocument/2006/relationships/tags" Target="../tags/tag705.xml"/><Relationship Id="rId10" Type="http://schemas.openxmlformats.org/officeDocument/2006/relationships/image" Target="../media/image8.wmf"/><Relationship Id="rId4" Type="http://schemas.openxmlformats.org/officeDocument/2006/relationships/tags" Target="../tags/tag704.xml"/><Relationship Id="rId9" Type="http://schemas.openxmlformats.org/officeDocument/2006/relationships/oleObject" Target="../embeddings/oleObject7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710.xml"/><Relationship Id="rId7" Type="http://schemas.openxmlformats.org/officeDocument/2006/relationships/image" Target="../media/image39.png"/><Relationship Id="rId2" Type="http://schemas.openxmlformats.org/officeDocument/2006/relationships/tags" Target="../tags/tag709.xml"/><Relationship Id="rId1" Type="http://schemas.openxmlformats.org/officeDocument/2006/relationships/tags" Target="../tags/tag70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12.xml"/><Relationship Id="rId4" Type="http://schemas.openxmlformats.org/officeDocument/2006/relationships/tags" Target="../tags/tag711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tags" Target="../tags/tag719.xml"/><Relationship Id="rId13" Type="http://schemas.openxmlformats.org/officeDocument/2006/relationships/image" Target="../media/image39.png"/><Relationship Id="rId3" Type="http://schemas.openxmlformats.org/officeDocument/2006/relationships/tags" Target="../tags/tag714.xml"/><Relationship Id="rId7" Type="http://schemas.openxmlformats.org/officeDocument/2006/relationships/tags" Target="../tags/tag718.xml"/><Relationship Id="rId12" Type="http://schemas.openxmlformats.org/officeDocument/2006/relationships/image" Target="../media/image41.png"/><Relationship Id="rId2" Type="http://schemas.openxmlformats.org/officeDocument/2006/relationships/tags" Target="../tags/tag713.xml"/><Relationship Id="rId1" Type="http://schemas.openxmlformats.org/officeDocument/2006/relationships/vmlDrawing" Target="../drawings/vmlDrawing6.vml"/><Relationship Id="rId6" Type="http://schemas.openxmlformats.org/officeDocument/2006/relationships/tags" Target="../tags/tag717.xml"/><Relationship Id="rId11" Type="http://schemas.openxmlformats.org/officeDocument/2006/relationships/image" Target="../media/image9.wmf"/><Relationship Id="rId5" Type="http://schemas.openxmlformats.org/officeDocument/2006/relationships/tags" Target="../tags/tag716.xml"/><Relationship Id="rId10" Type="http://schemas.openxmlformats.org/officeDocument/2006/relationships/oleObject" Target="../embeddings/oleObject8.bin"/><Relationship Id="rId4" Type="http://schemas.openxmlformats.org/officeDocument/2006/relationships/tags" Target="../tags/tag715.xml"/><Relationship Id="rId9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13" Type="http://schemas.openxmlformats.org/officeDocument/2006/relationships/image" Target="../media/image10.wmf"/><Relationship Id="rId18" Type="http://schemas.openxmlformats.org/officeDocument/2006/relationships/image" Target="../media/image39.png"/><Relationship Id="rId3" Type="http://schemas.openxmlformats.org/officeDocument/2006/relationships/tags" Target="../tags/tag721.xml"/><Relationship Id="rId7" Type="http://schemas.openxmlformats.org/officeDocument/2006/relationships/tags" Target="../tags/tag725.xml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42.png"/><Relationship Id="rId2" Type="http://schemas.openxmlformats.org/officeDocument/2006/relationships/tags" Target="../tags/tag720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7.vml"/><Relationship Id="rId6" Type="http://schemas.openxmlformats.org/officeDocument/2006/relationships/tags" Target="../tags/tag724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23.xml"/><Relationship Id="rId15" Type="http://schemas.openxmlformats.org/officeDocument/2006/relationships/image" Target="../media/image11.wmf"/><Relationship Id="rId10" Type="http://schemas.openxmlformats.org/officeDocument/2006/relationships/tags" Target="../tags/tag728.xml"/><Relationship Id="rId4" Type="http://schemas.openxmlformats.org/officeDocument/2006/relationships/tags" Target="../tags/tag722.xml"/><Relationship Id="rId9" Type="http://schemas.openxmlformats.org/officeDocument/2006/relationships/tags" Target="../tags/tag727.xml"/><Relationship Id="rId14" Type="http://schemas.openxmlformats.org/officeDocument/2006/relationships/oleObject" Target="../embeddings/oleObject10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tags" Target="../tags/tag735.xml"/><Relationship Id="rId13" Type="http://schemas.openxmlformats.org/officeDocument/2006/relationships/image" Target="../media/image12.wmf"/><Relationship Id="rId18" Type="http://schemas.openxmlformats.org/officeDocument/2006/relationships/image" Target="../media/image54.png"/><Relationship Id="rId3" Type="http://schemas.openxmlformats.org/officeDocument/2006/relationships/tags" Target="../tags/tag730.xml"/><Relationship Id="rId7" Type="http://schemas.openxmlformats.org/officeDocument/2006/relationships/tags" Target="../tags/tag734.xml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2.png"/><Relationship Id="rId2" Type="http://schemas.openxmlformats.org/officeDocument/2006/relationships/tags" Target="../tags/tag729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8.vml"/><Relationship Id="rId6" Type="http://schemas.openxmlformats.org/officeDocument/2006/relationships/tags" Target="../tags/tag733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32.xml"/><Relationship Id="rId15" Type="http://schemas.openxmlformats.org/officeDocument/2006/relationships/image" Target="../media/image13.wmf"/><Relationship Id="rId10" Type="http://schemas.openxmlformats.org/officeDocument/2006/relationships/tags" Target="../tags/tag737.xml"/><Relationship Id="rId4" Type="http://schemas.openxmlformats.org/officeDocument/2006/relationships/tags" Target="../tags/tag731.xml"/><Relationship Id="rId9" Type="http://schemas.openxmlformats.org/officeDocument/2006/relationships/tags" Target="../tags/tag736.xml"/><Relationship Id="rId14" Type="http://schemas.openxmlformats.org/officeDocument/2006/relationships/oleObject" Target="../embeddings/oleObject12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740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42.xml"/><Relationship Id="rId4" Type="http://schemas.openxmlformats.org/officeDocument/2006/relationships/tags" Target="../tags/tag74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745.xml"/><Relationship Id="rId7" Type="http://schemas.openxmlformats.org/officeDocument/2006/relationships/image" Target="../media/image55.png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47.xml"/><Relationship Id="rId4" Type="http://schemas.openxmlformats.org/officeDocument/2006/relationships/tags" Target="../tags/tag74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750.xml"/><Relationship Id="rId7" Type="http://schemas.openxmlformats.org/officeDocument/2006/relationships/image" Target="../media/image56.png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52.xml"/><Relationship Id="rId4" Type="http://schemas.openxmlformats.org/officeDocument/2006/relationships/tags" Target="../tags/tag75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755.xml"/><Relationship Id="rId7" Type="http://schemas.openxmlformats.org/officeDocument/2006/relationships/image" Target="../media/image57.png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57.xml"/><Relationship Id="rId4" Type="http://schemas.openxmlformats.org/officeDocument/2006/relationships/tags" Target="../tags/tag7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tags" Target="../tags/tag764.xml"/><Relationship Id="rId13" Type="http://schemas.openxmlformats.org/officeDocument/2006/relationships/image" Target="../media/image59.png"/><Relationship Id="rId3" Type="http://schemas.openxmlformats.org/officeDocument/2006/relationships/tags" Target="../tags/tag759.xml"/><Relationship Id="rId7" Type="http://schemas.openxmlformats.org/officeDocument/2006/relationships/tags" Target="../tags/tag763.xml"/><Relationship Id="rId12" Type="http://schemas.openxmlformats.org/officeDocument/2006/relationships/image" Target="../media/image14.wmf"/><Relationship Id="rId2" Type="http://schemas.openxmlformats.org/officeDocument/2006/relationships/tags" Target="../tags/tag758.xml"/><Relationship Id="rId1" Type="http://schemas.openxmlformats.org/officeDocument/2006/relationships/vmlDrawing" Target="../drawings/vmlDrawing9.vml"/><Relationship Id="rId6" Type="http://schemas.openxmlformats.org/officeDocument/2006/relationships/tags" Target="../tags/tag762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761.xml"/><Relationship Id="rId15" Type="http://schemas.openxmlformats.org/officeDocument/2006/relationships/image" Target="../media/image57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760.xml"/><Relationship Id="rId9" Type="http://schemas.openxmlformats.org/officeDocument/2006/relationships/tags" Target="../tags/tag765.xml"/><Relationship Id="rId14" Type="http://schemas.openxmlformats.org/officeDocument/2006/relationships/image" Target="../media/image60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tags" Target="../tags/tag772.xml"/><Relationship Id="rId13" Type="http://schemas.openxmlformats.org/officeDocument/2006/relationships/image" Target="../media/image15.wmf"/><Relationship Id="rId18" Type="http://schemas.openxmlformats.org/officeDocument/2006/relationships/image" Target="../media/image57.png"/><Relationship Id="rId3" Type="http://schemas.openxmlformats.org/officeDocument/2006/relationships/tags" Target="../tags/tag767.xml"/><Relationship Id="rId7" Type="http://schemas.openxmlformats.org/officeDocument/2006/relationships/tags" Target="../tags/tag771.xml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60.png"/><Relationship Id="rId2" Type="http://schemas.openxmlformats.org/officeDocument/2006/relationships/tags" Target="../tags/tag766.xml"/><Relationship Id="rId16" Type="http://schemas.openxmlformats.org/officeDocument/2006/relationships/image" Target="../media/image59.png"/><Relationship Id="rId1" Type="http://schemas.openxmlformats.org/officeDocument/2006/relationships/vmlDrawing" Target="../drawings/vmlDrawing10.vml"/><Relationship Id="rId6" Type="http://schemas.openxmlformats.org/officeDocument/2006/relationships/tags" Target="../tags/tag770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769.xml"/><Relationship Id="rId15" Type="http://schemas.openxmlformats.org/officeDocument/2006/relationships/image" Target="../media/image16.wmf"/><Relationship Id="rId10" Type="http://schemas.openxmlformats.org/officeDocument/2006/relationships/tags" Target="../tags/tag774.xml"/><Relationship Id="rId4" Type="http://schemas.openxmlformats.org/officeDocument/2006/relationships/tags" Target="../tags/tag768.xml"/><Relationship Id="rId9" Type="http://schemas.openxmlformats.org/officeDocument/2006/relationships/tags" Target="../tags/tag773.xml"/><Relationship Id="rId14" Type="http://schemas.openxmlformats.org/officeDocument/2006/relationships/oleObject" Target="../embeddings/oleObject15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tags" Target="../tags/tag781.xml"/><Relationship Id="rId13" Type="http://schemas.openxmlformats.org/officeDocument/2006/relationships/image" Target="../media/image57.png"/><Relationship Id="rId3" Type="http://schemas.openxmlformats.org/officeDocument/2006/relationships/tags" Target="../tags/tag776.xml"/><Relationship Id="rId7" Type="http://schemas.openxmlformats.org/officeDocument/2006/relationships/tags" Target="../tags/tag780.xml"/><Relationship Id="rId12" Type="http://schemas.openxmlformats.org/officeDocument/2006/relationships/image" Target="../media/image60.png"/><Relationship Id="rId2" Type="http://schemas.openxmlformats.org/officeDocument/2006/relationships/tags" Target="../tags/tag77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779.xml"/><Relationship Id="rId11" Type="http://schemas.openxmlformats.org/officeDocument/2006/relationships/image" Target="../media/image17.wmf"/><Relationship Id="rId5" Type="http://schemas.openxmlformats.org/officeDocument/2006/relationships/tags" Target="../tags/tag778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777.xml"/><Relationship Id="rId9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783.xml"/><Relationship Id="rId7" Type="http://schemas.openxmlformats.org/officeDocument/2006/relationships/tags" Target="../tags/tag787.xml"/><Relationship Id="rId12" Type="http://schemas.openxmlformats.org/officeDocument/2006/relationships/image" Target="../media/image18.wmf"/><Relationship Id="rId2" Type="http://schemas.openxmlformats.org/officeDocument/2006/relationships/tags" Target="../tags/tag782.xml"/><Relationship Id="rId16" Type="http://schemas.openxmlformats.org/officeDocument/2006/relationships/image" Target="../media/image5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786.xml"/><Relationship Id="rId11" Type="http://schemas.openxmlformats.org/officeDocument/2006/relationships/oleObject" Target="../embeddings/oleObject17.bin"/><Relationship Id="rId5" Type="http://schemas.openxmlformats.org/officeDocument/2006/relationships/tags" Target="../tags/tag785.xml"/><Relationship Id="rId15" Type="http://schemas.openxmlformats.org/officeDocument/2006/relationships/image" Target="../media/image60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image" Target="../media/image19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791.xml"/><Relationship Id="rId7" Type="http://schemas.openxmlformats.org/officeDocument/2006/relationships/tags" Target="../tags/tag795.xml"/><Relationship Id="rId2" Type="http://schemas.openxmlformats.org/officeDocument/2006/relationships/tags" Target="../tags/tag790.xml"/><Relationship Id="rId1" Type="http://schemas.openxmlformats.org/officeDocument/2006/relationships/vmlDrawing" Target="../drawings/vmlDrawing13.vml"/><Relationship Id="rId6" Type="http://schemas.openxmlformats.org/officeDocument/2006/relationships/tags" Target="../tags/tag794.xml"/><Relationship Id="rId11" Type="http://schemas.openxmlformats.org/officeDocument/2006/relationships/image" Target="../media/image57.png"/><Relationship Id="rId5" Type="http://schemas.openxmlformats.org/officeDocument/2006/relationships/tags" Target="../tags/tag793.xml"/><Relationship Id="rId10" Type="http://schemas.openxmlformats.org/officeDocument/2006/relationships/image" Target="../media/image20.wmf"/><Relationship Id="rId4" Type="http://schemas.openxmlformats.org/officeDocument/2006/relationships/tags" Target="../tags/tag792.xml"/><Relationship Id="rId9" Type="http://schemas.openxmlformats.org/officeDocument/2006/relationships/oleObject" Target="../embeddings/oleObject19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tags" Target="../tags/tag802.xml"/><Relationship Id="rId13" Type="http://schemas.openxmlformats.org/officeDocument/2006/relationships/image" Target="../media/image57.png"/><Relationship Id="rId3" Type="http://schemas.openxmlformats.org/officeDocument/2006/relationships/tags" Target="../tags/tag797.xml"/><Relationship Id="rId7" Type="http://schemas.openxmlformats.org/officeDocument/2006/relationships/tags" Target="../tags/tag801.xml"/><Relationship Id="rId12" Type="http://schemas.openxmlformats.org/officeDocument/2006/relationships/image" Target="../media/image59.png"/><Relationship Id="rId2" Type="http://schemas.openxmlformats.org/officeDocument/2006/relationships/tags" Target="../tags/tag796.xml"/><Relationship Id="rId1" Type="http://schemas.openxmlformats.org/officeDocument/2006/relationships/vmlDrawing" Target="../drawings/vmlDrawing14.vml"/><Relationship Id="rId6" Type="http://schemas.openxmlformats.org/officeDocument/2006/relationships/tags" Target="../tags/tag800.xml"/><Relationship Id="rId11" Type="http://schemas.openxmlformats.org/officeDocument/2006/relationships/image" Target="../media/image21.wmf"/><Relationship Id="rId5" Type="http://schemas.openxmlformats.org/officeDocument/2006/relationships/tags" Target="../tags/tag799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798.xml"/><Relationship Id="rId9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image" Target="../media/image57.png"/><Relationship Id="rId3" Type="http://schemas.openxmlformats.org/officeDocument/2006/relationships/tags" Target="../tags/tag804.xml"/><Relationship Id="rId7" Type="http://schemas.openxmlformats.org/officeDocument/2006/relationships/tags" Target="../tags/tag808.xml"/><Relationship Id="rId12" Type="http://schemas.openxmlformats.org/officeDocument/2006/relationships/image" Target="../media/image60.png"/><Relationship Id="rId2" Type="http://schemas.openxmlformats.org/officeDocument/2006/relationships/tags" Target="../tags/tag803.xml"/><Relationship Id="rId1" Type="http://schemas.openxmlformats.org/officeDocument/2006/relationships/vmlDrawing" Target="../drawings/vmlDrawing15.vml"/><Relationship Id="rId6" Type="http://schemas.openxmlformats.org/officeDocument/2006/relationships/tags" Target="../tags/tag807.xml"/><Relationship Id="rId11" Type="http://schemas.openxmlformats.org/officeDocument/2006/relationships/image" Target="../media/image22.wmf"/><Relationship Id="rId5" Type="http://schemas.openxmlformats.org/officeDocument/2006/relationships/tags" Target="../tags/tag806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805.xml"/><Relationship Id="rId9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812.xml"/><Relationship Id="rId2" Type="http://schemas.openxmlformats.org/officeDocument/2006/relationships/tags" Target="../tags/tag811.xml"/><Relationship Id="rId1" Type="http://schemas.openxmlformats.org/officeDocument/2006/relationships/tags" Target="../tags/tag81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14.xml"/><Relationship Id="rId4" Type="http://schemas.openxmlformats.org/officeDocument/2006/relationships/tags" Target="../tags/tag8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817.xml"/><Relationship Id="rId7" Type="http://schemas.openxmlformats.org/officeDocument/2006/relationships/image" Target="../media/image69.png"/><Relationship Id="rId2" Type="http://schemas.openxmlformats.org/officeDocument/2006/relationships/tags" Target="../tags/tag816.xml"/><Relationship Id="rId1" Type="http://schemas.openxmlformats.org/officeDocument/2006/relationships/tags" Target="../tags/tag81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19.xml"/><Relationship Id="rId4" Type="http://schemas.openxmlformats.org/officeDocument/2006/relationships/tags" Target="../tags/tag818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tags" Target="../tags/tag827.xml"/><Relationship Id="rId13" Type="http://schemas.openxmlformats.org/officeDocument/2006/relationships/tags" Target="../tags/tag832.xml"/><Relationship Id="rId18" Type="http://schemas.openxmlformats.org/officeDocument/2006/relationships/tags" Target="../tags/tag837.xml"/><Relationship Id="rId3" Type="http://schemas.openxmlformats.org/officeDocument/2006/relationships/tags" Target="../tags/tag822.xml"/><Relationship Id="rId21" Type="http://schemas.openxmlformats.org/officeDocument/2006/relationships/tags" Target="../tags/tag840.xml"/><Relationship Id="rId7" Type="http://schemas.openxmlformats.org/officeDocument/2006/relationships/tags" Target="../tags/tag826.xml"/><Relationship Id="rId12" Type="http://schemas.openxmlformats.org/officeDocument/2006/relationships/tags" Target="../tags/tag831.xml"/><Relationship Id="rId17" Type="http://schemas.openxmlformats.org/officeDocument/2006/relationships/tags" Target="../tags/tag836.xml"/><Relationship Id="rId25" Type="http://schemas.openxmlformats.org/officeDocument/2006/relationships/slideLayout" Target="../slideLayouts/slideLayout13.xml"/><Relationship Id="rId2" Type="http://schemas.openxmlformats.org/officeDocument/2006/relationships/tags" Target="../tags/tag821.xml"/><Relationship Id="rId16" Type="http://schemas.openxmlformats.org/officeDocument/2006/relationships/tags" Target="../tags/tag835.xml"/><Relationship Id="rId20" Type="http://schemas.openxmlformats.org/officeDocument/2006/relationships/tags" Target="../tags/tag839.xml"/><Relationship Id="rId1" Type="http://schemas.openxmlformats.org/officeDocument/2006/relationships/tags" Target="../tags/tag820.xml"/><Relationship Id="rId6" Type="http://schemas.openxmlformats.org/officeDocument/2006/relationships/tags" Target="../tags/tag825.xml"/><Relationship Id="rId11" Type="http://schemas.openxmlformats.org/officeDocument/2006/relationships/tags" Target="../tags/tag830.xml"/><Relationship Id="rId24" Type="http://schemas.openxmlformats.org/officeDocument/2006/relationships/tags" Target="../tags/tag843.xml"/><Relationship Id="rId5" Type="http://schemas.openxmlformats.org/officeDocument/2006/relationships/tags" Target="../tags/tag824.xml"/><Relationship Id="rId15" Type="http://schemas.openxmlformats.org/officeDocument/2006/relationships/tags" Target="../tags/tag834.xml"/><Relationship Id="rId23" Type="http://schemas.openxmlformats.org/officeDocument/2006/relationships/tags" Target="../tags/tag842.xml"/><Relationship Id="rId10" Type="http://schemas.openxmlformats.org/officeDocument/2006/relationships/tags" Target="../tags/tag829.xml"/><Relationship Id="rId19" Type="http://schemas.openxmlformats.org/officeDocument/2006/relationships/tags" Target="../tags/tag838.xml"/><Relationship Id="rId4" Type="http://schemas.openxmlformats.org/officeDocument/2006/relationships/tags" Target="../tags/tag823.xml"/><Relationship Id="rId9" Type="http://schemas.openxmlformats.org/officeDocument/2006/relationships/tags" Target="../tags/tag828.xml"/><Relationship Id="rId14" Type="http://schemas.openxmlformats.org/officeDocument/2006/relationships/tags" Target="../tags/tag833.xml"/><Relationship Id="rId22" Type="http://schemas.openxmlformats.org/officeDocument/2006/relationships/tags" Target="../tags/tag8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algn="l"/>
            <a:r>
              <a:rPr lang="en-US" sz="4800">
                <a:solidFill>
                  <a:srgbClr val="92D050"/>
                </a:solidFill>
              </a:rPr>
              <a:t>Practical </a:t>
            </a:r>
            <a:r>
              <a:rPr lang="en-US" sz="4800" smtClean="0">
                <a:solidFill>
                  <a:srgbClr val="92D050"/>
                </a:solidFill>
              </a:rPr>
              <a:t>Aspects </a:t>
            </a:r>
            <a:r>
              <a:rPr lang="en-US" sz="4800" dirty="0" smtClean="0">
                <a:solidFill>
                  <a:srgbClr val="92D050"/>
                </a:solidFill>
              </a:rPr>
              <a:t>of        </a:t>
            </a:r>
            <a:r>
              <a:rPr lang="en-US" sz="4800" dirty="0">
                <a:solidFill>
                  <a:srgbClr val="92D050"/>
                </a:solidFill>
              </a:rPr>
              <a:t>Modern Cryptography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76600" y="3968750"/>
            <a:ext cx="5334000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66"/>
                </a:solidFill>
              </a:rPr>
              <a:t>Josh Benaloh</a:t>
            </a:r>
          </a:p>
          <a:p>
            <a:r>
              <a:rPr lang="en-US" sz="3600" dirty="0">
                <a:solidFill>
                  <a:srgbClr val="FFFF66"/>
                </a:solidFill>
              </a:rPr>
              <a:t>Brian </a:t>
            </a:r>
            <a:r>
              <a:rPr lang="en-US" sz="3600" dirty="0" smtClean="0">
                <a:solidFill>
                  <a:srgbClr val="FFFF66"/>
                </a:solidFill>
              </a:rPr>
              <a:t>LaMacchia</a:t>
            </a:r>
            <a:endParaRPr lang="en-US" sz="3600" dirty="0">
              <a:solidFill>
                <a:srgbClr val="FFFF66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1676400" y="3352800"/>
            <a:ext cx="25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D0D9">
                    <a:lumMod val="60000"/>
                    <a:lumOff val="40000"/>
                  </a:srgbClr>
                </a:solidFill>
                <a:latin typeface="Calibri"/>
              </a:rPr>
              <a:t>Winter 2011</a:t>
            </a:r>
          </a:p>
        </p:txBody>
      </p:sp>
    </p:spTree>
    <p:extLst>
      <p:ext uri="{BB962C8B-B14F-4D97-AF65-F5344CB8AC3E}">
        <p14:creationId xmlns:p14="http://schemas.microsoft.com/office/powerpoint/2010/main" val="29196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PoK</a:t>
            </a:r>
            <a:r>
              <a:rPr lang="en-US" dirty="0" smtClean="0"/>
              <a:t>:  Method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2B8D007-51B5-4E4D-9637-579C08C8B8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>
          <a:xfrm>
            <a:off x="1600200" y="3505200"/>
            <a:ext cx="5867400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Here is a nonce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4990" t="-12632" r="-2879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7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1D164C-470B-471A-BA44-0D3B0031BC7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275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OR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5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9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2763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4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5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6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7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8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9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82770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482771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82772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482773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48277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3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5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1D164C-470B-471A-BA44-0D3B0031BC7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275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OR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5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9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2763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4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5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6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7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8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9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82770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482771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82772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482773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48277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2776" name="Text Box 2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7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7" name="Text Box 25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7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8" name="Text Box 26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7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3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527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11D164C-470B-471A-BA44-0D3B0031BC7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275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OR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5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482759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48276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2763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4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5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6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7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8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82769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82770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482771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482772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482773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482774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2776" name="Text Box 2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7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3321050"/>
                <a:ext cx="530786" cy="646331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7" name="Text Box 25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77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3321050"/>
                <a:ext cx="530786" cy="646331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8" name="Text Box 26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7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3321050"/>
                <a:ext cx="530786" cy="646331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79" name="Text Box 27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9906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79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692650"/>
                <a:ext cx="692818" cy="646331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0" name="Text Box 28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6670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80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4692650"/>
                <a:ext cx="692818" cy="646331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1" name="Text Box 2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528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8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692650"/>
                <a:ext cx="692818" cy="646331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2" name="Text Box 30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50292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82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4692650"/>
                <a:ext cx="692818" cy="646331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3" name="Text Box 3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914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83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1400" y="4692650"/>
                <a:ext cx="692818" cy="646331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2784" name="Text Box 3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715000" y="4692650"/>
                <a:ext cx="69281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8278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692650"/>
                <a:ext cx="692818" cy="646331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33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3600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712913"/>
                <a:ext cx="1751569" cy="646331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44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p:sp>
        <p:nvSpPr>
          <p:cNvPr id="12769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812925"/>
            <a:ext cx="8415338" cy="4740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A484CD-6103-4DAE-A764-A7CEA1DBE4D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69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12925"/>
                <a:ext cx="8415338" cy="4740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 smtClean="0"/>
                  <a:t>I </a:t>
                </a:r>
                <a:r>
                  <a:rPr lang="en-US" sz="4000" dirty="0"/>
                  <a:t>want to distribute a secret datum amongst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127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  <a:blipFill rotWithShape="1">
                <a:blip r:embed="rId7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A484CD-6103-4DAE-A764-A7CEA1DBE4D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69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12925"/>
                <a:ext cx="8415338" cy="4740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 smtClean="0"/>
                  <a:t>I </a:t>
                </a:r>
                <a:r>
                  <a:rPr lang="en-US" sz="4000" dirty="0"/>
                  <a:t>want to distribute a secret datum amongst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</a:pPr>
                <a:r>
                  <a:rPr lang="en-US" sz="4000" dirty="0"/>
                  <a:t>any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4000" dirty="0"/>
                  <a:t> of the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can uniquely determine the secret datum</a:t>
                </a:r>
                <a:r>
                  <a:rPr lang="en-US" sz="4000" dirty="0" smtClean="0"/>
                  <a:t>,</a:t>
                </a:r>
                <a:endParaRPr lang="en-US" sz="4000" dirty="0"/>
              </a:p>
            </p:txBody>
          </p:sp>
        </mc:Choice>
        <mc:Fallback xmlns="">
          <p:sp>
            <p:nvSpPr>
              <p:cNvPr id="127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  <a:blipFill rotWithShape="1">
                <a:blip r:embed="rId7"/>
                <a:stretch>
                  <a:fillRect l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A484CD-6103-4DAE-A764-A7CEA1DBE4D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693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12925"/>
                <a:ext cx="8415338" cy="47402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4000" dirty="0" smtClean="0"/>
                  <a:t>I </a:t>
                </a:r>
                <a:r>
                  <a:rPr lang="en-US" sz="4000" dirty="0"/>
                  <a:t>want to distribute a secret datum amongst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/>
              </a:p>
              <a:p>
                <a:pPr>
                  <a:lnSpc>
                    <a:spcPct val="90000"/>
                  </a:lnSpc>
                </a:pPr>
                <a:r>
                  <a:rPr lang="en-US" sz="4000" dirty="0"/>
                  <a:t>any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4000" dirty="0"/>
                  <a:t> of the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4000" dirty="0"/>
                  <a:t> trustees can uniquely determine the secret datum,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4000" dirty="0"/>
                  <a:t>but any set of fewer than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4000" dirty="0"/>
                  <a:t> trustees has </a:t>
                </a:r>
                <a:r>
                  <a:rPr lang="en-US" sz="4000" i="1" dirty="0"/>
                  <a:t>no information whatsoever </a:t>
                </a:r>
                <a:r>
                  <a:rPr lang="en-US" sz="4000" dirty="0"/>
                  <a:t>about the secret datum.</a:t>
                </a:r>
              </a:p>
            </p:txBody>
          </p:sp>
        </mc:Choice>
        <mc:Fallback xmlns="">
          <p:sp>
            <p:nvSpPr>
              <p:cNvPr id="1276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12925"/>
                <a:ext cx="8415338" cy="4740275"/>
              </a:xfrm>
              <a:blipFill rotWithShape="1">
                <a:blip r:embed="rId7"/>
                <a:stretch>
                  <a:fillRect l="-2609" r="-1304" b="-3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A484CD-6103-4DAE-A764-A7CEA1DBE4D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Schemes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7439421-EF04-4567-A862-FD5A615460E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27795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2819400"/>
            <a:ext cx="1219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OR</a:t>
            </a:r>
          </a:p>
        </p:txBody>
      </p:sp>
      <p:sp>
        <p:nvSpPr>
          <p:cNvPr id="127795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57400" y="4038600"/>
            <a:ext cx="1219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7957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724400" y="4038600"/>
                <a:ext cx="2057400" cy="60960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66FF66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66FF66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3600" dirty="0">
                  <a:solidFill>
                    <a:srgbClr val="66FF66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7795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038600"/>
                <a:ext cx="2057400" cy="609600"/>
              </a:xfrm>
              <a:prstGeom prst="rect">
                <a:avLst/>
              </a:prstGeom>
              <a:blipFill rotWithShape="1">
                <a:blip r:embed="rId16"/>
                <a:stretch>
                  <a:fillRect t="-17647" b="-37255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7958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724400" y="2819400"/>
                <a:ext cx="2057400" cy="609600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srgbClr val="66FF66"/>
                    </a:solidFill>
                    <a:latin typeface="Times New Roman" pitchFamily="18" charset="0"/>
                  </a:rPr>
                  <a:t>1</a:t>
                </a:r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66FF66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3600" dirty="0">
                  <a:solidFill>
                    <a:srgbClr val="66FF66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779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2819400"/>
                <a:ext cx="2057400" cy="609600"/>
              </a:xfrm>
              <a:prstGeom prst="rect">
                <a:avLst/>
              </a:prstGeom>
              <a:blipFill rotWithShape="1">
                <a:blip r:embed="rId17"/>
                <a:stretch>
                  <a:fillRect l="-7059" t="-17647" b="-37255"/>
                </a:stretch>
              </a:blip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7959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3800" y="29718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796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33800" y="31242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796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33800" y="32766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796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733800" y="41910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7963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733800" y="43434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7964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3800" y="4495800"/>
            <a:ext cx="5334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897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:r>
                  <a:rPr lang="en-US" dirty="0"/>
                  <a:t>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a field </a:t>
                </a:r>
                <a:r>
                  <a:rPr lang="en-US" i="1" dirty="0"/>
                  <a:t>uniquely</a:t>
                </a:r>
                <a:r>
                  <a:rPr lang="en-US" dirty="0"/>
                  <a:t> determine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dirty="0"/>
                  <a:t>degree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=1, 2,…,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This not only works of the </a:t>
                </a:r>
                <a:r>
                  <a:rPr lang="en-US" dirty="0" err="1"/>
                  <a:t>reals</a:t>
                </a:r>
                <a:r>
                  <a:rPr lang="en-US" dirty="0"/>
                  <a:t>, </a:t>
                </a:r>
                <a:r>
                  <a:rPr lang="en-US" dirty="0" err="1"/>
                  <a:t>rationals</a:t>
                </a:r>
                <a:r>
                  <a:rPr lang="en-US" dirty="0"/>
                  <a:t>, and other infinite fields, but also over the finite </a:t>
                </a:r>
                <a:r>
                  <a:rPr lang="en-US" dirty="0" smtClean="0"/>
                  <a:t>field </a:t>
                </a:r>
              </a:p>
              <a:p>
                <a:pP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0,1,…,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FontTx/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a prime.</a:t>
                </a:r>
              </a:p>
            </p:txBody>
          </p:sp>
        </mc:Choice>
        <mc:Fallback xmlns="">
          <p:sp>
            <p:nvSpPr>
              <p:cNvPr id="1278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259" t="-111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7831F65-8A58-4726-8AE1-882F9630277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6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7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B9DF8A8-AE11-4709-A249-A162E09C1C2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PoK</a:t>
            </a:r>
            <a:r>
              <a:rPr lang="en-US" dirty="0" smtClean="0"/>
              <a:t>:  Method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2B8D007-51B5-4E4D-9637-579C08C8B8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>
          <a:xfrm>
            <a:off x="1600200" y="3505200"/>
            <a:ext cx="5867400" cy="0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Here is a nonce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819400"/>
                <a:ext cx="3177729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4990" t="-12632" r="-2879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>
            <p:custDataLst>
              <p:tags r:id="rId8"/>
            </p:custDataLst>
          </p:nvPr>
        </p:nvCxnSpPr>
        <p:spPr>
          <a:xfrm>
            <a:off x="1600200" y="4953000"/>
            <a:ext cx="5867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438400" y="4267200"/>
                <a:ext cx="42327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Here is the hash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𝑐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267200"/>
                <a:ext cx="4232762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3602" t="-12500" r="-273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9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7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B9DF8A8-AE11-4709-A249-A162E09C1C2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1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7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B9DF8A8-AE11-4709-A249-A162E09C1C2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give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to trustee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7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B9DF8A8-AE11-4709-A249-A162E09C1C2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5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000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85800" y="1981200"/>
                <a:ext cx="7848600" cy="4567238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To distribute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amongst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Trustees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such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can determine the secret</a:t>
                </a:r>
              </a:p>
              <a:p>
                <a:pPr>
                  <a:buFontTx/>
                  <a:buNone/>
                </a:pPr>
                <a:endParaRPr lang="en-US" sz="2400" dirty="0"/>
              </a:p>
              <a:p>
                <a:r>
                  <a:rPr lang="en-US" dirty="0"/>
                  <a:t>pick random </a:t>
                </a:r>
                <a:r>
                  <a:rPr lang="en-US" i="1" dirty="0"/>
                  <a:t>coefficients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give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to trustee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algn="ctr">
                  <a:buFontTx/>
                  <a:buNone/>
                </a:pPr>
                <a:r>
                  <a:rPr lang="en-US" dirty="0"/>
                  <a:t>The secret value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 smtClean="0"/>
                  <a:t>.</a:t>
                </a:r>
                <a:endParaRPr lang="en-US" i="1" baseline="30000" dirty="0"/>
              </a:p>
              <a:p>
                <a:endParaRPr lang="en-US" i="1" baseline="30000" dirty="0"/>
              </a:p>
            </p:txBody>
          </p:sp>
        </mc:Choice>
        <mc:Fallback xmlns="">
          <p:sp>
            <p:nvSpPr>
              <p:cNvPr id="1280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7848600" cy="4567238"/>
              </a:xfrm>
              <a:blipFill rotWithShape="1">
                <a:blip r:embed="rId7"/>
                <a:stretch>
                  <a:fillRect l="-1399" t="-1068" r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B9DF8A8-AE11-4709-A249-A162E09C1C2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10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 smtClean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281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7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A7356AB-EBDA-4894-8EF3-1196CD65668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2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377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3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9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D83A7C7-CC6B-4356-A8D1-746D348D052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378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378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0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99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9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4FCA9C5-2A2A-4AA7-9B55-437FACF3B6C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9924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9925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9927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992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89929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Secret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54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0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4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3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FFB37D6-7A9B-40A0-A598-521ED1297F1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4804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05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0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10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481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84815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Secret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7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82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5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74194CF-A182-4214-A13D-E55BA13AC3C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582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582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583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5831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5832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06750" y="45720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5833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5834" name="Oval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5835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858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858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314700" y="43434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(2,5)</a:t>
            </a:r>
          </a:p>
        </p:txBody>
      </p:sp>
      <p:sp>
        <p:nvSpPr>
          <p:cNvPr id="14858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858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Secret</a:t>
            </a:r>
          </a:p>
        </p:txBody>
      </p:sp>
      <p:sp>
        <p:nvSpPr>
          <p:cNvPr id="14858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485841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97150" y="4724400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2</a:t>
            </a:r>
          </a:p>
        </p:txBody>
      </p:sp>
      <p:sp>
        <p:nvSpPr>
          <p:cNvPr id="1485842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1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8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88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9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424DE4B-7849-48AE-9A10-CC5E6D839809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8890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8890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1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" y="6858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Interactive </a:t>
            </a:r>
            <a:r>
              <a:rPr lang="en-US" dirty="0" smtClean="0"/>
              <a:t>Proofs </a:t>
            </a:r>
            <a:r>
              <a:rPr lang="en-US" dirty="0"/>
              <a:t>and Zero Knowledge</a:t>
            </a:r>
          </a:p>
        </p:txBody>
      </p:sp>
      <p:sp>
        <p:nvSpPr>
          <p:cNvPr id="12431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There are non-traditional methods of convincing others that something is true </a:t>
            </a:r>
            <a:r>
              <a:rPr lang="en-US" i="1"/>
              <a:t>without</a:t>
            </a:r>
            <a:r>
              <a:rPr lang="en-US"/>
              <a:t> writing down a proof.</a:t>
            </a:r>
          </a:p>
          <a:p>
            <a:endParaRPr lang="en-US"/>
          </a:p>
          <a:p>
            <a:r>
              <a:rPr lang="en-US"/>
              <a:t>These methods can be used to convince others of the veracity of partial information about a secret.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586B387-3023-4B29-BFC9-8C2694DC91E6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094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</a:t>
                </a:r>
                <a:r>
                  <a:rPr lang="en-US" dirty="0" smtClean="0"/>
                  <a:t>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0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125F774-1F4F-475E-9966-8422EB19D36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9094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094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0951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0956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0960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1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197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1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5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F6290BE-A4D1-43B9-A6F1-E49425E0AAB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91972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1973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1975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1977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198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1982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9198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491986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7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299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2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6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6964CF6-A5BD-4601-A84B-20509AC0FD80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92996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299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2998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2999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3001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3004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300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93008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493010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98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401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r>
                  <a:rPr lang="en-US" dirty="0"/>
                  <a:t>, Secret = </a:t>
                </a:r>
                <a:r>
                  <a:rPr lang="en-US" dirty="0">
                    <a:solidFill>
                      <a:srgbClr val="00B0F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1494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9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CDD673-FB6B-4793-99A1-CD6FB40EB05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9402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402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5415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402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7315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4023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475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4025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255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4026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5895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402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35150" y="367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(0,9)</a:t>
            </a:r>
          </a:p>
        </p:txBody>
      </p:sp>
      <p:sp>
        <p:nvSpPr>
          <p:cNvPr id="149402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270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40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050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(3,3)</a:t>
            </a:r>
          </a:p>
        </p:txBody>
      </p:sp>
      <p:sp>
        <p:nvSpPr>
          <p:cNvPr id="14940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9060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Secret</a:t>
            </a:r>
          </a:p>
        </p:txBody>
      </p:sp>
      <p:sp>
        <p:nvSpPr>
          <p:cNvPr id="14940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4150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49403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915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4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118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01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9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90826F2-C4D4-4824-8252-72161333005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01188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1189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54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01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5001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2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29DED2-FB1B-49E3-8A9E-5DE7DFCAFDA0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00164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0165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0166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00168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50017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1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913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499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5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0DE5DB6-5D92-4125-9086-2FA1E8555F9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991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91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9143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9144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9145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9146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49914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499148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66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709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497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6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408E95E-1BE1-4DC6-B2AD-1E2F2D2255DC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97092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7093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7094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6680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7095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7096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709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7100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497102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497103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0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811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498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19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AA791AA-F11D-4D27-BD64-60E8339379A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498116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811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8118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6680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8119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8120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8121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5260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98122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28800" y="3671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(0,8.5)</a:t>
            </a:r>
          </a:p>
        </p:txBody>
      </p:sp>
      <p:sp>
        <p:nvSpPr>
          <p:cNvPr id="1498123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498124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498125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8425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Secret</a:t>
            </a:r>
          </a:p>
        </p:txBody>
      </p:sp>
      <p:sp>
        <p:nvSpPr>
          <p:cNvPr id="1498126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498127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2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205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382000" cy="324167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/>
                  <a:t>The threshold 2 case:</a:t>
                </a:r>
              </a:p>
              <a:p>
                <a:pPr>
                  <a:buFontTx/>
                  <a:buNone/>
                </a:pPr>
                <a:r>
                  <a:rPr lang="en-US" dirty="0"/>
                  <a:t>Example:  Range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0,1,…,10</m:t>
                        </m:r>
                      </m:e>
                    </m:d>
                  </m:oMath>
                </a14:m>
                <a:endParaRPr lang="en-US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82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382000" cy="3241675"/>
              </a:xfrm>
              <a:blipFill rotWithShape="1">
                <a:blip r:embed="rId20"/>
                <a:stretch>
                  <a:fillRect l="-2618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FC620F-2EF1-42F4-9DC0-97376E2F77DC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282052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28800" y="3352800"/>
            <a:ext cx="0" cy="281940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2053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447800" y="5638800"/>
            <a:ext cx="4724400" cy="0"/>
          </a:xfrm>
          <a:prstGeom prst="line">
            <a:avLst/>
          </a:prstGeom>
          <a:noFill/>
          <a:ln w="127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2054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066800" y="3733800"/>
            <a:ext cx="3810000" cy="1600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2055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42672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2056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48768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2057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52600" y="3962400"/>
            <a:ext cx="152400" cy="152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82058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28800" y="367188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(0,8.5)</a:t>
            </a:r>
          </a:p>
        </p:txBody>
      </p:sp>
      <p:sp>
        <p:nvSpPr>
          <p:cNvPr id="128205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46350" y="39766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(1,7)</a:t>
            </a:r>
          </a:p>
        </p:txBody>
      </p:sp>
      <p:sp>
        <p:nvSpPr>
          <p:cNvPr id="1282060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94150" y="4648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(3,4)</a:t>
            </a:r>
          </a:p>
        </p:txBody>
      </p:sp>
      <p:sp>
        <p:nvSpPr>
          <p:cNvPr id="1282061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84250" y="40386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Secret</a:t>
            </a:r>
          </a:p>
        </p:txBody>
      </p:sp>
      <p:sp>
        <p:nvSpPr>
          <p:cNvPr id="1282062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35150" y="44338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pitchFamily="34" charset="0"/>
              </a:rPr>
              <a:t>Share 1</a:t>
            </a:r>
          </a:p>
        </p:txBody>
      </p:sp>
      <p:sp>
        <p:nvSpPr>
          <p:cNvPr id="1282063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5043488"/>
            <a:ext cx="98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</a:rPr>
              <a:t>Share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2064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858000" y="3352800"/>
                <a:ext cx="1787412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prstClr val="black"/>
                    </a:solidFill>
                    <a:latin typeface="Arial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8.5 </m:t>
                    </m:r>
                  </m:oMath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≡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17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÷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≡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6</m:t>
                      </m:r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×6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   ≡ 36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B050"/>
                          </a:solidFill>
                          <a:latin typeface="Cambria Math"/>
                          <a:cs typeface="Arial" pitchFamily="34" charset="0"/>
                        </a:rPr>
                        <m:t>   ≡  3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8206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0" y="3352800"/>
                <a:ext cx="1787412" cy="1938992"/>
              </a:xfrm>
              <a:prstGeom prst="rect">
                <a:avLst/>
              </a:prstGeom>
              <a:blipFill rotWithShape="1">
                <a:blip r:embed="rId21"/>
                <a:stretch>
                  <a:fillRect l="-5119" t="-22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Traditional Proofs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654CBA-53E6-48CC-98FB-048C2CF6510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008188"/>
            <a:ext cx="8415338" cy="3935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Two methods are commonly used to interpolate a polynomial given a set of points.</a:t>
            </a:r>
          </a:p>
          <a:p>
            <a:pPr>
              <a:buFontTx/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EA7299E-229E-4EF4-A3F3-B1DDAAA559D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1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008188"/>
            <a:ext cx="8415338" cy="3935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Two methods are commonly used to interpolate a polynomial given a set of points.</a:t>
            </a:r>
          </a:p>
          <a:p>
            <a:pPr>
              <a:buFontTx/>
              <a:buNone/>
            </a:pPr>
            <a:endParaRPr lang="en-US" sz="3200" dirty="0"/>
          </a:p>
          <a:p>
            <a:r>
              <a:rPr lang="en-US" sz="3200" dirty="0"/>
              <a:t>Lagrange </a:t>
            </a:r>
            <a:r>
              <a:rPr lang="en-US" sz="3200" dirty="0" smtClean="0"/>
              <a:t>interpolation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EA7299E-229E-4EF4-A3F3-B1DDAAA559D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8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Shamir’s Threshold Scheme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008188"/>
            <a:ext cx="8415338" cy="393541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/>
              <a:t>Two methods are commonly used to interpolate a polynomial given a set of points.</a:t>
            </a:r>
          </a:p>
          <a:p>
            <a:pPr>
              <a:buFontTx/>
              <a:buNone/>
            </a:pPr>
            <a:endParaRPr lang="en-US" sz="3200" dirty="0"/>
          </a:p>
          <a:p>
            <a:r>
              <a:rPr lang="en-US" sz="3200" dirty="0"/>
              <a:t>Lagrange interpolation</a:t>
            </a:r>
          </a:p>
          <a:p>
            <a:r>
              <a:rPr lang="en-US" sz="3200" dirty="0"/>
              <a:t>Solving a system of linear equations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EA7299E-229E-4EF4-A3F3-B1DDAAA559D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38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839913"/>
            <a:ext cx="8415338" cy="4484687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endParaRPr lang="en-US" sz="3200" dirty="0">
              <a:solidFill>
                <a:srgbClr val="66FF66"/>
              </a:solidFill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598FA8-7836-4F76-860A-503B4DD1E11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60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7"/>
                <a:stretch>
                  <a:fillRect l="-188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598FA8-7836-4F76-860A-503B4DD1E11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6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7"/>
                <a:stretch>
                  <a:fillRect l="-188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598FA8-7836-4F76-860A-503B4DD1E11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7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cs typeface="Times New Roman" pitchFamily="18" charset="0"/>
                  </a:rPr>
                  <a:t>Then sum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>
                    <a:cs typeface="Times New Roman" pitchFamily="18" charset="0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>
                    <a:cs typeface="Times New Roman" pitchFamily="18" charset="0"/>
                  </a:rPr>
                  <a:t>.</a:t>
                </a:r>
                <a:endParaRPr lang="en-US" sz="3200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7"/>
                <a:stretch>
                  <a:fillRect l="-1884" t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598FA8-7836-4F76-860A-503B4DD1E11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3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Lagrange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40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39913"/>
                <a:ext cx="8415338" cy="448468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For each point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, </a:t>
                </a:r>
                <a:r>
                  <a:rPr lang="en-US" sz="3200" dirty="0"/>
                  <a:t>construct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the correct value 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3200" dirty="0"/>
                  <a:t> and a value of zero at the other given points.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×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÷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≠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66FF66"/>
                  </a:solidFill>
                  <a:cs typeface="Times New Roman" pitchFamily="18" charset="0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cs typeface="Times New Roman" pitchFamily="18" charset="0"/>
                  </a:rPr>
                  <a:t>Then sum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>
                    <a:cs typeface="Times New Roman" pitchFamily="18" charset="0"/>
                  </a:rPr>
                  <a:t> to compute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>
                    <a:cs typeface="Times New Roman" pitchFamily="18" charset="0"/>
                  </a:rPr>
                  <a:t>.</a:t>
                </a:r>
                <a:endParaRPr lang="en-US" sz="3200" dirty="0"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𝑃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8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39913"/>
                <a:ext cx="8415338" cy="4484687"/>
              </a:xfrm>
              <a:blipFill rotWithShape="1">
                <a:blip r:embed="rId7"/>
                <a:stretch>
                  <a:fillRect l="-1884" t="-1630" b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598FA8-7836-4F76-860A-503B4DD1E11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6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0641C7-8242-4905-B3C6-FBB78CB3714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6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Regard </a:t>
            </a:r>
            <a:r>
              <a:rPr lang="en-US" sz="3200" dirty="0"/>
              <a:t>the polynomial coefficients as unknowns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0641C7-8242-4905-B3C6-FBB78CB3714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9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Traditional Proofs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 </a:t>
            </a:r>
            <a:r>
              <a:rPr lang="en-US" sz="3200" dirty="0"/>
              <a:t>want to convince you that something is true.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654CBA-53E6-48CC-98FB-048C2CF6510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2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Regard </a:t>
            </a:r>
            <a:r>
              <a:rPr lang="en-US" sz="3200" dirty="0"/>
              <a:t>the polynomial coefficients as unknowns.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Plug in each known point to get a </a:t>
            </a:r>
            <a:r>
              <a:rPr lang="en-US" sz="3200" i="1" dirty="0"/>
              <a:t>linear</a:t>
            </a:r>
            <a:r>
              <a:rPr lang="en-US" sz="3200" dirty="0"/>
              <a:t> equation in terms of the unknown coefficients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0641C7-8242-4905-B3C6-FBB78CB3714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6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a Linear System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Regard </a:t>
            </a:r>
            <a:r>
              <a:rPr lang="en-US" sz="3200" dirty="0"/>
              <a:t>the polynomial coefficients as unknowns.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Plug in each known point to get a </a:t>
            </a:r>
            <a:r>
              <a:rPr lang="en-US" sz="3200" i="1" dirty="0"/>
              <a:t>linear</a:t>
            </a:r>
            <a:r>
              <a:rPr lang="en-US" sz="3200" dirty="0"/>
              <a:t> equation in terms of the unknown coefficients.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Once there are as many equations as unknowns, use linear algebra to solve the system of equations.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0641C7-8242-4905-B3C6-FBB78CB3714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2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022475"/>
            <a:ext cx="8415338" cy="4302125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3200" dirty="0" smtClean="0"/>
          </a:p>
          <a:p>
            <a:pPr>
              <a:buFontTx/>
              <a:buNone/>
            </a:pPr>
            <a:r>
              <a:rPr lang="en-US" sz="3200" dirty="0" smtClean="0"/>
              <a:t>Secret </a:t>
            </a:r>
            <a:r>
              <a:rPr lang="en-US" sz="3200" dirty="0"/>
              <a:t>sharing is very useful when the “dealer” of a secret is honest, but what bad things can happen if the dealer is potentially dishonest?</a:t>
            </a:r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Can measures be taken to eliminate or mitigate the damages?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AD25DFC-225B-44BD-BC79-D914975F0D1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07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Homomorphic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717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55788"/>
                <a:ext cx="8415338" cy="3935412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3200" dirty="0" smtClean="0"/>
                  <a:t>Recall that with RSA, there is a multiplicative </a:t>
                </a:r>
                <a:r>
                  <a:rPr lang="en-US" sz="3200" i="1" dirty="0"/>
                  <a:t>homomorphism</a:t>
                </a:r>
                <a:r>
                  <a:rPr lang="en-US" sz="3200" dirty="0"/>
                  <a:t>.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itchFamily="18" charset="0"/>
                          <a:sym typeface="Symbol" pitchFamily="18" charset="2"/>
                        </a:rPr>
                        <m:t>≡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rgbClr val="66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Can we find an encryption function with an additive homomorphism?</a:t>
                </a:r>
              </a:p>
            </p:txBody>
          </p:sp>
        </mc:Choice>
        <mc:Fallback xmlns="">
          <p:sp>
            <p:nvSpPr>
              <p:cNvPr id="128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55788"/>
                <a:ext cx="8415338" cy="3935412"/>
              </a:xfrm>
              <a:blipFill rotWithShape="1">
                <a:blip r:embed="rId7"/>
                <a:stretch>
                  <a:fillRect l="-1884" b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CB031CF-C959-47F9-B8CE-47ACF828AB0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2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Additive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819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70075"/>
                <a:ext cx="8415338" cy="4302125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3200" dirty="0" smtClean="0"/>
                  <a:t>Can </a:t>
                </a:r>
                <a:r>
                  <a:rPr lang="en-US" sz="3200" dirty="0"/>
                  <a:t>we find an encryption function for which the sum (or product) of two encrypted messages is the (an) encryption of the sum of the two original  messages?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)≡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𝐸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8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70075"/>
                <a:ext cx="8415338" cy="4302125"/>
              </a:xfrm>
              <a:blipFill rotWithShape="1">
                <a:blip r:embed="rId7"/>
                <a:stretch>
                  <a:fillRect l="-1884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8F651FE-1771-4CAA-B858-B37D5C1D36B9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98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Additive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921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71663"/>
                <a:ext cx="8415338" cy="4300537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3200" dirty="0" smtClean="0"/>
                  <a:t>Recall </a:t>
                </a:r>
                <a:r>
                  <a:rPr lang="en-US" sz="3200" dirty="0"/>
                  <a:t>the one-way function given by</a:t>
                </a:r>
              </a:p>
              <a:p>
                <a:pPr algn="ctr">
                  <a:buFontTx/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𝑔</m:t>
                    </m:r>
                    <m:r>
                      <a:rPr lang="en-US" sz="3200" i="1" baseline="30000" dirty="0" err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>
                  <a:buFontTx/>
                  <a:buNone/>
                </a:pPr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For this function,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3200" i="1" baseline="30000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3200" i="1" baseline="30000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= 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  <m:r>
                      <m:rPr>
                        <m:sty m:val="p"/>
                      </m:rPr>
                      <a:rPr lang="en-US" sz="32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8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71663"/>
                <a:ext cx="8415338" cy="4300537"/>
              </a:xfrm>
              <a:blipFill rotWithShape="1">
                <a:blip r:embed="rId7"/>
                <a:stretch>
                  <a:fillRect l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8E91E4E-1367-4772-8809-8A708821671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7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978025"/>
            <a:ext cx="8415338" cy="3889375"/>
          </a:xfrm>
        </p:spPr>
        <p:txBody>
          <a:bodyPr/>
          <a:lstStyle/>
          <a:p>
            <a:endParaRPr lang="en-US" baseline="-25000" dirty="0">
              <a:solidFill>
                <a:srgbClr val="66FF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EBC980A-E50C-4BDE-9CB6-B001563C53C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94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78025"/>
                <a:ext cx="8415338" cy="3889375"/>
              </a:xfrm>
            </p:spPr>
            <p:txBody>
              <a:bodyPr/>
              <a:lstStyle/>
              <a:p>
                <a:r>
                  <a:rPr lang="en-US" dirty="0" smtClean="0"/>
                  <a:t>Select a polynomial with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as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aseline="-25000" dirty="0">
                  <a:solidFill>
                    <a:srgbClr val="66FF66"/>
                  </a:solidFill>
                </a:endParaRPr>
              </a:p>
            </p:txBody>
          </p:sp>
        </mc:Choice>
        <mc:Fallback xmlns="">
          <p:sp>
            <p:nvSpPr>
              <p:cNvPr id="129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  <a:blipFill rotWithShape="1">
                <a:blip r:embed="rId7"/>
                <a:stretch>
                  <a:fillRect l="-942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EBC980A-E50C-4BDE-9CB6-B001563C53C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60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78025"/>
                <a:ext cx="8415338" cy="3889375"/>
              </a:xfrm>
            </p:spPr>
            <p:txBody>
              <a:bodyPr/>
              <a:lstStyle/>
              <a:p>
                <a:r>
                  <a:rPr lang="en-US" dirty="0" smtClean="0"/>
                  <a:t>Select a polynomial with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as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aseline="-25000" dirty="0">
                  <a:solidFill>
                    <a:srgbClr val="66FF66"/>
                  </a:solidFill>
                </a:endParaRPr>
              </a:p>
              <a:p>
                <a:r>
                  <a:rPr lang="en-US" dirty="0"/>
                  <a:t>Commit to the coefficients by publishing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9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  <a:blipFill rotWithShape="1">
                <a:blip r:embed="rId7"/>
                <a:stretch>
                  <a:fillRect l="-942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EBC980A-E50C-4BDE-9CB6-B001563C53C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18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24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78025"/>
                <a:ext cx="8415338" cy="3889375"/>
              </a:xfrm>
            </p:spPr>
            <p:txBody>
              <a:bodyPr/>
              <a:lstStyle/>
              <a:p>
                <a:r>
                  <a:rPr lang="en-US" dirty="0" smtClean="0"/>
                  <a:t>Select a polynomial with secret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as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  <a:endParaRPr lang="en-US" baseline="-25000" dirty="0">
                  <a:solidFill>
                    <a:srgbClr val="66FF66"/>
                  </a:solidFill>
                </a:endParaRPr>
              </a:p>
              <a:p>
                <a:r>
                  <a:rPr lang="en-US" dirty="0"/>
                  <a:t>Commit to the coefficients by publishing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Compute a commitment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from public values </a:t>
                </a:r>
                <a:r>
                  <a:rPr lang="en-US" dirty="0" smtClean="0"/>
                  <a:t>as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⋯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9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8025"/>
                <a:ext cx="8415338" cy="3889375"/>
              </a:xfrm>
              <a:blipFill rotWithShape="1">
                <a:blip r:embed="rId7"/>
                <a:stretch>
                  <a:fillRect l="-942" t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EBC980A-E50C-4BDE-9CB6-B001563C53C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9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Traditional Proofs</a:t>
            </a:r>
          </a:p>
        </p:txBody>
      </p:sp>
      <p:sp>
        <p:nvSpPr>
          <p:cNvPr id="1244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 </a:t>
            </a:r>
            <a:r>
              <a:rPr lang="en-US" sz="3200" dirty="0"/>
              <a:t>want to convince you that something is true.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 write down a proof and give it to you.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654CBA-53E6-48CC-98FB-048C2CF6510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Verifiable Secret Sharing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17638"/>
            <a:ext cx="8415338" cy="44846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sz="4000"/>
          </a:p>
          <a:p>
            <a:pPr>
              <a:buFontTx/>
              <a:buNone/>
            </a:pPr>
            <a:r>
              <a:rPr lang="en-US" sz="4000" u="sng"/>
              <a:t>An important detail</a:t>
            </a:r>
          </a:p>
          <a:p>
            <a:pPr>
              <a:buFontTx/>
              <a:buNone/>
            </a:pPr>
            <a:endParaRPr lang="en-US" sz="4000" u="sng"/>
          </a:p>
          <a:p>
            <a:pPr>
              <a:buFontTx/>
              <a:buNone/>
            </a:pPr>
            <a:r>
              <a:rPr lang="en-US" sz="4000"/>
              <a:t>Randomness must be included to prevent small spaces of possible secrets and shares from being exhaustively searched.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6AC73F4-96A7-4467-BC7B-8B2D17974B3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5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701800"/>
            <a:ext cx="8415338" cy="4851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3200" dirty="0" smtClean="0"/>
          </a:p>
          <a:p>
            <a:pPr>
              <a:buFontTx/>
              <a:buNone/>
            </a:pPr>
            <a:r>
              <a:rPr lang="en-US" sz="3200" dirty="0" smtClean="0"/>
              <a:t>All </a:t>
            </a:r>
            <a:r>
              <a:rPr lang="en-US" sz="3200" dirty="0"/>
              <a:t>of these secret sharing methods have an additional useful feature:</a:t>
            </a:r>
          </a:p>
          <a:p>
            <a:pPr>
              <a:buFontTx/>
              <a:buNone/>
            </a:pPr>
            <a:endParaRPr lang="en-US" sz="3200" dirty="0"/>
          </a:p>
          <a:p>
            <a:pPr>
              <a:buFontTx/>
              <a:buNone/>
            </a:pPr>
            <a:r>
              <a:rPr lang="en-US" sz="3200" dirty="0"/>
              <a:t>If two secrets are separately shared amongst the same set of people in the same way, then the sum of the individual shares constitute shares of the sum of the secrets.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A9BB35-3679-4447-A22C-815F8BFFAF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331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4375"/>
                <a:ext cx="8415338" cy="403542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OR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  <a:blipFill rotWithShape="1">
                <a:blip r:embed="rId7"/>
                <a:stretch>
                  <a:fillRect l="-1304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8A7CC2-0CA5-4FD4-BEAC-9DC4B121D832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3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Secret Sharing </a:t>
            </a:r>
            <a:r>
              <a:rPr lang="en-US" dirty="0" err="1" smtClean="0"/>
              <a:t>Homomorphisms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433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4375"/>
                <a:ext cx="8415338" cy="403542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>
                    <a:solidFill>
                      <a:srgbClr val="00B0F0"/>
                    </a:solidFill>
                  </a:rPr>
                  <a:t>AND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 –  Shares: </a:t>
                </a:r>
                <a:r>
                  <a:rPr lang="en-US" dirty="0">
                    <a:solidFill>
                      <a:srgbClr val="66FF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–  Shares: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𝑏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𝑏𝑛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4375"/>
                <a:ext cx="8415338" cy="4035425"/>
              </a:xfrm>
              <a:blipFill rotWithShape="1">
                <a:blip r:embed="rId7"/>
                <a:stretch>
                  <a:fillRect l="-1304" t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D98A23-2064-4B9E-8DE1-B0A5B7902A8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0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Secret Sharing Homomorphisms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536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81200"/>
                <a:ext cx="8534400" cy="4473575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u="sng" dirty="0" smtClean="0">
                    <a:solidFill>
                      <a:srgbClr val="00B0F0"/>
                    </a:solidFill>
                  </a:rPr>
                  <a:t>THRESHOLD</a:t>
                </a:r>
              </a:p>
              <a:p>
                <a:pPr algn="ctr">
                  <a:buFontTx/>
                  <a:buNone/>
                </a:pPr>
                <a:endParaRPr lang="en-US" dirty="0">
                  <a:solidFill>
                    <a:srgbClr val="FFFF66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 –  Shares: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dirty="0"/>
                  <a:t>, …,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Secret: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r>
                  <a:rPr lang="en-US" dirty="0"/>
                  <a:t>  –  Shares: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</m:t>
                    </m:r>
                  </m:oMath>
                </a14:m>
                <a:r>
                  <a:rPr lang="en-US" dirty="0"/>
                  <a:t>, …,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i="1" baseline="-25000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Secret sum: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(0)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Share sums: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(1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(2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…,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9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81200"/>
                <a:ext cx="8534400" cy="4473575"/>
              </a:xfrm>
              <a:blipFill rotWithShape="1">
                <a:blip r:embed="rId7"/>
                <a:stretch>
                  <a:fillRect l="-1286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4DB6B25-8DAE-4880-8BC1-F774C91D1B3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78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577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1200" dirty="0" smtClean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200" dirty="0" smtClean="0"/>
                  <a:t>I </a:t>
                </a:r>
                <a:r>
                  <a:rPr lang="en-US" sz="3200" dirty="0"/>
                  <a:t>want to encrypt a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 for a set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recipients such that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3200" dirty="0"/>
                  <a:t>any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of the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recipients can uniquely decrypt the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3200" dirty="0"/>
                  <a:t>but any set of fewer than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/>
                  <a:t> recipients has </a:t>
                </a:r>
                <a:r>
                  <a:rPr lang="en-US" sz="3200" i="1" dirty="0"/>
                  <a:t>no information whatsoever </a:t>
                </a:r>
                <a:r>
                  <a:rPr lang="en-US" sz="3200" dirty="0"/>
                  <a:t>about the secret message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3200" dirty="0" smtClean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557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8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522E204-C40A-4749-BE80-659D4F942D8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Recall Diffie-Hellman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7CF2E0B-0E1C-4EDC-A2AF-1DC31F3F66C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7828" name="Rectangle 4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685800" y="1981200"/>
                <a:ext cx="3810000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sz="2800" u="sng" dirty="0">
                    <a:solidFill>
                      <a:srgbClr val="009DD9"/>
                    </a:solidFill>
                    <a:latin typeface="Times New Roman" pitchFamily="18" charset="0"/>
                  </a:rPr>
                  <a:t>Alice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kumimoji="1" lang="en-US" sz="2800" dirty="0">
                    <a:solidFill>
                      <a:srgbClr val="66FF66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35782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981200"/>
                <a:ext cx="3810000" cy="4114800"/>
              </a:xfrm>
              <a:prstGeom prst="rect">
                <a:avLst/>
              </a:prstGeom>
              <a:blipFill rotWithShape="1">
                <a:blip r:embed="rId9"/>
                <a:stretch>
                  <a:fillRect l="-2880" t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829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648200" y="1981200"/>
                <a:ext cx="3810000" cy="411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kumimoji="1" lang="en-US" sz="2800" u="sng" dirty="0">
                    <a:solidFill>
                      <a:srgbClr val="009DD9"/>
                    </a:solidFill>
                    <a:latin typeface="Times New Roman" pitchFamily="18" charset="0"/>
                  </a:rPr>
                  <a:t>Bob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Randomly select a large integer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kumimoji="1" lang="en-US" sz="2800" baseline="-250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and send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𝑔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Compute the key       </a:t>
                </a:r>
                <a14:m>
                  <m:oMath xmlns:m="http://schemas.openxmlformats.org/officeDocument/2006/math"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kumimoji="1" lang="en-US" sz="2800" i="1" dirty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sup>
                    </m:sSup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sz="2800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mod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kumimoji="1" lang="en-US" sz="2800" i="1" dirty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</m:oMath>
                </a14:m>
                <a:r>
                  <a:rPr kumimoji="1" lang="en-US" sz="2800" dirty="0">
                    <a:solidFill>
                      <a:prstClr val="black"/>
                    </a:solidFill>
                    <a:latin typeface="Times New Roman" pitchFamily="18" charset="0"/>
                    <a:sym typeface="Symbol" pitchFamily="18" charset="2"/>
                  </a:rPr>
                  <a:t>.</a:t>
                </a:r>
              </a:p>
              <a:p>
                <a:pPr marL="342900" indent="-34290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•"/>
                </a:pPr>
                <a:endParaRPr kumimoji="1" lang="en-US" sz="28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5782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981200"/>
                <a:ext cx="3810000" cy="4114800"/>
              </a:xfrm>
              <a:prstGeom prst="rect">
                <a:avLst/>
              </a:prstGeom>
              <a:blipFill rotWithShape="1">
                <a:blip r:embed="rId10"/>
                <a:stretch>
                  <a:fillRect l="-2880" t="-1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830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905000" y="5334000"/>
                <a:ext cx="5377433" cy="6562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𝑏𝑎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𝑎𝑏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FFFF00"/>
                          </a:solidFill>
                          <a:latin typeface="Cambria Math"/>
                        </a:rPr>
                        <m:t> = </m:t>
                      </m:r>
                      <m:sSup>
                        <m:sSupPr>
                          <m:ctrlP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aseline="2000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5783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334000"/>
                <a:ext cx="5377433" cy="6562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04A4C7-8481-4446-8297-87E7D4340FE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5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04A4C7-8481-4446-8297-87E7D4340FE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send a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to Alice, Bob selects a random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computes the pair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04A4C7-8481-4446-8297-87E7D4340FE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Interactive Proofs</a:t>
            </a:r>
          </a:p>
        </p:txBody>
      </p:sp>
      <p:sp>
        <p:nvSpPr>
          <p:cNvPr id="12451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r>
              <a:rPr lang="en-US" sz="3200" dirty="0"/>
              <a:t>We engage in a dialogue at the conclusion of which you are convinced that my claim is true.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F8FE156-1F69-4CDE-BC15-1F67D30AA73D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885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Alice selects a large random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computes an associated public key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send a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to Alice, Bob selects a random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computes the pair 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To decrypt, Alice </a:t>
                </a:r>
                <a:r>
                  <a:rPr lang="en-US" dirty="0" smtClean="0"/>
                  <a:t>computes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5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04A4C7-8481-4446-8297-87E7D4340FE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038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/>
              <a:t>ElGamal Re-Encryption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203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public key and the pair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(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= 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baseline="30000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/>
                  <a:t>   is an encryption of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, then for any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, the pair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 = (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dirty="0" err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𝑀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US" i="1" baseline="3000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dirty="0">
                    <a:solidFill>
                      <a:srgbClr val="66FF66"/>
                    </a:solidFill>
                  </a:rPr>
                  <a:t>   </a:t>
                </a:r>
                <a:r>
                  <a:rPr lang="en-US" dirty="0"/>
                  <a:t>is an encryption of the same message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, for any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52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117C546-852E-4FB0-8860-98F66B70CC9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1E0212-558C-4B7F-925F-1FB4FFC210F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1E0212-558C-4B7F-925F-1FB4FFC210F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1E0212-558C-4B7F-925F-1FB4FFC210F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send a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to the group, Bob selects a random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and computes the pair   </a:t>
                </a:r>
                <a:r>
                  <a:rPr lang="en-US" sz="28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1E0212-558C-4B7F-925F-1FB4FFC210F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8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Group ElGamal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987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Each recipient selects a large random private key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𝑎</m:t>
                    </m:r>
                    <m:r>
                      <a:rPr lang="en-US" sz="28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and computes an associated public </a:t>
                </a:r>
                <a:r>
                  <a:rPr lang="en-US" sz="2800" dirty="0" smtClean="0"/>
                  <a:t>key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The group key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=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𝑔</m:t>
                        </m:r>
                      </m:e>
                      <m:sup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  <a:endParaRPr lang="en-US" sz="2400" baseline="30000" dirty="0">
                  <a:cs typeface="Times New Roman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send a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800" dirty="0"/>
                  <a:t> to the group, Bob selects a random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 and computes the pair   </a:t>
                </a:r>
                <a:r>
                  <a:rPr lang="en-US" sz="28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) = (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dirty="0" err="1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sz="2800" i="1" baseline="30000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/>
                  <a:t>To decrypt, each group member computes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.  The message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𝑀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800" i="0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mod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5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037" t="-2222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D1E0212-558C-4B7F-925F-1FB4FFC210F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294BAE8-D0EE-4C9F-8D38-4572CAF1CF6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7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294BAE8-D0EE-4C9F-8D38-4572CAF1CF6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294BAE8-D0EE-4C9F-8D38-4572CAF1CF6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Graph Isomorphism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3BCA0EB-BF64-4ADF-B261-5C700B4AD52E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28836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37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38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39" name="Oval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0" name="Oval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1" name="Oval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2" name="Oval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3" name="Oval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15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4" name="Oval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5" name="Oval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6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1600" y="2819400"/>
            <a:ext cx="228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752600" y="2819400"/>
            <a:ext cx="76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71600" y="3352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49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05000" y="2667000"/>
            <a:ext cx="6858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0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057400" y="3733800"/>
            <a:ext cx="609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1" name="Line 1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819400" y="2971800"/>
            <a:ext cx="76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943600" y="2895600"/>
            <a:ext cx="6858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58000" y="2895600"/>
            <a:ext cx="8382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096000" y="44958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019800" y="40386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39000" y="4038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885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705600" y="3962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joint (threshold) public key is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,0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cs typeface="Times New Roman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294BAE8-D0EE-4C9F-8D38-4572CAF1CF6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Threshold Encryption (ElGamal)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089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recipient selects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large random secret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forms the </a:t>
                </a:r>
                <a:r>
                  <a:rPr lang="en-US" dirty="0" smtClean="0"/>
                  <a:t>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then verifiably shared with the other recipients by distributing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joint (threshold) public key is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,0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cs typeface="Times New Roman" pitchFamily="18" charset="0"/>
                  </a:rPr>
                  <a:t>.</a:t>
                </a:r>
                <a:endParaRPr lang="en-US" i="1" dirty="0" smtClean="0">
                  <a:cs typeface="Times New Roman" pitchFamily="18" charset="0"/>
                </a:endParaRPr>
              </a:p>
              <a:p>
                <a:r>
                  <a:rPr lang="en-US" dirty="0" smtClean="0">
                    <a:cs typeface="Times New Roman" pitchFamily="18" charset="0"/>
                  </a:rPr>
                  <a:t>Any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recipients can form the secret key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,0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to decrypt.</a:t>
                </a:r>
                <a:endParaRPr lang="en-US" dirty="0"/>
              </a:p>
            </p:txBody>
          </p:sp>
        </mc:Choice>
        <mc:Fallback xmlns="">
          <p:sp>
            <p:nvSpPr>
              <p:cNvPr id="136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E294BAE8-D0EE-4C9F-8D38-4572CAF1CF6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Graph Isomorphism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1A366EA-2BD7-4127-8E14-9D625BE2BAE6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29859" name="Oval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Calibri"/>
              </a:rPr>
              <a:t>B</a:t>
            </a:r>
          </a:p>
        </p:txBody>
      </p:sp>
      <p:sp>
        <p:nvSpPr>
          <p:cNvPr id="1529860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Calibri"/>
              </a:rPr>
              <a:t>E</a:t>
            </a:r>
          </a:p>
        </p:txBody>
      </p:sp>
      <p:sp>
        <p:nvSpPr>
          <p:cNvPr id="1529861" name="Oval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Calibri"/>
              </a:rPr>
              <a:t>C</a:t>
            </a:r>
          </a:p>
        </p:txBody>
      </p:sp>
      <p:sp>
        <p:nvSpPr>
          <p:cNvPr id="1529862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D</a:t>
            </a:r>
          </a:p>
        </p:txBody>
      </p:sp>
      <p:sp>
        <p:nvSpPr>
          <p:cNvPr id="1529863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00"/>
                </a:solidFill>
                <a:latin typeface="Calibri"/>
              </a:rPr>
              <a:t>A</a:t>
            </a:r>
          </a:p>
        </p:txBody>
      </p:sp>
      <p:sp>
        <p:nvSpPr>
          <p:cNvPr id="1529864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65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66" name="Oval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15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67" name="Oval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68" name="Oval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69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1600" y="2819400"/>
            <a:ext cx="228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0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752600" y="2819400"/>
            <a:ext cx="76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1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71600" y="3352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29872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05000" y="2667000"/>
            <a:ext cx="6858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3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057400" y="3733800"/>
            <a:ext cx="609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29874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819400" y="2971800"/>
            <a:ext cx="76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5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943600" y="2895600"/>
            <a:ext cx="6858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6" name="Line 2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58000" y="2895600"/>
            <a:ext cx="8382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7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096000" y="44958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8" name="Line 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019800" y="40386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79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39000" y="4038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29880" name="Line 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705600" y="3962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Graph Isomorphism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2186EA0-AF4E-489D-AC9D-F33E6C376AB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30883" name="Oval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4384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B</a:t>
            </a:r>
          </a:p>
        </p:txBody>
      </p:sp>
      <p:sp>
        <p:nvSpPr>
          <p:cNvPr id="1530884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E</a:t>
            </a:r>
          </a:p>
        </p:txBody>
      </p:sp>
      <p:sp>
        <p:nvSpPr>
          <p:cNvPr id="1530885" name="Oval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C</a:t>
            </a:r>
          </a:p>
        </p:txBody>
      </p:sp>
      <p:sp>
        <p:nvSpPr>
          <p:cNvPr id="1530886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D</a:t>
            </a:r>
          </a:p>
        </p:txBody>
      </p:sp>
      <p:sp>
        <p:nvSpPr>
          <p:cNvPr id="1530887" name="Oval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66800" y="3048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A</a:t>
            </a:r>
          </a:p>
        </p:txBody>
      </p:sp>
      <p:sp>
        <p:nvSpPr>
          <p:cNvPr id="1530888" name="Oval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53200" y="2590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A</a:t>
            </a:r>
          </a:p>
        </p:txBody>
      </p:sp>
      <p:sp>
        <p:nvSpPr>
          <p:cNvPr id="1530889" name="Oval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C</a:t>
            </a:r>
          </a:p>
        </p:txBody>
      </p:sp>
      <p:sp>
        <p:nvSpPr>
          <p:cNvPr id="1530890" name="Oval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15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B</a:t>
            </a:r>
          </a:p>
        </p:txBody>
      </p:sp>
      <p:sp>
        <p:nvSpPr>
          <p:cNvPr id="1530891" name="Oval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3733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D</a:t>
            </a:r>
          </a:p>
        </p:txBody>
      </p:sp>
      <p:sp>
        <p:nvSpPr>
          <p:cNvPr id="1530892" name="Oval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0" y="42672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Calibri"/>
              </a:rPr>
              <a:t>E</a:t>
            </a:r>
          </a:p>
        </p:txBody>
      </p:sp>
      <p:sp>
        <p:nvSpPr>
          <p:cNvPr id="1530893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371600" y="2819400"/>
            <a:ext cx="2286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894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752600" y="2819400"/>
            <a:ext cx="76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895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71600" y="33528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896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05000" y="2667000"/>
            <a:ext cx="685800" cy="76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897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057400" y="3733800"/>
            <a:ext cx="6096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898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819400" y="2971800"/>
            <a:ext cx="76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899" name="Line 19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943600" y="2895600"/>
            <a:ext cx="6858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900" name="Line 2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58000" y="2895600"/>
            <a:ext cx="838200" cy="1371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901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096000" y="4495800"/>
            <a:ext cx="152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902" name="Line 22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6019800" y="4038600"/>
            <a:ext cx="3048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903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239000" y="4038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30904" name="Line 24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6705600" y="3962400"/>
            <a:ext cx="152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Fun with Public-Key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Tonight </a:t>
            </a:r>
            <a:r>
              <a:rPr lang="en-US" dirty="0"/>
              <a:t>we’ll …</a:t>
            </a:r>
          </a:p>
          <a:p>
            <a:endParaRPr lang="en-US" dirty="0" smtClean="0"/>
          </a:p>
          <a:p>
            <a:r>
              <a:rPr lang="en-US" dirty="0" smtClean="0"/>
              <a:t>Introduce </a:t>
            </a:r>
            <a:r>
              <a:rPr lang="en-US" dirty="0"/>
              <a:t>some basic tools of public-key crypto</a:t>
            </a:r>
          </a:p>
          <a:p>
            <a:endParaRPr lang="en-US" dirty="0" smtClean="0"/>
          </a:p>
          <a:p>
            <a:r>
              <a:rPr lang="en-US" dirty="0" smtClean="0"/>
              <a:t>Combine </a:t>
            </a:r>
            <a:r>
              <a:rPr lang="en-US" dirty="0"/>
              <a:t>the tools to create more powerful tools</a:t>
            </a:r>
          </a:p>
          <a:p>
            <a:endParaRPr lang="en-US" dirty="0" smtClean="0"/>
          </a:p>
          <a:p>
            <a:r>
              <a:rPr lang="en-US" dirty="0" smtClean="0"/>
              <a:t>Lay the ground work for substantial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84B45AE-7AB5-440D-A7C3-955969C2917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9DE1800-7EA0-41CE-8497-943B0C435F3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3190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190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</p:spTree>
    <p:extLst>
      <p:ext uri="{BB962C8B-B14F-4D97-AF65-F5344CB8AC3E}">
        <p14:creationId xmlns:p14="http://schemas.microsoft.com/office/powerpoint/2010/main" val="36990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5339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Generate, say, 100 additional graphs isomorphic to </a:t>
            </a:r>
            <a:r>
              <a:rPr lang="en-US" sz="4000">
                <a:solidFill>
                  <a:schemeClr val="accent2"/>
                </a:solidFill>
              </a:rPr>
              <a:t>G</a:t>
            </a:r>
            <a:r>
              <a:rPr lang="en-US" sz="4000" baseline="-25000">
                <a:solidFill>
                  <a:schemeClr val="accent2"/>
                </a:solidFill>
              </a:rPr>
              <a:t>1</a:t>
            </a:r>
            <a:r>
              <a:rPr lang="en-US" sz="4000"/>
              <a:t> (and therefore also isomorphic to </a:t>
            </a:r>
            <a:r>
              <a:rPr lang="en-US" sz="4000">
                <a:solidFill>
                  <a:schemeClr val="accent2"/>
                </a:solidFill>
              </a:rPr>
              <a:t>G</a:t>
            </a:r>
            <a:r>
              <a:rPr lang="en-US" sz="4000" baseline="-25000">
                <a:solidFill>
                  <a:schemeClr val="accent2"/>
                </a:solidFill>
              </a:rPr>
              <a:t>2</a:t>
            </a:r>
            <a:r>
              <a:rPr lang="en-US" sz="4000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F7D987A-CF33-4534-963C-E8DD38401DED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7" name="Rectangle 1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11423A-046D-480F-A725-A0D2D01736E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3497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498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498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498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498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34984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0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C387807-84AF-40B4-93E3-EF678872A71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Accept </a:t>
            </a:r>
            <a:r>
              <a:rPr lang="en-US" sz="3200" dirty="0"/>
              <a:t>a single bit challenge “L/R” for each of the 100 additional graphs.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C387807-84AF-40B4-93E3-EF678872A71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5360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Accept </a:t>
            </a:r>
            <a:r>
              <a:rPr lang="en-US" sz="3200" dirty="0"/>
              <a:t>a single bit challenge “L/R” for each of the 100 additional graphs.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Display </a:t>
            </a:r>
            <a:r>
              <a:rPr lang="en-US" sz="3200" dirty="0"/>
              <a:t>the indicated isomorphism for each of the additional </a:t>
            </a:r>
            <a:r>
              <a:rPr lang="en-US" sz="3200" dirty="0" smtClean="0"/>
              <a:t>graphs.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C387807-84AF-40B4-93E3-EF678872A71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32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958842A-D505-47A1-B859-4D632C5B4C2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37026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7027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7028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7029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7030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37031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80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8AAA1C4-C3F2-4DED-AF19-01BEED8F23FE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39074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9076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9077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9078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39079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1539081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81400" y="19050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539082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81400" y="55626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L</a:t>
            </a:r>
          </a:p>
        </p:txBody>
      </p:sp>
      <p:sp>
        <p:nvSpPr>
          <p:cNvPr id="1539083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18050" y="2590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539084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1805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F54AFEE-4242-4AA7-9287-3E8D2E59A05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38050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805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805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805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8054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38055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1538057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438400" y="2209800"/>
            <a:ext cx="15240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8058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90800" y="4267200"/>
            <a:ext cx="14478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8059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724400" y="2895600"/>
            <a:ext cx="16764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8060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648200" y="3505200"/>
            <a:ext cx="175260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5400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A30363-A334-4599-B8FC-E2ECD614FB8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Challenge-Response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D98A833-84AC-4C17-BF04-DF2C65CBCE9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Isomorphism</a:t>
            </a:r>
          </a:p>
        </p:txBody>
      </p:sp>
      <p:sp>
        <p:nvSpPr>
          <p:cNvPr id="15400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If </a:t>
            </a:r>
            <a:r>
              <a:rPr lang="en-US" sz="3200" dirty="0"/>
              <a:t>graphs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were </a:t>
            </a:r>
            <a:r>
              <a:rPr lang="en-US" sz="3200" i="1" dirty="0"/>
              <a:t>not</a:t>
            </a:r>
            <a:r>
              <a:rPr lang="en-US" sz="3200" dirty="0"/>
              <a:t> isomorphic, then the “</a:t>
            </a:r>
            <a:r>
              <a:rPr lang="en-US" sz="3200" dirty="0" err="1"/>
              <a:t>prover</a:t>
            </a:r>
            <a:r>
              <a:rPr lang="en-US" sz="3200" dirty="0"/>
              <a:t>” would not be able to show any additional graph to be isomorphic to </a:t>
            </a:r>
            <a:r>
              <a:rPr lang="en-US" sz="3200" i="1" dirty="0"/>
              <a:t>both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i="1" dirty="0" smtClean="0"/>
              <a:t>.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A30363-A334-4599-B8FC-E2ECD614FB8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IP </a:t>
            </a:r>
            <a:r>
              <a:rPr lang="en-US" dirty="0"/>
              <a:t>of Graph </a:t>
            </a:r>
            <a:r>
              <a:rPr lang="en-US" dirty="0" smtClean="0"/>
              <a:t>Isomorphism</a:t>
            </a:r>
            <a:endParaRPr lang="en-US" dirty="0"/>
          </a:p>
        </p:txBody>
      </p:sp>
      <p:sp>
        <p:nvSpPr>
          <p:cNvPr id="15400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If </a:t>
            </a:r>
            <a:r>
              <a:rPr lang="en-US" sz="3200" dirty="0"/>
              <a:t>graphs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were </a:t>
            </a:r>
            <a:r>
              <a:rPr lang="en-US" sz="3200" i="1" dirty="0"/>
              <a:t>not</a:t>
            </a:r>
            <a:r>
              <a:rPr lang="en-US" sz="3200" dirty="0"/>
              <a:t> isomorphic, then the “</a:t>
            </a:r>
            <a:r>
              <a:rPr lang="en-US" sz="3200" dirty="0" err="1"/>
              <a:t>prover</a:t>
            </a:r>
            <a:r>
              <a:rPr lang="en-US" sz="3200" dirty="0"/>
              <a:t>” would not be able to show any additional graph to be isomorphic to </a:t>
            </a:r>
            <a:r>
              <a:rPr lang="en-US" sz="3200" i="1" dirty="0"/>
              <a:t>both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i="1" dirty="0" smtClean="0"/>
              <a:t>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3200" dirty="0"/>
              <a:t>A successful false proof would require the </a:t>
            </a:r>
            <a:r>
              <a:rPr lang="en-US" sz="3200" dirty="0" err="1"/>
              <a:t>prover</a:t>
            </a:r>
            <a:r>
              <a:rPr lang="en-US" sz="3200" dirty="0"/>
              <a:t> to guess all 100 challenges in advance:  probability 1 in 2</a:t>
            </a:r>
            <a:r>
              <a:rPr lang="en-US" sz="3200" baseline="30000" dirty="0"/>
              <a:t>100</a:t>
            </a:r>
            <a:r>
              <a:rPr lang="en-US" sz="32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0A30363-A334-4599-B8FC-E2ECD614FB8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Fiat-Shamir Heuristic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DA40610-1220-48F3-9C9A-E22631371F5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Fiat-Shamir Heuristic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Instead </a:t>
            </a:r>
            <a:r>
              <a:rPr lang="en-US" sz="3200" dirty="0"/>
              <a:t>of challenge bits being externally generated, they can be produced by applying a one-way hash function to the full set of additional graphs.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DA40610-1220-48F3-9C9A-E22631371F5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Fiat-Shamir Heuristic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Instead </a:t>
            </a:r>
            <a:r>
              <a:rPr lang="en-US" sz="3200" dirty="0"/>
              <a:t>of challenge bits being externally generated, they can be produced by applying a one-way hash function to the full set of additional graphs.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This </a:t>
            </a:r>
            <a:r>
              <a:rPr lang="en-US" sz="3200" dirty="0"/>
              <a:t>allows </a:t>
            </a:r>
            <a:r>
              <a:rPr lang="en-US" sz="3200" dirty="0" smtClean="0"/>
              <a:t>an interactive proof </a:t>
            </a:r>
            <a:r>
              <a:rPr lang="en-US" sz="3200" dirty="0"/>
              <a:t>to be “published” without need for interaction.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DA40610-1220-48F3-9C9A-E22631371F5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2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of Graph Non-Isomorphism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52107A8-AC12-436E-A0A4-38E986F16A0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of Graph Non-Isomorphism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72CCD25-1C7C-412B-AC19-862EF508A7A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4112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112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of Graph Non-Isomorphism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verifier can generate 100 additional graphs, each isomorphic to one of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, and present them to the </a:t>
            </a:r>
            <a:r>
              <a:rPr lang="en-US" sz="3200" dirty="0" err="1"/>
              <a:t>prover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52107A8-AC12-436E-A0A4-38E986F16A0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3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of Graph Non-Isomorphism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3200" dirty="0" smtClean="0"/>
              <a:t>A </a:t>
            </a:r>
            <a:r>
              <a:rPr lang="en-US" sz="3200" dirty="0"/>
              <a:t>verifier can generate 100 additional graphs, each isomorphic to one of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, and present them to the </a:t>
            </a:r>
            <a:r>
              <a:rPr lang="en-US" sz="3200" dirty="0" err="1"/>
              <a:t>prover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 err="1"/>
              <a:t>prover</a:t>
            </a:r>
            <a:r>
              <a:rPr lang="en-US" sz="3200" dirty="0"/>
              <a:t> can then demonstrate that the graphs are not isomorphic by identifying which of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1</a:t>
            </a:r>
            <a:r>
              <a:rPr lang="en-US" sz="3200" dirty="0"/>
              <a:t> and </a:t>
            </a:r>
            <a:r>
              <a:rPr lang="en-US" sz="3200" dirty="0">
                <a:solidFill>
                  <a:schemeClr val="accent2"/>
                </a:solidFill>
              </a:rPr>
              <a:t>G</a:t>
            </a:r>
            <a:r>
              <a:rPr lang="en-US" sz="3200" baseline="-25000" dirty="0">
                <a:solidFill>
                  <a:schemeClr val="accent2"/>
                </a:solidFill>
              </a:rPr>
              <a:t>2</a:t>
            </a:r>
            <a:r>
              <a:rPr lang="en-US" sz="3200" dirty="0"/>
              <a:t> each additional graph is isomorphic to.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52107A8-AC12-436E-A0A4-38E986F16A0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26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762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of Graph Non-Isomorphism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96F0EB2-CAEE-4A80-ADDC-296B0DD3407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47266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7267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2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Challenge-Response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One party often wants to convince another party that something is true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D98A833-84AC-4C17-BF04-DF2C65CBCE9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81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of Graph Non-Isomorphism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469B0C9-DAC8-4892-94FC-2D723D71002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43170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317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4317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317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4317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43176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303" name="Rectangle 1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81000"/>
            <a:ext cx="79248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IP </a:t>
            </a:r>
            <a:r>
              <a:rPr lang="en-US" dirty="0"/>
              <a:t>of Graph Non-Isomorphism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F56EC79-D057-4887-91B6-C6E201BBFDE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548290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3260725"/>
            <a:ext cx="989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829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2388" y="3260725"/>
            <a:ext cx="989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9DD9"/>
                </a:solidFill>
                <a:latin typeface="Times New Roman" pitchFamily="18" charset="0"/>
              </a:rPr>
              <a:t>G</a:t>
            </a:r>
            <a:r>
              <a:rPr lang="en-US" sz="60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48292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38600" y="18288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48293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4828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48294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31686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48295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545465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H</a:t>
            </a:r>
            <a:r>
              <a:rPr lang="en-US" sz="3600" baseline="-25000">
                <a:solidFill>
                  <a:srgbClr val="009DD9"/>
                </a:solidFill>
                <a:latin typeface="Times New Roman" pitchFamily="18" charset="0"/>
              </a:rPr>
              <a:t>100</a:t>
            </a:r>
          </a:p>
        </p:txBody>
      </p:sp>
      <p:sp>
        <p:nvSpPr>
          <p:cNvPr id="1548297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438400" y="2209800"/>
            <a:ext cx="15240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8298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590800" y="4267200"/>
            <a:ext cx="1447800" cy="1447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8299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724400" y="2895600"/>
            <a:ext cx="16764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48300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648200" y="3505200"/>
            <a:ext cx="175260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Something is a Square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078D16-EAD8-4736-9D06-DDB84540939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Something is a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621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 smtClean="0"/>
                  <a:t>Suppose I want to convince you that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4000" dirty="0"/>
                  <a:t> is a square modulo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dirty="0"/>
                  <a:t>[There exists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.]</a:t>
                </a:r>
                <a:endParaRPr lang="en-US" dirty="0" smtClean="0"/>
              </a:p>
              <a:p>
                <a:pPr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46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2593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078D16-EAD8-4736-9D06-DDB84540939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6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Something is a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621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sz="4000" dirty="0" smtClean="0"/>
                  <a:t>Suppose I want to convince you that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4000" dirty="0"/>
                  <a:t> is a square modulo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>
                  <a:buFontTx/>
                  <a:buNone/>
                </a:pPr>
                <a:r>
                  <a:rPr lang="en-US" dirty="0"/>
                  <a:t>[There exists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.]</a:t>
                </a:r>
                <a:endParaRPr lang="en-US" dirty="0" smtClean="0"/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sz="2800" dirty="0"/>
                  <a:t>First approach:  I give you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246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2593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B078D16-EAD8-4736-9D06-DDB84540939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An Interactive </a:t>
            </a:r>
            <a:r>
              <a:rPr lang="en-US" dirty="0"/>
              <a:t>Proof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053FE12-F2FD-4D8E-BE34-871634174E9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8259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825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0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826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1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826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2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826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3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826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4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826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8265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9620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826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96200" y="3276600"/>
                <a:ext cx="1050288" cy="63357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826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9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A9675CB-E5FF-4798-B008-978488E2073E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9283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928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4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928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5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928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6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928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7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928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8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928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9289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4928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9290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49291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49292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49293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5020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49294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49295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49296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297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B179AE0-BC45-4BD5-9D6B-0CAF7D8A2AF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07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8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0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0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031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50315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2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21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2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2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2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4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2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B179AE0-BC45-4BD5-9D6B-0CAF7D8A2AF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07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8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0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0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0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1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1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031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50315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1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2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0321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032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22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2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0324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032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8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600" baseline="30000" dirty="0">
                              <a:solidFill>
                                <a:srgbClr val="00B050"/>
                              </a:solidFill>
                              <a:latin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9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600" baseline="30000" dirty="0">
                              <a:solidFill>
                                <a:srgbClr val="00B050"/>
                              </a:solidFill>
                              <a:latin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20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600" baseline="30000" dirty="0">
                              <a:solidFill>
                                <a:srgbClr val="00B050"/>
                              </a:solidFill>
                              <a:latin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0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695450"/>
            <a:ext cx="8415338" cy="4476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sz="1200" dirty="0" smtClean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72A4AE-9F0D-41AD-B332-1DA15BB50A1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Challenge-Response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One party often wants to convince another party that something is true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	… </a:t>
            </a:r>
            <a:r>
              <a:rPr lang="en-US" sz="3200" i="1" dirty="0" smtClean="0"/>
              <a:t>without</a:t>
            </a:r>
            <a:r>
              <a:rPr lang="en-US" sz="3200" dirty="0" smtClean="0"/>
              <a:t> giving everything away.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D98A833-84AC-4C17-BF04-DF2C65CBCE9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695450"/>
            <a:ext cx="8415338" cy="4476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66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sz="1200" dirty="0" smtClean="0"/>
          </a:p>
          <a:p>
            <a:pPr>
              <a:buFontTx/>
              <a:buNone/>
            </a:pPr>
            <a:r>
              <a:rPr lang="en-US" dirty="0" smtClean="0"/>
              <a:t>In </a:t>
            </a:r>
            <a:r>
              <a:rPr lang="en-US" dirty="0"/>
              <a:t>order for me to “fool” you, I would have to guess your exact challenge sequence.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72A4AE-9F0D-41AD-B332-1DA15BB50A1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235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695450"/>
                <a:ext cx="8415338" cy="4476750"/>
              </a:xfrm>
              <a:ln/>
              <a:extLst>
                <a:ext uri="{91240B29-F687-4F45-9708-019B960494DF}">
                  <a14:hiddenLine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1200" dirty="0" smtClean="0"/>
              </a:p>
              <a:p>
                <a:pPr>
                  <a:buFontTx/>
                  <a:buNone/>
                </a:pPr>
                <a:r>
                  <a:rPr lang="en-US" dirty="0" smtClean="0"/>
                  <a:t>In </a:t>
                </a:r>
                <a:r>
                  <a:rPr lang="en-US" dirty="0"/>
                  <a:t>order for me to “fool” you, I would have to guess your exact challenge sequence.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  <a:p>
                <a:pPr>
                  <a:buFontTx/>
                  <a:buNone/>
                </a:pPr>
                <a:r>
                  <a:rPr lang="en-US" dirty="0"/>
                  <a:t>The probability of my successfully convincing you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a square when it is not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−100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1252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95450"/>
                <a:ext cx="8415338" cy="4476750"/>
              </a:xfrm>
              <a:blipFill rotWithShape="1">
                <a:blip r:embed="rId7"/>
                <a:stretch>
                  <a:fillRect l="-1304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72A4AE-9F0D-41AD-B332-1DA15BB50A1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Interactive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235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695450"/>
                <a:ext cx="8415338" cy="4476750"/>
              </a:xfrm>
              <a:ln/>
              <a:extLst>
                <a:ext uri="{91240B29-F687-4F45-9708-019B960494DF}">
                  <a14:hiddenLine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FontTx/>
                  <a:buNone/>
                </a:pPr>
                <a:endParaRPr lang="en-US" sz="1200" dirty="0" smtClean="0"/>
              </a:p>
              <a:p>
                <a:pPr>
                  <a:buFontTx/>
                  <a:buNone/>
                </a:pPr>
                <a:r>
                  <a:rPr lang="en-US" dirty="0" smtClean="0"/>
                  <a:t>In </a:t>
                </a:r>
                <a:r>
                  <a:rPr lang="en-US" dirty="0"/>
                  <a:t>order for me to “fool” you, I would have to guess your exact challenge sequence.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  <a:p>
                <a:pPr>
                  <a:buFontTx/>
                  <a:buNone/>
                </a:pPr>
                <a:r>
                  <a:rPr lang="en-US" dirty="0"/>
                  <a:t>The probability of my successfully convincing you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/>
                  <a:t> is a square when it is not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−100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buFontTx/>
                  <a:buNone/>
                </a:pPr>
                <a:endParaRPr lang="en-US" sz="1600" dirty="0"/>
              </a:p>
              <a:p>
                <a:pPr>
                  <a:buFontTx/>
                  <a:buNone/>
                </a:pPr>
                <a:r>
                  <a:rPr lang="en-US" dirty="0"/>
                  <a:t>This interactive proof is said to be “z</a:t>
                </a:r>
                <a:r>
                  <a:rPr lang="en-US" i="1" dirty="0"/>
                  <a:t>ero-knowledge</a:t>
                </a:r>
                <a:r>
                  <a:rPr lang="en-US" dirty="0"/>
                  <a:t>” because the challenger received no information (beyond the proof of the claim) that it couldn’t compute itself.</a:t>
                </a:r>
              </a:p>
            </p:txBody>
          </p:sp>
        </mc:Choice>
        <mc:Fallback xmlns="">
          <p:sp>
            <p:nvSpPr>
              <p:cNvPr id="1252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95450"/>
                <a:ext cx="8415338" cy="4476750"/>
              </a:xfrm>
              <a:blipFill rotWithShape="1">
                <a:blip r:embed="rId7"/>
                <a:stretch>
                  <a:fillRect l="-1304" r="-1232"/>
                </a:stretch>
              </a:blipFill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rgbClr val="66FF66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72A4AE-9F0D-41AD-B332-1DA15BB50A1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Applying Fiat-Shamir</a:t>
            </a:r>
          </a:p>
        </p:txBody>
      </p:sp>
      <p:sp>
        <p:nvSpPr>
          <p:cNvPr id="1261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2027238"/>
            <a:ext cx="8415338" cy="3459162"/>
          </a:xfrm>
        </p:spPr>
        <p:txBody>
          <a:bodyPr/>
          <a:lstStyle/>
          <a:p>
            <a:pPr>
              <a:buFontTx/>
              <a:buNone/>
            </a:pPr>
            <a:r>
              <a:rPr lang="en-US" sz="4000"/>
              <a:t>Once again, the verifier challenges can be simulated by the use of a one-way function to generate the challenge bits.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90B81C6-2557-4FE8-94C6-E89654FDB95C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1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076F17D-4228-42D3-9D59-479AFF1626A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2595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25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6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259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7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259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8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259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599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259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600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260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2601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260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260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CEBCDE3-19E3-4B53-A5AA-498F6CEED15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5667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8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567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65675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8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81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2000" y="4876800"/>
                <a:ext cx="7734300" cy="1190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</a:rPr>
                  <a:t>where the bit string is computed as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srgbClr val="009DD9"/>
                    </a:solidFill>
                    <a:latin typeface="Arial" pitchFamily="34" charset="0"/>
                  </a:rPr>
                  <a:t>xxx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</a:rPr>
                  <a:t> = SHA-1(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6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6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</a:rPr>
                  <a:t>,…,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  <m:r>
                      <a:rPr lang="en-US" sz="36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100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876800"/>
                <a:ext cx="7734300" cy="1190625"/>
              </a:xfrm>
              <a:prstGeom prst="rect">
                <a:avLst/>
              </a:prstGeom>
              <a:blipFill rotWithShape="1">
                <a:blip r:embed="rId30"/>
                <a:stretch>
                  <a:fillRect t="-7692" b="-194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5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CEBCDE3-19E3-4B53-A5AA-498F6CEED15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5667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8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567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65675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8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81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6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An Non-Interactive ZK Proof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CEBCDE3-19E3-4B53-A5AA-498F6CEED15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5667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F0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8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6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6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567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65673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43850" y="3276600"/>
                <a:ext cx="1050288" cy="633571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567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65675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274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8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65681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0" y="5041900"/>
                <a:ext cx="1013675" cy="708079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1013675" cy="708079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6450" y="5029200"/>
                <a:ext cx="1013675" cy="708079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18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600" baseline="30000" dirty="0">
                              <a:solidFill>
                                <a:srgbClr val="00B050"/>
                              </a:solidFill>
                              <a:latin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5638800"/>
                <a:ext cx="2215543" cy="76322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9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100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600" baseline="30000" dirty="0">
                              <a:solidFill>
                                <a:srgbClr val="00B050"/>
                              </a:solidFill>
                              <a:latin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5638800"/>
                <a:ext cx="2362200" cy="763222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20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baseline="-250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600" baseline="30000" dirty="0">
                              <a:solidFill>
                                <a:srgbClr val="00B050"/>
                              </a:solidFill>
                              <a:latin typeface="Times New Roman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5638800"/>
                <a:ext cx="2215542" cy="763222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337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600" dirty="0"/>
                  <a:t>Suppose that we share a public key consisting of a modulus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sz="3600" dirty="0"/>
                  <a:t> and an encryption exponent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3600" dirty="0"/>
                  <a:t> and that I want to convince you that I have the corresponding decryption exponent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600" dirty="0"/>
                  <a:t>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sz="3600" dirty="0"/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sz="3600" dirty="0"/>
                  <a:t>How can I do this?</a:t>
                </a:r>
              </a:p>
            </p:txBody>
          </p:sp>
        </mc:Choice>
        <mc:Fallback xmlns="">
          <p:sp>
            <p:nvSpPr>
              <p:cNvPr id="1253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2222" t="-3333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06EC566-AFCB-4596-BCDD-45DB7913054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4933E29-B40E-4F74-80D0-44F4F0BABBFD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6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Proof of 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“I know the secret key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 smtClean="0"/>
                  <a:t>.”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2B8D007-51B5-4E4D-9637-579C08C8B8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40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I can give you my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454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B1F5FE5-D0E7-4669-97BF-9F1C219EF76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510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I can give you my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You can encrypt something for me and I decrypt it for you.</a:t>
                </a:r>
              </a:p>
            </p:txBody>
          </p:sp>
        </mc:Choice>
        <mc:Fallback xmlns="">
          <p:sp>
            <p:nvSpPr>
              <p:cNvPr id="145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6E1FDB4-1CBB-4D59-912D-CE1CB511539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Proving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440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I can give you my private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You can encrypt something for me and I decrypt it for you.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You can encrypt something for me and I can engage in an interactive proof with you to show that I </a:t>
                </a:r>
                <a:r>
                  <a:rPr lang="en-US" i="1" dirty="0"/>
                  <a:t>can</a:t>
                </a:r>
                <a:r>
                  <a:rPr lang="en-US" dirty="0"/>
                  <a:t> decrypt it.</a:t>
                </a:r>
              </a:p>
            </p:txBody>
          </p:sp>
        </mc:Choice>
        <mc:Fallback xmlns="">
          <p:sp>
            <p:nvSpPr>
              <p:cNvPr id="1254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7"/>
                <a:stretch>
                  <a:fillRect l="-889" t="-208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BD2FC09-EA37-4E67-869B-BC00929DB283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83B20D-56F8-4550-85E2-47672576CAC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9DD9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9DD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83B20D-56F8-4550-85E2-47672576CAC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9DD9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9DD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83B20D-56F8-4550-85E2-47672576CAC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9DD9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9DD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5850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08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09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5020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1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2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3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1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2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83B20D-56F8-4550-85E2-47672576CAC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9DD9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9DD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7620000" y="3276600"/>
                <a:ext cx="1050288" cy="63357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5850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08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09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5020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1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2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3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514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6" name="Text Box 2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9" name="Text Box 23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983B20D-56F8-4550-85E2-47672576CAC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499" name="Text Box 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9DD9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600" dirty="0">
                  <a:solidFill>
                    <a:srgbClr val="009DD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49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2450" y="2101850"/>
                <a:ext cx="590290" cy="646331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0" name="Text Box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0" y="3244850"/>
                <a:ext cx="710451" cy="633571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1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5050" y="3244850"/>
                <a:ext cx="710451" cy="63357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2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0650" y="3244850"/>
                <a:ext cx="710451" cy="633571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3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9450" y="3244850"/>
                <a:ext cx="710451" cy="633571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4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3850" y="3244850"/>
                <a:ext cx="710451" cy="63357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05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562849" y="3276600"/>
                <a:ext cx="1050288" cy="633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sz="36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sz="3600" baseline="-25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0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562849" y="3276600"/>
                <a:ext cx="1050288" cy="633571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850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0" y="3581400"/>
            <a:ext cx="2209800" cy="0"/>
          </a:xfrm>
          <a:prstGeom prst="line">
            <a:avLst/>
          </a:prstGeom>
          <a:noFill/>
          <a:ln w="76200" cap="rnd">
            <a:solidFill>
              <a:srgbClr val="33CC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258507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78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08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3210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09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93049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22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1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066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0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2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35450" y="415925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DD9"/>
                </a:solidFill>
                <a:latin typeface="Times New Roman" pitchFamily="18" charset="0"/>
              </a:rPr>
              <a:t>1</a:t>
            </a:r>
            <a:endParaRPr lang="en-US" sz="3600" baseline="-25000">
              <a:solidFill>
                <a:srgbClr val="009DD9"/>
              </a:solidFill>
              <a:latin typeface="Times New Roman" pitchFamily="18" charset="0"/>
            </a:endParaRPr>
          </a:p>
        </p:txBody>
      </p:sp>
      <p:sp>
        <p:nvSpPr>
          <p:cNvPr id="1258513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334000" y="4495800"/>
            <a:ext cx="2209800" cy="0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8514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41900"/>
                <a:ext cx="936667" cy="680058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5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736920" y="5683250"/>
                <a:ext cx="1930080" cy="645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920" y="5683250"/>
                <a:ext cx="1930080" cy="645113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6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0" y="5041900"/>
                <a:ext cx="947374" cy="680058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7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400800" y="5715000"/>
                <a:ext cx="2285999" cy="645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100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400800" y="5715000"/>
                <a:ext cx="2285999" cy="645113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8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480120" y="5715000"/>
                <a:ext cx="1930080" cy="645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•</m:t>
                          </m:r>
                          <m:r>
                            <a:rPr lang="en-US" sz="3600" i="1" dirty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0120" y="5715000"/>
                <a:ext cx="1930080" cy="645113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8519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  <m:sup>
                          <m:r>
                            <a:rPr lang="en-US" sz="36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3600" baseline="300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5851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5029200"/>
                <a:ext cx="947374" cy="680058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 Proof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24038"/>
                <a:ext cx="8415338" cy="41195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By </a:t>
                </a:r>
                <a:r>
                  <a:rPr lang="en-US" sz="3200" dirty="0"/>
                  <a:t>engaging in this proof, the </a:t>
                </a:r>
                <a:r>
                  <a:rPr lang="en-US" sz="3200" dirty="0" err="1"/>
                  <a:t>prover</a:t>
                </a:r>
                <a:r>
                  <a:rPr lang="en-US" sz="3200" dirty="0"/>
                  <a:t> has demonstrated its knowledge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– without revealing this value.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𝑌</m:t>
                    </m:r>
                  </m:oMath>
                </a14:m>
                <a:r>
                  <a:rPr lang="en-US" sz="3200" dirty="0"/>
                  <a:t> is generated by a challenger, this is compelling evidence that the </a:t>
                </a:r>
                <a:r>
                  <a:rPr lang="en-US" sz="3200" dirty="0" err="1"/>
                  <a:t>prover</a:t>
                </a:r>
                <a:r>
                  <a:rPr lang="en-US" sz="3200" dirty="0"/>
                  <a:t> possesses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59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4038"/>
                <a:ext cx="8415338" cy="4119562"/>
              </a:xfrm>
              <a:blipFill rotWithShape="1">
                <a:blip r:embed="rId7"/>
                <a:stretch>
                  <a:fillRect l="-1884" r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8CAB896-042E-43EE-A1F3-B78328AA21E6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1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Facts About Interactive Proofs</a:t>
            </a:r>
          </a:p>
        </p:txBody>
      </p:sp>
      <p:sp>
        <p:nvSpPr>
          <p:cNvPr id="12605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17638"/>
            <a:ext cx="8415338" cy="3935412"/>
          </a:xfrm>
        </p:spPr>
        <p:txBody>
          <a:bodyPr>
            <a:normAutofit fontScale="92500"/>
          </a:bodyPr>
          <a:lstStyle/>
          <a:p>
            <a:endParaRPr lang="en-US" sz="4000" dirty="0"/>
          </a:p>
          <a:p>
            <a:r>
              <a:rPr lang="en-US" sz="4000" dirty="0"/>
              <a:t>Anything in PSPACE can be proven with </a:t>
            </a:r>
            <a:r>
              <a:rPr lang="en-US" sz="4000" dirty="0" smtClean="0"/>
              <a:t>a polynomial-time </a:t>
            </a:r>
            <a:r>
              <a:rPr lang="en-US" sz="4000" dirty="0"/>
              <a:t>interactive proof.</a:t>
            </a:r>
          </a:p>
          <a:p>
            <a:endParaRPr lang="en-US" sz="4000" dirty="0"/>
          </a:p>
          <a:p>
            <a:r>
              <a:rPr lang="en-US" sz="4000" dirty="0"/>
              <a:t>Anything in NP can be proven with a zero-knowledge interactive proof.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FD8E3F5-0890-403B-BF37-632CB0B1B0AA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PoK</a:t>
            </a:r>
            <a:r>
              <a:rPr lang="en-US" dirty="0" smtClean="0"/>
              <a:t>:  Method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2B8D007-51B5-4E4D-9637-579C08C8B8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2298B2-B784-4781-A9D4-3D973374D1FD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that I have some data that I want to share amongst three people such that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2298B2-B784-4781-A9D4-3D973374D1FD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Suppose that I have some data that I want to share amongst three people such that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any two can uniquely determine the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2298B2-B784-4781-A9D4-3D973374D1FD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3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12666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Suppose that I have some data that I want to share amongst three people such that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any two can uniquely determine the data</a:t>
            </a:r>
          </a:p>
          <a:p>
            <a:endParaRPr lang="en-US"/>
          </a:p>
          <a:p>
            <a:r>
              <a:rPr lang="en-US"/>
              <a:t>but any one alone has </a:t>
            </a:r>
            <a:r>
              <a:rPr lang="en-US" i="1"/>
              <a:t>no information whatsoever </a:t>
            </a:r>
            <a:r>
              <a:rPr lang="en-US"/>
              <a:t>about the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2298B2-B784-4781-A9D4-3D973374D1FD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7715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2111375"/>
                <a:ext cx="8415338" cy="34512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Some simple cases: </a:t>
                </a:r>
                <a:r>
                  <a:rPr lang="en-US" dirty="0">
                    <a:solidFill>
                      <a:srgbClr val="00B0F0"/>
                    </a:solidFill>
                  </a:rPr>
                  <a:t>“AND”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	I have a secret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I would like to share with Alice and Bob such that both Alice </a:t>
                </a:r>
                <a:r>
                  <a:rPr lang="en-US" i="1" dirty="0"/>
                  <a:t>and </a:t>
                </a:r>
                <a:r>
                  <a:rPr lang="en-US" dirty="0"/>
                  <a:t>Bob can together determine the secret at any time, but such that neither has any information individually.</a:t>
                </a:r>
              </a:p>
            </p:txBody>
          </p:sp>
        </mc:Choice>
        <mc:Fallback xmlns="">
          <p:sp>
            <p:nvSpPr>
              <p:cNvPr id="126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11375"/>
                <a:ext cx="8415338" cy="3451225"/>
              </a:xfrm>
              <a:blipFill rotWithShape="1">
                <a:blip r:embed="rId7"/>
                <a:stretch>
                  <a:fillRect l="-1304" t="-1411" r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0C02DA-D0FC-46E7-B938-87AFD9A498F9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8739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2057400"/>
                <a:ext cx="8415338" cy="25749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0,1,…,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be </a:t>
                </a:r>
                <a:r>
                  <a:rPr lang="en-US" dirty="0">
                    <a:sym typeface="Symbol" pitchFamily="18" charset="2"/>
                  </a:rPr>
                  <a:t>a secret value to be shared with Alice and Bob.</a:t>
                </a:r>
              </a:p>
              <a:p>
                <a:pPr>
                  <a:buFontTx/>
                  <a:buNone/>
                </a:pPr>
                <a:r>
                  <a:rPr lang="en-US" dirty="0">
                    <a:sym typeface="Symbol" pitchFamily="18" charset="2"/>
                  </a:rPr>
                  <a:t>Randomly and uniformly select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𝑦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subject to the constraint that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  <a:sym typeface="Symbol" pitchFamily="18" charset="2"/>
                      </a:rPr>
                      <m:t>𝑧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268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057400"/>
                <a:ext cx="8415338" cy="2574925"/>
              </a:xfrm>
              <a:blipFill rotWithShape="1">
                <a:blip r:embed="rId7"/>
                <a:stretch>
                  <a:fillRect l="-1304" t="-1896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75318A2-BB97-48C2-A897-AC1DF2A5070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5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23D239F-CAAD-4AB3-ACC7-722191E480CE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66" name="Text Box 6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6976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6131" name="Object 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5769674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11" imgW="2743200" imgH="1828800" progId="Word.Picture.8">
                  <p:embed/>
                </p:oleObj>
              </mc:Choice>
              <mc:Fallback>
                <p:oleObj name="Picture" r:id="rId11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6133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86D2A3D-2992-4E05-BD75-9A98EBC0B6CC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6135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5613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6136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5613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5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3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7155" name="Object 3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4791004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icture" r:id="rId12" imgW="2743200" imgH="1828800" progId="Word.Picture.8">
                  <p:embed/>
                </p:oleObj>
              </mc:Choice>
              <mc:Fallback>
                <p:oleObj name="Picture" r:id="rId12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7157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57154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57372725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icture" r:id="rId14" imgW="2743200" imgH="1828800" progId="Word.Picture.8">
                  <p:embed/>
                </p:oleObj>
              </mc:Choice>
              <mc:Fallback>
                <p:oleObj name="Picture" r:id="rId1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8341759-F101-47F4-8DEA-AEC47B6C8079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7159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5715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7160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5716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2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33562A1-4521-47AD-A3CA-53E2F385794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graphicFrame>
        <p:nvGraphicFramePr>
          <p:cNvPr id="1466370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96985638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icture" r:id="rId10" imgW="2743200" imgH="1828800" progId="Word.Picture.8">
                  <p:embed/>
                </p:oleObj>
              </mc:Choice>
              <mc:Fallback>
                <p:oleObj name="Picture" r:id="rId1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66374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6637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6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PoK</a:t>
            </a:r>
            <a:r>
              <a:rPr lang="en-US" dirty="0" smtClean="0"/>
              <a:t>:  Method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2B8D007-51B5-4E4D-9637-579C08C8B8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cxnSp>
        <p:nvCxnSpPr>
          <p:cNvPr id="8" name="Straight Arrow Connector 7"/>
          <p:cNvCxnSpPr/>
          <p:nvPr>
            <p:custDataLst>
              <p:tags r:id="rId6"/>
            </p:custDataLst>
          </p:nvPr>
        </p:nvCxnSpPr>
        <p:spPr>
          <a:xfrm>
            <a:off x="1600200" y="3505200"/>
            <a:ext cx="5867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657600" y="2819400"/>
                <a:ext cx="1768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Here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19400"/>
                <a:ext cx="1768689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8621" t="-12632" r="-7931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4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8180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245918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icture" r:id="rId11" imgW="2743200" imgH="1828800" progId="Word.Picture.8">
                  <p:embed/>
                </p:oleObj>
              </mc:Choice>
              <mc:Fallback>
                <p:oleObj name="Picture" r:id="rId11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8181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F125701-CAC7-479D-9788-04009D4AE20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graphicFrame>
        <p:nvGraphicFramePr>
          <p:cNvPr id="1458179" name="Objec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3601286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Picture" r:id="rId13" imgW="2743200" imgH="1828800" progId="Word.Picture.8">
                  <p:embed/>
                </p:oleObj>
              </mc:Choice>
              <mc:Fallback>
                <p:oleObj name="Picture" r:id="rId1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58184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58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7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04B2EC8B-1B5F-4856-8012-EA34190524C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graphicFrame>
        <p:nvGraphicFramePr>
          <p:cNvPr id="1467394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30547414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Picture" r:id="rId9" imgW="2743200" imgH="1828800" progId="Word.Picture.8">
                  <p:embed/>
                </p:oleObj>
              </mc:Choice>
              <mc:Fallback>
                <p:oleObj name="Picture" r:id="rId9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65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CD4DB1F-47C0-4F6E-B2A2-CA5A3CA138BE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1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5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59202" name="Object 2"/>
          <p:cNvGraphicFramePr>
            <a:graphicFrameLocks noGrp="1" noChangeAspect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0200020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icture" r:id="rId10" imgW="2743200" imgH="1828800" progId="Word.Picture.8">
                  <p:embed/>
                </p:oleObj>
              </mc:Choice>
              <mc:Fallback>
                <p:oleObj name="Picture" r:id="rId1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73584A-6095-41DA-BEED-06F69298266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9207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592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4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0228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7426106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icture" r:id="rId12" imgW="2743200" imgH="1828800" progId="Word.Picture.8">
                  <p:embed/>
                </p:oleObj>
              </mc:Choice>
              <mc:Fallback>
                <p:oleObj name="Picture" r:id="rId12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0229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60226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9433485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Picture" r:id="rId14" imgW="2743200" imgH="1828800" progId="Word.Picture.8">
                  <p:embed/>
                </p:oleObj>
              </mc:Choice>
              <mc:Fallback>
                <p:oleObj name="Picture" r:id="rId1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B5C3B86-3F33-4985-A238-5155F24491D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0231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602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0232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60232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B05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5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9442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3957168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icture" r:id="rId12" imgW="2743200" imgH="1828800" progId="Word.Picture.8">
                  <p:embed/>
                </p:oleObj>
              </mc:Choice>
              <mc:Fallback>
                <p:oleObj name="Picture" r:id="rId12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9444" name="Rectangle 4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</a:p>
        </p:txBody>
      </p:sp>
      <p:graphicFrame>
        <p:nvGraphicFramePr>
          <p:cNvPr id="1469443" name="Object 3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21551065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Picture" r:id="rId14" imgW="2743200" imgH="1828800" progId="Word.Picture.8">
                  <p:embed/>
                </p:oleObj>
              </mc:Choice>
              <mc:Fallback>
                <p:oleObj name="Picture" r:id="rId1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F26EE499-5A94-44C2-B73E-2D5E0631D34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9446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6944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59320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9447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6944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66052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C000"/>
                        </a:solidFill>
                        <a:latin typeface="Cambria Math"/>
                      </a:rPr>
                      <m:t>𝑧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/>
                      </a:rPr>
                      <m:t>=(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/>
                      </a:rPr>
                      <m:t>𝑦</m:t>
                    </m:r>
                    <m:r>
                      <a:rPr lang="en-US" sz="3600" i="1">
                        <a:solidFill>
                          <a:srgbClr val="FFC000"/>
                        </a:solidFill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C000"/>
                            </a:solidFill>
                            <a:latin typeface="Cambria Math"/>
                          </a:rPr>
                          <m:t>mod</m:t>
                        </m:r>
                      </m:fName>
                      <m:e>
                        <m:r>
                          <a:rPr lang="en-US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792069"/>
                <a:ext cx="7620000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2400" t="-15094" r="-1040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7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  <a:r>
              <a:rPr lang="en-US" dirty="0"/>
              <a:t> 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809750"/>
            <a:ext cx="8415338" cy="46672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3200" dirty="0" smtClean="0"/>
          </a:p>
          <a:p>
            <a:pPr>
              <a:buFontTx/>
              <a:buNone/>
            </a:pPr>
            <a:r>
              <a:rPr lang="en-US" sz="3200" dirty="0" smtClean="0"/>
              <a:t>This </a:t>
            </a:r>
            <a:r>
              <a:rPr lang="en-US" sz="3200" dirty="0"/>
              <a:t>trick easily generalizes to more than two shareholders.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B357546-F7B2-48C7-8845-7A793E4A0710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0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AND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0787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809750"/>
                <a:ext cx="8415338" cy="4667250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None/>
                </a:pPr>
                <a:endParaRPr lang="en-US" sz="3200" dirty="0" smtClean="0"/>
              </a:p>
              <a:p>
                <a:pPr>
                  <a:buFontTx/>
                  <a:buNone/>
                </a:pPr>
                <a:r>
                  <a:rPr lang="en-US" sz="3200" dirty="0" smtClean="0"/>
                  <a:t>This </a:t>
                </a:r>
                <a:r>
                  <a:rPr lang="en-US" sz="3200" dirty="0"/>
                  <a:t>trick easily generalizes to more than two shareholders.</a:t>
                </a:r>
              </a:p>
              <a:p>
                <a:endParaRPr lang="en-US" sz="3200" dirty="0"/>
              </a:p>
              <a:p>
                <a:pPr>
                  <a:buFontTx/>
                  <a:buNone/>
                </a:pPr>
                <a:r>
                  <a:rPr lang="en-US" sz="3200" dirty="0"/>
                  <a:t>A secret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/>
                  <a:t> can be written as</a:t>
                </a:r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2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200" i="1" baseline="-25000" dirty="0">
                          <a:solidFill>
                            <a:srgbClr val="00B05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+…+</m:t>
                      </m:r>
                      <m:r>
                        <a:rPr lang="en-US" sz="3200" i="1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sz="3200" i="1" baseline="-25000" dirty="0" err="1">
                          <a:solidFill>
                            <a:srgbClr val="00B05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i="0" dirty="0">
                          <a:solidFill>
                            <a:srgbClr val="00B050"/>
                          </a:solidFill>
                          <a:latin typeface="Cambria Math"/>
                        </a:rPr>
                        <m:t>mod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3200" i="1" dirty="0">
                  <a:solidFill>
                    <a:srgbClr val="00B050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/>
                  <a:t>for any randomly chosen integer </a:t>
                </a:r>
                <a:r>
                  <a:rPr lang="en-US" sz="3200" dirty="0" smtClean="0"/>
                  <a:t>values            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baseline="-25000" dirty="0">
                        <a:solidFill>
                          <a:srgbClr val="00B05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, …,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𝑠</m:t>
                    </m:r>
                    <m:r>
                      <a:rPr lang="en-US" sz="3200" i="1" baseline="-25000" dirty="0" err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3200" dirty="0"/>
                  <a:t> in the range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50"/>
                        </a:solidFill>
                        <a:latin typeface="Cambria Math"/>
                      </a:rPr>
                      <m:t>0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3200" i="1" dirty="0" err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𝑠</m:t>
                    </m:r>
                    <m:r>
                      <a:rPr lang="en-US" sz="3200" i="1" baseline="-25000" dirty="0" err="1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&lt;</m:t>
                    </m:r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32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70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09750"/>
                <a:ext cx="8415338" cy="4667250"/>
              </a:xfrm>
              <a:blipFill rotWithShape="1">
                <a:blip r:embed="rId7"/>
                <a:stretch>
                  <a:fillRect l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B357546-F7B2-48C7-8845-7A793E4A0710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5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1811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97075"/>
                <a:ext cx="8415338" cy="25749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Some simple cases: </a:t>
                </a:r>
                <a:r>
                  <a:rPr lang="en-US" dirty="0">
                    <a:solidFill>
                      <a:srgbClr val="00B0F0"/>
                    </a:solidFill>
                  </a:rPr>
                  <a:t>“OR”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	I have a secret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</a:t>
                </a:r>
                <a:r>
                  <a:rPr lang="en-US" dirty="0"/>
                  <a:t>I would like to share with Alice and Bob such that either Alice </a:t>
                </a:r>
                <a:r>
                  <a:rPr lang="en-US" i="1" dirty="0"/>
                  <a:t>or </a:t>
                </a:r>
                <a:r>
                  <a:rPr lang="en-US" dirty="0"/>
                  <a:t>Bob can determine the secret at any time.</a:t>
                </a:r>
              </a:p>
            </p:txBody>
          </p:sp>
        </mc:Choice>
        <mc:Fallback xmlns="">
          <p:sp>
            <p:nvSpPr>
              <p:cNvPr id="1271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97075"/>
                <a:ext cx="8415338" cy="2574925"/>
              </a:xfrm>
              <a:blipFill rotWithShape="1">
                <a:blip r:embed="rId7"/>
                <a:stretch>
                  <a:fillRect l="-1304" t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9FD3C8-1DB1-4CDF-A63D-1F9717F6C8EE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7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FE91301-C0F4-4FC2-9662-5695FE88C85F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2840" name="Text Box 8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7284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0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PoK</a:t>
            </a:r>
            <a:r>
              <a:rPr lang="en-US" dirty="0" smtClean="0"/>
              <a:t>:  Method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2B8D007-51B5-4E4D-9637-579C08C8B834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64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433499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Picture" r:id="rId11" imgW="2743200" imgH="1828800" progId="Word.Picture.8">
                  <p:embed/>
                </p:oleObj>
              </mc:Choice>
              <mc:Fallback>
                <p:oleObj name="Picture" r:id="rId11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565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B9E9B90F-3AB6-463F-99DE-15E48F7C4999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4566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456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567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456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15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21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5588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9265554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Picture" r:id="rId12" imgW="2743200" imgH="1828800" progId="Word.Picture.8">
                  <p:embed/>
                </p:oleObj>
              </mc:Choice>
              <mc:Fallback>
                <p:oleObj name="Picture" r:id="rId12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5589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graphicFrame>
        <p:nvGraphicFramePr>
          <p:cNvPr id="1475586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15947899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Picture" r:id="rId14" imgW="2743200" imgH="1828800" progId="Word.Picture.8">
                  <p:embed/>
                </p:oleObj>
              </mc:Choice>
              <mc:Fallback>
                <p:oleObj name="Picture" r:id="rId14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E78B679D-B915-41A7-BBCD-46C410FEDC3E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559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5590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559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55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18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378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9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E050F-99BB-4513-9A01-3480EACBC496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graphicFrame>
        <p:nvGraphicFramePr>
          <p:cNvPr id="1478658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72017121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Picture" r:id="rId10" imgW="2743200" imgH="1828800" progId="Word.Picture.8">
                  <p:embed/>
                </p:oleObj>
              </mc:Choice>
              <mc:Fallback>
                <p:oleObj name="Picture" r:id="rId1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8661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866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13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225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6612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5190598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icture" r:id="rId11" imgW="2743200" imgH="1828800" progId="Word.Picture.8">
                  <p:embed/>
                </p:oleObj>
              </mc:Choice>
              <mc:Fallback>
                <p:oleObj name="Picture" r:id="rId11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6613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A5DF0C7-9BFA-4A23-B852-983C424FF481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graphicFrame>
        <p:nvGraphicFramePr>
          <p:cNvPr id="1476611" name="Object 3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92745802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Picture" r:id="rId13" imgW="2743200" imgH="1828800" progId="Word.Picture.8">
                  <p:embed/>
                </p:oleObj>
              </mc:Choice>
              <mc:Fallback>
                <p:oleObj name="Picture" r:id="rId13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6615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66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16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709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78276F-E53C-43BA-B862-1F553D79ABD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graphicFrame>
        <p:nvGraphicFramePr>
          <p:cNvPr id="1479682" name="Object 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94926977"/>
              </p:ext>
            </p:extLst>
          </p:nvPr>
        </p:nvGraphicFramePr>
        <p:xfrm>
          <a:off x="14478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Picture" r:id="rId9" imgW="2743200" imgH="1828800" progId="Word.Picture.8">
                  <p:embed/>
                </p:oleObj>
              </mc:Choice>
              <mc:Fallback>
                <p:oleObj name="Picture" r:id="rId9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40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7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graphicFrame>
        <p:nvGraphicFramePr>
          <p:cNvPr id="1477634" name="Object 2"/>
          <p:cNvGraphicFramePr>
            <a:graphicFrameLocks noGrp="1" noChangeAspect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1061508"/>
              </p:ext>
            </p:extLst>
          </p:nvPr>
        </p:nvGraphicFramePr>
        <p:xfrm>
          <a:off x="3200400" y="3214688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Picture" r:id="rId10" imgW="2743200" imgH="1828800" progId="Word.Picture.8">
                  <p:embed/>
                </p:oleObj>
              </mc:Choice>
              <mc:Fallback>
                <p:oleObj name="Picture" r:id="rId1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14688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A8C44C-7E89-49E9-9E97-19416D6AB305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7638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763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3702050"/>
                <a:ext cx="53078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13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565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9" name="Rectangle 5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39382E52-527E-4AFF-8738-45818F1123B8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graphicFrame>
        <p:nvGraphicFramePr>
          <p:cNvPr id="1470467" name="Object 3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7823812"/>
              </p:ext>
            </p:extLst>
          </p:nvPr>
        </p:nvGraphicFramePr>
        <p:xfrm>
          <a:off x="914400" y="1981200"/>
          <a:ext cx="61722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Picture" r:id="rId10" imgW="2743200" imgH="1828800" progId="Word.Picture.8">
                  <p:embed/>
                </p:oleObj>
              </mc:Choice>
              <mc:Fallback>
                <p:oleObj name="Picture" r:id="rId10" imgW="2743200" imgH="1828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81200"/>
                        <a:ext cx="61722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7047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>
                          <a:solidFill>
                            <a:srgbClr val="00B050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7047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702050"/>
                <a:ext cx="53078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The secret value is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</a:rPr>
                  <a:t>.</a:t>
                </a:r>
                <a:endParaRPr lang="en-US" sz="3600" dirty="0">
                  <a:solidFill>
                    <a:prstClr val="black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792069"/>
                <a:ext cx="7162800" cy="646331"/>
              </a:xfrm>
              <a:prstGeom prst="rect">
                <a:avLst/>
              </a:prstGeom>
              <a:blipFill rotWithShape="1">
                <a:blip r:embed="rId13"/>
                <a:stretch>
                  <a:fillRect t="-15094" b="-339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18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Secret Sharing – </a:t>
            </a:r>
            <a:r>
              <a:rPr lang="en-US" dirty="0">
                <a:solidFill>
                  <a:srgbClr val="00B0F0"/>
                </a:solidFill>
              </a:rPr>
              <a:t>OR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417638"/>
            <a:ext cx="8415338" cy="353536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4000" dirty="0"/>
          </a:p>
          <a:p>
            <a:pPr>
              <a:buFontTx/>
              <a:buNone/>
            </a:pPr>
            <a:endParaRPr lang="en-US" sz="3200" dirty="0" smtClean="0"/>
          </a:p>
          <a:p>
            <a:pPr>
              <a:buFontTx/>
              <a:buNone/>
            </a:pPr>
            <a:r>
              <a:rPr lang="en-US" sz="3200" dirty="0" smtClean="0"/>
              <a:t>This </a:t>
            </a:r>
            <a:r>
              <a:rPr lang="en-US" sz="3200" dirty="0"/>
              <a:t>case also generalizes easily to more than two shareholders.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82F5E9A-8AF3-4555-9AB2-A76F211D00E7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7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488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81000" y="1971675"/>
                <a:ext cx="8415338" cy="3743325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dirty="0" smtClean="0"/>
                  <a:t>More complex </a:t>
                </a:r>
                <a:r>
                  <a:rPr lang="en-US" i="1" dirty="0"/>
                  <a:t>access structures</a:t>
                </a:r>
                <a:r>
                  <a:rPr lang="en-US" dirty="0"/>
                  <a:t> …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>
                  <a:buFontTx/>
                  <a:buNone/>
                </a:pPr>
                <a:r>
                  <a:rPr lang="en-US" dirty="0"/>
                  <a:t>I want to share secret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 amongst Alice, Bob, and Carol such that any two of the three can reconstruct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buFontTx/>
                  <a:buNone/>
                </a:pPr>
                <a:endParaRPr lang="en-US" dirty="0"/>
              </a:p>
              <a:p>
                <a:pPr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=(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)∨(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)∨(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74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71675"/>
                <a:ext cx="8415338" cy="3743325"/>
              </a:xfrm>
              <a:blipFill rotWithShape="1">
                <a:blip r:embed="rId7"/>
                <a:stretch>
                  <a:fillRect l="-1304" t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598DF32-2A71-4789-9BB2-B0BC2FDAE81C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Secret Sharing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55BA95F-A6C7-418E-B448-4CB7E19D306B}" type="datetime4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February 17, 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Practical Aspects of Modern Cryptography</a:t>
            </a:r>
          </a:p>
        </p:txBody>
      </p:sp>
      <p:sp>
        <p:nvSpPr>
          <p:cNvPr id="1275907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2743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OR</a:t>
            </a: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75908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88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275909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275910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3200" y="4267200"/>
            <a:ext cx="762000" cy="381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AND</a:t>
            </a:r>
          </a:p>
        </p:txBody>
      </p:sp>
      <p:sp>
        <p:nvSpPr>
          <p:cNvPr id="1275911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31242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7591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2098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75913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572000" y="3124200"/>
            <a:ext cx="236220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75914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572000" y="1905000"/>
            <a:ext cx="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591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447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5916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810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5917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172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5918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098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5919" name="Line 1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5720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592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34200" y="4648200"/>
            <a:ext cx="7620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75921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1430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75922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32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275923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581400" y="533400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275924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275925" name="Text Box 2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8645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275926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67600" y="5334000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1191334E-80FF-4BAD-A4CD-380B12E8031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  <p:tag name="WEBEXPORTGUID" val="db9d4e5c-c343-45f0-8092-835b599ce7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6929</Words>
  <Application>Microsoft Office PowerPoint</Application>
  <PresentationFormat>On-screen Show (4:3)</PresentationFormat>
  <Paragraphs>1402</Paragraphs>
  <Slides>171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74" baseType="lpstr">
      <vt:lpstr>Office Theme</vt:lpstr>
      <vt:lpstr>Flow</vt:lpstr>
      <vt:lpstr>Picture</vt:lpstr>
      <vt:lpstr>Practical Aspects of        Modern Cryptography</vt:lpstr>
      <vt:lpstr>Fun with Public-Key</vt:lpstr>
      <vt:lpstr>Challenge-Response Protocols</vt:lpstr>
      <vt:lpstr>Challenge-Response Protocols</vt:lpstr>
      <vt:lpstr>Challenge-Response Protocols</vt:lpstr>
      <vt:lpstr>Proof of Knowledge</vt:lpstr>
      <vt:lpstr>PoK:  Method 1</vt:lpstr>
      <vt:lpstr>PoK:  Method 1</vt:lpstr>
      <vt:lpstr>PoK:  Method 2</vt:lpstr>
      <vt:lpstr>PoK:  Method 2</vt:lpstr>
      <vt:lpstr>PoK:  Method 2</vt:lpstr>
      <vt:lpstr>Interactive Proofs and Zero Knowledge</vt:lpstr>
      <vt:lpstr>Traditional Proofs</vt:lpstr>
      <vt:lpstr>Traditional Proofs</vt:lpstr>
      <vt:lpstr>Traditional Proofs</vt:lpstr>
      <vt:lpstr>Interactive Proofs</vt:lpstr>
      <vt:lpstr>Graph Isomorphism</vt:lpstr>
      <vt:lpstr>Graph Isomorphism</vt:lpstr>
      <vt:lpstr>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IP of Graph Isomorphism</vt:lpstr>
      <vt:lpstr>Fiat-Shamir Heuristic</vt:lpstr>
      <vt:lpstr>Fiat-Shamir Heuristic</vt:lpstr>
      <vt:lpstr>Fiat-Shamir Heuristic</vt:lpstr>
      <vt:lpstr>IP of Graph Non-Isomorphism</vt:lpstr>
      <vt:lpstr>IP of Graph Non-Isomorphism</vt:lpstr>
      <vt:lpstr>IP of Graph Non-Isomorphism</vt:lpstr>
      <vt:lpstr>IP of Graph Non-Isomorphism</vt:lpstr>
      <vt:lpstr>IP of Graph Non-Isomorphism</vt:lpstr>
      <vt:lpstr>IP of Graph Non-Isomorphism</vt:lpstr>
      <vt:lpstr>IP of Graph Non-Isomorphism</vt:lpstr>
      <vt:lpstr>Proving Something is a Square</vt:lpstr>
      <vt:lpstr>Proving Something is a Square</vt:lpstr>
      <vt:lpstr>Proving Something is a Square</vt:lpstr>
      <vt:lpstr>An Interactive Proof</vt:lpstr>
      <vt:lpstr>An Interactive Proof</vt:lpstr>
      <vt:lpstr>An Interactive Proof</vt:lpstr>
      <vt:lpstr>An Interactive Proof</vt:lpstr>
      <vt:lpstr>An Interactive Proof</vt:lpstr>
      <vt:lpstr>An Interactive Proof</vt:lpstr>
      <vt:lpstr>An Interactive Proof</vt:lpstr>
      <vt:lpstr>An Interactive Proof</vt:lpstr>
      <vt:lpstr>Applying Fiat-Shamir</vt:lpstr>
      <vt:lpstr>An Non-Interactive ZK Proof</vt:lpstr>
      <vt:lpstr>An Non-Interactive ZK Proof</vt:lpstr>
      <vt:lpstr>An Non-Interactive ZK Proof</vt:lpstr>
      <vt:lpstr>An Non-Interactive ZK Proof</vt:lpstr>
      <vt:lpstr>Proving Knowledge</vt:lpstr>
      <vt:lpstr>Proving Knowledge</vt:lpstr>
      <vt:lpstr>Proving Knowledge</vt:lpstr>
      <vt:lpstr>Proving Knowledge</vt:lpstr>
      <vt:lpstr>Proving Knowledge</vt:lpstr>
      <vt:lpstr>A Proof of Knowledge</vt:lpstr>
      <vt:lpstr>A Proof of Knowledge</vt:lpstr>
      <vt:lpstr>A Proof of Knowledge</vt:lpstr>
      <vt:lpstr>A Proof of Knowledge</vt:lpstr>
      <vt:lpstr>A Proof of Knowledge</vt:lpstr>
      <vt:lpstr>A Proof of Knowledge</vt:lpstr>
      <vt:lpstr>Facts About Interactive Proofs</vt:lpstr>
      <vt:lpstr>Secret Sharing</vt:lpstr>
      <vt:lpstr>Secret Sharing</vt:lpstr>
      <vt:lpstr>Secret Sharing</vt:lpstr>
      <vt:lpstr>Secret Sharing</vt:lpstr>
      <vt:lpstr>Secret Sharing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</vt:lpstr>
      <vt:lpstr>Secret Sharing – AND </vt:lpstr>
      <vt:lpstr>Secret Sharing – AND </vt:lpstr>
      <vt:lpstr>Secret Sharing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 – OR</vt:lpstr>
      <vt:lpstr>Secret Sharing</vt:lpstr>
      <vt:lpstr>Secret Sharing</vt:lpstr>
      <vt:lpstr>Secret Sharing</vt:lpstr>
      <vt:lpstr>Secret Sharing</vt:lpstr>
      <vt:lpstr>Secret Sharing</vt:lpstr>
      <vt:lpstr>Threshold Schemes</vt:lpstr>
      <vt:lpstr>Threshold Schemes</vt:lpstr>
      <vt:lpstr>Threshold Schemes</vt:lpstr>
      <vt:lpstr>Threshold Schemes</vt:lpstr>
      <vt:lpstr>Threshold Schemes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Shamir’s Threshold Scheme</vt:lpstr>
      <vt:lpstr>Lagrange Interpolation</vt:lpstr>
      <vt:lpstr>Lagrange Interpolation</vt:lpstr>
      <vt:lpstr>Lagrange Interpolation</vt:lpstr>
      <vt:lpstr>Lagrange Interpolation</vt:lpstr>
      <vt:lpstr>Lagrange Interpolation</vt:lpstr>
      <vt:lpstr>Solving a Linear System</vt:lpstr>
      <vt:lpstr>Solving a Linear System</vt:lpstr>
      <vt:lpstr>Solving a Linear System</vt:lpstr>
      <vt:lpstr>Solving a Linear System</vt:lpstr>
      <vt:lpstr>Verifiable Secret Sharing</vt:lpstr>
      <vt:lpstr>Homomorphic Encryption</vt:lpstr>
      <vt:lpstr>An Additive Homomorphism</vt:lpstr>
      <vt:lpstr>An Additive Homomorphism</vt:lpstr>
      <vt:lpstr>Verifiable Secret Sharing</vt:lpstr>
      <vt:lpstr>Verifiable Secret Sharing</vt:lpstr>
      <vt:lpstr>Verifiable Secret Sharing</vt:lpstr>
      <vt:lpstr>Verifiable Secret Sharing</vt:lpstr>
      <vt:lpstr>Verifiable Secret Sharing</vt:lpstr>
      <vt:lpstr>Secret Sharing Homomorphisms</vt:lpstr>
      <vt:lpstr>Secret Sharing Homomorphisms</vt:lpstr>
      <vt:lpstr>Secret Sharing Homomorphisms</vt:lpstr>
      <vt:lpstr>Secret Sharing Homomorphisms</vt:lpstr>
      <vt:lpstr>Threshold Encryption</vt:lpstr>
      <vt:lpstr>Recall Diffie-Hellman</vt:lpstr>
      <vt:lpstr>ElGamal Encryption</vt:lpstr>
      <vt:lpstr>ElGamal Encryption</vt:lpstr>
      <vt:lpstr>ElGamal Encryption</vt:lpstr>
      <vt:lpstr>ElGamal Encryption</vt:lpstr>
      <vt:lpstr>ElGamal Re-Encryption</vt:lpstr>
      <vt:lpstr>Group ElGamal Encryption</vt:lpstr>
      <vt:lpstr>Group ElGamal Encryption</vt:lpstr>
      <vt:lpstr>Group ElGamal Encryption</vt:lpstr>
      <vt:lpstr>Group ElGamal Encryption</vt:lpstr>
      <vt:lpstr>Group ElGamal Encryption</vt:lpstr>
      <vt:lpstr>Threshold Encryption (ElGamal)</vt:lpstr>
      <vt:lpstr>Threshold Encryption (ElGamal)</vt:lpstr>
      <vt:lpstr>Threshold Encryption (ElGamal)</vt:lpstr>
      <vt:lpstr>Threshold Encryption (ElGamal)</vt:lpstr>
      <vt:lpstr>Threshold Encryption (ElGamal)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Aspects of        Modern Cryptography</dc:title>
  <dc:creator>Josh Benaloh</dc:creator>
  <cp:lastModifiedBy>Fred Videon</cp:lastModifiedBy>
  <cp:revision>5</cp:revision>
  <dcterms:created xsi:type="dcterms:W3CDTF">2011-02-17T20:45:02Z</dcterms:created>
  <dcterms:modified xsi:type="dcterms:W3CDTF">2011-02-17T22:21:59Z</dcterms:modified>
</cp:coreProperties>
</file>