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79"/>
  </p:notesMasterIdLst>
  <p:sldIdLst>
    <p:sldId id="256" r:id="rId3"/>
    <p:sldId id="428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514" r:id="rId26"/>
    <p:sldId id="515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725" r:id="rId50"/>
    <p:sldId id="724" r:id="rId51"/>
    <p:sldId id="453" r:id="rId52"/>
    <p:sldId id="454" r:id="rId53"/>
    <p:sldId id="455" r:id="rId54"/>
    <p:sldId id="506" r:id="rId55"/>
    <p:sldId id="505" r:id="rId56"/>
    <p:sldId id="504" r:id="rId57"/>
    <p:sldId id="456" r:id="rId58"/>
    <p:sldId id="509" r:id="rId59"/>
    <p:sldId id="508" r:id="rId60"/>
    <p:sldId id="507" r:id="rId61"/>
    <p:sldId id="457" r:id="rId62"/>
    <p:sldId id="513" r:id="rId63"/>
    <p:sldId id="512" r:id="rId64"/>
    <p:sldId id="511" r:id="rId65"/>
    <p:sldId id="510" r:id="rId66"/>
    <p:sldId id="458" r:id="rId67"/>
    <p:sldId id="459" r:id="rId68"/>
    <p:sldId id="481" r:id="rId69"/>
    <p:sldId id="482" r:id="rId70"/>
    <p:sldId id="483" r:id="rId71"/>
    <p:sldId id="484" r:id="rId72"/>
    <p:sldId id="485" r:id="rId73"/>
    <p:sldId id="486" r:id="rId74"/>
    <p:sldId id="487" r:id="rId75"/>
    <p:sldId id="488" r:id="rId76"/>
    <p:sldId id="489" r:id="rId77"/>
    <p:sldId id="490" r:id="rId78"/>
    <p:sldId id="491" r:id="rId79"/>
    <p:sldId id="492" r:id="rId80"/>
    <p:sldId id="493" r:id="rId81"/>
    <p:sldId id="494" r:id="rId82"/>
    <p:sldId id="495" r:id="rId83"/>
    <p:sldId id="496" r:id="rId84"/>
    <p:sldId id="497" r:id="rId85"/>
    <p:sldId id="498" r:id="rId86"/>
    <p:sldId id="499" r:id="rId87"/>
    <p:sldId id="500" r:id="rId88"/>
    <p:sldId id="501" r:id="rId89"/>
    <p:sldId id="502" r:id="rId90"/>
    <p:sldId id="503" r:id="rId91"/>
    <p:sldId id="618" r:id="rId92"/>
    <p:sldId id="619" r:id="rId93"/>
    <p:sldId id="469" r:id="rId94"/>
    <p:sldId id="620" r:id="rId95"/>
    <p:sldId id="621" r:id="rId96"/>
    <p:sldId id="470" r:id="rId97"/>
    <p:sldId id="471" r:id="rId98"/>
    <p:sldId id="627" r:id="rId99"/>
    <p:sldId id="626" r:id="rId100"/>
    <p:sldId id="625" r:id="rId101"/>
    <p:sldId id="622" r:id="rId102"/>
    <p:sldId id="631" r:id="rId103"/>
    <p:sldId id="630" r:id="rId104"/>
    <p:sldId id="629" r:id="rId105"/>
    <p:sldId id="628" r:id="rId106"/>
    <p:sldId id="636" r:id="rId107"/>
    <p:sldId id="519" r:id="rId108"/>
    <p:sldId id="640" r:id="rId109"/>
    <p:sldId id="639" r:id="rId110"/>
    <p:sldId id="520" r:id="rId111"/>
    <p:sldId id="638" r:id="rId112"/>
    <p:sldId id="637" r:id="rId113"/>
    <p:sldId id="516" r:id="rId114"/>
    <p:sldId id="633" r:id="rId115"/>
    <p:sldId id="632" r:id="rId116"/>
    <p:sldId id="517" r:id="rId117"/>
    <p:sldId id="635" r:id="rId118"/>
    <p:sldId id="634" r:id="rId119"/>
    <p:sldId id="641" r:id="rId120"/>
    <p:sldId id="646" r:id="rId121"/>
    <p:sldId id="645" r:id="rId122"/>
    <p:sldId id="644" r:id="rId123"/>
    <p:sldId id="643" r:id="rId124"/>
    <p:sldId id="642" r:id="rId125"/>
    <p:sldId id="522" r:id="rId126"/>
    <p:sldId id="523" r:id="rId127"/>
    <p:sldId id="649" r:id="rId128"/>
    <p:sldId id="526" r:id="rId129"/>
    <p:sldId id="527" r:id="rId130"/>
    <p:sldId id="528" r:id="rId131"/>
    <p:sldId id="529" r:id="rId132"/>
    <p:sldId id="530" r:id="rId133"/>
    <p:sldId id="531" r:id="rId134"/>
    <p:sldId id="532" r:id="rId135"/>
    <p:sldId id="533" r:id="rId136"/>
    <p:sldId id="534" r:id="rId137"/>
    <p:sldId id="535" r:id="rId138"/>
    <p:sldId id="647" r:id="rId139"/>
    <p:sldId id="536" r:id="rId140"/>
    <p:sldId id="537" r:id="rId141"/>
    <p:sldId id="538" r:id="rId142"/>
    <p:sldId id="539" r:id="rId143"/>
    <p:sldId id="540" r:id="rId144"/>
    <p:sldId id="541" r:id="rId145"/>
    <p:sldId id="542" r:id="rId146"/>
    <p:sldId id="543" r:id="rId147"/>
    <p:sldId id="544" r:id="rId148"/>
    <p:sldId id="545" r:id="rId149"/>
    <p:sldId id="546" r:id="rId150"/>
    <p:sldId id="547" r:id="rId151"/>
    <p:sldId id="548" r:id="rId152"/>
    <p:sldId id="549" r:id="rId153"/>
    <p:sldId id="648" r:id="rId154"/>
    <p:sldId id="726" r:id="rId155"/>
    <p:sldId id="728" r:id="rId156"/>
    <p:sldId id="727" r:id="rId157"/>
    <p:sldId id="550" r:id="rId158"/>
    <p:sldId id="552" r:id="rId159"/>
    <p:sldId id="732" r:id="rId160"/>
    <p:sldId id="731" r:id="rId161"/>
    <p:sldId id="730" r:id="rId162"/>
    <p:sldId id="729" r:id="rId163"/>
    <p:sldId id="553" r:id="rId164"/>
    <p:sldId id="554" r:id="rId165"/>
    <p:sldId id="661" r:id="rId166"/>
    <p:sldId id="660" r:id="rId167"/>
    <p:sldId id="659" r:id="rId168"/>
    <p:sldId id="658" r:id="rId169"/>
    <p:sldId id="657" r:id="rId170"/>
    <p:sldId id="656" r:id="rId171"/>
    <p:sldId id="655" r:id="rId172"/>
    <p:sldId id="654" r:id="rId173"/>
    <p:sldId id="653" r:id="rId174"/>
    <p:sldId id="652" r:id="rId175"/>
    <p:sldId id="651" r:id="rId176"/>
    <p:sldId id="650" r:id="rId177"/>
    <p:sldId id="555" r:id="rId178"/>
    <p:sldId id="663" r:id="rId179"/>
    <p:sldId id="662" r:id="rId180"/>
    <p:sldId id="556" r:id="rId181"/>
    <p:sldId id="666" r:id="rId182"/>
    <p:sldId id="665" r:id="rId183"/>
    <p:sldId id="664" r:id="rId184"/>
    <p:sldId id="557" r:id="rId185"/>
    <p:sldId id="558" r:id="rId186"/>
    <p:sldId id="559" r:id="rId187"/>
    <p:sldId id="560" r:id="rId188"/>
    <p:sldId id="670" r:id="rId189"/>
    <p:sldId id="669" r:id="rId190"/>
    <p:sldId id="668" r:id="rId191"/>
    <p:sldId id="667" r:id="rId192"/>
    <p:sldId id="561" r:id="rId193"/>
    <p:sldId id="562" r:id="rId194"/>
    <p:sldId id="680" r:id="rId195"/>
    <p:sldId id="679" r:id="rId196"/>
    <p:sldId id="678" r:id="rId197"/>
    <p:sldId id="677" r:id="rId198"/>
    <p:sldId id="676" r:id="rId199"/>
    <p:sldId id="675" r:id="rId200"/>
    <p:sldId id="674" r:id="rId201"/>
    <p:sldId id="673" r:id="rId202"/>
    <p:sldId id="672" r:id="rId203"/>
    <p:sldId id="671" r:id="rId204"/>
    <p:sldId id="563" r:id="rId205"/>
    <p:sldId id="684" r:id="rId206"/>
    <p:sldId id="683" r:id="rId207"/>
    <p:sldId id="682" r:id="rId208"/>
    <p:sldId id="681" r:id="rId209"/>
    <p:sldId id="565" r:id="rId210"/>
    <p:sldId id="566" r:id="rId211"/>
    <p:sldId id="687" r:id="rId212"/>
    <p:sldId id="686" r:id="rId213"/>
    <p:sldId id="685" r:id="rId214"/>
    <p:sldId id="570" r:id="rId215"/>
    <p:sldId id="689" r:id="rId216"/>
    <p:sldId id="688" r:id="rId217"/>
    <p:sldId id="691" r:id="rId218"/>
    <p:sldId id="694" r:id="rId219"/>
    <p:sldId id="693" r:id="rId220"/>
    <p:sldId id="692" r:id="rId221"/>
    <p:sldId id="577" r:id="rId222"/>
    <p:sldId id="696" r:id="rId223"/>
    <p:sldId id="695" r:id="rId224"/>
    <p:sldId id="697" r:id="rId225"/>
    <p:sldId id="699" r:id="rId226"/>
    <p:sldId id="698" r:id="rId227"/>
    <p:sldId id="580" r:id="rId228"/>
    <p:sldId id="581" r:id="rId229"/>
    <p:sldId id="701" r:id="rId230"/>
    <p:sldId id="700" r:id="rId231"/>
    <p:sldId id="582" r:id="rId232"/>
    <p:sldId id="583" r:id="rId233"/>
    <p:sldId id="584" r:id="rId234"/>
    <p:sldId id="585" r:id="rId235"/>
    <p:sldId id="586" r:id="rId236"/>
    <p:sldId id="587" r:id="rId237"/>
    <p:sldId id="588" r:id="rId238"/>
    <p:sldId id="589" r:id="rId239"/>
    <p:sldId id="590" r:id="rId240"/>
    <p:sldId id="591" r:id="rId241"/>
    <p:sldId id="592" r:id="rId242"/>
    <p:sldId id="593" r:id="rId243"/>
    <p:sldId id="594" r:id="rId244"/>
    <p:sldId id="595" r:id="rId245"/>
    <p:sldId id="596" r:id="rId246"/>
    <p:sldId id="597" r:id="rId247"/>
    <p:sldId id="598" r:id="rId248"/>
    <p:sldId id="599" r:id="rId249"/>
    <p:sldId id="703" r:id="rId250"/>
    <p:sldId id="702" r:id="rId251"/>
    <p:sldId id="600" r:id="rId252"/>
    <p:sldId id="704" r:id="rId253"/>
    <p:sldId id="601" r:id="rId254"/>
    <p:sldId id="602" r:id="rId255"/>
    <p:sldId id="705" r:id="rId256"/>
    <p:sldId id="707" r:id="rId257"/>
    <p:sldId id="706" r:id="rId258"/>
    <p:sldId id="606" r:id="rId259"/>
    <p:sldId id="612" r:id="rId260"/>
    <p:sldId id="709" r:id="rId261"/>
    <p:sldId id="711" r:id="rId262"/>
    <p:sldId id="710" r:id="rId263"/>
    <p:sldId id="472" r:id="rId264"/>
    <p:sldId id="715" r:id="rId265"/>
    <p:sldId id="714" r:id="rId266"/>
    <p:sldId id="713" r:id="rId267"/>
    <p:sldId id="712" r:id="rId268"/>
    <p:sldId id="473" r:id="rId269"/>
    <p:sldId id="723" r:id="rId270"/>
    <p:sldId id="722" r:id="rId271"/>
    <p:sldId id="721" r:id="rId272"/>
    <p:sldId id="720" r:id="rId273"/>
    <p:sldId id="719" r:id="rId274"/>
    <p:sldId id="718" r:id="rId275"/>
    <p:sldId id="717" r:id="rId276"/>
    <p:sldId id="716" r:id="rId277"/>
    <p:sldId id="616" r:id="rId278"/>
  </p:sldIdLst>
  <p:sldSz cx="9144000" cy="6858000" type="screen4x3"/>
  <p:notesSz cx="6858000" cy="9144000"/>
  <p:custDataLst>
    <p:tags r:id="rId28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26" Type="http://schemas.openxmlformats.org/officeDocument/2006/relationships/slide" Target="slides/slide224.xml"/><Relationship Id="rId247" Type="http://schemas.openxmlformats.org/officeDocument/2006/relationships/slide" Target="slides/slide245.xml"/><Relationship Id="rId107" Type="http://schemas.openxmlformats.org/officeDocument/2006/relationships/slide" Target="slides/slide105.xml"/><Relationship Id="rId268" Type="http://schemas.openxmlformats.org/officeDocument/2006/relationships/slide" Target="slides/slide266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37" Type="http://schemas.openxmlformats.org/officeDocument/2006/relationships/slide" Target="slides/slide235.xml"/><Relationship Id="rId258" Type="http://schemas.openxmlformats.org/officeDocument/2006/relationships/slide" Target="slides/slide256.xml"/><Relationship Id="rId279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227" Type="http://schemas.openxmlformats.org/officeDocument/2006/relationships/slide" Target="slides/slide225.xml"/><Relationship Id="rId248" Type="http://schemas.openxmlformats.org/officeDocument/2006/relationships/slide" Target="slides/slide246.xml"/><Relationship Id="rId269" Type="http://schemas.openxmlformats.org/officeDocument/2006/relationships/slide" Target="slides/slide267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280" Type="http://schemas.openxmlformats.org/officeDocument/2006/relationships/tags" Target="tags/tag1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217" Type="http://schemas.openxmlformats.org/officeDocument/2006/relationships/slide" Target="slides/slide215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59" Type="http://schemas.openxmlformats.org/officeDocument/2006/relationships/slide" Target="slides/slide257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270" Type="http://schemas.openxmlformats.org/officeDocument/2006/relationships/slide" Target="slides/slide268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28" Type="http://schemas.openxmlformats.org/officeDocument/2006/relationships/slide" Target="slides/slide226.xml"/><Relationship Id="rId249" Type="http://schemas.openxmlformats.org/officeDocument/2006/relationships/slide" Target="slides/slide24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265" Type="http://schemas.openxmlformats.org/officeDocument/2006/relationships/slide" Target="slides/slide263.xml"/><Relationship Id="rId281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3" Type="http://schemas.openxmlformats.org/officeDocument/2006/relationships/slide" Target="slides/slide211.xml"/><Relationship Id="rId218" Type="http://schemas.openxmlformats.org/officeDocument/2006/relationships/slide" Target="slides/slide216.xml"/><Relationship Id="rId234" Type="http://schemas.openxmlformats.org/officeDocument/2006/relationships/slide" Target="slides/slide232.xml"/><Relationship Id="rId239" Type="http://schemas.openxmlformats.org/officeDocument/2006/relationships/slide" Target="slides/slide23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0" Type="http://schemas.openxmlformats.org/officeDocument/2006/relationships/slide" Target="slides/slide248.xml"/><Relationship Id="rId255" Type="http://schemas.openxmlformats.org/officeDocument/2006/relationships/slide" Target="slides/slide253.xml"/><Relationship Id="rId271" Type="http://schemas.openxmlformats.org/officeDocument/2006/relationships/slide" Target="slides/slide269.xml"/><Relationship Id="rId276" Type="http://schemas.openxmlformats.org/officeDocument/2006/relationships/slide" Target="slides/slide274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208" Type="http://schemas.openxmlformats.org/officeDocument/2006/relationships/slide" Target="slides/slide206.xml"/><Relationship Id="rId229" Type="http://schemas.openxmlformats.org/officeDocument/2006/relationships/slide" Target="slides/slide227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0" Type="http://schemas.openxmlformats.org/officeDocument/2006/relationships/slide" Target="slides/slide238.xml"/><Relationship Id="rId245" Type="http://schemas.openxmlformats.org/officeDocument/2006/relationships/slide" Target="slides/slide243.xml"/><Relationship Id="rId261" Type="http://schemas.openxmlformats.org/officeDocument/2006/relationships/slide" Target="slides/slide259.xml"/><Relationship Id="rId266" Type="http://schemas.openxmlformats.org/officeDocument/2006/relationships/slide" Target="slides/slide264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282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219" Type="http://schemas.openxmlformats.org/officeDocument/2006/relationships/slide" Target="slides/slide217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0" Type="http://schemas.openxmlformats.org/officeDocument/2006/relationships/slide" Target="slides/slide228.xml"/><Relationship Id="rId235" Type="http://schemas.openxmlformats.org/officeDocument/2006/relationships/slide" Target="slides/slide233.xml"/><Relationship Id="rId251" Type="http://schemas.openxmlformats.org/officeDocument/2006/relationships/slide" Target="slides/slide249.xml"/><Relationship Id="rId256" Type="http://schemas.openxmlformats.org/officeDocument/2006/relationships/slide" Target="slides/slide254.xml"/><Relationship Id="rId277" Type="http://schemas.openxmlformats.org/officeDocument/2006/relationships/slide" Target="slides/slide275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72" Type="http://schemas.openxmlformats.org/officeDocument/2006/relationships/slide" Target="slides/slide270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0" Type="http://schemas.openxmlformats.org/officeDocument/2006/relationships/slide" Target="slides/slide218.xml"/><Relationship Id="rId225" Type="http://schemas.openxmlformats.org/officeDocument/2006/relationships/slide" Target="slides/slide223.xml"/><Relationship Id="rId241" Type="http://schemas.openxmlformats.org/officeDocument/2006/relationships/slide" Target="slides/slide239.xml"/><Relationship Id="rId246" Type="http://schemas.openxmlformats.org/officeDocument/2006/relationships/slide" Target="slides/slide244.xml"/><Relationship Id="rId267" Type="http://schemas.openxmlformats.org/officeDocument/2006/relationships/slide" Target="slides/slide265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262" Type="http://schemas.openxmlformats.org/officeDocument/2006/relationships/slide" Target="slides/slide260.xml"/><Relationship Id="rId283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slide" Target="slides/slide20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Relationship Id="rId257" Type="http://schemas.openxmlformats.org/officeDocument/2006/relationships/slide" Target="slides/slide255.xml"/><Relationship Id="rId278" Type="http://schemas.openxmlformats.org/officeDocument/2006/relationships/slide" Target="slides/slide276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52" Type="http://schemas.openxmlformats.org/officeDocument/2006/relationships/slide" Target="slides/slide250.xml"/><Relationship Id="rId273" Type="http://schemas.openxmlformats.org/officeDocument/2006/relationships/slide" Target="slides/slide271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42" Type="http://schemas.openxmlformats.org/officeDocument/2006/relationships/slide" Target="slides/slide240.xml"/><Relationship Id="rId263" Type="http://schemas.openxmlformats.org/officeDocument/2006/relationships/slide" Target="slides/slide261.xml"/><Relationship Id="rId284" Type="http://schemas.openxmlformats.org/officeDocument/2006/relationships/tableStyles" Target="tableStyles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slide" Target="slides/slide209.xml"/><Relationship Id="rId232" Type="http://schemas.openxmlformats.org/officeDocument/2006/relationships/slide" Target="slides/slide230.xml"/><Relationship Id="rId253" Type="http://schemas.openxmlformats.org/officeDocument/2006/relationships/slide" Target="slides/slide251.xml"/><Relationship Id="rId274" Type="http://schemas.openxmlformats.org/officeDocument/2006/relationships/slide" Target="slides/slide272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243" Type="http://schemas.openxmlformats.org/officeDocument/2006/relationships/slide" Target="slides/slide241.xml"/><Relationship Id="rId264" Type="http://schemas.openxmlformats.org/officeDocument/2006/relationships/slide" Target="slides/slide262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33" Type="http://schemas.openxmlformats.org/officeDocument/2006/relationships/slide" Target="slides/slide231.xml"/><Relationship Id="rId254" Type="http://schemas.openxmlformats.org/officeDocument/2006/relationships/slide" Target="slides/slide252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275" Type="http://schemas.openxmlformats.org/officeDocument/2006/relationships/slide" Target="slides/slide273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4E94C-52DE-4B75-BB3A-9FE8E288AF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55D04-5D78-4649-9EE3-AE8993B502A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Alice Johnson, 123 Main – Yes</a:t>
          </a:r>
          <a:endParaRPr lang="en-US" dirty="0"/>
        </a:p>
      </dgm:t>
    </dgm:pt>
    <dgm:pt modelId="{33563E34-BB70-42D5-94D5-3A51C89E5380}" type="parTrans" cxnId="{75E2C245-450D-4C44-9916-7AC24284A829}">
      <dgm:prSet/>
      <dgm:spPr/>
      <dgm:t>
        <a:bodyPr/>
        <a:lstStyle/>
        <a:p>
          <a:endParaRPr lang="en-US"/>
        </a:p>
      </dgm:t>
    </dgm:pt>
    <dgm:pt modelId="{584D9CA5-ED6C-4CEB-9517-BACD236BA4CC}" type="sibTrans" cxnId="{75E2C245-450D-4C44-9916-7AC24284A829}">
      <dgm:prSet/>
      <dgm:spPr/>
      <dgm:t>
        <a:bodyPr/>
        <a:lstStyle/>
        <a:p>
          <a:endParaRPr lang="en-US"/>
        </a:p>
      </dgm:t>
    </dgm:pt>
    <dgm:pt modelId="{386845DC-FAE4-440C-AC87-110F5924018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Bob Ramirez, 79 Oak – No</a:t>
          </a:r>
          <a:endParaRPr lang="en-US" dirty="0"/>
        </a:p>
      </dgm:t>
    </dgm:pt>
    <dgm:pt modelId="{A0D4EB99-6640-4675-A41B-873D61897B80}" type="parTrans" cxnId="{67A906A6-4C36-480B-8174-A4B5009BEE11}">
      <dgm:prSet/>
      <dgm:spPr/>
      <dgm:t>
        <a:bodyPr/>
        <a:lstStyle/>
        <a:p>
          <a:endParaRPr lang="en-US"/>
        </a:p>
      </dgm:t>
    </dgm:pt>
    <dgm:pt modelId="{0848CAFA-5DA9-4BE8-B488-4B0F46EA2EFB}" type="sibTrans" cxnId="{67A906A6-4C36-480B-8174-A4B5009BEE11}">
      <dgm:prSet/>
      <dgm:spPr/>
      <dgm:t>
        <a:bodyPr/>
        <a:lstStyle/>
        <a:p>
          <a:endParaRPr lang="en-US"/>
        </a:p>
      </dgm:t>
    </dgm:pt>
    <dgm:pt modelId="{A213085C-E3FD-42FE-8B19-80C547B3AE2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Carol Wilson, 821 Market – No</a:t>
          </a:r>
          <a:endParaRPr lang="en-US" dirty="0"/>
        </a:p>
      </dgm:t>
    </dgm:pt>
    <dgm:pt modelId="{B600DCAF-0092-4316-B1F4-094880988CB3}" type="parTrans" cxnId="{7BB9CF33-AD77-4420-94A5-FF2E66959E0E}">
      <dgm:prSet/>
      <dgm:spPr/>
      <dgm:t>
        <a:bodyPr/>
        <a:lstStyle/>
        <a:p>
          <a:endParaRPr lang="en-US"/>
        </a:p>
      </dgm:t>
    </dgm:pt>
    <dgm:pt modelId="{467EFE0E-9045-45CE-B558-01ACAF747AE6}" type="sibTrans" cxnId="{7BB9CF33-AD77-4420-94A5-FF2E66959E0E}">
      <dgm:prSet/>
      <dgm:spPr/>
      <dgm:t>
        <a:bodyPr/>
        <a:lstStyle/>
        <a:p>
          <a:endParaRPr lang="en-US"/>
        </a:p>
      </dgm:t>
    </dgm:pt>
    <dgm:pt modelId="{2F6CD6EE-CFD9-49B0-80DB-039F82A75512}" type="pres">
      <dgm:prSet presAssocID="{3ED4E94C-52DE-4B75-BB3A-9FE8E288AF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D168A-9EC6-4B0D-A3F4-53BBDB4954E1}" type="pres">
      <dgm:prSet presAssocID="{74355D04-5D78-4649-9EE3-AE8993B502A8}" presName="parentLin" presStyleCnt="0"/>
      <dgm:spPr/>
    </dgm:pt>
    <dgm:pt modelId="{607F9C32-7E13-4491-8CE5-4E6611052E75}" type="pres">
      <dgm:prSet presAssocID="{74355D04-5D78-4649-9EE3-AE8993B502A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FD3DB58-5FF0-49E5-B702-B3530511EA70}" type="pres">
      <dgm:prSet presAssocID="{74355D04-5D78-4649-9EE3-AE8993B502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1BB69-98E7-44DE-B798-AF22188493A6}" type="pres">
      <dgm:prSet presAssocID="{74355D04-5D78-4649-9EE3-AE8993B502A8}" presName="negativeSpace" presStyleCnt="0"/>
      <dgm:spPr/>
    </dgm:pt>
    <dgm:pt modelId="{88C41BD2-00A7-40AD-A124-F5592756CA17}" type="pres">
      <dgm:prSet presAssocID="{74355D04-5D78-4649-9EE3-AE8993B502A8}" presName="childText" presStyleLbl="conFgAcc1" presStyleIdx="0" presStyleCnt="3">
        <dgm:presLayoutVars>
          <dgm:bulletEnabled val="1"/>
        </dgm:presLayoutVars>
      </dgm:prSet>
      <dgm:spPr/>
    </dgm:pt>
    <dgm:pt modelId="{F7721D0E-E63A-4CF3-806B-0199EA4A5B18}" type="pres">
      <dgm:prSet presAssocID="{584D9CA5-ED6C-4CEB-9517-BACD236BA4CC}" presName="spaceBetweenRectangles" presStyleCnt="0"/>
      <dgm:spPr/>
    </dgm:pt>
    <dgm:pt modelId="{AE50F97D-2593-4704-87DE-BF3FD8A6ACCD}" type="pres">
      <dgm:prSet presAssocID="{386845DC-FAE4-440C-AC87-110F59240189}" presName="parentLin" presStyleCnt="0"/>
      <dgm:spPr/>
    </dgm:pt>
    <dgm:pt modelId="{6C5C83CF-AAB7-4293-BA7D-09776E31E511}" type="pres">
      <dgm:prSet presAssocID="{386845DC-FAE4-440C-AC87-110F5924018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52A1025-5C8A-4B0B-94CB-4AE4436C12A6}" type="pres">
      <dgm:prSet presAssocID="{386845DC-FAE4-440C-AC87-110F5924018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B69B8-0D6B-4E56-AF18-EA343C68FC12}" type="pres">
      <dgm:prSet presAssocID="{386845DC-FAE4-440C-AC87-110F59240189}" presName="negativeSpace" presStyleCnt="0"/>
      <dgm:spPr/>
    </dgm:pt>
    <dgm:pt modelId="{FA8EC03E-EF11-4D96-8DE7-C10913790954}" type="pres">
      <dgm:prSet presAssocID="{386845DC-FAE4-440C-AC87-110F59240189}" presName="childText" presStyleLbl="conFgAcc1" presStyleIdx="1" presStyleCnt="3">
        <dgm:presLayoutVars>
          <dgm:bulletEnabled val="1"/>
        </dgm:presLayoutVars>
      </dgm:prSet>
      <dgm:spPr/>
    </dgm:pt>
    <dgm:pt modelId="{F62EFB66-7B2E-4DB6-B12A-A6BA517C53B6}" type="pres">
      <dgm:prSet presAssocID="{0848CAFA-5DA9-4BE8-B488-4B0F46EA2EFB}" presName="spaceBetweenRectangles" presStyleCnt="0"/>
      <dgm:spPr/>
    </dgm:pt>
    <dgm:pt modelId="{493AE49A-6B35-4AE1-B6CB-190AD38024A5}" type="pres">
      <dgm:prSet presAssocID="{A213085C-E3FD-42FE-8B19-80C547B3AE2E}" presName="parentLin" presStyleCnt="0"/>
      <dgm:spPr/>
    </dgm:pt>
    <dgm:pt modelId="{FE87C760-F268-4DC5-BB62-35F7813D9C0F}" type="pres">
      <dgm:prSet presAssocID="{A213085C-E3FD-42FE-8B19-80C547B3AE2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8B9AE67-A7AE-41EE-A80B-A602544BE8C5}" type="pres">
      <dgm:prSet presAssocID="{A213085C-E3FD-42FE-8B19-80C547B3AE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A86CC-80F0-4268-A431-52E7A414C4AE}" type="pres">
      <dgm:prSet presAssocID="{A213085C-E3FD-42FE-8B19-80C547B3AE2E}" presName="negativeSpace" presStyleCnt="0"/>
      <dgm:spPr/>
    </dgm:pt>
    <dgm:pt modelId="{CE1826CF-029F-48D3-B0F7-A03AC315107B}" type="pres">
      <dgm:prSet presAssocID="{A213085C-E3FD-42FE-8B19-80C547B3AE2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E20694-C03D-4AEA-BA1B-637D3DF2D033}" type="presOf" srcId="{74355D04-5D78-4649-9EE3-AE8993B502A8}" destId="{607F9C32-7E13-4491-8CE5-4E6611052E75}" srcOrd="0" destOrd="0" presId="urn:microsoft.com/office/officeart/2005/8/layout/list1"/>
    <dgm:cxn modelId="{67A906A6-4C36-480B-8174-A4B5009BEE11}" srcId="{3ED4E94C-52DE-4B75-BB3A-9FE8E288AF51}" destId="{386845DC-FAE4-440C-AC87-110F59240189}" srcOrd="1" destOrd="0" parTransId="{A0D4EB99-6640-4675-A41B-873D61897B80}" sibTransId="{0848CAFA-5DA9-4BE8-B488-4B0F46EA2EFB}"/>
    <dgm:cxn modelId="{391EA047-AE31-48DD-A9F3-BC62A0632FF8}" type="presOf" srcId="{74355D04-5D78-4649-9EE3-AE8993B502A8}" destId="{BFD3DB58-5FF0-49E5-B702-B3530511EA70}" srcOrd="1" destOrd="0" presId="urn:microsoft.com/office/officeart/2005/8/layout/list1"/>
    <dgm:cxn modelId="{37AE7051-A55A-4DA3-A894-04C01738052E}" type="presOf" srcId="{3ED4E94C-52DE-4B75-BB3A-9FE8E288AF51}" destId="{2F6CD6EE-CFD9-49B0-80DB-039F82A75512}" srcOrd="0" destOrd="0" presId="urn:microsoft.com/office/officeart/2005/8/layout/list1"/>
    <dgm:cxn modelId="{DFA33D79-BC35-40DF-A866-E487FC9BF81A}" type="presOf" srcId="{386845DC-FAE4-440C-AC87-110F59240189}" destId="{C52A1025-5C8A-4B0B-94CB-4AE4436C12A6}" srcOrd="1" destOrd="0" presId="urn:microsoft.com/office/officeart/2005/8/layout/list1"/>
    <dgm:cxn modelId="{8DB0F4FD-EB01-499E-AF30-E53F1350DE59}" type="presOf" srcId="{386845DC-FAE4-440C-AC87-110F59240189}" destId="{6C5C83CF-AAB7-4293-BA7D-09776E31E511}" srcOrd="0" destOrd="0" presId="urn:microsoft.com/office/officeart/2005/8/layout/list1"/>
    <dgm:cxn modelId="{AD023232-A1FB-4288-AF1C-02F4DB1495DD}" type="presOf" srcId="{A213085C-E3FD-42FE-8B19-80C547B3AE2E}" destId="{A8B9AE67-A7AE-41EE-A80B-A602544BE8C5}" srcOrd="1" destOrd="0" presId="urn:microsoft.com/office/officeart/2005/8/layout/list1"/>
    <dgm:cxn modelId="{75E2C245-450D-4C44-9916-7AC24284A829}" srcId="{3ED4E94C-52DE-4B75-BB3A-9FE8E288AF51}" destId="{74355D04-5D78-4649-9EE3-AE8993B502A8}" srcOrd="0" destOrd="0" parTransId="{33563E34-BB70-42D5-94D5-3A51C89E5380}" sibTransId="{584D9CA5-ED6C-4CEB-9517-BACD236BA4CC}"/>
    <dgm:cxn modelId="{98626CD9-D6A5-4ACE-84F6-0DC1B6C0B002}" type="presOf" srcId="{A213085C-E3FD-42FE-8B19-80C547B3AE2E}" destId="{FE87C760-F268-4DC5-BB62-35F7813D9C0F}" srcOrd="0" destOrd="0" presId="urn:microsoft.com/office/officeart/2005/8/layout/list1"/>
    <dgm:cxn modelId="{7BB9CF33-AD77-4420-94A5-FF2E66959E0E}" srcId="{3ED4E94C-52DE-4B75-BB3A-9FE8E288AF51}" destId="{A213085C-E3FD-42FE-8B19-80C547B3AE2E}" srcOrd="2" destOrd="0" parTransId="{B600DCAF-0092-4316-B1F4-094880988CB3}" sibTransId="{467EFE0E-9045-45CE-B558-01ACAF747AE6}"/>
    <dgm:cxn modelId="{45615A54-5771-4757-9B66-518326D06F73}" type="presParOf" srcId="{2F6CD6EE-CFD9-49B0-80DB-039F82A75512}" destId="{9E1D168A-9EC6-4B0D-A3F4-53BBDB4954E1}" srcOrd="0" destOrd="0" presId="urn:microsoft.com/office/officeart/2005/8/layout/list1"/>
    <dgm:cxn modelId="{A6306218-9633-4956-A9EA-FD60FC4D9C3C}" type="presParOf" srcId="{9E1D168A-9EC6-4B0D-A3F4-53BBDB4954E1}" destId="{607F9C32-7E13-4491-8CE5-4E6611052E75}" srcOrd="0" destOrd="0" presId="urn:microsoft.com/office/officeart/2005/8/layout/list1"/>
    <dgm:cxn modelId="{5D480ABA-2B72-4404-8F52-1C138D501000}" type="presParOf" srcId="{9E1D168A-9EC6-4B0D-A3F4-53BBDB4954E1}" destId="{BFD3DB58-5FF0-49E5-B702-B3530511EA70}" srcOrd="1" destOrd="0" presId="urn:microsoft.com/office/officeart/2005/8/layout/list1"/>
    <dgm:cxn modelId="{933A2B3E-771F-4755-807A-163C391C73F2}" type="presParOf" srcId="{2F6CD6EE-CFD9-49B0-80DB-039F82A75512}" destId="{8341BB69-98E7-44DE-B798-AF22188493A6}" srcOrd="1" destOrd="0" presId="urn:microsoft.com/office/officeart/2005/8/layout/list1"/>
    <dgm:cxn modelId="{891CF830-D5A9-4FBD-AFFE-AB1AB9B5E19F}" type="presParOf" srcId="{2F6CD6EE-CFD9-49B0-80DB-039F82A75512}" destId="{88C41BD2-00A7-40AD-A124-F5592756CA17}" srcOrd="2" destOrd="0" presId="urn:microsoft.com/office/officeart/2005/8/layout/list1"/>
    <dgm:cxn modelId="{B116502A-4B7F-43E6-A545-70DBC78C9DED}" type="presParOf" srcId="{2F6CD6EE-CFD9-49B0-80DB-039F82A75512}" destId="{F7721D0E-E63A-4CF3-806B-0199EA4A5B18}" srcOrd="3" destOrd="0" presId="urn:microsoft.com/office/officeart/2005/8/layout/list1"/>
    <dgm:cxn modelId="{C764BC83-72C0-4F5D-A7DE-1A00A480995B}" type="presParOf" srcId="{2F6CD6EE-CFD9-49B0-80DB-039F82A75512}" destId="{AE50F97D-2593-4704-87DE-BF3FD8A6ACCD}" srcOrd="4" destOrd="0" presId="urn:microsoft.com/office/officeart/2005/8/layout/list1"/>
    <dgm:cxn modelId="{08E111C7-FB21-427B-BBAC-5FDAFB0B4527}" type="presParOf" srcId="{AE50F97D-2593-4704-87DE-BF3FD8A6ACCD}" destId="{6C5C83CF-AAB7-4293-BA7D-09776E31E511}" srcOrd="0" destOrd="0" presId="urn:microsoft.com/office/officeart/2005/8/layout/list1"/>
    <dgm:cxn modelId="{CBC5595C-8DE0-42C9-9775-5365ECD4DC09}" type="presParOf" srcId="{AE50F97D-2593-4704-87DE-BF3FD8A6ACCD}" destId="{C52A1025-5C8A-4B0B-94CB-4AE4436C12A6}" srcOrd="1" destOrd="0" presId="urn:microsoft.com/office/officeart/2005/8/layout/list1"/>
    <dgm:cxn modelId="{EB0ED394-3107-4E89-8BC5-ACC904FACD9F}" type="presParOf" srcId="{2F6CD6EE-CFD9-49B0-80DB-039F82A75512}" destId="{CCDB69B8-0D6B-4E56-AF18-EA343C68FC12}" srcOrd="5" destOrd="0" presId="urn:microsoft.com/office/officeart/2005/8/layout/list1"/>
    <dgm:cxn modelId="{7E5EFDF0-2B5F-4024-9C83-2039F633F31A}" type="presParOf" srcId="{2F6CD6EE-CFD9-49B0-80DB-039F82A75512}" destId="{FA8EC03E-EF11-4D96-8DE7-C10913790954}" srcOrd="6" destOrd="0" presId="urn:microsoft.com/office/officeart/2005/8/layout/list1"/>
    <dgm:cxn modelId="{9C146096-6384-4B3A-8ADB-27416D7B4FC7}" type="presParOf" srcId="{2F6CD6EE-CFD9-49B0-80DB-039F82A75512}" destId="{F62EFB66-7B2E-4DB6-B12A-A6BA517C53B6}" srcOrd="7" destOrd="0" presId="urn:microsoft.com/office/officeart/2005/8/layout/list1"/>
    <dgm:cxn modelId="{20A39EC4-171F-4874-9AFB-8C71A20687DE}" type="presParOf" srcId="{2F6CD6EE-CFD9-49B0-80DB-039F82A75512}" destId="{493AE49A-6B35-4AE1-B6CB-190AD38024A5}" srcOrd="8" destOrd="0" presId="urn:microsoft.com/office/officeart/2005/8/layout/list1"/>
    <dgm:cxn modelId="{98FD09FC-FB06-4727-A3D8-9F60EC459333}" type="presParOf" srcId="{493AE49A-6B35-4AE1-B6CB-190AD38024A5}" destId="{FE87C760-F268-4DC5-BB62-35F7813D9C0F}" srcOrd="0" destOrd="0" presId="urn:microsoft.com/office/officeart/2005/8/layout/list1"/>
    <dgm:cxn modelId="{DB8D12C9-4CC9-42A3-B50B-1B74C674E63E}" type="presParOf" srcId="{493AE49A-6B35-4AE1-B6CB-190AD38024A5}" destId="{A8B9AE67-A7AE-41EE-A80B-A602544BE8C5}" srcOrd="1" destOrd="0" presId="urn:microsoft.com/office/officeart/2005/8/layout/list1"/>
    <dgm:cxn modelId="{83D7BB37-DEC5-4381-9B91-FBBC87C9FE1C}" type="presParOf" srcId="{2F6CD6EE-CFD9-49B0-80DB-039F82A75512}" destId="{9B0A86CC-80F0-4268-A431-52E7A414C4AE}" srcOrd="9" destOrd="0" presId="urn:microsoft.com/office/officeart/2005/8/layout/list1"/>
    <dgm:cxn modelId="{83B46C02-183D-4164-8D51-6DDB39F030A4}" type="presParOf" srcId="{2F6CD6EE-CFD9-49B0-80DB-039F82A75512}" destId="{CE1826CF-029F-48D3-B0F7-A03AC31510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4E94C-52DE-4B75-BB3A-9FE8E288AF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55D04-5D78-4649-9EE3-AE8993B502A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Alice Johnson, 123 Main – Yes</a:t>
          </a:r>
          <a:endParaRPr lang="en-US" dirty="0"/>
        </a:p>
      </dgm:t>
    </dgm:pt>
    <dgm:pt modelId="{33563E34-BB70-42D5-94D5-3A51C89E5380}" type="parTrans" cxnId="{75E2C245-450D-4C44-9916-7AC24284A829}">
      <dgm:prSet/>
      <dgm:spPr/>
      <dgm:t>
        <a:bodyPr/>
        <a:lstStyle/>
        <a:p>
          <a:endParaRPr lang="en-US"/>
        </a:p>
      </dgm:t>
    </dgm:pt>
    <dgm:pt modelId="{584D9CA5-ED6C-4CEB-9517-BACD236BA4CC}" type="sibTrans" cxnId="{75E2C245-450D-4C44-9916-7AC24284A829}">
      <dgm:prSet/>
      <dgm:spPr/>
      <dgm:t>
        <a:bodyPr/>
        <a:lstStyle/>
        <a:p>
          <a:endParaRPr lang="en-US"/>
        </a:p>
      </dgm:t>
    </dgm:pt>
    <dgm:pt modelId="{386845DC-FAE4-440C-AC87-110F5924018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Bob Ramirez, 79 Oak – No</a:t>
          </a:r>
          <a:endParaRPr lang="en-US" dirty="0"/>
        </a:p>
      </dgm:t>
    </dgm:pt>
    <dgm:pt modelId="{A0D4EB99-6640-4675-A41B-873D61897B80}" type="parTrans" cxnId="{67A906A6-4C36-480B-8174-A4B5009BEE11}">
      <dgm:prSet/>
      <dgm:spPr/>
      <dgm:t>
        <a:bodyPr/>
        <a:lstStyle/>
        <a:p>
          <a:endParaRPr lang="en-US"/>
        </a:p>
      </dgm:t>
    </dgm:pt>
    <dgm:pt modelId="{0848CAFA-5DA9-4BE8-B488-4B0F46EA2EFB}" type="sibTrans" cxnId="{67A906A6-4C36-480B-8174-A4B5009BEE11}">
      <dgm:prSet/>
      <dgm:spPr/>
      <dgm:t>
        <a:bodyPr/>
        <a:lstStyle/>
        <a:p>
          <a:endParaRPr lang="en-US"/>
        </a:p>
      </dgm:t>
    </dgm:pt>
    <dgm:pt modelId="{A213085C-E3FD-42FE-8B19-80C547B3AE2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Carol Wilson, 821 Market – No</a:t>
          </a:r>
          <a:endParaRPr lang="en-US" dirty="0"/>
        </a:p>
      </dgm:t>
    </dgm:pt>
    <dgm:pt modelId="{B600DCAF-0092-4316-B1F4-094880988CB3}" type="parTrans" cxnId="{7BB9CF33-AD77-4420-94A5-FF2E66959E0E}">
      <dgm:prSet/>
      <dgm:spPr/>
      <dgm:t>
        <a:bodyPr/>
        <a:lstStyle/>
        <a:p>
          <a:endParaRPr lang="en-US"/>
        </a:p>
      </dgm:t>
    </dgm:pt>
    <dgm:pt modelId="{467EFE0E-9045-45CE-B558-01ACAF747AE6}" type="sibTrans" cxnId="{7BB9CF33-AD77-4420-94A5-FF2E66959E0E}">
      <dgm:prSet/>
      <dgm:spPr/>
      <dgm:t>
        <a:bodyPr/>
        <a:lstStyle/>
        <a:p>
          <a:endParaRPr lang="en-US"/>
        </a:p>
      </dgm:t>
    </dgm:pt>
    <dgm:pt modelId="{2F6CD6EE-CFD9-49B0-80DB-039F82A75512}" type="pres">
      <dgm:prSet presAssocID="{3ED4E94C-52DE-4B75-BB3A-9FE8E288AF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D168A-9EC6-4B0D-A3F4-53BBDB4954E1}" type="pres">
      <dgm:prSet presAssocID="{74355D04-5D78-4649-9EE3-AE8993B502A8}" presName="parentLin" presStyleCnt="0"/>
      <dgm:spPr/>
    </dgm:pt>
    <dgm:pt modelId="{607F9C32-7E13-4491-8CE5-4E6611052E75}" type="pres">
      <dgm:prSet presAssocID="{74355D04-5D78-4649-9EE3-AE8993B502A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FD3DB58-5FF0-49E5-B702-B3530511EA70}" type="pres">
      <dgm:prSet presAssocID="{74355D04-5D78-4649-9EE3-AE8993B502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1BB69-98E7-44DE-B798-AF22188493A6}" type="pres">
      <dgm:prSet presAssocID="{74355D04-5D78-4649-9EE3-AE8993B502A8}" presName="negativeSpace" presStyleCnt="0"/>
      <dgm:spPr/>
    </dgm:pt>
    <dgm:pt modelId="{88C41BD2-00A7-40AD-A124-F5592756CA17}" type="pres">
      <dgm:prSet presAssocID="{74355D04-5D78-4649-9EE3-AE8993B502A8}" presName="childText" presStyleLbl="conFgAcc1" presStyleIdx="0" presStyleCnt="3">
        <dgm:presLayoutVars>
          <dgm:bulletEnabled val="1"/>
        </dgm:presLayoutVars>
      </dgm:prSet>
      <dgm:spPr/>
    </dgm:pt>
    <dgm:pt modelId="{F7721D0E-E63A-4CF3-806B-0199EA4A5B18}" type="pres">
      <dgm:prSet presAssocID="{584D9CA5-ED6C-4CEB-9517-BACD236BA4CC}" presName="spaceBetweenRectangles" presStyleCnt="0"/>
      <dgm:spPr/>
    </dgm:pt>
    <dgm:pt modelId="{AE50F97D-2593-4704-87DE-BF3FD8A6ACCD}" type="pres">
      <dgm:prSet presAssocID="{386845DC-FAE4-440C-AC87-110F59240189}" presName="parentLin" presStyleCnt="0"/>
      <dgm:spPr/>
    </dgm:pt>
    <dgm:pt modelId="{6C5C83CF-AAB7-4293-BA7D-09776E31E511}" type="pres">
      <dgm:prSet presAssocID="{386845DC-FAE4-440C-AC87-110F5924018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52A1025-5C8A-4B0B-94CB-4AE4436C12A6}" type="pres">
      <dgm:prSet presAssocID="{386845DC-FAE4-440C-AC87-110F5924018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B69B8-0D6B-4E56-AF18-EA343C68FC12}" type="pres">
      <dgm:prSet presAssocID="{386845DC-FAE4-440C-AC87-110F59240189}" presName="negativeSpace" presStyleCnt="0"/>
      <dgm:spPr/>
    </dgm:pt>
    <dgm:pt modelId="{FA8EC03E-EF11-4D96-8DE7-C10913790954}" type="pres">
      <dgm:prSet presAssocID="{386845DC-FAE4-440C-AC87-110F59240189}" presName="childText" presStyleLbl="conFgAcc1" presStyleIdx="1" presStyleCnt="3">
        <dgm:presLayoutVars>
          <dgm:bulletEnabled val="1"/>
        </dgm:presLayoutVars>
      </dgm:prSet>
      <dgm:spPr/>
    </dgm:pt>
    <dgm:pt modelId="{F62EFB66-7B2E-4DB6-B12A-A6BA517C53B6}" type="pres">
      <dgm:prSet presAssocID="{0848CAFA-5DA9-4BE8-B488-4B0F46EA2EFB}" presName="spaceBetweenRectangles" presStyleCnt="0"/>
      <dgm:spPr/>
    </dgm:pt>
    <dgm:pt modelId="{493AE49A-6B35-4AE1-B6CB-190AD38024A5}" type="pres">
      <dgm:prSet presAssocID="{A213085C-E3FD-42FE-8B19-80C547B3AE2E}" presName="parentLin" presStyleCnt="0"/>
      <dgm:spPr/>
    </dgm:pt>
    <dgm:pt modelId="{FE87C760-F268-4DC5-BB62-35F7813D9C0F}" type="pres">
      <dgm:prSet presAssocID="{A213085C-E3FD-42FE-8B19-80C547B3AE2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8B9AE67-A7AE-41EE-A80B-A602544BE8C5}" type="pres">
      <dgm:prSet presAssocID="{A213085C-E3FD-42FE-8B19-80C547B3AE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A86CC-80F0-4268-A431-52E7A414C4AE}" type="pres">
      <dgm:prSet presAssocID="{A213085C-E3FD-42FE-8B19-80C547B3AE2E}" presName="negativeSpace" presStyleCnt="0"/>
      <dgm:spPr/>
    </dgm:pt>
    <dgm:pt modelId="{CE1826CF-029F-48D3-B0F7-A03AC315107B}" type="pres">
      <dgm:prSet presAssocID="{A213085C-E3FD-42FE-8B19-80C547B3AE2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667771-C922-466A-8752-AB9A6156AD62}" type="presOf" srcId="{3ED4E94C-52DE-4B75-BB3A-9FE8E288AF51}" destId="{2F6CD6EE-CFD9-49B0-80DB-039F82A75512}" srcOrd="0" destOrd="0" presId="urn:microsoft.com/office/officeart/2005/8/layout/list1"/>
    <dgm:cxn modelId="{67A906A6-4C36-480B-8174-A4B5009BEE11}" srcId="{3ED4E94C-52DE-4B75-BB3A-9FE8E288AF51}" destId="{386845DC-FAE4-440C-AC87-110F59240189}" srcOrd="1" destOrd="0" parTransId="{A0D4EB99-6640-4675-A41B-873D61897B80}" sibTransId="{0848CAFA-5DA9-4BE8-B488-4B0F46EA2EFB}"/>
    <dgm:cxn modelId="{A90B23B5-8D8E-4FBB-BD5E-6589F9B4567E}" type="presOf" srcId="{386845DC-FAE4-440C-AC87-110F59240189}" destId="{6C5C83CF-AAB7-4293-BA7D-09776E31E511}" srcOrd="0" destOrd="0" presId="urn:microsoft.com/office/officeart/2005/8/layout/list1"/>
    <dgm:cxn modelId="{273CB038-D049-4BA8-97AC-83D25990BE0F}" type="presOf" srcId="{A213085C-E3FD-42FE-8B19-80C547B3AE2E}" destId="{FE87C760-F268-4DC5-BB62-35F7813D9C0F}" srcOrd="0" destOrd="0" presId="urn:microsoft.com/office/officeart/2005/8/layout/list1"/>
    <dgm:cxn modelId="{106894F2-DDF8-402A-BE1B-09521334BA32}" type="presOf" srcId="{74355D04-5D78-4649-9EE3-AE8993B502A8}" destId="{BFD3DB58-5FF0-49E5-B702-B3530511EA70}" srcOrd="1" destOrd="0" presId="urn:microsoft.com/office/officeart/2005/8/layout/list1"/>
    <dgm:cxn modelId="{42AFC727-C1D3-42E9-A769-A98524869B0C}" type="presOf" srcId="{A213085C-E3FD-42FE-8B19-80C547B3AE2E}" destId="{A8B9AE67-A7AE-41EE-A80B-A602544BE8C5}" srcOrd="1" destOrd="0" presId="urn:microsoft.com/office/officeart/2005/8/layout/list1"/>
    <dgm:cxn modelId="{C619D8E5-C3FB-4ECF-9FFD-C48319C14C43}" type="presOf" srcId="{386845DC-FAE4-440C-AC87-110F59240189}" destId="{C52A1025-5C8A-4B0B-94CB-4AE4436C12A6}" srcOrd="1" destOrd="0" presId="urn:microsoft.com/office/officeart/2005/8/layout/list1"/>
    <dgm:cxn modelId="{75E2C245-450D-4C44-9916-7AC24284A829}" srcId="{3ED4E94C-52DE-4B75-BB3A-9FE8E288AF51}" destId="{74355D04-5D78-4649-9EE3-AE8993B502A8}" srcOrd="0" destOrd="0" parTransId="{33563E34-BB70-42D5-94D5-3A51C89E5380}" sibTransId="{584D9CA5-ED6C-4CEB-9517-BACD236BA4CC}"/>
    <dgm:cxn modelId="{7BB9CF33-AD77-4420-94A5-FF2E66959E0E}" srcId="{3ED4E94C-52DE-4B75-BB3A-9FE8E288AF51}" destId="{A213085C-E3FD-42FE-8B19-80C547B3AE2E}" srcOrd="2" destOrd="0" parTransId="{B600DCAF-0092-4316-B1F4-094880988CB3}" sibTransId="{467EFE0E-9045-45CE-B558-01ACAF747AE6}"/>
    <dgm:cxn modelId="{7AA5CFAA-133D-45D4-A4F6-45F2C4B91F05}" type="presOf" srcId="{74355D04-5D78-4649-9EE3-AE8993B502A8}" destId="{607F9C32-7E13-4491-8CE5-4E6611052E75}" srcOrd="0" destOrd="0" presId="urn:microsoft.com/office/officeart/2005/8/layout/list1"/>
    <dgm:cxn modelId="{7DA09FD8-FC16-4A48-BF1C-FE404FEC963F}" type="presParOf" srcId="{2F6CD6EE-CFD9-49B0-80DB-039F82A75512}" destId="{9E1D168A-9EC6-4B0D-A3F4-53BBDB4954E1}" srcOrd="0" destOrd="0" presId="urn:microsoft.com/office/officeart/2005/8/layout/list1"/>
    <dgm:cxn modelId="{044079AF-349B-4137-918D-A2D21F44A920}" type="presParOf" srcId="{9E1D168A-9EC6-4B0D-A3F4-53BBDB4954E1}" destId="{607F9C32-7E13-4491-8CE5-4E6611052E75}" srcOrd="0" destOrd="0" presId="urn:microsoft.com/office/officeart/2005/8/layout/list1"/>
    <dgm:cxn modelId="{F47988EA-AED7-4C9D-92E4-076A8C52E953}" type="presParOf" srcId="{9E1D168A-9EC6-4B0D-A3F4-53BBDB4954E1}" destId="{BFD3DB58-5FF0-49E5-B702-B3530511EA70}" srcOrd="1" destOrd="0" presId="urn:microsoft.com/office/officeart/2005/8/layout/list1"/>
    <dgm:cxn modelId="{C5067101-AC07-4E86-AF93-FD32FF34766F}" type="presParOf" srcId="{2F6CD6EE-CFD9-49B0-80DB-039F82A75512}" destId="{8341BB69-98E7-44DE-B798-AF22188493A6}" srcOrd="1" destOrd="0" presId="urn:microsoft.com/office/officeart/2005/8/layout/list1"/>
    <dgm:cxn modelId="{33B39AB5-F73C-4F49-84AE-C50A457340FE}" type="presParOf" srcId="{2F6CD6EE-CFD9-49B0-80DB-039F82A75512}" destId="{88C41BD2-00A7-40AD-A124-F5592756CA17}" srcOrd="2" destOrd="0" presId="urn:microsoft.com/office/officeart/2005/8/layout/list1"/>
    <dgm:cxn modelId="{726D3F89-C159-4CD6-B7B4-D033457B9771}" type="presParOf" srcId="{2F6CD6EE-CFD9-49B0-80DB-039F82A75512}" destId="{F7721D0E-E63A-4CF3-806B-0199EA4A5B18}" srcOrd="3" destOrd="0" presId="urn:microsoft.com/office/officeart/2005/8/layout/list1"/>
    <dgm:cxn modelId="{2FA90C62-3E4D-4B06-AE36-E04CDD081164}" type="presParOf" srcId="{2F6CD6EE-CFD9-49B0-80DB-039F82A75512}" destId="{AE50F97D-2593-4704-87DE-BF3FD8A6ACCD}" srcOrd="4" destOrd="0" presId="urn:microsoft.com/office/officeart/2005/8/layout/list1"/>
    <dgm:cxn modelId="{F3490929-73C0-42B9-B9EA-C7CAF8C15BEE}" type="presParOf" srcId="{AE50F97D-2593-4704-87DE-BF3FD8A6ACCD}" destId="{6C5C83CF-AAB7-4293-BA7D-09776E31E511}" srcOrd="0" destOrd="0" presId="urn:microsoft.com/office/officeart/2005/8/layout/list1"/>
    <dgm:cxn modelId="{18742AD8-9245-4272-AA6E-D48F7A29CD1E}" type="presParOf" srcId="{AE50F97D-2593-4704-87DE-BF3FD8A6ACCD}" destId="{C52A1025-5C8A-4B0B-94CB-4AE4436C12A6}" srcOrd="1" destOrd="0" presId="urn:microsoft.com/office/officeart/2005/8/layout/list1"/>
    <dgm:cxn modelId="{C88672AF-5D25-4FAE-B0B6-B0E0527DF9D9}" type="presParOf" srcId="{2F6CD6EE-CFD9-49B0-80DB-039F82A75512}" destId="{CCDB69B8-0D6B-4E56-AF18-EA343C68FC12}" srcOrd="5" destOrd="0" presId="urn:microsoft.com/office/officeart/2005/8/layout/list1"/>
    <dgm:cxn modelId="{2C995036-A27A-4BD2-A4F3-3F830B771F45}" type="presParOf" srcId="{2F6CD6EE-CFD9-49B0-80DB-039F82A75512}" destId="{FA8EC03E-EF11-4D96-8DE7-C10913790954}" srcOrd="6" destOrd="0" presId="urn:microsoft.com/office/officeart/2005/8/layout/list1"/>
    <dgm:cxn modelId="{39E71D0E-1082-4CA7-90D9-9FFDA55B823E}" type="presParOf" srcId="{2F6CD6EE-CFD9-49B0-80DB-039F82A75512}" destId="{F62EFB66-7B2E-4DB6-B12A-A6BA517C53B6}" srcOrd="7" destOrd="0" presId="urn:microsoft.com/office/officeart/2005/8/layout/list1"/>
    <dgm:cxn modelId="{6A062A08-3E32-45CF-B3FF-93CAD6C63965}" type="presParOf" srcId="{2F6CD6EE-CFD9-49B0-80DB-039F82A75512}" destId="{493AE49A-6B35-4AE1-B6CB-190AD38024A5}" srcOrd="8" destOrd="0" presId="urn:microsoft.com/office/officeart/2005/8/layout/list1"/>
    <dgm:cxn modelId="{CC3AC82A-9770-4E8D-AA79-9D7E66E1943C}" type="presParOf" srcId="{493AE49A-6B35-4AE1-B6CB-190AD38024A5}" destId="{FE87C760-F268-4DC5-BB62-35F7813D9C0F}" srcOrd="0" destOrd="0" presId="urn:microsoft.com/office/officeart/2005/8/layout/list1"/>
    <dgm:cxn modelId="{880A09F2-CF0D-478E-BECA-7F9DB58CC369}" type="presParOf" srcId="{493AE49A-6B35-4AE1-B6CB-190AD38024A5}" destId="{A8B9AE67-A7AE-41EE-A80B-A602544BE8C5}" srcOrd="1" destOrd="0" presId="urn:microsoft.com/office/officeart/2005/8/layout/list1"/>
    <dgm:cxn modelId="{CA05FA30-432C-42DE-97E7-84A4F95D0794}" type="presParOf" srcId="{2F6CD6EE-CFD9-49B0-80DB-039F82A75512}" destId="{9B0A86CC-80F0-4268-A431-52E7A414C4AE}" srcOrd="9" destOrd="0" presId="urn:microsoft.com/office/officeart/2005/8/layout/list1"/>
    <dgm:cxn modelId="{BFD879C8-483B-488E-AC18-4C11BD388835}" type="presParOf" srcId="{2F6CD6EE-CFD9-49B0-80DB-039F82A75512}" destId="{CE1826CF-029F-48D3-B0F7-A03AC31510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D4E94C-52DE-4B75-BB3A-9FE8E288AF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55D04-5D78-4649-9EE3-AE8993B502A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Alice Johnson, 123 Main – Yes</a:t>
          </a:r>
          <a:endParaRPr lang="en-US" dirty="0"/>
        </a:p>
      </dgm:t>
    </dgm:pt>
    <dgm:pt modelId="{33563E34-BB70-42D5-94D5-3A51C89E5380}" type="parTrans" cxnId="{75E2C245-450D-4C44-9916-7AC24284A829}">
      <dgm:prSet/>
      <dgm:spPr/>
      <dgm:t>
        <a:bodyPr/>
        <a:lstStyle/>
        <a:p>
          <a:endParaRPr lang="en-US"/>
        </a:p>
      </dgm:t>
    </dgm:pt>
    <dgm:pt modelId="{584D9CA5-ED6C-4CEB-9517-BACD236BA4CC}" type="sibTrans" cxnId="{75E2C245-450D-4C44-9916-7AC24284A829}">
      <dgm:prSet/>
      <dgm:spPr/>
      <dgm:t>
        <a:bodyPr/>
        <a:lstStyle/>
        <a:p>
          <a:endParaRPr lang="en-US"/>
        </a:p>
      </dgm:t>
    </dgm:pt>
    <dgm:pt modelId="{386845DC-FAE4-440C-AC87-110F5924018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Bob Ramirez, 79 Oak – No</a:t>
          </a:r>
          <a:endParaRPr lang="en-US" dirty="0"/>
        </a:p>
      </dgm:t>
    </dgm:pt>
    <dgm:pt modelId="{A0D4EB99-6640-4675-A41B-873D61897B80}" type="parTrans" cxnId="{67A906A6-4C36-480B-8174-A4B5009BEE11}">
      <dgm:prSet/>
      <dgm:spPr/>
      <dgm:t>
        <a:bodyPr/>
        <a:lstStyle/>
        <a:p>
          <a:endParaRPr lang="en-US"/>
        </a:p>
      </dgm:t>
    </dgm:pt>
    <dgm:pt modelId="{0848CAFA-5DA9-4BE8-B488-4B0F46EA2EFB}" type="sibTrans" cxnId="{67A906A6-4C36-480B-8174-A4B5009BEE11}">
      <dgm:prSet/>
      <dgm:spPr/>
      <dgm:t>
        <a:bodyPr/>
        <a:lstStyle/>
        <a:p>
          <a:endParaRPr lang="en-US"/>
        </a:p>
      </dgm:t>
    </dgm:pt>
    <dgm:pt modelId="{A213085C-E3FD-42FE-8B19-80C547B3AE2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Carol Wilson, 821 Market – No</a:t>
          </a:r>
          <a:endParaRPr lang="en-US" dirty="0"/>
        </a:p>
      </dgm:t>
    </dgm:pt>
    <dgm:pt modelId="{B600DCAF-0092-4316-B1F4-094880988CB3}" type="parTrans" cxnId="{7BB9CF33-AD77-4420-94A5-FF2E66959E0E}">
      <dgm:prSet/>
      <dgm:spPr/>
      <dgm:t>
        <a:bodyPr/>
        <a:lstStyle/>
        <a:p>
          <a:endParaRPr lang="en-US"/>
        </a:p>
      </dgm:t>
    </dgm:pt>
    <dgm:pt modelId="{467EFE0E-9045-45CE-B558-01ACAF747AE6}" type="sibTrans" cxnId="{7BB9CF33-AD77-4420-94A5-FF2E66959E0E}">
      <dgm:prSet/>
      <dgm:spPr/>
      <dgm:t>
        <a:bodyPr/>
        <a:lstStyle/>
        <a:p>
          <a:endParaRPr lang="en-US"/>
        </a:p>
      </dgm:t>
    </dgm:pt>
    <dgm:pt modelId="{2F6CD6EE-CFD9-49B0-80DB-039F82A75512}" type="pres">
      <dgm:prSet presAssocID="{3ED4E94C-52DE-4B75-BB3A-9FE8E288AF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D168A-9EC6-4B0D-A3F4-53BBDB4954E1}" type="pres">
      <dgm:prSet presAssocID="{74355D04-5D78-4649-9EE3-AE8993B502A8}" presName="parentLin" presStyleCnt="0"/>
      <dgm:spPr/>
    </dgm:pt>
    <dgm:pt modelId="{607F9C32-7E13-4491-8CE5-4E6611052E75}" type="pres">
      <dgm:prSet presAssocID="{74355D04-5D78-4649-9EE3-AE8993B502A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FD3DB58-5FF0-49E5-B702-B3530511EA70}" type="pres">
      <dgm:prSet presAssocID="{74355D04-5D78-4649-9EE3-AE8993B502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1BB69-98E7-44DE-B798-AF22188493A6}" type="pres">
      <dgm:prSet presAssocID="{74355D04-5D78-4649-9EE3-AE8993B502A8}" presName="negativeSpace" presStyleCnt="0"/>
      <dgm:spPr/>
    </dgm:pt>
    <dgm:pt modelId="{88C41BD2-00A7-40AD-A124-F5592756CA17}" type="pres">
      <dgm:prSet presAssocID="{74355D04-5D78-4649-9EE3-AE8993B502A8}" presName="childText" presStyleLbl="conFgAcc1" presStyleIdx="0" presStyleCnt="3">
        <dgm:presLayoutVars>
          <dgm:bulletEnabled val="1"/>
        </dgm:presLayoutVars>
      </dgm:prSet>
      <dgm:spPr/>
    </dgm:pt>
    <dgm:pt modelId="{F7721D0E-E63A-4CF3-806B-0199EA4A5B18}" type="pres">
      <dgm:prSet presAssocID="{584D9CA5-ED6C-4CEB-9517-BACD236BA4CC}" presName="spaceBetweenRectangles" presStyleCnt="0"/>
      <dgm:spPr/>
    </dgm:pt>
    <dgm:pt modelId="{AE50F97D-2593-4704-87DE-BF3FD8A6ACCD}" type="pres">
      <dgm:prSet presAssocID="{386845DC-FAE4-440C-AC87-110F59240189}" presName="parentLin" presStyleCnt="0"/>
      <dgm:spPr/>
    </dgm:pt>
    <dgm:pt modelId="{6C5C83CF-AAB7-4293-BA7D-09776E31E511}" type="pres">
      <dgm:prSet presAssocID="{386845DC-FAE4-440C-AC87-110F5924018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52A1025-5C8A-4B0B-94CB-4AE4436C12A6}" type="pres">
      <dgm:prSet presAssocID="{386845DC-FAE4-440C-AC87-110F5924018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B69B8-0D6B-4E56-AF18-EA343C68FC12}" type="pres">
      <dgm:prSet presAssocID="{386845DC-FAE4-440C-AC87-110F59240189}" presName="negativeSpace" presStyleCnt="0"/>
      <dgm:spPr/>
    </dgm:pt>
    <dgm:pt modelId="{FA8EC03E-EF11-4D96-8DE7-C10913790954}" type="pres">
      <dgm:prSet presAssocID="{386845DC-FAE4-440C-AC87-110F59240189}" presName="childText" presStyleLbl="conFgAcc1" presStyleIdx="1" presStyleCnt="3">
        <dgm:presLayoutVars>
          <dgm:bulletEnabled val="1"/>
        </dgm:presLayoutVars>
      </dgm:prSet>
      <dgm:spPr/>
    </dgm:pt>
    <dgm:pt modelId="{F62EFB66-7B2E-4DB6-B12A-A6BA517C53B6}" type="pres">
      <dgm:prSet presAssocID="{0848CAFA-5DA9-4BE8-B488-4B0F46EA2EFB}" presName="spaceBetweenRectangles" presStyleCnt="0"/>
      <dgm:spPr/>
    </dgm:pt>
    <dgm:pt modelId="{493AE49A-6B35-4AE1-B6CB-190AD38024A5}" type="pres">
      <dgm:prSet presAssocID="{A213085C-E3FD-42FE-8B19-80C547B3AE2E}" presName="parentLin" presStyleCnt="0"/>
      <dgm:spPr/>
    </dgm:pt>
    <dgm:pt modelId="{FE87C760-F268-4DC5-BB62-35F7813D9C0F}" type="pres">
      <dgm:prSet presAssocID="{A213085C-E3FD-42FE-8B19-80C547B3AE2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8B9AE67-A7AE-41EE-A80B-A602544BE8C5}" type="pres">
      <dgm:prSet presAssocID="{A213085C-E3FD-42FE-8B19-80C547B3AE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A86CC-80F0-4268-A431-52E7A414C4AE}" type="pres">
      <dgm:prSet presAssocID="{A213085C-E3FD-42FE-8B19-80C547B3AE2E}" presName="negativeSpace" presStyleCnt="0"/>
      <dgm:spPr/>
    </dgm:pt>
    <dgm:pt modelId="{CE1826CF-029F-48D3-B0F7-A03AC315107B}" type="pres">
      <dgm:prSet presAssocID="{A213085C-E3FD-42FE-8B19-80C547B3AE2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B965E1-685D-4B18-8A3D-F72CF5C51F95}" type="presOf" srcId="{A213085C-E3FD-42FE-8B19-80C547B3AE2E}" destId="{A8B9AE67-A7AE-41EE-A80B-A602544BE8C5}" srcOrd="1" destOrd="0" presId="urn:microsoft.com/office/officeart/2005/8/layout/list1"/>
    <dgm:cxn modelId="{67A906A6-4C36-480B-8174-A4B5009BEE11}" srcId="{3ED4E94C-52DE-4B75-BB3A-9FE8E288AF51}" destId="{386845DC-FAE4-440C-AC87-110F59240189}" srcOrd="1" destOrd="0" parTransId="{A0D4EB99-6640-4675-A41B-873D61897B80}" sibTransId="{0848CAFA-5DA9-4BE8-B488-4B0F46EA2EFB}"/>
    <dgm:cxn modelId="{3A6D223D-3C28-4E50-8C3B-7D20AB4332E7}" type="presOf" srcId="{74355D04-5D78-4649-9EE3-AE8993B502A8}" destId="{BFD3DB58-5FF0-49E5-B702-B3530511EA70}" srcOrd="1" destOrd="0" presId="urn:microsoft.com/office/officeart/2005/8/layout/list1"/>
    <dgm:cxn modelId="{C9F59D08-21CB-4B79-A119-5C86C36D7F09}" type="presOf" srcId="{3ED4E94C-52DE-4B75-BB3A-9FE8E288AF51}" destId="{2F6CD6EE-CFD9-49B0-80DB-039F82A75512}" srcOrd="0" destOrd="0" presId="urn:microsoft.com/office/officeart/2005/8/layout/list1"/>
    <dgm:cxn modelId="{AD142F79-D245-4024-881A-093A3CA2F96D}" type="presOf" srcId="{A213085C-E3FD-42FE-8B19-80C547B3AE2E}" destId="{FE87C760-F268-4DC5-BB62-35F7813D9C0F}" srcOrd="0" destOrd="0" presId="urn:microsoft.com/office/officeart/2005/8/layout/list1"/>
    <dgm:cxn modelId="{0C00FF68-608E-4661-B95A-D9384C1EFA32}" type="presOf" srcId="{386845DC-FAE4-440C-AC87-110F59240189}" destId="{C52A1025-5C8A-4B0B-94CB-4AE4436C12A6}" srcOrd="1" destOrd="0" presId="urn:microsoft.com/office/officeart/2005/8/layout/list1"/>
    <dgm:cxn modelId="{8BCDD17B-390B-40F8-86C2-77E1F9B14C0B}" type="presOf" srcId="{386845DC-FAE4-440C-AC87-110F59240189}" destId="{6C5C83CF-AAB7-4293-BA7D-09776E31E511}" srcOrd="0" destOrd="0" presId="urn:microsoft.com/office/officeart/2005/8/layout/list1"/>
    <dgm:cxn modelId="{19891A22-4CC5-4BBF-BADC-4ACA92D6E0F5}" type="presOf" srcId="{74355D04-5D78-4649-9EE3-AE8993B502A8}" destId="{607F9C32-7E13-4491-8CE5-4E6611052E75}" srcOrd="0" destOrd="0" presId="urn:microsoft.com/office/officeart/2005/8/layout/list1"/>
    <dgm:cxn modelId="{75E2C245-450D-4C44-9916-7AC24284A829}" srcId="{3ED4E94C-52DE-4B75-BB3A-9FE8E288AF51}" destId="{74355D04-5D78-4649-9EE3-AE8993B502A8}" srcOrd="0" destOrd="0" parTransId="{33563E34-BB70-42D5-94D5-3A51C89E5380}" sibTransId="{584D9CA5-ED6C-4CEB-9517-BACD236BA4CC}"/>
    <dgm:cxn modelId="{7BB9CF33-AD77-4420-94A5-FF2E66959E0E}" srcId="{3ED4E94C-52DE-4B75-BB3A-9FE8E288AF51}" destId="{A213085C-E3FD-42FE-8B19-80C547B3AE2E}" srcOrd="2" destOrd="0" parTransId="{B600DCAF-0092-4316-B1F4-094880988CB3}" sibTransId="{467EFE0E-9045-45CE-B558-01ACAF747AE6}"/>
    <dgm:cxn modelId="{2DF7B32A-C241-4325-B1BD-A69E0FEC7818}" type="presParOf" srcId="{2F6CD6EE-CFD9-49B0-80DB-039F82A75512}" destId="{9E1D168A-9EC6-4B0D-A3F4-53BBDB4954E1}" srcOrd="0" destOrd="0" presId="urn:microsoft.com/office/officeart/2005/8/layout/list1"/>
    <dgm:cxn modelId="{38054CC1-16C2-483D-9226-96C7BA6E6A03}" type="presParOf" srcId="{9E1D168A-9EC6-4B0D-A3F4-53BBDB4954E1}" destId="{607F9C32-7E13-4491-8CE5-4E6611052E75}" srcOrd="0" destOrd="0" presId="urn:microsoft.com/office/officeart/2005/8/layout/list1"/>
    <dgm:cxn modelId="{8269C71D-F4B8-4330-B91A-A69ED1728791}" type="presParOf" srcId="{9E1D168A-9EC6-4B0D-A3F4-53BBDB4954E1}" destId="{BFD3DB58-5FF0-49E5-B702-B3530511EA70}" srcOrd="1" destOrd="0" presId="urn:microsoft.com/office/officeart/2005/8/layout/list1"/>
    <dgm:cxn modelId="{8B67C6E6-03ED-4B81-B3F7-26C90295DC87}" type="presParOf" srcId="{2F6CD6EE-CFD9-49B0-80DB-039F82A75512}" destId="{8341BB69-98E7-44DE-B798-AF22188493A6}" srcOrd="1" destOrd="0" presId="urn:microsoft.com/office/officeart/2005/8/layout/list1"/>
    <dgm:cxn modelId="{D8BD7043-93D6-41AB-B10A-1369D82E3DEF}" type="presParOf" srcId="{2F6CD6EE-CFD9-49B0-80DB-039F82A75512}" destId="{88C41BD2-00A7-40AD-A124-F5592756CA17}" srcOrd="2" destOrd="0" presId="urn:microsoft.com/office/officeart/2005/8/layout/list1"/>
    <dgm:cxn modelId="{68335FF0-6157-40C2-BB74-2E8B01E19BC7}" type="presParOf" srcId="{2F6CD6EE-CFD9-49B0-80DB-039F82A75512}" destId="{F7721D0E-E63A-4CF3-806B-0199EA4A5B18}" srcOrd="3" destOrd="0" presId="urn:microsoft.com/office/officeart/2005/8/layout/list1"/>
    <dgm:cxn modelId="{D62C8CBA-C8E8-4C2A-B8E8-A491FE3750F3}" type="presParOf" srcId="{2F6CD6EE-CFD9-49B0-80DB-039F82A75512}" destId="{AE50F97D-2593-4704-87DE-BF3FD8A6ACCD}" srcOrd="4" destOrd="0" presId="urn:microsoft.com/office/officeart/2005/8/layout/list1"/>
    <dgm:cxn modelId="{26DB9C28-A1E8-4F5B-8817-0F920FE9EE79}" type="presParOf" srcId="{AE50F97D-2593-4704-87DE-BF3FD8A6ACCD}" destId="{6C5C83CF-AAB7-4293-BA7D-09776E31E511}" srcOrd="0" destOrd="0" presId="urn:microsoft.com/office/officeart/2005/8/layout/list1"/>
    <dgm:cxn modelId="{9748D0CE-71A0-42B7-A232-915514A3D1EC}" type="presParOf" srcId="{AE50F97D-2593-4704-87DE-BF3FD8A6ACCD}" destId="{C52A1025-5C8A-4B0B-94CB-4AE4436C12A6}" srcOrd="1" destOrd="0" presId="urn:microsoft.com/office/officeart/2005/8/layout/list1"/>
    <dgm:cxn modelId="{68BD2672-64F0-4DEE-99D8-8A4E354328BA}" type="presParOf" srcId="{2F6CD6EE-CFD9-49B0-80DB-039F82A75512}" destId="{CCDB69B8-0D6B-4E56-AF18-EA343C68FC12}" srcOrd="5" destOrd="0" presId="urn:microsoft.com/office/officeart/2005/8/layout/list1"/>
    <dgm:cxn modelId="{4E7166F4-2999-43F8-B931-AB47DA0A8DCE}" type="presParOf" srcId="{2F6CD6EE-CFD9-49B0-80DB-039F82A75512}" destId="{FA8EC03E-EF11-4D96-8DE7-C10913790954}" srcOrd="6" destOrd="0" presId="urn:microsoft.com/office/officeart/2005/8/layout/list1"/>
    <dgm:cxn modelId="{35632056-E988-46C8-8E3E-8A695CBA8B40}" type="presParOf" srcId="{2F6CD6EE-CFD9-49B0-80DB-039F82A75512}" destId="{F62EFB66-7B2E-4DB6-B12A-A6BA517C53B6}" srcOrd="7" destOrd="0" presId="urn:microsoft.com/office/officeart/2005/8/layout/list1"/>
    <dgm:cxn modelId="{E9F69B3B-97FE-4976-B3DB-42D600B60253}" type="presParOf" srcId="{2F6CD6EE-CFD9-49B0-80DB-039F82A75512}" destId="{493AE49A-6B35-4AE1-B6CB-190AD38024A5}" srcOrd="8" destOrd="0" presId="urn:microsoft.com/office/officeart/2005/8/layout/list1"/>
    <dgm:cxn modelId="{C46A280C-A9D9-4379-989C-EC7018C8EE43}" type="presParOf" srcId="{493AE49A-6B35-4AE1-B6CB-190AD38024A5}" destId="{FE87C760-F268-4DC5-BB62-35F7813D9C0F}" srcOrd="0" destOrd="0" presId="urn:microsoft.com/office/officeart/2005/8/layout/list1"/>
    <dgm:cxn modelId="{3F32FC96-1D29-4833-AC35-7A043B59977A}" type="presParOf" srcId="{493AE49A-6B35-4AE1-B6CB-190AD38024A5}" destId="{A8B9AE67-A7AE-41EE-A80B-A602544BE8C5}" srcOrd="1" destOrd="0" presId="urn:microsoft.com/office/officeart/2005/8/layout/list1"/>
    <dgm:cxn modelId="{A30F8916-4EED-467E-B7B9-315DE80BF68C}" type="presParOf" srcId="{2F6CD6EE-CFD9-49B0-80DB-039F82A75512}" destId="{9B0A86CC-80F0-4268-A431-52E7A414C4AE}" srcOrd="9" destOrd="0" presId="urn:microsoft.com/office/officeart/2005/8/layout/list1"/>
    <dgm:cxn modelId="{7A0E794C-A4B3-4B98-8BEC-21C22161777F}" type="presParOf" srcId="{2F6CD6EE-CFD9-49B0-80DB-039F82A75512}" destId="{CE1826CF-029F-48D3-B0F7-A03AC31510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36FBD-1161-4309-B9F5-75FC0122E3E3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608E6-29CA-422C-93BA-CFEE5F2C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8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862C-6852-4F5A-A8DF-AF5322836A5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99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9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62AD-5C13-42F6-AFC0-01E2B1E7593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7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D16F-1022-4111-85CC-C84C95DBB3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8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3BA-B6A5-49CD-A610-3D366A458AB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1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E3B-0F7B-41BE-835D-06442027820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96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85-5BF2-4E05-8A61-C57A627C9E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0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0854-DA81-4FB5-AF99-41A615D02E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2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6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90A900-991B-4C4A-B33C-2E365D3EEE4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5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EA2-F66F-48E2-869F-4B40150A02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62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03D-4053-4913-B66C-51AA4B1A21C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0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50DB-2A9A-4C61-8B38-F90070CC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132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9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7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8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9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9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March 3,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F5BD60-60DF-4D07-A21F-04C0B05DC7DA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29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10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25.xml"/><Relationship Id="rId4" Type="http://schemas.openxmlformats.org/officeDocument/2006/relationships/tags" Target="../tags/tag52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30.xml"/><Relationship Id="rId4" Type="http://schemas.openxmlformats.org/officeDocument/2006/relationships/tags" Target="../tags/tag52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35.xml"/><Relationship Id="rId4" Type="http://schemas.openxmlformats.org/officeDocument/2006/relationships/tags" Target="../tags/tag53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40.xml"/><Relationship Id="rId4" Type="http://schemas.openxmlformats.org/officeDocument/2006/relationships/tags" Target="../tags/tag53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543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45.xml"/><Relationship Id="rId4" Type="http://schemas.openxmlformats.org/officeDocument/2006/relationships/tags" Target="../tags/tag54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49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5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556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58.xml"/><Relationship Id="rId4" Type="http://schemas.openxmlformats.org/officeDocument/2006/relationships/tags" Target="../tags/tag55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561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63.xml"/><Relationship Id="rId4" Type="http://schemas.openxmlformats.org/officeDocument/2006/relationships/tags" Target="../tags/tag56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566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68.xml"/><Relationship Id="rId4" Type="http://schemas.openxmlformats.org/officeDocument/2006/relationships/tags" Target="../tags/tag5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1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571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73.xml"/><Relationship Id="rId4" Type="http://schemas.openxmlformats.org/officeDocument/2006/relationships/tags" Target="../tags/tag57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78.xml"/><Relationship Id="rId4" Type="http://schemas.openxmlformats.org/officeDocument/2006/relationships/tags" Target="../tags/tag57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83.xml"/><Relationship Id="rId4" Type="http://schemas.openxmlformats.org/officeDocument/2006/relationships/tags" Target="../tags/tag58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tags" Target="../tags/tag586.xml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88.xml"/><Relationship Id="rId4" Type="http://schemas.openxmlformats.org/officeDocument/2006/relationships/tags" Target="../tags/tag58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591.xml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93.xml"/><Relationship Id="rId4" Type="http://schemas.openxmlformats.org/officeDocument/2006/relationships/tags" Target="../tags/tag59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9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600.xml"/><Relationship Id="rId2" Type="http://schemas.openxmlformats.org/officeDocument/2006/relationships/tags" Target="../tags/tag599.xml"/><Relationship Id="rId1" Type="http://schemas.openxmlformats.org/officeDocument/2006/relationships/tags" Target="../tags/tag59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02.xml"/><Relationship Id="rId4" Type="http://schemas.openxmlformats.org/officeDocument/2006/relationships/tags" Target="../tags/tag60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605.xml"/><Relationship Id="rId2" Type="http://schemas.openxmlformats.org/officeDocument/2006/relationships/tags" Target="../tags/tag604.xml"/><Relationship Id="rId1" Type="http://schemas.openxmlformats.org/officeDocument/2006/relationships/tags" Target="../tags/tag60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07.xml"/><Relationship Id="rId4" Type="http://schemas.openxmlformats.org/officeDocument/2006/relationships/tags" Target="../tags/tag60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1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tags" Target="../tags/tag614.xml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16.xml"/><Relationship Id="rId4" Type="http://schemas.openxmlformats.org/officeDocument/2006/relationships/tags" Target="../tags/tag6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1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tags" Target="../tags/tag619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21.xml"/><Relationship Id="rId4" Type="http://schemas.openxmlformats.org/officeDocument/2006/relationships/tags" Target="../tags/tag620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tags" Target="../tags/tag624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26.xml"/><Relationship Id="rId4" Type="http://schemas.openxmlformats.org/officeDocument/2006/relationships/tags" Target="../tags/tag62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tags" Target="../tags/tag629.xml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31.xml"/><Relationship Id="rId4" Type="http://schemas.openxmlformats.org/officeDocument/2006/relationships/tags" Target="../tags/tag630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634.xml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36.xml"/><Relationship Id="rId4" Type="http://schemas.openxmlformats.org/officeDocument/2006/relationships/tags" Target="../tags/tag63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tags" Target="../tags/tag639.xml"/><Relationship Id="rId7" Type="http://schemas.openxmlformats.org/officeDocument/2006/relationships/image" Target="../media/image27.wmf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641.xml"/><Relationship Id="rId4" Type="http://schemas.openxmlformats.org/officeDocument/2006/relationships/tags" Target="../tags/tag640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644.xml"/><Relationship Id="rId7" Type="http://schemas.openxmlformats.org/officeDocument/2006/relationships/image" Target="../media/image20.jpeg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646.xml"/><Relationship Id="rId4" Type="http://schemas.openxmlformats.org/officeDocument/2006/relationships/tags" Target="../tags/tag645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tags" Target="../tags/tag649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5" Type="http://schemas.openxmlformats.org/officeDocument/2006/relationships/tags" Target="../tags/tag651.xml"/><Relationship Id="rId4" Type="http://schemas.openxmlformats.org/officeDocument/2006/relationships/tags" Target="../tags/tag650.xml"/><Relationship Id="rId9" Type="http://schemas.openxmlformats.org/officeDocument/2006/relationships/image" Target="../media/image38.w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tags" Target="../tags/tag655.xml"/><Relationship Id="rId7" Type="http://schemas.openxmlformats.org/officeDocument/2006/relationships/image" Target="../media/image39.png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57.xml"/><Relationship Id="rId4" Type="http://schemas.openxmlformats.org/officeDocument/2006/relationships/tags" Target="../tags/tag65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tags" Target="../tags/tag660.xml"/><Relationship Id="rId2" Type="http://schemas.openxmlformats.org/officeDocument/2006/relationships/tags" Target="../tags/tag659.xml"/><Relationship Id="rId1" Type="http://schemas.openxmlformats.org/officeDocument/2006/relationships/tags" Target="../tags/tag65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662.xml"/><Relationship Id="rId4" Type="http://schemas.openxmlformats.org/officeDocument/2006/relationships/tags" Target="../tags/tag66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" Type="http://schemas.openxmlformats.org/officeDocument/2006/relationships/tags" Target="../tags/tag66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667.xml"/><Relationship Id="rId4" Type="http://schemas.openxmlformats.org/officeDocument/2006/relationships/tags" Target="../tags/tag6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13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672.xml"/><Relationship Id="rId4" Type="http://schemas.openxmlformats.org/officeDocument/2006/relationships/tags" Target="../tags/tag67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tags" Target="../tags/tag675.xml"/><Relationship Id="rId2" Type="http://schemas.openxmlformats.org/officeDocument/2006/relationships/tags" Target="../tags/tag674.xml"/><Relationship Id="rId1" Type="http://schemas.openxmlformats.org/officeDocument/2006/relationships/tags" Target="../tags/tag67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677.xml"/><Relationship Id="rId4" Type="http://schemas.openxmlformats.org/officeDocument/2006/relationships/tags" Target="../tags/tag67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tags" Target="../tags/tag680.xml"/><Relationship Id="rId2" Type="http://schemas.openxmlformats.org/officeDocument/2006/relationships/tags" Target="../tags/tag679.xml"/><Relationship Id="rId1" Type="http://schemas.openxmlformats.org/officeDocument/2006/relationships/tags" Target="../tags/tag67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682.xml"/><Relationship Id="rId4" Type="http://schemas.openxmlformats.org/officeDocument/2006/relationships/tags" Target="../tags/tag68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tags" Target="../tags/tag685.xml"/><Relationship Id="rId2" Type="http://schemas.openxmlformats.org/officeDocument/2006/relationships/tags" Target="../tags/tag684.xml"/><Relationship Id="rId1" Type="http://schemas.openxmlformats.org/officeDocument/2006/relationships/tags" Target="../tags/tag68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687.xml"/><Relationship Id="rId4" Type="http://schemas.openxmlformats.org/officeDocument/2006/relationships/tags" Target="../tags/tag68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tags" Target="../tags/tag690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692.xml"/><Relationship Id="rId4" Type="http://schemas.openxmlformats.org/officeDocument/2006/relationships/tags" Target="../tags/tag69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tags" Target="../tags/tag695.xml"/><Relationship Id="rId2" Type="http://schemas.openxmlformats.org/officeDocument/2006/relationships/tags" Target="../tags/tag694.xml"/><Relationship Id="rId1" Type="http://schemas.openxmlformats.org/officeDocument/2006/relationships/tags" Target="../tags/tag69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697.xml"/><Relationship Id="rId4" Type="http://schemas.openxmlformats.org/officeDocument/2006/relationships/tags" Target="../tags/tag69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tags" Target="../tags/tag700.xml"/><Relationship Id="rId2" Type="http://schemas.openxmlformats.org/officeDocument/2006/relationships/tags" Target="../tags/tag699.xml"/><Relationship Id="rId1" Type="http://schemas.openxmlformats.org/officeDocument/2006/relationships/tags" Target="../tags/tag69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02.xml"/><Relationship Id="rId4" Type="http://schemas.openxmlformats.org/officeDocument/2006/relationships/tags" Target="../tags/tag70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tags" Target="../tags/tag705.xml"/><Relationship Id="rId2" Type="http://schemas.openxmlformats.org/officeDocument/2006/relationships/tags" Target="../tags/tag704.xml"/><Relationship Id="rId1" Type="http://schemas.openxmlformats.org/officeDocument/2006/relationships/tags" Target="../tags/tag70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07.xml"/><Relationship Id="rId4" Type="http://schemas.openxmlformats.org/officeDocument/2006/relationships/tags" Target="../tags/tag70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" Type="http://schemas.openxmlformats.org/officeDocument/2006/relationships/tags" Target="../tags/tag70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12.xml"/><Relationship Id="rId4" Type="http://schemas.openxmlformats.org/officeDocument/2006/relationships/tags" Target="../tags/tag71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tags" Target="../tags/tag715.xml"/><Relationship Id="rId2" Type="http://schemas.openxmlformats.org/officeDocument/2006/relationships/tags" Target="../tags/tag714.xml"/><Relationship Id="rId1" Type="http://schemas.openxmlformats.org/officeDocument/2006/relationships/tags" Target="../tags/tag71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17.xml"/><Relationship Id="rId4" Type="http://schemas.openxmlformats.org/officeDocument/2006/relationships/tags" Target="../tags/tag7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tags" Target="../tags/tag720.xml"/><Relationship Id="rId2" Type="http://schemas.openxmlformats.org/officeDocument/2006/relationships/tags" Target="../tags/tag719.xml"/><Relationship Id="rId1" Type="http://schemas.openxmlformats.org/officeDocument/2006/relationships/tags" Target="../tags/tag71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22.xml"/><Relationship Id="rId4" Type="http://schemas.openxmlformats.org/officeDocument/2006/relationships/tags" Target="../tags/tag72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tags" Target="../tags/tag725.xml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27.xml"/><Relationship Id="rId4" Type="http://schemas.openxmlformats.org/officeDocument/2006/relationships/tags" Target="../tags/tag72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32.xml"/><Relationship Id="rId4" Type="http://schemas.openxmlformats.org/officeDocument/2006/relationships/tags" Target="../tags/tag73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tags" Target="../tags/tag735.xml"/><Relationship Id="rId2" Type="http://schemas.openxmlformats.org/officeDocument/2006/relationships/tags" Target="../tags/tag734.xml"/><Relationship Id="rId1" Type="http://schemas.openxmlformats.org/officeDocument/2006/relationships/tags" Target="../tags/tag73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37.xml"/><Relationship Id="rId4" Type="http://schemas.openxmlformats.org/officeDocument/2006/relationships/tags" Target="../tags/tag73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tags" Target="../tags/tag740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42.xml"/><Relationship Id="rId4" Type="http://schemas.openxmlformats.org/officeDocument/2006/relationships/tags" Target="../tags/tag74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tags" Target="../tags/tag745.xml"/><Relationship Id="rId2" Type="http://schemas.openxmlformats.org/officeDocument/2006/relationships/tags" Target="../tags/tag744.xml"/><Relationship Id="rId1" Type="http://schemas.openxmlformats.org/officeDocument/2006/relationships/tags" Target="../tags/tag74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47.xml"/><Relationship Id="rId4" Type="http://schemas.openxmlformats.org/officeDocument/2006/relationships/tags" Target="../tags/tag74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52.xml"/><Relationship Id="rId4" Type="http://schemas.openxmlformats.org/officeDocument/2006/relationships/tags" Target="../tags/tag75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tags" Target="../tags/tag755.xml"/><Relationship Id="rId2" Type="http://schemas.openxmlformats.org/officeDocument/2006/relationships/tags" Target="../tags/tag754.xml"/><Relationship Id="rId1" Type="http://schemas.openxmlformats.org/officeDocument/2006/relationships/tags" Target="../tags/tag75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57.xml"/><Relationship Id="rId4" Type="http://schemas.openxmlformats.org/officeDocument/2006/relationships/tags" Target="../tags/tag75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tags" Target="../tags/tag760.xml"/><Relationship Id="rId2" Type="http://schemas.openxmlformats.org/officeDocument/2006/relationships/tags" Target="../tags/tag759.xml"/><Relationship Id="rId1" Type="http://schemas.openxmlformats.org/officeDocument/2006/relationships/tags" Target="../tags/tag75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62.xml"/><Relationship Id="rId4" Type="http://schemas.openxmlformats.org/officeDocument/2006/relationships/tags" Target="../tags/tag76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tags" Target="../tags/tag765.xml"/><Relationship Id="rId2" Type="http://schemas.openxmlformats.org/officeDocument/2006/relationships/tags" Target="../tags/tag764.xml"/><Relationship Id="rId1" Type="http://schemas.openxmlformats.org/officeDocument/2006/relationships/tags" Target="../tags/tag76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67.xml"/><Relationship Id="rId4" Type="http://schemas.openxmlformats.org/officeDocument/2006/relationships/tags" Target="../tags/tag7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11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tags" Target="../tags/tag770.xml"/><Relationship Id="rId2" Type="http://schemas.openxmlformats.org/officeDocument/2006/relationships/tags" Target="../tags/tag769.xml"/><Relationship Id="rId1" Type="http://schemas.openxmlformats.org/officeDocument/2006/relationships/tags" Target="../tags/tag76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72.xml"/><Relationship Id="rId4" Type="http://schemas.openxmlformats.org/officeDocument/2006/relationships/tags" Target="../tags/tag77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tags" Target="../tags/tag775.xml"/><Relationship Id="rId2" Type="http://schemas.openxmlformats.org/officeDocument/2006/relationships/tags" Target="../tags/tag774.xml"/><Relationship Id="rId1" Type="http://schemas.openxmlformats.org/officeDocument/2006/relationships/tags" Target="../tags/tag773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777.xml"/><Relationship Id="rId4" Type="http://schemas.openxmlformats.org/officeDocument/2006/relationships/tags" Target="../tags/tag77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tags" Target="../tags/tag780.xml"/><Relationship Id="rId2" Type="http://schemas.openxmlformats.org/officeDocument/2006/relationships/tags" Target="../tags/tag779.xml"/><Relationship Id="rId1" Type="http://schemas.openxmlformats.org/officeDocument/2006/relationships/tags" Target="../tags/tag77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82.xml"/><Relationship Id="rId4" Type="http://schemas.openxmlformats.org/officeDocument/2006/relationships/tags" Target="../tags/tag78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tags" Target="../tags/tag785.xml"/><Relationship Id="rId2" Type="http://schemas.openxmlformats.org/officeDocument/2006/relationships/tags" Target="../tags/tag784.xml"/><Relationship Id="rId1" Type="http://schemas.openxmlformats.org/officeDocument/2006/relationships/tags" Target="../tags/tag78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8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tags" Target="../tags/tag789.xml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91.xml"/><Relationship Id="rId4" Type="http://schemas.openxmlformats.org/officeDocument/2006/relationships/tags" Target="../tags/tag790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tags" Target="../tags/tag794.xml"/><Relationship Id="rId2" Type="http://schemas.openxmlformats.org/officeDocument/2006/relationships/tags" Target="../tags/tag793.xml"/><Relationship Id="rId1" Type="http://schemas.openxmlformats.org/officeDocument/2006/relationships/tags" Target="../tags/tag79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96.xml"/><Relationship Id="rId4" Type="http://schemas.openxmlformats.org/officeDocument/2006/relationships/tags" Target="../tags/tag795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tags" Target="../tags/tag799.xml"/><Relationship Id="rId7" Type="http://schemas.openxmlformats.org/officeDocument/2006/relationships/image" Target="../media/image27.wmf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801.xml"/><Relationship Id="rId4" Type="http://schemas.openxmlformats.org/officeDocument/2006/relationships/tags" Target="../tags/tag800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tags" Target="../tags/tag804.xml"/><Relationship Id="rId2" Type="http://schemas.openxmlformats.org/officeDocument/2006/relationships/tags" Target="../tags/tag803.xml"/><Relationship Id="rId1" Type="http://schemas.openxmlformats.org/officeDocument/2006/relationships/tags" Target="../tags/tag80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06.xml"/><Relationship Id="rId4" Type="http://schemas.openxmlformats.org/officeDocument/2006/relationships/tags" Target="../tags/tag805.xml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tags" Target="../tags/tag814.xml"/><Relationship Id="rId13" Type="http://schemas.openxmlformats.org/officeDocument/2006/relationships/tags" Target="../tags/tag819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809.xml"/><Relationship Id="rId7" Type="http://schemas.openxmlformats.org/officeDocument/2006/relationships/tags" Target="../tags/tag813.xml"/><Relationship Id="rId12" Type="http://schemas.openxmlformats.org/officeDocument/2006/relationships/tags" Target="../tags/tag818.xml"/><Relationship Id="rId17" Type="http://schemas.openxmlformats.org/officeDocument/2006/relationships/tags" Target="../tags/tag823.xml"/><Relationship Id="rId2" Type="http://schemas.openxmlformats.org/officeDocument/2006/relationships/tags" Target="../tags/tag808.xml"/><Relationship Id="rId16" Type="http://schemas.openxmlformats.org/officeDocument/2006/relationships/tags" Target="../tags/tag822.xml"/><Relationship Id="rId1" Type="http://schemas.openxmlformats.org/officeDocument/2006/relationships/tags" Target="../tags/tag807.xml"/><Relationship Id="rId6" Type="http://schemas.openxmlformats.org/officeDocument/2006/relationships/tags" Target="../tags/tag812.xml"/><Relationship Id="rId11" Type="http://schemas.openxmlformats.org/officeDocument/2006/relationships/tags" Target="../tags/tag817.xml"/><Relationship Id="rId5" Type="http://schemas.openxmlformats.org/officeDocument/2006/relationships/tags" Target="../tags/tag811.xml"/><Relationship Id="rId15" Type="http://schemas.openxmlformats.org/officeDocument/2006/relationships/tags" Target="../tags/tag821.xml"/><Relationship Id="rId10" Type="http://schemas.openxmlformats.org/officeDocument/2006/relationships/tags" Target="../tags/tag816.xml"/><Relationship Id="rId4" Type="http://schemas.openxmlformats.org/officeDocument/2006/relationships/tags" Target="../tags/tag810.xml"/><Relationship Id="rId9" Type="http://schemas.openxmlformats.org/officeDocument/2006/relationships/tags" Target="../tags/tag815.xml"/><Relationship Id="rId14" Type="http://schemas.openxmlformats.org/officeDocument/2006/relationships/tags" Target="../tags/tag820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tags" Target="../tags/tag831.xml"/><Relationship Id="rId13" Type="http://schemas.openxmlformats.org/officeDocument/2006/relationships/tags" Target="../tags/tag836.xml"/><Relationship Id="rId18" Type="http://schemas.openxmlformats.org/officeDocument/2006/relationships/tags" Target="../tags/tag841.xml"/><Relationship Id="rId3" Type="http://schemas.openxmlformats.org/officeDocument/2006/relationships/tags" Target="../tags/tag826.xml"/><Relationship Id="rId21" Type="http://schemas.openxmlformats.org/officeDocument/2006/relationships/tags" Target="../tags/tag844.xml"/><Relationship Id="rId7" Type="http://schemas.openxmlformats.org/officeDocument/2006/relationships/tags" Target="../tags/tag830.xml"/><Relationship Id="rId12" Type="http://schemas.openxmlformats.org/officeDocument/2006/relationships/tags" Target="../tags/tag835.xml"/><Relationship Id="rId17" Type="http://schemas.openxmlformats.org/officeDocument/2006/relationships/tags" Target="../tags/tag840.xml"/><Relationship Id="rId2" Type="http://schemas.openxmlformats.org/officeDocument/2006/relationships/tags" Target="../tags/tag825.xml"/><Relationship Id="rId16" Type="http://schemas.openxmlformats.org/officeDocument/2006/relationships/tags" Target="../tags/tag839.xml"/><Relationship Id="rId20" Type="http://schemas.openxmlformats.org/officeDocument/2006/relationships/tags" Target="../tags/tag843.xml"/><Relationship Id="rId1" Type="http://schemas.openxmlformats.org/officeDocument/2006/relationships/tags" Target="../tags/tag824.xml"/><Relationship Id="rId6" Type="http://schemas.openxmlformats.org/officeDocument/2006/relationships/tags" Target="../tags/tag829.xml"/><Relationship Id="rId11" Type="http://schemas.openxmlformats.org/officeDocument/2006/relationships/tags" Target="../tags/tag834.xml"/><Relationship Id="rId5" Type="http://schemas.openxmlformats.org/officeDocument/2006/relationships/tags" Target="../tags/tag828.xml"/><Relationship Id="rId15" Type="http://schemas.openxmlformats.org/officeDocument/2006/relationships/tags" Target="../tags/tag838.xml"/><Relationship Id="rId10" Type="http://schemas.openxmlformats.org/officeDocument/2006/relationships/tags" Target="../tags/tag833.xml"/><Relationship Id="rId19" Type="http://schemas.openxmlformats.org/officeDocument/2006/relationships/tags" Target="../tags/tag842.xml"/><Relationship Id="rId4" Type="http://schemas.openxmlformats.org/officeDocument/2006/relationships/tags" Target="../tags/tag827.xml"/><Relationship Id="rId9" Type="http://schemas.openxmlformats.org/officeDocument/2006/relationships/tags" Target="../tags/tag832.xml"/><Relationship Id="rId14" Type="http://schemas.openxmlformats.org/officeDocument/2006/relationships/tags" Target="../tags/tag837.xml"/><Relationship Id="rId2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15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tags" Target="../tags/tag852.xml"/><Relationship Id="rId13" Type="http://schemas.openxmlformats.org/officeDocument/2006/relationships/tags" Target="../tags/tag857.xml"/><Relationship Id="rId18" Type="http://schemas.openxmlformats.org/officeDocument/2006/relationships/tags" Target="../tags/tag862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847.xml"/><Relationship Id="rId21" Type="http://schemas.openxmlformats.org/officeDocument/2006/relationships/tags" Target="../tags/tag865.xml"/><Relationship Id="rId7" Type="http://schemas.openxmlformats.org/officeDocument/2006/relationships/tags" Target="../tags/tag851.xml"/><Relationship Id="rId12" Type="http://schemas.openxmlformats.org/officeDocument/2006/relationships/tags" Target="../tags/tag856.xml"/><Relationship Id="rId17" Type="http://schemas.openxmlformats.org/officeDocument/2006/relationships/tags" Target="../tags/tag861.xml"/><Relationship Id="rId25" Type="http://schemas.openxmlformats.org/officeDocument/2006/relationships/tags" Target="../tags/tag869.xml"/><Relationship Id="rId2" Type="http://schemas.openxmlformats.org/officeDocument/2006/relationships/tags" Target="../tags/tag846.xml"/><Relationship Id="rId16" Type="http://schemas.openxmlformats.org/officeDocument/2006/relationships/tags" Target="../tags/tag860.xml"/><Relationship Id="rId20" Type="http://schemas.openxmlformats.org/officeDocument/2006/relationships/tags" Target="../tags/tag864.xml"/><Relationship Id="rId1" Type="http://schemas.openxmlformats.org/officeDocument/2006/relationships/tags" Target="../tags/tag845.xml"/><Relationship Id="rId6" Type="http://schemas.openxmlformats.org/officeDocument/2006/relationships/tags" Target="../tags/tag850.xml"/><Relationship Id="rId11" Type="http://schemas.openxmlformats.org/officeDocument/2006/relationships/tags" Target="../tags/tag855.xml"/><Relationship Id="rId24" Type="http://schemas.openxmlformats.org/officeDocument/2006/relationships/tags" Target="../tags/tag868.xml"/><Relationship Id="rId5" Type="http://schemas.openxmlformats.org/officeDocument/2006/relationships/tags" Target="../tags/tag849.xml"/><Relationship Id="rId15" Type="http://schemas.openxmlformats.org/officeDocument/2006/relationships/tags" Target="../tags/tag859.xml"/><Relationship Id="rId23" Type="http://schemas.openxmlformats.org/officeDocument/2006/relationships/tags" Target="../tags/tag867.xml"/><Relationship Id="rId10" Type="http://schemas.openxmlformats.org/officeDocument/2006/relationships/tags" Target="../tags/tag854.xml"/><Relationship Id="rId19" Type="http://schemas.openxmlformats.org/officeDocument/2006/relationships/tags" Target="../tags/tag863.xml"/><Relationship Id="rId4" Type="http://schemas.openxmlformats.org/officeDocument/2006/relationships/tags" Target="../tags/tag848.xml"/><Relationship Id="rId9" Type="http://schemas.openxmlformats.org/officeDocument/2006/relationships/tags" Target="../tags/tag853.xml"/><Relationship Id="rId14" Type="http://schemas.openxmlformats.org/officeDocument/2006/relationships/tags" Target="../tags/tag858.xml"/><Relationship Id="rId22" Type="http://schemas.openxmlformats.org/officeDocument/2006/relationships/tags" Target="../tags/tag866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tags" Target="../tags/tag877.xml"/><Relationship Id="rId13" Type="http://schemas.openxmlformats.org/officeDocument/2006/relationships/tags" Target="../tags/tag882.xml"/><Relationship Id="rId18" Type="http://schemas.openxmlformats.org/officeDocument/2006/relationships/tags" Target="../tags/tag887.xml"/><Relationship Id="rId26" Type="http://schemas.openxmlformats.org/officeDocument/2006/relationships/tags" Target="../tags/tag895.xml"/><Relationship Id="rId3" Type="http://schemas.openxmlformats.org/officeDocument/2006/relationships/tags" Target="../tags/tag872.xml"/><Relationship Id="rId21" Type="http://schemas.openxmlformats.org/officeDocument/2006/relationships/tags" Target="../tags/tag890.xml"/><Relationship Id="rId7" Type="http://schemas.openxmlformats.org/officeDocument/2006/relationships/tags" Target="../tags/tag876.xml"/><Relationship Id="rId12" Type="http://schemas.openxmlformats.org/officeDocument/2006/relationships/tags" Target="../tags/tag881.xml"/><Relationship Id="rId17" Type="http://schemas.openxmlformats.org/officeDocument/2006/relationships/tags" Target="../tags/tag886.xml"/><Relationship Id="rId25" Type="http://schemas.openxmlformats.org/officeDocument/2006/relationships/tags" Target="../tags/tag894.xml"/><Relationship Id="rId2" Type="http://schemas.openxmlformats.org/officeDocument/2006/relationships/tags" Target="../tags/tag871.xml"/><Relationship Id="rId16" Type="http://schemas.openxmlformats.org/officeDocument/2006/relationships/tags" Target="../tags/tag885.xml"/><Relationship Id="rId20" Type="http://schemas.openxmlformats.org/officeDocument/2006/relationships/tags" Target="../tags/tag889.xml"/><Relationship Id="rId29" Type="http://schemas.openxmlformats.org/officeDocument/2006/relationships/tags" Target="../tags/tag898.xml"/><Relationship Id="rId1" Type="http://schemas.openxmlformats.org/officeDocument/2006/relationships/tags" Target="../tags/tag870.xml"/><Relationship Id="rId6" Type="http://schemas.openxmlformats.org/officeDocument/2006/relationships/tags" Target="../tags/tag875.xml"/><Relationship Id="rId11" Type="http://schemas.openxmlformats.org/officeDocument/2006/relationships/tags" Target="../tags/tag880.xml"/><Relationship Id="rId24" Type="http://schemas.openxmlformats.org/officeDocument/2006/relationships/tags" Target="../tags/tag893.xml"/><Relationship Id="rId5" Type="http://schemas.openxmlformats.org/officeDocument/2006/relationships/tags" Target="../tags/tag874.xml"/><Relationship Id="rId15" Type="http://schemas.openxmlformats.org/officeDocument/2006/relationships/tags" Target="../tags/tag884.xml"/><Relationship Id="rId23" Type="http://schemas.openxmlformats.org/officeDocument/2006/relationships/tags" Target="../tags/tag892.xml"/><Relationship Id="rId28" Type="http://schemas.openxmlformats.org/officeDocument/2006/relationships/tags" Target="../tags/tag897.xml"/><Relationship Id="rId10" Type="http://schemas.openxmlformats.org/officeDocument/2006/relationships/tags" Target="../tags/tag879.xml"/><Relationship Id="rId19" Type="http://schemas.openxmlformats.org/officeDocument/2006/relationships/tags" Target="../tags/tag888.xml"/><Relationship Id="rId4" Type="http://schemas.openxmlformats.org/officeDocument/2006/relationships/tags" Target="../tags/tag873.xml"/><Relationship Id="rId9" Type="http://schemas.openxmlformats.org/officeDocument/2006/relationships/tags" Target="../tags/tag878.xml"/><Relationship Id="rId14" Type="http://schemas.openxmlformats.org/officeDocument/2006/relationships/tags" Target="../tags/tag883.xml"/><Relationship Id="rId22" Type="http://schemas.openxmlformats.org/officeDocument/2006/relationships/tags" Target="../tags/tag891.xml"/><Relationship Id="rId27" Type="http://schemas.openxmlformats.org/officeDocument/2006/relationships/tags" Target="../tags/tag896.xml"/><Relationship Id="rId30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tags" Target="../tags/tag906.xml"/><Relationship Id="rId13" Type="http://schemas.openxmlformats.org/officeDocument/2006/relationships/tags" Target="../tags/tag911.xml"/><Relationship Id="rId18" Type="http://schemas.openxmlformats.org/officeDocument/2006/relationships/tags" Target="../tags/tag916.xml"/><Relationship Id="rId26" Type="http://schemas.openxmlformats.org/officeDocument/2006/relationships/tags" Target="../tags/tag924.xml"/><Relationship Id="rId3" Type="http://schemas.openxmlformats.org/officeDocument/2006/relationships/tags" Target="../tags/tag901.xml"/><Relationship Id="rId21" Type="http://schemas.openxmlformats.org/officeDocument/2006/relationships/tags" Target="../tags/tag919.xml"/><Relationship Id="rId34" Type="http://schemas.openxmlformats.org/officeDocument/2006/relationships/slideLayout" Target="../slideLayouts/slideLayout13.xml"/><Relationship Id="rId7" Type="http://schemas.openxmlformats.org/officeDocument/2006/relationships/tags" Target="../tags/tag905.xml"/><Relationship Id="rId12" Type="http://schemas.openxmlformats.org/officeDocument/2006/relationships/tags" Target="../tags/tag910.xml"/><Relationship Id="rId17" Type="http://schemas.openxmlformats.org/officeDocument/2006/relationships/tags" Target="../tags/tag915.xml"/><Relationship Id="rId25" Type="http://schemas.openxmlformats.org/officeDocument/2006/relationships/tags" Target="../tags/tag923.xml"/><Relationship Id="rId33" Type="http://schemas.openxmlformats.org/officeDocument/2006/relationships/tags" Target="../tags/tag931.xml"/><Relationship Id="rId2" Type="http://schemas.openxmlformats.org/officeDocument/2006/relationships/tags" Target="../tags/tag900.xml"/><Relationship Id="rId16" Type="http://schemas.openxmlformats.org/officeDocument/2006/relationships/tags" Target="../tags/tag914.xml"/><Relationship Id="rId20" Type="http://schemas.openxmlformats.org/officeDocument/2006/relationships/tags" Target="../tags/tag918.xml"/><Relationship Id="rId29" Type="http://schemas.openxmlformats.org/officeDocument/2006/relationships/tags" Target="../tags/tag927.xml"/><Relationship Id="rId1" Type="http://schemas.openxmlformats.org/officeDocument/2006/relationships/tags" Target="../tags/tag899.xml"/><Relationship Id="rId6" Type="http://schemas.openxmlformats.org/officeDocument/2006/relationships/tags" Target="../tags/tag904.xml"/><Relationship Id="rId11" Type="http://schemas.openxmlformats.org/officeDocument/2006/relationships/tags" Target="../tags/tag909.xml"/><Relationship Id="rId24" Type="http://schemas.openxmlformats.org/officeDocument/2006/relationships/tags" Target="../tags/tag922.xml"/><Relationship Id="rId32" Type="http://schemas.openxmlformats.org/officeDocument/2006/relationships/tags" Target="../tags/tag930.xml"/><Relationship Id="rId5" Type="http://schemas.openxmlformats.org/officeDocument/2006/relationships/tags" Target="../tags/tag903.xml"/><Relationship Id="rId15" Type="http://schemas.openxmlformats.org/officeDocument/2006/relationships/tags" Target="../tags/tag913.xml"/><Relationship Id="rId23" Type="http://schemas.openxmlformats.org/officeDocument/2006/relationships/tags" Target="../tags/tag921.xml"/><Relationship Id="rId28" Type="http://schemas.openxmlformats.org/officeDocument/2006/relationships/tags" Target="../tags/tag926.xml"/><Relationship Id="rId10" Type="http://schemas.openxmlformats.org/officeDocument/2006/relationships/tags" Target="../tags/tag908.xml"/><Relationship Id="rId19" Type="http://schemas.openxmlformats.org/officeDocument/2006/relationships/tags" Target="../tags/tag917.xml"/><Relationship Id="rId31" Type="http://schemas.openxmlformats.org/officeDocument/2006/relationships/tags" Target="../tags/tag929.xml"/><Relationship Id="rId4" Type="http://schemas.openxmlformats.org/officeDocument/2006/relationships/tags" Target="../tags/tag902.xml"/><Relationship Id="rId9" Type="http://schemas.openxmlformats.org/officeDocument/2006/relationships/tags" Target="../tags/tag907.xml"/><Relationship Id="rId14" Type="http://schemas.openxmlformats.org/officeDocument/2006/relationships/tags" Target="../tags/tag912.xml"/><Relationship Id="rId22" Type="http://schemas.openxmlformats.org/officeDocument/2006/relationships/tags" Target="../tags/tag920.xml"/><Relationship Id="rId27" Type="http://schemas.openxmlformats.org/officeDocument/2006/relationships/tags" Target="../tags/tag925.xml"/><Relationship Id="rId30" Type="http://schemas.openxmlformats.org/officeDocument/2006/relationships/tags" Target="../tags/tag928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tags" Target="../tags/tag934.xml"/><Relationship Id="rId2" Type="http://schemas.openxmlformats.org/officeDocument/2006/relationships/tags" Target="../tags/tag933.xml"/><Relationship Id="rId1" Type="http://schemas.openxmlformats.org/officeDocument/2006/relationships/tags" Target="../tags/tag93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35.xm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tags" Target="../tags/tag943.xml"/><Relationship Id="rId13" Type="http://schemas.openxmlformats.org/officeDocument/2006/relationships/tags" Target="../tags/tag948.xml"/><Relationship Id="rId3" Type="http://schemas.openxmlformats.org/officeDocument/2006/relationships/tags" Target="../tags/tag938.xml"/><Relationship Id="rId7" Type="http://schemas.openxmlformats.org/officeDocument/2006/relationships/tags" Target="../tags/tag942.xml"/><Relationship Id="rId12" Type="http://schemas.openxmlformats.org/officeDocument/2006/relationships/tags" Target="../tags/tag947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937.xml"/><Relationship Id="rId16" Type="http://schemas.openxmlformats.org/officeDocument/2006/relationships/tags" Target="../tags/tag951.xml"/><Relationship Id="rId1" Type="http://schemas.openxmlformats.org/officeDocument/2006/relationships/tags" Target="../tags/tag936.xml"/><Relationship Id="rId6" Type="http://schemas.openxmlformats.org/officeDocument/2006/relationships/tags" Target="../tags/tag941.xml"/><Relationship Id="rId11" Type="http://schemas.openxmlformats.org/officeDocument/2006/relationships/tags" Target="../tags/tag946.xml"/><Relationship Id="rId5" Type="http://schemas.openxmlformats.org/officeDocument/2006/relationships/tags" Target="../tags/tag940.xml"/><Relationship Id="rId15" Type="http://schemas.openxmlformats.org/officeDocument/2006/relationships/tags" Target="../tags/tag950.xml"/><Relationship Id="rId10" Type="http://schemas.openxmlformats.org/officeDocument/2006/relationships/tags" Target="../tags/tag945.xml"/><Relationship Id="rId4" Type="http://schemas.openxmlformats.org/officeDocument/2006/relationships/tags" Target="../tags/tag939.xml"/><Relationship Id="rId9" Type="http://schemas.openxmlformats.org/officeDocument/2006/relationships/tags" Target="../tags/tag944.xml"/><Relationship Id="rId14" Type="http://schemas.openxmlformats.org/officeDocument/2006/relationships/tags" Target="../tags/tag949.xml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tags" Target="../tags/tag959.xml"/><Relationship Id="rId13" Type="http://schemas.openxmlformats.org/officeDocument/2006/relationships/tags" Target="../tags/tag964.xml"/><Relationship Id="rId18" Type="http://schemas.openxmlformats.org/officeDocument/2006/relationships/tags" Target="../tags/tag969.xml"/><Relationship Id="rId3" Type="http://schemas.openxmlformats.org/officeDocument/2006/relationships/tags" Target="../tags/tag954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958.xml"/><Relationship Id="rId12" Type="http://schemas.openxmlformats.org/officeDocument/2006/relationships/tags" Target="../tags/tag963.xml"/><Relationship Id="rId17" Type="http://schemas.openxmlformats.org/officeDocument/2006/relationships/tags" Target="../tags/tag968.xml"/><Relationship Id="rId2" Type="http://schemas.openxmlformats.org/officeDocument/2006/relationships/tags" Target="../tags/tag953.xml"/><Relationship Id="rId16" Type="http://schemas.openxmlformats.org/officeDocument/2006/relationships/tags" Target="../tags/tag967.xml"/><Relationship Id="rId20" Type="http://schemas.openxmlformats.org/officeDocument/2006/relationships/tags" Target="../tags/tag971.xml"/><Relationship Id="rId1" Type="http://schemas.openxmlformats.org/officeDocument/2006/relationships/tags" Target="../tags/tag952.xml"/><Relationship Id="rId6" Type="http://schemas.openxmlformats.org/officeDocument/2006/relationships/tags" Target="../tags/tag957.xml"/><Relationship Id="rId11" Type="http://schemas.openxmlformats.org/officeDocument/2006/relationships/tags" Target="../tags/tag962.xml"/><Relationship Id="rId5" Type="http://schemas.openxmlformats.org/officeDocument/2006/relationships/tags" Target="../tags/tag956.xml"/><Relationship Id="rId15" Type="http://schemas.openxmlformats.org/officeDocument/2006/relationships/tags" Target="../tags/tag966.xml"/><Relationship Id="rId10" Type="http://schemas.openxmlformats.org/officeDocument/2006/relationships/tags" Target="../tags/tag961.xml"/><Relationship Id="rId19" Type="http://schemas.openxmlformats.org/officeDocument/2006/relationships/tags" Target="../tags/tag970.xml"/><Relationship Id="rId4" Type="http://schemas.openxmlformats.org/officeDocument/2006/relationships/tags" Target="../tags/tag955.xml"/><Relationship Id="rId9" Type="http://schemas.openxmlformats.org/officeDocument/2006/relationships/tags" Target="../tags/tag960.xml"/><Relationship Id="rId14" Type="http://schemas.openxmlformats.org/officeDocument/2006/relationships/tags" Target="../tags/tag965.xml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tags" Target="../tags/tag979.xml"/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3" Type="http://schemas.openxmlformats.org/officeDocument/2006/relationships/tags" Target="../tags/tag974.xml"/><Relationship Id="rId21" Type="http://schemas.openxmlformats.org/officeDocument/2006/relationships/tags" Target="../tags/tag992.xml"/><Relationship Id="rId7" Type="http://schemas.openxmlformats.org/officeDocument/2006/relationships/tags" Target="../tags/tag978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2" Type="http://schemas.openxmlformats.org/officeDocument/2006/relationships/tags" Target="../tags/tag973.xml"/><Relationship Id="rId16" Type="http://schemas.openxmlformats.org/officeDocument/2006/relationships/tags" Target="../tags/tag987.xml"/><Relationship Id="rId20" Type="http://schemas.openxmlformats.org/officeDocument/2006/relationships/tags" Target="../tags/tag991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1" Type="http://schemas.openxmlformats.org/officeDocument/2006/relationships/tags" Target="../tags/tag982.xml"/><Relationship Id="rId5" Type="http://schemas.openxmlformats.org/officeDocument/2006/relationships/tags" Target="../tags/tag976.xml"/><Relationship Id="rId15" Type="http://schemas.openxmlformats.org/officeDocument/2006/relationships/tags" Target="../tags/tag986.xml"/><Relationship Id="rId10" Type="http://schemas.openxmlformats.org/officeDocument/2006/relationships/tags" Target="../tags/tag981.xml"/><Relationship Id="rId19" Type="http://schemas.openxmlformats.org/officeDocument/2006/relationships/tags" Target="../tags/tag990.xml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14" Type="http://schemas.openxmlformats.org/officeDocument/2006/relationships/tags" Target="../tags/tag985.xml"/><Relationship Id="rId22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tags" Target="../tags/tag1000.xml"/><Relationship Id="rId13" Type="http://schemas.openxmlformats.org/officeDocument/2006/relationships/tags" Target="../tags/tag1005.xml"/><Relationship Id="rId18" Type="http://schemas.openxmlformats.org/officeDocument/2006/relationships/tags" Target="../tags/tag1010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995.xml"/><Relationship Id="rId21" Type="http://schemas.openxmlformats.org/officeDocument/2006/relationships/tags" Target="../tags/tag1013.xml"/><Relationship Id="rId7" Type="http://schemas.openxmlformats.org/officeDocument/2006/relationships/tags" Target="../tags/tag999.xml"/><Relationship Id="rId12" Type="http://schemas.openxmlformats.org/officeDocument/2006/relationships/tags" Target="../tags/tag1004.xml"/><Relationship Id="rId17" Type="http://schemas.openxmlformats.org/officeDocument/2006/relationships/tags" Target="../tags/tag1009.xml"/><Relationship Id="rId25" Type="http://schemas.openxmlformats.org/officeDocument/2006/relationships/tags" Target="../tags/tag1017.xml"/><Relationship Id="rId2" Type="http://schemas.openxmlformats.org/officeDocument/2006/relationships/tags" Target="../tags/tag994.xml"/><Relationship Id="rId16" Type="http://schemas.openxmlformats.org/officeDocument/2006/relationships/tags" Target="../tags/tag1008.xml"/><Relationship Id="rId20" Type="http://schemas.openxmlformats.org/officeDocument/2006/relationships/tags" Target="../tags/tag1012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11" Type="http://schemas.openxmlformats.org/officeDocument/2006/relationships/tags" Target="../tags/tag1003.xml"/><Relationship Id="rId24" Type="http://schemas.openxmlformats.org/officeDocument/2006/relationships/tags" Target="../tags/tag1016.xml"/><Relationship Id="rId5" Type="http://schemas.openxmlformats.org/officeDocument/2006/relationships/tags" Target="../tags/tag997.xml"/><Relationship Id="rId15" Type="http://schemas.openxmlformats.org/officeDocument/2006/relationships/tags" Target="../tags/tag1007.xml"/><Relationship Id="rId23" Type="http://schemas.openxmlformats.org/officeDocument/2006/relationships/tags" Target="../tags/tag1015.xml"/><Relationship Id="rId10" Type="http://schemas.openxmlformats.org/officeDocument/2006/relationships/tags" Target="../tags/tag1002.xml"/><Relationship Id="rId19" Type="http://schemas.openxmlformats.org/officeDocument/2006/relationships/tags" Target="../tags/tag1011.xml"/><Relationship Id="rId4" Type="http://schemas.openxmlformats.org/officeDocument/2006/relationships/tags" Target="../tags/tag996.xml"/><Relationship Id="rId9" Type="http://schemas.openxmlformats.org/officeDocument/2006/relationships/tags" Target="../tags/tag1001.xml"/><Relationship Id="rId14" Type="http://schemas.openxmlformats.org/officeDocument/2006/relationships/tags" Target="../tags/tag1006.xml"/><Relationship Id="rId22" Type="http://schemas.openxmlformats.org/officeDocument/2006/relationships/tags" Target="../tags/tag1014.xml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tags" Target="../tags/tag1025.xml"/><Relationship Id="rId13" Type="http://schemas.openxmlformats.org/officeDocument/2006/relationships/tags" Target="../tags/tag1030.xml"/><Relationship Id="rId18" Type="http://schemas.openxmlformats.org/officeDocument/2006/relationships/tags" Target="../tags/tag1035.xml"/><Relationship Id="rId26" Type="http://schemas.openxmlformats.org/officeDocument/2006/relationships/tags" Target="../tags/tag1043.xml"/><Relationship Id="rId3" Type="http://schemas.openxmlformats.org/officeDocument/2006/relationships/tags" Target="../tags/tag1020.xml"/><Relationship Id="rId21" Type="http://schemas.openxmlformats.org/officeDocument/2006/relationships/tags" Target="../tags/tag1038.xml"/><Relationship Id="rId7" Type="http://schemas.openxmlformats.org/officeDocument/2006/relationships/tags" Target="../tags/tag1024.xml"/><Relationship Id="rId12" Type="http://schemas.openxmlformats.org/officeDocument/2006/relationships/tags" Target="../tags/tag1029.xml"/><Relationship Id="rId17" Type="http://schemas.openxmlformats.org/officeDocument/2006/relationships/tags" Target="../tags/tag1034.xml"/><Relationship Id="rId25" Type="http://schemas.openxmlformats.org/officeDocument/2006/relationships/tags" Target="../tags/tag1042.xml"/><Relationship Id="rId2" Type="http://schemas.openxmlformats.org/officeDocument/2006/relationships/tags" Target="../tags/tag1019.xml"/><Relationship Id="rId16" Type="http://schemas.openxmlformats.org/officeDocument/2006/relationships/tags" Target="../tags/tag1033.xml"/><Relationship Id="rId20" Type="http://schemas.openxmlformats.org/officeDocument/2006/relationships/tags" Target="../tags/tag1037.xml"/><Relationship Id="rId29" Type="http://schemas.openxmlformats.org/officeDocument/2006/relationships/tags" Target="../tags/tag1046.xml"/><Relationship Id="rId1" Type="http://schemas.openxmlformats.org/officeDocument/2006/relationships/tags" Target="../tags/tag1018.xml"/><Relationship Id="rId6" Type="http://schemas.openxmlformats.org/officeDocument/2006/relationships/tags" Target="../tags/tag1023.xml"/><Relationship Id="rId11" Type="http://schemas.openxmlformats.org/officeDocument/2006/relationships/tags" Target="../tags/tag1028.xml"/><Relationship Id="rId24" Type="http://schemas.openxmlformats.org/officeDocument/2006/relationships/tags" Target="../tags/tag1041.xml"/><Relationship Id="rId5" Type="http://schemas.openxmlformats.org/officeDocument/2006/relationships/tags" Target="../tags/tag1022.xml"/><Relationship Id="rId15" Type="http://schemas.openxmlformats.org/officeDocument/2006/relationships/tags" Target="../tags/tag1032.xml"/><Relationship Id="rId23" Type="http://schemas.openxmlformats.org/officeDocument/2006/relationships/tags" Target="../tags/tag1040.xml"/><Relationship Id="rId28" Type="http://schemas.openxmlformats.org/officeDocument/2006/relationships/tags" Target="../tags/tag1045.xml"/><Relationship Id="rId10" Type="http://schemas.openxmlformats.org/officeDocument/2006/relationships/tags" Target="../tags/tag1027.xml"/><Relationship Id="rId19" Type="http://schemas.openxmlformats.org/officeDocument/2006/relationships/tags" Target="../tags/tag1036.xml"/><Relationship Id="rId4" Type="http://schemas.openxmlformats.org/officeDocument/2006/relationships/tags" Target="../tags/tag1021.xml"/><Relationship Id="rId9" Type="http://schemas.openxmlformats.org/officeDocument/2006/relationships/tags" Target="../tags/tag1026.xml"/><Relationship Id="rId14" Type="http://schemas.openxmlformats.org/officeDocument/2006/relationships/tags" Target="../tags/tag1031.xml"/><Relationship Id="rId22" Type="http://schemas.openxmlformats.org/officeDocument/2006/relationships/tags" Target="../tags/tag1039.xml"/><Relationship Id="rId27" Type="http://schemas.openxmlformats.org/officeDocument/2006/relationships/tags" Target="../tags/tag1044.xml"/><Relationship Id="rId30" Type="http://schemas.openxmlformats.org/officeDocument/2006/relationships/slideLayout" Target="../slideLayouts/slideLayout13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tags" Target="../tags/tag1054.xml"/><Relationship Id="rId13" Type="http://schemas.openxmlformats.org/officeDocument/2006/relationships/tags" Target="../tags/tag1059.xml"/><Relationship Id="rId18" Type="http://schemas.openxmlformats.org/officeDocument/2006/relationships/tags" Target="../tags/tag1064.xml"/><Relationship Id="rId26" Type="http://schemas.openxmlformats.org/officeDocument/2006/relationships/tags" Target="../tags/tag1072.xml"/><Relationship Id="rId39" Type="http://schemas.openxmlformats.org/officeDocument/2006/relationships/tags" Target="../tags/tag1085.xml"/><Relationship Id="rId3" Type="http://schemas.openxmlformats.org/officeDocument/2006/relationships/tags" Target="../tags/tag1049.xml"/><Relationship Id="rId21" Type="http://schemas.openxmlformats.org/officeDocument/2006/relationships/tags" Target="../tags/tag1067.xml"/><Relationship Id="rId34" Type="http://schemas.openxmlformats.org/officeDocument/2006/relationships/tags" Target="../tags/tag1080.xml"/><Relationship Id="rId42" Type="http://schemas.openxmlformats.org/officeDocument/2006/relationships/slideLayout" Target="../slideLayouts/slideLayout13.xml"/><Relationship Id="rId7" Type="http://schemas.openxmlformats.org/officeDocument/2006/relationships/tags" Target="../tags/tag1053.xml"/><Relationship Id="rId12" Type="http://schemas.openxmlformats.org/officeDocument/2006/relationships/tags" Target="../tags/tag1058.xml"/><Relationship Id="rId17" Type="http://schemas.openxmlformats.org/officeDocument/2006/relationships/tags" Target="../tags/tag1063.xml"/><Relationship Id="rId25" Type="http://schemas.openxmlformats.org/officeDocument/2006/relationships/tags" Target="../tags/tag1071.xml"/><Relationship Id="rId33" Type="http://schemas.openxmlformats.org/officeDocument/2006/relationships/tags" Target="../tags/tag1079.xml"/><Relationship Id="rId38" Type="http://schemas.openxmlformats.org/officeDocument/2006/relationships/tags" Target="../tags/tag1084.xml"/><Relationship Id="rId2" Type="http://schemas.openxmlformats.org/officeDocument/2006/relationships/tags" Target="../tags/tag1048.xml"/><Relationship Id="rId16" Type="http://schemas.openxmlformats.org/officeDocument/2006/relationships/tags" Target="../tags/tag1062.xml"/><Relationship Id="rId20" Type="http://schemas.openxmlformats.org/officeDocument/2006/relationships/tags" Target="../tags/tag1066.xml"/><Relationship Id="rId29" Type="http://schemas.openxmlformats.org/officeDocument/2006/relationships/tags" Target="../tags/tag1075.xml"/><Relationship Id="rId41" Type="http://schemas.openxmlformats.org/officeDocument/2006/relationships/tags" Target="../tags/tag1087.xml"/><Relationship Id="rId1" Type="http://schemas.openxmlformats.org/officeDocument/2006/relationships/tags" Target="../tags/tag1047.xml"/><Relationship Id="rId6" Type="http://schemas.openxmlformats.org/officeDocument/2006/relationships/tags" Target="../tags/tag1052.xml"/><Relationship Id="rId11" Type="http://schemas.openxmlformats.org/officeDocument/2006/relationships/tags" Target="../tags/tag1057.xml"/><Relationship Id="rId24" Type="http://schemas.openxmlformats.org/officeDocument/2006/relationships/tags" Target="../tags/tag1070.xml"/><Relationship Id="rId32" Type="http://schemas.openxmlformats.org/officeDocument/2006/relationships/tags" Target="../tags/tag1078.xml"/><Relationship Id="rId37" Type="http://schemas.openxmlformats.org/officeDocument/2006/relationships/tags" Target="../tags/tag1083.xml"/><Relationship Id="rId40" Type="http://schemas.openxmlformats.org/officeDocument/2006/relationships/tags" Target="../tags/tag1086.xml"/><Relationship Id="rId5" Type="http://schemas.openxmlformats.org/officeDocument/2006/relationships/tags" Target="../tags/tag1051.xml"/><Relationship Id="rId15" Type="http://schemas.openxmlformats.org/officeDocument/2006/relationships/tags" Target="../tags/tag1061.xml"/><Relationship Id="rId23" Type="http://schemas.openxmlformats.org/officeDocument/2006/relationships/tags" Target="../tags/tag1069.xml"/><Relationship Id="rId28" Type="http://schemas.openxmlformats.org/officeDocument/2006/relationships/tags" Target="../tags/tag1074.xml"/><Relationship Id="rId36" Type="http://schemas.openxmlformats.org/officeDocument/2006/relationships/tags" Target="../tags/tag1082.xml"/><Relationship Id="rId10" Type="http://schemas.openxmlformats.org/officeDocument/2006/relationships/tags" Target="../tags/tag1056.xml"/><Relationship Id="rId19" Type="http://schemas.openxmlformats.org/officeDocument/2006/relationships/tags" Target="../tags/tag1065.xml"/><Relationship Id="rId31" Type="http://schemas.openxmlformats.org/officeDocument/2006/relationships/tags" Target="../tags/tag1077.xml"/><Relationship Id="rId4" Type="http://schemas.openxmlformats.org/officeDocument/2006/relationships/tags" Target="../tags/tag1050.xml"/><Relationship Id="rId9" Type="http://schemas.openxmlformats.org/officeDocument/2006/relationships/tags" Target="../tags/tag1055.xml"/><Relationship Id="rId14" Type="http://schemas.openxmlformats.org/officeDocument/2006/relationships/tags" Target="../tags/tag1060.xml"/><Relationship Id="rId22" Type="http://schemas.openxmlformats.org/officeDocument/2006/relationships/tags" Target="../tags/tag1068.xml"/><Relationship Id="rId27" Type="http://schemas.openxmlformats.org/officeDocument/2006/relationships/tags" Target="../tags/tag1073.xml"/><Relationship Id="rId30" Type="http://schemas.openxmlformats.org/officeDocument/2006/relationships/tags" Target="../tags/tag1076.xml"/><Relationship Id="rId35" Type="http://schemas.openxmlformats.org/officeDocument/2006/relationships/tags" Target="../tags/tag10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16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tags" Target="../tags/tag1095.xml"/><Relationship Id="rId13" Type="http://schemas.openxmlformats.org/officeDocument/2006/relationships/tags" Target="../tags/tag1100.xml"/><Relationship Id="rId18" Type="http://schemas.openxmlformats.org/officeDocument/2006/relationships/tags" Target="../tags/tag1105.xml"/><Relationship Id="rId26" Type="http://schemas.openxmlformats.org/officeDocument/2006/relationships/tags" Target="../tags/tag1113.xml"/><Relationship Id="rId39" Type="http://schemas.openxmlformats.org/officeDocument/2006/relationships/tags" Target="../tags/tag1126.xml"/><Relationship Id="rId3" Type="http://schemas.openxmlformats.org/officeDocument/2006/relationships/tags" Target="../tags/tag1090.xml"/><Relationship Id="rId21" Type="http://schemas.openxmlformats.org/officeDocument/2006/relationships/tags" Target="../tags/tag1108.xml"/><Relationship Id="rId34" Type="http://schemas.openxmlformats.org/officeDocument/2006/relationships/tags" Target="../tags/tag1121.xml"/><Relationship Id="rId42" Type="http://schemas.openxmlformats.org/officeDocument/2006/relationships/tags" Target="../tags/tag1129.xml"/><Relationship Id="rId7" Type="http://schemas.openxmlformats.org/officeDocument/2006/relationships/tags" Target="../tags/tag1094.xml"/><Relationship Id="rId12" Type="http://schemas.openxmlformats.org/officeDocument/2006/relationships/tags" Target="../tags/tag1099.xml"/><Relationship Id="rId17" Type="http://schemas.openxmlformats.org/officeDocument/2006/relationships/tags" Target="../tags/tag1104.xml"/><Relationship Id="rId25" Type="http://schemas.openxmlformats.org/officeDocument/2006/relationships/tags" Target="../tags/tag1112.xml"/><Relationship Id="rId33" Type="http://schemas.openxmlformats.org/officeDocument/2006/relationships/tags" Target="../tags/tag1120.xml"/><Relationship Id="rId38" Type="http://schemas.openxmlformats.org/officeDocument/2006/relationships/tags" Target="../tags/tag1125.xml"/><Relationship Id="rId46" Type="http://schemas.openxmlformats.org/officeDocument/2006/relationships/slideLayout" Target="../slideLayouts/slideLayout13.xml"/><Relationship Id="rId2" Type="http://schemas.openxmlformats.org/officeDocument/2006/relationships/tags" Target="../tags/tag1089.xml"/><Relationship Id="rId16" Type="http://schemas.openxmlformats.org/officeDocument/2006/relationships/tags" Target="../tags/tag1103.xml"/><Relationship Id="rId20" Type="http://schemas.openxmlformats.org/officeDocument/2006/relationships/tags" Target="../tags/tag1107.xml"/><Relationship Id="rId29" Type="http://schemas.openxmlformats.org/officeDocument/2006/relationships/tags" Target="../tags/tag1116.xml"/><Relationship Id="rId41" Type="http://schemas.openxmlformats.org/officeDocument/2006/relationships/tags" Target="../tags/tag1128.xml"/><Relationship Id="rId1" Type="http://schemas.openxmlformats.org/officeDocument/2006/relationships/tags" Target="../tags/tag1088.xml"/><Relationship Id="rId6" Type="http://schemas.openxmlformats.org/officeDocument/2006/relationships/tags" Target="../tags/tag1093.xml"/><Relationship Id="rId11" Type="http://schemas.openxmlformats.org/officeDocument/2006/relationships/tags" Target="../tags/tag1098.xml"/><Relationship Id="rId24" Type="http://schemas.openxmlformats.org/officeDocument/2006/relationships/tags" Target="../tags/tag1111.xml"/><Relationship Id="rId32" Type="http://schemas.openxmlformats.org/officeDocument/2006/relationships/tags" Target="../tags/tag1119.xml"/><Relationship Id="rId37" Type="http://schemas.openxmlformats.org/officeDocument/2006/relationships/tags" Target="../tags/tag1124.xml"/><Relationship Id="rId40" Type="http://schemas.openxmlformats.org/officeDocument/2006/relationships/tags" Target="../tags/tag1127.xml"/><Relationship Id="rId45" Type="http://schemas.openxmlformats.org/officeDocument/2006/relationships/tags" Target="../tags/tag1132.xml"/><Relationship Id="rId5" Type="http://schemas.openxmlformats.org/officeDocument/2006/relationships/tags" Target="../tags/tag1092.xml"/><Relationship Id="rId15" Type="http://schemas.openxmlformats.org/officeDocument/2006/relationships/tags" Target="../tags/tag1102.xml"/><Relationship Id="rId23" Type="http://schemas.openxmlformats.org/officeDocument/2006/relationships/tags" Target="../tags/tag1110.xml"/><Relationship Id="rId28" Type="http://schemas.openxmlformats.org/officeDocument/2006/relationships/tags" Target="../tags/tag1115.xml"/><Relationship Id="rId36" Type="http://schemas.openxmlformats.org/officeDocument/2006/relationships/tags" Target="../tags/tag1123.xml"/><Relationship Id="rId10" Type="http://schemas.openxmlformats.org/officeDocument/2006/relationships/tags" Target="../tags/tag1097.xml"/><Relationship Id="rId19" Type="http://schemas.openxmlformats.org/officeDocument/2006/relationships/tags" Target="../tags/tag1106.xml"/><Relationship Id="rId31" Type="http://schemas.openxmlformats.org/officeDocument/2006/relationships/tags" Target="../tags/tag1118.xml"/><Relationship Id="rId44" Type="http://schemas.openxmlformats.org/officeDocument/2006/relationships/tags" Target="../tags/tag1131.xml"/><Relationship Id="rId4" Type="http://schemas.openxmlformats.org/officeDocument/2006/relationships/tags" Target="../tags/tag1091.xml"/><Relationship Id="rId9" Type="http://schemas.openxmlformats.org/officeDocument/2006/relationships/tags" Target="../tags/tag1096.xml"/><Relationship Id="rId14" Type="http://schemas.openxmlformats.org/officeDocument/2006/relationships/tags" Target="../tags/tag1101.xml"/><Relationship Id="rId22" Type="http://schemas.openxmlformats.org/officeDocument/2006/relationships/tags" Target="../tags/tag1109.xml"/><Relationship Id="rId27" Type="http://schemas.openxmlformats.org/officeDocument/2006/relationships/tags" Target="../tags/tag1114.xml"/><Relationship Id="rId30" Type="http://schemas.openxmlformats.org/officeDocument/2006/relationships/tags" Target="../tags/tag1117.xml"/><Relationship Id="rId35" Type="http://schemas.openxmlformats.org/officeDocument/2006/relationships/tags" Target="../tags/tag1122.xml"/><Relationship Id="rId43" Type="http://schemas.openxmlformats.org/officeDocument/2006/relationships/tags" Target="../tags/tag1130.xml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tags" Target="../tags/tag1140.xml"/><Relationship Id="rId13" Type="http://schemas.openxmlformats.org/officeDocument/2006/relationships/tags" Target="../tags/tag1145.xml"/><Relationship Id="rId18" Type="http://schemas.openxmlformats.org/officeDocument/2006/relationships/tags" Target="../tags/tag1150.xml"/><Relationship Id="rId26" Type="http://schemas.openxmlformats.org/officeDocument/2006/relationships/tags" Target="../tags/tag1158.xml"/><Relationship Id="rId39" Type="http://schemas.openxmlformats.org/officeDocument/2006/relationships/tags" Target="../tags/tag1171.xml"/><Relationship Id="rId3" Type="http://schemas.openxmlformats.org/officeDocument/2006/relationships/tags" Target="../tags/tag1135.xml"/><Relationship Id="rId21" Type="http://schemas.openxmlformats.org/officeDocument/2006/relationships/tags" Target="../tags/tag1153.xml"/><Relationship Id="rId34" Type="http://schemas.openxmlformats.org/officeDocument/2006/relationships/tags" Target="../tags/tag1166.xml"/><Relationship Id="rId42" Type="http://schemas.openxmlformats.org/officeDocument/2006/relationships/tags" Target="../tags/tag1174.xml"/><Relationship Id="rId47" Type="http://schemas.openxmlformats.org/officeDocument/2006/relationships/slideLayout" Target="../slideLayouts/slideLayout13.xml"/><Relationship Id="rId7" Type="http://schemas.openxmlformats.org/officeDocument/2006/relationships/tags" Target="../tags/tag1139.xml"/><Relationship Id="rId12" Type="http://schemas.openxmlformats.org/officeDocument/2006/relationships/tags" Target="../tags/tag1144.xml"/><Relationship Id="rId17" Type="http://schemas.openxmlformats.org/officeDocument/2006/relationships/tags" Target="../tags/tag1149.xml"/><Relationship Id="rId25" Type="http://schemas.openxmlformats.org/officeDocument/2006/relationships/tags" Target="../tags/tag1157.xml"/><Relationship Id="rId33" Type="http://schemas.openxmlformats.org/officeDocument/2006/relationships/tags" Target="../tags/tag1165.xml"/><Relationship Id="rId38" Type="http://schemas.openxmlformats.org/officeDocument/2006/relationships/tags" Target="../tags/tag1170.xml"/><Relationship Id="rId46" Type="http://schemas.openxmlformats.org/officeDocument/2006/relationships/tags" Target="../tags/tag1178.xml"/><Relationship Id="rId2" Type="http://schemas.openxmlformats.org/officeDocument/2006/relationships/tags" Target="../tags/tag1134.xml"/><Relationship Id="rId16" Type="http://schemas.openxmlformats.org/officeDocument/2006/relationships/tags" Target="../tags/tag1148.xml"/><Relationship Id="rId20" Type="http://schemas.openxmlformats.org/officeDocument/2006/relationships/tags" Target="../tags/tag1152.xml"/><Relationship Id="rId29" Type="http://schemas.openxmlformats.org/officeDocument/2006/relationships/tags" Target="../tags/tag1161.xml"/><Relationship Id="rId41" Type="http://schemas.openxmlformats.org/officeDocument/2006/relationships/tags" Target="../tags/tag1173.xml"/><Relationship Id="rId1" Type="http://schemas.openxmlformats.org/officeDocument/2006/relationships/tags" Target="../tags/tag1133.xml"/><Relationship Id="rId6" Type="http://schemas.openxmlformats.org/officeDocument/2006/relationships/tags" Target="../tags/tag1138.xml"/><Relationship Id="rId11" Type="http://schemas.openxmlformats.org/officeDocument/2006/relationships/tags" Target="../tags/tag1143.xml"/><Relationship Id="rId24" Type="http://schemas.openxmlformats.org/officeDocument/2006/relationships/tags" Target="../tags/tag1156.xml"/><Relationship Id="rId32" Type="http://schemas.openxmlformats.org/officeDocument/2006/relationships/tags" Target="../tags/tag1164.xml"/><Relationship Id="rId37" Type="http://schemas.openxmlformats.org/officeDocument/2006/relationships/tags" Target="../tags/tag1169.xml"/><Relationship Id="rId40" Type="http://schemas.openxmlformats.org/officeDocument/2006/relationships/tags" Target="../tags/tag1172.xml"/><Relationship Id="rId45" Type="http://schemas.openxmlformats.org/officeDocument/2006/relationships/tags" Target="../tags/tag1177.xml"/><Relationship Id="rId5" Type="http://schemas.openxmlformats.org/officeDocument/2006/relationships/tags" Target="../tags/tag1137.xml"/><Relationship Id="rId15" Type="http://schemas.openxmlformats.org/officeDocument/2006/relationships/tags" Target="../tags/tag1147.xml"/><Relationship Id="rId23" Type="http://schemas.openxmlformats.org/officeDocument/2006/relationships/tags" Target="../tags/tag1155.xml"/><Relationship Id="rId28" Type="http://schemas.openxmlformats.org/officeDocument/2006/relationships/tags" Target="../tags/tag1160.xml"/><Relationship Id="rId36" Type="http://schemas.openxmlformats.org/officeDocument/2006/relationships/tags" Target="../tags/tag1168.xml"/><Relationship Id="rId10" Type="http://schemas.openxmlformats.org/officeDocument/2006/relationships/tags" Target="../tags/tag1142.xml"/><Relationship Id="rId19" Type="http://schemas.openxmlformats.org/officeDocument/2006/relationships/tags" Target="../tags/tag1151.xml"/><Relationship Id="rId31" Type="http://schemas.openxmlformats.org/officeDocument/2006/relationships/tags" Target="../tags/tag1163.xml"/><Relationship Id="rId44" Type="http://schemas.openxmlformats.org/officeDocument/2006/relationships/tags" Target="../tags/tag1176.xml"/><Relationship Id="rId4" Type="http://schemas.openxmlformats.org/officeDocument/2006/relationships/tags" Target="../tags/tag1136.xml"/><Relationship Id="rId9" Type="http://schemas.openxmlformats.org/officeDocument/2006/relationships/tags" Target="../tags/tag1141.xml"/><Relationship Id="rId14" Type="http://schemas.openxmlformats.org/officeDocument/2006/relationships/tags" Target="../tags/tag1146.xml"/><Relationship Id="rId22" Type="http://schemas.openxmlformats.org/officeDocument/2006/relationships/tags" Target="../tags/tag1154.xml"/><Relationship Id="rId27" Type="http://schemas.openxmlformats.org/officeDocument/2006/relationships/tags" Target="../tags/tag1159.xml"/><Relationship Id="rId30" Type="http://schemas.openxmlformats.org/officeDocument/2006/relationships/tags" Target="../tags/tag1162.xml"/><Relationship Id="rId35" Type="http://schemas.openxmlformats.org/officeDocument/2006/relationships/tags" Target="../tags/tag1167.xml"/><Relationship Id="rId43" Type="http://schemas.openxmlformats.org/officeDocument/2006/relationships/tags" Target="../tags/tag1175.xml"/></Relationships>
</file>

<file path=ppt/slides/_rels/slide172.xml.rels><?xml version="1.0" encoding="UTF-8" standalone="yes"?>
<Relationships xmlns="http://schemas.openxmlformats.org/package/2006/relationships"><Relationship Id="rId13" Type="http://schemas.openxmlformats.org/officeDocument/2006/relationships/tags" Target="../tags/tag1191.xml"/><Relationship Id="rId18" Type="http://schemas.openxmlformats.org/officeDocument/2006/relationships/tags" Target="../tags/tag1196.xml"/><Relationship Id="rId26" Type="http://schemas.openxmlformats.org/officeDocument/2006/relationships/tags" Target="../tags/tag1204.xml"/><Relationship Id="rId39" Type="http://schemas.openxmlformats.org/officeDocument/2006/relationships/tags" Target="../tags/tag1217.xml"/><Relationship Id="rId3" Type="http://schemas.openxmlformats.org/officeDocument/2006/relationships/tags" Target="../tags/tag1181.xml"/><Relationship Id="rId21" Type="http://schemas.openxmlformats.org/officeDocument/2006/relationships/tags" Target="../tags/tag1199.xml"/><Relationship Id="rId34" Type="http://schemas.openxmlformats.org/officeDocument/2006/relationships/tags" Target="../tags/tag1212.xml"/><Relationship Id="rId42" Type="http://schemas.openxmlformats.org/officeDocument/2006/relationships/tags" Target="../tags/tag1220.xml"/><Relationship Id="rId47" Type="http://schemas.openxmlformats.org/officeDocument/2006/relationships/tags" Target="../tags/tag1225.xml"/><Relationship Id="rId50" Type="http://schemas.openxmlformats.org/officeDocument/2006/relationships/tags" Target="../tags/tag1228.xml"/><Relationship Id="rId7" Type="http://schemas.openxmlformats.org/officeDocument/2006/relationships/tags" Target="../tags/tag1185.xml"/><Relationship Id="rId12" Type="http://schemas.openxmlformats.org/officeDocument/2006/relationships/tags" Target="../tags/tag1190.xml"/><Relationship Id="rId17" Type="http://schemas.openxmlformats.org/officeDocument/2006/relationships/tags" Target="../tags/tag1195.xml"/><Relationship Id="rId25" Type="http://schemas.openxmlformats.org/officeDocument/2006/relationships/tags" Target="../tags/tag1203.xml"/><Relationship Id="rId33" Type="http://schemas.openxmlformats.org/officeDocument/2006/relationships/tags" Target="../tags/tag1211.xml"/><Relationship Id="rId38" Type="http://schemas.openxmlformats.org/officeDocument/2006/relationships/tags" Target="../tags/tag1216.xml"/><Relationship Id="rId46" Type="http://schemas.openxmlformats.org/officeDocument/2006/relationships/tags" Target="../tags/tag1224.xml"/><Relationship Id="rId2" Type="http://schemas.openxmlformats.org/officeDocument/2006/relationships/tags" Target="../tags/tag1180.xml"/><Relationship Id="rId16" Type="http://schemas.openxmlformats.org/officeDocument/2006/relationships/tags" Target="../tags/tag1194.xml"/><Relationship Id="rId20" Type="http://schemas.openxmlformats.org/officeDocument/2006/relationships/tags" Target="../tags/tag1198.xml"/><Relationship Id="rId29" Type="http://schemas.openxmlformats.org/officeDocument/2006/relationships/tags" Target="../tags/tag1207.xml"/><Relationship Id="rId41" Type="http://schemas.openxmlformats.org/officeDocument/2006/relationships/tags" Target="../tags/tag1219.xml"/><Relationship Id="rId1" Type="http://schemas.openxmlformats.org/officeDocument/2006/relationships/tags" Target="../tags/tag1179.xml"/><Relationship Id="rId6" Type="http://schemas.openxmlformats.org/officeDocument/2006/relationships/tags" Target="../tags/tag1184.xml"/><Relationship Id="rId11" Type="http://schemas.openxmlformats.org/officeDocument/2006/relationships/tags" Target="../tags/tag1189.xml"/><Relationship Id="rId24" Type="http://schemas.openxmlformats.org/officeDocument/2006/relationships/tags" Target="../tags/tag1202.xml"/><Relationship Id="rId32" Type="http://schemas.openxmlformats.org/officeDocument/2006/relationships/tags" Target="../tags/tag1210.xml"/><Relationship Id="rId37" Type="http://schemas.openxmlformats.org/officeDocument/2006/relationships/tags" Target="../tags/tag1215.xml"/><Relationship Id="rId40" Type="http://schemas.openxmlformats.org/officeDocument/2006/relationships/tags" Target="../tags/tag1218.xml"/><Relationship Id="rId45" Type="http://schemas.openxmlformats.org/officeDocument/2006/relationships/tags" Target="../tags/tag1223.xml"/><Relationship Id="rId5" Type="http://schemas.openxmlformats.org/officeDocument/2006/relationships/tags" Target="../tags/tag1183.xml"/><Relationship Id="rId15" Type="http://schemas.openxmlformats.org/officeDocument/2006/relationships/tags" Target="../tags/tag1193.xml"/><Relationship Id="rId23" Type="http://schemas.openxmlformats.org/officeDocument/2006/relationships/tags" Target="../tags/tag1201.xml"/><Relationship Id="rId28" Type="http://schemas.openxmlformats.org/officeDocument/2006/relationships/tags" Target="../tags/tag1206.xml"/><Relationship Id="rId36" Type="http://schemas.openxmlformats.org/officeDocument/2006/relationships/tags" Target="../tags/tag1214.xml"/><Relationship Id="rId49" Type="http://schemas.openxmlformats.org/officeDocument/2006/relationships/tags" Target="../tags/tag1227.xml"/><Relationship Id="rId10" Type="http://schemas.openxmlformats.org/officeDocument/2006/relationships/tags" Target="../tags/tag1188.xml"/><Relationship Id="rId19" Type="http://schemas.openxmlformats.org/officeDocument/2006/relationships/tags" Target="../tags/tag1197.xml"/><Relationship Id="rId31" Type="http://schemas.openxmlformats.org/officeDocument/2006/relationships/tags" Target="../tags/tag1209.xml"/><Relationship Id="rId44" Type="http://schemas.openxmlformats.org/officeDocument/2006/relationships/tags" Target="../tags/tag1222.xml"/><Relationship Id="rId4" Type="http://schemas.openxmlformats.org/officeDocument/2006/relationships/tags" Target="../tags/tag1182.xml"/><Relationship Id="rId9" Type="http://schemas.openxmlformats.org/officeDocument/2006/relationships/tags" Target="../tags/tag1187.xml"/><Relationship Id="rId14" Type="http://schemas.openxmlformats.org/officeDocument/2006/relationships/tags" Target="../tags/tag1192.xml"/><Relationship Id="rId22" Type="http://schemas.openxmlformats.org/officeDocument/2006/relationships/tags" Target="../tags/tag1200.xml"/><Relationship Id="rId27" Type="http://schemas.openxmlformats.org/officeDocument/2006/relationships/tags" Target="../tags/tag1205.xml"/><Relationship Id="rId30" Type="http://schemas.openxmlformats.org/officeDocument/2006/relationships/tags" Target="../tags/tag1208.xml"/><Relationship Id="rId35" Type="http://schemas.openxmlformats.org/officeDocument/2006/relationships/tags" Target="../tags/tag1213.xml"/><Relationship Id="rId43" Type="http://schemas.openxmlformats.org/officeDocument/2006/relationships/tags" Target="../tags/tag1221.xml"/><Relationship Id="rId48" Type="http://schemas.openxmlformats.org/officeDocument/2006/relationships/tags" Target="../tags/tag1226.xml"/><Relationship Id="rId8" Type="http://schemas.openxmlformats.org/officeDocument/2006/relationships/tags" Target="../tags/tag1186.xml"/><Relationship Id="rId51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13" Type="http://schemas.openxmlformats.org/officeDocument/2006/relationships/tags" Target="../tags/tag1241.xml"/><Relationship Id="rId18" Type="http://schemas.openxmlformats.org/officeDocument/2006/relationships/tags" Target="../tags/tag1246.xml"/><Relationship Id="rId26" Type="http://schemas.openxmlformats.org/officeDocument/2006/relationships/tags" Target="../tags/tag1254.xml"/><Relationship Id="rId39" Type="http://schemas.openxmlformats.org/officeDocument/2006/relationships/tags" Target="../tags/tag1267.xml"/><Relationship Id="rId21" Type="http://schemas.openxmlformats.org/officeDocument/2006/relationships/tags" Target="../tags/tag1249.xml"/><Relationship Id="rId34" Type="http://schemas.openxmlformats.org/officeDocument/2006/relationships/tags" Target="../tags/tag1262.xml"/><Relationship Id="rId42" Type="http://schemas.openxmlformats.org/officeDocument/2006/relationships/tags" Target="../tags/tag1270.xml"/><Relationship Id="rId47" Type="http://schemas.openxmlformats.org/officeDocument/2006/relationships/tags" Target="../tags/tag1275.xml"/><Relationship Id="rId50" Type="http://schemas.openxmlformats.org/officeDocument/2006/relationships/tags" Target="../tags/tag1278.xml"/><Relationship Id="rId55" Type="http://schemas.openxmlformats.org/officeDocument/2006/relationships/slideLayout" Target="../slideLayouts/slideLayout13.xml"/><Relationship Id="rId7" Type="http://schemas.openxmlformats.org/officeDocument/2006/relationships/tags" Target="../tags/tag1235.xml"/><Relationship Id="rId12" Type="http://schemas.openxmlformats.org/officeDocument/2006/relationships/tags" Target="../tags/tag1240.xml"/><Relationship Id="rId17" Type="http://schemas.openxmlformats.org/officeDocument/2006/relationships/tags" Target="../tags/tag1245.xml"/><Relationship Id="rId25" Type="http://schemas.openxmlformats.org/officeDocument/2006/relationships/tags" Target="../tags/tag1253.xml"/><Relationship Id="rId33" Type="http://schemas.openxmlformats.org/officeDocument/2006/relationships/tags" Target="../tags/tag1261.xml"/><Relationship Id="rId38" Type="http://schemas.openxmlformats.org/officeDocument/2006/relationships/tags" Target="../tags/tag1266.xml"/><Relationship Id="rId46" Type="http://schemas.openxmlformats.org/officeDocument/2006/relationships/tags" Target="../tags/tag1274.xml"/><Relationship Id="rId2" Type="http://schemas.openxmlformats.org/officeDocument/2006/relationships/tags" Target="../tags/tag1230.xml"/><Relationship Id="rId16" Type="http://schemas.openxmlformats.org/officeDocument/2006/relationships/tags" Target="../tags/tag1244.xml"/><Relationship Id="rId20" Type="http://schemas.openxmlformats.org/officeDocument/2006/relationships/tags" Target="../tags/tag1248.xml"/><Relationship Id="rId29" Type="http://schemas.openxmlformats.org/officeDocument/2006/relationships/tags" Target="../tags/tag1257.xml"/><Relationship Id="rId41" Type="http://schemas.openxmlformats.org/officeDocument/2006/relationships/tags" Target="../tags/tag1269.xml"/><Relationship Id="rId54" Type="http://schemas.openxmlformats.org/officeDocument/2006/relationships/tags" Target="../tags/tag1282.xml"/><Relationship Id="rId1" Type="http://schemas.openxmlformats.org/officeDocument/2006/relationships/tags" Target="../tags/tag1229.xml"/><Relationship Id="rId6" Type="http://schemas.openxmlformats.org/officeDocument/2006/relationships/tags" Target="../tags/tag1234.xml"/><Relationship Id="rId11" Type="http://schemas.openxmlformats.org/officeDocument/2006/relationships/tags" Target="../tags/tag1239.xml"/><Relationship Id="rId24" Type="http://schemas.openxmlformats.org/officeDocument/2006/relationships/tags" Target="../tags/tag1252.xml"/><Relationship Id="rId32" Type="http://schemas.openxmlformats.org/officeDocument/2006/relationships/tags" Target="../tags/tag1260.xml"/><Relationship Id="rId37" Type="http://schemas.openxmlformats.org/officeDocument/2006/relationships/tags" Target="../tags/tag1265.xml"/><Relationship Id="rId40" Type="http://schemas.openxmlformats.org/officeDocument/2006/relationships/tags" Target="../tags/tag1268.xml"/><Relationship Id="rId45" Type="http://schemas.openxmlformats.org/officeDocument/2006/relationships/tags" Target="../tags/tag1273.xml"/><Relationship Id="rId53" Type="http://schemas.openxmlformats.org/officeDocument/2006/relationships/tags" Target="../tags/tag1281.xml"/><Relationship Id="rId5" Type="http://schemas.openxmlformats.org/officeDocument/2006/relationships/tags" Target="../tags/tag1233.xml"/><Relationship Id="rId15" Type="http://schemas.openxmlformats.org/officeDocument/2006/relationships/tags" Target="../tags/tag1243.xml"/><Relationship Id="rId23" Type="http://schemas.openxmlformats.org/officeDocument/2006/relationships/tags" Target="../tags/tag1251.xml"/><Relationship Id="rId28" Type="http://schemas.openxmlformats.org/officeDocument/2006/relationships/tags" Target="../tags/tag1256.xml"/><Relationship Id="rId36" Type="http://schemas.openxmlformats.org/officeDocument/2006/relationships/tags" Target="../tags/tag1264.xml"/><Relationship Id="rId49" Type="http://schemas.openxmlformats.org/officeDocument/2006/relationships/tags" Target="../tags/tag1277.xml"/><Relationship Id="rId10" Type="http://schemas.openxmlformats.org/officeDocument/2006/relationships/tags" Target="../tags/tag1238.xml"/><Relationship Id="rId19" Type="http://schemas.openxmlformats.org/officeDocument/2006/relationships/tags" Target="../tags/tag1247.xml"/><Relationship Id="rId31" Type="http://schemas.openxmlformats.org/officeDocument/2006/relationships/tags" Target="../tags/tag1259.xml"/><Relationship Id="rId44" Type="http://schemas.openxmlformats.org/officeDocument/2006/relationships/tags" Target="../tags/tag1272.xml"/><Relationship Id="rId52" Type="http://schemas.openxmlformats.org/officeDocument/2006/relationships/tags" Target="../tags/tag1280.xml"/><Relationship Id="rId4" Type="http://schemas.openxmlformats.org/officeDocument/2006/relationships/tags" Target="../tags/tag1232.xml"/><Relationship Id="rId9" Type="http://schemas.openxmlformats.org/officeDocument/2006/relationships/tags" Target="../tags/tag1237.xml"/><Relationship Id="rId14" Type="http://schemas.openxmlformats.org/officeDocument/2006/relationships/tags" Target="../tags/tag1242.xml"/><Relationship Id="rId22" Type="http://schemas.openxmlformats.org/officeDocument/2006/relationships/tags" Target="../tags/tag1250.xml"/><Relationship Id="rId27" Type="http://schemas.openxmlformats.org/officeDocument/2006/relationships/tags" Target="../tags/tag1255.xml"/><Relationship Id="rId30" Type="http://schemas.openxmlformats.org/officeDocument/2006/relationships/tags" Target="../tags/tag1258.xml"/><Relationship Id="rId35" Type="http://schemas.openxmlformats.org/officeDocument/2006/relationships/tags" Target="../tags/tag1263.xml"/><Relationship Id="rId43" Type="http://schemas.openxmlformats.org/officeDocument/2006/relationships/tags" Target="../tags/tag1271.xml"/><Relationship Id="rId48" Type="http://schemas.openxmlformats.org/officeDocument/2006/relationships/tags" Target="../tags/tag1276.xml"/><Relationship Id="rId8" Type="http://schemas.openxmlformats.org/officeDocument/2006/relationships/tags" Target="../tags/tag1236.xml"/><Relationship Id="rId51" Type="http://schemas.openxmlformats.org/officeDocument/2006/relationships/tags" Target="../tags/tag1279.xml"/><Relationship Id="rId3" Type="http://schemas.openxmlformats.org/officeDocument/2006/relationships/tags" Target="../tags/tag1231.xml"/></Relationships>
</file>

<file path=ppt/slides/_rels/slide174.xml.rels><?xml version="1.0" encoding="UTF-8" standalone="yes"?>
<Relationships xmlns="http://schemas.openxmlformats.org/package/2006/relationships"><Relationship Id="rId13" Type="http://schemas.openxmlformats.org/officeDocument/2006/relationships/tags" Target="../tags/tag1295.xml"/><Relationship Id="rId18" Type="http://schemas.openxmlformats.org/officeDocument/2006/relationships/tags" Target="../tags/tag1300.xml"/><Relationship Id="rId26" Type="http://schemas.openxmlformats.org/officeDocument/2006/relationships/tags" Target="../tags/tag1308.xml"/><Relationship Id="rId39" Type="http://schemas.openxmlformats.org/officeDocument/2006/relationships/tags" Target="../tags/tag1321.xml"/><Relationship Id="rId21" Type="http://schemas.openxmlformats.org/officeDocument/2006/relationships/tags" Target="../tags/tag1303.xml"/><Relationship Id="rId34" Type="http://schemas.openxmlformats.org/officeDocument/2006/relationships/tags" Target="../tags/tag1316.xml"/><Relationship Id="rId42" Type="http://schemas.openxmlformats.org/officeDocument/2006/relationships/tags" Target="../tags/tag1324.xml"/><Relationship Id="rId47" Type="http://schemas.openxmlformats.org/officeDocument/2006/relationships/tags" Target="../tags/tag1329.xml"/><Relationship Id="rId50" Type="http://schemas.openxmlformats.org/officeDocument/2006/relationships/tags" Target="../tags/tag1332.xml"/><Relationship Id="rId55" Type="http://schemas.openxmlformats.org/officeDocument/2006/relationships/tags" Target="../tags/tag1337.xml"/><Relationship Id="rId7" Type="http://schemas.openxmlformats.org/officeDocument/2006/relationships/tags" Target="../tags/tag1289.xml"/><Relationship Id="rId12" Type="http://schemas.openxmlformats.org/officeDocument/2006/relationships/tags" Target="../tags/tag1294.xml"/><Relationship Id="rId17" Type="http://schemas.openxmlformats.org/officeDocument/2006/relationships/tags" Target="../tags/tag1299.xml"/><Relationship Id="rId25" Type="http://schemas.openxmlformats.org/officeDocument/2006/relationships/tags" Target="../tags/tag1307.xml"/><Relationship Id="rId33" Type="http://schemas.openxmlformats.org/officeDocument/2006/relationships/tags" Target="../tags/tag1315.xml"/><Relationship Id="rId38" Type="http://schemas.openxmlformats.org/officeDocument/2006/relationships/tags" Target="../tags/tag1320.xml"/><Relationship Id="rId46" Type="http://schemas.openxmlformats.org/officeDocument/2006/relationships/tags" Target="../tags/tag1328.xml"/><Relationship Id="rId59" Type="http://schemas.openxmlformats.org/officeDocument/2006/relationships/slideLayout" Target="../slideLayouts/slideLayout13.xml"/><Relationship Id="rId2" Type="http://schemas.openxmlformats.org/officeDocument/2006/relationships/tags" Target="../tags/tag1284.xml"/><Relationship Id="rId16" Type="http://schemas.openxmlformats.org/officeDocument/2006/relationships/tags" Target="../tags/tag1298.xml"/><Relationship Id="rId20" Type="http://schemas.openxmlformats.org/officeDocument/2006/relationships/tags" Target="../tags/tag1302.xml"/><Relationship Id="rId29" Type="http://schemas.openxmlformats.org/officeDocument/2006/relationships/tags" Target="../tags/tag1311.xml"/><Relationship Id="rId41" Type="http://schemas.openxmlformats.org/officeDocument/2006/relationships/tags" Target="../tags/tag1323.xml"/><Relationship Id="rId54" Type="http://schemas.openxmlformats.org/officeDocument/2006/relationships/tags" Target="../tags/tag1336.xml"/><Relationship Id="rId1" Type="http://schemas.openxmlformats.org/officeDocument/2006/relationships/tags" Target="../tags/tag1283.xml"/><Relationship Id="rId6" Type="http://schemas.openxmlformats.org/officeDocument/2006/relationships/tags" Target="../tags/tag1288.xml"/><Relationship Id="rId11" Type="http://schemas.openxmlformats.org/officeDocument/2006/relationships/tags" Target="../tags/tag1293.xml"/><Relationship Id="rId24" Type="http://schemas.openxmlformats.org/officeDocument/2006/relationships/tags" Target="../tags/tag1306.xml"/><Relationship Id="rId32" Type="http://schemas.openxmlformats.org/officeDocument/2006/relationships/tags" Target="../tags/tag1314.xml"/><Relationship Id="rId37" Type="http://schemas.openxmlformats.org/officeDocument/2006/relationships/tags" Target="../tags/tag1319.xml"/><Relationship Id="rId40" Type="http://schemas.openxmlformats.org/officeDocument/2006/relationships/tags" Target="../tags/tag1322.xml"/><Relationship Id="rId45" Type="http://schemas.openxmlformats.org/officeDocument/2006/relationships/tags" Target="../tags/tag1327.xml"/><Relationship Id="rId53" Type="http://schemas.openxmlformats.org/officeDocument/2006/relationships/tags" Target="../tags/tag1335.xml"/><Relationship Id="rId58" Type="http://schemas.openxmlformats.org/officeDocument/2006/relationships/tags" Target="../tags/tag1340.xml"/><Relationship Id="rId5" Type="http://schemas.openxmlformats.org/officeDocument/2006/relationships/tags" Target="../tags/tag1287.xml"/><Relationship Id="rId15" Type="http://schemas.openxmlformats.org/officeDocument/2006/relationships/tags" Target="../tags/tag1297.xml"/><Relationship Id="rId23" Type="http://schemas.openxmlformats.org/officeDocument/2006/relationships/tags" Target="../tags/tag1305.xml"/><Relationship Id="rId28" Type="http://schemas.openxmlformats.org/officeDocument/2006/relationships/tags" Target="../tags/tag1310.xml"/><Relationship Id="rId36" Type="http://schemas.openxmlformats.org/officeDocument/2006/relationships/tags" Target="../tags/tag1318.xml"/><Relationship Id="rId49" Type="http://schemas.openxmlformats.org/officeDocument/2006/relationships/tags" Target="../tags/tag1331.xml"/><Relationship Id="rId57" Type="http://schemas.openxmlformats.org/officeDocument/2006/relationships/tags" Target="../tags/tag1339.xml"/><Relationship Id="rId10" Type="http://schemas.openxmlformats.org/officeDocument/2006/relationships/tags" Target="../tags/tag1292.xml"/><Relationship Id="rId19" Type="http://schemas.openxmlformats.org/officeDocument/2006/relationships/tags" Target="../tags/tag1301.xml"/><Relationship Id="rId31" Type="http://schemas.openxmlformats.org/officeDocument/2006/relationships/tags" Target="../tags/tag1313.xml"/><Relationship Id="rId44" Type="http://schemas.openxmlformats.org/officeDocument/2006/relationships/tags" Target="../tags/tag1326.xml"/><Relationship Id="rId52" Type="http://schemas.openxmlformats.org/officeDocument/2006/relationships/tags" Target="../tags/tag1334.xml"/><Relationship Id="rId4" Type="http://schemas.openxmlformats.org/officeDocument/2006/relationships/tags" Target="../tags/tag1286.xml"/><Relationship Id="rId9" Type="http://schemas.openxmlformats.org/officeDocument/2006/relationships/tags" Target="../tags/tag1291.xml"/><Relationship Id="rId14" Type="http://schemas.openxmlformats.org/officeDocument/2006/relationships/tags" Target="../tags/tag1296.xml"/><Relationship Id="rId22" Type="http://schemas.openxmlformats.org/officeDocument/2006/relationships/tags" Target="../tags/tag1304.xml"/><Relationship Id="rId27" Type="http://schemas.openxmlformats.org/officeDocument/2006/relationships/tags" Target="../tags/tag1309.xml"/><Relationship Id="rId30" Type="http://schemas.openxmlformats.org/officeDocument/2006/relationships/tags" Target="../tags/tag1312.xml"/><Relationship Id="rId35" Type="http://schemas.openxmlformats.org/officeDocument/2006/relationships/tags" Target="../tags/tag1317.xml"/><Relationship Id="rId43" Type="http://schemas.openxmlformats.org/officeDocument/2006/relationships/tags" Target="../tags/tag1325.xml"/><Relationship Id="rId48" Type="http://schemas.openxmlformats.org/officeDocument/2006/relationships/tags" Target="../tags/tag1330.xml"/><Relationship Id="rId56" Type="http://schemas.openxmlformats.org/officeDocument/2006/relationships/tags" Target="../tags/tag1338.xml"/><Relationship Id="rId8" Type="http://schemas.openxmlformats.org/officeDocument/2006/relationships/tags" Target="../tags/tag1290.xml"/><Relationship Id="rId51" Type="http://schemas.openxmlformats.org/officeDocument/2006/relationships/tags" Target="../tags/tag1333.xml"/><Relationship Id="rId3" Type="http://schemas.openxmlformats.org/officeDocument/2006/relationships/tags" Target="../tags/tag1285.xml"/></Relationships>
</file>

<file path=ppt/slides/_rels/slide175.xml.rels><?xml version="1.0" encoding="UTF-8" standalone="yes"?>
<Relationships xmlns="http://schemas.openxmlformats.org/package/2006/relationships"><Relationship Id="rId13" Type="http://schemas.openxmlformats.org/officeDocument/2006/relationships/tags" Target="../tags/tag1353.xml"/><Relationship Id="rId18" Type="http://schemas.openxmlformats.org/officeDocument/2006/relationships/tags" Target="../tags/tag1358.xml"/><Relationship Id="rId26" Type="http://schemas.openxmlformats.org/officeDocument/2006/relationships/tags" Target="../tags/tag1366.xml"/><Relationship Id="rId39" Type="http://schemas.openxmlformats.org/officeDocument/2006/relationships/tags" Target="../tags/tag1379.xml"/><Relationship Id="rId21" Type="http://schemas.openxmlformats.org/officeDocument/2006/relationships/tags" Target="../tags/tag1361.xml"/><Relationship Id="rId34" Type="http://schemas.openxmlformats.org/officeDocument/2006/relationships/tags" Target="../tags/tag1374.xml"/><Relationship Id="rId42" Type="http://schemas.openxmlformats.org/officeDocument/2006/relationships/tags" Target="../tags/tag1382.xml"/><Relationship Id="rId47" Type="http://schemas.openxmlformats.org/officeDocument/2006/relationships/tags" Target="../tags/tag1387.xml"/><Relationship Id="rId50" Type="http://schemas.openxmlformats.org/officeDocument/2006/relationships/tags" Target="../tags/tag1390.xml"/><Relationship Id="rId55" Type="http://schemas.openxmlformats.org/officeDocument/2006/relationships/tags" Target="../tags/tag1395.xml"/><Relationship Id="rId63" Type="http://schemas.openxmlformats.org/officeDocument/2006/relationships/tags" Target="../tags/tag1403.xml"/><Relationship Id="rId68" Type="http://schemas.openxmlformats.org/officeDocument/2006/relationships/tags" Target="../tags/tag1408.xml"/><Relationship Id="rId7" Type="http://schemas.openxmlformats.org/officeDocument/2006/relationships/tags" Target="../tags/tag1347.xml"/><Relationship Id="rId71" Type="http://schemas.openxmlformats.org/officeDocument/2006/relationships/slideLayout" Target="../slideLayouts/slideLayout13.xml"/><Relationship Id="rId2" Type="http://schemas.openxmlformats.org/officeDocument/2006/relationships/tags" Target="../tags/tag1342.xml"/><Relationship Id="rId16" Type="http://schemas.openxmlformats.org/officeDocument/2006/relationships/tags" Target="../tags/tag1356.xml"/><Relationship Id="rId29" Type="http://schemas.openxmlformats.org/officeDocument/2006/relationships/tags" Target="../tags/tag1369.xml"/><Relationship Id="rId1" Type="http://schemas.openxmlformats.org/officeDocument/2006/relationships/tags" Target="../tags/tag1341.xml"/><Relationship Id="rId6" Type="http://schemas.openxmlformats.org/officeDocument/2006/relationships/tags" Target="../tags/tag1346.xml"/><Relationship Id="rId11" Type="http://schemas.openxmlformats.org/officeDocument/2006/relationships/tags" Target="../tags/tag1351.xml"/><Relationship Id="rId24" Type="http://schemas.openxmlformats.org/officeDocument/2006/relationships/tags" Target="../tags/tag1364.xml"/><Relationship Id="rId32" Type="http://schemas.openxmlformats.org/officeDocument/2006/relationships/tags" Target="../tags/tag1372.xml"/><Relationship Id="rId37" Type="http://schemas.openxmlformats.org/officeDocument/2006/relationships/tags" Target="../tags/tag1377.xml"/><Relationship Id="rId40" Type="http://schemas.openxmlformats.org/officeDocument/2006/relationships/tags" Target="../tags/tag1380.xml"/><Relationship Id="rId45" Type="http://schemas.openxmlformats.org/officeDocument/2006/relationships/tags" Target="../tags/tag1385.xml"/><Relationship Id="rId53" Type="http://schemas.openxmlformats.org/officeDocument/2006/relationships/tags" Target="../tags/tag1393.xml"/><Relationship Id="rId58" Type="http://schemas.openxmlformats.org/officeDocument/2006/relationships/tags" Target="../tags/tag1398.xml"/><Relationship Id="rId66" Type="http://schemas.openxmlformats.org/officeDocument/2006/relationships/tags" Target="../tags/tag1406.xml"/><Relationship Id="rId5" Type="http://schemas.openxmlformats.org/officeDocument/2006/relationships/tags" Target="../tags/tag1345.xml"/><Relationship Id="rId15" Type="http://schemas.openxmlformats.org/officeDocument/2006/relationships/tags" Target="../tags/tag1355.xml"/><Relationship Id="rId23" Type="http://schemas.openxmlformats.org/officeDocument/2006/relationships/tags" Target="../tags/tag1363.xml"/><Relationship Id="rId28" Type="http://schemas.openxmlformats.org/officeDocument/2006/relationships/tags" Target="../tags/tag1368.xml"/><Relationship Id="rId36" Type="http://schemas.openxmlformats.org/officeDocument/2006/relationships/tags" Target="../tags/tag1376.xml"/><Relationship Id="rId49" Type="http://schemas.openxmlformats.org/officeDocument/2006/relationships/tags" Target="../tags/tag1389.xml"/><Relationship Id="rId57" Type="http://schemas.openxmlformats.org/officeDocument/2006/relationships/tags" Target="../tags/tag1397.xml"/><Relationship Id="rId61" Type="http://schemas.openxmlformats.org/officeDocument/2006/relationships/tags" Target="../tags/tag1401.xml"/><Relationship Id="rId10" Type="http://schemas.openxmlformats.org/officeDocument/2006/relationships/tags" Target="../tags/tag1350.xml"/><Relationship Id="rId19" Type="http://schemas.openxmlformats.org/officeDocument/2006/relationships/tags" Target="../tags/tag1359.xml"/><Relationship Id="rId31" Type="http://schemas.openxmlformats.org/officeDocument/2006/relationships/tags" Target="../tags/tag1371.xml"/><Relationship Id="rId44" Type="http://schemas.openxmlformats.org/officeDocument/2006/relationships/tags" Target="../tags/tag1384.xml"/><Relationship Id="rId52" Type="http://schemas.openxmlformats.org/officeDocument/2006/relationships/tags" Target="../tags/tag1392.xml"/><Relationship Id="rId60" Type="http://schemas.openxmlformats.org/officeDocument/2006/relationships/tags" Target="../tags/tag1400.xml"/><Relationship Id="rId65" Type="http://schemas.openxmlformats.org/officeDocument/2006/relationships/tags" Target="../tags/tag1405.xml"/><Relationship Id="rId4" Type="http://schemas.openxmlformats.org/officeDocument/2006/relationships/tags" Target="../tags/tag1344.xml"/><Relationship Id="rId9" Type="http://schemas.openxmlformats.org/officeDocument/2006/relationships/tags" Target="../tags/tag1349.xml"/><Relationship Id="rId14" Type="http://schemas.openxmlformats.org/officeDocument/2006/relationships/tags" Target="../tags/tag1354.xml"/><Relationship Id="rId22" Type="http://schemas.openxmlformats.org/officeDocument/2006/relationships/tags" Target="../tags/tag1362.xml"/><Relationship Id="rId27" Type="http://schemas.openxmlformats.org/officeDocument/2006/relationships/tags" Target="../tags/tag1367.xml"/><Relationship Id="rId30" Type="http://schemas.openxmlformats.org/officeDocument/2006/relationships/tags" Target="../tags/tag1370.xml"/><Relationship Id="rId35" Type="http://schemas.openxmlformats.org/officeDocument/2006/relationships/tags" Target="../tags/tag1375.xml"/><Relationship Id="rId43" Type="http://schemas.openxmlformats.org/officeDocument/2006/relationships/tags" Target="../tags/tag1383.xml"/><Relationship Id="rId48" Type="http://schemas.openxmlformats.org/officeDocument/2006/relationships/tags" Target="../tags/tag1388.xml"/><Relationship Id="rId56" Type="http://schemas.openxmlformats.org/officeDocument/2006/relationships/tags" Target="../tags/tag1396.xml"/><Relationship Id="rId64" Type="http://schemas.openxmlformats.org/officeDocument/2006/relationships/tags" Target="../tags/tag1404.xml"/><Relationship Id="rId69" Type="http://schemas.openxmlformats.org/officeDocument/2006/relationships/tags" Target="../tags/tag1409.xml"/><Relationship Id="rId8" Type="http://schemas.openxmlformats.org/officeDocument/2006/relationships/tags" Target="../tags/tag1348.xml"/><Relationship Id="rId51" Type="http://schemas.openxmlformats.org/officeDocument/2006/relationships/tags" Target="../tags/tag1391.xml"/><Relationship Id="rId3" Type="http://schemas.openxmlformats.org/officeDocument/2006/relationships/tags" Target="../tags/tag1343.xml"/><Relationship Id="rId12" Type="http://schemas.openxmlformats.org/officeDocument/2006/relationships/tags" Target="../tags/tag1352.xml"/><Relationship Id="rId17" Type="http://schemas.openxmlformats.org/officeDocument/2006/relationships/tags" Target="../tags/tag1357.xml"/><Relationship Id="rId25" Type="http://schemas.openxmlformats.org/officeDocument/2006/relationships/tags" Target="../tags/tag1365.xml"/><Relationship Id="rId33" Type="http://schemas.openxmlformats.org/officeDocument/2006/relationships/tags" Target="../tags/tag1373.xml"/><Relationship Id="rId38" Type="http://schemas.openxmlformats.org/officeDocument/2006/relationships/tags" Target="../tags/tag1378.xml"/><Relationship Id="rId46" Type="http://schemas.openxmlformats.org/officeDocument/2006/relationships/tags" Target="../tags/tag1386.xml"/><Relationship Id="rId59" Type="http://schemas.openxmlformats.org/officeDocument/2006/relationships/tags" Target="../tags/tag1399.xml"/><Relationship Id="rId67" Type="http://schemas.openxmlformats.org/officeDocument/2006/relationships/tags" Target="../tags/tag1407.xml"/><Relationship Id="rId20" Type="http://schemas.openxmlformats.org/officeDocument/2006/relationships/tags" Target="../tags/tag1360.xml"/><Relationship Id="rId41" Type="http://schemas.openxmlformats.org/officeDocument/2006/relationships/tags" Target="../tags/tag1381.xml"/><Relationship Id="rId54" Type="http://schemas.openxmlformats.org/officeDocument/2006/relationships/tags" Target="../tags/tag1394.xml"/><Relationship Id="rId62" Type="http://schemas.openxmlformats.org/officeDocument/2006/relationships/tags" Target="../tags/tag1402.xml"/><Relationship Id="rId70" Type="http://schemas.openxmlformats.org/officeDocument/2006/relationships/tags" Target="../tags/tag1410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tags" Target="../tags/tag1413.xml"/><Relationship Id="rId2" Type="http://schemas.openxmlformats.org/officeDocument/2006/relationships/tags" Target="../tags/tag1412.xml"/><Relationship Id="rId1" Type="http://schemas.openxmlformats.org/officeDocument/2006/relationships/tags" Target="../tags/tag141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14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tags" Target="../tags/tag1417.xml"/><Relationship Id="rId2" Type="http://schemas.openxmlformats.org/officeDocument/2006/relationships/tags" Target="../tags/tag1416.xml"/><Relationship Id="rId1" Type="http://schemas.openxmlformats.org/officeDocument/2006/relationships/tags" Target="../tags/tag141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19.xml"/><Relationship Id="rId4" Type="http://schemas.openxmlformats.org/officeDocument/2006/relationships/tags" Target="../tags/tag1418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tags" Target="../tags/tag1422.xml"/><Relationship Id="rId2" Type="http://schemas.openxmlformats.org/officeDocument/2006/relationships/tags" Target="../tags/tag1421.xml"/><Relationship Id="rId1" Type="http://schemas.openxmlformats.org/officeDocument/2006/relationships/tags" Target="../tags/tag142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24.xml"/><Relationship Id="rId4" Type="http://schemas.openxmlformats.org/officeDocument/2006/relationships/tags" Target="../tags/tag142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tags" Target="../tags/tag1427.xml"/><Relationship Id="rId2" Type="http://schemas.openxmlformats.org/officeDocument/2006/relationships/tags" Target="../tags/tag1426.xml"/><Relationship Id="rId1" Type="http://schemas.openxmlformats.org/officeDocument/2006/relationships/tags" Target="../tags/tag142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11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tags" Target="../tags/tag1431.xml"/><Relationship Id="rId2" Type="http://schemas.openxmlformats.org/officeDocument/2006/relationships/tags" Target="../tags/tag1430.xml"/><Relationship Id="rId1" Type="http://schemas.openxmlformats.org/officeDocument/2006/relationships/tags" Target="../tags/tag142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33.xml"/><Relationship Id="rId4" Type="http://schemas.openxmlformats.org/officeDocument/2006/relationships/tags" Target="../tags/tag143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tags" Target="../tags/tag1436.xml"/><Relationship Id="rId2" Type="http://schemas.openxmlformats.org/officeDocument/2006/relationships/tags" Target="../tags/tag1435.xml"/><Relationship Id="rId1" Type="http://schemas.openxmlformats.org/officeDocument/2006/relationships/tags" Target="../tags/tag143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38.xml"/><Relationship Id="rId4" Type="http://schemas.openxmlformats.org/officeDocument/2006/relationships/tags" Target="../tags/tag1437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tags" Target="../tags/tag1441.xml"/><Relationship Id="rId2" Type="http://schemas.openxmlformats.org/officeDocument/2006/relationships/tags" Target="../tags/tag1440.xml"/><Relationship Id="rId1" Type="http://schemas.openxmlformats.org/officeDocument/2006/relationships/tags" Target="../tags/tag143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43.xml"/><Relationship Id="rId4" Type="http://schemas.openxmlformats.org/officeDocument/2006/relationships/tags" Target="../tags/tag144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tags" Target="../tags/tag1446.xml"/><Relationship Id="rId7" Type="http://schemas.openxmlformats.org/officeDocument/2006/relationships/image" Target="../media/image40.png"/><Relationship Id="rId2" Type="http://schemas.openxmlformats.org/officeDocument/2006/relationships/tags" Target="../tags/tag1445.xml"/><Relationship Id="rId1" Type="http://schemas.openxmlformats.org/officeDocument/2006/relationships/tags" Target="../tags/tag144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48.xml"/><Relationship Id="rId4" Type="http://schemas.openxmlformats.org/officeDocument/2006/relationships/tags" Target="../tags/tag144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tags" Target="../tags/tag1451.xml"/><Relationship Id="rId7" Type="http://schemas.openxmlformats.org/officeDocument/2006/relationships/image" Target="../media/image41.png"/><Relationship Id="rId2" Type="http://schemas.openxmlformats.org/officeDocument/2006/relationships/tags" Target="../tags/tag1450.xml"/><Relationship Id="rId1" Type="http://schemas.openxmlformats.org/officeDocument/2006/relationships/tags" Target="../tags/tag144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53.xml"/><Relationship Id="rId4" Type="http://schemas.openxmlformats.org/officeDocument/2006/relationships/tags" Target="../tags/tag145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tags" Target="../tags/tag1456.xml"/><Relationship Id="rId7" Type="http://schemas.openxmlformats.org/officeDocument/2006/relationships/image" Target="../media/image42.png"/><Relationship Id="rId2" Type="http://schemas.openxmlformats.org/officeDocument/2006/relationships/tags" Target="../tags/tag1455.xml"/><Relationship Id="rId1" Type="http://schemas.openxmlformats.org/officeDocument/2006/relationships/tags" Target="../tags/tag145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58.xml"/><Relationship Id="rId4" Type="http://schemas.openxmlformats.org/officeDocument/2006/relationships/tags" Target="../tags/tag145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tags" Target="../tags/tag1461.xml"/><Relationship Id="rId2" Type="http://schemas.openxmlformats.org/officeDocument/2006/relationships/tags" Target="../tags/tag1460.xml"/><Relationship Id="rId1" Type="http://schemas.openxmlformats.org/officeDocument/2006/relationships/tags" Target="../tags/tag145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63.xml"/><Relationship Id="rId4" Type="http://schemas.openxmlformats.org/officeDocument/2006/relationships/tags" Target="../tags/tag1462.xml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tags" Target="../tags/tag1471.xml"/><Relationship Id="rId13" Type="http://schemas.openxmlformats.org/officeDocument/2006/relationships/tags" Target="../tags/tag1476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1466.xml"/><Relationship Id="rId7" Type="http://schemas.openxmlformats.org/officeDocument/2006/relationships/tags" Target="../tags/tag1470.xml"/><Relationship Id="rId12" Type="http://schemas.openxmlformats.org/officeDocument/2006/relationships/tags" Target="../tags/tag1475.xml"/><Relationship Id="rId17" Type="http://schemas.openxmlformats.org/officeDocument/2006/relationships/tags" Target="../tags/tag1480.xml"/><Relationship Id="rId2" Type="http://schemas.openxmlformats.org/officeDocument/2006/relationships/tags" Target="../tags/tag1465.xml"/><Relationship Id="rId16" Type="http://schemas.openxmlformats.org/officeDocument/2006/relationships/tags" Target="../tags/tag1479.xml"/><Relationship Id="rId1" Type="http://schemas.openxmlformats.org/officeDocument/2006/relationships/tags" Target="../tags/tag1464.xml"/><Relationship Id="rId6" Type="http://schemas.openxmlformats.org/officeDocument/2006/relationships/tags" Target="../tags/tag1469.xml"/><Relationship Id="rId11" Type="http://schemas.openxmlformats.org/officeDocument/2006/relationships/tags" Target="../tags/tag1474.xml"/><Relationship Id="rId5" Type="http://schemas.openxmlformats.org/officeDocument/2006/relationships/tags" Target="../tags/tag1468.xml"/><Relationship Id="rId15" Type="http://schemas.openxmlformats.org/officeDocument/2006/relationships/tags" Target="../tags/tag1478.xml"/><Relationship Id="rId10" Type="http://schemas.openxmlformats.org/officeDocument/2006/relationships/tags" Target="../tags/tag1473.xml"/><Relationship Id="rId4" Type="http://schemas.openxmlformats.org/officeDocument/2006/relationships/tags" Target="../tags/tag1467.xml"/><Relationship Id="rId9" Type="http://schemas.openxmlformats.org/officeDocument/2006/relationships/tags" Target="../tags/tag1472.xml"/><Relationship Id="rId14" Type="http://schemas.openxmlformats.org/officeDocument/2006/relationships/tags" Target="../tags/tag1477.xml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tags" Target="../tags/tag1488.xml"/><Relationship Id="rId13" Type="http://schemas.openxmlformats.org/officeDocument/2006/relationships/tags" Target="../tags/tag1493.xml"/><Relationship Id="rId18" Type="http://schemas.openxmlformats.org/officeDocument/2006/relationships/tags" Target="../tags/tag1498.xml"/><Relationship Id="rId3" Type="http://schemas.openxmlformats.org/officeDocument/2006/relationships/tags" Target="../tags/tag1483.xml"/><Relationship Id="rId21" Type="http://schemas.openxmlformats.org/officeDocument/2006/relationships/tags" Target="../tags/tag1501.xml"/><Relationship Id="rId7" Type="http://schemas.openxmlformats.org/officeDocument/2006/relationships/tags" Target="../tags/tag1487.xml"/><Relationship Id="rId12" Type="http://schemas.openxmlformats.org/officeDocument/2006/relationships/tags" Target="../tags/tag1492.xml"/><Relationship Id="rId17" Type="http://schemas.openxmlformats.org/officeDocument/2006/relationships/tags" Target="../tags/tag1497.xml"/><Relationship Id="rId2" Type="http://schemas.openxmlformats.org/officeDocument/2006/relationships/tags" Target="../tags/tag1482.xml"/><Relationship Id="rId16" Type="http://schemas.openxmlformats.org/officeDocument/2006/relationships/tags" Target="../tags/tag1496.xml"/><Relationship Id="rId20" Type="http://schemas.openxmlformats.org/officeDocument/2006/relationships/tags" Target="../tags/tag1500.xml"/><Relationship Id="rId1" Type="http://schemas.openxmlformats.org/officeDocument/2006/relationships/tags" Target="../tags/tag1481.xml"/><Relationship Id="rId6" Type="http://schemas.openxmlformats.org/officeDocument/2006/relationships/tags" Target="../tags/tag1486.xml"/><Relationship Id="rId11" Type="http://schemas.openxmlformats.org/officeDocument/2006/relationships/tags" Target="../tags/tag1491.xml"/><Relationship Id="rId5" Type="http://schemas.openxmlformats.org/officeDocument/2006/relationships/tags" Target="../tags/tag1485.xml"/><Relationship Id="rId15" Type="http://schemas.openxmlformats.org/officeDocument/2006/relationships/tags" Target="../tags/tag1495.xml"/><Relationship Id="rId10" Type="http://schemas.openxmlformats.org/officeDocument/2006/relationships/tags" Target="../tags/tag1490.xml"/><Relationship Id="rId19" Type="http://schemas.openxmlformats.org/officeDocument/2006/relationships/tags" Target="../tags/tag1499.xml"/><Relationship Id="rId4" Type="http://schemas.openxmlformats.org/officeDocument/2006/relationships/tags" Target="../tags/tag1484.xml"/><Relationship Id="rId9" Type="http://schemas.openxmlformats.org/officeDocument/2006/relationships/tags" Target="../tags/tag1489.xml"/><Relationship Id="rId14" Type="http://schemas.openxmlformats.org/officeDocument/2006/relationships/tags" Target="../tags/tag1494.xml"/><Relationship Id="rId22" Type="http://schemas.openxmlformats.org/officeDocument/2006/relationships/slideLayout" Target="../slideLayouts/slideLayout13.xml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tags" Target="../tags/tag1509.xml"/><Relationship Id="rId13" Type="http://schemas.openxmlformats.org/officeDocument/2006/relationships/tags" Target="../tags/tag1514.xml"/><Relationship Id="rId18" Type="http://schemas.openxmlformats.org/officeDocument/2006/relationships/tags" Target="../tags/tag1519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1504.xml"/><Relationship Id="rId21" Type="http://schemas.openxmlformats.org/officeDocument/2006/relationships/tags" Target="../tags/tag1522.xml"/><Relationship Id="rId7" Type="http://schemas.openxmlformats.org/officeDocument/2006/relationships/tags" Target="../tags/tag1508.xml"/><Relationship Id="rId12" Type="http://schemas.openxmlformats.org/officeDocument/2006/relationships/tags" Target="../tags/tag1513.xml"/><Relationship Id="rId17" Type="http://schemas.openxmlformats.org/officeDocument/2006/relationships/tags" Target="../tags/tag1518.xml"/><Relationship Id="rId25" Type="http://schemas.openxmlformats.org/officeDocument/2006/relationships/tags" Target="../tags/tag1526.xml"/><Relationship Id="rId2" Type="http://schemas.openxmlformats.org/officeDocument/2006/relationships/tags" Target="../tags/tag1503.xml"/><Relationship Id="rId16" Type="http://schemas.openxmlformats.org/officeDocument/2006/relationships/tags" Target="../tags/tag1517.xml"/><Relationship Id="rId20" Type="http://schemas.openxmlformats.org/officeDocument/2006/relationships/tags" Target="../tags/tag1521.xml"/><Relationship Id="rId1" Type="http://schemas.openxmlformats.org/officeDocument/2006/relationships/tags" Target="../tags/tag1502.xml"/><Relationship Id="rId6" Type="http://schemas.openxmlformats.org/officeDocument/2006/relationships/tags" Target="../tags/tag1507.xml"/><Relationship Id="rId11" Type="http://schemas.openxmlformats.org/officeDocument/2006/relationships/tags" Target="../tags/tag1512.xml"/><Relationship Id="rId24" Type="http://schemas.openxmlformats.org/officeDocument/2006/relationships/tags" Target="../tags/tag1525.xml"/><Relationship Id="rId5" Type="http://schemas.openxmlformats.org/officeDocument/2006/relationships/tags" Target="../tags/tag1506.xml"/><Relationship Id="rId15" Type="http://schemas.openxmlformats.org/officeDocument/2006/relationships/tags" Target="../tags/tag1516.xml"/><Relationship Id="rId23" Type="http://schemas.openxmlformats.org/officeDocument/2006/relationships/tags" Target="../tags/tag1524.xml"/><Relationship Id="rId10" Type="http://schemas.openxmlformats.org/officeDocument/2006/relationships/tags" Target="../tags/tag1511.xml"/><Relationship Id="rId19" Type="http://schemas.openxmlformats.org/officeDocument/2006/relationships/tags" Target="../tags/tag1520.xml"/><Relationship Id="rId4" Type="http://schemas.openxmlformats.org/officeDocument/2006/relationships/tags" Target="../tags/tag1505.xml"/><Relationship Id="rId9" Type="http://schemas.openxmlformats.org/officeDocument/2006/relationships/tags" Target="../tags/tag1510.xml"/><Relationship Id="rId14" Type="http://schemas.openxmlformats.org/officeDocument/2006/relationships/tags" Target="../tags/tag1515.xml"/><Relationship Id="rId22" Type="http://schemas.openxmlformats.org/officeDocument/2006/relationships/tags" Target="../tags/tag15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5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tags" Target="../tags/tag152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528.xml"/><Relationship Id="rId1" Type="http://schemas.openxmlformats.org/officeDocument/2006/relationships/tags" Target="../tags/tag1527.xml"/><Relationship Id="rId6" Type="http://schemas.openxmlformats.org/officeDocument/2006/relationships/tags" Target="../tags/tag1532.xml"/><Relationship Id="rId5" Type="http://schemas.openxmlformats.org/officeDocument/2006/relationships/tags" Target="../tags/tag1531.xml"/><Relationship Id="rId4" Type="http://schemas.openxmlformats.org/officeDocument/2006/relationships/tags" Target="../tags/tag1530.xml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tags" Target="../tags/tag1540.xml"/><Relationship Id="rId13" Type="http://schemas.openxmlformats.org/officeDocument/2006/relationships/tags" Target="../tags/tag1545.xml"/><Relationship Id="rId18" Type="http://schemas.openxmlformats.org/officeDocument/2006/relationships/tags" Target="../tags/tag1550.xml"/><Relationship Id="rId26" Type="http://schemas.openxmlformats.org/officeDocument/2006/relationships/tags" Target="../tags/tag1558.xml"/><Relationship Id="rId39" Type="http://schemas.openxmlformats.org/officeDocument/2006/relationships/tags" Target="../tags/tag1571.xml"/><Relationship Id="rId3" Type="http://schemas.openxmlformats.org/officeDocument/2006/relationships/tags" Target="../tags/tag1535.xml"/><Relationship Id="rId21" Type="http://schemas.openxmlformats.org/officeDocument/2006/relationships/tags" Target="../tags/tag1553.xml"/><Relationship Id="rId34" Type="http://schemas.openxmlformats.org/officeDocument/2006/relationships/tags" Target="../tags/tag1566.xml"/><Relationship Id="rId42" Type="http://schemas.openxmlformats.org/officeDocument/2006/relationships/slideLayout" Target="../slideLayouts/slideLayout13.xml"/><Relationship Id="rId7" Type="http://schemas.openxmlformats.org/officeDocument/2006/relationships/tags" Target="../tags/tag1539.xml"/><Relationship Id="rId12" Type="http://schemas.openxmlformats.org/officeDocument/2006/relationships/tags" Target="../tags/tag1544.xml"/><Relationship Id="rId17" Type="http://schemas.openxmlformats.org/officeDocument/2006/relationships/tags" Target="../tags/tag1549.xml"/><Relationship Id="rId25" Type="http://schemas.openxmlformats.org/officeDocument/2006/relationships/tags" Target="../tags/tag1557.xml"/><Relationship Id="rId33" Type="http://schemas.openxmlformats.org/officeDocument/2006/relationships/tags" Target="../tags/tag1565.xml"/><Relationship Id="rId38" Type="http://schemas.openxmlformats.org/officeDocument/2006/relationships/tags" Target="../tags/tag1570.xml"/><Relationship Id="rId2" Type="http://schemas.openxmlformats.org/officeDocument/2006/relationships/tags" Target="../tags/tag1534.xml"/><Relationship Id="rId16" Type="http://schemas.openxmlformats.org/officeDocument/2006/relationships/tags" Target="../tags/tag1548.xml"/><Relationship Id="rId20" Type="http://schemas.openxmlformats.org/officeDocument/2006/relationships/tags" Target="../tags/tag1552.xml"/><Relationship Id="rId29" Type="http://schemas.openxmlformats.org/officeDocument/2006/relationships/tags" Target="../tags/tag1561.xml"/><Relationship Id="rId41" Type="http://schemas.openxmlformats.org/officeDocument/2006/relationships/tags" Target="../tags/tag1573.xml"/><Relationship Id="rId1" Type="http://schemas.openxmlformats.org/officeDocument/2006/relationships/tags" Target="../tags/tag1533.xml"/><Relationship Id="rId6" Type="http://schemas.openxmlformats.org/officeDocument/2006/relationships/tags" Target="../tags/tag1538.xml"/><Relationship Id="rId11" Type="http://schemas.openxmlformats.org/officeDocument/2006/relationships/tags" Target="../tags/tag1543.xml"/><Relationship Id="rId24" Type="http://schemas.openxmlformats.org/officeDocument/2006/relationships/tags" Target="../tags/tag1556.xml"/><Relationship Id="rId32" Type="http://schemas.openxmlformats.org/officeDocument/2006/relationships/tags" Target="../tags/tag1564.xml"/><Relationship Id="rId37" Type="http://schemas.openxmlformats.org/officeDocument/2006/relationships/tags" Target="../tags/tag1569.xml"/><Relationship Id="rId40" Type="http://schemas.openxmlformats.org/officeDocument/2006/relationships/tags" Target="../tags/tag1572.xml"/><Relationship Id="rId5" Type="http://schemas.openxmlformats.org/officeDocument/2006/relationships/tags" Target="../tags/tag1537.xml"/><Relationship Id="rId15" Type="http://schemas.openxmlformats.org/officeDocument/2006/relationships/tags" Target="../tags/tag1547.xml"/><Relationship Id="rId23" Type="http://schemas.openxmlformats.org/officeDocument/2006/relationships/tags" Target="../tags/tag1555.xml"/><Relationship Id="rId28" Type="http://schemas.openxmlformats.org/officeDocument/2006/relationships/tags" Target="../tags/tag1560.xml"/><Relationship Id="rId36" Type="http://schemas.openxmlformats.org/officeDocument/2006/relationships/tags" Target="../tags/tag1568.xml"/><Relationship Id="rId10" Type="http://schemas.openxmlformats.org/officeDocument/2006/relationships/tags" Target="../tags/tag1542.xml"/><Relationship Id="rId19" Type="http://schemas.openxmlformats.org/officeDocument/2006/relationships/tags" Target="../tags/tag1551.xml"/><Relationship Id="rId31" Type="http://schemas.openxmlformats.org/officeDocument/2006/relationships/tags" Target="../tags/tag1563.xml"/><Relationship Id="rId4" Type="http://schemas.openxmlformats.org/officeDocument/2006/relationships/tags" Target="../tags/tag1536.xml"/><Relationship Id="rId9" Type="http://schemas.openxmlformats.org/officeDocument/2006/relationships/tags" Target="../tags/tag1541.xml"/><Relationship Id="rId14" Type="http://schemas.openxmlformats.org/officeDocument/2006/relationships/tags" Target="../tags/tag1546.xml"/><Relationship Id="rId22" Type="http://schemas.openxmlformats.org/officeDocument/2006/relationships/tags" Target="../tags/tag1554.xml"/><Relationship Id="rId27" Type="http://schemas.openxmlformats.org/officeDocument/2006/relationships/tags" Target="../tags/tag1559.xml"/><Relationship Id="rId30" Type="http://schemas.openxmlformats.org/officeDocument/2006/relationships/tags" Target="../tags/tag1562.xml"/><Relationship Id="rId35" Type="http://schemas.openxmlformats.org/officeDocument/2006/relationships/tags" Target="../tags/tag1567.xml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tags" Target="../tags/tag1581.xml"/><Relationship Id="rId13" Type="http://schemas.openxmlformats.org/officeDocument/2006/relationships/tags" Target="../tags/tag1586.xml"/><Relationship Id="rId18" Type="http://schemas.openxmlformats.org/officeDocument/2006/relationships/tags" Target="../tags/tag1591.xml"/><Relationship Id="rId3" Type="http://schemas.openxmlformats.org/officeDocument/2006/relationships/tags" Target="../tags/tag1576.xml"/><Relationship Id="rId7" Type="http://schemas.openxmlformats.org/officeDocument/2006/relationships/tags" Target="../tags/tag1580.xml"/><Relationship Id="rId12" Type="http://schemas.openxmlformats.org/officeDocument/2006/relationships/tags" Target="../tags/tag1585.xml"/><Relationship Id="rId17" Type="http://schemas.openxmlformats.org/officeDocument/2006/relationships/tags" Target="../tags/tag1590.xml"/><Relationship Id="rId2" Type="http://schemas.openxmlformats.org/officeDocument/2006/relationships/tags" Target="../tags/tag1575.xml"/><Relationship Id="rId16" Type="http://schemas.openxmlformats.org/officeDocument/2006/relationships/tags" Target="../tags/tag1589.xml"/><Relationship Id="rId1" Type="http://schemas.openxmlformats.org/officeDocument/2006/relationships/tags" Target="../tags/tag1574.xml"/><Relationship Id="rId6" Type="http://schemas.openxmlformats.org/officeDocument/2006/relationships/tags" Target="../tags/tag1579.xml"/><Relationship Id="rId11" Type="http://schemas.openxmlformats.org/officeDocument/2006/relationships/tags" Target="../tags/tag1584.xml"/><Relationship Id="rId5" Type="http://schemas.openxmlformats.org/officeDocument/2006/relationships/tags" Target="../tags/tag1578.xml"/><Relationship Id="rId15" Type="http://schemas.openxmlformats.org/officeDocument/2006/relationships/tags" Target="../tags/tag1588.xml"/><Relationship Id="rId10" Type="http://schemas.openxmlformats.org/officeDocument/2006/relationships/tags" Target="../tags/tag1583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1577.xml"/><Relationship Id="rId9" Type="http://schemas.openxmlformats.org/officeDocument/2006/relationships/tags" Target="../tags/tag1582.xml"/><Relationship Id="rId14" Type="http://schemas.openxmlformats.org/officeDocument/2006/relationships/tags" Target="../tags/tag1587.xml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tags" Target="../tags/tag1599.xml"/><Relationship Id="rId13" Type="http://schemas.openxmlformats.org/officeDocument/2006/relationships/tags" Target="../tags/tag1604.xml"/><Relationship Id="rId18" Type="http://schemas.openxmlformats.org/officeDocument/2006/relationships/tags" Target="../tags/tag1609.xml"/><Relationship Id="rId3" Type="http://schemas.openxmlformats.org/officeDocument/2006/relationships/tags" Target="../tags/tag1594.xml"/><Relationship Id="rId21" Type="http://schemas.openxmlformats.org/officeDocument/2006/relationships/tags" Target="../tags/tag1612.xml"/><Relationship Id="rId7" Type="http://schemas.openxmlformats.org/officeDocument/2006/relationships/tags" Target="../tags/tag1598.xml"/><Relationship Id="rId12" Type="http://schemas.openxmlformats.org/officeDocument/2006/relationships/tags" Target="../tags/tag1603.xml"/><Relationship Id="rId17" Type="http://schemas.openxmlformats.org/officeDocument/2006/relationships/tags" Target="../tags/tag1608.xml"/><Relationship Id="rId2" Type="http://schemas.openxmlformats.org/officeDocument/2006/relationships/tags" Target="../tags/tag1593.xml"/><Relationship Id="rId16" Type="http://schemas.openxmlformats.org/officeDocument/2006/relationships/tags" Target="../tags/tag1607.xml"/><Relationship Id="rId20" Type="http://schemas.openxmlformats.org/officeDocument/2006/relationships/tags" Target="../tags/tag1611.xml"/><Relationship Id="rId1" Type="http://schemas.openxmlformats.org/officeDocument/2006/relationships/tags" Target="../tags/tag1592.xml"/><Relationship Id="rId6" Type="http://schemas.openxmlformats.org/officeDocument/2006/relationships/tags" Target="../tags/tag1597.xml"/><Relationship Id="rId11" Type="http://schemas.openxmlformats.org/officeDocument/2006/relationships/tags" Target="../tags/tag1602.xml"/><Relationship Id="rId5" Type="http://schemas.openxmlformats.org/officeDocument/2006/relationships/tags" Target="../tags/tag1596.xml"/><Relationship Id="rId15" Type="http://schemas.openxmlformats.org/officeDocument/2006/relationships/tags" Target="../tags/tag1606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1601.xml"/><Relationship Id="rId19" Type="http://schemas.openxmlformats.org/officeDocument/2006/relationships/tags" Target="../tags/tag1610.xml"/><Relationship Id="rId4" Type="http://schemas.openxmlformats.org/officeDocument/2006/relationships/tags" Target="../tags/tag1595.xml"/><Relationship Id="rId9" Type="http://schemas.openxmlformats.org/officeDocument/2006/relationships/tags" Target="../tags/tag1600.xml"/><Relationship Id="rId14" Type="http://schemas.openxmlformats.org/officeDocument/2006/relationships/tags" Target="../tags/tag1605.xml"/><Relationship Id="rId22" Type="http://schemas.openxmlformats.org/officeDocument/2006/relationships/tags" Target="../tags/tag1613.xml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tags" Target="../tags/tag1621.xml"/><Relationship Id="rId13" Type="http://schemas.openxmlformats.org/officeDocument/2006/relationships/tags" Target="../tags/tag1626.xml"/><Relationship Id="rId18" Type="http://schemas.openxmlformats.org/officeDocument/2006/relationships/tags" Target="../tags/tag1631.xml"/><Relationship Id="rId26" Type="http://schemas.openxmlformats.org/officeDocument/2006/relationships/tags" Target="../tags/tag1639.xml"/><Relationship Id="rId3" Type="http://schemas.openxmlformats.org/officeDocument/2006/relationships/tags" Target="../tags/tag1616.xml"/><Relationship Id="rId21" Type="http://schemas.openxmlformats.org/officeDocument/2006/relationships/tags" Target="../tags/tag1634.xml"/><Relationship Id="rId7" Type="http://schemas.openxmlformats.org/officeDocument/2006/relationships/tags" Target="../tags/tag1620.xml"/><Relationship Id="rId12" Type="http://schemas.openxmlformats.org/officeDocument/2006/relationships/tags" Target="../tags/tag1625.xml"/><Relationship Id="rId17" Type="http://schemas.openxmlformats.org/officeDocument/2006/relationships/tags" Target="../tags/tag1630.xml"/><Relationship Id="rId25" Type="http://schemas.openxmlformats.org/officeDocument/2006/relationships/tags" Target="../tags/tag1638.xml"/><Relationship Id="rId2" Type="http://schemas.openxmlformats.org/officeDocument/2006/relationships/tags" Target="../tags/tag1615.xml"/><Relationship Id="rId16" Type="http://schemas.openxmlformats.org/officeDocument/2006/relationships/tags" Target="../tags/tag1629.xml"/><Relationship Id="rId20" Type="http://schemas.openxmlformats.org/officeDocument/2006/relationships/tags" Target="../tags/tag1633.xml"/><Relationship Id="rId1" Type="http://schemas.openxmlformats.org/officeDocument/2006/relationships/tags" Target="../tags/tag1614.xml"/><Relationship Id="rId6" Type="http://schemas.openxmlformats.org/officeDocument/2006/relationships/tags" Target="../tags/tag1619.xml"/><Relationship Id="rId11" Type="http://schemas.openxmlformats.org/officeDocument/2006/relationships/tags" Target="../tags/tag1624.xml"/><Relationship Id="rId24" Type="http://schemas.openxmlformats.org/officeDocument/2006/relationships/tags" Target="../tags/tag1637.xml"/><Relationship Id="rId5" Type="http://schemas.openxmlformats.org/officeDocument/2006/relationships/tags" Target="../tags/tag1618.xml"/><Relationship Id="rId15" Type="http://schemas.openxmlformats.org/officeDocument/2006/relationships/tags" Target="../tags/tag1628.xml"/><Relationship Id="rId23" Type="http://schemas.openxmlformats.org/officeDocument/2006/relationships/tags" Target="../tags/tag1636.xml"/><Relationship Id="rId10" Type="http://schemas.openxmlformats.org/officeDocument/2006/relationships/tags" Target="../tags/tag1623.xml"/><Relationship Id="rId19" Type="http://schemas.openxmlformats.org/officeDocument/2006/relationships/tags" Target="../tags/tag1632.xml"/><Relationship Id="rId4" Type="http://schemas.openxmlformats.org/officeDocument/2006/relationships/tags" Target="../tags/tag1617.xml"/><Relationship Id="rId9" Type="http://schemas.openxmlformats.org/officeDocument/2006/relationships/tags" Target="../tags/tag1622.xml"/><Relationship Id="rId14" Type="http://schemas.openxmlformats.org/officeDocument/2006/relationships/tags" Target="../tags/tag1627.xml"/><Relationship Id="rId22" Type="http://schemas.openxmlformats.org/officeDocument/2006/relationships/tags" Target="../tags/tag1635.xml"/><Relationship Id="rId27" Type="http://schemas.openxmlformats.org/officeDocument/2006/relationships/slideLayout" Target="../slideLayouts/slideLayout13.xml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tags" Target="../tags/tag1647.xml"/><Relationship Id="rId13" Type="http://schemas.openxmlformats.org/officeDocument/2006/relationships/tags" Target="../tags/tag1652.xml"/><Relationship Id="rId18" Type="http://schemas.openxmlformats.org/officeDocument/2006/relationships/tags" Target="../tags/tag1657.xml"/><Relationship Id="rId26" Type="http://schemas.openxmlformats.org/officeDocument/2006/relationships/tags" Target="../tags/tag1665.xml"/><Relationship Id="rId3" Type="http://schemas.openxmlformats.org/officeDocument/2006/relationships/tags" Target="../tags/tag1642.xml"/><Relationship Id="rId21" Type="http://schemas.openxmlformats.org/officeDocument/2006/relationships/tags" Target="../tags/tag1660.xml"/><Relationship Id="rId7" Type="http://schemas.openxmlformats.org/officeDocument/2006/relationships/tags" Target="../tags/tag1646.xml"/><Relationship Id="rId12" Type="http://schemas.openxmlformats.org/officeDocument/2006/relationships/tags" Target="../tags/tag1651.xml"/><Relationship Id="rId17" Type="http://schemas.openxmlformats.org/officeDocument/2006/relationships/tags" Target="../tags/tag1656.xml"/><Relationship Id="rId25" Type="http://schemas.openxmlformats.org/officeDocument/2006/relationships/tags" Target="../tags/tag1664.xml"/><Relationship Id="rId2" Type="http://schemas.openxmlformats.org/officeDocument/2006/relationships/tags" Target="../tags/tag1641.xml"/><Relationship Id="rId16" Type="http://schemas.openxmlformats.org/officeDocument/2006/relationships/tags" Target="../tags/tag1655.xml"/><Relationship Id="rId20" Type="http://schemas.openxmlformats.org/officeDocument/2006/relationships/tags" Target="../tags/tag1659.xml"/><Relationship Id="rId29" Type="http://schemas.openxmlformats.org/officeDocument/2006/relationships/tags" Target="../tags/tag1668.xml"/><Relationship Id="rId1" Type="http://schemas.openxmlformats.org/officeDocument/2006/relationships/tags" Target="../tags/tag1640.xml"/><Relationship Id="rId6" Type="http://schemas.openxmlformats.org/officeDocument/2006/relationships/tags" Target="../tags/tag1645.xml"/><Relationship Id="rId11" Type="http://schemas.openxmlformats.org/officeDocument/2006/relationships/tags" Target="../tags/tag1650.xml"/><Relationship Id="rId24" Type="http://schemas.openxmlformats.org/officeDocument/2006/relationships/tags" Target="../tags/tag1663.xml"/><Relationship Id="rId5" Type="http://schemas.openxmlformats.org/officeDocument/2006/relationships/tags" Target="../tags/tag1644.xml"/><Relationship Id="rId15" Type="http://schemas.openxmlformats.org/officeDocument/2006/relationships/tags" Target="../tags/tag1654.xml"/><Relationship Id="rId23" Type="http://schemas.openxmlformats.org/officeDocument/2006/relationships/tags" Target="../tags/tag1662.xml"/><Relationship Id="rId28" Type="http://schemas.openxmlformats.org/officeDocument/2006/relationships/tags" Target="../tags/tag1667.xml"/><Relationship Id="rId10" Type="http://schemas.openxmlformats.org/officeDocument/2006/relationships/tags" Target="../tags/tag1649.xml"/><Relationship Id="rId19" Type="http://schemas.openxmlformats.org/officeDocument/2006/relationships/tags" Target="../tags/tag1658.xml"/><Relationship Id="rId31" Type="http://schemas.openxmlformats.org/officeDocument/2006/relationships/slideLayout" Target="../slideLayouts/slideLayout13.xml"/><Relationship Id="rId4" Type="http://schemas.openxmlformats.org/officeDocument/2006/relationships/tags" Target="../tags/tag1643.xml"/><Relationship Id="rId9" Type="http://schemas.openxmlformats.org/officeDocument/2006/relationships/tags" Target="../tags/tag1648.xml"/><Relationship Id="rId14" Type="http://schemas.openxmlformats.org/officeDocument/2006/relationships/tags" Target="../tags/tag1653.xml"/><Relationship Id="rId22" Type="http://schemas.openxmlformats.org/officeDocument/2006/relationships/tags" Target="../tags/tag1661.xml"/><Relationship Id="rId27" Type="http://schemas.openxmlformats.org/officeDocument/2006/relationships/tags" Target="../tags/tag1666.xml"/><Relationship Id="rId30" Type="http://schemas.openxmlformats.org/officeDocument/2006/relationships/tags" Target="../tags/tag1669.xml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tags" Target="../tags/tag1677.xml"/><Relationship Id="rId13" Type="http://schemas.openxmlformats.org/officeDocument/2006/relationships/tags" Target="../tags/tag1682.xml"/><Relationship Id="rId18" Type="http://schemas.openxmlformats.org/officeDocument/2006/relationships/tags" Target="../tags/tag1687.xml"/><Relationship Id="rId26" Type="http://schemas.openxmlformats.org/officeDocument/2006/relationships/tags" Target="../tags/tag1695.xml"/><Relationship Id="rId39" Type="http://schemas.openxmlformats.org/officeDocument/2006/relationships/tags" Target="../tags/tag1708.xml"/><Relationship Id="rId3" Type="http://schemas.openxmlformats.org/officeDocument/2006/relationships/tags" Target="../tags/tag1672.xml"/><Relationship Id="rId21" Type="http://schemas.openxmlformats.org/officeDocument/2006/relationships/tags" Target="../tags/tag1690.xml"/><Relationship Id="rId34" Type="http://schemas.openxmlformats.org/officeDocument/2006/relationships/tags" Target="../tags/tag1703.xml"/><Relationship Id="rId42" Type="http://schemas.openxmlformats.org/officeDocument/2006/relationships/tags" Target="../tags/tag1711.xml"/><Relationship Id="rId7" Type="http://schemas.openxmlformats.org/officeDocument/2006/relationships/tags" Target="../tags/tag1676.xml"/><Relationship Id="rId12" Type="http://schemas.openxmlformats.org/officeDocument/2006/relationships/tags" Target="../tags/tag1681.xml"/><Relationship Id="rId17" Type="http://schemas.openxmlformats.org/officeDocument/2006/relationships/tags" Target="../tags/tag1686.xml"/><Relationship Id="rId25" Type="http://schemas.openxmlformats.org/officeDocument/2006/relationships/tags" Target="../tags/tag1694.xml"/><Relationship Id="rId33" Type="http://schemas.openxmlformats.org/officeDocument/2006/relationships/tags" Target="../tags/tag1702.xml"/><Relationship Id="rId38" Type="http://schemas.openxmlformats.org/officeDocument/2006/relationships/tags" Target="../tags/tag1707.xml"/><Relationship Id="rId2" Type="http://schemas.openxmlformats.org/officeDocument/2006/relationships/tags" Target="../tags/tag1671.xml"/><Relationship Id="rId16" Type="http://schemas.openxmlformats.org/officeDocument/2006/relationships/tags" Target="../tags/tag1685.xml"/><Relationship Id="rId20" Type="http://schemas.openxmlformats.org/officeDocument/2006/relationships/tags" Target="../tags/tag1689.xml"/><Relationship Id="rId29" Type="http://schemas.openxmlformats.org/officeDocument/2006/relationships/tags" Target="../tags/tag1698.xml"/><Relationship Id="rId41" Type="http://schemas.openxmlformats.org/officeDocument/2006/relationships/tags" Target="../tags/tag1710.xml"/><Relationship Id="rId1" Type="http://schemas.openxmlformats.org/officeDocument/2006/relationships/tags" Target="../tags/tag1670.xml"/><Relationship Id="rId6" Type="http://schemas.openxmlformats.org/officeDocument/2006/relationships/tags" Target="../tags/tag1675.xml"/><Relationship Id="rId11" Type="http://schemas.openxmlformats.org/officeDocument/2006/relationships/tags" Target="../tags/tag1680.xml"/><Relationship Id="rId24" Type="http://schemas.openxmlformats.org/officeDocument/2006/relationships/tags" Target="../tags/tag1693.xml"/><Relationship Id="rId32" Type="http://schemas.openxmlformats.org/officeDocument/2006/relationships/tags" Target="../tags/tag1701.xml"/><Relationship Id="rId37" Type="http://schemas.openxmlformats.org/officeDocument/2006/relationships/tags" Target="../tags/tag1706.xml"/><Relationship Id="rId40" Type="http://schemas.openxmlformats.org/officeDocument/2006/relationships/tags" Target="../tags/tag1709.xml"/><Relationship Id="rId5" Type="http://schemas.openxmlformats.org/officeDocument/2006/relationships/tags" Target="../tags/tag1674.xml"/><Relationship Id="rId15" Type="http://schemas.openxmlformats.org/officeDocument/2006/relationships/tags" Target="../tags/tag1684.xml"/><Relationship Id="rId23" Type="http://schemas.openxmlformats.org/officeDocument/2006/relationships/tags" Target="../tags/tag1692.xml"/><Relationship Id="rId28" Type="http://schemas.openxmlformats.org/officeDocument/2006/relationships/tags" Target="../tags/tag1697.xml"/><Relationship Id="rId36" Type="http://schemas.openxmlformats.org/officeDocument/2006/relationships/tags" Target="../tags/tag1705.xml"/><Relationship Id="rId10" Type="http://schemas.openxmlformats.org/officeDocument/2006/relationships/tags" Target="../tags/tag1679.xml"/><Relationship Id="rId19" Type="http://schemas.openxmlformats.org/officeDocument/2006/relationships/tags" Target="../tags/tag1688.xml"/><Relationship Id="rId31" Type="http://schemas.openxmlformats.org/officeDocument/2006/relationships/tags" Target="../tags/tag1700.xml"/><Relationship Id="rId4" Type="http://schemas.openxmlformats.org/officeDocument/2006/relationships/tags" Target="../tags/tag1673.xml"/><Relationship Id="rId9" Type="http://schemas.openxmlformats.org/officeDocument/2006/relationships/tags" Target="../tags/tag1678.xml"/><Relationship Id="rId14" Type="http://schemas.openxmlformats.org/officeDocument/2006/relationships/tags" Target="../tags/tag1683.xml"/><Relationship Id="rId22" Type="http://schemas.openxmlformats.org/officeDocument/2006/relationships/tags" Target="../tags/tag1691.xml"/><Relationship Id="rId27" Type="http://schemas.openxmlformats.org/officeDocument/2006/relationships/tags" Target="../tags/tag1696.xml"/><Relationship Id="rId30" Type="http://schemas.openxmlformats.org/officeDocument/2006/relationships/tags" Target="../tags/tag1699.xml"/><Relationship Id="rId35" Type="http://schemas.openxmlformats.org/officeDocument/2006/relationships/tags" Target="../tags/tag1704.xml"/><Relationship Id="rId43" Type="http://schemas.openxmlformats.org/officeDocument/2006/relationships/slideLayout" Target="../slideLayouts/slideLayout13.xml"/></Relationships>
</file>

<file path=ppt/slides/_rels/slide197.xml.rels><?xml version="1.0" encoding="UTF-8" standalone="yes"?>
<Relationships xmlns="http://schemas.openxmlformats.org/package/2006/relationships"><Relationship Id="rId8" Type="http://schemas.openxmlformats.org/officeDocument/2006/relationships/tags" Target="../tags/tag1719.xml"/><Relationship Id="rId13" Type="http://schemas.openxmlformats.org/officeDocument/2006/relationships/tags" Target="../tags/tag1724.xml"/><Relationship Id="rId18" Type="http://schemas.openxmlformats.org/officeDocument/2006/relationships/tags" Target="../tags/tag1729.xml"/><Relationship Id="rId26" Type="http://schemas.openxmlformats.org/officeDocument/2006/relationships/tags" Target="../tags/tag1737.xml"/><Relationship Id="rId39" Type="http://schemas.openxmlformats.org/officeDocument/2006/relationships/tags" Target="../tags/tag1750.xml"/><Relationship Id="rId3" Type="http://schemas.openxmlformats.org/officeDocument/2006/relationships/tags" Target="../tags/tag1714.xml"/><Relationship Id="rId21" Type="http://schemas.openxmlformats.org/officeDocument/2006/relationships/tags" Target="../tags/tag1732.xml"/><Relationship Id="rId34" Type="http://schemas.openxmlformats.org/officeDocument/2006/relationships/tags" Target="../tags/tag1745.xml"/><Relationship Id="rId42" Type="http://schemas.openxmlformats.org/officeDocument/2006/relationships/tags" Target="../tags/tag1753.xml"/><Relationship Id="rId47" Type="http://schemas.openxmlformats.org/officeDocument/2006/relationships/slideLayout" Target="../slideLayouts/slideLayout13.xml"/><Relationship Id="rId7" Type="http://schemas.openxmlformats.org/officeDocument/2006/relationships/tags" Target="../tags/tag1718.xml"/><Relationship Id="rId12" Type="http://schemas.openxmlformats.org/officeDocument/2006/relationships/tags" Target="../tags/tag1723.xml"/><Relationship Id="rId17" Type="http://schemas.openxmlformats.org/officeDocument/2006/relationships/tags" Target="../tags/tag1728.xml"/><Relationship Id="rId25" Type="http://schemas.openxmlformats.org/officeDocument/2006/relationships/tags" Target="../tags/tag1736.xml"/><Relationship Id="rId33" Type="http://schemas.openxmlformats.org/officeDocument/2006/relationships/tags" Target="../tags/tag1744.xml"/><Relationship Id="rId38" Type="http://schemas.openxmlformats.org/officeDocument/2006/relationships/tags" Target="../tags/tag1749.xml"/><Relationship Id="rId46" Type="http://schemas.openxmlformats.org/officeDocument/2006/relationships/tags" Target="../tags/tag1757.xml"/><Relationship Id="rId2" Type="http://schemas.openxmlformats.org/officeDocument/2006/relationships/tags" Target="../tags/tag1713.xml"/><Relationship Id="rId16" Type="http://schemas.openxmlformats.org/officeDocument/2006/relationships/tags" Target="../tags/tag1727.xml"/><Relationship Id="rId20" Type="http://schemas.openxmlformats.org/officeDocument/2006/relationships/tags" Target="../tags/tag1731.xml"/><Relationship Id="rId29" Type="http://schemas.openxmlformats.org/officeDocument/2006/relationships/tags" Target="../tags/tag1740.xml"/><Relationship Id="rId41" Type="http://schemas.openxmlformats.org/officeDocument/2006/relationships/tags" Target="../tags/tag1752.xml"/><Relationship Id="rId1" Type="http://schemas.openxmlformats.org/officeDocument/2006/relationships/tags" Target="../tags/tag1712.xml"/><Relationship Id="rId6" Type="http://schemas.openxmlformats.org/officeDocument/2006/relationships/tags" Target="../tags/tag1717.xml"/><Relationship Id="rId11" Type="http://schemas.openxmlformats.org/officeDocument/2006/relationships/tags" Target="../tags/tag1722.xml"/><Relationship Id="rId24" Type="http://schemas.openxmlformats.org/officeDocument/2006/relationships/tags" Target="../tags/tag1735.xml"/><Relationship Id="rId32" Type="http://schemas.openxmlformats.org/officeDocument/2006/relationships/tags" Target="../tags/tag1743.xml"/><Relationship Id="rId37" Type="http://schemas.openxmlformats.org/officeDocument/2006/relationships/tags" Target="../tags/tag1748.xml"/><Relationship Id="rId40" Type="http://schemas.openxmlformats.org/officeDocument/2006/relationships/tags" Target="../tags/tag1751.xml"/><Relationship Id="rId45" Type="http://schemas.openxmlformats.org/officeDocument/2006/relationships/tags" Target="../tags/tag1756.xml"/><Relationship Id="rId5" Type="http://schemas.openxmlformats.org/officeDocument/2006/relationships/tags" Target="../tags/tag1716.xml"/><Relationship Id="rId15" Type="http://schemas.openxmlformats.org/officeDocument/2006/relationships/tags" Target="../tags/tag1726.xml"/><Relationship Id="rId23" Type="http://schemas.openxmlformats.org/officeDocument/2006/relationships/tags" Target="../tags/tag1734.xml"/><Relationship Id="rId28" Type="http://schemas.openxmlformats.org/officeDocument/2006/relationships/tags" Target="../tags/tag1739.xml"/><Relationship Id="rId36" Type="http://schemas.openxmlformats.org/officeDocument/2006/relationships/tags" Target="../tags/tag1747.xml"/><Relationship Id="rId10" Type="http://schemas.openxmlformats.org/officeDocument/2006/relationships/tags" Target="../tags/tag1721.xml"/><Relationship Id="rId19" Type="http://schemas.openxmlformats.org/officeDocument/2006/relationships/tags" Target="../tags/tag1730.xml"/><Relationship Id="rId31" Type="http://schemas.openxmlformats.org/officeDocument/2006/relationships/tags" Target="../tags/tag1742.xml"/><Relationship Id="rId44" Type="http://schemas.openxmlformats.org/officeDocument/2006/relationships/tags" Target="../tags/tag1755.xml"/><Relationship Id="rId4" Type="http://schemas.openxmlformats.org/officeDocument/2006/relationships/tags" Target="../tags/tag1715.xml"/><Relationship Id="rId9" Type="http://schemas.openxmlformats.org/officeDocument/2006/relationships/tags" Target="../tags/tag1720.xml"/><Relationship Id="rId14" Type="http://schemas.openxmlformats.org/officeDocument/2006/relationships/tags" Target="../tags/tag1725.xml"/><Relationship Id="rId22" Type="http://schemas.openxmlformats.org/officeDocument/2006/relationships/tags" Target="../tags/tag1733.xml"/><Relationship Id="rId27" Type="http://schemas.openxmlformats.org/officeDocument/2006/relationships/tags" Target="../tags/tag1738.xml"/><Relationship Id="rId30" Type="http://schemas.openxmlformats.org/officeDocument/2006/relationships/tags" Target="../tags/tag1741.xml"/><Relationship Id="rId35" Type="http://schemas.openxmlformats.org/officeDocument/2006/relationships/tags" Target="../tags/tag1746.xml"/><Relationship Id="rId43" Type="http://schemas.openxmlformats.org/officeDocument/2006/relationships/tags" Target="../tags/tag1754.xml"/></Relationships>
</file>

<file path=ppt/slides/_rels/slide198.xml.rels><?xml version="1.0" encoding="UTF-8" standalone="yes"?>
<Relationships xmlns="http://schemas.openxmlformats.org/package/2006/relationships"><Relationship Id="rId13" Type="http://schemas.openxmlformats.org/officeDocument/2006/relationships/tags" Target="../tags/tag1770.xml"/><Relationship Id="rId18" Type="http://schemas.openxmlformats.org/officeDocument/2006/relationships/tags" Target="../tags/tag1775.xml"/><Relationship Id="rId26" Type="http://schemas.openxmlformats.org/officeDocument/2006/relationships/tags" Target="../tags/tag1783.xml"/><Relationship Id="rId39" Type="http://schemas.openxmlformats.org/officeDocument/2006/relationships/tags" Target="../tags/tag1796.xml"/><Relationship Id="rId3" Type="http://schemas.openxmlformats.org/officeDocument/2006/relationships/tags" Target="../tags/tag1760.xml"/><Relationship Id="rId21" Type="http://schemas.openxmlformats.org/officeDocument/2006/relationships/tags" Target="../tags/tag1778.xml"/><Relationship Id="rId34" Type="http://schemas.openxmlformats.org/officeDocument/2006/relationships/tags" Target="../tags/tag1791.xml"/><Relationship Id="rId42" Type="http://schemas.openxmlformats.org/officeDocument/2006/relationships/tags" Target="../tags/tag1799.xml"/><Relationship Id="rId47" Type="http://schemas.openxmlformats.org/officeDocument/2006/relationships/tags" Target="../tags/tag1804.xml"/><Relationship Id="rId50" Type="http://schemas.openxmlformats.org/officeDocument/2006/relationships/tags" Target="../tags/tag1807.xml"/><Relationship Id="rId7" Type="http://schemas.openxmlformats.org/officeDocument/2006/relationships/tags" Target="../tags/tag1764.xml"/><Relationship Id="rId12" Type="http://schemas.openxmlformats.org/officeDocument/2006/relationships/tags" Target="../tags/tag1769.xml"/><Relationship Id="rId17" Type="http://schemas.openxmlformats.org/officeDocument/2006/relationships/tags" Target="../tags/tag1774.xml"/><Relationship Id="rId25" Type="http://schemas.openxmlformats.org/officeDocument/2006/relationships/tags" Target="../tags/tag1782.xml"/><Relationship Id="rId33" Type="http://schemas.openxmlformats.org/officeDocument/2006/relationships/tags" Target="../tags/tag1790.xml"/><Relationship Id="rId38" Type="http://schemas.openxmlformats.org/officeDocument/2006/relationships/tags" Target="../tags/tag1795.xml"/><Relationship Id="rId46" Type="http://schemas.openxmlformats.org/officeDocument/2006/relationships/tags" Target="../tags/tag1803.xml"/><Relationship Id="rId2" Type="http://schemas.openxmlformats.org/officeDocument/2006/relationships/tags" Target="../tags/tag1759.xml"/><Relationship Id="rId16" Type="http://schemas.openxmlformats.org/officeDocument/2006/relationships/tags" Target="../tags/tag1773.xml"/><Relationship Id="rId20" Type="http://schemas.openxmlformats.org/officeDocument/2006/relationships/tags" Target="../tags/tag1777.xml"/><Relationship Id="rId29" Type="http://schemas.openxmlformats.org/officeDocument/2006/relationships/tags" Target="../tags/tag1786.xml"/><Relationship Id="rId41" Type="http://schemas.openxmlformats.org/officeDocument/2006/relationships/tags" Target="../tags/tag1798.xml"/><Relationship Id="rId1" Type="http://schemas.openxmlformats.org/officeDocument/2006/relationships/tags" Target="../tags/tag1758.xml"/><Relationship Id="rId6" Type="http://schemas.openxmlformats.org/officeDocument/2006/relationships/tags" Target="../tags/tag1763.xml"/><Relationship Id="rId11" Type="http://schemas.openxmlformats.org/officeDocument/2006/relationships/tags" Target="../tags/tag1768.xml"/><Relationship Id="rId24" Type="http://schemas.openxmlformats.org/officeDocument/2006/relationships/tags" Target="../tags/tag1781.xml"/><Relationship Id="rId32" Type="http://schemas.openxmlformats.org/officeDocument/2006/relationships/tags" Target="../tags/tag1789.xml"/><Relationship Id="rId37" Type="http://schemas.openxmlformats.org/officeDocument/2006/relationships/tags" Target="../tags/tag1794.xml"/><Relationship Id="rId40" Type="http://schemas.openxmlformats.org/officeDocument/2006/relationships/tags" Target="../tags/tag1797.xml"/><Relationship Id="rId45" Type="http://schemas.openxmlformats.org/officeDocument/2006/relationships/tags" Target="../tags/tag1802.xml"/><Relationship Id="rId5" Type="http://schemas.openxmlformats.org/officeDocument/2006/relationships/tags" Target="../tags/tag1762.xml"/><Relationship Id="rId15" Type="http://schemas.openxmlformats.org/officeDocument/2006/relationships/tags" Target="../tags/tag1772.xml"/><Relationship Id="rId23" Type="http://schemas.openxmlformats.org/officeDocument/2006/relationships/tags" Target="../tags/tag1780.xml"/><Relationship Id="rId28" Type="http://schemas.openxmlformats.org/officeDocument/2006/relationships/tags" Target="../tags/tag1785.xml"/><Relationship Id="rId36" Type="http://schemas.openxmlformats.org/officeDocument/2006/relationships/tags" Target="../tags/tag1793.xml"/><Relationship Id="rId49" Type="http://schemas.openxmlformats.org/officeDocument/2006/relationships/tags" Target="../tags/tag1806.xml"/><Relationship Id="rId10" Type="http://schemas.openxmlformats.org/officeDocument/2006/relationships/tags" Target="../tags/tag1767.xml"/><Relationship Id="rId19" Type="http://schemas.openxmlformats.org/officeDocument/2006/relationships/tags" Target="../tags/tag1776.xml"/><Relationship Id="rId31" Type="http://schemas.openxmlformats.org/officeDocument/2006/relationships/tags" Target="../tags/tag1788.xml"/><Relationship Id="rId44" Type="http://schemas.openxmlformats.org/officeDocument/2006/relationships/tags" Target="../tags/tag1801.xml"/><Relationship Id="rId4" Type="http://schemas.openxmlformats.org/officeDocument/2006/relationships/tags" Target="../tags/tag1761.xml"/><Relationship Id="rId9" Type="http://schemas.openxmlformats.org/officeDocument/2006/relationships/tags" Target="../tags/tag1766.xml"/><Relationship Id="rId14" Type="http://schemas.openxmlformats.org/officeDocument/2006/relationships/tags" Target="../tags/tag1771.xml"/><Relationship Id="rId22" Type="http://schemas.openxmlformats.org/officeDocument/2006/relationships/tags" Target="../tags/tag1779.xml"/><Relationship Id="rId27" Type="http://schemas.openxmlformats.org/officeDocument/2006/relationships/tags" Target="../tags/tag1784.xml"/><Relationship Id="rId30" Type="http://schemas.openxmlformats.org/officeDocument/2006/relationships/tags" Target="../tags/tag1787.xml"/><Relationship Id="rId35" Type="http://schemas.openxmlformats.org/officeDocument/2006/relationships/tags" Target="../tags/tag1792.xml"/><Relationship Id="rId43" Type="http://schemas.openxmlformats.org/officeDocument/2006/relationships/tags" Target="../tags/tag1800.xml"/><Relationship Id="rId48" Type="http://schemas.openxmlformats.org/officeDocument/2006/relationships/tags" Target="../tags/tag1805.xml"/><Relationship Id="rId8" Type="http://schemas.openxmlformats.org/officeDocument/2006/relationships/tags" Target="../tags/tag1765.xml"/><Relationship Id="rId51" Type="http://schemas.openxmlformats.org/officeDocument/2006/relationships/slideLayout" Target="../slideLayouts/slideLayout13.xml"/></Relationships>
</file>

<file path=ppt/slides/_rels/slide199.xml.rels><?xml version="1.0" encoding="UTF-8" standalone="yes"?>
<Relationships xmlns="http://schemas.openxmlformats.org/package/2006/relationships"><Relationship Id="rId13" Type="http://schemas.openxmlformats.org/officeDocument/2006/relationships/tags" Target="../tags/tag1820.xml"/><Relationship Id="rId18" Type="http://schemas.openxmlformats.org/officeDocument/2006/relationships/tags" Target="../tags/tag1825.xml"/><Relationship Id="rId26" Type="http://schemas.openxmlformats.org/officeDocument/2006/relationships/tags" Target="../tags/tag1833.xml"/><Relationship Id="rId39" Type="http://schemas.openxmlformats.org/officeDocument/2006/relationships/tags" Target="../tags/tag1846.xml"/><Relationship Id="rId21" Type="http://schemas.openxmlformats.org/officeDocument/2006/relationships/tags" Target="../tags/tag1828.xml"/><Relationship Id="rId34" Type="http://schemas.openxmlformats.org/officeDocument/2006/relationships/tags" Target="../tags/tag1841.xml"/><Relationship Id="rId42" Type="http://schemas.openxmlformats.org/officeDocument/2006/relationships/tags" Target="../tags/tag1849.xml"/><Relationship Id="rId47" Type="http://schemas.openxmlformats.org/officeDocument/2006/relationships/tags" Target="../tags/tag1854.xml"/><Relationship Id="rId50" Type="http://schemas.openxmlformats.org/officeDocument/2006/relationships/tags" Target="../tags/tag1857.xml"/><Relationship Id="rId55" Type="http://schemas.openxmlformats.org/officeDocument/2006/relationships/slideLayout" Target="../slideLayouts/slideLayout13.xml"/><Relationship Id="rId7" Type="http://schemas.openxmlformats.org/officeDocument/2006/relationships/tags" Target="../tags/tag1814.xml"/><Relationship Id="rId12" Type="http://schemas.openxmlformats.org/officeDocument/2006/relationships/tags" Target="../tags/tag1819.xml"/><Relationship Id="rId17" Type="http://schemas.openxmlformats.org/officeDocument/2006/relationships/tags" Target="../tags/tag1824.xml"/><Relationship Id="rId25" Type="http://schemas.openxmlformats.org/officeDocument/2006/relationships/tags" Target="../tags/tag1832.xml"/><Relationship Id="rId33" Type="http://schemas.openxmlformats.org/officeDocument/2006/relationships/tags" Target="../tags/tag1840.xml"/><Relationship Id="rId38" Type="http://schemas.openxmlformats.org/officeDocument/2006/relationships/tags" Target="../tags/tag1845.xml"/><Relationship Id="rId46" Type="http://schemas.openxmlformats.org/officeDocument/2006/relationships/tags" Target="../tags/tag1853.xml"/><Relationship Id="rId2" Type="http://schemas.openxmlformats.org/officeDocument/2006/relationships/tags" Target="../tags/tag1809.xml"/><Relationship Id="rId16" Type="http://schemas.openxmlformats.org/officeDocument/2006/relationships/tags" Target="../tags/tag1823.xml"/><Relationship Id="rId20" Type="http://schemas.openxmlformats.org/officeDocument/2006/relationships/tags" Target="../tags/tag1827.xml"/><Relationship Id="rId29" Type="http://schemas.openxmlformats.org/officeDocument/2006/relationships/tags" Target="../tags/tag1836.xml"/><Relationship Id="rId41" Type="http://schemas.openxmlformats.org/officeDocument/2006/relationships/tags" Target="../tags/tag1848.xml"/><Relationship Id="rId54" Type="http://schemas.openxmlformats.org/officeDocument/2006/relationships/tags" Target="../tags/tag1861.xml"/><Relationship Id="rId1" Type="http://schemas.openxmlformats.org/officeDocument/2006/relationships/tags" Target="../tags/tag1808.xml"/><Relationship Id="rId6" Type="http://schemas.openxmlformats.org/officeDocument/2006/relationships/tags" Target="../tags/tag1813.xml"/><Relationship Id="rId11" Type="http://schemas.openxmlformats.org/officeDocument/2006/relationships/tags" Target="../tags/tag1818.xml"/><Relationship Id="rId24" Type="http://schemas.openxmlformats.org/officeDocument/2006/relationships/tags" Target="../tags/tag1831.xml"/><Relationship Id="rId32" Type="http://schemas.openxmlformats.org/officeDocument/2006/relationships/tags" Target="../tags/tag1839.xml"/><Relationship Id="rId37" Type="http://schemas.openxmlformats.org/officeDocument/2006/relationships/tags" Target="../tags/tag1844.xml"/><Relationship Id="rId40" Type="http://schemas.openxmlformats.org/officeDocument/2006/relationships/tags" Target="../tags/tag1847.xml"/><Relationship Id="rId45" Type="http://schemas.openxmlformats.org/officeDocument/2006/relationships/tags" Target="../tags/tag1852.xml"/><Relationship Id="rId53" Type="http://schemas.openxmlformats.org/officeDocument/2006/relationships/tags" Target="../tags/tag1860.xml"/><Relationship Id="rId5" Type="http://schemas.openxmlformats.org/officeDocument/2006/relationships/tags" Target="../tags/tag1812.xml"/><Relationship Id="rId15" Type="http://schemas.openxmlformats.org/officeDocument/2006/relationships/tags" Target="../tags/tag1822.xml"/><Relationship Id="rId23" Type="http://schemas.openxmlformats.org/officeDocument/2006/relationships/tags" Target="../tags/tag1830.xml"/><Relationship Id="rId28" Type="http://schemas.openxmlformats.org/officeDocument/2006/relationships/tags" Target="../tags/tag1835.xml"/><Relationship Id="rId36" Type="http://schemas.openxmlformats.org/officeDocument/2006/relationships/tags" Target="../tags/tag1843.xml"/><Relationship Id="rId49" Type="http://schemas.openxmlformats.org/officeDocument/2006/relationships/tags" Target="../tags/tag1856.xml"/><Relationship Id="rId10" Type="http://schemas.openxmlformats.org/officeDocument/2006/relationships/tags" Target="../tags/tag1817.xml"/><Relationship Id="rId19" Type="http://schemas.openxmlformats.org/officeDocument/2006/relationships/tags" Target="../tags/tag1826.xml"/><Relationship Id="rId31" Type="http://schemas.openxmlformats.org/officeDocument/2006/relationships/tags" Target="../tags/tag1838.xml"/><Relationship Id="rId44" Type="http://schemas.openxmlformats.org/officeDocument/2006/relationships/tags" Target="../tags/tag1851.xml"/><Relationship Id="rId52" Type="http://schemas.openxmlformats.org/officeDocument/2006/relationships/tags" Target="../tags/tag1859.xml"/><Relationship Id="rId4" Type="http://schemas.openxmlformats.org/officeDocument/2006/relationships/tags" Target="../tags/tag1811.xml"/><Relationship Id="rId9" Type="http://schemas.openxmlformats.org/officeDocument/2006/relationships/tags" Target="../tags/tag1816.xml"/><Relationship Id="rId14" Type="http://schemas.openxmlformats.org/officeDocument/2006/relationships/tags" Target="../tags/tag1821.xml"/><Relationship Id="rId22" Type="http://schemas.openxmlformats.org/officeDocument/2006/relationships/tags" Target="../tags/tag1829.xml"/><Relationship Id="rId27" Type="http://schemas.openxmlformats.org/officeDocument/2006/relationships/tags" Target="../tags/tag1834.xml"/><Relationship Id="rId30" Type="http://schemas.openxmlformats.org/officeDocument/2006/relationships/tags" Target="../tags/tag1837.xml"/><Relationship Id="rId35" Type="http://schemas.openxmlformats.org/officeDocument/2006/relationships/tags" Target="../tags/tag1842.xml"/><Relationship Id="rId43" Type="http://schemas.openxmlformats.org/officeDocument/2006/relationships/tags" Target="../tags/tag1850.xml"/><Relationship Id="rId48" Type="http://schemas.openxmlformats.org/officeDocument/2006/relationships/tags" Target="../tags/tag1855.xml"/><Relationship Id="rId8" Type="http://schemas.openxmlformats.org/officeDocument/2006/relationships/tags" Target="../tags/tag1815.xml"/><Relationship Id="rId51" Type="http://schemas.openxmlformats.org/officeDocument/2006/relationships/tags" Target="../tags/tag1858.xml"/><Relationship Id="rId3" Type="http://schemas.openxmlformats.org/officeDocument/2006/relationships/tags" Target="../tags/tag18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18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200.xml.rels><?xml version="1.0" encoding="UTF-8" standalone="yes"?>
<Relationships xmlns="http://schemas.openxmlformats.org/package/2006/relationships"><Relationship Id="rId13" Type="http://schemas.openxmlformats.org/officeDocument/2006/relationships/tags" Target="../tags/tag1874.xml"/><Relationship Id="rId18" Type="http://schemas.openxmlformats.org/officeDocument/2006/relationships/tags" Target="../tags/tag1879.xml"/><Relationship Id="rId26" Type="http://schemas.openxmlformats.org/officeDocument/2006/relationships/tags" Target="../tags/tag1887.xml"/><Relationship Id="rId39" Type="http://schemas.openxmlformats.org/officeDocument/2006/relationships/tags" Target="../tags/tag1900.xml"/><Relationship Id="rId21" Type="http://schemas.openxmlformats.org/officeDocument/2006/relationships/tags" Target="../tags/tag1882.xml"/><Relationship Id="rId34" Type="http://schemas.openxmlformats.org/officeDocument/2006/relationships/tags" Target="../tags/tag1895.xml"/><Relationship Id="rId42" Type="http://schemas.openxmlformats.org/officeDocument/2006/relationships/tags" Target="../tags/tag1903.xml"/><Relationship Id="rId47" Type="http://schemas.openxmlformats.org/officeDocument/2006/relationships/tags" Target="../tags/tag1908.xml"/><Relationship Id="rId50" Type="http://schemas.openxmlformats.org/officeDocument/2006/relationships/tags" Target="../tags/tag1911.xml"/><Relationship Id="rId55" Type="http://schemas.openxmlformats.org/officeDocument/2006/relationships/tags" Target="../tags/tag1916.xml"/><Relationship Id="rId63" Type="http://schemas.openxmlformats.org/officeDocument/2006/relationships/tags" Target="../tags/tag1924.xml"/><Relationship Id="rId7" Type="http://schemas.openxmlformats.org/officeDocument/2006/relationships/tags" Target="../tags/tag1868.xml"/><Relationship Id="rId2" Type="http://schemas.openxmlformats.org/officeDocument/2006/relationships/tags" Target="../tags/tag1863.xml"/><Relationship Id="rId16" Type="http://schemas.openxmlformats.org/officeDocument/2006/relationships/tags" Target="../tags/tag1877.xml"/><Relationship Id="rId29" Type="http://schemas.openxmlformats.org/officeDocument/2006/relationships/tags" Target="../tags/tag1890.xml"/><Relationship Id="rId1" Type="http://schemas.openxmlformats.org/officeDocument/2006/relationships/tags" Target="../tags/tag1862.xml"/><Relationship Id="rId6" Type="http://schemas.openxmlformats.org/officeDocument/2006/relationships/tags" Target="../tags/tag1867.xml"/><Relationship Id="rId11" Type="http://schemas.openxmlformats.org/officeDocument/2006/relationships/tags" Target="../tags/tag1872.xml"/><Relationship Id="rId24" Type="http://schemas.openxmlformats.org/officeDocument/2006/relationships/tags" Target="../tags/tag1885.xml"/><Relationship Id="rId32" Type="http://schemas.openxmlformats.org/officeDocument/2006/relationships/tags" Target="../tags/tag1893.xml"/><Relationship Id="rId37" Type="http://schemas.openxmlformats.org/officeDocument/2006/relationships/tags" Target="../tags/tag1898.xml"/><Relationship Id="rId40" Type="http://schemas.openxmlformats.org/officeDocument/2006/relationships/tags" Target="../tags/tag1901.xml"/><Relationship Id="rId45" Type="http://schemas.openxmlformats.org/officeDocument/2006/relationships/tags" Target="../tags/tag1906.xml"/><Relationship Id="rId53" Type="http://schemas.openxmlformats.org/officeDocument/2006/relationships/tags" Target="../tags/tag1914.xml"/><Relationship Id="rId58" Type="http://schemas.openxmlformats.org/officeDocument/2006/relationships/tags" Target="../tags/tag1919.xml"/><Relationship Id="rId66" Type="http://schemas.openxmlformats.org/officeDocument/2006/relationships/tags" Target="../tags/tag1927.xml"/><Relationship Id="rId5" Type="http://schemas.openxmlformats.org/officeDocument/2006/relationships/tags" Target="../tags/tag1866.xml"/><Relationship Id="rId15" Type="http://schemas.openxmlformats.org/officeDocument/2006/relationships/tags" Target="../tags/tag1876.xml"/><Relationship Id="rId23" Type="http://schemas.openxmlformats.org/officeDocument/2006/relationships/tags" Target="../tags/tag1884.xml"/><Relationship Id="rId28" Type="http://schemas.openxmlformats.org/officeDocument/2006/relationships/tags" Target="../tags/tag1889.xml"/><Relationship Id="rId36" Type="http://schemas.openxmlformats.org/officeDocument/2006/relationships/tags" Target="../tags/tag1897.xml"/><Relationship Id="rId49" Type="http://schemas.openxmlformats.org/officeDocument/2006/relationships/tags" Target="../tags/tag1910.xml"/><Relationship Id="rId57" Type="http://schemas.openxmlformats.org/officeDocument/2006/relationships/tags" Target="../tags/tag1918.xml"/><Relationship Id="rId61" Type="http://schemas.openxmlformats.org/officeDocument/2006/relationships/tags" Target="../tags/tag1922.xml"/><Relationship Id="rId10" Type="http://schemas.openxmlformats.org/officeDocument/2006/relationships/tags" Target="../tags/tag1871.xml"/><Relationship Id="rId19" Type="http://schemas.openxmlformats.org/officeDocument/2006/relationships/tags" Target="../tags/tag1880.xml"/><Relationship Id="rId31" Type="http://schemas.openxmlformats.org/officeDocument/2006/relationships/tags" Target="../tags/tag1892.xml"/><Relationship Id="rId44" Type="http://schemas.openxmlformats.org/officeDocument/2006/relationships/tags" Target="../tags/tag1905.xml"/><Relationship Id="rId52" Type="http://schemas.openxmlformats.org/officeDocument/2006/relationships/tags" Target="../tags/tag1913.xml"/><Relationship Id="rId60" Type="http://schemas.openxmlformats.org/officeDocument/2006/relationships/tags" Target="../tags/tag1921.xml"/><Relationship Id="rId65" Type="http://schemas.openxmlformats.org/officeDocument/2006/relationships/tags" Target="../tags/tag1926.xml"/><Relationship Id="rId4" Type="http://schemas.openxmlformats.org/officeDocument/2006/relationships/tags" Target="../tags/tag1865.xml"/><Relationship Id="rId9" Type="http://schemas.openxmlformats.org/officeDocument/2006/relationships/tags" Target="../tags/tag1870.xml"/><Relationship Id="rId14" Type="http://schemas.openxmlformats.org/officeDocument/2006/relationships/tags" Target="../tags/tag1875.xml"/><Relationship Id="rId22" Type="http://schemas.openxmlformats.org/officeDocument/2006/relationships/tags" Target="../tags/tag1883.xml"/><Relationship Id="rId27" Type="http://schemas.openxmlformats.org/officeDocument/2006/relationships/tags" Target="../tags/tag1888.xml"/><Relationship Id="rId30" Type="http://schemas.openxmlformats.org/officeDocument/2006/relationships/tags" Target="../tags/tag1891.xml"/><Relationship Id="rId35" Type="http://schemas.openxmlformats.org/officeDocument/2006/relationships/tags" Target="../tags/tag1896.xml"/><Relationship Id="rId43" Type="http://schemas.openxmlformats.org/officeDocument/2006/relationships/tags" Target="../tags/tag1904.xml"/><Relationship Id="rId48" Type="http://schemas.openxmlformats.org/officeDocument/2006/relationships/tags" Target="../tags/tag1909.xml"/><Relationship Id="rId56" Type="http://schemas.openxmlformats.org/officeDocument/2006/relationships/tags" Target="../tags/tag1917.xml"/><Relationship Id="rId64" Type="http://schemas.openxmlformats.org/officeDocument/2006/relationships/tags" Target="../tags/tag1925.xml"/><Relationship Id="rId8" Type="http://schemas.openxmlformats.org/officeDocument/2006/relationships/tags" Target="../tags/tag1869.xml"/><Relationship Id="rId51" Type="http://schemas.openxmlformats.org/officeDocument/2006/relationships/tags" Target="../tags/tag1912.xml"/><Relationship Id="rId3" Type="http://schemas.openxmlformats.org/officeDocument/2006/relationships/tags" Target="../tags/tag1864.xml"/><Relationship Id="rId12" Type="http://schemas.openxmlformats.org/officeDocument/2006/relationships/tags" Target="../tags/tag1873.xml"/><Relationship Id="rId17" Type="http://schemas.openxmlformats.org/officeDocument/2006/relationships/tags" Target="../tags/tag1878.xml"/><Relationship Id="rId25" Type="http://schemas.openxmlformats.org/officeDocument/2006/relationships/tags" Target="../tags/tag1886.xml"/><Relationship Id="rId33" Type="http://schemas.openxmlformats.org/officeDocument/2006/relationships/tags" Target="../tags/tag1894.xml"/><Relationship Id="rId38" Type="http://schemas.openxmlformats.org/officeDocument/2006/relationships/tags" Target="../tags/tag1899.xml"/><Relationship Id="rId46" Type="http://schemas.openxmlformats.org/officeDocument/2006/relationships/tags" Target="../tags/tag1907.xml"/><Relationship Id="rId59" Type="http://schemas.openxmlformats.org/officeDocument/2006/relationships/tags" Target="../tags/tag1920.xml"/><Relationship Id="rId67" Type="http://schemas.openxmlformats.org/officeDocument/2006/relationships/slideLayout" Target="../slideLayouts/slideLayout13.xml"/><Relationship Id="rId20" Type="http://schemas.openxmlformats.org/officeDocument/2006/relationships/tags" Target="../tags/tag1881.xml"/><Relationship Id="rId41" Type="http://schemas.openxmlformats.org/officeDocument/2006/relationships/tags" Target="../tags/tag1902.xml"/><Relationship Id="rId54" Type="http://schemas.openxmlformats.org/officeDocument/2006/relationships/tags" Target="../tags/tag1915.xml"/><Relationship Id="rId62" Type="http://schemas.openxmlformats.org/officeDocument/2006/relationships/tags" Target="../tags/tag1923.xml"/></Relationships>
</file>

<file path=ppt/slides/_rels/slide201.xml.rels><?xml version="1.0" encoding="UTF-8" standalone="yes"?>
<Relationships xmlns="http://schemas.openxmlformats.org/package/2006/relationships"><Relationship Id="rId13" Type="http://schemas.openxmlformats.org/officeDocument/2006/relationships/tags" Target="../tags/tag1940.xml"/><Relationship Id="rId18" Type="http://schemas.openxmlformats.org/officeDocument/2006/relationships/tags" Target="../tags/tag1945.xml"/><Relationship Id="rId26" Type="http://schemas.openxmlformats.org/officeDocument/2006/relationships/tags" Target="../tags/tag1953.xml"/><Relationship Id="rId39" Type="http://schemas.openxmlformats.org/officeDocument/2006/relationships/tags" Target="../tags/tag1966.xml"/><Relationship Id="rId21" Type="http://schemas.openxmlformats.org/officeDocument/2006/relationships/tags" Target="../tags/tag1948.xml"/><Relationship Id="rId34" Type="http://schemas.openxmlformats.org/officeDocument/2006/relationships/tags" Target="../tags/tag1961.xml"/><Relationship Id="rId42" Type="http://schemas.openxmlformats.org/officeDocument/2006/relationships/tags" Target="../tags/tag1969.xml"/><Relationship Id="rId47" Type="http://schemas.openxmlformats.org/officeDocument/2006/relationships/tags" Target="../tags/tag1974.xml"/><Relationship Id="rId50" Type="http://schemas.openxmlformats.org/officeDocument/2006/relationships/tags" Target="../tags/tag1977.xml"/><Relationship Id="rId55" Type="http://schemas.openxmlformats.org/officeDocument/2006/relationships/tags" Target="../tags/tag1982.xml"/><Relationship Id="rId63" Type="http://schemas.openxmlformats.org/officeDocument/2006/relationships/tags" Target="../tags/tag1990.xml"/><Relationship Id="rId68" Type="http://schemas.openxmlformats.org/officeDocument/2006/relationships/tags" Target="../tags/tag1995.xml"/><Relationship Id="rId7" Type="http://schemas.openxmlformats.org/officeDocument/2006/relationships/tags" Target="../tags/tag1934.xml"/><Relationship Id="rId71" Type="http://schemas.openxmlformats.org/officeDocument/2006/relationships/slideLayout" Target="../slideLayouts/slideLayout13.xml"/><Relationship Id="rId2" Type="http://schemas.openxmlformats.org/officeDocument/2006/relationships/tags" Target="../tags/tag1929.xml"/><Relationship Id="rId16" Type="http://schemas.openxmlformats.org/officeDocument/2006/relationships/tags" Target="../tags/tag1943.xml"/><Relationship Id="rId29" Type="http://schemas.openxmlformats.org/officeDocument/2006/relationships/tags" Target="../tags/tag1956.xml"/><Relationship Id="rId1" Type="http://schemas.openxmlformats.org/officeDocument/2006/relationships/tags" Target="../tags/tag1928.xml"/><Relationship Id="rId6" Type="http://schemas.openxmlformats.org/officeDocument/2006/relationships/tags" Target="../tags/tag1933.xml"/><Relationship Id="rId11" Type="http://schemas.openxmlformats.org/officeDocument/2006/relationships/tags" Target="../tags/tag1938.xml"/><Relationship Id="rId24" Type="http://schemas.openxmlformats.org/officeDocument/2006/relationships/tags" Target="../tags/tag1951.xml"/><Relationship Id="rId32" Type="http://schemas.openxmlformats.org/officeDocument/2006/relationships/tags" Target="../tags/tag1959.xml"/><Relationship Id="rId37" Type="http://schemas.openxmlformats.org/officeDocument/2006/relationships/tags" Target="../tags/tag1964.xml"/><Relationship Id="rId40" Type="http://schemas.openxmlformats.org/officeDocument/2006/relationships/tags" Target="../tags/tag1967.xml"/><Relationship Id="rId45" Type="http://schemas.openxmlformats.org/officeDocument/2006/relationships/tags" Target="../tags/tag1972.xml"/><Relationship Id="rId53" Type="http://schemas.openxmlformats.org/officeDocument/2006/relationships/tags" Target="../tags/tag1980.xml"/><Relationship Id="rId58" Type="http://schemas.openxmlformats.org/officeDocument/2006/relationships/tags" Target="../tags/tag1985.xml"/><Relationship Id="rId66" Type="http://schemas.openxmlformats.org/officeDocument/2006/relationships/tags" Target="../tags/tag1993.xml"/><Relationship Id="rId5" Type="http://schemas.openxmlformats.org/officeDocument/2006/relationships/tags" Target="../tags/tag1932.xml"/><Relationship Id="rId15" Type="http://schemas.openxmlformats.org/officeDocument/2006/relationships/tags" Target="../tags/tag1942.xml"/><Relationship Id="rId23" Type="http://schemas.openxmlformats.org/officeDocument/2006/relationships/tags" Target="../tags/tag1950.xml"/><Relationship Id="rId28" Type="http://schemas.openxmlformats.org/officeDocument/2006/relationships/tags" Target="../tags/tag1955.xml"/><Relationship Id="rId36" Type="http://schemas.openxmlformats.org/officeDocument/2006/relationships/tags" Target="../tags/tag1963.xml"/><Relationship Id="rId49" Type="http://schemas.openxmlformats.org/officeDocument/2006/relationships/tags" Target="../tags/tag1976.xml"/><Relationship Id="rId57" Type="http://schemas.openxmlformats.org/officeDocument/2006/relationships/tags" Target="../tags/tag1984.xml"/><Relationship Id="rId61" Type="http://schemas.openxmlformats.org/officeDocument/2006/relationships/tags" Target="../tags/tag1988.xml"/><Relationship Id="rId10" Type="http://schemas.openxmlformats.org/officeDocument/2006/relationships/tags" Target="../tags/tag1937.xml"/><Relationship Id="rId19" Type="http://schemas.openxmlformats.org/officeDocument/2006/relationships/tags" Target="../tags/tag1946.xml"/><Relationship Id="rId31" Type="http://schemas.openxmlformats.org/officeDocument/2006/relationships/tags" Target="../tags/tag1958.xml"/><Relationship Id="rId44" Type="http://schemas.openxmlformats.org/officeDocument/2006/relationships/tags" Target="../tags/tag1971.xml"/><Relationship Id="rId52" Type="http://schemas.openxmlformats.org/officeDocument/2006/relationships/tags" Target="../tags/tag1979.xml"/><Relationship Id="rId60" Type="http://schemas.openxmlformats.org/officeDocument/2006/relationships/tags" Target="../tags/tag1987.xml"/><Relationship Id="rId65" Type="http://schemas.openxmlformats.org/officeDocument/2006/relationships/tags" Target="../tags/tag1992.xml"/><Relationship Id="rId4" Type="http://schemas.openxmlformats.org/officeDocument/2006/relationships/tags" Target="../tags/tag1931.xml"/><Relationship Id="rId9" Type="http://schemas.openxmlformats.org/officeDocument/2006/relationships/tags" Target="../tags/tag1936.xml"/><Relationship Id="rId14" Type="http://schemas.openxmlformats.org/officeDocument/2006/relationships/tags" Target="../tags/tag1941.xml"/><Relationship Id="rId22" Type="http://schemas.openxmlformats.org/officeDocument/2006/relationships/tags" Target="../tags/tag1949.xml"/><Relationship Id="rId27" Type="http://schemas.openxmlformats.org/officeDocument/2006/relationships/tags" Target="../tags/tag1954.xml"/><Relationship Id="rId30" Type="http://schemas.openxmlformats.org/officeDocument/2006/relationships/tags" Target="../tags/tag1957.xml"/><Relationship Id="rId35" Type="http://schemas.openxmlformats.org/officeDocument/2006/relationships/tags" Target="../tags/tag1962.xml"/><Relationship Id="rId43" Type="http://schemas.openxmlformats.org/officeDocument/2006/relationships/tags" Target="../tags/tag1970.xml"/><Relationship Id="rId48" Type="http://schemas.openxmlformats.org/officeDocument/2006/relationships/tags" Target="../tags/tag1975.xml"/><Relationship Id="rId56" Type="http://schemas.openxmlformats.org/officeDocument/2006/relationships/tags" Target="../tags/tag1983.xml"/><Relationship Id="rId64" Type="http://schemas.openxmlformats.org/officeDocument/2006/relationships/tags" Target="../tags/tag1991.xml"/><Relationship Id="rId69" Type="http://schemas.openxmlformats.org/officeDocument/2006/relationships/tags" Target="../tags/tag1996.xml"/><Relationship Id="rId8" Type="http://schemas.openxmlformats.org/officeDocument/2006/relationships/tags" Target="../tags/tag1935.xml"/><Relationship Id="rId51" Type="http://schemas.openxmlformats.org/officeDocument/2006/relationships/tags" Target="../tags/tag1978.xml"/><Relationship Id="rId3" Type="http://schemas.openxmlformats.org/officeDocument/2006/relationships/tags" Target="../tags/tag1930.xml"/><Relationship Id="rId12" Type="http://schemas.openxmlformats.org/officeDocument/2006/relationships/tags" Target="../tags/tag1939.xml"/><Relationship Id="rId17" Type="http://schemas.openxmlformats.org/officeDocument/2006/relationships/tags" Target="../tags/tag1944.xml"/><Relationship Id="rId25" Type="http://schemas.openxmlformats.org/officeDocument/2006/relationships/tags" Target="../tags/tag1952.xml"/><Relationship Id="rId33" Type="http://schemas.openxmlformats.org/officeDocument/2006/relationships/tags" Target="../tags/tag1960.xml"/><Relationship Id="rId38" Type="http://schemas.openxmlformats.org/officeDocument/2006/relationships/tags" Target="../tags/tag1965.xml"/><Relationship Id="rId46" Type="http://schemas.openxmlformats.org/officeDocument/2006/relationships/tags" Target="../tags/tag1973.xml"/><Relationship Id="rId59" Type="http://schemas.openxmlformats.org/officeDocument/2006/relationships/tags" Target="../tags/tag1986.xml"/><Relationship Id="rId67" Type="http://schemas.openxmlformats.org/officeDocument/2006/relationships/tags" Target="../tags/tag1994.xml"/><Relationship Id="rId20" Type="http://schemas.openxmlformats.org/officeDocument/2006/relationships/tags" Target="../tags/tag1947.xml"/><Relationship Id="rId41" Type="http://schemas.openxmlformats.org/officeDocument/2006/relationships/tags" Target="../tags/tag1968.xml"/><Relationship Id="rId54" Type="http://schemas.openxmlformats.org/officeDocument/2006/relationships/tags" Target="../tags/tag1981.xml"/><Relationship Id="rId62" Type="http://schemas.openxmlformats.org/officeDocument/2006/relationships/tags" Target="../tags/tag1989.xml"/><Relationship Id="rId70" Type="http://schemas.openxmlformats.org/officeDocument/2006/relationships/tags" Target="../tags/tag1997.xml"/></Relationships>
</file>

<file path=ppt/slides/_rels/slide202.xml.rels><?xml version="1.0" encoding="UTF-8" standalone="yes"?>
<Relationships xmlns="http://schemas.openxmlformats.org/package/2006/relationships"><Relationship Id="rId13" Type="http://schemas.openxmlformats.org/officeDocument/2006/relationships/tags" Target="../tags/tag2010.xml"/><Relationship Id="rId18" Type="http://schemas.openxmlformats.org/officeDocument/2006/relationships/tags" Target="../tags/tag2015.xml"/><Relationship Id="rId26" Type="http://schemas.openxmlformats.org/officeDocument/2006/relationships/tags" Target="../tags/tag2023.xml"/><Relationship Id="rId39" Type="http://schemas.openxmlformats.org/officeDocument/2006/relationships/tags" Target="../tags/tag2036.xml"/><Relationship Id="rId21" Type="http://schemas.openxmlformats.org/officeDocument/2006/relationships/tags" Target="../tags/tag2018.xml"/><Relationship Id="rId34" Type="http://schemas.openxmlformats.org/officeDocument/2006/relationships/tags" Target="../tags/tag2031.xml"/><Relationship Id="rId42" Type="http://schemas.openxmlformats.org/officeDocument/2006/relationships/tags" Target="../tags/tag2039.xml"/><Relationship Id="rId47" Type="http://schemas.openxmlformats.org/officeDocument/2006/relationships/tags" Target="../tags/tag2044.xml"/><Relationship Id="rId50" Type="http://schemas.openxmlformats.org/officeDocument/2006/relationships/tags" Target="../tags/tag2047.xml"/><Relationship Id="rId55" Type="http://schemas.openxmlformats.org/officeDocument/2006/relationships/tags" Target="../tags/tag2052.xml"/><Relationship Id="rId63" Type="http://schemas.openxmlformats.org/officeDocument/2006/relationships/tags" Target="../tags/tag2060.xml"/><Relationship Id="rId68" Type="http://schemas.openxmlformats.org/officeDocument/2006/relationships/tags" Target="../tags/tag2065.xml"/><Relationship Id="rId7" Type="http://schemas.openxmlformats.org/officeDocument/2006/relationships/tags" Target="../tags/tag2004.xml"/><Relationship Id="rId71" Type="http://schemas.openxmlformats.org/officeDocument/2006/relationships/tags" Target="../tags/tag2068.xml"/><Relationship Id="rId2" Type="http://schemas.openxmlformats.org/officeDocument/2006/relationships/tags" Target="../tags/tag1999.xml"/><Relationship Id="rId16" Type="http://schemas.openxmlformats.org/officeDocument/2006/relationships/tags" Target="../tags/tag2013.xml"/><Relationship Id="rId29" Type="http://schemas.openxmlformats.org/officeDocument/2006/relationships/tags" Target="../tags/tag2026.xml"/><Relationship Id="rId11" Type="http://schemas.openxmlformats.org/officeDocument/2006/relationships/tags" Target="../tags/tag2008.xml"/><Relationship Id="rId24" Type="http://schemas.openxmlformats.org/officeDocument/2006/relationships/tags" Target="../tags/tag2021.xml"/><Relationship Id="rId32" Type="http://schemas.openxmlformats.org/officeDocument/2006/relationships/tags" Target="../tags/tag2029.xml"/><Relationship Id="rId37" Type="http://schemas.openxmlformats.org/officeDocument/2006/relationships/tags" Target="../tags/tag2034.xml"/><Relationship Id="rId40" Type="http://schemas.openxmlformats.org/officeDocument/2006/relationships/tags" Target="../tags/tag2037.xml"/><Relationship Id="rId45" Type="http://schemas.openxmlformats.org/officeDocument/2006/relationships/tags" Target="../tags/tag2042.xml"/><Relationship Id="rId53" Type="http://schemas.openxmlformats.org/officeDocument/2006/relationships/tags" Target="../tags/tag2050.xml"/><Relationship Id="rId58" Type="http://schemas.openxmlformats.org/officeDocument/2006/relationships/tags" Target="../tags/tag2055.xml"/><Relationship Id="rId66" Type="http://schemas.openxmlformats.org/officeDocument/2006/relationships/tags" Target="../tags/tag2063.xml"/><Relationship Id="rId74" Type="http://schemas.openxmlformats.org/officeDocument/2006/relationships/tags" Target="../tags/tag2071.xml"/><Relationship Id="rId5" Type="http://schemas.openxmlformats.org/officeDocument/2006/relationships/tags" Target="../tags/tag2002.xml"/><Relationship Id="rId15" Type="http://schemas.openxmlformats.org/officeDocument/2006/relationships/tags" Target="../tags/tag2012.xml"/><Relationship Id="rId23" Type="http://schemas.openxmlformats.org/officeDocument/2006/relationships/tags" Target="../tags/tag2020.xml"/><Relationship Id="rId28" Type="http://schemas.openxmlformats.org/officeDocument/2006/relationships/tags" Target="../tags/tag2025.xml"/><Relationship Id="rId36" Type="http://schemas.openxmlformats.org/officeDocument/2006/relationships/tags" Target="../tags/tag2033.xml"/><Relationship Id="rId49" Type="http://schemas.openxmlformats.org/officeDocument/2006/relationships/tags" Target="../tags/tag2046.xml"/><Relationship Id="rId57" Type="http://schemas.openxmlformats.org/officeDocument/2006/relationships/tags" Target="../tags/tag2054.xml"/><Relationship Id="rId61" Type="http://schemas.openxmlformats.org/officeDocument/2006/relationships/tags" Target="../tags/tag2058.xml"/><Relationship Id="rId10" Type="http://schemas.openxmlformats.org/officeDocument/2006/relationships/tags" Target="../tags/tag2007.xml"/><Relationship Id="rId19" Type="http://schemas.openxmlformats.org/officeDocument/2006/relationships/tags" Target="../tags/tag2016.xml"/><Relationship Id="rId31" Type="http://schemas.openxmlformats.org/officeDocument/2006/relationships/tags" Target="../tags/tag2028.xml"/><Relationship Id="rId44" Type="http://schemas.openxmlformats.org/officeDocument/2006/relationships/tags" Target="../tags/tag2041.xml"/><Relationship Id="rId52" Type="http://schemas.openxmlformats.org/officeDocument/2006/relationships/tags" Target="../tags/tag2049.xml"/><Relationship Id="rId60" Type="http://schemas.openxmlformats.org/officeDocument/2006/relationships/tags" Target="../tags/tag2057.xml"/><Relationship Id="rId65" Type="http://schemas.openxmlformats.org/officeDocument/2006/relationships/tags" Target="../tags/tag2062.xml"/><Relationship Id="rId73" Type="http://schemas.openxmlformats.org/officeDocument/2006/relationships/tags" Target="../tags/tag2070.xml"/><Relationship Id="rId4" Type="http://schemas.openxmlformats.org/officeDocument/2006/relationships/tags" Target="../tags/tag2001.xml"/><Relationship Id="rId9" Type="http://schemas.openxmlformats.org/officeDocument/2006/relationships/tags" Target="../tags/tag2006.xml"/><Relationship Id="rId14" Type="http://schemas.openxmlformats.org/officeDocument/2006/relationships/tags" Target="../tags/tag2011.xml"/><Relationship Id="rId22" Type="http://schemas.openxmlformats.org/officeDocument/2006/relationships/tags" Target="../tags/tag2019.xml"/><Relationship Id="rId27" Type="http://schemas.openxmlformats.org/officeDocument/2006/relationships/tags" Target="../tags/tag2024.xml"/><Relationship Id="rId30" Type="http://schemas.openxmlformats.org/officeDocument/2006/relationships/tags" Target="../tags/tag2027.xml"/><Relationship Id="rId35" Type="http://schemas.openxmlformats.org/officeDocument/2006/relationships/tags" Target="../tags/tag2032.xml"/><Relationship Id="rId43" Type="http://schemas.openxmlformats.org/officeDocument/2006/relationships/tags" Target="../tags/tag2040.xml"/><Relationship Id="rId48" Type="http://schemas.openxmlformats.org/officeDocument/2006/relationships/tags" Target="../tags/tag2045.xml"/><Relationship Id="rId56" Type="http://schemas.openxmlformats.org/officeDocument/2006/relationships/tags" Target="../tags/tag2053.xml"/><Relationship Id="rId64" Type="http://schemas.openxmlformats.org/officeDocument/2006/relationships/tags" Target="../tags/tag2061.xml"/><Relationship Id="rId69" Type="http://schemas.openxmlformats.org/officeDocument/2006/relationships/tags" Target="../tags/tag2066.xml"/><Relationship Id="rId8" Type="http://schemas.openxmlformats.org/officeDocument/2006/relationships/tags" Target="../tags/tag2005.xml"/><Relationship Id="rId51" Type="http://schemas.openxmlformats.org/officeDocument/2006/relationships/tags" Target="../tags/tag2048.xml"/><Relationship Id="rId72" Type="http://schemas.openxmlformats.org/officeDocument/2006/relationships/tags" Target="../tags/tag2069.xml"/><Relationship Id="rId3" Type="http://schemas.openxmlformats.org/officeDocument/2006/relationships/tags" Target="../tags/tag2000.xml"/><Relationship Id="rId12" Type="http://schemas.openxmlformats.org/officeDocument/2006/relationships/tags" Target="../tags/tag2009.xml"/><Relationship Id="rId17" Type="http://schemas.openxmlformats.org/officeDocument/2006/relationships/tags" Target="../tags/tag2014.xml"/><Relationship Id="rId25" Type="http://schemas.openxmlformats.org/officeDocument/2006/relationships/tags" Target="../tags/tag2022.xml"/><Relationship Id="rId33" Type="http://schemas.openxmlformats.org/officeDocument/2006/relationships/tags" Target="../tags/tag2030.xml"/><Relationship Id="rId38" Type="http://schemas.openxmlformats.org/officeDocument/2006/relationships/tags" Target="../tags/tag2035.xml"/><Relationship Id="rId46" Type="http://schemas.openxmlformats.org/officeDocument/2006/relationships/tags" Target="../tags/tag2043.xml"/><Relationship Id="rId59" Type="http://schemas.openxmlformats.org/officeDocument/2006/relationships/tags" Target="../tags/tag2056.xml"/><Relationship Id="rId67" Type="http://schemas.openxmlformats.org/officeDocument/2006/relationships/tags" Target="../tags/tag2064.xml"/><Relationship Id="rId20" Type="http://schemas.openxmlformats.org/officeDocument/2006/relationships/tags" Target="../tags/tag2017.xml"/><Relationship Id="rId41" Type="http://schemas.openxmlformats.org/officeDocument/2006/relationships/tags" Target="../tags/tag2038.xml"/><Relationship Id="rId54" Type="http://schemas.openxmlformats.org/officeDocument/2006/relationships/tags" Target="../tags/tag2051.xml"/><Relationship Id="rId62" Type="http://schemas.openxmlformats.org/officeDocument/2006/relationships/tags" Target="../tags/tag2059.xml"/><Relationship Id="rId70" Type="http://schemas.openxmlformats.org/officeDocument/2006/relationships/tags" Target="../tags/tag2067.xml"/><Relationship Id="rId75" Type="http://schemas.openxmlformats.org/officeDocument/2006/relationships/slideLayout" Target="../slideLayouts/slideLayout13.xml"/><Relationship Id="rId1" Type="http://schemas.openxmlformats.org/officeDocument/2006/relationships/tags" Target="../tags/tag1998.xml"/><Relationship Id="rId6" Type="http://schemas.openxmlformats.org/officeDocument/2006/relationships/tags" Target="../tags/tag2003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tags" Target="../tags/tag2074.xml"/><Relationship Id="rId2" Type="http://schemas.openxmlformats.org/officeDocument/2006/relationships/tags" Target="../tags/tag2073.xml"/><Relationship Id="rId1" Type="http://schemas.openxmlformats.org/officeDocument/2006/relationships/tags" Target="../tags/tag207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75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tags" Target="../tags/tag2078.xml"/><Relationship Id="rId2" Type="http://schemas.openxmlformats.org/officeDocument/2006/relationships/tags" Target="../tags/tag2077.xml"/><Relationship Id="rId1" Type="http://schemas.openxmlformats.org/officeDocument/2006/relationships/tags" Target="../tags/tag207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80.xml"/><Relationship Id="rId4" Type="http://schemas.openxmlformats.org/officeDocument/2006/relationships/tags" Target="../tags/tag2079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tags" Target="../tags/tag2083.xml"/><Relationship Id="rId2" Type="http://schemas.openxmlformats.org/officeDocument/2006/relationships/tags" Target="../tags/tag2082.xml"/><Relationship Id="rId1" Type="http://schemas.openxmlformats.org/officeDocument/2006/relationships/tags" Target="../tags/tag208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85.xml"/><Relationship Id="rId4" Type="http://schemas.openxmlformats.org/officeDocument/2006/relationships/tags" Target="../tags/tag2084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tags" Target="../tags/tag2088.xml"/><Relationship Id="rId2" Type="http://schemas.openxmlformats.org/officeDocument/2006/relationships/tags" Target="../tags/tag2087.xml"/><Relationship Id="rId1" Type="http://schemas.openxmlformats.org/officeDocument/2006/relationships/tags" Target="../tags/tag208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90.xml"/><Relationship Id="rId4" Type="http://schemas.openxmlformats.org/officeDocument/2006/relationships/tags" Target="../tags/tag2089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tags" Target="../tags/tag2093.xml"/><Relationship Id="rId2" Type="http://schemas.openxmlformats.org/officeDocument/2006/relationships/tags" Target="../tags/tag2092.xml"/><Relationship Id="rId1" Type="http://schemas.openxmlformats.org/officeDocument/2006/relationships/tags" Target="../tags/tag209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95.xml"/><Relationship Id="rId4" Type="http://schemas.openxmlformats.org/officeDocument/2006/relationships/tags" Target="../tags/tag2094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tags" Target="../tags/tag2098.xml"/><Relationship Id="rId2" Type="http://schemas.openxmlformats.org/officeDocument/2006/relationships/tags" Target="../tags/tag2097.xml"/><Relationship Id="rId1" Type="http://schemas.openxmlformats.org/officeDocument/2006/relationships/tags" Target="../tags/tag209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00.xml"/><Relationship Id="rId4" Type="http://schemas.openxmlformats.org/officeDocument/2006/relationships/tags" Target="../tags/tag2099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tags" Target="../tags/tag2103.xml"/><Relationship Id="rId2" Type="http://schemas.openxmlformats.org/officeDocument/2006/relationships/tags" Target="../tags/tag2102.xml"/><Relationship Id="rId1" Type="http://schemas.openxmlformats.org/officeDocument/2006/relationships/tags" Target="../tags/tag210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05.xml"/><Relationship Id="rId4" Type="http://schemas.openxmlformats.org/officeDocument/2006/relationships/tags" Target="../tags/tag210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119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210.xml.rels><?xml version="1.0" encoding="UTF-8" standalone="yes"?>
<Relationships xmlns="http://schemas.openxmlformats.org/package/2006/relationships"><Relationship Id="rId8" Type="http://schemas.openxmlformats.org/officeDocument/2006/relationships/tags" Target="../tags/tag2113.xml"/><Relationship Id="rId3" Type="http://schemas.openxmlformats.org/officeDocument/2006/relationships/tags" Target="../tags/tag2108.xml"/><Relationship Id="rId7" Type="http://schemas.openxmlformats.org/officeDocument/2006/relationships/tags" Target="../tags/tag2112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2107.xml"/><Relationship Id="rId1" Type="http://schemas.openxmlformats.org/officeDocument/2006/relationships/tags" Target="../tags/tag2106.xml"/><Relationship Id="rId6" Type="http://schemas.openxmlformats.org/officeDocument/2006/relationships/tags" Target="../tags/tag2111.xml"/><Relationship Id="rId11" Type="http://schemas.openxmlformats.org/officeDocument/2006/relationships/tags" Target="../tags/tag2116.xml"/><Relationship Id="rId5" Type="http://schemas.openxmlformats.org/officeDocument/2006/relationships/tags" Target="../tags/tag2110.xml"/><Relationship Id="rId10" Type="http://schemas.openxmlformats.org/officeDocument/2006/relationships/tags" Target="../tags/tag2115.xml"/><Relationship Id="rId4" Type="http://schemas.openxmlformats.org/officeDocument/2006/relationships/tags" Target="../tags/tag2109.xml"/><Relationship Id="rId9" Type="http://schemas.openxmlformats.org/officeDocument/2006/relationships/tags" Target="../tags/tag2114.xml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tags" Target="../tags/tag2124.xml"/><Relationship Id="rId13" Type="http://schemas.openxmlformats.org/officeDocument/2006/relationships/tags" Target="../tags/tag2129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2119.xml"/><Relationship Id="rId7" Type="http://schemas.openxmlformats.org/officeDocument/2006/relationships/tags" Target="../tags/tag2123.xml"/><Relationship Id="rId12" Type="http://schemas.openxmlformats.org/officeDocument/2006/relationships/tags" Target="../tags/tag2128.xml"/><Relationship Id="rId17" Type="http://schemas.openxmlformats.org/officeDocument/2006/relationships/tags" Target="../tags/tag2133.xml"/><Relationship Id="rId2" Type="http://schemas.openxmlformats.org/officeDocument/2006/relationships/tags" Target="../tags/tag2118.xml"/><Relationship Id="rId16" Type="http://schemas.openxmlformats.org/officeDocument/2006/relationships/tags" Target="../tags/tag2132.xml"/><Relationship Id="rId1" Type="http://schemas.openxmlformats.org/officeDocument/2006/relationships/tags" Target="../tags/tag2117.xml"/><Relationship Id="rId6" Type="http://schemas.openxmlformats.org/officeDocument/2006/relationships/tags" Target="../tags/tag2122.xml"/><Relationship Id="rId11" Type="http://schemas.openxmlformats.org/officeDocument/2006/relationships/tags" Target="../tags/tag2127.xml"/><Relationship Id="rId5" Type="http://schemas.openxmlformats.org/officeDocument/2006/relationships/tags" Target="../tags/tag2121.xml"/><Relationship Id="rId15" Type="http://schemas.openxmlformats.org/officeDocument/2006/relationships/tags" Target="../tags/tag2131.xml"/><Relationship Id="rId10" Type="http://schemas.openxmlformats.org/officeDocument/2006/relationships/tags" Target="../tags/tag2126.xml"/><Relationship Id="rId4" Type="http://schemas.openxmlformats.org/officeDocument/2006/relationships/tags" Target="../tags/tag2120.xml"/><Relationship Id="rId9" Type="http://schemas.openxmlformats.org/officeDocument/2006/relationships/tags" Target="../tags/tag2125.xml"/><Relationship Id="rId14" Type="http://schemas.openxmlformats.org/officeDocument/2006/relationships/tags" Target="../tags/tag2130.xml"/></Relationships>
</file>

<file path=ppt/slides/_rels/slide212.xml.rels><?xml version="1.0" encoding="UTF-8" standalone="yes"?>
<Relationships xmlns="http://schemas.openxmlformats.org/package/2006/relationships"><Relationship Id="rId8" Type="http://schemas.openxmlformats.org/officeDocument/2006/relationships/tags" Target="../tags/tag2141.xml"/><Relationship Id="rId13" Type="http://schemas.openxmlformats.org/officeDocument/2006/relationships/tags" Target="../tags/tag2146.xml"/><Relationship Id="rId18" Type="http://schemas.openxmlformats.org/officeDocument/2006/relationships/tags" Target="../tags/tag2151.xml"/><Relationship Id="rId3" Type="http://schemas.openxmlformats.org/officeDocument/2006/relationships/tags" Target="../tags/tag2136.xml"/><Relationship Id="rId21" Type="http://schemas.openxmlformats.org/officeDocument/2006/relationships/tags" Target="../tags/tag2154.xml"/><Relationship Id="rId7" Type="http://schemas.openxmlformats.org/officeDocument/2006/relationships/tags" Target="../tags/tag2140.xml"/><Relationship Id="rId12" Type="http://schemas.openxmlformats.org/officeDocument/2006/relationships/tags" Target="../tags/tag2145.xml"/><Relationship Id="rId17" Type="http://schemas.openxmlformats.org/officeDocument/2006/relationships/tags" Target="../tags/tag2150.xml"/><Relationship Id="rId2" Type="http://schemas.openxmlformats.org/officeDocument/2006/relationships/tags" Target="../tags/tag2135.xml"/><Relationship Id="rId16" Type="http://schemas.openxmlformats.org/officeDocument/2006/relationships/tags" Target="../tags/tag2149.xml"/><Relationship Id="rId20" Type="http://schemas.openxmlformats.org/officeDocument/2006/relationships/tags" Target="../tags/tag2153.xml"/><Relationship Id="rId1" Type="http://schemas.openxmlformats.org/officeDocument/2006/relationships/tags" Target="../tags/tag2134.xml"/><Relationship Id="rId6" Type="http://schemas.openxmlformats.org/officeDocument/2006/relationships/tags" Target="../tags/tag2139.xml"/><Relationship Id="rId11" Type="http://schemas.openxmlformats.org/officeDocument/2006/relationships/tags" Target="../tags/tag2144.xml"/><Relationship Id="rId5" Type="http://schemas.openxmlformats.org/officeDocument/2006/relationships/tags" Target="../tags/tag2138.xml"/><Relationship Id="rId15" Type="http://schemas.openxmlformats.org/officeDocument/2006/relationships/tags" Target="../tags/tag2148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2143.xml"/><Relationship Id="rId19" Type="http://schemas.openxmlformats.org/officeDocument/2006/relationships/tags" Target="../tags/tag2152.xml"/><Relationship Id="rId4" Type="http://schemas.openxmlformats.org/officeDocument/2006/relationships/tags" Target="../tags/tag2137.xml"/><Relationship Id="rId9" Type="http://schemas.openxmlformats.org/officeDocument/2006/relationships/tags" Target="../tags/tag2142.xml"/><Relationship Id="rId14" Type="http://schemas.openxmlformats.org/officeDocument/2006/relationships/tags" Target="../tags/tag2147.xml"/><Relationship Id="rId22" Type="http://schemas.openxmlformats.org/officeDocument/2006/relationships/tags" Target="../tags/tag2155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tags" Target="../tags/tag2158.xml"/><Relationship Id="rId2" Type="http://schemas.openxmlformats.org/officeDocument/2006/relationships/tags" Target="../tags/tag2157.xml"/><Relationship Id="rId1" Type="http://schemas.openxmlformats.org/officeDocument/2006/relationships/tags" Target="../tags/tag215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159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tags" Target="../tags/tag2162.xml"/><Relationship Id="rId2" Type="http://schemas.openxmlformats.org/officeDocument/2006/relationships/tags" Target="../tags/tag2161.xml"/><Relationship Id="rId1" Type="http://schemas.openxmlformats.org/officeDocument/2006/relationships/tags" Target="../tags/tag216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64.xml"/><Relationship Id="rId4" Type="http://schemas.openxmlformats.org/officeDocument/2006/relationships/tags" Target="../tags/tag2163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tags" Target="../tags/tag2167.xml"/><Relationship Id="rId2" Type="http://schemas.openxmlformats.org/officeDocument/2006/relationships/tags" Target="../tags/tag2166.xml"/><Relationship Id="rId1" Type="http://schemas.openxmlformats.org/officeDocument/2006/relationships/tags" Target="../tags/tag216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69.xml"/><Relationship Id="rId4" Type="http://schemas.openxmlformats.org/officeDocument/2006/relationships/tags" Target="../tags/tag2168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tags" Target="../tags/tag2172.xml"/><Relationship Id="rId2" Type="http://schemas.openxmlformats.org/officeDocument/2006/relationships/tags" Target="../tags/tag2171.xml"/><Relationship Id="rId1" Type="http://schemas.openxmlformats.org/officeDocument/2006/relationships/tags" Target="../tags/tag217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173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tags" Target="../tags/tag2176.xml"/><Relationship Id="rId2" Type="http://schemas.openxmlformats.org/officeDocument/2006/relationships/tags" Target="../tags/tag2175.xml"/><Relationship Id="rId1" Type="http://schemas.openxmlformats.org/officeDocument/2006/relationships/tags" Target="../tags/tag217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78.xml"/><Relationship Id="rId4" Type="http://schemas.openxmlformats.org/officeDocument/2006/relationships/tags" Target="../tags/tag2177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tags" Target="../tags/tag2181.xml"/><Relationship Id="rId2" Type="http://schemas.openxmlformats.org/officeDocument/2006/relationships/tags" Target="../tags/tag2180.xml"/><Relationship Id="rId1" Type="http://schemas.openxmlformats.org/officeDocument/2006/relationships/tags" Target="../tags/tag217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83.xml"/><Relationship Id="rId4" Type="http://schemas.openxmlformats.org/officeDocument/2006/relationships/tags" Target="../tags/tag218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tags" Target="../tags/tag2186.xml"/><Relationship Id="rId2" Type="http://schemas.openxmlformats.org/officeDocument/2006/relationships/tags" Target="../tags/tag2185.xml"/><Relationship Id="rId1" Type="http://schemas.openxmlformats.org/officeDocument/2006/relationships/tags" Target="../tags/tag218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88.xml"/><Relationship Id="rId4" Type="http://schemas.openxmlformats.org/officeDocument/2006/relationships/tags" Target="../tags/tag21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120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tags" Target="../tags/tag2191.xml"/><Relationship Id="rId2" Type="http://schemas.openxmlformats.org/officeDocument/2006/relationships/tags" Target="../tags/tag2190.xml"/><Relationship Id="rId1" Type="http://schemas.openxmlformats.org/officeDocument/2006/relationships/tags" Target="../tags/tag218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19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tags" Target="../tags/tag2195.xml"/><Relationship Id="rId2" Type="http://schemas.openxmlformats.org/officeDocument/2006/relationships/tags" Target="../tags/tag2194.xml"/><Relationship Id="rId1" Type="http://schemas.openxmlformats.org/officeDocument/2006/relationships/tags" Target="../tags/tag219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97.xml"/><Relationship Id="rId4" Type="http://schemas.openxmlformats.org/officeDocument/2006/relationships/tags" Target="../tags/tag2196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tags" Target="../tags/tag2200.xml"/><Relationship Id="rId2" Type="http://schemas.openxmlformats.org/officeDocument/2006/relationships/tags" Target="../tags/tag2199.xml"/><Relationship Id="rId1" Type="http://schemas.openxmlformats.org/officeDocument/2006/relationships/tags" Target="../tags/tag219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02.xml"/><Relationship Id="rId4" Type="http://schemas.openxmlformats.org/officeDocument/2006/relationships/tags" Target="../tags/tag2201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tags" Target="../tags/tag2205.xml"/><Relationship Id="rId2" Type="http://schemas.openxmlformats.org/officeDocument/2006/relationships/tags" Target="../tags/tag2204.xml"/><Relationship Id="rId1" Type="http://schemas.openxmlformats.org/officeDocument/2006/relationships/tags" Target="../tags/tag220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06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tags" Target="../tags/tag2209.xml"/><Relationship Id="rId2" Type="http://schemas.openxmlformats.org/officeDocument/2006/relationships/tags" Target="../tags/tag2208.xml"/><Relationship Id="rId1" Type="http://schemas.openxmlformats.org/officeDocument/2006/relationships/tags" Target="../tags/tag220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11.xml"/><Relationship Id="rId4" Type="http://schemas.openxmlformats.org/officeDocument/2006/relationships/tags" Target="../tags/tag2210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tags" Target="../tags/tag2214.xml"/><Relationship Id="rId2" Type="http://schemas.openxmlformats.org/officeDocument/2006/relationships/tags" Target="../tags/tag2213.xml"/><Relationship Id="rId1" Type="http://schemas.openxmlformats.org/officeDocument/2006/relationships/tags" Target="../tags/tag221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16.xml"/><Relationship Id="rId4" Type="http://schemas.openxmlformats.org/officeDocument/2006/relationships/tags" Target="../tags/tag2215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tags" Target="../tags/tag2219.xml"/><Relationship Id="rId2" Type="http://schemas.openxmlformats.org/officeDocument/2006/relationships/tags" Target="../tags/tag2218.xml"/><Relationship Id="rId1" Type="http://schemas.openxmlformats.org/officeDocument/2006/relationships/tags" Target="../tags/tag221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21.xml"/><Relationship Id="rId4" Type="http://schemas.openxmlformats.org/officeDocument/2006/relationships/tags" Target="../tags/tag2220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tags" Target="../tags/tag2224.xml"/><Relationship Id="rId2" Type="http://schemas.openxmlformats.org/officeDocument/2006/relationships/tags" Target="../tags/tag2223.xml"/><Relationship Id="rId1" Type="http://schemas.openxmlformats.org/officeDocument/2006/relationships/tags" Target="../tags/tag222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25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tags" Target="../tags/tag2228.xml"/><Relationship Id="rId2" Type="http://schemas.openxmlformats.org/officeDocument/2006/relationships/tags" Target="../tags/tag2227.xml"/><Relationship Id="rId1" Type="http://schemas.openxmlformats.org/officeDocument/2006/relationships/tags" Target="../tags/tag222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30.xml"/><Relationship Id="rId4" Type="http://schemas.openxmlformats.org/officeDocument/2006/relationships/tags" Target="../tags/tag2229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tags" Target="../tags/tag2233.xml"/><Relationship Id="rId2" Type="http://schemas.openxmlformats.org/officeDocument/2006/relationships/tags" Target="../tags/tag2232.xml"/><Relationship Id="rId1" Type="http://schemas.openxmlformats.org/officeDocument/2006/relationships/tags" Target="../tags/tag223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35.xml"/><Relationship Id="rId4" Type="http://schemas.openxmlformats.org/officeDocument/2006/relationships/tags" Target="../tags/tag22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121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tags" Target="../tags/tag2238.xml"/><Relationship Id="rId2" Type="http://schemas.openxmlformats.org/officeDocument/2006/relationships/tags" Target="../tags/tag2237.xml"/><Relationship Id="rId1" Type="http://schemas.openxmlformats.org/officeDocument/2006/relationships/tags" Target="../tags/tag223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40.xml"/><Relationship Id="rId4" Type="http://schemas.openxmlformats.org/officeDocument/2006/relationships/tags" Target="../tags/tag2239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tags" Target="../tags/tag2243.xml"/><Relationship Id="rId2" Type="http://schemas.openxmlformats.org/officeDocument/2006/relationships/tags" Target="../tags/tag2242.xml"/><Relationship Id="rId1" Type="http://schemas.openxmlformats.org/officeDocument/2006/relationships/tags" Target="../tags/tag224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45.xml"/><Relationship Id="rId4" Type="http://schemas.openxmlformats.org/officeDocument/2006/relationships/tags" Target="../tags/tag2244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tags" Target="../tags/tag2248.xml"/><Relationship Id="rId2" Type="http://schemas.openxmlformats.org/officeDocument/2006/relationships/tags" Target="../tags/tag2247.xml"/><Relationship Id="rId1" Type="http://schemas.openxmlformats.org/officeDocument/2006/relationships/tags" Target="../tags/tag224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50.xml"/><Relationship Id="rId4" Type="http://schemas.openxmlformats.org/officeDocument/2006/relationships/tags" Target="../tags/tag2249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tags" Target="../tags/tag225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252.xml"/><Relationship Id="rId1" Type="http://schemas.openxmlformats.org/officeDocument/2006/relationships/tags" Target="../tags/tag2251.xml"/><Relationship Id="rId6" Type="http://schemas.openxmlformats.org/officeDocument/2006/relationships/tags" Target="../tags/tag2256.xml"/><Relationship Id="rId5" Type="http://schemas.openxmlformats.org/officeDocument/2006/relationships/tags" Target="../tags/tag2255.xml"/><Relationship Id="rId4" Type="http://schemas.openxmlformats.org/officeDocument/2006/relationships/tags" Target="../tags/tag2254.xml"/></Relationships>
</file>

<file path=ppt/slides/_rels/slide2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259.xml"/><Relationship Id="rId7" Type="http://schemas.openxmlformats.org/officeDocument/2006/relationships/tags" Target="../tags/tag2263.xml"/><Relationship Id="rId2" Type="http://schemas.openxmlformats.org/officeDocument/2006/relationships/tags" Target="../tags/tag2258.xml"/><Relationship Id="rId1" Type="http://schemas.openxmlformats.org/officeDocument/2006/relationships/tags" Target="../tags/tag2257.xml"/><Relationship Id="rId6" Type="http://schemas.openxmlformats.org/officeDocument/2006/relationships/tags" Target="../tags/tag2262.xml"/><Relationship Id="rId5" Type="http://schemas.openxmlformats.org/officeDocument/2006/relationships/tags" Target="../tags/tag2261.xml"/><Relationship Id="rId4" Type="http://schemas.openxmlformats.org/officeDocument/2006/relationships/tags" Target="../tags/tag2260.xml"/></Relationships>
</file>

<file path=ppt/slides/_rels/slide2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266.xml"/><Relationship Id="rId7" Type="http://schemas.openxmlformats.org/officeDocument/2006/relationships/tags" Target="../tags/tag2270.xml"/><Relationship Id="rId2" Type="http://schemas.openxmlformats.org/officeDocument/2006/relationships/tags" Target="../tags/tag2265.xml"/><Relationship Id="rId1" Type="http://schemas.openxmlformats.org/officeDocument/2006/relationships/tags" Target="../tags/tag2264.xml"/><Relationship Id="rId6" Type="http://schemas.openxmlformats.org/officeDocument/2006/relationships/tags" Target="../tags/tag2269.xml"/><Relationship Id="rId5" Type="http://schemas.openxmlformats.org/officeDocument/2006/relationships/tags" Target="../tags/tag2268.xml"/><Relationship Id="rId4" Type="http://schemas.openxmlformats.org/officeDocument/2006/relationships/tags" Target="../tags/tag2267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tags" Target="../tags/tag2273.xml"/><Relationship Id="rId2" Type="http://schemas.openxmlformats.org/officeDocument/2006/relationships/tags" Target="../tags/tag2272.xml"/><Relationship Id="rId1" Type="http://schemas.openxmlformats.org/officeDocument/2006/relationships/tags" Target="../tags/tag227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75.xml"/><Relationship Id="rId4" Type="http://schemas.openxmlformats.org/officeDocument/2006/relationships/tags" Target="../tags/tag2274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tags" Target="../tags/tag2278.xml"/><Relationship Id="rId2" Type="http://schemas.openxmlformats.org/officeDocument/2006/relationships/tags" Target="../tags/tag2277.xml"/><Relationship Id="rId1" Type="http://schemas.openxmlformats.org/officeDocument/2006/relationships/tags" Target="../tags/tag227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80.xml"/><Relationship Id="rId4" Type="http://schemas.openxmlformats.org/officeDocument/2006/relationships/tags" Target="../tags/tag2279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tags" Target="../tags/tag2283.xml"/><Relationship Id="rId2" Type="http://schemas.openxmlformats.org/officeDocument/2006/relationships/tags" Target="../tags/tag2282.xml"/><Relationship Id="rId1" Type="http://schemas.openxmlformats.org/officeDocument/2006/relationships/tags" Target="../tags/tag228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85.xml"/><Relationship Id="rId4" Type="http://schemas.openxmlformats.org/officeDocument/2006/relationships/tags" Target="../tags/tag2284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tags" Target="../tags/tag2288.xml"/><Relationship Id="rId2" Type="http://schemas.openxmlformats.org/officeDocument/2006/relationships/tags" Target="../tags/tag2287.xml"/><Relationship Id="rId1" Type="http://schemas.openxmlformats.org/officeDocument/2006/relationships/tags" Target="../tags/tag228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90.xml"/><Relationship Id="rId4" Type="http://schemas.openxmlformats.org/officeDocument/2006/relationships/tags" Target="../tags/tag22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240.xml.rels><?xml version="1.0" encoding="UTF-8" standalone="yes"?>
<Relationships xmlns="http://schemas.openxmlformats.org/package/2006/relationships"><Relationship Id="rId8" Type="http://schemas.openxmlformats.org/officeDocument/2006/relationships/tags" Target="../tags/tag2298.xml"/><Relationship Id="rId3" Type="http://schemas.openxmlformats.org/officeDocument/2006/relationships/tags" Target="../tags/tag2293.xml"/><Relationship Id="rId7" Type="http://schemas.openxmlformats.org/officeDocument/2006/relationships/tags" Target="../tags/tag2297.xml"/><Relationship Id="rId2" Type="http://schemas.openxmlformats.org/officeDocument/2006/relationships/tags" Target="../tags/tag2292.xml"/><Relationship Id="rId1" Type="http://schemas.openxmlformats.org/officeDocument/2006/relationships/tags" Target="../tags/tag2291.xml"/><Relationship Id="rId6" Type="http://schemas.openxmlformats.org/officeDocument/2006/relationships/tags" Target="../tags/tag2296.xml"/><Relationship Id="rId5" Type="http://schemas.openxmlformats.org/officeDocument/2006/relationships/tags" Target="../tags/tag2295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294.xml"/><Relationship Id="rId9" Type="http://schemas.openxmlformats.org/officeDocument/2006/relationships/tags" Target="../tags/tag2299.xml"/></Relationships>
</file>

<file path=ppt/slides/_rels/slide241.xml.rels><?xml version="1.0" encoding="UTF-8" standalone="yes"?>
<Relationships xmlns="http://schemas.openxmlformats.org/package/2006/relationships"><Relationship Id="rId8" Type="http://schemas.openxmlformats.org/officeDocument/2006/relationships/tags" Target="../tags/tag2307.xml"/><Relationship Id="rId3" Type="http://schemas.openxmlformats.org/officeDocument/2006/relationships/tags" Target="../tags/tag2302.xml"/><Relationship Id="rId7" Type="http://schemas.openxmlformats.org/officeDocument/2006/relationships/tags" Target="../tags/tag2306.xml"/><Relationship Id="rId2" Type="http://schemas.openxmlformats.org/officeDocument/2006/relationships/tags" Target="../tags/tag2301.xml"/><Relationship Id="rId1" Type="http://schemas.openxmlformats.org/officeDocument/2006/relationships/tags" Target="../tags/tag2300.xml"/><Relationship Id="rId6" Type="http://schemas.openxmlformats.org/officeDocument/2006/relationships/tags" Target="../tags/tag2305.xml"/><Relationship Id="rId5" Type="http://schemas.openxmlformats.org/officeDocument/2006/relationships/tags" Target="../tags/tag2304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303.xml"/><Relationship Id="rId9" Type="http://schemas.openxmlformats.org/officeDocument/2006/relationships/tags" Target="../tags/tag2308.xml"/></Relationships>
</file>

<file path=ppt/slides/_rels/slide242.xml.rels><?xml version="1.0" encoding="UTF-8" standalone="yes"?>
<Relationships xmlns="http://schemas.openxmlformats.org/package/2006/relationships"><Relationship Id="rId8" Type="http://schemas.openxmlformats.org/officeDocument/2006/relationships/tags" Target="../tags/tag2316.xml"/><Relationship Id="rId3" Type="http://schemas.openxmlformats.org/officeDocument/2006/relationships/tags" Target="../tags/tag2311.xml"/><Relationship Id="rId7" Type="http://schemas.openxmlformats.org/officeDocument/2006/relationships/tags" Target="../tags/tag2315.xml"/><Relationship Id="rId2" Type="http://schemas.openxmlformats.org/officeDocument/2006/relationships/tags" Target="../tags/tag2310.xml"/><Relationship Id="rId1" Type="http://schemas.openxmlformats.org/officeDocument/2006/relationships/tags" Target="../tags/tag2309.xml"/><Relationship Id="rId6" Type="http://schemas.openxmlformats.org/officeDocument/2006/relationships/tags" Target="../tags/tag2314.xml"/><Relationship Id="rId5" Type="http://schemas.openxmlformats.org/officeDocument/2006/relationships/tags" Target="../tags/tag2313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312.xml"/><Relationship Id="rId9" Type="http://schemas.openxmlformats.org/officeDocument/2006/relationships/tags" Target="../tags/tag2317.xml"/></Relationships>
</file>

<file path=ppt/slides/_rels/slide243.xml.rels><?xml version="1.0" encoding="UTF-8" standalone="yes"?>
<Relationships xmlns="http://schemas.openxmlformats.org/package/2006/relationships"><Relationship Id="rId8" Type="http://schemas.openxmlformats.org/officeDocument/2006/relationships/tags" Target="../tags/tag2325.xml"/><Relationship Id="rId3" Type="http://schemas.openxmlformats.org/officeDocument/2006/relationships/tags" Target="../tags/tag2320.xml"/><Relationship Id="rId7" Type="http://schemas.openxmlformats.org/officeDocument/2006/relationships/tags" Target="../tags/tag2324.xml"/><Relationship Id="rId2" Type="http://schemas.openxmlformats.org/officeDocument/2006/relationships/tags" Target="../tags/tag2319.xml"/><Relationship Id="rId1" Type="http://schemas.openxmlformats.org/officeDocument/2006/relationships/tags" Target="../tags/tag2318.xml"/><Relationship Id="rId6" Type="http://schemas.openxmlformats.org/officeDocument/2006/relationships/tags" Target="../tags/tag2323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322.xml"/><Relationship Id="rId10" Type="http://schemas.openxmlformats.org/officeDocument/2006/relationships/tags" Target="../tags/tag2327.xml"/><Relationship Id="rId4" Type="http://schemas.openxmlformats.org/officeDocument/2006/relationships/tags" Target="../tags/tag2321.xml"/><Relationship Id="rId9" Type="http://schemas.openxmlformats.org/officeDocument/2006/relationships/tags" Target="../tags/tag2326.xml"/></Relationships>
</file>

<file path=ppt/slides/_rels/slide244.xml.rels><?xml version="1.0" encoding="UTF-8" standalone="yes"?>
<Relationships xmlns="http://schemas.openxmlformats.org/package/2006/relationships"><Relationship Id="rId8" Type="http://schemas.openxmlformats.org/officeDocument/2006/relationships/tags" Target="../tags/tag2335.xml"/><Relationship Id="rId13" Type="http://schemas.openxmlformats.org/officeDocument/2006/relationships/tags" Target="../tags/tag2340.xml"/><Relationship Id="rId3" Type="http://schemas.openxmlformats.org/officeDocument/2006/relationships/tags" Target="../tags/tag2330.xml"/><Relationship Id="rId7" Type="http://schemas.openxmlformats.org/officeDocument/2006/relationships/tags" Target="../tags/tag2334.xml"/><Relationship Id="rId12" Type="http://schemas.openxmlformats.org/officeDocument/2006/relationships/tags" Target="../tags/tag2339.xml"/><Relationship Id="rId2" Type="http://schemas.openxmlformats.org/officeDocument/2006/relationships/tags" Target="../tags/tag2329.xml"/><Relationship Id="rId1" Type="http://schemas.openxmlformats.org/officeDocument/2006/relationships/tags" Target="../tags/tag2328.xml"/><Relationship Id="rId6" Type="http://schemas.openxmlformats.org/officeDocument/2006/relationships/tags" Target="../tags/tag2333.xml"/><Relationship Id="rId11" Type="http://schemas.openxmlformats.org/officeDocument/2006/relationships/tags" Target="../tags/tag2338.xml"/><Relationship Id="rId5" Type="http://schemas.openxmlformats.org/officeDocument/2006/relationships/tags" Target="../tags/tag2332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2337.xml"/><Relationship Id="rId4" Type="http://schemas.openxmlformats.org/officeDocument/2006/relationships/tags" Target="../tags/tag2331.xml"/><Relationship Id="rId9" Type="http://schemas.openxmlformats.org/officeDocument/2006/relationships/tags" Target="../tags/tag2336.xml"/><Relationship Id="rId14" Type="http://schemas.openxmlformats.org/officeDocument/2006/relationships/tags" Target="../tags/tag2341.xml"/></Relationships>
</file>

<file path=ppt/slides/_rels/slide2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2344.xml"/><Relationship Id="rId7" Type="http://schemas.openxmlformats.org/officeDocument/2006/relationships/hyperlink" Target="http://upload.wikimedia.org/wikipedia/commons/9/9b/Scantegrity_II_Ballot.jpg" TargetMode="External"/><Relationship Id="rId2" Type="http://schemas.openxmlformats.org/officeDocument/2006/relationships/tags" Target="../tags/tag2343.xml"/><Relationship Id="rId1" Type="http://schemas.openxmlformats.org/officeDocument/2006/relationships/tags" Target="../tags/tag234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346.xml"/><Relationship Id="rId4" Type="http://schemas.openxmlformats.org/officeDocument/2006/relationships/tags" Target="../tags/tag2345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tags" Target="../tags/tag2349.xml"/><Relationship Id="rId7" Type="http://schemas.openxmlformats.org/officeDocument/2006/relationships/image" Target="../media/image43.png"/><Relationship Id="rId2" Type="http://schemas.openxmlformats.org/officeDocument/2006/relationships/tags" Target="../tags/tag2348.xml"/><Relationship Id="rId1" Type="http://schemas.openxmlformats.org/officeDocument/2006/relationships/tags" Target="../tags/tag234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351.xml"/><Relationship Id="rId4" Type="http://schemas.openxmlformats.org/officeDocument/2006/relationships/tags" Target="../tags/tag2350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tags" Target="../tags/tag2354.xml"/><Relationship Id="rId2" Type="http://schemas.openxmlformats.org/officeDocument/2006/relationships/tags" Target="../tags/tag2353.xml"/><Relationship Id="rId1" Type="http://schemas.openxmlformats.org/officeDocument/2006/relationships/tags" Target="../tags/tag235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55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tags" Target="../tags/tag2358.xml"/><Relationship Id="rId2" Type="http://schemas.openxmlformats.org/officeDocument/2006/relationships/tags" Target="../tags/tag2357.xml"/><Relationship Id="rId1" Type="http://schemas.openxmlformats.org/officeDocument/2006/relationships/tags" Target="../tags/tag235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360.xml"/><Relationship Id="rId4" Type="http://schemas.openxmlformats.org/officeDocument/2006/relationships/tags" Target="../tags/tag2359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tags" Target="../tags/tag2363.xml"/><Relationship Id="rId2" Type="http://schemas.openxmlformats.org/officeDocument/2006/relationships/tags" Target="../tags/tag2362.xml"/><Relationship Id="rId1" Type="http://schemas.openxmlformats.org/officeDocument/2006/relationships/tags" Target="../tags/tag236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365.xml"/><Relationship Id="rId4" Type="http://schemas.openxmlformats.org/officeDocument/2006/relationships/tags" Target="../tags/tag23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s/_rels/slide2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368.xml"/><Relationship Id="rId7" Type="http://schemas.openxmlformats.org/officeDocument/2006/relationships/tags" Target="../tags/tag2372.xml"/><Relationship Id="rId2" Type="http://schemas.openxmlformats.org/officeDocument/2006/relationships/tags" Target="../tags/tag2367.xml"/><Relationship Id="rId1" Type="http://schemas.openxmlformats.org/officeDocument/2006/relationships/tags" Target="../tags/tag2366.xml"/><Relationship Id="rId6" Type="http://schemas.openxmlformats.org/officeDocument/2006/relationships/tags" Target="../tags/tag2371.xml"/><Relationship Id="rId5" Type="http://schemas.openxmlformats.org/officeDocument/2006/relationships/tags" Target="../tags/tag2370.xml"/><Relationship Id="rId4" Type="http://schemas.openxmlformats.org/officeDocument/2006/relationships/tags" Target="../tags/tag2369.xml"/><Relationship Id="rId9" Type="http://schemas.openxmlformats.org/officeDocument/2006/relationships/image" Target="../media/image44.png"/></Relationships>
</file>

<file path=ppt/slides/_rels/slide2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375.xml"/><Relationship Id="rId7" Type="http://schemas.openxmlformats.org/officeDocument/2006/relationships/tags" Target="../tags/tag2379.xml"/><Relationship Id="rId2" Type="http://schemas.openxmlformats.org/officeDocument/2006/relationships/tags" Target="../tags/tag2374.xml"/><Relationship Id="rId1" Type="http://schemas.openxmlformats.org/officeDocument/2006/relationships/tags" Target="../tags/tag2373.xml"/><Relationship Id="rId6" Type="http://schemas.openxmlformats.org/officeDocument/2006/relationships/tags" Target="../tags/tag2378.xml"/><Relationship Id="rId5" Type="http://schemas.openxmlformats.org/officeDocument/2006/relationships/tags" Target="../tags/tag2377.xml"/><Relationship Id="rId4" Type="http://schemas.openxmlformats.org/officeDocument/2006/relationships/tags" Target="../tags/tag2376.xml"/><Relationship Id="rId9" Type="http://schemas.openxmlformats.org/officeDocument/2006/relationships/image" Target="../media/image44.png"/></Relationships>
</file>

<file path=ppt/slides/_rels/slide2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382.xml"/><Relationship Id="rId7" Type="http://schemas.openxmlformats.org/officeDocument/2006/relationships/tags" Target="../tags/tag2386.xml"/><Relationship Id="rId2" Type="http://schemas.openxmlformats.org/officeDocument/2006/relationships/tags" Target="../tags/tag2381.xml"/><Relationship Id="rId1" Type="http://schemas.openxmlformats.org/officeDocument/2006/relationships/tags" Target="../tags/tag2380.xml"/><Relationship Id="rId6" Type="http://schemas.openxmlformats.org/officeDocument/2006/relationships/tags" Target="../tags/tag2385.xml"/><Relationship Id="rId5" Type="http://schemas.openxmlformats.org/officeDocument/2006/relationships/tags" Target="../tags/tag2384.xml"/><Relationship Id="rId10" Type="http://schemas.openxmlformats.org/officeDocument/2006/relationships/image" Target="../media/image44.png"/><Relationship Id="rId4" Type="http://schemas.openxmlformats.org/officeDocument/2006/relationships/tags" Target="../tags/tag2383.xml"/><Relationship Id="rId9" Type="http://schemas.openxmlformats.org/officeDocument/2006/relationships/image" Target="../media/image27.wmf"/></Relationships>
</file>

<file path=ppt/slides/_rels/slide2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38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388.xml"/><Relationship Id="rId1" Type="http://schemas.openxmlformats.org/officeDocument/2006/relationships/tags" Target="../tags/tag2387.xml"/><Relationship Id="rId6" Type="http://schemas.openxmlformats.org/officeDocument/2006/relationships/tags" Target="../tags/tag2392.xml"/><Relationship Id="rId5" Type="http://schemas.openxmlformats.org/officeDocument/2006/relationships/tags" Target="../tags/tag2391.xml"/><Relationship Id="rId4" Type="http://schemas.openxmlformats.org/officeDocument/2006/relationships/tags" Target="../tags/tag2390.xml"/></Relationships>
</file>

<file path=ppt/slides/_rels/slide2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395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394.xml"/><Relationship Id="rId1" Type="http://schemas.openxmlformats.org/officeDocument/2006/relationships/tags" Target="../tags/tag2393.xml"/><Relationship Id="rId6" Type="http://schemas.openxmlformats.org/officeDocument/2006/relationships/tags" Target="../tags/tag2398.xml"/><Relationship Id="rId5" Type="http://schemas.openxmlformats.org/officeDocument/2006/relationships/tags" Target="../tags/tag2397.xml"/><Relationship Id="rId4" Type="http://schemas.openxmlformats.org/officeDocument/2006/relationships/tags" Target="../tags/tag2396.xml"/></Relationships>
</file>

<file path=ppt/slides/_rels/slide2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401.xml"/><Relationship Id="rId7" Type="http://schemas.openxmlformats.org/officeDocument/2006/relationships/tags" Target="../tags/tag2405.xml"/><Relationship Id="rId2" Type="http://schemas.openxmlformats.org/officeDocument/2006/relationships/tags" Target="../tags/tag2400.xml"/><Relationship Id="rId1" Type="http://schemas.openxmlformats.org/officeDocument/2006/relationships/tags" Target="../tags/tag2399.xml"/><Relationship Id="rId6" Type="http://schemas.openxmlformats.org/officeDocument/2006/relationships/tags" Target="../tags/tag2404.xml"/><Relationship Id="rId5" Type="http://schemas.openxmlformats.org/officeDocument/2006/relationships/tags" Target="../tags/tag2403.xml"/><Relationship Id="rId10" Type="http://schemas.openxmlformats.org/officeDocument/2006/relationships/image" Target="../media/image36.png"/><Relationship Id="rId4" Type="http://schemas.openxmlformats.org/officeDocument/2006/relationships/tags" Target="../tags/tag2402.xml"/><Relationship Id="rId9" Type="http://schemas.openxmlformats.org/officeDocument/2006/relationships/image" Target="../media/image45.png"/></Relationships>
</file>

<file path=ppt/slides/_rels/slide256.xml.rels><?xml version="1.0" encoding="UTF-8" standalone="yes"?>
<Relationships xmlns="http://schemas.openxmlformats.org/package/2006/relationships"><Relationship Id="rId8" Type="http://schemas.openxmlformats.org/officeDocument/2006/relationships/tags" Target="../tags/tag2413.xml"/><Relationship Id="rId3" Type="http://schemas.openxmlformats.org/officeDocument/2006/relationships/tags" Target="../tags/tag2408.xml"/><Relationship Id="rId7" Type="http://schemas.openxmlformats.org/officeDocument/2006/relationships/tags" Target="../tags/tag2412.xml"/><Relationship Id="rId2" Type="http://schemas.openxmlformats.org/officeDocument/2006/relationships/tags" Target="../tags/tag2407.xml"/><Relationship Id="rId1" Type="http://schemas.openxmlformats.org/officeDocument/2006/relationships/tags" Target="../tags/tag2406.xml"/><Relationship Id="rId6" Type="http://schemas.openxmlformats.org/officeDocument/2006/relationships/tags" Target="../tags/tag2411.xml"/><Relationship Id="rId11" Type="http://schemas.openxmlformats.org/officeDocument/2006/relationships/image" Target="../media/image36.png"/><Relationship Id="rId5" Type="http://schemas.openxmlformats.org/officeDocument/2006/relationships/tags" Target="../tags/tag2410.xml"/><Relationship Id="rId10" Type="http://schemas.openxmlformats.org/officeDocument/2006/relationships/image" Target="../media/image45.png"/><Relationship Id="rId4" Type="http://schemas.openxmlformats.org/officeDocument/2006/relationships/tags" Target="../tags/tag2409.xml"/><Relationship Id="rId9" Type="http://schemas.openxmlformats.org/officeDocument/2006/relationships/slideLayout" Target="../slideLayouts/slideLayout13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tags" Target="../tags/tag2416.xml"/><Relationship Id="rId2" Type="http://schemas.openxmlformats.org/officeDocument/2006/relationships/tags" Target="../tags/tag2415.xml"/><Relationship Id="rId1" Type="http://schemas.openxmlformats.org/officeDocument/2006/relationships/tags" Target="../tags/tag241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18.xml"/><Relationship Id="rId4" Type="http://schemas.openxmlformats.org/officeDocument/2006/relationships/tags" Target="../tags/tag2417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tags" Target="../tags/tag2421.xml"/><Relationship Id="rId2" Type="http://schemas.openxmlformats.org/officeDocument/2006/relationships/tags" Target="../tags/tag2420.xml"/><Relationship Id="rId1" Type="http://schemas.openxmlformats.org/officeDocument/2006/relationships/tags" Target="../tags/tag241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23.xml"/><Relationship Id="rId4" Type="http://schemas.openxmlformats.org/officeDocument/2006/relationships/tags" Target="../tags/tag242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tags" Target="../tags/tag2426.xml"/><Relationship Id="rId2" Type="http://schemas.openxmlformats.org/officeDocument/2006/relationships/tags" Target="../tags/tag2425.xml"/><Relationship Id="rId1" Type="http://schemas.openxmlformats.org/officeDocument/2006/relationships/tags" Target="../tags/tag242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9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tags" Target="../tags/tag2430.xml"/><Relationship Id="rId7" Type="http://schemas.openxmlformats.org/officeDocument/2006/relationships/hyperlink" Target="http://www.heliosvoting.org/" TargetMode="External"/><Relationship Id="rId2" Type="http://schemas.openxmlformats.org/officeDocument/2006/relationships/tags" Target="../tags/tag2429.xml"/><Relationship Id="rId1" Type="http://schemas.openxmlformats.org/officeDocument/2006/relationships/tags" Target="../tags/tag242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32.xml"/><Relationship Id="rId4" Type="http://schemas.openxmlformats.org/officeDocument/2006/relationships/tags" Target="../tags/tag2431.xml"/></Relationships>
</file>

<file path=ppt/slides/_rels/slide26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antegrity.org/" TargetMode="External"/><Relationship Id="rId3" Type="http://schemas.openxmlformats.org/officeDocument/2006/relationships/tags" Target="../tags/tag2435.xml"/><Relationship Id="rId7" Type="http://schemas.openxmlformats.org/officeDocument/2006/relationships/hyperlink" Target="http://www.heliosvoting.org/" TargetMode="External"/><Relationship Id="rId2" Type="http://schemas.openxmlformats.org/officeDocument/2006/relationships/tags" Target="../tags/tag2434.xml"/><Relationship Id="rId1" Type="http://schemas.openxmlformats.org/officeDocument/2006/relationships/tags" Target="../tags/tag243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37.xml"/><Relationship Id="rId4" Type="http://schemas.openxmlformats.org/officeDocument/2006/relationships/tags" Target="../tags/tag2436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tags" Target="../tags/tag2440.xml"/><Relationship Id="rId2" Type="http://schemas.openxmlformats.org/officeDocument/2006/relationships/tags" Target="../tags/tag2439.xml"/><Relationship Id="rId1" Type="http://schemas.openxmlformats.org/officeDocument/2006/relationships/tags" Target="../tags/tag243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41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tags" Target="../tags/tag2444.xml"/><Relationship Id="rId2" Type="http://schemas.openxmlformats.org/officeDocument/2006/relationships/tags" Target="../tags/tag2443.xml"/><Relationship Id="rId1" Type="http://schemas.openxmlformats.org/officeDocument/2006/relationships/tags" Target="../tags/tag244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46.xml"/><Relationship Id="rId4" Type="http://schemas.openxmlformats.org/officeDocument/2006/relationships/tags" Target="../tags/tag2445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tags" Target="../tags/tag2449.xml"/><Relationship Id="rId2" Type="http://schemas.openxmlformats.org/officeDocument/2006/relationships/tags" Target="../tags/tag2448.xml"/><Relationship Id="rId1" Type="http://schemas.openxmlformats.org/officeDocument/2006/relationships/tags" Target="../tags/tag244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51.xml"/><Relationship Id="rId4" Type="http://schemas.openxmlformats.org/officeDocument/2006/relationships/tags" Target="../tags/tag2450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tags" Target="../tags/tag2454.xml"/><Relationship Id="rId2" Type="http://schemas.openxmlformats.org/officeDocument/2006/relationships/tags" Target="../tags/tag2453.xml"/><Relationship Id="rId1" Type="http://schemas.openxmlformats.org/officeDocument/2006/relationships/tags" Target="../tags/tag245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56.xml"/><Relationship Id="rId4" Type="http://schemas.openxmlformats.org/officeDocument/2006/relationships/tags" Target="../tags/tag2455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tags" Target="../tags/tag2459.xml"/><Relationship Id="rId2" Type="http://schemas.openxmlformats.org/officeDocument/2006/relationships/tags" Target="../tags/tag2458.xml"/><Relationship Id="rId1" Type="http://schemas.openxmlformats.org/officeDocument/2006/relationships/tags" Target="../tags/tag245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61.xml"/><Relationship Id="rId4" Type="http://schemas.openxmlformats.org/officeDocument/2006/relationships/tags" Target="../tags/tag2460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tags" Target="../tags/tag2464.xml"/><Relationship Id="rId2" Type="http://schemas.openxmlformats.org/officeDocument/2006/relationships/tags" Target="../tags/tag2463.xml"/><Relationship Id="rId1" Type="http://schemas.openxmlformats.org/officeDocument/2006/relationships/tags" Target="../tags/tag246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65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tags" Target="../tags/tag2468.xml"/><Relationship Id="rId2" Type="http://schemas.openxmlformats.org/officeDocument/2006/relationships/tags" Target="../tags/tag2467.xml"/><Relationship Id="rId1" Type="http://schemas.openxmlformats.org/officeDocument/2006/relationships/tags" Target="../tags/tag246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70.xml"/><Relationship Id="rId4" Type="http://schemas.openxmlformats.org/officeDocument/2006/relationships/tags" Target="../tags/tag2469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tags" Target="../tags/tag2473.xml"/><Relationship Id="rId2" Type="http://schemas.openxmlformats.org/officeDocument/2006/relationships/tags" Target="../tags/tag2472.xml"/><Relationship Id="rId1" Type="http://schemas.openxmlformats.org/officeDocument/2006/relationships/tags" Target="../tags/tag247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75.xml"/><Relationship Id="rId4" Type="http://schemas.openxmlformats.org/officeDocument/2006/relationships/tags" Target="../tags/tag247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6.jpe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5.jpeg"/><Relationship Id="rId5" Type="http://schemas.openxmlformats.org/officeDocument/2006/relationships/tags" Target="../tags/tag134.xml"/><Relationship Id="rId10" Type="http://schemas.openxmlformats.org/officeDocument/2006/relationships/image" Target="../media/image4.jpeg"/><Relationship Id="rId4" Type="http://schemas.openxmlformats.org/officeDocument/2006/relationships/tags" Target="../tags/tag133.xml"/><Relationship Id="rId9" Type="http://schemas.openxmlformats.org/officeDocument/2006/relationships/image" Target="../media/image3.jpeg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tags" Target="../tags/tag2478.xml"/><Relationship Id="rId2" Type="http://schemas.openxmlformats.org/officeDocument/2006/relationships/tags" Target="../tags/tag2477.xml"/><Relationship Id="rId1" Type="http://schemas.openxmlformats.org/officeDocument/2006/relationships/tags" Target="../tags/tag247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80.xml"/><Relationship Id="rId4" Type="http://schemas.openxmlformats.org/officeDocument/2006/relationships/tags" Target="../tags/tag2479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tags" Target="../tags/tag2483.xml"/><Relationship Id="rId2" Type="http://schemas.openxmlformats.org/officeDocument/2006/relationships/tags" Target="../tags/tag2482.xml"/><Relationship Id="rId1" Type="http://schemas.openxmlformats.org/officeDocument/2006/relationships/tags" Target="../tags/tag248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85.xml"/><Relationship Id="rId4" Type="http://schemas.openxmlformats.org/officeDocument/2006/relationships/tags" Target="../tags/tag2484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tags" Target="../tags/tag2488.xml"/><Relationship Id="rId2" Type="http://schemas.openxmlformats.org/officeDocument/2006/relationships/tags" Target="../tags/tag2487.xml"/><Relationship Id="rId1" Type="http://schemas.openxmlformats.org/officeDocument/2006/relationships/tags" Target="../tags/tag248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90.xml"/><Relationship Id="rId4" Type="http://schemas.openxmlformats.org/officeDocument/2006/relationships/tags" Target="../tags/tag2489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tags" Target="../tags/tag2493.xml"/><Relationship Id="rId2" Type="http://schemas.openxmlformats.org/officeDocument/2006/relationships/tags" Target="../tags/tag2492.xml"/><Relationship Id="rId1" Type="http://schemas.openxmlformats.org/officeDocument/2006/relationships/tags" Target="../tags/tag249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95.xml"/><Relationship Id="rId4" Type="http://schemas.openxmlformats.org/officeDocument/2006/relationships/tags" Target="../tags/tag2494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tags" Target="../tags/tag2498.xml"/><Relationship Id="rId2" Type="http://schemas.openxmlformats.org/officeDocument/2006/relationships/tags" Target="../tags/tag2497.xml"/><Relationship Id="rId1" Type="http://schemas.openxmlformats.org/officeDocument/2006/relationships/tags" Target="../tags/tag249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500.xml"/><Relationship Id="rId4" Type="http://schemas.openxmlformats.org/officeDocument/2006/relationships/tags" Target="../tags/tag2499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tags" Target="../tags/tag2503.xml"/><Relationship Id="rId2" Type="http://schemas.openxmlformats.org/officeDocument/2006/relationships/tags" Target="../tags/tag2502.xml"/><Relationship Id="rId1" Type="http://schemas.openxmlformats.org/officeDocument/2006/relationships/tags" Target="../tags/tag250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505.xml"/><Relationship Id="rId4" Type="http://schemas.openxmlformats.org/officeDocument/2006/relationships/tags" Target="../tags/tag2504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tags" Target="../tags/tag2508.xml"/><Relationship Id="rId2" Type="http://schemas.openxmlformats.org/officeDocument/2006/relationships/tags" Target="../tags/tag2507.xml"/><Relationship Id="rId1" Type="http://schemas.openxmlformats.org/officeDocument/2006/relationships/tags" Target="../tags/tag250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510.xml"/><Relationship Id="rId4" Type="http://schemas.openxmlformats.org/officeDocument/2006/relationships/tags" Target="../tags/tag250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3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10" Type="http://schemas.openxmlformats.org/officeDocument/2006/relationships/image" Target="../media/image9.jpeg"/><Relationship Id="rId4" Type="http://schemas.openxmlformats.org/officeDocument/2006/relationships/tags" Target="../tags/tag140.xml"/><Relationship Id="rId9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45.xml"/><Relationship Id="rId7" Type="http://schemas.openxmlformats.org/officeDocument/2006/relationships/image" Target="../media/image10.jpe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50.xml"/><Relationship Id="rId7" Type="http://schemas.openxmlformats.org/officeDocument/2006/relationships/image" Target="../media/image12.jpe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55.xml"/><Relationship Id="rId7" Type="http://schemas.openxmlformats.org/officeDocument/2006/relationships/image" Target="../media/image14.jpe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160.xml"/><Relationship Id="rId7" Type="http://schemas.openxmlformats.org/officeDocument/2006/relationships/image" Target="../media/image16.jpe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75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18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9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9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0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7.xml"/><Relationship Id="rId4" Type="http://schemas.openxmlformats.org/officeDocument/2006/relationships/tags" Target="../tags/tag20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24.gif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7" Type="http://schemas.openxmlformats.org/officeDocument/2006/relationships/image" Target="../media/image25.wmf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6.xml"/><Relationship Id="rId4" Type="http://schemas.openxmlformats.org/officeDocument/2006/relationships/tags" Target="../tags/tag2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26.gif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31.xml"/><Relationship Id="rId4" Type="http://schemas.openxmlformats.org/officeDocument/2006/relationships/tags" Target="../tags/tag2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7" Type="http://schemas.openxmlformats.org/officeDocument/2006/relationships/image" Target="../media/image27.wmf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7" Type="http://schemas.openxmlformats.org/officeDocument/2006/relationships/image" Target="../media/image28.gif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tags" Target="../tags/tag24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9" Type="http://schemas.openxmlformats.org/officeDocument/2006/relationships/image" Target="../media/image29.gi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image" Target="../media/image29.gif"/><Relationship Id="rId5" Type="http://schemas.openxmlformats.org/officeDocument/2006/relationships/tags" Target="../tags/tag252.xml"/><Relationship Id="rId10" Type="http://schemas.openxmlformats.org/officeDocument/2006/relationships/image" Target="../media/image28.gif"/><Relationship Id="rId4" Type="http://schemas.openxmlformats.org/officeDocument/2006/relationships/tags" Target="../tags/tag251.xml"/><Relationship Id="rId9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7" Type="http://schemas.openxmlformats.org/officeDocument/2006/relationships/image" Target="../media/image31.gif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59.xml"/><Relationship Id="rId4" Type="http://schemas.openxmlformats.org/officeDocument/2006/relationships/tags" Target="../tags/tag25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32.gif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64.xml"/><Relationship Id="rId4" Type="http://schemas.openxmlformats.org/officeDocument/2006/relationships/tags" Target="../tags/tag26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6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73.xml"/><Relationship Id="rId4" Type="http://schemas.openxmlformats.org/officeDocument/2006/relationships/tags" Target="../tags/tag27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78.xml"/><Relationship Id="rId4" Type="http://schemas.openxmlformats.org/officeDocument/2006/relationships/tags" Target="../tags/tag27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3.xml"/><Relationship Id="rId4" Type="http://schemas.openxmlformats.org/officeDocument/2006/relationships/tags" Target="../tags/tag28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8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2.xml"/><Relationship Id="rId4" Type="http://schemas.openxmlformats.org/officeDocument/2006/relationships/tags" Target="../tags/tag29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02.xml"/><Relationship Id="rId4" Type="http://schemas.openxmlformats.org/officeDocument/2006/relationships/tags" Target="../tags/tag3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0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0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11.xml"/><Relationship Id="rId4" Type="http://schemas.openxmlformats.org/officeDocument/2006/relationships/tags" Target="../tags/tag3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16.xml"/><Relationship Id="rId4" Type="http://schemas.openxmlformats.org/officeDocument/2006/relationships/tags" Target="../tags/tag3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21.xml"/><Relationship Id="rId4" Type="http://schemas.openxmlformats.org/officeDocument/2006/relationships/tags" Target="../tags/tag3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26.xml"/><Relationship Id="rId4" Type="http://schemas.openxmlformats.org/officeDocument/2006/relationships/tags" Target="../tags/tag3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3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333.xml"/><Relationship Id="rId7" Type="http://schemas.openxmlformats.org/officeDocument/2006/relationships/diagramData" Target="../diagrams/data1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slideLayout" Target="../slideLayouts/slideLayout13.xml"/><Relationship Id="rId11" Type="http://schemas.microsoft.com/office/2007/relationships/diagramDrawing" Target="../diagrams/drawing1.xml"/><Relationship Id="rId5" Type="http://schemas.openxmlformats.org/officeDocument/2006/relationships/tags" Target="../tags/tag335.xml"/><Relationship Id="rId10" Type="http://schemas.openxmlformats.org/officeDocument/2006/relationships/diagramColors" Target="../diagrams/colors1.xml"/><Relationship Id="rId4" Type="http://schemas.openxmlformats.org/officeDocument/2006/relationships/tags" Target="../tags/tag334.xml"/><Relationship Id="rId9" Type="http://schemas.openxmlformats.org/officeDocument/2006/relationships/diagramQuickStyle" Target="../diagrams/quickStyle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3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44.xml"/><Relationship Id="rId4" Type="http://schemas.openxmlformats.org/officeDocument/2006/relationships/tags" Target="../tags/tag34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49.xml"/><Relationship Id="rId4" Type="http://schemas.openxmlformats.org/officeDocument/2006/relationships/tags" Target="../tags/tag3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0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54.xml"/><Relationship Id="rId4" Type="http://schemas.openxmlformats.org/officeDocument/2006/relationships/tags" Target="../tags/tag35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69.xml"/><Relationship Id="rId4" Type="http://schemas.openxmlformats.org/officeDocument/2006/relationships/tags" Target="../tags/tag36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84.xml"/><Relationship Id="rId4" Type="http://schemas.openxmlformats.org/officeDocument/2006/relationships/tags" Target="../tags/tag38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8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93.xml"/><Relationship Id="rId4" Type="http://schemas.openxmlformats.org/officeDocument/2006/relationships/tags" Target="../tags/tag39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98.xml"/><Relationship Id="rId4" Type="http://schemas.openxmlformats.org/officeDocument/2006/relationships/tags" Target="../tags/tag39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09.png"/><Relationship Id="rId5" Type="http://schemas.openxmlformats.org/officeDocument/2006/relationships/tags" Target="../tags/tag39.xml"/><Relationship Id="rId10" Type="http://schemas.openxmlformats.org/officeDocument/2006/relationships/image" Target="../media/image108.png"/><Relationship Id="rId4" Type="http://schemas.openxmlformats.org/officeDocument/2006/relationships/tags" Target="../tags/tag38.xml"/><Relationship Id="rId9" Type="http://schemas.openxmlformats.org/officeDocument/2006/relationships/image" Target="../media/image10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0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07.xml"/><Relationship Id="rId4" Type="http://schemas.openxmlformats.org/officeDocument/2006/relationships/tags" Target="../tags/tag40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12.xml"/><Relationship Id="rId4" Type="http://schemas.openxmlformats.org/officeDocument/2006/relationships/tags" Target="../tags/tag4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17.xml"/><Relationship Id="rId4" Type="http://schemas.openxmlformats.org/officeDocument/2006/relationships/tags" Target="../tags/tag416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diagramColors" Target="../diagrams/colors2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diagramLayout" Target="../diagrams/layout2.xml"/><Relationship Id="rId5" Type="http://schemas.openxmlformats.org/officeDocument/2006/relationships/tags" Target="../tags/tag422.xml"/><Relationship Id="rId15" Type="http://schemas.openxmlformats.org/officeDocument/2006/relationships/image" Target="../media/image33.png"/><Relationship Id="rId10" Type="http://schemas.openxmlformats.org/officeDocument/2006/relationships/diagramData" Target="../diagrams/data2.xml"/><Relationship Id="rId4" Type="http://schemas.openxmlformats.org/officeDocument/2006/relationships/tags" Target="../tags/tag421.xml"/><Relationship Id="rId9" Type="http://schemas.openxmlformats.org/officeDocument/2006/relationships/slideLayout" Target="../slideLayouts/slideLayout13.xml"/><Relationship Id="rId14" Type="http://schemas.microsoft.com/office/2007/relationships/diagramDrawing" Target="../diagrams/drawing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diagramColors" Target="../diagrams/colors3.xml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12" Type="http://schemas.openxmlformats.org/officeDocument/2006/relationships/diagramQuickStyle" Target="../diagrams/quickStyle3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diagramLayout" Target="../diagrams/layout3.xml"/><Relationship Id="rId5" Type="http://schemas.openxmlformats.org/officeDocument/2006/relationships/tags" Target="../tags/tag430.xml"/><Relationship Id="rId15" Type="http://schemas.openxmlformats.org/officeDocument/2006/relationships/image" Target="../media/image34.png"/><Relationship Id="rId10" Type="http://schemas.openxmlformats.org/officeDocument/2006/relationships/diagramData" Target="../diagrams/data3.xml"/><Relationship Id="rId4" Type="http://schemas.openxmlformats.org/officeDocument/2006/relationships/tags" Target="../tags/tag429.xml"/><Relationship Id="rId9" Type="http://schemas.openxmlformats.org/officeDocument/2006/relationships/slideLayout" Target="../slideLayouts/slideLayout13.xml"/><Relationship Id="rId14" Type="http://schemas.microsoft.com/office/2007/relationships/diagramDrawing" Target="../diagrams/drawing3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436.xml"/><Relationship Id="rId7" Type="http://schemas.openxmlformats.org/officeDocument/2006/relationships/tags" Target="../tags/tag440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tags" Target="../tags/tag437.xml"/><Relationship Id="rId9" Type="http://schemas.openxmlformats.org/officeDocument/2006/relationships/image" Target="../media/image34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3" Type="http://schemas.openxmlformats.org/officeDocument/2006/relationships/tags" Target="../tags/tag443.xml"/><Relationship Id="rId7" Type="http://schemas.openxmlformats.org/officeDocument/2006/relationships/tags" Target="../tags/tag447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10" Type="http://schemas.openxmlformats.org/officeDocument/2006/relationships/image" Target="../media/image34.png"/><Relationship Id="rId4" Type="http://schemas.openxmlformats.org/officeDocument/2006/relationships/tags" Target="../tags/tag444.xml"/><Relationship Id="rId9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image" Target="../media/image34.png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453.xml"/><Relationship Id="rId10" Type="http://schemas.openxmlformats.org/officeDocument/2006/relationships/tags" Target="../tags/tag458.xml"/><Relationship Id="rId4" Type="http://schemas.openxmlformats.org/officeDocument/2006/relationships/tags" Target="../tags/tag452.xml"/><Relationship Id="rId9" Type="http://schemas.openxmlformats.org/officeDocument/2006/relationships/tags" Target="../tags/tag45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image" Target="../media/image34.png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5" Type="http://schemas.openxmlformats.org/officeDocument/2006/relationships/tags" Target="../tags/tag463.xml"/><Relationship Id="rId10" Type="http://schemas.openxmlformats.org/officeDocument/2006/relationships/tags" Target="../tags/tag468.xml"/><Relationship Id="rId4" Type="http://schemas.openxmlformats.org/officeDocument/2006/relationships/tags" Target="../tags/tag462.xml"/><Relationship Id="rId9" Type="http://schemas.openxmlformats.org/officeDocument/2006/relationships/tags" Target="../tags/tag4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7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78.xml"/><Relationship Id="rId4" Type="http://schemas.openxmlformats.org/officeDocument/2006/relationships/tags" Target="../tags/tag47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83.xml"/><Relationship Id="rId4" Type="http://schemas.openxmlformats.org/officeDocument/2006/relationships/tags" Target="../tags/tag48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486.xml"/><Relationship Id="rId7" Type="http://schemas.openxmlformats.org/officeDocument/2006/relationships/image" Target="../media/image35.jpeg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88.xml"/><Relationship Id="rId4" Type="http://schemas.openxmlformats.org/officeDocument/2006/relationships/tags" Target="../tags/tag487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49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Relationship Id="rId9" Type="http://schemas.openxmlformats.org/officeDocument/2006/relationships/image" Target="../media/image36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5" Type="http://schemas.openxmlformats.org/officeDocument/2006/relationships/tags" Target="../tags/tag499.xml"/><Relationship Id="rId10" Type="http://schemas.openxmlformats.org/officeDocument/2006/relationships/image" Target="../media/image36.png"/><Relationship Id="rId4" Type="http://schemas.openxmlformats.org/officeDocument/2006/relationships/tags" Target="../tags/tag498.xml"/><Relationship Id="rId9" Type="http://schemas.openxmlformats.org/officeDocument/2006/relationships/image" Target="../media/image35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504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0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10.xml"/><Relationship Id="rId4" Type="http://schemas.openxmlformats.org/officeDocument/2006/relationships/tags" Target="../tags/tag50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15.xml"/><Relationship Id="rId4" Type="http://schemas.openxmlformats.org/officeDocument/2006/relationships/tags" Target="../tags/tag51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20.xml"/><Relationship Id="rId4" Type="http://schemas.openxmlformats.org/officeDocument/2006/relationships/tags" Target="../tags/tag5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Practical Aspects </a:t>
            </a:r>
            <a:r>
              <a:rPr lang="en-US" sz="4800" dirty="0" smtClean="0">
                <a:solidFill>
                  <a:srgbClr val="92D050"/>
                </a:solidFill>
              </a:rPr>
              <a:t>of        </a:t>
            </a:r>
            <a:r>
              <a:rPr lang="en-US" sz="4800" dirty="0">
                <a:solidFill>
                  <a:srgbClr val="92D050"/>
                </a:solidFill>
              </a:rPr>
              <a:t>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276600" y="3968750"/>
            <a:ext cx="533400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  <a:p>
            <a:r>
              <a:rPr lang="en-US" sz="3600" dirty="0">
                <a:solidFill>
                  <a:srgbClr val="FFFF66"/>
                </a:solidFill>
              </a:rPr>
              <a:t>Brian </a:t>
            </a:r>
            <a:r>
              <a:rPr lang="en-US" sz="3600" dirty="0" smtClean="0">
                <a:solidFill>
                  <a:srgbClr val="FFFF66"/>
                </a:solidFill>
              </a:rPr>
              <a:t>LaMacchia</a:t>
            </a:r>
            <a:endParaRPr lang="en-US" sz="3600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676400" y="3352800"/>
            <a:ext cx="25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BD0D9">
                    <a:lumMod val="60000"/>
                    <a:lumOff val="40000"/>
                  </a:srgbClr>
                </a:solidFill>
                <a:latin typeface="Calibri"/>
              </a:rPr>
              <a:t>Winter 2011</a:t>
            </a:r>
          </a:p>
        </p:txBody>
      </p:sp>
    </p:spTree>
    <p:extLst>
      <p:ext uri="{BB962C8B-B14F-4D97-AF65-F5344CB8AC3E}">
        <p14:creationId xmlns:p14="http://schemas.microsoft.com/office/powerpoint/2010/main" val="29196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885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Alice selects a large random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computes an associated public key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5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Voters can …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Voters can …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Write their own applications to verify the mathematical proof of the tally.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Voters can …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Write their own applications to verify the mathematical proof of the tally.</a:t>
            </a:r>
          </a:p>
          <a:p>
            <a:r>
              <a:rPr lang="en-US" dirty="0" smtClean="0"/>
              <a:t>Download verification apps from sources of their choice.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Voters can …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Write their own applications to verify the mathematical proof of the tally.</a:t>
            </a:r>
          </a:p>
          <a:p>
            <a:r>
              <a:rPr lang="en-US" dirty="0" smtClean="0"/>
              <a:t>Download verification apps from sources of their choice.</a:t>
            </a:r>
          </a:p>
          <a:p>
            <a:r>
              <a:rPr lang="en-US" dirty="0" smtClean="0"/>
              <a:t>Believe verifications done by their political parties, LWV, ACLU,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Voters can …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Write their own applications to verify the mathematical proof of the tally.</a:t>
            </a:r>
          </a:p>
          <a:p>
            <a:r>
              <a:rPr lang="en-US" dirty="0" smtClean="0"/>
              <a:t>Download verification apps from sources of their choice.</a:t>
            </a:r>
          </a:p>
          <a:p>
            <a:r>
              <a:rPr lang="en-US" dirty="0" smtClean="0"/>
              <a:t>Believe verifications done by their political parties, LWV, ACLU, etc.</a:t>
            </a:r>
          </a:p>
          <a:p>
            <a:r>
              <a:rPr lang="en-US" dirty="0" smtClean="0"/>
              <a:t>Accept the results without question.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sz="3600" dirty="0" smtClean="0"/>
          </a:p>
          <a:p>
            <a:pPr marL="0" indent="0" algn="ctr">
              <a:buNone/>
            </a:pPr>
            <a:r>
              <a:rPr lang="en-US" sz="6600" dirty="0" smtClean="0"/>
              <a:t>So How Does It Work?</a:t>
            </a:r>
            <a:endParaRPr lang="en-US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Secure MPC is </a:t>
            </a:r>
            <a:r>
              <a:rPr lang="en-US" i="1" dirty="0" smtClean="0"/>
              <a:t>not</a:t>
            </a:r>
            <a:r>
              <a:rPr lang="en-US" dirty="0" smtClean="0"/>
              <a:t> Enough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2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Secure MPC is </a:t>
            </a:r>
            <a:r>
              <a:rPr lang="en-US" i="1" dirty="0" smtClean="0"/>
              <a:t>not</a:t>
            </a:r>
            <a:r>
              <a:rPr lang="en-US" dirty="0" smtClean="0"/>
              <a:t>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3200" dirty="0" smtClean="0"/>
              <a:t>Secure Multi-Party Computation allows </a:t>
            </a:r>
            <a:r>
              <a:rPr lang="en-US" sz="3200" i="1" dirty="0" smtClean="0"/>
              <a:t>any</a:t>
            </a:r>
            <a:r>
              <a:rPr lang="en-US" sz="3200" dirty="0" smtClean="0"/>
              <a:t> public function to be computed on any number of private inputs </a:t>
            </a:r>
            <a:r>
              <a:rPr lang="en-US" sz="3200" i="1" dirty="0" smtClean="0"/>
              <a:t>without</a:t>
            </a:r>
            <a:r>
              <a:rPr lang="en-US" sz="3200" dirty="0" smtClean="0"/>
              <a:t> compromising the privacy of the inputs.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64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Secure MPC is </a:t>
            </a:r>
            <a:r>
              <a:rPr lang="en-US" i="1" dirty="0" smtClean="0"/>
              <a:t>not</a:t>
            </a:r>
            <a:r>
              <a:rPr lang="en-US" dirty="0" smtClean="0"/>
              <a:t>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3200" dirty="0" smtClean="0"/>
              <a:t>Secure Multi-Party Computation allows </a:t>
            </a:r>
            <a:r>
              <a:rPr lang="en-US" sz="3200" i="1" dirty="0" smtClean="0"/>
              <a:t>any</a:t>
            </a:r>
            <a:r>
              <a:rPr lang="en-US" sz="3200" dirty="0" smtClean="0"/>
              <a:t> public function to be computed on any number of private inputs </a:t>
            </a:r>
            <a:r>
              <a:rPr lang="en-US" sz="3200" i="1" dirty="0" smtClean="0"/>
              <a:t>without</a:t>
            </a:r>
            <a:r>
              <a:rPr lang="en-US" sz="3200" dirty="0" smtClean="0"/>
              <a:t> compromising the privacy of the inputs.</a:t>
            </a:r>
          </a:p>
          <a:p>
            <a:endParaRPr lang="en-US" sz="1800" dirty="0" smtClean="0"/>
          </a:p>
          <a:p>
            <a:r>
              <a:rPr lang="en-US" sz="3200" dirty="0" smtClean="0"/>
              <a:t>But secure MPC does not prevent parties from revealing their private inputs if they so choose.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18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End-to-End Verifiable Elections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800" dirty="0" smtClean="0"/>
              <a:t>Two principle phases 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01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885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Alice selects a large random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computes an associated public key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To send a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to Alice, Bob selects a random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computes the pair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5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2083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End-to-End Verifiable Elections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800" dirty="0" smtClean="0"/>
              <a:t>Two principle phases …</a:t>
            </a:r>
          </a:p>
          <a:p>
            <a:pPr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Voters publish their names and </a:t>
            </a:r>
            <a:r>
              <a:rPr lang="en-US" sz="2800" i="1" dirty="0" smtClean="0"/>
              <a:t>encrypted</a:t>
            </a:r>
            <a:r>
              <a:rPr lang="en-US" sz="2800" dirty="0" smtClean="0"/>
              <a:t> votes.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94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End-to-End Verifiable Elections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800" dirty="0" smtClean="0"/>
              <a:t>Two principle phases …</a:t>
            </a:r>
          </a:p>
          <a:p>
            <a:pPr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Voters publish their names and </a:t>
            </a:r>
            <a:r>
              <a:rPr lang="en-US" sz="2800" i="1" dirty="0" smtClean="0"/>
              <a:t>encrypted</a:t>
            </a:r>
            <a:r>
              <a:rPr lang="en-US" sz="2800" dirty="0" smtClean="0"/>
              <a:t> votes.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At the end of the election, administrators compute and publish the tally together with a cryptographic proof that the tally “matches” the set of encrypted votes.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17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End-to-End Verifiable Elections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/>
              <a:t>Two questions must be answered …</a:t>
            </a:r>
          </a:p>
          <a:p>
            <a:pPr>
              <a:buNone/>
            </a:pPr>
            <a:endParaRPr lang="en-US" sz="1800" dirty="0" smtClean="0"/>
          </a:p>
          <a:p>
            <a:pPr lvl="1"/>
            <a:endParaRPr lang="en-US" sz="1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5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End-to-End Verifiable Elections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/>
              <a:t>Two questions must be answered …</a:t>
            </a:r>
          </a:p>
          <a:p>
            <a:pPr>
              <a:buNone/>
            </a:pPr>
            <a:endParaRPr lang="en-US" sz="1800" dirty="0" smtClean="0"/>
          </a:p>
          <a:p>
            <a:pPr lvl="1"/>
            <a:r>
              <a:rPr lang="en-US" sz="3200" dirty="0" smtClean="0"/>
              <a:t>How do voters turn their preferences into encrypted votes?</a:t>
            </a:r>
          </a:p>
          <a:p>
            <a:pPr lvl="1"/>
            <a:endParaRPr lang="en-US" sz="1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80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End-to-End Verifiable Elections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/>
              <a:t>Two questions must be answered …</a:t>
            </a:r>
          </a:p>
          <a:p>
            <a:pPr>
              <a:buNone/>
            </a:pPr>
            <a:endParaRPr lang="en-US" sz="1800" dirty="0" smtClean="0"/>
          </a:p>
          <a:p>
            <a:pPr lvl="1"/>
            <a:r>
              <a:rPr lang="en-US" sz="3200" dirty="0" smtClean="0"/>
              <a:t>How do voters turn their preferences into encrypted votes?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3200" dirty="0" smtClean="0"/>
              <a:t>How are voters convinced that the published set of encrypted votes corresponds the announced tally?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1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i="1" dirty="0" smtClean="0"/>
              <a:t>Really</a:t>
            </a:r>
            <a:r>
              <a:rPr lang="en-US" dirty="0" smtClean="0"/>
              <a:t> This Easy?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8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i="1" dirty="0" smtClean="0"/>
              <a:t>Really</a:t>
            </a:r>
            <a:r>
              <a:rPr lang="en-US" dirty="0" smtClean="0"/>
              <a:t> This Easy?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endParaRPr lang="en-US" sz="3600" dirty="0" smtClean="0"/>
          </a:p>
          <a:p>
            <a:pPr>
              <a:buFontTx/>
              <a:buNone/>
            </a:pPr>
            <a:r>
              <a:rPr lang="en-US" sz="6000" dirty="0" smtClean="0"/>
              <a:t>Yes …</a:t>
            </a:r>
          </a:p>
          <a:p>
            <a:pPr>
              <a:buFontTx/>
              <a:buNone/>
            </a:pPr>
            <a:endParaRPr 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9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i="1" dirty="0" smtClean="0"/>
              <a:t>Really</a:t>
            </a:r>
            <a:r>
              <a:rPr lang="en-US" dirty="0" smtClean="0"/>
              <a:t> This Easy?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endParaRPr lang="en-US" sz="3600" dirty="0" smtClean="0"/>
          </a:p>
          <a:p>
            <a:pPr>
              <a:buFontTx/>
              <a:buNone/>
            </a:pPr>
            <a:r>
              <a:rPr lang="en-US" sz="6000" dirty="0" smtClean="0"/>
              <a:t>Yes …</a:t>
            </a:r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6000" dirty="0" smtClean="0"/>
              <a:t>… but there are lots of details to get right.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6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Fundamental Tallying Decision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37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Fundamental Tallying Decision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 smtClean="0"/>
              <a:t>There are essentially two paradigms to choose from  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99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885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Alice selects a large random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computes an associated public key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To send a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to Alice, Bob selects a random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computes the pair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To decrypt, Alice </a:t>
                </a:r>
                <a:r>
                  <a:rPr lang="en-US" dirty="0" smtClean="0"/>
                  <a:t>computes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5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2083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Fundamental Tallying Decision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 smtClean="0"/>
              <a:t>There are essentially two paradigms to choose from  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3600" dirty="0" err="1" smtClean="0"/>
              <a:t>Anonymized</a:t>
            </a:r>
            <a:r>
              <a:rPr lang="en-US" sz="3600" dirty="0" smtClean="0"/>
              <a:t> Ballots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5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Fundamental Tallying Decision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 smtClean="0"/>
              <a:t>There are essentially two paradigms to choose from  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3600" dirty="0" err="1" smtClean="0"/>
              <a:t>Anonymized</a:t>
            </a:r>
            <a:r>
              <a:rPr lang="en-US" sz="3600" dirty="0" smtClean="0"/>
              <a:t> Ballots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 smtClean="0"/>
              <a:t>        </a:t>
            </a:r>
            <a:r>
              <a:rPr lang="en-US" sz="3600" dirty="0" smtClean="0">
                <a:solidFill>
                  <a:schemeClr val="accent2"/>
                </a:solidFill>
              </a:rPr>
              <a:t>(Mix Networks)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7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Fundamental Tallying Decision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 smtClean="0"/>
              <a:t>There are essentially two paradigms to choose from  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3600" dirty="0" err="1" smtClean="0"/>
              <a:t>Anonymized</a:t>
            </a:r>
            <a:r>
              <a:rPr lang="en-US" sz="3600" dirty="0" smtClean="0"/>
              <a:t> Ballots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 smtClean="0"/>
              <a:t>        </a:t>
            </a:r>
            <a:r>
              <a:rPr lang="en-US" sz="3600" dirty="0" smtClean="0">
                <a:solidFill>
                  <a:schemeClr val="accent2"/>
                </a:solidFill>
              </a:rPr>
              <a:t>(Mix Networks)</a:t>
            </a:r>
          </a:p>
          <a:p>
            <a:pPr>
              <a:lnSpc>
                <a:spcPct val="80000"/>
              </a:lnSpc>
            </a:pPr>
            <a:endParaRPr lang="en-US" sz="12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dirty="0" err="1" smtClean="0"/>
              <a:t>Ballotless</a:t>
            </a:r>
            <a:r>
              <a:rPr lang="en-US" sz="3600" dirty="0" smtClean="0"/>
              <a:t> Tallying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6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Fundamental Tallying Decision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3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 smtClean="0"/>
              <a:t>There are essentially two paradigms to choose from  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3600" dirty="0" err="1" smtClean="0"/>
              <a:t>Anonymized</a:t>
            </a:r>
            <a:r>
              <a:rPr lang="en-US" sz="3600" dirty="0" smtClean="0"/>
              <a:t> Ballots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 smtClean="0"/>
              <a:t>        </a:t>
            </a:r>
            <a:r>
              <a:rPr lang="en-US" sz="3600" dirty="0" smtClean="0">
                <a:solidFill>
                  <a:schemeClr val="accent2"/>
                </a:solidFill>
              </a:rPr>
              <a:t>(Mix Networks)</a:t>
            </a:r>
          </a:p>
          <a:p>
            <a:pPr>
              <a:lnSpc>
                <a:spcPct val="80000"/>
              </a:lnSpc>
            </a:pPr>
            <a:endParaRPr lang="en-US" sz="12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dirty="0" err="1" smtClean="0"/>
              <a:t>Ballotless</a:t>
            </a:r>
            <a:r>
              <a:rPr lang="en-US" sz="3600" dirty="0" smtClean="0"/>
              <a:t> Tallying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        (</a:t>
            </a:r>
            <a:r>
              <a:rPr lang="en-US" sz="3600" dirty="0" err="1" smtClean="0">
                <a:solidFill>
                  <a:schemeClr val="accent2"/>
                </a:solidFill>
              </a:rPr>
              <a:t>Homomorphic</a:t>
            </a:r>
            <a:r>
              <a:rPr lang="en-US" sz="3600" dirty="0" smtClean="0">
                <a:solidFill>
                  <a:schemeClr val="accent2"/>
                </a:solidFill>
              </a:rPr>
              <a:t> Encryption)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70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j026010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8700" y="1728788"/>
            <a:ext cx="470693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80772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kumimoji="1" lang="en-US" sz="5000" dirty="0" err="1">
                <a:solidFill>
                  <a:srgbClr val="00DE64"/>
                </a:solidFill>
                <a:latin typeface="+mj-lt"/>
              </a:rPr>
              <a:t>Anonymized</a:t>
            </a:r>
            <a:r>
              <a:rPr kumimoji="1" lang="en-US" sz="5000" dirty="0">
                <a:solidFill>
                  <a:srgbClr val="00DE64"/>
                </a:solidFill>
                <a:latin typeface="+mj-lt"/>
              </a:rPr>
              <a:t> Ballots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184B85-5BF2-4E05-8A61-C57A627C9E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53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kumimoji="1" lang="en-US" sz="5000" dirty="0" err="1">
                <a:solidFill>
                  <a:srgbClr val="00DE64"/>
                </a:solidFill>
                <a:latin typeface="+mj-lt"/>
              </a:rPr>
              <a:t>Ballotless</a:t>
            </a:r>
            <a:r>
              <a:rPr kumimoji="1" lang="en-US" sz="5000" dirty="0">
                <a:solidFill>
                  <a:srgbClr val="00DE64"/>
                </a:solidFill>
                <a:latin typeface="+mj-lt"/>
              </a:rPr>
              <a:t> Tallying</a:t>
            </a:r>
          </a:p>
        </p:txBody>
      </p:sp>
      <p:pic>
        <p:nvPicPr>
          <p:cNvPr id="6" name="Picture 5" descr="voting_machine_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2616" y="1507173"/>
            <a:ext cx="3811588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184B85-5BF2-4E05-8A61-C57A627C9E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21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j02601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7382" y="2509838"/>
            <a:ext cx="1404937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3" descr="j026011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4380" y="2552700"/>
            <a:ext cx="29400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Homomorphic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Tallying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6184B85-5BF2-4E05-8A61-C57A627C9E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15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Homomorphic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63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600" u="sng" dirty="0" smtClean="0"/>
                  <a:t>Some </a:t>
                </a:r>
                <a:r>
                  <a:rPr lang="en-US" sz="3600" u="sng" dirty="0" err="1" smtClean="0"/>
                  <a:t>Homomorphic</a:t>
                </a:r>
                <a:r>
                  <a:rPr lang="en-US" sz="3600" u="sng" dirty="0" smtClean="0"/>
                  <a:t> Functions</a:t>
                </a:r>
              </a:p>
              <a:p>
                <a:pPr>
                  <a:buFontTx/>
                  <a:buNone/>
                </a:pPr>
                <a:endParaRPr lang="en-US" sz="1200" u="sng" dirty="0" smtClean="0"/>
              </a:p>
              <a:p>
                <a:r>
                  <a:rPr lang="en-US" sz="3600" dirty="0" smtClean="0"/>
                  <a:t>RSA: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)=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𝑚𝑒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3600" i="1" dirty="0" smtClean="0">
                  <a:solidFill>
                    <a:srgbClr val="00B050"/>
                  </a:solidFill>
                </a:endParaRPr>
              </a:p>
              <a:p>
                <a:r>
                  <a:rPr lang="en-US" sz="3600" dirty="0" err="1" smtClean="0"/>
                  <a:t>ElGamal</a:t>
                </a:r>
                <a:r>
                  <a:rPr lang="en-US" sz="3600" dirty="0" smtClean="0"/>
                  <a:t>: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)=(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sz="36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𝑚h𝑟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3600" i="1" dirty="0" smtClean="0">
                  <a:solidFill>
                    <a:srgbClr val="00B050"/>
                  </a:solidFill>
                </a:endParaRPr>
              </a:p>
              <a:p>
                <a:r>
                  <a:rPr lang="en-US" sz="3600" dirty="0" smtClean="0"/>
                  <a:t>GM: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)=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6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sz="36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3600" i="1" dirty="0" smtClean="0">
                  <a:solidFill>
                    <a:srgbClr val="00B050"/>
                  </a:solidFill>
                </a:endParaRPr>
              </a:p>
              <a:p>
                <a:r>
                  <a:rPr lang="en-US" sz="3600" dirty="0" smtClean="0"/>
                  <a:t>Benaloh: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)=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6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sz="36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3600" dirty="0" smtClean="0">
                  <a:solidFill>
                    <a:srgbClr val="00B050"/>
                  </a:solidFill>
                </a:endParaRPr>
              </a:p>
              <a:p>
                <a:r>
                  <a:rPr lang="en-US" sz="3600" dirty="0" err="1" smtClean="0"/>
                  <a:t>Pallier</a:t>
                </a:r>
                <a:r>
                  <a:rPr lang="en-US" sz="3600" dirty="0" smtClean="0"/>
                  <a:t>: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)=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36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sz="3600" i="1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sz="3600" i="1" baseline="30000" dirty="0" err="1" smtClean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sz="3600" i="1" baseline="30000" dirty="0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3600" baseline="300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3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7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33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4227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Homomorphic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5251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Homomorphic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78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8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/>
              <a:t>ElGamal Re-Encryption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203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public key and the pair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 = (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baseline="30000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   is an encryption of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, then for any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, the pair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 = (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baseline="30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>
                    <a:solidFill>
                      <a:srgbClr val="66FF66"/>
                    </a:solidFill>
                  </a:rPr>
                  <a:t>   </a:t>
                </a:r>
                <a:r>
                  <a:rPr lang="en-US" dirty="0"/>
                  <a:t>is an encryption of the same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, for any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52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6275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Homomorphic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0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7299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Homomorphic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89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23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Homomorphic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2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347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Homomorphic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2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0371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Homomorphic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5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0371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Homomorphic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557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3443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9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000" dirty="0" smtClean="0"/>
          </a:p>
          <a:p>
            <a:pPr>
              <a:buFontTx/>
              <a:buNone/>
            </a:pPr>
            <a:r>
              <a:rPr lang="en-US" sz="4000" dirty="0" smtClean="0"/>
              <a:t>The </a:t>
            </a:r>
            <a:r>
              <a:rPr lang="en-US" sz="4000" i="1" dirty="0" smtClean="0"/>
              <a:t>product</a:t>
            </a:r>
            <a:r>
              <a:rPr lang="en-US" sz="4000" dirty="0" smtClean="0"/>
              <a:t> of the </a:t>
            </a:r>
            <a:r>
              <a:rPr lang="en-US" sz="4000" i="1" dirty="0" smtClean="0"/>
              <a:t>encryptions</a:t>
            </a:r>
            <a:r>
              <a:rPr lang="en-US" sz="4000" dirty="0" smtClean="0"/>
              <a:t> of the votes constitutes an </a:t>
            </a:r>
            <a:r>
              <a:rPr lang="en-US" sz="4000" i="1" dirty="0" smtClean="0"/>
              <a:t>encryption</a:t>
            </a:r>
            <a:r>
              <a:rPr lang="en-US" sz="4000" dirty="0" smtClean="0"/>
              <a:t> of the </a:t>
            </a:r>
            <a:r>
              <a:rPr lang="en-US" sz="4000" i="1" dirty="0" smtClean="0"/>
              <a:t>sum</a:t>
            </a:r>
            <a:r>
              <a:rPr lang="en-US" sz="4000" dirty="0" smtClean="0"/>
              <a:t> of the votes.</a:t>
            </a: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Homomorphic Encryption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90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4467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5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5491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2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6515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7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7539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86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63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75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9587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4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000" smtClean="0"/>
          </a:p>
          <a:p>
            <a:pPr>
              <a:buFontTx/>
              <a:buNone/>
            </a:pPr>
            <a:r>
              <a:rPr lang="en-US" sz="4000" smtClean="0"/>
              <a:t>The </a:t>
            </a:r>
            <a:r>
              <a:rPr lang="en-US" sz="4000" i="1" smtClean="0"/>
              <a:t>sum</a:t>
            </a:r>
            <a:r>
              <a:rPr lang="en-US" sz="4000" smtClean="0"/>
              <a:t> of the </a:t>
            </a:r>
            <a:r>
              <a:rPr lang="en-US" sz="4000" i="1" smtClean="0"/>
              <a:t>shares</a:t>
            </a:r>
            <a:r>
              <a:rPr lang="en-US" sz="4000" smtClean="0"/>
              <a:t> of the votes constitute </a:t>
            </a:r>
            <a:r>
              <a:rPr lang="en-US" sz="4000" i="1" smtClean="0"/>
              <a:t>shares</a:t>
            </a:r>
            <a:r>
              <a:rPr lang="en-US" sz="4000" smtClean="0"/>
              <a:t> of the </a:t>
            </a:r>
            <a:r>
              <a:rPr lang="en-US" sz="4000" i="1" smtClean="0"/>
              <a:t>sum</a:t>
            </a:r>
            <a:r>
              <a:rPr lang="en-US" sz="4000" smtClean="0"/>
              <a:t> of the votes.</a:t>
            </a: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10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1635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7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2659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73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3683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43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4707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5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5731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97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</a:t>
                </a:r>
                <a:r>
                  <a:rPr lang="en-US" sz="2800" dirty="0" smtClean="0"/>
                  <a:t>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03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6755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6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7779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85800" y="1905000"/>
          <a:ext cx="7772400" cy="463296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Authorities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216650DB-2A9A-4C61-8B38-F90070CC304D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55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000" dirty="0" smtClean="0"/>
          </a:p>
          <a:p>
            <a:pPr>
              <a:buFontTx/>
              <a:buNone/>
            </a:pPr>
            <a:r>
              <a:rPr lang="en-US" sz="4000" dirty="0" smtClean="0"/>
              <a:t>The </a:t>
            </a:r>
            <a:r>
              <a:rPr lang="en-US" sz="4000" i="1" dirty="0" smtClean="0"/>
              <a:t>product</a:t>
            </a:r>
            <a:r>
              <a:rPr lang="en-US" sz="4000" dirty="0" smtClean="0"/>
              <a:t> of the </a:t>
            </a:r>
            <a:r>
              <a:rPr lang="en-US" sz="4000" i="1" dirty="0" smtClean="0"/>
              <a:t>encryptions</a:t>
            </a:r>
            <a:r>
              <a:rPr lang="en-US" sz="4000" dirty="0" smtClean="0"/>
              <a:t> of the </a:t>
            </a:r>
            <a:r>
              <a:rPr lang="en-US" sz="4000" i="1" dirty="0" smtClean="0"/>
              <a:t>shares</a:t>
            </a:r>
            <a:r>
              <a:rPr lang="en-US" sz="4000" dirty="0" smtClean="0"/>
              <a:t> of the votes constitute an </a:t>
            </a:r>
            <a:r>
              <a:rPr lang="en-US" sz="4000" i="1" dirty="0" smtClean="0"/>
              <a:t>encryption</a:t>
            </a:r>
            <a:r>
              <a:rPr lang="en-US" sz="4000" dirty="0" smtClean="0"/>
              <a:t> of a </a:t>
            </a:r>
            <a:r>
              <a:rPr lang="en-US" sz="4000" i="1" dirty="0" smtClean="0"/>
              <a:t>share</a:t>
            </a:r>
            <a:r>
              <a:rPr lang="en-US" sz="4000" dirty="0" smtClean="0"/>
              <a:t> the </a:t>
            </a:r>
            <a:r>
              <a:rPr lang="en-US" sz="4000" i="1" dirty="0" smtClean="0"/>
              <a:t>sum</a:t>
            </a:r>
            <a:r>
              <a:rPr lang="en-US" sz="4000" dirty="0" smtClean="0"/>
              <a:t> of the votes.</a:t>
            </a: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Double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Commutivity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25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Robust Sharing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Robust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3600" dirty="0" smtClean="0"/>
              <a:t>Note that votes can be “shared” with a polynomial threshold scheme instead of a simple sum.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Robust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3600" dirty="0" smtClean="0"/>
              <a:t>Note that votes can be “shared” with a polynomial threshold scheme instead of a simple sum.</a:t>
            </a:r>
          </a:p>
          <a:p>
            <a:r>
              <a:rPr lang="en-US" sz="3600" dirty="0" smtClean="0"/>
              <a:t>This provides robustness in case one or more trustees fails to properly decrypt their shares.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j026010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337" y="1728788"/>
            <a:ext cx="470693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DE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Mix-Based Elections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184B85-5BF2-4E05-8A61-C57A627C9E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02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Mix-Net Paradigm</a:t>
            </a:r>
          </a:p>
        </p:txBody>
      </p:sp>
      <p:sp>
        <p:nvSpPr>
          <p:cNvPr id="1007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93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Mix-Net Paradigm</a:t>
            </a:r>
          </a:p>
        </p:txBody>
      </p:sp>
      <p:sp>
        <p:nvSpPr>
          <p:cNvPr id="1007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07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0670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144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3779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4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9687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779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7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8196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8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144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9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779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57213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3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3779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80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34" name="Line 1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377950" y="32654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5" name="Line 1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77950" y="41671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8" name="Line 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7950" y="50180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9" name="Line 2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77950" y="59197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The Mix-Net Paradigm</a:t>
            </a:r>
          </a:p>
        </p:txBody>
      </p:sp>
      <p:sp>
        <p:nvSpPr>
          <p:cNvPr id="10076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076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0670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144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3779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39687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144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3779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48196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8" name="Line 1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9144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9" name="Line 1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3779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57213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31" name="Line 1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2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779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30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</a:t>
                </a:r>
                <a:r>
                  <a:rPr lang="en-US" sz="2800" dirty="0" smtClean="0"/>
                  <a:t>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group key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400" baseline="30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03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34" name="Line 1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377950" y="32654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5" name="Line 1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77950" y="41671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8" name="Line 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7950" y="50180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9" name="Line 2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77950" y="59197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The Mix-Net Paradigm</a:t>
            </a:r>
          </a:p>
        </p:txBody>
      </p:sp>
      <p:sp>
        <p:nvSpPr>
          <p:cNvPr id="10076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076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0670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144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3779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39687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144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3779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48196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8" name="Line 1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9144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9" name="Line 1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3779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57213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31" name="Line 1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2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779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44" name="Line 2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962650" y="32654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48" name="Line 3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962650" y="41671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49" name="Line 3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962650" y="50180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50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962650" y="59197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0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34" name="Line 1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377950" y="32654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5" name="Line 1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77950" y="41671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8" name="Line 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7950" y="50180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9" name="Line 2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77950" y="59197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The Mix-Net Paradigm</a:t>
            </a:r>
          </a:p>
        </p:txBody>
      </p:sp>
      <p:sp>
        <p:nvSpPr>
          <p:cNvPr id="10076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076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0670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144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3779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39687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144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3779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48196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8" name="Line 1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9144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29" name="Line 1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3779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57213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31" name="Line 1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32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779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44" name="Line 2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962650" y="32654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48" name="Line 3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962650" y="41671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49" name="Line 3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962650" y="50180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50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962650" y="59197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7651" name="Rectangle 3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48525" y="29559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7652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48525" y="38449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7653" name="Rectangl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48525" y="47212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7654" name="Rectangle 3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48525" y="56102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43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56" name="Line 1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377950" y="32654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57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77950" y="41671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58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7950" y="50180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59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77950" y="5919788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The Mix-Net Paradigm</a:t>
            </a:r>
          </a:p>
        </p:txBody>
      </p:sp>
      <p:sp>
        <p:nvSpPr>
          <p:cNvPr id="100864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08644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0670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8645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144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46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3779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47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39687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8648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144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4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3779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50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48196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8651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9144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52" name="Line 1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3779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53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5721350"/>
            <a:ext cx="914400" cy="38417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8654" name="Line 1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55" name="Line 1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779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60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962650" y="32654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6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962650" y="41671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6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962650" y="50180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6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962650" y="59197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64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48525" y="29559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5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48525" y="38449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6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48525" y="47212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7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48525" y="56102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8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21038" y="5018088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69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21038" y="3265488"/>
            <a:ext cx="2743200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7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221038" y="4167188"/>
            <a:ext cx="2741612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7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3221038" y="3265488"/>
            <a:ext cx="27416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2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81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10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29" name="Line 5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903413" y="3262313"/>
            <a:ext cx="525462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0" name="Line 5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03413" y="41640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1" name="Line 5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03413" y="50149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2" name="Line 5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03413" y="59166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35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3008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6813" y="2978150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29" name="Line 5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903413" y="3262313"/>
            <a:ext cx="525462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0" name="Line 5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03413" y="41640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1" name="Line 5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03413" y="50149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2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3413" y="59166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44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3008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6813" y="2978150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3013" name="Line 3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436813" y="3265488"/>
            <a:ext cx="1357312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4" name="Line 3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36813" y="4164013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5" name="Line 3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6813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6" name="Line 4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436813" y="3262313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29" name="Line 5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03413" y="3262313"/>
            <a:ext cx="525462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0" name="Line 5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03413" y="41640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1" name="Line 5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3413" y="50149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2" name="Line 5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03413" y="59166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82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3008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6813" y="2978150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3009" name="Line 3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87775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0" name="Line 3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87775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1" name="Line 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787775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2" name="Line 3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787775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3" name="Line 3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436813" y="3265488"/>
            <a:ext cx="1357312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4" name="Line 3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436813" y="4164013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5" name="Line 3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436813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6" name="Line 4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436813" y="3262313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29" name="Line 5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03413" y="3262313"/>
            <a:ext cx="525462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0" name="Line 5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903413" y="41640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1" name="Line 5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03413" y="50149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2" name="Line 5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03413" y="59166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31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29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81500" y="30670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3815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8450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81500" y="39687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815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8450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81500" y="48196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3815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8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8450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81500" y="57213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2990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3815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8450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8" name="Rectangle 3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36813" y="2978150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3009" name="Line 3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87775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0" name="Line 3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787775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1" name="Line 3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787775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2" name="Line 3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787775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3" name="Line 3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436813" y="3265488"/>
            <a:ext cx="1357312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4" name="Line 3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436813" y="4164013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5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436813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6" name="Line 4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436813" y="3262313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29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1903413" y="3262313"/>
            <a:ext cx="525462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0" name="Line 5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03413" y="41640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1" name="Line 5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03413" y="50149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2" name="Line 5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03413" y="59166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0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1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17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</a:t>
                </a:r>
                <a:r>
                  <a:rPr lang="en-US" sz="2800" dirty="0" smtClean="0"/>
                  <a:t>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group key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  <a:endParaRPr lang="en-US" sz="2400" baseline="30000" dirty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To send a message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to the group, Bob selects a random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 and computes the pair   </a:t>
                </a:r>
                <a:r>
                  <a:rPr lang="en-US" sz="28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03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29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81500" y="30670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3815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8450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81500" y="39687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815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8450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81500" y="48196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3815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8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8450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81500" y="57213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2990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3815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8450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295900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3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95900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4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95900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5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95900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8" name="Rectangle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6813" y="2978150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3009" name="Line 3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787775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0" name="Line 3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87775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1" name="Line 3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787775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2" name="Line 3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787775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3" name="Line 3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36813" y="3265488"/>
            <a:ext cx="1357312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4" name="Line 3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436813" y="4164013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5" name="Line 3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6813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6" name="Line 4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436813" y="3262313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29" name="Line 5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03413" y="3262313"/>
            <a:ext cx="525462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0" name="Line 5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3413" y="41640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1" name="Line 5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03413" y="50149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2" name="Line 5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3413" y="59166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16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297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2638" y="2981325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29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81500" y="30670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3815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8450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81500" y="39687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815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8450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1500" y="48196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3815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8450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9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57213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299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3815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8450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95900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95900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95900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295900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8" name="Rectangle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6813" y="2978150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3009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87775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0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787775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1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787775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2" name="Line 3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787775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3" name="Line 3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436813" y="3265488"/>
            <a:ext cx="1357312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4" name="Line 3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6813" y="4164013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5" name="Line 3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436813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6" name="Line 4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436813" y="3262313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29" name="Line 5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903413" y="3262313"/>
            <a:ext cx="525462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0" name="Line 5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03413" y="41640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1" name="Line 5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3413" y="50149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2" name="Line 5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903413" y="59166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18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297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2638" y="2981325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29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81500" y="30670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3815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8450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81500" y="39687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815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8450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1500" y="48196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3815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8450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9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57213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299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3815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8450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95900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95900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95900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295900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4" name="Line 2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862638" y="5018088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5" name="Line 2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862638" y="3265488"/>
            <a:ext cx="1357312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6" name="Line 3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862638" y="4167188"/>
            <a:ext cx="1355725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7" name="Line 3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862638" y="3265488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8" name="Rectangle 3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36813" y="2978150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3009" name="Line 3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787775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0" name="Line 3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787775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1" name="Line 3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87775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2" name="Line 3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787775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3" name="Line 3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436813" y="3265488"/>
            <a:ext cx="1357312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4" name="Line 3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6813" y="4164013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5" name="Line 3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436813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6" name="Line 40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436813" y="3262313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29" name="Line 5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1903413" y="3262313"/>
            <a:ext cx="525462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0" name="Line 5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3413" y="41640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1" name="Line 5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903413" y="50149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2" name="Line 56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903413" y="59166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09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297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2638" y="2981325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29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81500" y="30670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3815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8450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81500" y="39687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815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8450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1500" y="48196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3815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8450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9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57213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299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3815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8450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95900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95900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95900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295900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213600" y="32654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7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213600" y="41671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8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213600" y="50180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9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13600" y="59197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4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862638" y="5018088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5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862638" y="3265488"/>
            <a:ext cx="1357312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6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862638" y="4167188"/>
            <a:ext cx="1355725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7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862638" y="3265488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8" name="Rectangle 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36813" y="2978150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3009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787775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0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787775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1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787775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2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787775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3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436813" y="3265488"/>
            <a:ext cx="1357312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4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436813" y="4164013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5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6813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6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436813" y="3262313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29" name="Line 5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1903413" y="3262313"/>
            <a:ext cx="525462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0" name="Line 5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1903413" y="41640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1" name="Line 5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903413" y="50149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2" name="Line 5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903413" y="59166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97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297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2638" y="2981325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29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81500" y="30670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3815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8450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81500" y="39687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815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8450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1500" y="48196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3815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8450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9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57213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299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3815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8450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95900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95900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95900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295900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213600" y="32654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7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213600" y="41671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8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213600" y="50180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9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13600" y="59197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0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04150" y="29559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1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04150" y="38449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2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04150" y="47212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3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04150" y="56102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4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862638" y="5018088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5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862638" y="3265488"/>
            <a:ext cx="1357312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6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862638" y="4167188"/>
            <a:ext cx="1355725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7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862638" y="3265488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8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436813" y="2978150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3009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787775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0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787775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1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787775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2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787775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3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436813" y="3265488"/>
            <a:ext cx="1357312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4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436813" y="4164013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5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36813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6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436813" y="3262313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29" name="Line 5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1903413" y="3262313"/>
            <a:ext cx="525462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0" name="Line 54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903413" y="41640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1" name="Line 5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903413" y="50149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2" name="Line 56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903413" y="59166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7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8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522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297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2638" y="2981325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29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81500" y="30670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3815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8450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81500" y="39687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815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8450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1500" y="48196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3815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8450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89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5721350"/>
            <a:ext cx="914400" cy="384175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299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3815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8450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95900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95900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95900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295900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213600" y="32654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7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213600" y="41671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8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213600" y="50180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9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213600" y="59197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0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04150" y="29559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1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04150" y="38449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2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04150" y="47212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3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04150" y="56102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4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862638" y="5018088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5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862638" y="3265488"/>
            <a:ext cx="1357312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6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862638" y="4167188"/>
            <a:ext cx="1355725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7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862638" y="3265488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08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436813" y="2978150"/>
            <a:ext cx="1357312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MIX</a:t>
            </a:r>
          </a:p>
        </p:txBody>
      </p:sp>
      <p:sp>
        <p:nvSpPr>
          <p:cNvPr id="1023009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787775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0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787775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1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787775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2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787775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3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436813" y="3265488"/>
            <a:ext cx="1357312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4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436813" y="4164013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5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36813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6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436813" y="3262313"/>
            <a:ext cx="13573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7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85800" y="30114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85800" y="30114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19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1300163" y="3011488"/>
            <a:ext cx="60325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29" name="Line 5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1903413" y="3262313"/>
            <a:ext cx="525462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0" name="Line 54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903413" y="41640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1" name="Line 5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903413" y="50149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2" name="Line 56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903413" y="5916613"/>
            <a:ext cx="52546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3" name="Rectangle 57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82625" y="39195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034" name="Line 5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82625" y="39195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5" name="Line 5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1303338" y="39195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6" name="Rectangle 6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82625" y="476408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37" name="Line 6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682625" y="476408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1303338" y="476408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39" name="Rectangle 6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79450" y="5672138"/>
            <a:ext cx="1217613" cy="49212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3040" name="Line 6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79450" y="5672138"/>
            <a:ext cx="620713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1" name="Line 6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300163" y="5672138"/>
            <a:ext cx="596900" cy="306387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044" name="Text Box 6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31825" y="4006850"/>
            <a:ext cx="5873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</a:t>
            </a:r>
          </a:p>
        </p:txBody>
      </p:sp>
      <p:sp>
        <p:nvSpPr>
          <p:cNvPr id="1023045" name="Text Box 6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73100" y="3092450"/>
            <a:ext cx="5461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</a:t>
            </a:r>
          </a:p>
        </p:txBody>
      </p:sp>
      <p:sp>
        <p:nvSpPr>
          <p:cNvPr id="1023047" name="Text Box 71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61988" y="4845050"/>
            <a:ext cx="481012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</a:t>
            </a:r>
          </a:p>
        </p:txBody>
      </p:sp>
      <p:sp>
        <p:nvSpPr>
          <p:cNvPr id="1023049" name="Text Box 73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63575" y="5759450"/>
            <a:ext cx="55562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</a:t>
            </a:r>
          </a:p>
        </p:txBody>
      </p:sp>
      <p:sp>
        <p:nvSpPr>
          <p:cNvPr id="1023050" name="Text Box 74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360862" y="3092450"/>
            <a:ext cx="59213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sym typeface="Wingdings" pitchFamily="2" charset="2"/>
              </a:rPr>
              <a:t></a:t>
            </a:r>
          </a:p>
        </p:txBody>
      </p:sp>
      <p:sp>
        <p:nvSpPr>
          <p:cNvPr id="1023051" name="Text Box 7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360862" y="4006850"/>
            <a:ext cx="59213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</a:t>
            </a:r>
          </a:p>
        </p:txBody>
      </p:sp>
      <p:sp>
        <p:nvSpPr>
          <p:cNvPr id="1023052" name="Text Box 76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360862" y="4845050"/>
            <a:ext cx="59213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</a:t>
            </a:r>
          </a:p>
        </p:txBody>
      </p:sp>
      <p:sp>
        <p:nvSpPr>
          <p:cNvPr id="1023054" name="Text Box 78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360862" y="5759450"/>
            <a:ext cx="59213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</a:t>
            </a:r>
          </a:p>
        </p:txBody>
      </p:sp>
      <p:sp>
        <p:nvSpPr>
          <p:cNvPr id="1023055" name="Text Box 7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924800" y="2895600"/>
            <a:ext cx="59213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</a:t>
            </a:r>
          </a:p>
        </p:txBody>
      </p:sp>
      <p:sp>
        <p:nvSpPr>
          <p:cNvPr id="1023056" name="Text Box 80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924800" y="3778250"/>
            <a:ext cx="592137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</a:t>
            </a:r>
          </a:p>
        </p:txBody>
      </p:sp>
      <p:sp>
        <p:nvSpPr>
          <p:cNvPr id="1023057" name="Text Box 8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945438" y="4648200"/>
            <a:ext cx="49212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sym typeface="Wingdings" pitchFamily="2" charset="2"/>
              </a:rPr>
              <a:t></a:t>
            </a:r>
          </a:p>
        </p:txBody>
      </p:sp>
      <p:sp>
        <p:nvSpPr>
          <p:cNvPr id="1023058" name="Text Box 82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924800" y="5562600"/>
            <a:ext cx="569912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6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6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7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25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Decryption Mix-net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Decryption Mix-net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Each object is encrypted with a pre-determined set of encryption layers.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Decryption Mix-net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Each object is encrypted with a pre-determined set of encryption layers.</a:t>
            </a:r>
          </a:p>
          <a:p>
            <a:pPr lvl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Each mix, in pre-determined order performs a decryption to remove its associated layer.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</a:t>
                </a:r>
                <a:r>
                  <a:rPr lang="en-US" sz="2800" dirty="0" smtClean="0"/>
                  <a:t>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group key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  <a:endParaRPr lang="en-US" sz="2400" baseline="30000" dirty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To send a message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to the group, Bob selects a random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 and computes the pair   </a:t>
                </a:r>
                <a:r>
                  <a:rPr lang="en-US" sz="28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To decrypt, each group member computes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  The message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037" t="-222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935480"/>
            <a:ext cx="8321040" cy="438912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3600" dirty="0" smtClean="0"/>
          </a:p>
          <a:p>
            <a:pPr lvl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The decryption and shuffling functions are decoupled.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4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935480"/>
            <a:ext cx="8321040" cy="438912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3600" dirty="0" smtClean="0"/>
          </a:p>
          <a:p>
            <a:pPr lvl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The decryption and shuffling functions are decoupled.</a:t>
            </a:r>
          </a:p>
          <a:p>
            <a:pPr lvl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Mixes can be added or removed dynamically with robustness.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935480"/>
            <a:ext cx="8321040" cy="438912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3600" dirty="0" smtClean="0"/>
          </a:p>
          <a:p>
            <a:pPr lvl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The decryption and shuffling functions are decoupled.</a:t>
            </a:r>
          </a:p>
          <a:p>
            <a:pPr lvl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Mixes can be added or removed dynamically with robustness.</a:t>
            </a:r>
          </a:p>
          <a:p>
            <a:pPr lvl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Proofs of correct mixing can be published and independently verified.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More Homomorphic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873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r>
                  <a:rPr lang="en-US" sz="3600" dirty="0" smtClean="0">
                    <a:solidFill>
                      <a:srgbClr val="0070C0"/>
                    </a:solidFill>
                  </a:rPr>
                  <a:t>We can construct a public-key encryption function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𝐸</m:t>
                    </m:r>
                  </m:oMath>
                </a14:m>
                <a:r>
                  <a:rPr lang="en-US" sz="3600" i="1" dirty="0" smtClean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sz="3600" dirty="0" smtClean="0">
                    <a:solidFill>
                      <a:srgbClr val="0070C0"/>
                    </a:solidFill>
                  </a:rPr>
                  <a:t>such that if</a:t>
                </a:r>
              </a:p>
              <a:p>
                <a:pPr>
                  <a:buFontTx/>
                  <a:buNone/>
                </a:pPr>
                <a:r>
                  <a:rPr lang="en-US" sz="3600" dirty="0" smtClean="0">
                    <a:solidFill>
                      <a:srgbClr val="0070C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en-US" sz="3600" i="1" dirty="0" smtClean="0">
                    <a:solidFill>
                      <a:srgbClr val="0070C0"/>
                    </a:solidFill>
                  </a:rPr>
                  <a:t>an</a:t>
                </a:r>
                <a:r>
                  <a:rPr lang="en-US" sz="3600" dirty="0" smtClean="0">
                    <a:solidFill>
                      <a:srgbClr val="0070C0"/>
                    </a:solidFill>
                  </a:rPr>
                  <a:t> encryption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and</a:t>
                </a:r>
              </a:p>
              <a:p>
                <a:pPr>
                  <a:buFontTx/>
                  <a:buNone/>
                </a:pP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is </a:t>
                </a:r>
                <a:r>
                  <a:rPr lang="en-US" sz="3600" i="1" dirty="0" smtClean="0">
                    <a:solidFill>
                      <a:srgbClr val="0070C0"/>
                    </a:solidFill>
                    <a:sym typeface="Symbol" pitchFamily="18" charset="2"/>
                  </a:rPr>
                  <a:t>an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encryption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then</a:t>
                </a:r>
              </a:p>
              <a:p>
                <a:pPr>
                  <a:buFontTx/>
                  <a:buNone/>
                </a:pP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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sz="3600" dirty="0" smtClean="0">
                    <a:sym typeface="Symbol" pitchFamily="18" charset="2"/>
                  </a:rPr>
                  <a:t> 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is </a:t>
                </a:r>
                <a:r>
                  <a:rPr lang="en-US" sz="3600" i="1" dirty="0" smtClean="0">
                    <a:solidFill>
                      <a:srgbClr val="0070C0"/>
                    </a:solidFill>
                    <a:sym typeface="Symbol" pitchFamily="18" charset="2"/>
                  </a:rPr>
                  <a:t>an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encryption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sz="3600" i="1" dirty="0" err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</m:t>
                    </m:r>
                    <m:r>
                      <a:rPr lang="en-US" sz="3600" i="1" dirty="0" err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268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7"/>
                <a:stretch>
                  <a:fillRect l="-22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69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Re-encryption (additive)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873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600" i="1" dirty="0" smtClean="0"/>
              </a:p>
              <a:p>
                <a:pPr>
                  <a:buFontTx/>
                  <a:buNone/>
                </a:pPr>
                <a:r>
                  <a:rPr lang="en-US" sz="3600" i="1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en-US" sz="3600" i="1" dirty="0" smtClean="0">
                    <a:solidFill>
                      <a:srgbClr val="0070C0"/>
                    </a:solidFill>
                  </a:rPr>
                  <a:t>an</a:t>
                </a:r>
                <a:r>
                  <a:rPr lang="en-US" sz="3600" dirty="0" smtClean="0">
                    <a:solidFill>
                      <a:srgbClr val="0070C0"/>
                    </a:solidFill>
                  </a:rPr>
                  <a:t> encryption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and</a:t>
                </a:r>
              </a:p>
              <a:p>
                <a:pPr>
                  <a:buFontTx/>
                  <a:buNone/>
                </a:pP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𝑍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is </a:t>
                </a:r>
                <a:r>
                  <a:rPr lang="en-US" sz="3600" i="1" dirty="0" smtClean="0">
                    <a:solidFill>
                      <a:srgbClr val="0070C0"/>
                    </a:solidFill>
                    <a:sym typeface="Symbol" pitchFamily="18" charset="2"/>
                  </a:rPr>
                  <a:t>an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encryption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then</a:t>
                </a:r>
              </a:p>
              <a:p>
                <a:pPr>
                  <a:buFontTx/>
                  <a:buNone/>
                </a:pP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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𝑍</m:t>
                    </m:r>
                  </m:oMath>
                </a14:m>
                <a:r>
                  <a:rPr lang="en-US" sz="3600" dirty="0" smtClean="0">
                    <a:sym typeface="Symbol" pitchFamily="18" charset="2"/>
                  </a:rPr>
                  <a:t> 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is </a:t>
                </a:r>
                <a:r>
                  <a:rPr lang="en-US" sz="3600" i="1" dirty="0" smtClean="0">
                    <a:solidFill>
                      <a:srgbClr val="0070C0"/>
                    </a:solidFill>
                    <a:sym typeface="Symbol" pitchFamily="18" charset="2"/>
                  </a:rPr>
                  <a:t>another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encryption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268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1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Re-encryption (multiplicative)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8739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600" i="1" dirty="0" smtClean="0"/>
              </a:p>
              <a:p>
                <a:pPr>
                  <a:buFontTx/>
                  <a:buNone/>
                </a:pPr>
                <a:r>
                  <a:rPr lang="en-US" sz="3600" i="1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en-US" sz="3600" i="1" dirty="0" smtClean="0">
                    <a:solidFill>
                      <a:srgbClr val="0070C0"/>
                    </a:solidFill>
                  </a:rPr>
                  <a:t>an</a:t>
                </a:r>
                <a:r>
                  <a:rPr lang="en-US" sz="3600" dirty="0" smtClean="0">
                    <a:solidFill>
                      <a:srgbClr val="0070C0"/>
                    </a:solidFill>
                  </a:rPr>
                  <a:t> encryption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and</a:t>
                </a:r>
              </a:p>
              <a:p>
                <a:pPr>
                  <a:buFontTx/>
                  <a:buNone/>
                </a:pP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is </a:t>
                </a:r>
                <a:r>
                  <a:rPr lang="en-US" sz="3600" i="1" dirty="0" smtClean="0">
                    <a:solidFill>
                      <a:srgbClr val="0070C0"/>
                    </a:solidFill>
                    <a:sym typeface="Symbol" pitchFamily="18" charset="2"/>
                  </a:rPr>
                  <a:t>an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encryption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then</a:t>
                </a:r>
              </a:p>
              <a:p>
                <a:pPr>
                  <a:buFontTx/>
                  <a:buNone/>
                </a:pP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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sz="3600" dirty="0" smtClean="0">
                    <a:sym typeface="Symbol" pitchFamily="18" charset="2"/>
                  </a:rPr>
                  <a:t> 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is </a:t>
                </a:r>
                <a:r>
                  <a:rPr lang="en-US" sz="3600" i="1" dirty="0" smtClean="0">
                    <a:solidFill>
                      <a:srgbClr val="0070C0"/>
                    </a:solidFill>
                    <a:sym typeface="Symbol" pitchFamily="18" charset="2"/>
                  </a:rPr>
                  <a:t>another</a:t>
                </a:r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 encryption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3600" dirty="0" smtClean="0">
                    <a:solidFill>
                      <a:srgbClr val="0070C0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268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88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 Re-encryption Mix</a:t>
            </a:r>
          </a:p>
        </p:txBody>
      </p:sp>
      <p:sp>
        <p:nvSpPr>
          <p:cNvPr id="9728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27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 Re-encryption Mix</a:t>
            </a:r>
          </a:p>
        </p:txBody>
      </p:sp>
      <p:sp>
        <p:nvSpPr>
          <p:cNvPr id="9728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97284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85" name="Line 1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144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Line 1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3779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88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779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91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144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779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94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Line 1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3779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29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 Re-encryption Mix</a:t>
            </a:r>
          </a:p>
        </p:txBody>
      </p:sp>
      <p:sp>
        <p:nvSpPr>
          <p:cNvPr id="9728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97284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85" name="Line 1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144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Line 1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3779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88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779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91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144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779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94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Line 1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3779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828800" y="3265488"/>
            <a:ext cx="13922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729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828800" y="4167188"/>
            <a:ext cx="13922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729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828800" y="5018088"/>
            <a:ext cx="13922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729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828800" y="5916613"/>
            <a:ext cx="1392238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2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 Re-encryption Mix</a:t>
            </a:r>
          </a:p>
        </p:txBody>
      </p:sp>
      <p:sp>
        <p:nvSpPr>
          <p:cNvPr id="9728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97284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85" name="Line 1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144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Line 1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3779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88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779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91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144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779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94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Line 1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3779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828800" y="3265488"/>
            <a:ext cx="13922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729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828800" y="4167188"/>
            <a:ext cx="13922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729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828800" y="5018088"/>
            <a:ext cx="13922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729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828800" y="5916613"/>
            <a:ext cx="1392238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7300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962650" y="32654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730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962650" y="41671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730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962650" y="50180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730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962650" y="59197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5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 Re-encryption Mix</a:t>
            </a:r>
          </a:p>
        </p:txBody>
      </p:sp>
      <p:sp>
        <p:nvSpPr>
          <p:cNvPr id="9728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grpSp>
        <p:nvGrpSpPr>
          <p:cNvPr id="2" name="Group 4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14400" y="3063875"/>
            <a:ext cx="7267575" cy="3041650"/>
            <a:chOff x="576" y="1930"/>
            <a:chExt cx="4578" cy="1916"/>
          </a:xfrm>
        </p:grpSpPr>
        <p:sp>
          <p:nvSpPr>
            <p:cNvPr id="97284" name="Rectangle 13"/>
            <p:cNvSpPr>
              <a:spLocks noChangeArrowheads="1"/>
            </p:cNvSpPr>
            <p:nvPr/>
          </p:nvSpPr>
          <p:spPr bwMode="auto">
            <a:xfrm>
              <a:off x="576" y="360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7285" name="Line 14"/>
            <p:cNvSpPr>
              <a:spLocks noChangeShapeType="1"/>
            </p:cNvSpPr>
            <p:nvPr/>
          </p:nvSpPr>
          <p:spPr bwMode="auto">
            <a:xfrm>
              <a:off x="576" y="361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86" name="Line 15"/>
            <p:cNvSpPr>
              <a:spLocks noChangeShapeType="1"/>
            </p:cNvSpPr>
            <p:nvPr/>
          </p:nvSpPr>
          <p:spPr bwMode="auto">
            <a:xfrm flipV="1">
              <a:off x="868" y="361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87" name="Rectangle 4"/>
            <p:cNvSpPr>
              <a:spLocks noChangeArrowheads="1"/>
            </p:cNvSpPr>
            <p:nvPr/>
          </p:nvSpPr>
          <p:spPr bwMode="auto">
            <a:xfrm>
              <a:off x="576" y="193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7288" name="Line 5"/>
            <p:cNvSpPr>
              <a:spLocks noChangeShapeType="1"/>
            </p:cNvSpPr>
            <p:nvPr/>
          </p:nvSpPr>
          <p:spPr bwMode="auto">
            <a:xfrm>
              <a:off x="576" y="194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89" name="Line 6"/>
            <p:cNvSpPr>
              <a:spLocks noChangeShapeType="1"/>
            </p:cNvSpPr>
            <p:nvPr/>
          </p:nvSpPr>
          <p:spPr bwMode="auto">
            <a:xfrm flipV="1">
              <a:off x="868" y="194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0" name="Rectangle 7"/>
            <p:cNvSpPr>
              <a:spLocks noChangeArrowheads="1"/>
            </p:cNvSpPr>
            <p:nvPr/>
          </p:nvSpPr>
          <p:spPr bwMode="auto">
            <a:xfrm>
              <a:off x="576" y="250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7291" name="Line 8"/>
            <p:cNvSpPr>
              <a:spLocks noChangeShapeType="1"/>
            </p:cNvSpPr>
            <p:nvPr/>
          </p:nvSpPr>
          <p:spPr bwMode="auto">
            <a:xfrm>
              <a:off x="576" y="250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2" name="Line 9"/>
            <p:cNvSpPr>
              <a:spLocks noChangeShapeType="1"/>
            </p:cNvSpPr>
            <p:nvPr/>
          </p:nvSpPr>
          <p:spPr bwMode="auto">
            <a:xfrm flipV="1">
              <a:off x="868" y="250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3" name="Rectangle 10"/>
            <p:cNvSpPr>
              <a:spLocks noChangeArrowheads="1"/>
            </p:cNvSpPr>
            <p:nvPr/>
          </p:nvSpPr>
          <p:spPr bwMode="auto">
            <a:xfrm>
              <a:off x="576" y="303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7294" name="Line 11"/>
            <p:cNvSpPr>
              <a:spLocks noChangeShapeType="1"/>
            </p:cNvSpPr>
            <p:nvPr/>
          </p:nvSpPr>
          <p:spPr bwMode="auto">
            <a:xfrm>
              <a:off x="576" y="304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5" name="Line 12"/>
            <p:cNvSpPr>
              <a:spLocks noChangeShapeType="1"/>
            </p:cNvSpPr>
            <p:nvPr/>
          </p:nvSpPr>
          <p:spPr bwMode="auto">
            <a:xfrm flipV="1">
              <a:off x="868" y="304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>
              <a:off x="1152" y="2057"/>
              <a:ext cx="8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>
              <a:off x="1152" y="2625"/>
              <a:ext cx="8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>
              <a:off x="1152" y="3161"/>
              <a:ext cx="8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1152" y="3727"/>
              <a:ext cx="877" cy="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0" name="Line 20"/>
            <p:cNvSpPr>
              <a:spLocks noChangeShapeType="1"/>
            </p:cNvSpPr>
            <p:nvPr/>
          </p:nvSpPr>
          <p:spPr bwMode="auto">
            <a:xfrm>
              <a:off x="3756" y="2057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>
              <a:off x="3756" y="2625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3756" y="3161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3756" y="3729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4" name="Rectangle 28"/>
            <p:cNvSpPr>
              <a:spLocks noChangeArrowheads="1"/>
            </p:cNvSpPr>
            <p:nvPr/>
          </p:nvSpPr>
          <p:spPr bwMode="auto">
            <a:xfrm>
              <a:off x="4578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7305" name="Line 29"/>
            <p:cNvSpPr>
              <a:spLocks noChangeShapeType="1"/>
            </p:cNvSpPr>
            <p:nvPr/>
          </p:nvSpPr>
          <p:spPr bwMode="auto">
            <a:xfrm>
              <a:off x="4578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6" name="Line 30"/>
            <p:cNvSpPr>
              <a:spLocks noChangeShapeType="1"/>
            </p:cNvSpPr>
            <p:nvPr/>
          </p:nvSpPr>
          <p:spPr bwMode="auto">
            <a:xfrm flipV="1">
              <a:off x="4870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7" name="Rectangle 31"/>
            <p:cNvSpPr>
              <a:spLocks noChangeArrowheads="1"/>
            </p:cNvSpPr>
            <p:nvPr/>
          </p:nvSpPr>
          <p:spPr bwMode="auto">
            <a:xfrm>
              <a:off x="4578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7308" name="Line 32"/>
            <p:cNvSpPr>
              <a:spLocks noChangeShapeType="1"/>
            </p:cNvSpPr>
            <p:nvPr/>
          </p:nvSpPr>
          <p:spPr bwMode="auto">
            <a:xfrm>
              <a:off x="4578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Line 33"/>
            <p:cNvSpPr>
              <a:spLocks noChangeShapeType="1"/>
            </p:cNvSpPr>
            <p:nvPr/>
          </p:nvSpPr>
          <p:spPr bwMode="auto">
            <a:xfrm flipV="1">
              <a:off x="4870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Rectangle 34"/>
            <p:cNvSpPr>
              <a:spLocks noChangeArrowheads="1"/>
            </p:cNvSpPr>
            <p:nvPr/>
          </p:nvSpPr>
          <p:spPr bwMode="auto">
            <a:xfrm>
              <a:off x="4578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7311" name="Line 35"/>
            <p:cNvSpPr>
              <a:spLocks noChangeShapeType="1"/>
            </p:cNvSpPr>
            <p:nvPr/>
          </p:nvSpPr>
          <p:spPr bwMode="auto">
            <a:xfrm>
              <a:off x="4578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Line 36"/>
            <p:cNvSpPr>
              <a:spLocks noChangeShapeType="1"/>
            </p:cNvSpPr>
            <p:nvPr/>
          </p:nvSpPr>
          <p:spPr bwMode="auto">
            <a:xfrm flipV="1">
              <a:off x="4870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3" name="Rectangle 37"/>
            <p:cNvSpPr>
              <a:spLocks noChangeArrowheads="1"/>
            </p:cNvSpPr>
            <p:nvPr/>
          </p:nvSpPr>
          <p:spPr bwMode="auto">
            <a:xfrm>
              <a:off x="4578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7314" name="Line 38"/>
            <p:cNvSpPr>
              <a:spLocks noChangeShapeType="1"/>
            </p:cNvSpPr>
            <p:nvPr/>
          </p:nvSpPr>
          <p:spPr bwMode="auto">
            <a:xfrm>
              <a:off x="4578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5" name="Line 39"/>
            <p:cNvSpPr>
              <a:spLocks noChangeShapeType="1"/>
            </p:cNvSpPr>
            <p:nvPr/>
          </p:nvSpPr>
          <p:spPr bwMode="auto">
            <a:xfrm flipV="1">
              <a:off x="4870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99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 Re-encryption Mix</a:t>
            </a:r>
          </a:p>
        </p:txBody>
      </p:sp>
      <p:sp>
        <p:nvSpPr>
          <p:cNvPr id="9830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830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144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0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3779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0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831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144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3779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83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144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3779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15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8316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9144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3779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18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828800" y="3265488"/>
            <a:ext cx="13922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8319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828800" y="4167188"/>
            <a:ext cx="13922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8320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828800" y="5018088"/>
            <a:ext cx="13922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8321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828800" y="5916613"/>
            <a:ext cx="1392238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8322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962650" y="32654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8323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962650" y="41671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8324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962650" y="50180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8325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962650" y="5919788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8326" name="Rectangl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67575" y="3063875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8327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267575" y="3076575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28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731125" y="3076575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29" name="Rectangle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67575" y="3965575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8330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267575" y="3978275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31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7731125" y="3978275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32" name="Rectangle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67575" y="4816475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8333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7267575" y="4829175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34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731125" y="4829175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35" name="Rectangle 3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67575" y="5718175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8336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7267575" y="5730875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37" name="Line 3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7731125" y="5730875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8338" name="Rectangle 3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21038" y="29813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98339" name="Line 3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221038" y="5018088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8340" name="Line 3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221038" y="3265488"/>
            <a:ext cx="2743200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8341" name="Line 3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221038" y="4167188"/>
            <a:ext cx="2741612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8342" name="Line 4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221038" y="3265488"/>
            <a:ext cx="2741612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0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1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31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2550" y="2981325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0383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36725" y="2978150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0396" name="Rectangle 6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1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397" name="Line 7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21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Line 7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556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Rectangle 7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1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0" name="Line 7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21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Line 7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556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Rectangle 7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21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3" name="Line 7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921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Line 7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7556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Rectangle 7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21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6" name="Line 7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921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7" name="Line 8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556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0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2550" y="2981325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0383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36725" y="2978150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33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03325" y="3262313"/>
            <a:ext cx="525463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3" name="Line 4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03325" y="41640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4" name="Line 4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203325" y="50149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5" name="Line 4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03325" y="59166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Rectangle 6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1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397" name="Line 7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21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Line 7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7556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Rectangle 7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21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0" name="Line 7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921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Line 7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556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Rectangle 7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21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3" name="Line 7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921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Line 7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7556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Rectangle 7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21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6" name="Line 7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921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7" name="Line 8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556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33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2550" y="2981325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0383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36725" y="2978150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325" name="Line 3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36725" y="3265488"/>
            <a:ext cx="1357313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6" name="Line 3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36725" y="4164013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7" name="Line 3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736725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8" name="Line 4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736725" y="3262313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2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203325" y="3262313"/>
            <a:ext cx="525463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3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3325" y="41640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4" name="Line 4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3325" y="50149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5" name="Line 4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03325" y="59166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Rectangle 6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21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397" name="Line 7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921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Line 7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556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Rectangle 7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21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0" name="Line 7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921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Line 7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556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Rectangle 7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21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3" name="Line 7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921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Line 7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556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Rectangle 7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21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6" name="Line 7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921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7" name="Line 8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556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40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2550" y="2981325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0383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36725" y="2978150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321" name="Line 3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087688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2" name="Line 3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087688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3" name="Line 3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87688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4" name="Line 3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87688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5" name="Line 3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736725" y="3265488"/>
            <a:ext cx="1357313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6" name="Line 3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736725" y="4164013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7" name="Line 3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736725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8" name="Line 4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736725" y="3262313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2" name="Line 4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203325" y="3262313"/>
            <a:ext cx="525463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3" name="Line 4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203325" y="41640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4" name="Line 4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203325" y="50149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5" name="Line 4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203325" y="59166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Rectangle 6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21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397" name="Line 7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921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Line 7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7556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Rectangle 7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21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0" name="Line 7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921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Line 7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556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Rectangle 7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21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3" name="Line 7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921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Line 7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556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Rectangle 7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21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6" name="Line 7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921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7" name="Line 8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7556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5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2550" y="2981325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1413" y="30670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81413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44963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1413" y="39687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81413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44963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81413" y="48196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81413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144963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81413" y="57213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81413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3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144963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83" name="Rectangle 3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36725" y="2978150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321" name="Line 3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087688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2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087688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3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087688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4" name="Line 3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087688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5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736725" y="3265488"/>
            <a:ext cx="1357313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6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736725" y="4164013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7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736725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8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1736725" y="3262313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2" name="Line 4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203325" y="3262313"/>
            <a:ext cx="525463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3" name="Line 4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203325" y="41640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4" name="Line 4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203325" y="50149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5" name="Line 4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203325" y="59166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Rectangle 6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21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397" name="Line 7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921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Line 7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556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Rectangle 7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21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0" name="Line 7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921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Line 7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7556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Rectangle 7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21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3" name="Line 7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921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Line 7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556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Rectangle 7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921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6" name="Line 7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921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7" name="Line 8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7556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0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1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2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8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2550" y="2981325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1413" y="30670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81413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44963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1413" y="39687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81413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44963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81413" y="48196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81413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144963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81413" y="57213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81413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3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144963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95813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95813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595813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95813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83" name="Rectangle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36725" y="2978150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321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087688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2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087688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3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87688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4" name="Line 3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087688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5" name="Line 3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736725" y="3265488"/>
            <a:ext cx="1357313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6" name="Line 3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736725" y="4164013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7" name="Line 3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736725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8" name="Line 4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1736725" y="3262313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2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1203325" y="3262313"/>
            <a:ext cx="525463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3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203325" y="41640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4" name="Line 4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203325" y="50149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5" name="Line 4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203325" y="59166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Rectangle 6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21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397" name="Line 7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921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Line 7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7556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Rectangle 7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921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0" name="Line 7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921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Line 7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556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Rectangle 7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21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3" name="Line 7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921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Line 7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7556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Rectangle 78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921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6" name="Line 7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921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7" name="Line 80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7556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0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2550" y="2981325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1413" y="30670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81413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44963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1413" y="39687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81413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44963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81413" y="48196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81413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144963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81413" y="57213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81413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3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144963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95813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95813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595813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95813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6" name="Line 2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62550" y="5018088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7" name="Line 2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62550" y="3265488"/>
            <a:ext cx="1357313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8" name="Line 3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162550" y="4167188"/>
            <a:ext cx="1355725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9" name="Line 3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162550" y="3265488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83" name="Rectangle 3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36725" y="2978150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321" name="Line 3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087688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2" name="Line 3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087688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3" name="Line 3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087688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4" name="Line 3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087688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5" name="Line 3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736725" y="3265488"/>
            <a:ext cx="1357313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6" name="Line 3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736725" y="4164013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7" name="Line 3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36725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8" name="Line 40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736725" y="3262313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2" name="Line 4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203325" y="3262313"/>
            <a:ext cx="525463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3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03325" y="41640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4" name="Line 4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203325" y="50149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5" name="Line 4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203325" y="59166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Rectangle 6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21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397" name="Line 7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921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Line 7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7556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Rectangle 7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921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0" name="Line 7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2921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Line 7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7556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Rectangle 7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921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3" name="Line 76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921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Line 77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7556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Rectangle 7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921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6" name="Line 7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921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7" name="Line 80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7556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1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2550" y="2981325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1413" y="30670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81413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44963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1413" y="39687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81413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44963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81413" y="48196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81413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144963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81413" y="57213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81413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3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144963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95813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95813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595813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95813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513513" y="32654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513513" y="41671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13513" y="50180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513513" y="59197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6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162550" y="5018088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7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62550" y="3265488"/>
            <a:ext cx="1357313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8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162550" y="4167188"/>
            <a:ext cx="1355725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9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162550" y="3265488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83" name="Rectangle 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36725" y="2978150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321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087688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2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087688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3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087688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4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087688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5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736725" y="3265488"/>
            <a:ext cx="1357313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6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736725" y="4164013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7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736725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8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1736725" y="3262313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2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203325" y="3262313"/>
            <a:ext cx="525463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3" name="Line 4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203325" y="41640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4" name="Line 46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203325" y="50149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5" name="Line 47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203325" y="59166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Rectangle 6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921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397" name="Line 7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921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Line 7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7556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Rectangle 7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921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0" name="Line 7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921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Line 7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7556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Rectangle 7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921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3" name="Line 7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921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Line 7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7556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Rectangle 7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921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6" name="Line 7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921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7" name="Line 8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7556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6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Some Tools We’ve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Homomorphic Encryption</a:t>
            </a:r>
          </a:p>
          <a:p>
            <a:r>
              <a:rPr lang="en-US" sz="3600" dirty="0"/>
              <a:t>Secret </a:t>
            </a:r>
            <a:r>
              <a:rPr lang="en-US" sz="3600" dirty="0" smtClean="0"/>
              <a:t>Sharing</a:t>
            </a:r>
          </a:p>
          <a:p>
            <a:r>
              <a:rPr lang="en-US" sz="3600" dirty="0" smtClean="0"/>
              <a:t>Verifiable Secret Sharing</a:t>
            </a:r>
          </a:p>
          <a:p>
            <a:r>
              <a:rPr lang="en-US" sz="3600" dirty="0" smtClean="0"/>
              <a:t>Threshold Encryption</a:t>
            </a:r>
          </a:p>
          <a:p>
            <a:r>
              <a:rPr lang="en-US" sz="3600" dirty="0" smtClean="0"/>
              <a:t>Interactive Proofs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forms the </a:t>
                </a:r>
                <a:r>
                  <a:rPr lang="en-US" dirty="0" smtClean="0"/>
                  <a:t>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2550" y="2981325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1413" y="30670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81413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44963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1413" y="39687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81413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44963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81413" y="48196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81413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144963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81413" y="57213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81413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3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144963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95813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95813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595813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95813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513513" y="32654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513513" y="41671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13513" y="50180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513513" y="59197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6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162550" y="5018088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7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62550" y="3265488"/>
            <a:ext cx="1357313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8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162550" y="4167188"/>
            <a:ext cx="1355725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9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162550" y="3265488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83" name="Rectangle 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36725" y="2978150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321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087688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2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087688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3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087688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4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087688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5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736725" y="3265488"/>
            <a:ext cx="1357313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6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736725" y="4164013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7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736725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8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1736725" y="3262313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2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203325" y="3262313"/>
            <a:ext cx="525463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3" name="Line 4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203325" y="41640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4" name="Line 46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203325" y="50149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5" name="Line 47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203325" y="59166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Rectangle 6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921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397" name="Line 7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921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Line 7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7556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Rectangle 7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921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0" name="Line 7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921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Line 7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7556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Rectangle 7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921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3" name="Line 7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921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Line 7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7556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Rectangle 7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921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6" name="Line 7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921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7" name="Line 8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7556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69" name="Rectangle 8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112000" y="30797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0" name="Line 82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7112000" y="3092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1" name="Line 8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7575550" y="3092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2" name="Rectangle 8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112000" y="39814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3" name="Line 8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112000" y="39941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4" name="Line 8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575550" y="39941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5" name="Rectangle 8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112000" y="48323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6" name="Line 8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112000" y="4845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7" name="Line 8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7575550" y="4845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8" name="Rectangle 9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112000" y="57340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9" name="Line 9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112000" y="5746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80" name="Line 92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7575550" y="5746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6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6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4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2550" y="2981325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1413" y="30670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81413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44963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1413" y="39687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81413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44963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81413" y="48196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81413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144963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81413" y="57213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81413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3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144963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95813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95813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595813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95813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513513" y="32654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513513" y="41671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13513" y="50180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513513" y="59197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6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162550" y="5018088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7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62550" y="3265488"/>
            <a:ext cx="1357313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8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162550" y="4167188"/>
            <a:ext cx="1355725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9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162550" y="3265488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83" name="Rectangle 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36725" y="2978150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321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087688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2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087688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3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087688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4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087688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5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736725" y="3265488"/>
            <a:ext cx="1357313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6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736725" y="4164013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7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736725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8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1736725" y="3262313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2" name="Line 4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203325" y="3262313"/>
            <a:ext cx="525463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3" name="Line 4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203325" y="41640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4" name="Line 46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203325" y="50149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5" name="Line 47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1203325" y="59166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Rectangle 6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921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397" name="Line 7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921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Line 7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7556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Rectangle 7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921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0" name="Line 7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921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Line 7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7556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Rectangle 7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921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3" name="Line 7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921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Line 7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7556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Rectangle 7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921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6" name="Line 7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921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7" name="Line 8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7556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69" name="Rectangle 8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112000" y="30797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0" name="Line 82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7112000" y="3092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1" name="Line 8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7575550" y="3092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2" name="Rectangle 8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112000" y="39814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3" name="Line 8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112000" y="39941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4" name="Line 8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575550" y="39941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5" name="Rectangle 8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112000" y="48323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6" name="Line 8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112000" y="4845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7" name="Line 8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7575550" y="4845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8" name="Rectangle 9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112000" y="57340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9" name="Line 9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112000" y="5746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80" name="Line 92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7575550" y="5746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81" name="Line 9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026400" y="3275013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82" name="Line 94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8026400" y="4176713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83" name="Line 95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8026400" y="5027613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84" name="Line 96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26400" y="5929313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6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6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7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96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62550" y="2981325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1413" y="30670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81413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44963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1413" y="39687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81413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44963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2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81413" y="48196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81413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144963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81413" y="5721350"/>
            <a:ext cx="914400" cy="384175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81413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3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144963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595813" y="32654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95813" y="41671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595813" y="50180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95813" y="5919788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513513" y="32654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513513" y="41671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13513" y="50180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513513" y="5919788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2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382000" y="29559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3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382000" y="38449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4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382000" y="47212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5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382000" y="5610225"/>
            <a:ext cx="544513" cy="6365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162550" y="5018088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162550" y="3265488"/>
            <a:ext cx="1357313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162550" y="4167188"/>
            <a:ext cx="1355725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1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162550" y="3265488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83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736725" y="2978150"/>
            <a:ext cx="1357313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103632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087688" y="32623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2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087688" y="41640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3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087688" y="50149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4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087688" y="5916613"/>
            <a:ext cx="5905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736725" y="3265488"/>
            <a:ext cx="1357313" cy="17494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736725" y="4164013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736725" y="5014913"/>
            <a:ext cx="1355725" cy="901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2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1736725" y="3262313"/>
            <a:ext cx="1357313" cy="26543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2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1203325" y="3262313"/>
            <a:ext cx="525463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3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203325" y="41640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4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203325" y="50149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35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1203325" y="5916613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Rectangle 69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92100" y="30670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397" name="Line 7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92100" y="3079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8" name="Line 7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755650" y="3079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399" name="Rectangle 7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92100" y="39687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0" name="Line 7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292100" y="3981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1" name="Line 7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755650" y="3981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2" name="Rectangle 75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92100" y="48196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3" name="Line 7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92100" y="48323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4" name="Line 7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755650" y="48323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5" name="Rectangle 78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92100" y="5721350"/>
            <a:ext cx="914400" cy="384175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0406" name="Line 7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92100" y="5734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0407" name="Line 8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755650" y="5734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69" name="Rectangle 81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112000" y="30797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0" name="Line 8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7112000" y="30924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1" name="Line 8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7575550" y="30924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2" name="Rectangle 8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112000" y="39814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3" name="Line 8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7112000" y="39941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4" name="Line 8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7575550" y="39941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5" name="Rectangle 87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112000" y="48323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6" name="Line 8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112000" y="48450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7" name="Line 8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7575550" y="48450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78" name="Rectangle 90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112000" y="5734050"/>
            <a:ext cx="914400" cy="384175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379" name="Line 9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112000" y="5746750"/>
            <a:ext cx="4635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80" name="Line 9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7575550" y="5746750"/>
            <a:ext cx="450850" cy="185738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6381" name="Line 9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8026400" y="3275013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82" name="Line 94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8026400" y="4176713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83" name="Line 9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8026400" y="5027613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6384" name="Line 9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8026400" y="5929313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7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7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7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97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Verifiability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22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Verifiability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Each re-encryption mix provides a mathematical proof that its output is a permutation of re-encryptions of its input.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5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Verifiability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Each re-encryption mix provides a mathematical proof that its output is a permutation of re-encryptions of its input.</a:t>
            </a:r>
          </a:p>
          <a:p>
            <a:pPr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Any observer can verify this proof.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01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Verifiability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Each re-encryption mix provides a mathematical proof that its output is a permutation of re-encryptions of its input.</a:t>
            </a:r>
          </a:p>
          <a:p>
            <a:pPr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Any observer can verify this proof.</a:t>
            </a:r>
          </a:p>
          <a:p>
            <a:pPr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The decryptions are also proven to be correct.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89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Verifiability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Each re-encryption mix provides a mathematical proof that its output is a permutation of re-encryptions of its input.</a:t>
            </a:r>
          </a:p>
          <a:p>
            <a:pPr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Any observer can verify this proof.</a:t>
            </a:r>
          </a:p>
          <a:p>
            <a:pPr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The decryptions are also proven to be correct.</a:t>
            </a:r>
          </a:p>
          <a:p>
            <a:pPr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If a mix’s proof is invalid, its mixing will be bypassed.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Recent Mix Work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1993  Park, </a:t>
            </a:r>
            <a:r>
              <a:rPr lang="en-US" dirty="0" err="1" smtClean="0"/>
              <a:t>Itoh</a:t>
            </a:r>
            <a:r>
              <a:rPr lang="en-US" dirty="0" smtClean="0"/>
              <a:t>, and Kurosawa</a:t>
            </a:r>
          </a:p>
          <a:p>
            <a:r>
              <a:rPr lang="en-US" dirty="0" smtClean="0"/>
              <a:t>1995  </a:t>
            </a:r>
            <a:r>
              <a:rPr lang="en-US" dirty="0" err="1" smtClean="0"/>
              <a:t>Sako</a:t>
            </a:r>
            <a:r>
              <a:rPr lang="en-US" dirty="0" smtClean="0"/>
              <a:t> and </a:t>
            </a:r>
            <a:r>
              <a:rPr lang="en-US" dirty="0" err="1" smtClean="0"/>
              <a:t>Kilian</a:t>
            </a:r>
            <a:endParaRPr lang="en-US" dirty="0" smtClean="0"/>
          </a:p>
          <a:p>
            <a:r>
              <a:rPr lang="en-US" dirty="0" smtClean="0"/>
              <a:t>2001  Furukawa and </a:t>
            </a:r>
            <a:r>
              <a:rPr lang="en-US" dirty="0" err="1" smtClean="0"/>
              <a:t>Sako</a:t>
            </a:r>
            <a:endParaRPr lang="en-US" dirty="0" smtClean="0"/>
          </a:p>
          <a:p>
            <a:r>
              <a:rPr lang="en-US" dirty="0" smtClean="0"/>
              <a:t>2001  Neff</a:t>
            </a:r>
          </a:p>
          <a:p>
            <a:r>
              <a:rPr lang="en-US" dirty="0" smtClean="0"/>
              <a:t>2002  </a:t>
            </a:r>
            <a:r>
              <a:rPr lang="en-US" dirty="0" err="1" smtClean="0"/>
              <a:t>Jakobsson</a:t>
            </a:r>
            <a:r>
              <a:rPr lang="en-US" dirty="0" smtClean="0"/>
              <a:t>, </a:t>
            </a:r>
            <a:r>
              <a:rPr lang="en-US" dirty="0" err="1" smtClean="0"/>
              <a:t>Juels</a:t>
            </a:r>
            <a:r>
              <a:rPr lang="en-US" dirty="0" smtClean="0"/>
              <a:t>, and </a:t>
            </a:r>
            <a:r>
              <a:rPr lang="en-US" dirty="0" err="1" smtClean="0"/>
              <a:t>Rivest</a:t>
            </a:r>
            <a:endParaRPr lang="en-US" dirty="0" smtClean="0"/>
          </a:p>
          <a:p>
            <a:r>
              <a:rPr lang="en-US" dirty="0" smtClean="0"/>
              <a:t>2003  </a:t>
            </a:r>
            <a:r>
              <a:rPr lang="en-US" dirty="0" err="1" smtClean="0"/>
              <a:t>Groth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6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2" name="Rectangle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30538" y="31972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Re-encryption Mix Operation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93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forms the </a:t>
                </a:r>
                <a:r>
                  <a:rPr lang="en-US" dirty="0" smtClean="0"/>
                  <a:t>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then verifiably shared with the other recipients by distributing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574800" y="3308350"/>
            <a:ext cx="914400" cy="3038475"/>
            <a:chOff x="992" y="1612"/>
            <a:chExt cx="576" cy="1914"/>
          </a:xfrm>
        </p:grpSpPr>
        <p:sp>
          <p:nvSpPr>
            <p:cNvPr id="104475" name="Rectangle 4"/>
            <p:cNvSpPr>
              <a:spLocks noChangeArrowheads="1"/>
            </p:cNvSpPr>
            <p:nvPr/>
          </p:nvSpPr>
          <p:spPr bwMode="auto">
            <a:xfrm>
              <a:off x="992" y="1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76" name="Line 5"/>
            <p:cNvSpPr>
              <a:spLocks noChangeShapeType="1"/>
            </p:cNvSpPr>
            <p:nvPr/>
          </p:nvSpPr>
          <p:spPr bwMode="auto">
            <a:xfrm>
              <a:off x="992" y="1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Line 6"/>
            <p:cNvSpPr>
              <a:spLocks noChangeShapeType="1"/>
            </p:cNvSpPr>
            <p:nvPr/>
          </p:nvSpPr>
          <p:spPr bwMode="auto">
            <a:xfrm flipV="1">
              <a:off x="1284" y="1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Rectangle 7"/>
            <p:cNvSpPr>
              <a:spLocks noChangeArrowheads="1"/>
            </p:cNvSpPr>
            <p:nvPr/>
          </p:nvSpPr>
          <p:spPr bwMode="auto">
            <a:xfrm>
              <a:off x="992" y="218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79" name="Line 8"/>
            <p:cNvSpPr>
              <a:spLocks noChangeShapeType="1"/>
            </p:cNvSpPr>
            <p:nvPr/>
          </p:nvSpPr>
          <p:spPr bwMode="auto">
            <a:xfrm>
              <a:off x="992" y="218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0" name="Line 9"/>
            <p:cNvSpPr>
              <a:spLocks noChangeShapeType="1"/>
            </p:cNvSpPr>
            <p:nvPr/>
          </p:nvSpPr>
          <p:spPr bwMode="auto">
            <a:xfrm flipV="1">
              <a:off x="1284" y="218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1" name="Rectangle 10"/>
            <p:cNvSpPr>
              <a:spLocks noChangeArrowheads="1"/>
            </p:cNvSpPr>
            <p:nvPr/>
          </p:nvSpPr>
          <p:spPr bwMode="auto">
            <a:xfrm>
              <a:off x="992" y="271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82" name="Line 11"/>
            <p:cNvSpPr>
              <a:spLocks noChangeShapeType="1"/>
            </p:cNvSpPr>
            <p:nvPr/>
          </p:nvSpPr>
          <p:spPr bwMode="auto">
            <a:xfrm>
              <a:off x="992" y="272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Line 12"/>
            <p:cNvSpPr>
              <a:spLocks noChangeShapeType="1"/>
            </p:cNvSpPr>
            <p:nvPr/>
          </p:nvSpPr>
          <p:spPr bwMode="auto">
            <a:xfrm flipV="1">
              <a:off x="1284" y="272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4" name="Rectangle 13"/>
            <p:cNvSpPr>
              <a:spLocks noChangeArrowheads="1"/>
            </p:cNvSpPr>
            <p:nvPr/>
          </p:nvSpPr>
          <p:spPr bwMode="auto">
            <a:xfrm>
              <a:off x="992" y="328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85" name="Line 14"/>
            <p:cNvSpPr>
              <a:spLocks noChangeShapeType="1"/>
            </p:cNvSpPr>
            <p:nvPr/>
          </p:nvSpPr>
          <p:spPr bwMode="auto">
            <a:xfrm>
              <a:off x="992" y="329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Line 15"/>
            <p:cNvSpPr>
              <a:spLocks noChangeShapeType="1"/>
            </p:cNvSpPr>
            <p:nvPr/>
          </p:nvSpPr>
          <p:spPr bwMode="auto">
            <a:xfrm flipV="1">
              <a:off x="1284" y="329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4429" name="Text Box 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68852" y="2179638"/>
            <a:ext cx="172543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u="sng" dirty="0"/>
              <a:t>Input Ballot Set</a:t>
            </a:r>
          </a:p>
        </p:txBody>
      </p:sp>
      <p:sp>
        <p:nvSpPr>
          <p:cNvPr id="1254431" name="Line 3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489200" y="3481388"/>
            <a:ext cx="5413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54432" name="Line 3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89200" y="4383088"/>
            <a:ext cx="5413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54433" name="Line 3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89200" y="5233988"/>
            <a:ext cx="5413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54434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489200" y="6132513"/>
            <a:ext cx="541338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4462" name="Rectangle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0538" y="31972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Re-encryption Mix Operation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72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574800" y="3308350"/>
            <a:ext cx="914400" cy="3038475"/>
            <a:chOff x="992" y="1612"/>
            <a:chExt cx="576" cy="1914"/>
          </a:xfrm>
        </p:grpSpPr>
        <p:sp>
          <p:nvSpPr>
            <p:cNvPr id="104475" name="Rectangle 4"/>
            <p:cNvSpPr>
              <a:spLocks noChangeArrowheads="1"/>
            </p:cNvSpPr>
            <p:nvPr/>
          </p:nvSpPr>
          <p:spPr bwMode="auto">
            <a:xfrm>
              <a:off x="992" y="1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76" name="Line 5"/>
            <p:cNvSpPr>
              <a:spLocks noChangeShapeType="1"/>
            </p:cNvSpPr>
            <p:nvPr/>
          </p:nvSpPr>
          <p:spPr bwMode="auto">
            <a:xfrm>
              <a:off x="992" y="1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Line 6"/>
            <p:cNvSpPr>
              <a:spLocks noChangeShapeType="1"/>
            </p:cNvSpPr>
            <p:nvPr/>
          </p:nvSpPr>
          <p:spPr bwMode="auto">
            <a:xfrm flipV="1">
              <a:off x="1284" y="1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Rectangle 7"/>
            <p:cNvSpPr>
              <a:spLocks noChangeArrowheads="1"/>
            </p:cNvSpPr>
            <p:nvPr/>
          </p:nvSpPr>
          <p:spPr bwMode="auto">
            <a:xfrm>
              <a:off x="992" y="218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79" name="Line 8"/>
            <p:cNvSpPr>
              <a:spLocks noChangeShapeType="1"/>
            </p:cNvSpPr>
            <p:nvPr/>
          </p:nvSpPr>
          <p:spPr bwMode="auto">
            <a:xfrm>
              <a:off x="992" y="218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0" name="Line 9"/>
            <p:cNvSpPr>
              <a:spLocks noChangeShapeType="1"/>
            </p:cNvSpPr>
            <p:nvPr/>
          </p:nvSpPr>
          <p:spPr bwMode="auto">
            <a:xfrm flipV="1">
              <a:off x="1284" y="218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1" name="Rectangle 10"/>
            <p:cNvSpPr>
              <a:spLocks noChangeArrowheads="1"/>
            </p:cNvSpPr>
            <p:nvPr/>
          </p:nvSpPr>
          <p:spPr bwMode="auto">
            <a:xfrm>
              <a:off x="992" y="271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82" name="Line 11"/>
            <p:cNvSpPr>
              <a:spLocks noChangeShapeType="1"/>
            </p:cNvSpPr>
            <p:nvPr/>
          </p:nvSpPr>
          <p:spPr bwMode="auto">
            <a:xfrm>
              <a:off x="992" y="272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Line 12"/>
            <p:cNvSpPr>
              <a:spLocks noChangeShapeType="1"/>
            </p:cNvSpPr>
            <p:nvPr/>
          </p:nvSpPr>
          <p:spPr bwMode="auto">
            <a:xfrm flipV="1">
              <a:off x="1284" y="272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4" name="Rectangle 13"/>
            <p:cNvSpPr>
              <a:spLocks noChangeArrowheads="1"/>
            </p:cNvSpPr>
            <p:nvPr/>
          </p:nvSpPr>
          <p:spPr bwMode="auto">
            <a:xfrm>
              <a:off x="992" y="328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85" name="Line 14"/>
            <p:cNvSpPr>
              <a:spLocks noChangeShapeType="1"/>
            </p:cNvSpPr>
            <p:nvPr/>
          </p:nvSpPr>
          <p:spPr bwMode="auto">
            <a:xfrm>
              <a:off x="992" y="329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Line 15"/>
            <p:cNvSpPr>
              <a:spLocks noChangeShapeType="1"/>
            </p:cNvSpPr>
            <p:nvPr/>
          </p:nvSpPr>
          <p:spPr bwMode="auto">
            <a:xfrm flipV="1">
              <a:off x="1284" y="329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264275" y="3305175"/>
            <a:ext cx="914400" cy="3038475"/>
            <a:chOff x="3594" y="1930"/>
            <a:chExt cx="576" cy="1914"/>
          </a:xfrm>
        </p:grpSpPr>
        <p:sp>
          <p:nvSpPr>
            <p:cNvPr id="104463" name="Rectangle 17"/>
            <p:cNvSpPr>
              <a:spLocks noChangeArrowheads="1"/>
            </p:cNvSpPr>
            <p:nvPr/>
          </p:nvSpPr>
          <p:spPr bwMode="auto">
            <a:xfrm>
              <a:off x="3594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64" name="Line 18"/>
            <p:cNvSpPr>
              <a:spLocks noChangeShapeType="1"/>
            </p:cNvSpPr>
            <p:nvPr/>
          </p:nvSpPr>
          <p:spPr bwMode="auto">
            <a:xfrm>
              <a:off x="3594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5" name="Line 19"/>
            <p:cNvSpPr>
              <a:spLocks noChangeShapeType="1"/>
            </p:cNvSpPr>
            <p:nvPr/>
          </p:nvSpPr>
          <p:spPr bwMode="auto">
            <a:xfrm flipV="1">
              <a:off x="3886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6" name="Rectangle 20"/>
            <p:cNvSpPr>
              <a:spLocks noChangeArrowheads="1"/>
            </p:cNvSpPr>
            <p:nvPr/>
          </p:nvSpPr>
          <p:spPr bwMode="auto">
            <a:xfrm>
              <a:off x="3594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67" name="Line 21"/>
            <p:cNvSpPr>
              <a:spLocks noChangeShapeType="1"/>
            </p:cNvSpPr>
            <p:nvPr/>
          </p:nvSpPr>
          <p:spPr bwMode="auto">
            <a:xfrm>
              <a:off x="3594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Line 22"/>
            <p:cNvSpPr>
              <a:spLocks noChangeShapeType="1"/>
            </p:cNvSpPr>
            <p:nvPr/>
          </p:nvSpPr>
          <p:spPr bwMode="auto">
            <a:xfrm flipV="1">
              <a:off x="3886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Rectangle 23"/>
            <p:cNvSpPr>
              <a:spLocks noChangeArrowheads="1"/>
            </p:cNvSpPr>
            <p:nvPr/>
          </p:nvSpPr>
          <p:spPr bwMode="auto">
            <a:xfrm>
              <a:off x="3594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70" name="Line 24"/>
            <p:cNvSpPr>
              <a:spLocks noChangeShapeType="1"/>
            </p:cNvSpPr>
            <p:nvPr/>
          </p:nvSpPr>
          <p:spPr bwMode="auto">
            <a:xfrm>
              <a:off x="3594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Line 25"/>
            <p:cNvSpPr>
              <a:spLocks noChangeShapeType="1"/>
            </p:cNvSpPr>
            <p:nvPr/>
          </p:nvSpPr>
          <p:spPr bwMode="auto">
            <a:xfrm flipV="1">
              <a:off x="3886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Rectangle 26"/>
            <p:cNvSpPr>
              <a:spLocks noChangeArrowheads="1"/>
            </p:cNvSpPr>
            <p:nvPr/>
          </p:nvSpPr>
          <p:spPr bwMode="auto">
            <a:xfrm>
              <a:off x="3594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73" name="Line 27"/>
            <p:cNvSpPr>
              <a:spLocks noChangeShapeType="1"/>
            </p:cNvSpPr>
            <p:nvPr/>
          </p:nvSpPr>
          <p:spPr bwMode="auto">
            <a:xfrm>
              <a:off x="3594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Line 28"/>
            <p:cNvSpPr>
              <a:spLocks noChangeShapeType="1"/>
            </p:cNvSpPr>
            <p:nvPr/>
          </p:nvSpPr>
          <p:spPr bwMode="auto">
            <a:xfrm flipV="1">
              <a:off x="3886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4429" name="Text Box 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68852" y="2179638"/>
            <a:ext cx="172543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u="sng" dirty="0"/>
              <a:t>Input Ballot Set</a:t>
            </a:r>
          </a:p>
        </p:txBody>
      </p:sp>
      <p:sp>
        <p:nvSpPr>
          <p:cNvPr id="1254430" name="Text Box 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80610" y="2179638"/>
            <a:ext cx="194012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u="sng" dirty="0"/>
              <a:t>Output Ballot Set</a:t>
            </a:r>
          </a:p>
        </p:txBody>
      </p:sp>
      <p:sp>
        <p:nvSpPr>
          <p:cNvPr id="1254431" name="Line 3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89200" y="3481388"/>
            <a:ext cx="5413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54432" name="Line 3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489200" y="4383088"/>
            <a:ext cx="5413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54433" name="Line 3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489200" y="5233988"/>
            <a:ext cx="5413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54434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489200" y="6132513"/>
            <a:ext cx="541338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54435" name="Line 3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772150" y="3481388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54436" name="Line 3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72150" y="4383088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54437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772150" y="5233988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54438" name="Line 3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772150" y="6132513"/>
            <a:ext cx="492125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4462" name="Rectangle 3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30538" y="31972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MIX</a:t>
            </a:r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Re-encryption Mix Operation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40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574800" y="3308350"/>
            <a:ext cx="914400" cy="3038475"/>
            <a:chOff x="992" y="1612"/>
            <a:chExt cx="576" cy="1914"/>
          </a:xfrm>
        </p:grpSpPr>
        <p:sp>
          <p:nvSpPr>
            <p:cNvPr id="105499" name="Rectangle 4"/>
            <p:cNvSpPr>
              <a:spLocks noChangeArrowheads="1"/>
            </p:cNvSpPr>
            <p:nvPr/>
          </p:nvSpPr>
          <p:spPr bwMode="auto">
            <a:xfrm>
              <a:off x="992" y="1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5500" name="Line 5"/>
            <p:cNvSpPr>
              <a:spLocks noChangeShapeType="1"/>
            </p:cNvSpPr>
            <p:nvPr/>
          </p:nvSpPr>
          <p:spPr bwMode="auto">
            <a:xfrm>
              <a:off x="992" y="1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Line 6"/>
            <p:cNvSpPr>
              <a:spLocks noChangeShapeType="1"/>
            </p:cNvSpPr>
            <p:nvPr/>
          </p:nvSpPr>
          <p:spPr bwMode="auto">
            <a:xfrm flipV="1">
              <a:off x="1284" y="1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Rectangle 7"/>
            <p:cNvSpPr>
              <a:spLocks noChangeArrowheads="1"/>
            </p:cNvSpPr>
            <p:nvPr/>
          </p:nvSpPr>
          <p:spPr bwMode="auto">
            <a:xfrm>
              <a:off x="992" y="218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5503" name="Line 8"/>
            <p:cNvSpPr>
              <a:spLocks noChangeShapeType="1"/>
            </p:cNvSpPr>
            <p:nvPr/>
          </p:nvSpPr>
          <p:spPr bwMode="auto">
            <a:xfrm>
              <a:off x="992" y="218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4" name="Line 9"/>
            <p:cNvSpPr>
              <a:spLocks noChangeShapeType="1"/>
            </p:cNvSpPr>
            <p:nvPr/>
          </p:nvSpPr>
          <p:spPr bwMode="auto">
            <a:xfrm flipV="1">
              <a:off x="1284" y="218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5" name="Rectangle 10"/>
            <p:cNvSpPr>
              <a:spLocks noChangeArrowheads="1"/>
            </p:cNvSpPr>
            <p:nvPr/>
          </p:nvSpPr>
          <p:spPr bwMode="auto">
            <a:xfrm>
              <a:off x="992" y="271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5506" name="Line 11"/>
            <p:cNvSpPr>
              <a:spLocks noChangeShapeType="1"/>
            </p:cNvSpPr>
            <p:nvPr/>
          </p:nvSpPr>
          <p:spPr bwMode="auto">
            <a:xfrm>
              <a:off x="992" y="272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7" name="Line 12"/>
            <p:cNvSpPr>
              <a:spLocks noChangeShapeType="1"/>
            </p:cNvSpPr>
            <p:nvPr/>
          </p:nvSpPr>
          <p:spPr bwMode="auto">
            <a:xfrm flipV="1">
              <a:off x="1284" y="272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8" name="Rectangle 13"/>
            <p:cNvSpPr>
              <a:spLocks noChangeArrowheads="1"/>
            </p:cNvSpPr>
            <p:nvPr/>
          </p:nvSpPr>
          <p:spPr bwMode="auto">
            <a:xfrm>
              <a:off x="992" y="328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5509" name="Line 14"/>
            <p:cNvSpPr>
              <a:spLocks noChangeShapeType="1"/>
            </p:cNvSpPr>
            <p:nvPr/>
          </p:nvSpPr>
          <p:spPr bwMode="auto">
            <a:xfrm>
              <a:off x="992" y="329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0" name="Line 15"/>
            <p:cNvSpPr>
              <a:spLocks noChangeShapeType="1"/>
            </p:cNvSpPr>
            <p:nvPr/>
          </p:nvSpPr>
          <p:spPr bwMode="auto">
            <a:xfrm flipV="1">
              <a:off x="1284" y="329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264275" y="3305175"/>
            <a:ext cx="914400" cy="3038475"/>
            <a:chOff x="3594" y="1930"/>
            <a:chExt cx="576" cy="1914"/>
          </a:xfrm>
        </p:grpSpPr>
        <p:sp>
          <p:nvSpPr>
            <p:cNvPr id="105487" name="Rectangle 17"/>
            <p:cNvSpPr>
              <a:spLocks noChangeArrowheads="1"/>
            </p:cNvSpPr>
            <p:nvPr/>
          </p:nvSpPr>
          <p:spPr bwMode="auto">
            <a:xfrm>
              <a:off x="3594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5488" name="Line 18"/>
            <p:cNvSpPr>
              <a:spLocks noChangeShapeType="1"/>
            </p:cNvSpPr>
            <p:nvPr/>
          </p:nvSpPr>
          <p:spPr bwMode="auto">
            <a:xfrm>
              <a:off x="3594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Line 19"/>
            <p:cNvSpPr>
              <a:spLocks noChangeShapeType="1"/>
            </p:cNvSpPr>
            <p:nvPr/>
          </p:nvSpPr>
          <p:spPr bwMode="auto">
            <a:xfrm flipV="1">
              <a:off x="3886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0" name="Rectangle 20"/>
            <p:cNvSpPr>
              <a:spLocks noChangeArrowheads="1"/>
            </p:cNvSpPr>
            <p:nvPr/>
          </p:nvSpPr>
          <p:spPr bwMode="auto">
            <a:xfrm>
              <a:off x="3594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5491" name="Line 21"/>
            <p:cNvSpPr>
              <a:spLocks noChangeShapeType="1"/>
            </p:cNvSpPr>
            <p:nvPr/>
          </p:nvSpPr>
          <p:spPr bwMode="auto">
            <a:xfrm>
              <a:off x="3594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2" name="Line 22"/>
            <p:cNvSpPr>
              <a:spLocks noChangeShapeType="1"/>
            </p:cNvSpPr>
            <p:nvPr/>
          </p:nvSpPr>
          <p:spPr bwMode="auto">
            <a:xfrm flipV="1">
              <a:off x="3886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Rectangle 23"/>
            <p:cNvSpPr>
              <a:spLocks noChangeArrowheads="1"/>
            </p:cNvSpPr>
            <p:nvPr/>
          </p:nvSpPr>
          <p:spPr bwMode="auto">
            <a:xfrm>
              <a:off x="3594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5494" name="Line 24"/>
            <p:cNvSpPr>
              <a:spLocks noChangeShapeType="1"/>
            </p:cNvSpPr>
            <p:nvPr/>
          </p:nvSpPr>
          <p:spPr bwMode="auto">
            <a:xfrm>
              <a:off x="3594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Line 25"/>
            <p:cNvSpPr>
              <a:spLocks noChangeShapeType="1"/>
            </p:cNvSpPr>
            <p:nvPr/>
          </p:nvSpPr>
          <p:spPr bwMode="auto">
            <a:xfrm flipV="1">
              <a:off x="3886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Rectangle 26"/>
            <p:cNvSpPr>
              <a:spLocks noChangeArrowheads="1"/>
            </p:cNvSpPr>
            <p:nvPr/>
          </p:nvSpPr>
          <p:spPr bwMode="auto">
            <a:xfrm>
              <a:off x="3594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5497" name="Line 27"/>
            <p:cNvSpPr>
              <a:spLocks noChangeShapeType="1"/>
            </p:cNvSpPr>
            <p:nvPr/>
          </p:nvSpPr>
          <p:spPr bwMode="auto">
            <a:xfrm>
              <a:off x="3594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Line 28"/>
            <p:cNvSpPr>
              <a:spLocks noChangeShapeType="1"/>
            </p:cNvSpPr>
            <p:nvPr/>
          </p:nvSpPr>
          <p:spPr bwMode="auto">
            <a:xfrm flipV="1">
              <a:off x="3886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78" name="Line 3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489200" y="3481388"/>
            <a:ext cx="5413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5479" name="Line 3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89200" y="4383088"/>
            <a:ext cx="5413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5480" name="Line 3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89200" y="5233988"/>
            <a:ext cx="5413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5481" name="Line 3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489200" y="6132513"/>
            <a:ext cx="541338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5482" name="Line 3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72150" y="3481388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5483" name="Line 3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72150" y="4383088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5484" name="Line 3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772150" y="5233988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5485" name="Line 3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72150" y="6132513"/>
            <a:ext cx="492125" cy="3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5486" name="Rectangle 3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30538" y="3197225"/>
            <a:ext cx="2743200" cy="32734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40" name="Text Box 2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8852" y="2179638"/>
            <a:ext cx="172543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u="sng" dirty="0"/>
              <a:t>Input Ballot Set</a:t>
            </a: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80610" y="2179638"/>
            <a:ext cx="194012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u="sng" dirty="0"/>
              <a:t>Output Ballot Set</a:t>
            </a: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Re-encryption Mix Operation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4" name="Line 3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048000" y="3505200"/>
            <a:ext cx="2732610" cy="17287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3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030538" y="4383086"/>
            <a:ext cx="2743200" cy="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3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040062" y="5233989"/>
            <a:ext cx="2732088" cy="898524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3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048000" y="3481388"/>
            <a:ext cx="2724150" cy="2651124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22"/>
            </p:custDataLst>
          </p:nvPr>
        </p:nvSpPr>
        <p:spPr>
          <a:xfrm>
            <a:off x="3657600" y="3506788"/>
            <a:ext cx="159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Re-encryptions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52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23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Each value is </a:t>
            </a:r>
            <a:r>
              <a:rPr lang="en-US" sz="3600" i="1" dirty="0" smtClean="0">
                <a:solidFill>
                  <a:srgbClr val="0070C0"/>
                </a:solidFill>
              </a:rPr>
              <a:t>re-encrypted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homomorphically</a:t>
            </a:r>
            <a:r>
              <a:rPr lang="en-US" sz="36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08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Re-encryption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Each value is </a:t>
            </a:r>
            <a:r>
              <a:rPr lang="en-US" sz="3600" i="1" dirty="0" smtClean="0">
                <a:solidFill>
                  <a:srgbClr val="0070C0"/>
                </a:solidFill>
              </a:rPr>
              <a:t>re-encrypted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homomorphically</a:t>
            </a:r>
            <a:r>
              <a:rPr lang="en-US" sz="3600" dirty="0" smtClean="0">
                <a:solidFill>
                  <a:srgbClr val="0070C0"/>
                </a:solidFill>
              </a:rPr>
              <a:t>.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0070C0"/>
                </a:solidFill>
              </a:rPr>
              <a:t>This can be done </a:t>
            </a:r>
            <a:r>
              <a:rPr lang="en-US" sz="3600" i="1" dirty="0" smtClean="0">
                <a:solidFill>
                  <a:srgbClr val="0070C0"/>
                </a:solidFill>
              </a:rPr>
              <a:t>without</a:t>
            </a:r>
            <a:r>
              <a:rPr lang="en-US" sz="3600" dirty="0" smtClean="0">
                <a:solidFill>
                  <a:srgbClr val="0070C0"/>
                </a:solidFill>
              </a:rPr>
              <a:t> knowing the decryptions.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62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Verifying a Re-encryption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Verifying a Re-encryption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 </a:t>
            </a:r>
            <a:r>
              <a:rPr lang="en-US" sz="3200" dirty="0" err="1" smtClean="0">
                <a:solidFill>
                  <a:schemeClr val="accent1"/>
                </a:solidFill>
              </a:rPr>
              <a:t>prover</a:t>
            </a:r>
            <a:r>
              <a:rPr lang="en-US" sz="3200" dirty="0" smtClean="0">
                <a:solidFill>
                  <a:schemeClr val="accent1"/>
                </a:solidFill>
              </a:rPr>
              <a:t> could simply reveal the specifics of the “blinding factors” used for re-encryption, but this would also reveal the permutation.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Verifying a Re-encryption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 </a:t>
            </a:r>
            <a:r>
              <a:rPr lang="en-US" sz="3200" dirty="0" err="1" smtClean="0">
                <a:solidFill>
                  <a:schemeClr val="accent1"/>
                </a:solidFill>
              </a:rPr>
              <a:t>prover</a:t>
            </a:r>
            <a:r>
              <a:rPr lang="en-US" sz="3200" dirty="0" smtClean="0">
                <a:solidFill>
                  <a:schemeClr val="accent1"/>
                </a:solidFill>
              </a:rPr>
              <a:t> could simply reveal the specifics of the “blinding factors” used for re-encryption, but this would also reveal the permutation.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Instead, an interactive proof can be performed to demonstrate the equivalence of the input and output ballot sets.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Verifying a Re-encryption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 </a:t>
            </a:r>
            <a:r>
              <a:rPr lang="en-US" sz="3200" dirty="0" err="1" smtClean="0">
                <a:solidFill>
                  <a:schemeClr val="accent1"/>
                </a:solidFill>
              </a:rPr>
              <a:t>prover</a:t>
            </a:r>
            <a:r>
              <a:rPr lang="en-US" sz="3200" dirty="0" smtClean="0">
                <a:solidFill>
                  <a:schemeClr val="accent1"/>
                </a:solidFill>
              </a:rPr>
              <a:t> could simply reveal the specifics of the “blinding factors” used for re-encryption, but this would also reveal the permutation.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Instead, an interactive proof can be performed to demonstrate the equivalence of the input and output ballot sets.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The Fiat-Shamir heuristic can be used to “publish” the proof.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forms the </a:t>
                </a:r>
                <a:r>
                  <a:rPr lang="en-US" dirty="0" smtClean="0"/>
                  <a:t>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then verifiably shared with the other recipients by distributing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joint (threshold) public key is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,0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i="1" dirty="0"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Encryption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Anyone with the decryption key can read all of the votes – even before mixing.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sz="3600" smtClean="0"/>
          </a:p>
          <a:p>
            <a:r>
              <a:rPr lang="en-US" sz="3600" smtClean="0"/>
              <a:t>Anyone </a:t>
            </a:r>
            <a:r>
              <a:rPr lang="en-US" sz="3600" dirty="0" smtClean="0"/>
              <a:t>with the decryption key can read all of the votes – even before mixing.</a:t>
            </a:r>
          </a:p>
          <a:p>
            <a:r>
              <a:rPr lang="en-US" sz="3600" dirty="0" smtClean="0"/>
              <a:t>A threshold encryption scheme is used to distribute the decryption capabilities.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Verifiable Election Protocols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Verifiable Election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u="sng" dirty="0" smtClean="0">
              <a:solidFill>
                <a:srgbClr val="00B0F0"/>
              </a:solidFill>
              <a:latin typeface="+mj-lt"/>
            </a:endParaRPr>
          </a:p>
          <a:p>
            <a:pPr>
              <a:buNone/>
            </a:pPr>
            <a:r>
              <a:rPr lang="en-US" sz="3600" u="sng" dirty="0" smtClean="0">
                <a:solidFill>
                  <a:srgbClr val="00B0F0"/>
                </a:solidFill>
                <a:latin typeface="+mj-lt"/>
              </a:rPr>
              <a:t>Step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Verifiable Election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u="sng" dirty="0" smtClean="0">
              <a:solidFill>
                <a:srgbClr val="00B0F0"/>
              </a:solidFill>
              <a:latin typeface="+mj-lt"/>
            </a:endParaRPr>
          </a:p>
          <a:p>
            <a:pPr>
              <a:buNone/>
            </a:pPr>
            <a:r>
              <a:rPr lang="en-US" sz="3600" u="sng" dirty="0" smtClean="0">
                <a:solidFill>
                  <a:srgbClr val="00B0F0"/>
                </a:solidFill>
                <a:latin typeface="+mj-lt"/>
              </a:rPr>
              <a:t>Step 1</a:t>
            </a:r>
          </a:p>
          <a:p>
            <a:pPr lvl="1">
              <a:buNone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Encrypt your vote and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Verifiable Election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u="sng" dirty="0" smtClean="0">
              <a:solidFill>
                <a:srgbClr val="00B0F0"/>
              </a:solidFill>
              <a:latin typeface="+mj-lt"/>
            </a:endParaRPr>
          </a:p>
          <a:p>
            <a:pPr>
              <a:buNone/>
            </a:pPr>
            <a:r>
              <a:rPr lang="en-US" sz="3600" u="sng" dirty="0" smtClean="0">
                <a:solidFill>
                  <a:srgbClr val="00B0F0"/>
                </a:solidFill>
                <a:latin typeface="+mj-lt"/>
              </a:rPr>
              <a:t>Step 1</a:t>
            </a:r>
          </a:p>
          <a:p>
            <a:pPr lvl="1">
              <a:buNone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Encrypt your vote and …</a:t>
            </a:r>
          </a:p>
          <a:p>
            <a:pPr lvl="1">
              <a:buNone/>
            </a:pPr>
            <a:endParaRPr lang="en-US" sz="3400" dirty="0" smtClean="0">
              <a:solidFill>
                <a:srgbClr val="00B0F0"/>
              </a:solidFill>
              <a:latin typeface="+mj-lt"/>
            </a:endParaRPr>
          </a:p>
          <a:p>
            <a:pPr lvl="1">
              <a:buNone/>
            </a:pPr>
            <a:r>
              <a:rPr lang="en-US" sz="7200" dirty="0" smtClean="0">
                <a:solidFill>
                  <a:srgbClr val="00B0F0"/>
                </a:solidFill>
                <a:latin typeface="+mj-lt"/>
              </a:rPr>
              <a:t>How?</a:t>
            </a:r>
          </a:p>
          <a:p>
            <a:pPr lvl="1">
              <a:buNone/>
            </a:pPr>
            <a:endParaRPr lang="en-US" sz="3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do Humans Encrypt?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do Humans Encrypt?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voters encrypt their votes with devices of their own choosing, they are subject to coercion and compromise.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do Humans Encrypt?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voters encrypt their votes with devices of their own choosing, they are subject to coercion and compromise.</a:t>
            </a:r>
          </a:p>
          <a:p>
            <a:r>
              <a:rPr lang="en-US" sz="3600" dirty="0" smtClean="0"/>
              <a:t>If voters encrypt their votes on “official” devices, how can they trust that their intentions have been properly captured?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forms the </a:t>
                </a:r>
                <a:r>
                  <a:rPr lang="en-US" dirty="0" smtClean="0"/>
                  <a:t>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then verifiably shared with the other recipients by distributing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joint (threshold) public key is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,0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i="1" dirty="0">
                    <a:cs typeface="Times New Roman" pitchFamily="18" charset="0"/>
                  </a:rPr>
                  <a:t>.</a:t>
                </a:r>
                <a:endParaRPr lang="en-US" i="1" dirty="0" smtClean="0">
                  <a:cs typeface="Times New Roman" pitchFamily="18" charset="0"/>
                </a:endParaRPr>
              </a:p>
              <a:p>
                <a:r>
                  <a:rPr lang="en-US" dirty="0" smtClean="0">
                    <a:cs typeface="Times New Roman" pitchFamily="18" charset="0"/>
                  </a:rPr>
                  <a:t>Any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recipients can form the secret key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,0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to decrypt.</a:t>
                </a:r>
                <a:endParaRPr lang="en-US" dirty="0"/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Human </a:t>
            </a:r>
            <a:r>
              <a:rPr lang="en-US" dirty="0" err="1" smtClean="0"/>
              <a:t>Encryptor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3600" dirty="0" smtClean="0">
              <a:latin typeface="+mj-lt"/>
            </a:endParaRPr>
          </a:p>
          <a:p>
            <a:pPr lvl="1">
              <a:buNone/>
            </a:pPr>
            <a:r>
              <a:rPr lang="en-US" sz="3600" dirty="0" smtClean="0">
                <a:latin typeface="+mj-lt"/>
              </a:rPr>
              <a:t>We need to find ways to engage humans in an </a:t>
            </a:r>
            <a:r>
              <a:rPr lang="en-US" sz="3600" i="1" dirty="0" smtClean="0">
                <a:latin typeface="+mj-lt"/>
              </a:rPr>
              <a:t>interactive proof </a:t>
            </a:r>
            <a:r>
              <a:rPr lang="en-US" sz="3600" dirty="0" smtClean="0">
                <a:latin typeface="+mj-lt"/>
              </a:rPr>
              <a:t>process to ensure that their intentions are accurately reflected in encrypted ballots cast on their behalf.</a:t>
            </a:r>
            <a:endParaRPr lang="en-US" sz="36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MarkPledge</a:t>
            </a:r>
            <a:r>
              <a:rPr lang="en-US" dirty="0" smtClean="0"/>
              <a:t> Ballot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935163"/>
          <a:ext cx="8229600" cy="3200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Alice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367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248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792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015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Bob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523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916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504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077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476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Carol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285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668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049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859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308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156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David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Eve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264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740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MarkPledge</a:t>
            </a:r>
            <a:r>
              <a:rPr lang="en-US" dirty="0" smtClean="0"/>
              <a:t> Ballot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935163"/>
          <a:ext cx="8229600" cy="3200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Alice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367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248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792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015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Bob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523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916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504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077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476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Carol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285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668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049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859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308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156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David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Eve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264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740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MarkPledge</a:t>
            </a:r>
            <a:r>
              <a:rPr lang="en-US" dirty="0" smtClean="0"/>
              <a:t> Ballot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935163"/>
          <a:ext cx="8229600" cy="3200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Alice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367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248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792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015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Bob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523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916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504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077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476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Carol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285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668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049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859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308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156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David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Eve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264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740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89614" y="5367151"/>
            <a:ext cx="837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Device commitment to voter:  “You’re candidate’s number is 863.”</a:t>
            </a:r>
            <a:endParaRPr lang="en-US" sz="24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MarkPledge</a:t>
            </a:r>
            <a:r>
              <a:rPr lang="en-US" dirty="0" smtClean="0"/>
              <a:t> Ballot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935163"/>
          <a:ext cx="8229600" cy="3200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Alice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367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248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792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015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Bob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523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916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504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077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476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Carol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285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668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049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859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308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156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David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Eve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264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740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89614" y="5367151"/>
            <a:ext cx="837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Device commitment to voter:  “You’re candidate’s number is 863.”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90945" y="5925052"/>
            <a:ext cx="837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Voter challenge:  “Decrypt column number 5.”</a:t>
            </a:r>
            <a:endParaRPr lang="en-US" sz="24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MarkPledge</a:t>
            </a:r>
            <a:r>
              <a:rPr lang="en-US" dirty="0" smtClean="0"/>
              <a:t> Ballot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935163"/>
          <a:ext cx="8229600" cy="3200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Alice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367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248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792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015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Bob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523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916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504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077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476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Carol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285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668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049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859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308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156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David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Eve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264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740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89614" y="5367151"/>
            <a:ext cx="837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Device commitment to voter:  “You’re candidate’s number is 863.”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90945" y="5925052"/>
            <a:ext cx="837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Voter challenge:  “Decrypt column number 5.”</a:t>
            </a:r>
            <a:endParaRPr lang="en-US" sz="24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MarkPledge</a:t>
            </a:r>
            <a:r>
              <a:rPr lang="en-US" dirty="0" smtClean="0"/>
              <a:t> Ballot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935163"/>
          <a:ext cx="8229600" cy="3200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Alice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367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248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792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015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Bob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523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916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504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129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077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476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Carol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285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668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049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859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308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156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422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David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863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Eve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264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740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317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832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399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441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946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Prêt à Voter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1930400" y="1981200"/>
          <a:ext cx="5219700" cy="41656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6018"/>
                <a:gridCol w="2233682"/>
              </a:tblGrid>
              <a:tr h="69426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Bob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Eve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Carol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Alice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David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17320508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18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Prêt à Voter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1930400" y="1981200"/>
          <a:ext cx="5219700" cy="41656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6018"/>
                <a:gridCol w="2233682"/>
              </a:tblGrid>
              <a:tr h="69426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Bob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Eve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Carol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Alice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X</a:t>
                      </a:r>
                      <a:endParaRPr lang="en-US" sz="3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David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17320508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90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Prêt à Voter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1930400" y="1981200"/>
          <a:ext cx="5219700" cy="41656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6018"/>
                <a:gridCol w="2233682"/>
              </a:tblGrid>
              <a:tr h="694267">
                <a:tc>
                  <a:txBody>
                    <a:bodyPr/>
                    <a:lstStyle/>
                    <a:p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X</a:t>
                      </a:r>
                      <a:endParaRPr lang="en-US" sz="3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17320508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9600" dirty="0" smtClean="0"/>
              <a:t>	Verifiable</a:t>
            </a:r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	Elections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PunchScan</a:t>
            </a:r>
            <a:r>
              <a:rPr lang="en-US" dirty="0" smtClean="0"/>
              <a:t> Ballot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2998967" y="2490083"/>
            <a:ext cx="3816626" cy="3896140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846567" y="2337683"/>
            <a:ext cx="3816626" cy="3896140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Y – Alice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X – Bob</a:t>
            </a: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>
            <p:custDataLst>
              <p:tags r:id="rId4"/>
            </p:custDataLst>
          </p:nvPr>
        </p:nvSpPr>
        <p:spPr>
          <a:xfrm>
            <a:off x="3570139" y="4389120"/>
            <a:ext cx="914400" cy="9144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X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6"/>
          <p:cNvSpPr/>
          <p:nvPr>
            <p:custDataLst>
              <p:tags r:id="rId5"/>
            </p:custDataLst>
          </p:nvPr>
        </p:nvSpPr>
        <p:spPr>
          <a:xfrm>
            <a:off x="5026503" y="4389120"/>
            <a:ext cx="914400" cy="9144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Y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907826" y="243310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#001</a:t>
            </a:r>
            <a:endParaRPr lang="en-US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PunchScan</a:t>
            </a:r>
            <a:r>
              <a:rPr lang="en-US" dirty="0" smtClean="0"/>
              <a:t> Ballot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2998967" y="2490083"/>
            <a:ext cx="3816626" cy="3896140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846567" y="2337683"/>
            <a:ext cx="3816626" cy="3896140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Y – Alice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X – Bob</a:t>
            </a: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>
            <p:custDataLst>
              <p:tags r:id="rId4"/>
            </p:custDataLst>
          </p:nvPr>
        </p:nvSpPr>
        <p:spPr>
          <a:xfrm>
            <a:off x="3570139" y="4389120"/>
            <a:ext cx="914400" cy="9144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Y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6"/>
          <p:cNvSpPr/>
          <p:nvPr>
            <p:custDataLst>
              <p:tags r:id="rId5"/>
            </p:custDataLst>
          </p:nvPr>
        </p:nvSpPr>
        <p:spPr>
          <a:xfrm>
            <a:off x="5026503" y="4389120"/>
            <a:ext cx="914400" cy="9144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X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907826" y="243310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#001</a:t>
            </a:r>
            <a:endParaRPr lang="en-US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PunchScan</a:t>
            </a:r>
            <a:r>
              <a:rPr lang="en-US" dirty="0" smtClean="0"/>
              <a:t> Ballot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2998967" y="2490083"/>
            <a:ext cx="3816626" cy="3896140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846567" y="2337683"/>
            <a:ext cx="3816626" cy="3896140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X – Alice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Y – Bob</a:t>
            </a: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>
            <p:custDataLst>
              <p:tags r:id="rId4"/>
            </p:custDataLst>
          </p:nvPr>
        </p:nvSpPr>
        <p:spPr>
          <a:xfrm>
            <a:off x="3570139" y="4389120"/>
            <a:ext cx="914400" cy="9144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Y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6"/>
          <p:cNvSpPr/>
          <p:nvPr>
            <p:custDataLst>
              <p:tags r:id="rId5"/>
            </p:custDataLst>
          </p:nvPr>
        </p:nvSpPr>
        <p:spPr>
          <a:xfrm>
            <a:off x="5026503" y="4389120"/>
            <a:ext cx="914400" cy="9144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X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907826" y="243310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#001</a:t>
            </a:r>
            <a:endParaRPr lang="en-US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PunchScan</a:t>
            </a:r>
            <a:r>
              <a:rPr lang="en-US" dirty="0" smtClean="0"/>
              <a:t> Ballot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2998967" y="2490083"/>
            <a:ext cx="3816626" cy="3896140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846567" y="2337683"/>
            <a:ext cx="3816626" cy="3896140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X – Alice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Y – Bob</a:t>
            </a: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>
            <p:custDataLst>
              <p:tags r:id="rId4"/>
            </p:custDataLst>
          </p:nvPr>
        </p:nvSpPr>
        <p:spPr>
          <a:xfrm>
            <a:off x="3570139" y="4389120"/>
            <a:ext cx="914400" cy="9144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Y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6"/>
          <p:cNvSpPr/>
          <p:nvPr>
            <p:custDataLst>
              <p:tags r:id="rId5"/>
            </p:custDataLst>
          </p:nvPr>
        </p:nvSpPr>
        <p:spPr>
          <a:xfrm>
            <a:off x="5026503" y="4389120"/>
            <a:ext cx="914400" cy="9144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X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907826" y="243310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#001</a:t>
            </a:r>
            <a:endParaRPr lang="en-US" dirty="0">
              <a:latin typeface="+mj-lt"/>
            </a:endParaRPr>
          </a:p>
        </p:txBody>
      </p:sp>
      <p:sp>
        <p:nvSpPr>
          <p:cNvPr id="9" name="Oval 8"/>
          <p:cNvSpPr/>
          <p:nvPr>
            <p:custDataLst>
              <p:tags r:id="rId7"/>
            </p:custDataLst>
          </p:nvPr>
        </p:nvSpPr>
        <p:spPr>
          <a:xfrm>
            <a:off x="4846320" y="4206240"/>
            <a:ext cx="1280160" cy="1280160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739552" y="2337683"/>
            <a:ext cx="3816626" cy="3896140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X – Alice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Y – Bob</a:t>
            </a: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PunchScan</a:t>
            </a:r>
            <a:r>
              <a:rPr lang="en-US" dirty="0" smtClean="0"/>
              <a:t> Ballot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4994668" y="2490083"/>
            <a:ext cx="3816626" cy="3896140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>
            <p:custDataLst>
              <p:tags r:id="rId4"/>
            </p:custDataLst>
          </p:nvPr>
        </p:nvSpPr>
        <p:spPr>
          <a:xfrm>
            <a:off x="1463124" y="438912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>
            <p:custDataLst>
              <p:tags r:id="rId5"/>
            </p:custDataLst>
          </p:nvPr>
        </p:nvSpPr>
        <p:spPr>
          <a:xfrm>
            <a:off x="2739305" y="4206240"/>
            <a:ext cx="1280160" cy="1280160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6"/>
          <p:cNvSpPr/>
          <p:nvPr>
            <p:custDataLst>
              <p:tags r:id="rId6"/>
            </p:custDataLst>
          </p:nvPr>
        </p:nvSpPr>
        <p:spPr>
          <a:xfrm>
            <a:off x="2927439" y="438912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721301" y="243310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#001</a:t>
            </a:r>
            <a:endParaRPr lang="en-US" dirty="0">
              <a:latin typeface="+mj-lt"/>
            </a:endParaRPr>
          </a:p>
        </p:txBody>
      </p:sp>
      <p:sp>
        <p:nvSpPr>
          <p:cNvPr id="10" name="Oval 9"/>
          <p:cNvSpPr/>
          <p:nvPr>
            <p:custDataLst>
              <p:tags r:id="rId8"/>
            </p:custDataLst>
          </p:nvPr>
        </p:nvSpPr>
        <p:spPr>
          <a:xfrm>
            <a:off x="5760720" y="4389120"/>
            <a:ext cx="914400" cy="9144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Y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7952564" y="258550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#001</a:t>
            </a:r>
            <a:endParaRPr lang="en-US" dirty="0">
              <a:latin typeface="+mj-lt"/>
            </a:endParaRPr>
          </a:p>
        </p:txBody>
      </p:sp>
      <p:sp>
        <p:nvSpPr>
          <p:cNvPr id="13" name="Oval 12"/>
          <p:cNvSpPr/>
          <p:nvPr>
            <p:custDataLst>
              <p:tags r:id="rId10"/>
            </p:custDataLst>
          </p:nvPr>
        </p:nvSpPr>
        <p:spPr>
          <a:xfrm>
            <a:off x="7225035" y="4389120"/>
            <a:ext cx="914400" cy="9144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chemeClr val="tx1"/>
                </a:solidFill>
                <a:latin typeface="+mj-lt"/>
              </a:rPr>
              <a:t>X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>
            <p:custDataLst>
              <p:tags r:id="rId11"/>
            </p:custDataLst>
          </p:nvPr>
        </p:nvSpPr>
        <p:spPr>
          <a:xfrm>
            <a:off x="7040880" y="4206240"/>
            <a:ext cx="1280160" cy="1280160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Scantegrity</a:t>
            </a:r>
            <a:endParaRPr lang="en-US" dirty="0"/>
          </a:p>
        </p:txBody>
      </p:sp>
      <p:pic>
        <p:nvPicPr>
          <p:cNvPr id="1026" name="Picture 2" descr="File:Scantegrity II Ballot.jpg">
            <a:hlinkClick r:id="rId7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2003709"/>
            <a:ext cx="5821276" cy="4503828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Three-Ballot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7547"/>
            <a:ext cx="8229600" cy="384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3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Voter-Initiated Auditing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Voter-Initiated 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Voter can use “any” device to make selections (touch-screen DRE, </a:t>
            </a:r>
            <a:r>
              <a:rPr lang="en-US" sz="3600" dirty="0" err="1" smtClean="0">
                <a:latin typeface="+mj-lt"/>
              </a:rPr>
              <a:t>OpScan</a:t>
            </a:r>
            <a:r>
              <a:rPr lang="en-US" sz="3600" dirty="0" smtClean="0">
                <a:latin typeface="+mj-lt"/>
              </a:rPr>
              <a:t>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Voter-Initiated 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Voter can use “any” device to make selections (touch-screen DRE, </a:t>
            </a:r>
            <a:r>
              <a:rPr lang="en-US" sz="3600" dirty="0" err="1" smtClean="0">
                <a:latin typeface="+mj-lt"/>
              </a:rPr>
              <a:t>OpScan</a:t>
            </a:r>
            <a:r>
              <a:rPr lang="en-US" sz="3600" dirty="0" smtClean="0">
                <a:latin typeface="+mj-lt"/>
              </a:rPr>
              <a:t>, etc.)</a:t>
            </a:r>
          </a:p>
          <a:p>
            <a:r>
              <a:rPr lang="en-US" sz="3600" dirty="0" smtClean="0">
                <a:latin typeface="+mj-lt"/>
              </a:rPr>
              <a:t>After selections are made, voter receives an encrypted receipt of the ballot.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Verifiable Election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As a voter, you can check that</a:t>
            </a:r>
          </a:p>
          <a:p>
            <a:r>
              <a:rPr lang="en-US" sz="3600" dirty="0" smtClean="0"/>
              <a:t>your vote is correctly recorded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ll recorded votes are correctly counted</a:t>
            </a:r>
          </a:p>
          <a:p>
            <a:pPr marL="0" indent="0">
              <a:buNone/>
            </a:pPr>
            <a:r>
              <a:rPr lang="en-US" sz="3600" dirty="0" smtClean="0"/>
              <a:t>…even in the presence of malicious software, hardware, and election officials.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Voter-Initiated Auditing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3" name="Group 9"/>
          <p:cNvGrpSpPr/>
          <p:nvPr>
            <p:custDataLst>
              <p:tags r:id="rId3"/>
            </p:custDataLst>
          </p:nvPr>
        </p:nvGrpSpPr>
        <p:grpSpPr>
          <a:xfrm>
            <a:off x="3361055" y="2324100"/>
            <a:ext cx="1828800" cy="1828800"/>
            <a:chOff x="2720975" y="2324100"/>
            <a:chExt cx="1828800" cy="1828800"/>
          </a:xfrm>
        </p:grpSpPr>
        <p:pic>
          <p:nvPicPr>
            <p:cNvPr id="11" name="Picture 3" descr="C:\Users\benaloh\AppData\Local\Microsoft\Windows\Temporary Internet Files\Content.IE5\A0W98ILJ\MCj04315870000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20975" y="23241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872740" y="2689860"/>
              <a:ext cx="1510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734922031382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4160520" y="3970020"/>
            <a:ext cx="17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Vote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Voter-Initiated Auditing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600" dirty="0" smtClean="0"/>
              <a:t>Voter choice:  Cast or Challenge</a:t>
            </a:r>
            <a:endParaRPr lang="en-US" sz="3600" dirty="0"/>
          </a:p>
        </p:txBody>
      </p:sp>
      <p:grpSp>
        <p:nvGrpSpPr>
          <p:cNvPr id="3" name="Group 9"/>
          <p:cNvGrpSpPr/>
          <p:nvPr>
            <p:custDataLst>
              <p:tags r:id="rId3"/>
            </p:custDataLst>
          </p:nvPr>
        </p:nvGrpSpPr>
        <p:grpSpPr>
          <a:xfrm>
            <a:off x="3361055" y="2324100"/>
            <a:ext cx="1828800" cy="1828800"/>
            <a:chOff x="2720975" y="2324100"/>
            <a:chExt cx="1828800" cy="1828800"/>
          </a:xfrm>
        </p:grpSpPr>
        <p:pic>
          <p:nvPicPr>
            <p:cNvPr id="11" name="Picture 3" descr="C:\Users\benaloh\AppData\Local\Microsoft\Windows\Temporary Internet Files\Content.IE5\A0W98ILJ\MCj04315870000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20975" y="23241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872740" y="2689860"/>
              <a:ext cx="1510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734922031382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4160520" y="3970020"/>
            <a:ext cx="17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Vote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/>
              <a:t>Cast</a:t>
            </a:r>
            <a:endParaRPr lang="en-US" sz="3600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Voter-Initiated Auditing</a:t>
            </a:r>
            <a:endParaRPr lang="en-US" dirty="0"/>
          </a:p>
        </p:txBody>
      </p:sp>
      <p:pic>
        <p:nvPicPr>
          <p:cNvPr id="7" name="Picture 2" descr="j0260103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4477" y="2971800"/>
            <a:ext cx="3139123" cy="321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/>
          <p:nvPr>
            <p:custDataLst>
              <p:tags r:id="rId4"/>
            </p:custDataLst>
          </p:nvPr>
        </p:nvGrpSpPr>
        <p:grpSpPr>
          <a:xfrm rot="5400000">
            <a:off x="3352800" y="2438400"/>
            <a:ext cx="1828800" cy="1828800"/>
            <a:chOff x="2720975" y="2324100"/>
            <a:chExt cx="1828800" cy="1828800"/>
          </a:xfrm>
        </p:grpSpPr>
        <p:pic>
          <p:nvPicPr>
            <p:cNvPr id="9" name="Picture 3" descr="C:\Users\benaloh\AppData\Local\Microsoft\Windows\Temporary Internet Files\Content.IE5\A0W98ILJ\MCj04315870000[1]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20975" y="23241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872740" y="2689860"/>
              <a:ext cx="1510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734922031382</a:t>
              </a:r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Voter-Initiated Auditing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sz="3600" u="sng" dirty="0" smtClean="0"/>
              <a:t>Challenge</a:t>
            </a:r>
            <a:endParaRPr lang="en-US" sz="3600" u="sng" dirty="0"/>
          </a:p>
        </p:txBody>
      </p:sp>
      <p:grpSp>
        <p:nvGrpSpPr>
          <p:cNvPr id="3" name="Group 5"/>
          <p:cNvGrpSpPr/>
          <p:nvPr>
            <p:custDataLst>
              <p:tags r:id="rId3"/>
            </p:custDataLst>
          </p:nvPr>
        </p:nvGrpSpPr>
        <p:grpSpPr>
          <a:xfrm>
            <a:off x="3361055" y="2324100"/>
            <a:ext cx="1828800" cy="1828800"/>
            <a:chOff x="2720975" y="2324100"/>
            <a:chExt cx="1828800" cy="1828800"/>
          </a:xfrm>
        </p:grpSpPr>
        <p:pic>
          <p:nvPicPr>
            <p:cNvPr id="8" name="Picture 3" descr="C:\Users\benaloh\AppData\Local\Microsoft\Windows\Temporary Internet Files\Content.IE5\A0W98ILJ\MCj04315870000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20975" y="23241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872740" y="2689860"/>
              <a:ext cx="1510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734922031382</a:t>
              </a:r>
              <a:endParaRPr lang="en-US" dirty="0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naloh\AppData\Local\Microsoft\Windows\Temporary Internet Files\Content.IE5\ZICWYC0U\MCj04315360000[1]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09462">
            <a:off x="3329679" y="1992374"/>
            <a:ext cx="2286521" cy="22484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Voter-Initiated Auditing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sz="3600" u="sng" dirty="0" smtClean="0"/>
              <a:t>Challenge</a:t>
            </a:r>
            <a:endParaRPr lang="en-US" sz="3600" u="sng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naloh\AppData\Local\Microsoft\Windows\Temporary Internet Files\Content.IE5\ZICWYC0U\MCj04315360000[1]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09462">
            <a:off x="3329679" y="1992374"/>
            <a:ext cx="2286521" cy="22484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Voter-Initiated Auditing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sz="3600" u="sng" dirty="0" smtClean="0"/>
              <a:t>Challenge</a:t>
            </a:r>
            <a:endParaRPr lang="en-US" sz="3600" u="sng" dirty="0"/>
          </a:p>
        </p:txBody>
      </p:sp>
      <p:pic>
        <p:nvPicPr>
          <p:cNvPr id="2052" name="Picture 4" descr="C:\Users\benaloh\AppData\Local\Microsoft\Windows\Temporary Internet Files\Content.IE5\CEUDYJIA\MCj04316080000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09365" y="2095183"/>
            <a:ext cx="1828800" cy="18288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naloh\AppData\Local\Microsoft\Windows\Temporary Internet Files\Content.IE5\ZICWYC0U\MCj04315360000[1]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09462">
            <a:off x="3329679" y="1992374"/>
            <a:ext cx="2286521" cy="22484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Voter-Initiated Auditing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sz="3600" u="sng" dirty="0" smtClean="0"/>
              <a:t>Challenge</a:t>
            </a:r>
            <a:endParaRPr lang="en-US" sz="3600" u="sng" dirty="0"/>
          </a:p>
        </p:txBody>
      </p:sp>
      <p:pic>
        <p:nvPicPr>
          <p:cNvPr id="2052" name="Picture 4" descr="C:\Users\benaloh\AppData\Local\Microsoft\Windows\Temporary Internet Files\Content.IE5\CEUDYJIA\MCj04316080000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09365" y="2095183"/>
            <a:ext cx="1828800" cy="1828800"/>
          </a:xfrm>
          <a:prstGeom prst="rect">
            <a:avLst/>
          </a:prstGeom>
          <a:noFill/>
        </p:spPr>
      </p:pic>
      <p:grpSp>
        <p:nvGrpSpPr>
          <p:cNvPr id="4" name="Group 18"/>
          <p:cNvGrpSpPr/>
          <p:nvPr>
            <p:custDataLst>
              <p:tags r:id="rId5"/>
            </p:custDataLst>
          </p:nvPr>
        </p:nvGrpSpPr>
        <p:grpSpPr>
          <a:xfrm>
            <a:off x="4488180" y="2202180"/>
            <a:ext cx="3284220" cy="1188720"/>
            <a:chOff x="4488180" y="2202180"/>
            <a:chExt cx="3284220" cy="1188720"/>
          </a:xfrm>
        </p:grpSpPr>
        <p:sp>
          <p:nvSpPr>
            <p:cNvPr id="12" name="Rounded Rectangle 11"/>
            <p:cNvSpPr/>
            <p:nvPr/>
          </p:nvSpPr>
          <p:spPr>
            <a:xfrm>
              <a:off x="6080760" y="2202180"/>
              <a:ext cx="1691640" cy="1188720"/>
            </a:xfrm>
            <a:prstGeom prst="roundRect">
              <a:avLst/>
            </a:prstGeom>
            <a:noFill/>
            <a:ln w="76200"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488180" y="2209800"/>
              <a:ext cx="1699260" cy="45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495800" y="3230880"/>
              <a:ext cx="174498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87440" y="2324100"/>
              <a:ext cx="15588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Vote for </a:t>
              </a:r>
              <a:r>
                <a:rPr lang="en-US" b="1" dirty="0" smtClean="0">
                  <a:solidFill>
                    <a:schemeClr val="accent2"/>
                  </a:solidFill>
                </a:rPr>
                <a:t>Alice</a:t>
              </a:r>
            </a:p>
            <a:p>
              <a:r>
                <a:rPr lang="en-US" dirty="0" smtClean="0"/>
                <a:t>Random # is</a:t>
              </a:r>
            </a:p>
            <a:p>
              <a:r>
                <a:rPr lang="en-US" dirty="0" smtClean="0"/>
                <a:t>28637582738</a:t>
              </a:r>
              <a:endParaRPr lang="en-US" dirty="0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Ballot Casting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latin typeface="+mj-lt"/>
            </a:endParaRPr>
          </a:p>
          <a:p>
            <a:pPr>
              <a:buNone/>
            </a:pPr>
            <a:r>
              <a:rPr lang="en-US" sz="3600" dirty="0" smtClean="0">
                <a:latin typeface="+mj-lt"/>
              </a:rPr>
              <a:t>The voter front ends shown here differ in both their human factors qualities and the level of assurance that they offer.</a:t>
            </a:r>
          </a:p>
          <a:p>
            <a:pPr>
              <a:buNone/>
            </a:pPr>
            <a:endParaRPr lang="en-US" sz="1800" dirty="0" smtClean="0">
              <a:latin typeface="+mj-lt"/>
            </a:endParaRPr>
          </a:p>
          <a:p>
            <a:pPr>
              <a:buNone/>
            </a:pPr>
            <a:r>
              <a:rPr lang="en-US" sz="3600" dirty="0" smtClean="0">
                <a:latin typeface="+mj-lt"/>
              </a:rPr>
              <a:t>All are feasible and provide greater integrity than current methods.</a:t>
            </a:r>
            <a:endParaRPr lang="en-US" sz="36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True Verifiability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The end-to-end verifiable election technologies described here allow individuals to </a:t>
            </a:r>
            <a:r>
              <a:rPr lang="en-US" sz="3200" i="1" dirty="0" smtClean="0">
                <a:latin typeface="+mj-lt"/>
              </a:rPr>
              <a:t>choose who to trust</a:t>
            </a:r>
            <a:r>
              <a:rPr lang="en-US" sz="3200" dirty="0" smtClean="0">
                <a:latin typeface="+mj-lt"/>
              </a:rPr>
              <a:t>.</a:t>
            </a:r>
          </a:p>
          <a:p>
            <a:r>
              <a:rPr lang="en-US" sz="3200" dirty="0" smtClean="0">
                <a:latin typeface="+mj-lt"/>
              </a:rPr>
              <a:t>Individuals are not forced to trust officials with special status.  They can depend on verifications from entities of their choice.</a:t>
            </a:r>
          </a:p>
          <a:p>
            <a:r>
              <a:rPr lang="en-US" sz="3200" dirty="0" smtClean="0">
                <a:latin typeface="+mj-lt"/>
              </a:rPr>
              <a:t>Sufficiently paranoid individuals can check everything for themselves.</a:t>
            </a:r>
            <a:endParaRPr lang="en-US" sz="32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Real-World Deployments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{C67EC6B7-3F37-4D1A-92D5-A1E96ADEFE2E}Picture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88970" y="2053431"/>
            <a:ext cx="2766060" cy="41529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Real-World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Helios (</a:t>
            </a:r>
            <a:r>
              <a:rPr lang="en-US" sz="2400" dirty="0" smtClean="0">
                <a:hlinkClick r:id="rId7"/>
              </a:rPr>
              <a:t>www.heliosvoting.org</a:t>
            </a:r>
            <a:r>
              <a:rPr lang="en-US" sz="2400" dirty="0" smtClean="0"/>
              <a:t>) – Ben Adida and others</a:t>
            </a:r>
          </a:p>
          <a:p>
            <a:pPr lvl="1"/>
            <a:r>
              <a:rPr lang="en-US" dirty="0" smtClean="0"/>
              <a:t>Remote electronic voting system using voter-initiated auditing and homomorphic backend.</a:t>
            </a:r>
          </a:p>
          <a:p>
            <a:pPr lvl="1"/>
            <a:r>
              <a:rPr lang="en-US" dirty="0" smtClean="0"/>
              <a:t>Used to elect president of UC Louvain, Belgium.</a:t>
            </a:r>
          </a:p>
          <a:p>
            <a:pPr lvl="1"/>
            <a:r>
              <a:rPr lang="en-US" dirty="0" smtClean="0"/>
              <a:t>Used in Princeton University student government.</a:t>
            </a:r>
          </a:p>
          <a:p>
            <a:pPr lvl="1"/>
            <a:r>
              <a:rPr lang="en-US" dirty="0" smtClean="0"/>
              <a:t>Used to elect IACR Board of Directors.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Real-World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Helios (</a:t>
            </a:r>
            <a:r>
              <a:rPr lang="en-US" sz="2400" dirty="0" smtClean="0">
                <a:hlinkClick r:id="rId7"/>
              </a:rPr>
              <a:t>www.heliosvoting.org</a:t>
            </a:r>
            <a:r>
              <a:rPr lang="en-US" sz="2400" dirty="0" smtClean="0"/>
              <a:t>) – Ben Adida and others</a:t>
            </a:r>
          </a:p>
          <a:p>
            <a:pPr lvl="1"/>
            <a:r>
              <a:rPr lang="en-US" dirty="0" smtClean="0"/>
              <a:t>Remote electronic voting system using voter-initiated auditing and homomorphic backend.</a:t>
            </a:r>
          </a:p>
          <a:p>
            <a:pPr lvl="1"/>
            <a:r>
              <a:rPr lang="en-US" dirty="0" smtClean="0"/>
              <a:t>Used to elect president of UC Louvain, Belgium.</a:t>
            </a:r>
          </a:p>
          <a:p>
            <a:pPr lvl="1"/>
            <a:r>
              <a:rPr lang="en-US" dirty="0" smtClean="0"/>
              <a:t>Used in Princeton University student government.</a:t>
            </a:r>
          </a:p>
          <a:p>
            <a:pPr lvl="1"/>
            <a:r>
              <a:rPr lang="en-US" dirty="0" smtClean="0"/>
              <a:t>Used to elect IACR Board of Directors.</a:t>
            </a:r>
          </a:p>
          <a:p>
            <a:r>
              <a:rPr lang="en-US" sz="2400" dirty="0" err="1" smtClean="0"/>
              <a:t>Scantegrity</a:t>
            </a:r>
            <a:r>
              <a:rPr lang="en-US" sz="2400" dirty="0" smtClean="0"/>
              <a:t> II (</a:t>
            </a:r>
            <a:r>
              <a:rPr lang="en-US" sz="2400" dirty="0" smtClean="0">
                <a:hlinkClick r:id="rId8"/>
              </a:rPr>
              <a:t>www.scantegrity.org</a:t>
            </a:r>
            <a:r>
              <a:rPr lang="en-US" sz="2400" dirty="0" smtClean="0"/>
              <a:t>) – David Chaum, Ron Rivest, many others.</a:t>
            </a:r>
          </a:p>
          <a:p>
            <a:pPr lvl="1"/>
            <a:r>
              <a:rPr lang="en-US" dirty="0" smtClean="0"/>
              <a:t>Optical scan system with codes revealed by invisible ink markers and “</a:t>
            </a:r>
            <a:r>
              <a:rPr lang="en-US" dirty="0" err="1" smtClean="0"/>
              <a:t>plugboard</a:t>
            </a:r>
            <a:r>
              <a:rPr lang="en-US" dirty="0" smtClean="0"/>
              <a:t>-mixnet” backend.</a:t>
            </a:r>
          </a:p>
          <a:p>
            <a:pPr lvl="1"/>
            <a:r>
              <a:rPr lang="en-US" dirty="0" smtClean="0"/>
              <a:t>Used for municipal elections in Takoma Park, MD.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… is a fundamentally different paradigm,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… is a fundamentally different paradigm,</a:t>
            </a:r>
          </a:p>
          <a:p>
            <a:endParaRPr lang="en-US" dirty="0"/>
          </a:p>
          <a:p>
            <a:r>
              <a:rPr lang="en-US" dirty="0" smtClean="0"/>
              <a:t>… is not just a security enhancement,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… is a fundamentally different paradigm,</a:t>
            </a:r>
          </a:p>
          <a:p>
            <a:endParaRPr lang="en-US" dirty="0"/>
          </a:p>
          <a:p>
            <a:r>
              <a:rPr lang="en-US" dirty="0" smtClean="0"/>
              <a:t>… is not just a security enhancement,</a:t>
            </a:r>
          </a:p>
          <a:p>
            <a:endParaRPr lang="en-US" dirty="0" smtClean="0"/>
          </a:p>
          <a:p>
            <a:r>
              <a:rPr lang="en-US" dirty="0" smtClean="0"/>
              <a:t>… democratizes the electoral process,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… is a fundamentally different paradigm,</a:t>
            </a:r>
          </a:p>
          <a:p>
            <a:endParaRPr lang="en-US" dirty="0"/>
          </a:p>
          <a:p>
            <a:r>
              <a:rPr lang="en-US" dirty="0" smtClean="0"/>
              <a:t>… is not just a security enhancement,</a:t>
            </a:r>
          </a:p>
          <a:p>
            <a:endParaRPr lang="en-US" dirty="0" smtClean="0"/>
          </a:p>
          <a:p>
            <a:r>
              <a:rPr lang="en-US" dirty="0" smtClean="0"/>
              <a:t>… democratizes the electoral process,</a:t>
            </a:r>
          </a:p>
          <a:p>
            <a:endParaRPr lang="en-US" dirty="0"/>
          </a:p>
          <a:p>
            <a:r>
              <a:rPr lang="en-US" dirty="0" smtClean="0"/>
              <a:t>… but it is </a:t>
            </a:r>
            <a:r>
              <a:rPr lang="en-US" b="1" i="1" dirty="0" smtClean="0"/>
              <a:t>not</a:t>
            </a:r>
            <a:r>
              <a:rPr lang="en-US" b="1" dirty="0" smtClean="0"/>
              <a:t> </a:t>
            </a:r>
            <a:r>
              <a:rPr lang="en-US" dirty="0" smtClean="0"/>
              <a:t>a panacea.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System Properties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System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Accuracy/Integrity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System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Accuracy/Integrity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i="1" dirty="0" smtClean="0"/>
              <a:t>enormously</a:t>
            </a:r>
            <a:r>
              <a:rPr lang="en-US" dirty="0" smtClean="0"/>
              <a:t> improved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0cf1bdd03f0ba3d6ea15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48640" y="925671"/>
            <a:ext cx="3429000" cy="2278380"/>
          </a:xfrm>
        </p:spPr>
      </p:pic>
      <p:pic>
        <p:nvPicPr>
          <p:cNvPr id="5" name="Picture 4" descr="7_28_062909_iranrecount_20090630084601_640_48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541520" y="868680"/>
            <a:ext cx="4114800" cy="3200400"/>
          </a:xfrm>
          <a:prstGeom prst="rect">
            <a:avLst/>
          </a:prstGeom>
        </p:spPr>
      </p:pic>
      <p:pic>
        <p:nvPicPr>
          <p:cNvPr id="6" name="Picture 5" descr="iran_mousavi_vote_1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334000" y="4339590"/>
            <a:ext cx="3048000" cy="2034540"/>
          </a:xfrm>
          <a:prstGeom prst="rect">
            <a:avLst/>
          </a:prstGeom>
        </p:spPr>
      </p:pic>
      <p:pic>
        <p:nvPicPr>
          <p:cNvPr id="7" name="Picture 6" descr="iran_mousavi_vote_4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003935" y="3520440"/>
            <a:ext cx="2609850" cy="304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System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Accuracy/Integrity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i="1" dirty="0" smtClean="0"/>
              <a:t>enormously</a:t>
            </a:r>
            <a:r>
              <a:rPr lang="en-US" dirty="0" smtClean="0"/>
              <a:t> improved</a:t>
            </a:r>
            <a:endParaRPr lang="en-US" dirty="0"/>
          </a:p>
          <a:p>
            <a:r>
              <a:rPr lang="en-US" dirty="0" smtClean="0"/>
              <a:t>Privacy/Coercion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System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Accuracy/Integrity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i="1" dirty="0" smtClean="0"/>
              <a:t>enormously</a:t>
            </a:r>
            <a:r>
              <a:rPr lang="en-US" dirty="0" smtClean="0"/>
              <a:t> improved</a:t>
            </a:r>
            <a:endParaRPr lang="en-US" dirty="0"/>
          </a:p>
          <a:p>
            <a:r>
              <a:rPr lang="en-US" dirty="0" smtClean="0"/>
              <a:t>Privacy/Coercion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not substantially changed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System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Accuracy/Integrity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i="1" dirty="0" smtClean="0"/>
              <a:t>enormously</a:t>
            </a:r>
            <a:r>
              <a:rPr lang="en-US" dirty="0" smtClean="0"/>
              <a:t> improved</a:t>
            </a:r>
            <a:endParaRPr lang="en-US" dirty="0"/>
          </a:p>
          <a:p>
            <a:r>
              <a:rPr lang="en-US" dirty="0" smtClean="0"/>
              <a:t>Privacy/Coercion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not substantially changed</a:t>
            </a:r>
            <a:endParaRPr lang="en-US" dirty="0"/>
          </a:p>
          <a:p>
            <a:r>
              <a:rPr lang="en-US" dirty="0" smtClean="0"/>
              <a:t>Reliability/Survivability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System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Accuracy/Integrity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i="1" dirty="0" smtClean="0"/>
              <a:t>enormously</a:t>
            </a:r>
            <a:r>
              <a:rPr lang="en-US" dirty="0" smtClean="0"/>
              <a:t> improved</a:t>
            </a:r>
            <a:endParaRPr lang="en-US" dirty="0"/>
          </a:p>
          <a:p>
            <a:r>
              <a:rPr lang="en-US" dirty="0" smtClean="0"/>
              <a:t>Privacy/Coercion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not substantially changed</a:t>
            </a:r>
            <a:endParaRPr lang="en-US" dirty="0"/>
          </a:p>
          <a:p>
            <a:r>
              <a:rPr lang="en-US" dirty="0" smtClean="0"/>
              <a:t>Reliability/Survivability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not substantially changed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System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Accuracy/Integrity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i="1" dirty="0" smtClean="0"/>
              <a:t>enormously</a:t>
            </a:r>
            <a:r>
              <a:rPr lang="en-US" dirty="0" smtClean="0"/>
              <a:t> improved</a:t>
            </a:r>
            <a:endParaRPr lang="en-US" dirty="0"/>
          </a:p>
          <a:p>
            <a:r>
              <a:rPr lang="en-US" dirty="0" smtClean="0"/>
              <a:t>Privacy/Coercion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not substantially changed</a:t>
            </a:r>
            <a:endParaRPr lang="en-US" dirty="0"/>
          </a:p>
          <a:p>
            <a:r>
              <a:rPr lang="en-US" dirty="0" smtClean="0"/>
              <a:t>Reliability/Survivability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not substantially changed</a:t>
            </a:r>
            <a:endParaRPr lang="en-US" dirty="0"/>
          </a:p>
          <a:p>
            <a:r>
              <a:rPr lang="en-US" dirty="0" smtClean="0"/>
              <a:t>Usability/Comprehensibility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System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Accuracy/Integrity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i="1" dirty="0" smtClean="0"/>
              <a:t>enormously</a:t>
            </a:r>
            <a:r>
              <a:rPr lang="en-US" dirty="0" smtClean="0"/>
              <a:t> improved</a:t>
            </a:r>
            <a:endParaRPr lang="en-US" dirty="0"/>
          </a:p>
          <a:p>
            <a:r>
              <a:rPr lang="en-US" dirty="0" smtClean="0"/>
              <a:t>Privacy/Coercion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not substantially changed</a:t>
            </a:r>
            <a:endParaRPr lang="en-US" dirty="0"/>
          </a:p>
          <a:p>
            <a:r>
              <a:rPr lang="en-US" dirty="0" smtClean="0"/>
              <a:t>Reliability/Survivability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not substantially changed</a:t>
            </a:r>
            <a:endParaRPr lang="en-US" dirty="0"/>
          </a:p>
          <a:p>
            <a:r>
              <a:rPr lang="en-US" dirty="0" smtClean="0"/>
              <a:t>Usability/Comprehensibility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not substantially changed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There any Deployment Hope?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The U.S. Election Assistance Commission is considering new guidelines.</a:t>
            </a:r>
          </a:p>
          <a:p>
            <a:r>
              <a:rPr lang="en-US" sz="3000" dirty="0" smtClean="0"/>
              <a:t>These guidelines explicitly include an “innovation class” which could be satisfied by truly verifiable election systems.</a:t>
            </a:r>
          </a:p>
          <a:p>
            <a:r>
              <a:rPr lang="en-US" sz="3000" dirty="0" smtClean="0"/>
              <a:t>Election supervisors must choose to take this opportunity to change the paradigm.</a:t>
            </a:r>
          </a:p>
          <a:p>
            <a:r>
              <a:rPr lang="en-US" sz="3000" dirty="0" smtClean="0"/>
              <a:t>However, a bill was recently introduced in Congress that explicitly precludes use of crypto.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42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0052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57200" y="3825081"/>
            <a:ext cx="3810000" cy="2545080"/>
          </a:xfrm>
        </p:spPr>
      </p:pic>
      <p:pic>
        <p:nvPicPr>
          <p:cNvPr id="5" name="Picture 4" descr="Iran_Presidential_Ele_Reyn_t607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977390" y="403860"/>
            <a:ext cx="4625340" cy="3154680"/>
          </a:xfrm>
          <a:prstGeom prst="rect">
            <a:avLst/>
          </a:prstGeom>
        </p:spPr>
      </p:pic>
      <p:pic>
        <p:nvPicPr>
          <p:cNvPr id="6" name="Picture 5" descr="where-is-my-vote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583430" y="3787140"/>
            <a:ext cx="4305300" cy="228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-Protester-Where-Is-My-Vote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42887" y="1173321"/>
            <a:ext cx="5076825" cy="3810000"/>
          </a:xfrm>
        </p:spPr>
      </p:pic>
      <p:pic>
        <p:nvPicPr>
          <p:cNvPr id="5" name="Picture 4" descr="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309360" y="2167890"/>
            <a:ext cx="2438400" cy="16230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Secret Sharing Homomorphisms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701800"/>
            <a:ext cx="8415338" cy="4851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3200" dirty="0" smtClean="0"/>
          </a:p>
          <a:p>
            <a:pPr>
              <a:buFontTx/>
              <a:buNone/>
            </a:pPr>
            <a:r>
              <a:rPr lang="en-US" sz="3200" dirty="0" smtClean="0"/>
              <a:t>Many secret </a:t>
            </a:r>
            <a:r>
              <a:rPr lang="en-US" sz="3200" dirty="0"/>
              <a:t>sharing methods have an additional useful feature:</a:t>
            </a:r>
          </a:p>
          <a:p>
            <a:pPr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If two secrets are separately shared amongst the same set of people in the same way, then the sum of the individual shares constitute shares of the sum of the secrets.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-vote-campaign-waterloo-bridge-london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1980" y="3211671"/>
            <a:ext cx="3810000" cy="2857500"/>
          </a:xfrm>
        </p:spPr>
      </p:pic>
      <p:pic>
        <p:nvPicPr>
          <p:cNvPr id="6" name="Picture 5" descr="iran002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907280" y="963930"/>
            <a:ext cx="3810000" cy="27051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_22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800100" y="1424781"/>
            <a:ext cx="3048000" cy="3048000"/>
          </a:xfrm>
        </p:spPr>
      </p:pic>
      <p:pic>
        <p:nvPicPr>
          <p:cNvPr id="5" name="Picture 4" descr="where_is_my_vote_iran_election_magnet-p147763560060734510tmn8_21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998720" y="2133600"/>
            <a:ext cx="3200400" cy="3200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66_89085698724_87253373724_1943520_687784_n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339840" y="1196181"/>
            <a:ext cx="1524000" cy="3048000"/>
          </a:xfrm>
        </p:spPr>
      </p:pic>
      <p:pic>
        <p:nvPicPr>
          <p:cNvPr id="5" name="Picture 4" descr="where_is_my_vo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26765" y="1912620"/>
            <a:ext cx="407035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Traditional Voting Methods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40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Traditional Voting Methods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Hand-Counted Paper</a:t>
            </a:r>
          </a:p>
        </p:txBody>
      </p:sp>
      <p:pic>
        <p:nvPicPr>
          <p:cNvPr id="23555" name="Picture 5" descr="463px-Plurality_ballo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4750" y="3244850"/>
            <a:ext cx="2203450" cy="28511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1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Traditional Voting Methods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Hand-Counted Paper</a:t>
            </a:r>
          </a:p>
          <a:p>
            <a:r>
              <a:rPr lang="en-US" smtClean="0">
                <a:solidFill>
                  <a:schemeClr val="accent2"/>
                </a:solidFill>
              </a:rPr>
              <a:t>Punch Cards</a:t>
            </a:r>
          </a:p>
        </p:txBody>
      </p:sp>
      <p:pic>
        <p:nvPicPr>
          <p:cNvPr id="24579" name="Picture 6" descr="electi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5450" y="3514725"/>
            <a:ext cx="29527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1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Traditional Voting Methods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Hand-Counted Paper</a:t>
            </a:r>
          </a:p>
          <a:p>
            <a:r>
              <a:rPr lang="en-US" smtClean="0"/>
              <a:t>Punch Cards</a:t>
            </a:r>
          </a:p>
          <a:p>
            <a:r>
              <a:rPr lang="en-US" smtClean="0">
                <a:solidFill>
                  <a:schemeClr val="accent2"/>
                </a:solidFill>
              </a:rPr>
              <a:t>Lever Machines</a:t>
            </a:r>
          </a:p>
        </p:txBody>
      </p:sp>
      <p:pic>
        <p:nvPicPr>
          <p:cNvPr id="25603" name="Picture 5" descr="voting_machine_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0" y="1751013"/>
            <a:ext cx="3811588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8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Traditional Voting Methods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Hand-Counted Paper</a:t>
            </a:r>
          </a:p>
          <a:p>
            <a:r>
              <a:rPr lang="en-US" smtClean="0"/>
              <a:t>Punch Cards</a:t>
            </a:r>
          </a:p>
          <a:p>
            <a:r>
              <a:rPr lang="en-US" smtClean="0"/>
              <a:t>Lever Machines</a:t>
            </a:r>
          </a:p>
          <a:p>
            <a:r>
              <a:rPr lang="en-US" smtClean="0">
                <a:solidFill>
                  <a:schemeClr val="accent2"/>
                </a:solidFill>
              </a:rPr>
              <a:t>Optical Scan Ballots</a:t>
            </a:r>
          </a:p>
        </p:txBody>
      </p:sp>
      <p:pic>
        <p:nvPicPr>
          <p:cNvPr id="26627" name="Picture 5" descr="ballo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6925" y="2816225"/>
            <a:ext cx="44608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32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Traditional Voting Methods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Hand-Counted Paper</a:t>
            </a:r>
          </a:p>
          <a:p>
            <a:r>
              <a:rPr lang="en-US" dirty="0" smtClean="0"/>
              <a:t>Punch Cards</a:t>
            </a:r>
          </a:p>
          <a:p>
            <a:r>
              <a:rPr lang="en-US" dirty="0" smtClean="0"/>
              <a:t>Lever Machines</a:t>
            </a:r>
          </a:p>
          <a:p>
            <a:r>
              <a:rPr lang="en-US" dirty="0" smtClean="0"/>
              <a:t>Optical Scan Ballots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Electronic Voting Machines</a:t>
            </a:r>
          </a:p>
        </p:txBody>
      </p:sp>
      <p:pic>
        <p:nvPicPr>
          <p:cNvPr id="107522" name="Picture 2" descr="EVM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2865119"/>
            <a:ext cx="4343400" cy="2819401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32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Traditional Voting Methods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Hand-Counted Paper</a:t>
            </a:r>
          </a:p>
          <a:p>
            <a:r>
              <a:rPr lang="en-US" dirty="0" smtClean="0"/>
              <a:t>Punch Cards</a:t>
            </a:r>
          </a:p>
          <a:p>
            <a:r>
              <a:rPr lang="en-US" dirty="0" smtClean="0"/>
              <a:t>Lever Machines</a:t>
            </a:r>
          </a:p>
          <a:p>
            <a:r>
              <a:rPr lang="en-US" dirty="0" smtClean="0"/>
              <a:t>Optical Scan Ballots</a:t>
            </a:r>
          </a:p>
          <a:p>
            <a:r>
              <a:rPr lang="en-US" dirty="0" smtClean="0"/>
              <a:t>Electronic Voting Machines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Touch-Screen Terminals</a:t>
            </a:r>
          </a:p>
        </p:txBody>
      </p:sp>
      <p:pic>
        <p:nvPicPr>
          <p:cNvPr id="27651" name="Picture 5" descr="diebold%20voting%20machin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33340" y="2954020"/>
            <a:ext cx="3238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23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Secret Sharing Homomorphisms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331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4375"/>
                <a:ext cx="8415338" cy="4035425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rgbClr val="00B0F0"/>
                    </a:solidFill>
                  </a:rPr>
                  <a:t>OR</a:t>
                </a: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FF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 –  Shares: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–  Shares: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Secret sum: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Share sums: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9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4375"/>
                <a:ext cx="8415338" cy="4035425"/>
              </a:xfrm>
              <a:blipFill rotWithShape="1">
                <a:blip r:embed="rId7"/>
                <a:stretch>
                  <a:fillRect l="-1304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3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Traditional Voting Methods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Hand-Counted Paper</a:t>
            </a:r>
          </a:p>
          <a:p>
            <a:r>
              <a:rPr lang="en-US" dirty="0" smtClean="0"/>
              <a:t>Punch Cards</a:t>
            </a:r>
          </a:p>
          <a:p>
            <a:r>
              <a:rPr lang="en-US" dirty="0" smtClean="0"/>
              <a:t>Lever Machines</a:t>
            </a:r>
          </a:p>
          <a:p>
            <a:r>
              <a:rPr lang="en-US" dirty="0" smtClean="0"/>
              <a:t>Optical Scan Ballots</a:t>
            </a:r>
          </a:p>
          <a:p>
            <a:r>
              <a:rPr lang="en-US" dirty="0" smtClean="0"/>
              <a:t>Electronic Voting Machines</a:t>
            </a:r>
          </a:p>
          <a:p>
            <a:r>
              <a:rPr lang="en-US" dirty="0" smtClean="0"/>
              <a:t>Touch-Screen Terminals</a:t>
            </a:r>
          </a:p>
          <a:p>
            <a:r>
              <a:rPr lang="en-US" dirty="0" smtClean="0"/>
              <a:t>Various Hybrids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55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Vulnerabilities and Trust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All</a:t>
            </a:r>
            <a:r>
              <a:rPr lang="en-US" dirty="0" smtClean="0"/>
              <a:t> of these systems have substantial vulnerabilities.</a:t>
            </a:r>
          </a:p>
          <a:p>
            <a:endParaRPr lang="en-US" sz="2400" i="1" dirty="0" smtClean="0"/>
          </a:p>
          <a:p>
            <a:r>
              <a:rPr lang="en-US" i="1" dirty="0" smtClean="0"/>
              <a:t>All</a:t>
            </a:r>
            <a:r>
              <a:rPr lang="en-US" dirty="0" smtClean="0"/>
              <a:t> of these systems require trust in the honesty and expertise of election officials (and usually the equipment vendors as well).</a:t>
            </a:r>
          </a:p>
          <a:p>
            <a:endParaRPr lang="en-US" dirty="0" smtClean="0"/>
          </a:p>
          <a:p>
            <a:pPr algn="ctr">
              <a:buFontTx/>
              <a:buNone/>
            </a:pPr>
            <a:r>
              <a:rPr lang="en-US" sz="4800" i="1" dirty="0" smtClean="0"/>
              <a:t>Can we do better?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26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pic>
        <p:nvPicPr>
          <p:cNvPr id="3079" name="Picture 7" descr="C:\Users\benaloh\AppData\Local\Microsoft\Windows\Temporary Internet Files\Content.IE5\A0W98ILJ\MMj02840970000[1]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2602" y="2495550"/>
            <a:ext cx="2606040" cy="27432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7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4" descr="C:\Users\benaloh\AppData\Local\Microsoft\Windows\Temporary Internet Files\Content.IE5\B3DQC4M2\MCj03013780000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1940" y="2300604"/>
            <a:ext cx="3644798" cy="3147364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19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7" descr="j0219098"/>
          <p:cNvPicPr>
            <a:picLocks noGrp="1" noChangeAspect="1" noChangeArrowheads="1" noCrop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3220" y="2510601"/>
            <a:ext cx="1752600" cy="202692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4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026010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337" y="1728788"/>
            <a:ext cx="470693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50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1035" name="Picture 11" descr="C:\Users\benaloh\AppData\Local\Microsoft\Windows\Temporary Internet Files\Content.IE5\A0W98ILJ\MMj01883400000[1]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415" y="2817178"/>
            <a:ext cx="2057400" cy="20574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72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1035" name="Picture 11" descr="C:\Users\benaloh\AppData\Local\Microsoft\Windows\Temporary Internet Files\Content.IE5\A0W98ILJ\MMj01883400000[1]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415" y="2817178"/>
            <a:ext cx="2057400" cy="2057400"/>
          </a:xfrm>
          <a:prstGeom prst="rect">
            <a:avLst/>
          </a:prstGeom>
          <a:noFill/>
        </p:spPr>
      </p:pic>
      <p:pic>
        <p:nvPicPr>
          <p:cNvPr id="1040" name="Picture 16" descr="C:\Users\benaloh\AppData\Local\Microsoft\Windows\Temporary Internet Files\Content.IE5\B3DQC4M2\MMj02834770000[1].gi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62019" y="2587308"/>
            <a:ext cx="2217420" cy="2286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1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1033" name="Picture 9" descr="C:\Users\benaloh\AppData\Local\Microsoft\Windows\Temporary Internet Files\Content.IE5\B3DQC4M2\MMj02347690000[1]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6859" y="2646680"/>
            <a:ext cx="2057400" cy="2286000"/>
          </a:xfrm>
          <a:prstGeom prst="rect">
            <a:avLst/>
          </a:prstGeom>
          <a:noFill/>
        </p:spPr>
      </p:pic>
      <p:pic>
        <p:nvPicPr>
          <p:cNvPr id="1035" name="Picture 11" descr="C:\Users\benaloh\AppData\Local\Microsoft\Windows\Temporary Internet Files\Content.IE5\A0W98ILJ\MMj01883400000[1].gi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3415" y="2817178"/>
            <a:ext cx="2057400" cy="2057400"/>
          </a:xfrm>
          <a:prstGeom prst="rect">
            <a:avLst/>
          </a:prstGeom>
          <a:noFill/>
        </p:spPr>
      </p:pic>
      <p:pic>
        <p:nvPicPr>
          <p:cNvPr id="1040" name="Picture 16" descr="C:\Users\benaloh\AppData\Local\Microsoft\Windows\Temporary Internet Files\Content.IE5\B3DQC4M2\MMj02834770000[1].gi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62019" y="2587308"/>
            <a:ext cx="2217420" cy="2286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0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Secret Sharing </a:t>
            </a:r>
            <a:r>
              <a:rPr lang="en-US" dirty="0" err="1" smtClean="0"/>
              <a:t>Homomorphisms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433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4375"/>
                <a:ext cx="8415338" cy="4035425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 smtClean="0">
                    <a:solidFill>
                      <a:srgbClr val="00B0F0"/>
                    </a:solidFill>
                  </a:rPr>
                  <a:t>AND</a:t>
                </a: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FF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 –  Shares: </a:t>
                </a:r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–  Shares: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Secret sum: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Share sums: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9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4375"/>
                <a:ext cx="8415338" cy="4035425"/>
              </a:xfrm>
              <a:blipFill rotWithShape="1">
                <a:blip r:embed="rId7"/>
                <a:stretch>
                  <a:fillRect l="-1304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0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2050" name="Picture 2" descr="C:\Users\benaloh\AppData\Local\Microsoft\Windows\Temporary Internet Files\Content.IE5\B3DQC4M2\MMj02365280000[1]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9217" y="2093912"/>
            <a:ext cx="3505200" cy="405384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90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6" descr="C:\Users\benaloh\AppData\Local\Microsoft\Windows\Temporary Internet Files\Content.IE5\A0W98ILJ\MMj03158540000[1]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5450" y="2562543"/>
            <a:ext cx="2865120" cy="286512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2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07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3200" dirty="0" smtClean="0"/>
              <a:t>As a voter, you don’t really know what happens behind the curtain.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6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3200" dirty="0" smtClean="0"/>
              <a:t>As a voter, you don’t really know what happens behind the curtain.</a:t>
            </a:r>
          </a:p>
          <a:p>
            <a:endParaRPr lang="en-US" sz="2400" dirty="0" smtClean="0"/>
          </a:p>
          <a:p>
            <a:r>
              <a:rPr lang="en-US" sz="3200" dirty="0" smtClean="0"/>
              <a:t>You have no choice but to trust the people working behind the curtain.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8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3200" dirty="0" smtClean="0"/>
              <a:t>As a voter, you don’t really know what happens behind the curtain.</a:t>
            </a:r>
          </a:p>
          <a:p>
            <a:endParaRPr lang="en-US" sz="2400" dirty="0" smtClean="0"/>
          </a:p>
          <a:p>
            <a:r>
              <a:rPr lang="en-US" sz="3200" dirty="0" smtClean="0"/>
              <a:t>You have no choice but to trust the people working behind the curtain.</a:t>
            </a:r>
          </a:p>
          <a:p>
            <a:endParaRPr lang="en-US" sz="2400" dirty="0" smtClean="0"/>
          </a:p>
          <a:p>
            <a:r>
              <a:rPr lang="en-US" sz="3200" dirty="0" smtClean="0"/>
              <a:t>You don’t even get to choose the people who you will have to trust.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3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0393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Fully-Verifiable Election Technologies</a:t>
            </a:r>
            <a:br>
              <a:rPr lang="en-US" sz="4000" dirty="0" smtClean="0"/>
            </a:br>
            <a:r>
              <a:rPr lang="en-US" sz="4000" dirty="0" smtClean="0"/>
              <a:t>(End-to-End Verifiable)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0393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Fully-Verifiable Election Technologies</a:t>
            </a:r>
            <a:br>
              <a:rPr lang="en-US" sz="4000" dirty="0" smtClean="0"/>
            </a:br>
            <a:r>
              <a:rPr lang="en-US" sz="4000" dirty="0" smtClean="0"/>
              <a:t>(End-to-End Verifiable)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400300"/>
            <a:ext cx="8229600" cy="39243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Allows voters to track their individual (sealed) votes and ensure that they are properly counted…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0393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Fully-Verifiable Election Technologies</a:t>
            </a:r>
            <a:br>
              <a:rPr lang="en-US" sz="4000" dirty="0" smtClean="0"/>
            </a:br>
            <a:r>
              <a:rPr lang="en-US" sz="4000" dirty="0" smtClean="0"/>
              <a:t>(End-to-End Verifiable)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400300"/>
            <a:ext cx="8229600" cy="39243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Allows voters to track their individual (sealed) votes and ensure that they are properly counted…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even in the presence of faulty or malicious election equipment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0393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Fully-Verifiable Election Technologies</a:t>
            </a:r>
            <a:br>
              <a:rPr lang="en-US" sz="4000" dirty="0" smtClean="0"/>
            </a:br>
            <a:r>
              <a:rPr lang="en-US" sz="4000" dirty="0" smtClean="0"/>
              <a:t>(End-to-End Verifiable)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400300"/>
            <a:ext cx="8229600" cy="39243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Allows voters to track their individual (sealed) votes and ensure that they are properly counted…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even in the presence of faulty or malicious election equipment 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and/or careless or dishonest election personnel.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Secret Sharing Homomorphisms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536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534400" cy="4473575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 smtClean="0">
                    <a:solidFill>
                      <a:srgbClr val="00B0F0"/>
                    </a:solidFill>
                  </a:rPr>
                  <a:t>THRESHOLD</a:t>
                </a: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FF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en-US" dirty="0"/>
                  <a:t>  –  Shares: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(2)</m:t>
                    </m:r>
                  </m:oMath>
                </a14:m>
                <a:r>
                  <a:rPr lang="en-US" dirty="0"/>
                  <a:t>, …,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en-US" dirty="0"/>
                  <a:t>  –  Shares: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(2)</m:t>
                    </m:r>
                  </m:oMath>
                </a14:m>
                <a:r>
                  <a:rPr lang="en-US" dirty="0"/>
                  <a:t>, …,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Secret sum: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Share sums: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…,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9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534400" cy="4473575"/>
              </a:xfrm>
              <a:blipFill rotWithShape="1">
                <a:blip r:embed="rId7"/>
                <a:stretch>
                  <a:fillRect l="-1286" t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78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Voters can check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Voters can check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that their (sealed) votes have been properly recorded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Voters can check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that their (sealed) votes have been properly recorded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… and that </a:t>
            </a:r>
            <a:r>
              <a:rPr lang="en-US" i="1" dirty="0" smtClean="0"/>
              <a:t>all</a:t>
            </a:r>
            <a:r>
              <a:rPr lang="en-US" dirty="0" smtClean="0"/>
              <a:t> recorded votes have been properly counted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Voters can check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that their (sealed) votes have been properly recorded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… and that </a:t>
            </a:r>
            <a:r>
              <a:rPr lang="en-US" i="1" dirty="0" smtClean="0"/>
              <a:t>all</a:t>
            </a:r>
            <a:r>
              <a:rPr lang="en-US" dirty="0" smtClean="0"/>
              <a:t> recorded votes have been properly counted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is </a:t>
            </a:r>
            <a:r>
              <a:rPr lang="en-US" i="1" dirty="0" smtClean="0"/>
              <a:t>not</a:t>
            </a:r>
            <a:r>
              <a:rPr lang="en-US" dirty="0" smtClean="0"/>
              <a:t> just checking a claim that the right steps have been taken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Voters can check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that their (sealed) votes have been properly recorded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… and that </a:t>
            </a:r>
            <a:r>
              <a:rPr lang="en-US" i="1" dirty="0" smtClean="0"/>
              <a:t>all</a:t>
            </a:r>
            <a:r>
              <a:rPr lang="en-US" dirty="0" smtClean="0"/>
              <a:t> recorded votes have been properly counted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is </a:t>
            </a:r>
            <a:r>
              <a:rPr lang="en-US" i="1" dirty="0" smtClean="0"/>
              <a:t>not</a:t>
            </a:r>
            <a:r>
              <a:rPr lang="en-US" dirty="0" smtClean="0"/>
              <a:t> just checking a claim that the right steps have been taken …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This is actually a check that the counting is correct.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i="1" dirty="0" smtClean="0"/>
              <a:t>My</a:t>
            </a:r>
            <a:r>
              <a:rPr lang="en-US" dirty="0" smtClean="0"/>
              <a:t> Vote?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i="1" dirty="0" smtClean="0"/>
              <a:t>My</a:t>
            </a:r>
            <a:r>
              <a:rPr lang="en-US" dirty="0" smtClean="0"/>
              <a:t> Vote?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3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3600" dirty="0" smtClean="0"/>
              <a:t>As a voter, I can be sure that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17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3600" dirty="0" smtClean="0"/>
              <a:t>As a voter, I can be sure that</a:t>
            </a:r>
          </a:p>
          <a:p>
            <a:r>
              <a:rPr lang="en-US" sz="2800" dirty="0" smtClean="0"/>
              <a:t> </a:t>
            </a:r>
            <a:r>
              <a:rPr lang="en-US" dirty="0" smtClean="0"/>
              <a:t>My vote 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69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577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 smtClean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3200" dirty="0" smtClean="0"/>
                  <a:t>I </a:t>
                </a:r>
                <a:r>
                  <a:rPr lang="en-US" sz="3200" dirty="0"/>
                  <a:t>want to encrypt a secret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for a set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recipients such that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3200" dirty="0"/>
                  <a:t>any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of the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recipients can uniquely decrypt the secret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3200" dirty="0"/>
                  <a:t>but any set of fewer than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recipients has </a:t>
                </a:r>
                <a:r>
                  <a:rPr lang="en-US" sz="3200" i="1" dirty="0"/>
                  <a:t>no information whatsoever </a:t>
                </a:r>
                <a:r>
                  <a:rPr lang="en-US" sz="3200" dirty="0"/>
                  <a:t>about the secret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5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8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3600" dirty="0" smtClean="0"/>
              <a:t>As a voter, I can be sure that</a:t>
            </a:r>
          </a:p>
          <a:p>
            <a:r>
              <a:rPr lang="en-US" sz="2800" dirty="0" smtClean="0"/>
              <a:t> </a:t>
            </a:r>
            <a:r>
              <a:rPr lang="en-US" dirty="0" smtClean="0"/>
              <a:t>My vote is</a:t>
            </a:r>
          </a:p>
          <a:p>
            <a:pPr lvl="1"/>
            <a:r>
              <a:rPr lang="en-US" dirty="0" smtClean="0"/>
              <a:t>Cast as intended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0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3600" dirty="0" smtClean="0"/>
              <a:t>As a voter, I can be sure that</a:t>
            </a:r>
          </a:p>
          <a:p>
            <a:r>
              <a:rPr lang="en-US" sz="2800" dirty="0" smtClean="0"/>
              <a:t> </a:t>
            </a:r>
            <a:r>
              <a:rPr lang="en-US" dirty="0" smtClean="0"/>
              <a:t>My vote is</a:t>
            </a:r>
          </a:p>
          <a:p>
            <a:pPr lvl="1"/>
            <a:r>
              <a:rPr lang="en-US" dirty="0" smtClean="0"/>
              <a:t>Cast as intended</a:t>
            </a:r>
          </a:p>
          <a:p>
            <a:pPr lvl="1"/>
            <a:r>
              <a:rPr lang="en-US" dirty="0" smtClean="0"/>
              <a:t>Counted as cast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2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3600" dirty="0" smtClean="0"/>
              <a:t>As a voter, I can be sure that</a:t>
            </a:r>
          </a:p>
          <a:p>
            <a:r>
              <a:rPr lang="en-US" sz="2800" dirty="0" smtClean="0"/>
              <a:t> </a:t>
            </a:r>
            <a:r>
              <a:rPr lang="en-US" dirty="0" smtClean="0"/>
              <a:t>My vote is</a:t>
            </a:r>
          </a:p>
          <a:p>
            <a:pPr lvl="1"/>
            <a:r>
              <a:rPr lang="en-US" dirty="0" smtClean="0"/>
              <a:t>Cast as intended</a:t>
            </a:r>
          </a:p>
          <a:p>
            <a:pPr lvl="1"/>
            <a:r>
              <a:rPr lang="en-US" dirty="0" smtClean="0"/>
              <a:t>Counted as cast</a:t>
            </a:r>
          </a:p>
          <a:p>
            <a:r>
              <a:rPr lang="en-US" dirty="0" smtClean="0"/>
              <a:t>All votes are counted as cast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7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End-to-End Verifiability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3600" dirty="0" smtClean="0"/>
              <a:t>As a voter, I can be sure that</a:t>
            </a:r>
          </a:p>
          <a:p>
            <a:r>
              <a:rPr lang="en-US" sz="2800" dirty="0" smtClean="0"/>
              <a:t> </a:t>
            </a:r>
            <a:r>
              <a:rPr lang="en-US" dirty="0" smtClean="0"/>
              <a:t>My vote is</a:t>
            </a:r>
          </a:p>
          <a:p>
            <a:pPr lvl="1"/>
            <a:r>
              <a:rPr lang="en-US" dirty="0" smtClean="0"/>
              <a:t>Cast as intended</a:t>
            </a:r>
          </a:p>
          <a:p>
            <a:pPr lvl="1"/>
            <a:r>
              <a:rPr lang="en-US" dirty="0" smtClean="0"/>
              <a:t>Counted as cast</a:t>
            </a:r>
          </a:p>
          <a:p>
            <a:r>
              <a:rPr lang="en-US" dirty="0" smtClean="0"/>
              <a:t>All votes are counted as cast</a:t>
            </a:r>
          </a:p>
          <a:p>
            <a:pPr>
              <a:buFontTx/>
              <a:buNone/>
            </a:pPr>
            <a:r>
              <a:rPr lang="en-US" sz="3600" dirty="0" smtClean="0"/>
              <a:t>… without having to trust </a:t>
            </a:r>
            <a:r>
              <a:rPr lang="en-US" sz="3600" i="1" dirty="0" smtClean="0"/>
              <a:t>anyone </a:t>
            </a:r>
            <a:r>
              <a:rPr lang="en-US" sz="3600" dirty="0" smtClean="0"/>
              <a:t>or </a:t>
            </a:r>
            <a:r>
              <a:rPr lang="en-US" sz="3600" i="1" dirty="0" smtClean="0"/>
              <a:t>anything.</a:t>
            </a:r>
            <a:endParaRPr lang="en-US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58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One Thing Missing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One Thing Missing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… that pesky little </a:t>
            </a:r>
            <a:r>
              <a:rPr lang="en-US" sz="3600" i="1" dirty="0" smtClean="0">
                <a:solidFill>
                  <a:srgbClr val="00B050"/>
                </a:solidFill>
              </a:rPr>
              <a:t>secret-ballot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/>
              <a:t>requirement.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One Thing Missing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… that pesky little </a:t>
            </a:r>
            <a:r>
              <a:rPr lang="en-US" sz="3600" i="1" dirty="0" smtClean="0">
                <a:solidFill>
                  <a:srgbClr val="00B050"/>
                </a:solidFill>
              </a:rPr>
              <a:t>secret-ballot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/>
              <a:t>requirement.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Elections would be </a:t>
            </a:r>
            <a:r>
              <a:rPr lang="en-US" sz="3600" dirty="0" err="1" smtClean="0"/>
              <a:t>sooooooo</a:t>
            </a:r>
            <a:r>
              <a:rPr lang="en-US" sz="3600" dirty="0" smtClean="0"/>
              <a:t>… much easier without it.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1248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Full Voter-Verifiability </a:t>
            </a:r>
            <a:r>
              <a:rPr lang="en-US" i="1" dirty="0" smtClean="0"/>
              <a:t>is</a:t>
            </a:r>
            <a:r>
              <a:rPr lang="en-US" dirty="0" smtClean="0"/>
              <a:t> Possible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90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1248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Full Voter-Verifiability </a:t>
            </a:r>
            <a:r>
              <a:rPr lang="en-US" i="1" dirty="0" smtClean="0"/>
              <a:t>is</a:t>
            </a:r>
            <a:r>
              <a:rPr lang="en-US" dirty="0" smtClean="0"/>
              <a:t> Possible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 smtClean="0"/>
              <a:t>Even though this “toy” public election is not secret-ballot, it’s enough to show that voter-verifiability is possible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4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1248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Full Voter-Verifiability </a:t>
            </a:r>
            <a:r>
              <a:rPr lang="en-US" i="1" dirty="0" smtClean="0"/>
              <a:t>is</a:t>
            </a:r>
            <a:r>
              <a:rPr lang="en-US" dirty="0" smtClean="0"/>
              <a:t> Possible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 smtClean="0"/>
              <a:t>Even though this “toy” public election is not secret-ballot, it’s enough to show that voter-verifiability is possible</a:t>
            </a:r>
          </a:p>
          <a:p>
            <a:pPr>
              <a:buFontTx/>
              <a:buNone/>
            </a:pPr>
            <a:r>
              <a:rPr lang="en-US" sz="3600" dirty="0" smtClean="0"/>
              <a:t>   … and also to falsify arguments that electronic elections are inherently untrustworthy.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8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Recall Diffie-Hellman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7828" name="Rectangle 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85800" y="1981200"/>
                <a:ext cx="3810000" cy="411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 marL="342900" indent="-342900"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kumimoji="1" lang="en-US" sz="2800" u="sng" dirty="0">
                    <a:solidFill>
                      <a:srgbClr val="009DD9"/>
                    </a:solidFill>
                    <a:latin typeface="Times New Roman" pitchFamily="18" charset="0"/>
                  </a:rPr>
                  <a:t>Alice</a:t>
                </a: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kumimoji="1" lang="en-US" sz="2800" dirty="0">
                    <a:solidFill>
                      <a:srgbClr val="66FF66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and send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𝑔</m:t>
                        </m:r>
                      </m:e>
                      <m:sup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35782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981200"/>
                <a:ext cx="3810000" cy="4114800"/>
              </a:xfrm>
              <a:prstGeom prst="rect">
                <a:avLst/>
              </a:prstGeom>
              <a:blipFill rotWithShape="1">
                <a:blip r:embed="rId9"/>
                <a:stretch>
                  <a:fillRect l="-2880" t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7829" name="Rectangle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648200" y="1981200"/>
                <a:ext cx="3810000" cy="411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 marL="342900" indent="-342900"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kumimoji="1" lang="en-US" sz="2800" u="sng" dirty="0">
                    <a:solidFill>
                      <a:srgbClr val="009DD9"/>
                    </a:solidFill>
                    <a:latin typeface="Times New Roman" pitchFamily="18" charset="0"/>
                  </a:rPr>
                  <a:t>Bob</a:t>
                </a: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kumimoji="1" lang="en-US" sz="2800" baseline="-250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and send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𝑔</m:t>
                        </m:r>
                      </m:e>
                      <m:sup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kumimoji="1" lang="en-US" sz="28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5782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981200"/>
                <a:ext cx="3810000" cy="4114800"/>
              </a:xfrm>
              <a:prstGeom prst="rect">
                <a:avLst/>
              </a:prstGeom>
              <a:blipFill rotWithShape="1">
                <a:blip r:embed="rId10"/>
                <a:stretch>
                  <a:fillRect l="-2880" t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7830" name="Text Box 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905000" y="5334000"/>
                <a:ext cx="5377433" cy="6562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𝑏𝑎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𝑎𝑏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aseline="200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5783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334000"/>
                <a:ext cx="5377433" cy="6562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9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only ingredient missing from this </a:t>
            </a:r>
            <a:r>
              <a:rPr lang="en-US" i="1" dirty="0" smtClean="0"/>
              <a:t>transparent</a:t>
            </a:r>
            <a:r>
              <a:rPr lang="en-US" dirty="0" smtClean="0"/>
              <a:t> election is privacy – and the things which flow from privacy (e.g. protection from coercion).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9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only ingredient missing from this </a:t>
            </a:r>
            <a:r>
              <a:rPr lang="en-US" i="1" dirty="0" smtClean="0"/>
              <a:t>transparent</a:t>
            </a:r>
            <a:r>
              <a:rPr lang="en-US" dirty="0" smtClean="0"/>
              <a:t> election is privacy – and the things which flow from privacy (e.g. protection from coercion).</a:t>
            </a:r>
          </a:p>
          <a:p>
            <a:endParaRPr lang="en-US" sz="1200" dirty="0" smtClean="0"/>
          </a:p>
          <a:p>
            <a:r>
              <a:rPr lang="en-US" dirty="0" smtClean="0"/>
              <a:t>Performing tasks while preserving privacy is the bailiwick of cryptography.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10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only ingredient missing from this </a:t>
            </a:r>
            <a:r>
              <a:rPr lang="en-US" i="1" dirty="0" smtClean="0"/>
              <a:t>transparent</a:t>
            </a:r>
            <a:r>
              <a:rPr lang="en-US" dirty="0" smtClean="0"/>
              <a:t> election is privacy – and the things which flow from privacy (e.g. protection from coercion).</a:t>
            </a:r>
          </a:p>
          <a:p>
            <a:endParaRPr lang="en-US" sz="1200" dirty="0" smtClean="0"/>
          </a:p>
          <a:p>
            <a:r>
              <a:rPr lang="en-US" dirty="0" smtClean="0"/>
              <a:t>Performing tasks while preserving privacy is the bailiwick of cryptography.</a:t>
            </a:r>
          </a:p>
          <a:p>
            <a:endParaRPr lang="en-US" sz="1200" dirty="0" smtClean="0"/>
          </a:p>
          <a:p>
            <a:r>
              <a:rPr lang="en-US" dirty="0" smtClean="0"/>
              <a:t>Cryptographic techniques can enable </a:t>
            </a:r>
            <a:r>
              <a:rPr lang="en-US" i="1" dirty="0" smtClean="0"/>
              <a:t>end-to-end verifiable</a:t>
            </a:r>
            <a:r>
              <a:rPr lang="en-US" dirty="0" smtClean="0"/>
              <a:t> elections while preserving voter privacy.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3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i="1" dirty="0" smtClean="0"/>
              <a:t>My</a:t>
            </a:r>
            <a:r>
              <a:rPr lang="en-US" dirty="0" smtClean="0"/>
              <a:t> Vote?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 descr="C:\Users\benaloh\Pictures\Microsoft Clip Organizer\j0441456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051757" y="2019314"/>
            <a:ext cx="1371429" cy="1371429"/>
          </a:xfrm>
          <a:prstGeom prst="rect">
            <a:avLst/>
          </a:prstGeom>
          <a:noFill/>
        </p:spPr>
      </p:pic>
      <p:pic>
        <p:nvPicPr>
          <p:cNvPr id="5" name="Picture 2" descr="C:\Users\benaloh\Pictures\Microsoft Clip Organizer\j0441456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4625037" y="3429014"/>
            <a:ext cx="1371429" cy="1371429"/>
          </a:xfrm>
          <a:prstGeom prst="rect">
            <a:avLst/>
          </a:prstGeom>
          <a:noFill/>
        </p:spPr>
      </p:pic>
      <p:pic>
        <p:nvPicPr>
          <p:cNvPr id="6" name="Picture 2" descr="C:\Users\benaloh\Pictures\Microsoft Clip Organizer\j0441456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295597" y="4831094"/>
            <a:ext cx="1371429" cy="1371429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296085" y="4831265"/>
            <a:ext cx="1371429" cy="1371429"/>
          </a:xfrm>
          <a:prstGeom prst="rect">
            <a:avLst/>
          </a:prstGeom>
          <a:noFill/>
        </p:spPr>
      </p:pic>
      <p:pic>
        <p:nvPicPr>
          <p:cNvPr id="9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4625525" y="3429185"/>
            <a:ext cx="1371429" cy="1371429"/>
          </a:xfrm>
          <a:prstGeom prst="rect">
            <a:avLst/>
          </a:prstGeom>
          <a:noFill/>
        </p:spPr>
      </p:pic>
      <p:pic>
        <p:nvPicPr>
          <p:cNvPr id="2050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052245" y="2019485"/>
            <a:ext cx="1371429" cy="13714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i="1" dirty="0" smtClean="0"/>
              <a:t>My</a:t>
            </a:r>
            <a:r>
              <a:rPr lang="en-US" dirty="0" smtClean="0"/>
              <a:t> Vote?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i="1" dirty="0" smtClean="0"/>
              <a:t>My</a:t>
            </a:r>
            <a:r>
              <a:rPr lang="en-US" dirty="0" smtClean="0"/>
              <a:t> Vote?</a:t>
            </a:r>
            <a:endParaRPr lang="en-US" dirty="0"/>
          </a:p>
        </p:txBody>
      </p:sp>
      <p:pic>
        <p:nvPicPr>
          <p:cNvPr id="13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296085" y="4831265"/>
            <a:ext cx="1371429" cy="1371429"/>
          </a:xfrm>
          <a:prstGeom prst="rect">
            <a:avLst/>
          </a:prstGeom>
          <a:noFill/>
        </p:spPr>
      </p:pic>
      <p:pic>
        <p:nvPicPr>
          <p:cNvPr id="14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625525" y="3429185"/>
            <a:ext cx="1371429" cy="1371429"/>
          </a:xfrm>
          <a:prstGeom prst="rect">
            <a:avLst/>
          </a:prstGeom>
          <a:noFill/>
        </p:spPr>
      </p:pic>
      <p:pic>
        <p:nvPicPr>
          <p:cNvPr id="15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052245" y="2019485"/>
            <a:ext cx="1371429" cy="1371429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i="1" dirty="0" smtClean="0"/>
              <a:t>My</a:t>
            </a:r>
            <a:r>
              <a:rPr lang="en-US" dirty="0" smtClean="0"/>
              <a:t> Vote?</a:t>
            </a:r>
            <a:endParaRPr lang="en-US" dirty="0"/>
          </a:p>
        </p:txBody>
      </p:sp>
      <p:sp>
        <p:nvSpPr>
          <p:cNvPr id="6" name="Oval 5"/>
          <p:cNvSpPr/>
          <p:nvPr>
            <p:custDataLst>
              <p:tags r:id="rId2"/>
            </p:custDataLst>
          </p:nvPr>
        </p:nvSpPr>
        <p:spPr>
          <a:xfrm>
            <a:off x="4183380" y="1760220"/>
            <a:ext cx="3169920" cy="495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296085" y="4831265"/>
            <a:ext cx="1371429" cy="1371429"/>
          </a:xfrm>
          <a:prstGeom prst="rect">
            <a:avLst/>
          </a:prstGeom>
          <a:noFill/>
        </p:spPr>
      </p:pic>
      <p:pic>
        <p:nvPicPr>
          <p:cNvPr id="10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625525" y="3429185"/>
            <a:ext cx="1371429" cy="1371429"/>
          </a:xfrm>
          <a:prstGeom prst="rect">
            <a:avLst/>
          </a:prstGeom>
          <a:noFill/>
        </p:spPr>
      </p:pic>
      <p:pic>
        <p:nvPicPr>
          <p:cNvPr id="11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052245" y="2019485"/>
            <a:ext cx="1371429" cy="1371429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i="1" dirty="0" smtClean="0"/>
              <a:t>My</a:t>
            </a:r>
            <a:r>
              <a:rPr lang="en-US" dirty="0" smtClean="0"/>
              <a:t> Vote?</a:t>
            </a:r>
            <a:endParaRPr lang="en-US" dirty="0"/>
          </a:p>
        </p:txBody>
      </p:sp>
      <p:sp>
        <p:nvSpPr>
          <p:cNvPr id="6" name="Oval 5"/>
          <p:cNvSpPr/>
          <p:nvPr>
            <p:custDataLst>
              <p:tags r:id="rId2"/>
            </p:custDataLst>
          </p:nvPr>
        </p:nvSpPr>
        <p:spPr>
          <a:xfrm>
            <a:off x="4183380" y="1760220"/>
            <a:ext cx="3169920" cy="495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716280" y="3025140"/>
            <a:ext cx="2446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Narrow" pitchFamily="34" charset="0"/>
              </a:rPr>
              <a:t>No – 2</a:t>
            </a:r>
          </a:p>
          <a:p>
            <a:r>
              <a:rPr lang="en-US" sz="6000" dirty="0" smtClean="0">
                <a:latin typeface="Arial Narrow" pitchFamily="34" charset="0"/>
              </a:rPr>
              <a:t>Yes – 1</a:t>
            </a: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796540" y="3116580"/>
            <a:ext cx="13997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ym typeface="Symbol"/>
              </a:rPr>
              <a:t></a:t>
            </a:r>
            <a:endParaRPr lang="en-US" sz="9600" dirty="0"/>
          </a:p>
        </p:txBody>
      </p:sp>
      <p:pic>
        <p:nvPicPr>
          <p:cNvPr id="11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296085" y="4831265"/>
            <a:ext cx="1371429" cy="1371429"/>
          </a:xfrm>
          <a:prstGeom prst="rect">
            <a:avLst/>
          </a:prstGeom>
          <a:noFill/>
        </p:spPr>
      </p:pic>
      <p:pic>
        <p:nvPicPr>
          <p:cNvPr id="12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625525" y="3429185"/>
            <a:ext cx="1371429" cy="1371429"/>
          </a:xfrm>
          <a:prstGeom prst="rect">
            <a:avLst/>
          </a:prstGeom>
          <a:noFill/>
        </p:spPr>
      </p:pic>
      <p:pic>
        <p:nvPicPr>
          <p:cNvPr id="13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052245" y="2019485"/>
            <a:ext cx="1371429" cy="1371429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i="1" dirty="0" smtClean="0"/>
              <a:t>My</a:t>
            </a:r>
            <a:r>
              <a:rPr lang="en-US" dirty="0" smtClean="0"/>
              <a:t> Vote?</a:t>
            </a:r>
            <a:endParaRPr lang="en-US" dirty="0"/>
          </a:p>
        </p:txBody>
      </p:sp>
      <p:sp>
        <p:nvSpPr>
          <p:cNvPr id="6" name="Oval 5"/>
          <p:cNvSpPr/>
          <p:nvPr>
            <p:custDataLst>
              <p:tags r:id="rId2"/>
            </p:custDataLst>
          </p:nvPr>
        </p:nvSpPr>
        <p:spPr>
          <a:xfrm>
            <a:off x="4183380" y="1760220"/>
            <a:ext cx="3169920" cy="495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716280" y="3025140"/>
            <a:ext cx="2446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Narrow" pitchFamily="34" charset="0"/>
              </a:rPr>
              <a:t>No – 2</a:t>
            </a:r>
          </a:p>
          <a:p>
            <a:r>
              <a:rPr lang="en-US" sz="6000" dirty="0" smtClean="0">
                <a:latin typeface="Arial Narrow" pitchFamily="34" charset="0"/>
              </a:rPr>
              <a:t>Yes – 1</a:t>
            </a: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796540" y="3116580"/>
            <a:ext cx="13997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ym typeface="Symbol"/>
              </a:rPr>
              <a:t></a:t>
            </a:r>
            <a:endParaRPr lang="en-US" sz="9600" dirty="0"/>
          </a:p>
        </p:txBody>
      </p:sp>
      <p:pic>
        <p:nvPicPr>
          <p:cNvPr id="11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296085" y="4831265"/>
            <a:ext cx="1371429" cy="1371429"/>
          </a:xfrm>
          <a:prstGeom prst="rect">
            <a:avLst/>
          </a:prstGeom>
          <a:noFill/>
        </p:spPr>
      </p:pic>
      <p:pic>
        <p:nvPicPr>
          <p:cNvPr id="12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625525" y="3429185"/>
            <a:ext cx="1371429" cy="1371429"/>
          </a:xfrm>
          <a:prstGeom prst="rect">
            <a:avLst/>
          </a:prstGeom>
          <a:noFill/>
        </p:spPr>
      </p:pic>
      <p:pic>
        <p:nvPicPr>
          <p:cNvPr id="13" name="Picture 2" descr="C:\Users\benaloh\Pictures\Microsoft Clip Organizer\j0441455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052245" y="2019485"/>
            <a:ext cx="1371429" cy="1371429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>
            <p:custDataLst>
              <p:tags r:id="rId8"/>
            </p:custDataLst>
          </p:nvPr>
        </p:nvGrpSpPr>
        <p:grpSpPr>
          <a:xfrm>
            <a:off x="1104900" y="4335780"/>
            <a:ext cx="2987040" cy="2000012"/>
            <a:chOff x="1104900" y="4335780"/>
            <a:chExt cx="2987040" cy="2000012"/>
          </a:xfrm>
        </p:grpSpPr>
        <p:sp>
          <p:nvSpPr>
            <p:cNvPr id="8" name="7-Point Star 7"/>
            <p:cNvSpPr/>
            <p:nvPr/>
          </p:nvSpPr>
          <p:spPr>
            <a:xfrm>
              <a:off x="1104900" y="4964132"/>
              <a:ext cx="2987040" cy="1371660"/>
            </a:xfrm>
            <a:prstGeom prst="star7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5251" y="5326796"/>
              <a:ext cx="1584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Mathematical</a:t>
              </a:r>
            </a:p>
            <a:p>
              <a:pPr algn="ctr"/>
              <a:r>
                <a:rPr lang="en-US" dirty="0" smtClean="0"/>
                <a:t>Proof</a:t>
              </a:r>
              <a:endParaRPr lang="en-US" dirty="0"/>
            </a:p>
          </p:txBody>
        </p:sp>
        <p:cxnSp>
          <p:nvCxnSpPr>
            <p:cNvPr id="16" name="Curved Connector 15"/>
            <p:cNvCxnSpPr/>
            <p:nvPr/>
          </p:nvCxnSpPr>
          <p:spPr>
            <a:xfrm rot="5400000" flipH="1" flipV="1">
              <a:off x="2945130" y="4484370"/>
              <a:ext cx="883920" cy="586740"/>
            </a:xfrm>
            <a:prstGeom prst="curvedConnector3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Verifiable election systems can be built to look exactly like current systems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Verifiable election systems can be built to look exactly like current systems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with one addition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Verifiable Receipt</a:t>
            </a:r>
            <a:endParaRPr lang="en-US" dirty="0"/>
          </a:p>
        </p:txBody>
      </p:sp>
      <p:pic>
        <p:nvPicPr>
          <p:cNvPr id="5" name="Picture 2" descr="http://www.petlinx.com/Images/hw-tmt88iv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0" y="4572635"/>
            <a:ext cx="1790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Verifiable Receipt</a:t>
            </a:r>
            <a:endParaRPr lang="en-US" dirty="0"/>
          </a:p>
        </p:txBody>
      </p:sp>
      <p:pic>
        <p:nvPicPr>
          <p:cNvPr id="5" name="Picture 2" descr="http://www.petlinx.com/Images/hw-tmt88iv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0" y="4572635"/>
            <a:ext cx="1790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enaloh\AppData\Local\Microsoft\Windows\Temporary Internet Files\Content.IE5\CEUDYJIA\MCj04316080000[1]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2291" y="3919791"/>
            <a:ext cx="1828800" cy="18288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Verifiable Receipt</a:t>
            </a:r>
            <a:endParaRPr lang="en-US" dirty="0"/>
          </a:p>
        </p:txBody>
      </p:sp>
      <p:sp>
        <p:nvSpPr>
          <p:cNvPr id="4" name="Document"/>
          <p:cNvSpPr>
            <a:spLocks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4352146" y="2261742"/>
            <a:ext cx="3260449" cy="384949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+mj-lt"/>
              </a:rPr>
              <a:t>Precinct 37 – Machine 4</a:t>
            </a:r>
          </a:p>
          <a:p>
            <a:r>
              <a:rPr lang="en-US" sz="2000" dirty="0" smtClean="0">
                <a:latin typeface="+mj-lt"/>
              </a:rPr>
              <a:t>Nov. 6, 2012  1:39PM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Vote receipt tag:</a:t>
            </a:r>
          </a:p>
          <a:p>
            <a:r>
              <a:rPr lang="en-US" sz="3600" dirty="0" smtClean="0">
                <a:latin typeface="+mj-lt"/>
              </a:rPr>
              <a:t>7A34ZR9K4BX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***VOTE COMFIRMED***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2" descr="http://www.petlinx.com/Images/hw-tmt88iv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0" y="4572635"/>
            <a:ext cx="1790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enaloh\AppData\Local\Microsoft\Windows\Temporary Internet Files\Content.IE5\CEUDYJIA\MCj04316080000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2291" y="3919791"/>
            <a:ext cx="1828800" cy="18288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Voters can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Voters can …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r>
              <a:rPr lang="en-US" dirty="0" smtClean="0"/>
              <a:t>Use receipts to check their results are properly recorded on a public web site.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Voter’s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Voters can …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r>
              <a:rPr lang="en-US" dirty="0" smtClean="0"/>
              <a:t>Use receipts to check their results are properly recorded on a public web site.</a:t>
            </a:r>
          </a:p>
          <a:p>
            <a:r>
              <a:rPr lang="en-US" dirty="0" smtClean="0"/>
              <a:t>Throw their receipts in the trash.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March 3, 2011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  <p:tag name="WEBEXPORTGUID" val="2baf589d-66f4-4599-b750-03b1235c81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17310</TotalTime>
  <Words>8743</Words>
  <Application>Microsoft Office PowerPoint</Application>
  <PresentationFormat>On-screen Show (4:3)</PresentationFormat>
  <Paragraphs>2624</Paragraphs>
  <Slides>276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276</vt:i4>
      </vt:variant>
    </vt:vector>
  </HeadingPairs>
  <TitlesOfParts>
    <vt:vector size="278" baseType="lpstr">
      <vt:lpstr>Office Theme</vt:lpstr>
      <vt:lpstr>Flow</vt:lpstr>
      <vt:lpstr>Practical Aspects of        Modern Cryptography</vt:lpstr>
      <vt:lpstr>Some Tools We’ve Developed</vt:lpstr>
      <vt:lpstr>Secret Sharing Homomorphisms</vt:lpstr>
      <vt:lpstr>Secret Sharing Homomorphisms</vt:lpstr>
      <vt:lpstr>Secret Sharing Homomorphisms</vt:lpstr>
      <vt:lpstr>Secret Sharing Homomorphisms</vt:lpstr>
      <vt:lpstr>Threshold Encryption</vt:lpstr>
      <vt:lpstr>Recall Diffie-Hellman</vt:lpstr>
      <vt:lpstr>ElGamal Encryption</vt:lpstr>
      <vt:lpstr>ElGamal Encryption</vt:lpstr>
      <vt:lpstr>ElGamal Encryption</vt:lpstr>
      <vt:lpstr>ElGamal Encryption</vt:lpstr>
      <vt:lpstr>ElGamal Re-Encryption</vt:lpstr>
      <vt:lpstr>Group ElGamal Encryption</vt:lpstr>
      <vt:lpstr>Group ElGamal Encryption</vt:lpstr>
      <vt:lpstr>Group ElGamal Encryption</vt:lpstr>
      <vt:lpstr>Group ElGamal Encryption</vt:lpstr>
      <vt:lpstr>Group ElGamal Encryption</vt:lpstr>
      <vt:lpstr>Threshold Encryption (ElGamal)</vt:lpstr>
      <vt:lpstr>Threshold Encryption (ElGamal)</vt:lpstr>
      <vt:lpstr>Threshold Encryption (ElGamal)</vt:lpstr>
      <vt:lpstr>Threshold Encryption (ElGamal)</vt:lpstr>
      <vt:lpstr>Threshold Encryption (ElGamal)</vt:lpstr>
      <vt:lpstr>An Application</vt:lpstr>
      <vt:lpstr>Verifiable Election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Vulnerabilities and Trust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Fully-Verifiable Election Technologies (End-to-End Verifiable)</vt:lpstr>
      <vt:lpstr>Fully-Verifiable Election Technologies (End-to-End Verifiable)</vt:lpstr>
      <vt:lpstr>Fully-Verifiable Election Technologies (End-to-End Verifiable)</vt:lpstr>
      <vt:lpstr>Fully-Verifiable Election Technologies (End-to-End Verifiable)</vt:lpstr>
      <vt:lpstr>Voters can check …</vt:lpstr>
      <vt:lpstr>Voters can check …</vt:lpstr>
      <vt:lpstr>Voters can check …</vt:lpstr>
      <vt:lpstr>Voters can check …</vt:lpstr>
      <vt:lpstr>Voters can check …</vt:lpstr>
      <vt:lpstr>Where is My Vote?</vt:lpstr>
      <vt:lpstr>Where is My Vote?</vt:lpstr>
      <vt:lpstr>End-to-End Verifiability</vt:lpstr>
      <vt:lpstr>End-to-End Verifiability</vt:lpstr>
      <vt:lpstr>End-to-End Verifiability</vt:lpstr>
      <vt:lpstr>End-to-End Verifiability</vt:lpstr>
      <vt:lpstr>End-to-End Verifiability</vt:lpstr>
      <vt:lpstr>End-to-End Verifiability</vt:lpstr>
      <vt:lpstr>End-to-End Verifiability</vt:lpstr>
      <vt:lpstr>One Thing Missing …</vt:lpstr>
      <vt:lpstr>One Thing Missing …</vt:lpstr>
      <vt:lpstr>One Thing Missing …</vt:lpstr>
      <vt:lpstr>Full Voter-Verifiability is Possible</vt:lpstr>
      <vt:lpstr>Full Voter-Verifiability is Possible</vt:lpstr>
      <vt:lpstr>Full Voter-Verifiability is Possible</vt:lpstr>
      <vt:lpstr>Privacy</vt:lpstr>
      <vt:lpstr>Privacy</vt:lpstr>
      <vt:lpstr>Privacy</vt:lpstr>
      <vt:lpstr>Privacy</vt:lpstr>
      <vt:lpstr>Where is My Vote?</vt:lpstr>
      <vt:lpstr>Where is My Vote?</vt:lpstr>
      <vt:lpstr>Where is My Vote?</vt:lpstr>
      <vt:lpstr>Where is My Vote?</vt:lpstr>
      <vt:lpstr>Where is My Vote?</vt:lpstr>
      <vt:lpstr>Where is My Vote?</vt:lpstr>
      <vt:lpstr>The Voter’s Perspective</vt:lpstr>
      <vt:lpstr>The Voter’s Perspective</vt:lpstr>
      <vt:lpstr>The Voter’s Perspective</vt:lpstr>
      <vt:lpstr>A Verifiable Receipt</vt:lpstr>
      <vt:lpstr>A Verifiable Receipt</vt:lpstr>
      <vt:lpstr>A Verifiable Receipt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PowerPoint Presentation</vt:lpstr>
      <vt:lpstr>Secure MPC is not Enough</vt:lpstr>
      <vt:lpstr>Secure MPC is not Enough</vt:lpstr>
      <vt:lpstr>Secure MPC is not Enough</vt:lpstr>
      <vt:lpstr>End-to-End Verifiable Elections</vt:lpstr>
      <vt:lpstr>End-to-End Verifiable Elections</vt:lpstr>
      <vt:lpstr>End-to-End Verifiable Elections</vt:lpstr>
      <vt:lpstr>End-to-End Verifiable Elections</vt:lpstr>
      <vt:lpstr>End-to-End Verifiable Elections</vt:lpstr>
      <vt:lpstr>End-to-End Verifiable Elections</vt:lpstr>
      <vt:lpstr>Is it Really This Easy?</vt:lpstr>
      <vt:lpstr>Is it Really This Easy?</vt:lpstr>
      <vt:lpstr>Is it Really This Easy?</vt:lpstr>
      <vt:lpstr>Fundamental Tallying Decision</vt:lpstr>
      <vt:lpstr>Fundamental Tallying Decision</vt:lpstr>
      <vt:lpstr>Fundamental Tallying Decision</vt:lpstr>
      <vt:lpstr>Fundamental Tallying Decision</vt:lpstr>
      <vt:lpstr>Fundamental Tallying Decision</vt:lpstr>
      <vt:lpstr>Fundamental Tallying Decision</vt:lpstr>
      <vt:lpstr>PowerPoint Presentation</vt:lpstr>
      <vt:lpstr>PowerPoint Presentation</vt:lpstr>
      <vt:lpstr>PowerPoint Presentation</vt:lpstr>
      <vt:lpstr>Homomorphic Encryption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Homomorphic Encryption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Authorities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Double Commutivity</vt:lpstr>
      <vt:lpstr>Robust Sharing</vt:lpstr>
      <vt:lpstr>Robust Sharing</vt:lpstr>
      <vt:lpstr>Robust Sharing</vt:lpstr>
      <vt:lpstr>PowerPoint Presentation</vt:lpstr>
      <vt:lpstr>The Mix-Net Paradigm</vt:lpstr>
      <vt:lpstr>The Mix-Net Paradigm</vt:lpstr>
      <vt:lpstr>The Mix-Net Paradigm</vt:lpstr>
      <vt:lpstr>The Mix-Net Paradigm</vt:lpstr>
      <vt:lpstr>The Mix-Net Paradigm</vt:lpstr>
      <vt:lpstr>The Mix-Net Paradigm</vt:lpstr>
      <vt:lpstr>Multiple Mixes</vt:lpstr>
      <vt:lpstr>Multiple Mixes</vt:lpstr>
      <vt:lpstr>Multiple Mixes</vt:lpstr>
      <vt:lpstr>Multiple Mixes</vt:lpstr>
      <vt:lpstr>Multiple Mixes</vt:lpstr>
      <vt:lpstr>Multiple Mixes</vt:lpstr>
      <vt:lpstr>Multiple Mixes</vt:lpstr>
      <vt:lpstr>Multiple Mixes</vt:lpstr>
      <vt:lpstr>Multiple Mixes</vt:lpstr>
      <vt:lpstr>Multiple Mixes</vt:lpstr>
      <vt:lpstr>Multiple Mixes</vt:lpstr>
      <vt:lpstr>Multiple Mixes</vt:lpstr>
      <vt:lpstr>Multiple Mixes</vt:lpstr>
      <vt:lpstr>Decryption Mix-net</vt:lpstr>
      <vt:lpstr>Decryption Mix-net</vt:lpstr>
      <vt:lpstr>Decryption Mix-net</vt:lpstr>
      <vt:lpstr>Re-encryption Mix-net</vt:lpstr>
      <vt:lpstr>Re-encryption Mix-net</vt:lpstr>
      <vt:lpstr>Re-encryption Mix-net</vt:lpstr>
      <vt:lpstr>Re-encryption Mix-net</vt:lpstr>
      <vt:lpstr>More Homomorphic Encryption</vt:lpstr>
      <vt:lpstr>Re-encryption (additive)</vt:lpstr>
      <vt:lpstr>Re-encryption (multiplicative)</vt:lpstr>
      <vt:lpstr>A Re-encryption Mix</vt:lpstr>
      <vt:lpstr>A Re-encryption Mix</vt:lpstr>
      <vt:lpstr>A Re-encryption Mix</vt:lpstr>
      <vt:lpstr>A Re-encryption Mix</vt:lpstr>
      <vt:lpstr>A Re-encryption Mix</vt:lpstr>
      <vt:lpstr>A Re-encryption Mix</vt:lpstr>
      <vt:lpstr>Re-encryption Mix-nets</vt:lpstr>
      <vt:lpstr>Re-encryption Mix-nets</vt:lpstr>
      <vt:lpstr>Re-encryption Mix-nets</vt:lpstr>
      <vt:lpstr>Re-encryption Mix-nets</vt:lpstr>
      <vt:lpstr>Re-encryption Mix-nets</vt:lpstr>
      <vt:lpstr>Re-encryption Mix-nets</vt:lpstr>
      <vt:lpstr>Re-encryption Mix-nets</vt:lpstr>
      <vt:lpstr>Re-encryption Mix-nets</vt:lpstr>
      <vt:lpstr>Re-encryption Mix-nets</vt:lpstr>
      <vt:lpstr>Re-encryption Mix-nets</vt:lpstr>
      <vt:lpstr>Re-encryption Mix-nets</vt:lpstr>
      <vt:lpstr>Verifiability</vt:lpstr>
      <vt:lpstr>Verifiability</vt:lpstr>
      <vt:lpstr>Verifiability</vt:lpstr>
      <vt:lpstr>Verifiability</vt:lpstr>
      <vt:lpstr>Verifiability</vt:lpstr>
      <vt:lpstr>Recent Mix Work</vt:lpstr>
      <vt:lpstr>Re-encryption Mix Operation</vt:lpstr>
      <vt:lpstr>Re-encryption Mix Operation</vt:lpstr>
      <vt:lpstr>Re-encryption Mix Operation</vt:lpstr>
      <vt:lpstr>Re-encryption Mix Operation</vt:lpstr>
      <vt:lpstr>Re-encryption</vt:lpstr>
      <vt:lpstr>Re-encryption</vt:lpstr>
      <vt:lpstr>Re-encryption</vt:lpstr>
      <vt:lpstr>Verifying a Re-encryption</vt:lpstr>
      <vt:lpstr>Verifying a Re-encryption</vt:lpstr>
      <vt:lpstr>Verifying a Re-encryption</vt:lpstr>
      <vt:lpstr>Verifying a Re-encryption</vt:lpstr>
      <vt:lpstr>The Encryption</vt:lpstr>
      <vt:lpstr>The Encryption</vt:lpstr>
      <vt:lpstr>The Encryption</vt:lpstr>
      <vt:lpstr>Most Verifiable Election Protocols</vt:lpstr>
      <vt:lpstr>Most Verifiable Election Protocols</vt:lpstr>
      <vt:lpstr>Most Verifiable Election Protocols</vt:lpstr>
      <vt:lpstr>Most Verifiable Election Protocols</vt:lpstr>
      <vt:lpstr>How do Humans Encrypt?</vt:lpstr>
      <vt:lpstr>How do Humans Encrypt?</vt:lpstr>
      <vt:lpstr>How do Humans Encrypt?</vt:lpstr>
      <vt:lpstr>The Human Encryptor</vt:lpstr>
      <vt:lpstr>MarkPledge Ballot</vt:lpstr>
      <vt:lpstr>MarkPledge Ballot</vt:lpstr>
      <vt:lpstr>MarkPledge Ballot</vt:lpstr>
      <vt:lpstr>MarkPledge Ballot</vt:lpstr>
      <vt:lpstr>MarkPledge Ballot</vt:lpstr>
      <vt:lpstr>MarkPledge Ballot</vt:lpstr>
      <vt:lpstr>Prêt à Voter Ballot</vt:lpstr>
      <vt:lpstr>Prêt à Voter Ballot</vt:lpstr>
      <vt:lpstr>Prêt à Voter Ballot</vt:lpstr>
      <vt:lpstr>PunchScan Ballot</vt:lpstr>
      <vt:lpstr>PunchScan Ballot</vt:lpstr>
      <vt:lpstr>PunchScan Ballot</vt:lpstr>
      <vt:lpstr>PunchScan Ballot</vt:lpstr>
      <vt:lpstr>PunchScan Ballot</vt:lpstr>
      <vt:lpstr>Scantegrity</vt:lpstr>
      <vt:lpstr>Three-Ballot</vt:lpstr>
      <vt:lpstr>Voter-Initiated Auditing</vt:lpstr>
      <vt:lpstr>Voter-Initiated Auditing</vt:lpstr>
      <vt:lpstr>Voter-Initiated Auditing</vt:lpstr>
      <vt:lpstr>Voter-Initiated Auditing</vt:lpstr>
      <vt:lpstr>Voter-Initiated Auditing</vt:lpstr>
      <vt:lpstr>Voter-Initiated Auditing</vt:lpstr>
      <vt:lpstr>Voter-Initiated Auditing</vt:lpstr>
      <vt:lpstr>Voter-Initiated Auditing</vt:lpstr>
      <vt:lpstr>Voter-Initiated Auditing</vt:lpstr>
      <vt:lpstr>Voter-Initiated Auditing</vt:lpstr>
      <vt:lpstr>Ballot Casting Assurance</vt:lpstr>
      <vt:lpstr>True Verifiability</vt:lpstr>
      <vt:lpstr>Real-World Deployments</vt:lpstr>
      <vt:lpstr>Real-World Deployments</vt:lpstr>
      <vt:lpstr>Real-World Deployments</vt:lpstr>
      <vt:lpstr>End-to-End Verifiability</vt:lpstr>
      <vt:lpstr>End-to-End Verifiability</vt:lpstr>
      <vt:lpstr>End-to-End Verifiability</vt:lpstr>
      <vt:lpstr>End-to-End Verifiability</vt:lpstr>
      <vt:lpstr>End-to-End Verifiability</vt:lpstr>
      <vt:lpstr>End-to-End System Properties</vt:lpstr>
      <vt:lpstr>End-to-End System Properties</vt:lpstr>
      <vt:lpstr>End-to-End System Properties</vt:lpstr>
      <vt:lpstr>End-to-End System Properties</vt:lpstr>
      <vt:lpstr>End-to-End System Properties</vt:lpstr>
      <vt:lpstr>End-to-End System Properties</vt:lpstr>
      <vt:lpstr>End-to-End System Properties</vt:lpstr>
      <vt:lpstr>End-to-End System Properties</vt:lpstr>
      <vt:lpstr>End-to-End System Properties</vt:lpstr>
      <vt:lpstr>Is There any Deployment Hope?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       Modern Cryptography</dc:title>
  <dc:creator>Josh Benaloh</dc:creator>
  <cp:lastModifiedBy>Fred Videon</cp:lastModifiedBy>
  <cp:revision>14</cp:revision>
  <dcterms:created xsi:type="dcterms:W3CDTF">2011-02-17T20:45:02Z</dcterms:created>
  <dcterms:modified xsi:type="dcterms:W3CDTF">2011-03-04T00:18:20Z</dcterms:modified>
</cp:coreProperties>
</file>