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69" r:id="rId4"/>
    <p:sldId id="258" r:id="rId5"/>
    <p:sldId id="296" r:id="rId6"/>
    <p:sldId id="270" r:id="rId7"/>
    <p:sldId id="262" r:id="rId8"/>
    <p:sldId id="260" r:id="rId9"/>
    <p:sldId id="299" r:id="rId10"/>
    <p:sldId id="291" r:id="rId11"/>
    <p:sldId id="271" r:id="rId12"/>
    <p:sldId id="290" r:id="rId13"/>
    <p:sldId id="285" r:id="rId14"/>
    <p:sldId id="264" r:id="rId15"/>
    <p:sldId id="294" r:id="rId16"/>
    <p:sldId id="295" r:id="rId17"/>
    <p:sldId id="272" r:id="rId18"/>
    <p:sldId id="278" r:id="rId19"/>
    <p:sldId id="274" r:id="rId20"/>
    <p:sldId id="275" r:id="rId21"/>
    <p:sldId id="281" r:id="rId22"/>
    <p:sldId id="276" r:id="rId23"/>
    <p:sldId id="297" r:id="rId24"/>
    <p:sldId id="298" r:id="rId25"/>
    <p:sldId id="282" r:id="rId26"/>
    <p:sldId id="288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108D3CA-D243-48B0-A084-37157A1E11E5}">
          <p14:sldIdLst>
            <p14:sldId id="256"/>
            <p14:sldId id="268"/>
            <p14:sldId id="269"/>
            <p14:sldId id="258"/>
            <p14:sldId id="296"/>
            <p14:sldId id="270"/>
            <p14:sldId id="262"/>
          </p14:sldIdLst>
        </p14:section>
        <p14:section name="VeriWeb" id="{69438193-EF18-45F7-8F3B-F5841CDC0F1F}">
          <p14:sldIdLst>
            <p14:sldId id="260"/>
            <p14:sldId id="299"/>
            <p14:sldId id="291"/>
            <p14:sldId id="271"/>
            <p14:sldId id="290"/>
            <p14:sldId id="285"/>
            <p14:sldId id="264"/>
          </p14:sldIdLst>
        </p14:section>
        <p14:section name="Verification Cost" id="{822D76F0-8C3B-450B-8B8E-3EBFF4C4A048}">
          <p14:sldIdLst>
            <p14:sldId id="294"/>
            <p14:sldId id="295"/>
            <p14:sldId id="272"/>
            <p14:sldId id="278"/>
            <p14:sldId id="274"/>
            <p14:sldId id="275"/>
            <p14:sldId id="281"/>
          </p14:sldIdLst>
        </p14:section>
        <p14:section name="Ad Hoc Labor" id="{43B0BA0C-A2B0-42DA-A8D2-A1C698055094}">
          <p14:sldIdLst>
            <p14:sldId id="276"/>
            <p14:sldId id="297"/>
          </p14:sldIdLst>
        </p14:section>
        <p14:section name="Conclusion" id="{7847CDB6-12FD-4D8D-A165-6702DFFEA237}">
          <p14:sldIdLst>
            <p14:sldId id="298"/>
            <p14:sldId id="282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77763" autoAdjust="0"/>
  </p:normalViewPr>
  <p:slideViewPr>
    <p:cSldViewPr>
      <p:cViewPr varScale="1">
        <p:scale>
          <a:sx n="71" d="100"/>
          <a:sy n="7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vworker-progre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vworker-progres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vworker-progres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sf\Home\vworker-progr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VeriWeb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'VeriWeb Time'!$B$1</c:f>
              <c:strCache>
                <c:ptCount val="1"/>
                <c:pt idx="0">
                  <c:v>wenkroy2</c:v>
                </c:pt>
              </c:strCache>
            </c:strRef>
          </c:tx>
          <c:marker>
            <c:symbol val="none"/>
          </c:marker>
          <c:xVal>
            <c:numRef>
              <c:f>'VeriWeb Time'!$A$2:$A$169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167</c:v>
                </c:pt>
                <c:pt idx="166">
                  <c:v>169</c:v>
                </c:pt>
                <c:pt idx="167">
                  <c:v>170</c:v>
                </c:pt>
              </c:numCache>
            </c:numRef>
          </c:xVal>
          <c:yVal>
            <c:numRef>
              <c:f>'VeriWeb Time'!$B$2:$B$169</c:f>
              <c:numCache>
                <c:formatCode>General</c:formatCode>
                <c:ptCount val="16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20</c:v>
                </c:pt>
                <c:pt idx="5">
                  <c:v>21</c:v>
                </c:pt>
                <c:pt idx="6">
                  <c:v>21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23</c:v>
                </c:pt>
                <c:pt idx="11">
                  <c:v>23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19</c:v>
                </c:pt>
                <c:pt idx="19">
                  <c:v>19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17</c:v>
                </c:pt>
                <c:pt idx="27">
                  <c:v>18</c:v>
                </c:pt>
                <c:pt idx="28">
                  <c:v>18</c:v>
                </c:pt>
                <c:pt idx="29">
                  <c:v>18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17</c:v>
                </c:pt>
                <c:pt idx="36">
                  <c:v>17</c:v>
                </c:pt>
                <c:pt idx="37">
                  <c:v>17</c:v>
                </c:pt>
                <c:pt idx="38">
                  <c:v>17</c:v>
                </c:pt>
                <c:pt idx="39">
                  <c:v>13</c:v>
                </c:pt>
                <c:pt idx="40">
                  <c:v>13</c:v>
                </c:pt>
                <c:pt idx="41">
                  <c:v>13</c:v>
                </c:pt>
                <c:pt idx="42">
                  <c:v>13</c:v>
                </c:pt>
                <c:pt idx="43">
                  <c:v>13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7</c:v>
                </c:pt>
                <c:pt idx="51">
                  <c:v>7</c:v>
                </c:pt>
                <c:pt idx="52">
                  <c:v>7</c:v>
                </c:pt>
                <c:pt idx="53">
                  <c:v>7</c:v>
                </c:pt>
                <c:pt idx="54">
                  <c:v>7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'VeriWeb Time'!$C$1</c:f>
              <c:strCache>
                <c:ptCount val="1"/>
                <c:pt idx="0">
                  <c:v>kbains</c:v>
                </c:pt>
              </c:strCache>
            </c:strRef>
          </c:tx>
          <c:marker>
            <c:symbol val="none"/>
          </c:marker>
          <c:xVal>
            <c:numRef>
              <c:f>'VeriWeb Time'!$A$2:$A$169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167</c:v>
                </c:pt>
                <c:pt idx="166">
                  <c:v>169</c:v>
                </c:pt>
                <c:pt idx="167">
                  <c:v>170</c:v>
                </c:pt>
              </c:numCache>
            </c:numRef>
          </c:xVal>
          <c:yVal>
            <c:numRef>
              <c:f>'VeriWeb Time'!$C$2:$C$169</c:f>
              <c:numCache>
                <c:formatCode>General</c:formatCode>
                <c:ptCount val="168"/>
                <c:pt idx="0">
                  <c:v>14</c:v>
                </c:pt>
                <c:pt idx="1">
                  <c:v>14</c:v>
                </c:pt>
                <c:pt idx="2">
                  <c:v>20</c:v>
                </c:pt>
                <c:pt idx="3">
                  <c:v>20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23</c:v>
                </c:pt>
                <c:pt idx="9">
                  <c:v>23</c:v>
                </c:pt>
                <c:pt idx="10">
                  <c:v>23</c:v>
                </c:pt>
                <c:pt idx="11">
                  <c:v>23</c:v>
                </c:pt>
                <c:pt idx="12">
                  <c:v>24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24</c:v>
                </c:pt>
                <c:pt idx="18">
                  <c:v>24</c:v>
                </c:pt>
                <c:pt idx="19">
                  <c:v>23</c:v>
                </c:pt>
                <c:pt idx="20">
                  <c:v>23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21</c:v>
                </c:pt>
                <c:pt idx="29">
                  <c:v>21</c:v>
                </c:pt>
                <c:pt idx="30">
                  <c:v>21</c:v>
                </c:pt>
                <c:pt idx="31">
                  <c:v>21</c:v>
                </c:pt>
                <c:pt idx="32">
                  <c:v>21</c:v>
                </c:pt>
                <c:pt idx="33">
                  <c:v>19</c:v>
                </c:pt>
                <c:pt idx="34">
                  <c:v>19</c:v>
                </c:pt>
                <c:pt idx="35">
                  <c:v>19</c:v>
                </c:pt>
                <c:pt idx="36">
                  <c:v>18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14</c:v>
                </c:pt>
                <c:pt idx="52">
                  <c:v>14</c:v>
                </c:pt>
                <c:pt idx="53">
                  <c:v>13</c:v>
                </c:pt>
                <c:pt idx="54">
                  <c:v>13</c:v>
                </c:pt>
                <c:pt idx="55">
                  <c:v>13</c:v>
                </c:pt>
                <c:pt idx="56">
                  <c:v>13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13</c:v>
                </c:pt>
                <c:pt idx="61">
                  <c:v>13</c:v>
                </c:pt>
                <c:pt idx="62">
                  <c:v>13</c:v>
                </c:pt>
                <c:pt idx="63">
                  <c:v>12</c:v>
                </c:pt>
                <c:pt idx="64">
                  <c:v>12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11</c:v>
                </c:pt>
                <c:pt idx="71">
                  <c:v>11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6</c:v>
                </c:pt>
                <c:pt idx="98">
                  <c:v>6</c:v>
                </c:pt>
                <c:pt idx="99">
                  <c:v>6</c:v>
                </c:pt>
                <c:pt idx="100">
                  <c:v>6</c:v>
                </c:pt>
                <c:pt idx="101">
                  <c:v>6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'VeriWeb Time'!$D$1</c:f>
              <c:strCache>
                <c:ptCount val="1"/>
                <c:pt idx="0">
                  <c:v>experience</c:v>
                </c:pt>
              </c:strCache>
            </c:strRef>
          </c:tx>
          <c:marker>
            <c:symbol val="none"/>
          </c:marker>
          <c:xVal>
            <c:numRef>
              <c:f>'VeriWeb Time'!$A$2:$A$169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167</c:v>
                </c:pt>
                <c:pt idx="166">
                  <c:v>169</c:v>
                </c:pt>
                <c:pt idx="167">
                  <c:v>170</c:v>
                </c:pt>
              </c:numCache>
            </c:numRef>
          </c:xVal>
          <c:yVal>
            <c:numRef>
              <c:f>'VeriWeb Time'!$D$2:$D$169</c:f>
              <c:numCache>
                <c:formatCode>General</c:formatCode>
                <c:ptCount val="16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19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22</c:v>
                </c:pt>
                <c:pt idx="34">
                  <c:v>22</c:v>
                </c:pt>
                <c:pt idx="35">
                  <c:v>22</c:v>
                </c:pt>
                <c:pt idx="36">
                  <c:v>20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16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12</c:v>
                </c:pt>
                <c:pt idx="56">
                  <c:v>12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10</c:v>
                </c:pt>
                <c:pt idx="66">
                  <c:v>10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11</c:v>
                </c:pt>
                <c:pt idx="71">
                  <c:v>11</c:v>
                </c:pt>
                <c:pt idx="72">
                  <c:v>11</c:v>
                </c:pt>
                <c:pt idx="73">
                  <c:v>10</c:v>
                </c:pt>
                <c:pt idx="74">
                  <c:v>10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12</c:v>
                </c:pt>
                <c:pt idx="79">
                  <c:v>12</c:v>
                </c:pt>
                <c:pt idx="80">
                  <c:v>10</c:v>
                </c:pt>
                <c:pt idx="81">
                  <c:v>10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7</c:v>
                </c:pt>
                <c:pt idx="100">
                  <c:v>7</c:v>
                </c:pt>
                <c:pt idx="101">
                  <c:v>8</c:v>
                </c:pt>
                <c:pt idx="102">
                  <c:v>9</c:v>
                </c:pt>
                <c:pt idx="103">
                  <c:v>8</c:v>
                </c:pt>
                <c:pt idx="104">
                  <c:v>8</c:v>
                </c:pt>
                <c:pt idx="105">
                  <c:v>7</c:v>
                </c:pt>
                <c:pt idx="106">
                  <c:v>7</c:v>
                </c:pt>
                <c:pt idx="107">
                  <c:v>6</c:v>
                </c:pt>
                <c:pt idx="108">
                  <c:v>5</c:v>
                </c:pt>
                <c:pt idx="109">
                  <c:v>5</c:v>
                </c:pt>
                <c:pt idx="110">
                  <c:v>5</c:v>
                </c:pt>
                <c:pt idx="111">
                  <c:v>5</c:v>
                </c:pt>
                <c:pt idx="112">
                  <c:v>5</c:v>
                </c:pt>
                <c:pt idx="113">
                  <c:v>5</c:v>
                </c:pt>
                <c:pt idx="114">
                  <c:v>5</c:v>
                </c:pt>
                <c:pt idx="115">
                  <c:v>5</c:v>
                </c:pt>
                <c:pt idx="116">
                  <c:v>5</c:v>
                </c:pt>
                <c:pt idx="117">
                  <c:v>5</c:v>
                </c:pt>
                <c:pt idx="118">
                  <c:v>5</c:v>
                </c:pt>
                <c:pt idx="119">
                  <c:v>5</c:v>
                </c:pt>
                <c:pt idx="120">
                  <c:v>7</c:v>
                </c:pt>
                <c:pt idx="121">
                  <c:v>8</c:v>
                </c:pt>
                <c:pt idx="122">
                  <c:v>8</c:v>
                </c:pt>
                <c:pt idx="123">
                  <c:v>8</c:v>
                </c:pt>
                <c:pt idx="124">
                  <c:v>6</c:v>
                </c:pt>
                <c:pt idx="125">
                  <c:v>6</c:v>
                </c:pt>
                <c:pt idx="126">
                  <c:v>6</c:v>
                </c:pt>
                <c:pt idx="127">
                  <c:v>6</c:v>
                </c:pt>
                <c:pt idx="128">
                  <c:v>6</c:v>
                </c:pt>
                <c:pt idx="129">
                  <c:v>6</c:v>
                </c:pt>
                <c:pt idx="130">
                  <c:v>6</c:v>
                </c:pt>
                <c:pt idx="131">
                  <c:v>6</c:v>
                </c:pt>
                <c:pt idx="132">
                  <c:v>5</c:v>
                </c:pt>
                <c:pt idx="133">
                  <c:v>5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'VeriWeb Time'!$E$1</c:f>
              <c:strCache>
                <c:ptCount val="1"/>
                <c:pt idx="0">
                  <c:v>vasile</c:v>
                </c:pt>
              </c:strCache>
            </c:strRef>
          </c:tx>
          <c:marker>
            <c:symbol val="none"/>
          </c:marker>
          <c:xVal>
            <c:numRef>
              <c:f>'VeriWeb Time'!$A$2:$A$169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167</c:v>
                </c:pt>
                <c:pt idx="166">
                  <c:v>169</c:v>
                </c:pt>
                <c:pt idx="167">
                  <c:v>170</c:v>
                </c:pt>
              </c:numCache>
            </c:numRef>
          </c:xVal>
          <c:yVal>
            <c:numRef>
              <c:f>'VeriWeb Time'!$E$2:$E$169</c:f>
              <c:numCache>
                <c:formatCode>General</c:formatCode>
                <c:ptCount val="16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19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26</c:v>
                </c:pt>
                <c:pt idx="20">
                  <c:v>26</c:v>
                </c:pt>
                <c:pt idx="21">
                  <c:v>26</c:v>
                </c:pt>
                <c:pt idx="22">
                  <c:v>26</c:v>
                </c:pt>
                <c:pt idx="23">
                  <c:v>26</c:v>
                </c:pt>
                <c:pt idx="24">
                  <c:v>26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17</c:v>
                </c:pt>
                <c:pt idx="31">
                  <c:v>17</c:v>
                </c:pt>
                <c:pt idx="32">
                  <c:v>17</c:v>
                </c:pt>
                <c:pt idx="33">
                  <c:v>17</c:v>
                </c:pt>
                <c:pt idx="34">
                  <c:v>17</c:v>
                </c:pt>
                <c:pt idx="35">
                  <c:v>17</c:v>
                </c:pt>
                <c:pt idx="36">
                  <c:v>17</c:v>
                </c:pt>
                <c:pt idx="37">
                  <c:v>17</c:v>
                </c:pt>
                <c:pt idx="38">
                  <c:v>17</c:v>
                </c:pt>
                <c:pt idx="39">
                  <c:v>17</c:v>
                </c:pt>
                <c:pt idx="40">
                  <c:v>17</c:v>
                </c:pt>
                <c:pt idx="41">
                  <c:v>17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14</c:v>
                </c:pt>
                <c:pt idx="46">
                  <c:v>13</c:v>
                </c:pt>
                <c:pt idx="47">
                  <c:v>13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13</c:v>
                </c:pt>
                <c:pt idx="55">
                  <c:v>13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11</c:v>
                </c:pt>
                <c:pt idx="73">
                  <c:v>11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11</c:v>
                </c:pt>
                <c:pt idx="79">
                  <c:v>11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1</c:v>
                </c:pt>
                <c:pt idx="112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'VeriWeb Time'!$F$1</c:f>
              <c:strCache>
                <c:ptCount val="1"/>
                <c:pt idx="0">
                  <c:v>fabian</c:v>
                </c:pt>
              </c:strCache>
            </c:strRef>
          </c:tx>
          <c:marker>
            <c:symbol val="none"/>
          </c:marker>
          <c:xVal>
            <c:numRef>
              <c:f>'VeriWeb Time'!$A$2:$A$169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167</c:v>
                </c:pt>
                <c:pt idx="166">
                  <c:v>169</c:v>
                </c:pt>
                <c:pt idx="167">
                  <c:v>170</c:v>
                </c:pt>
              </c:numCache>
            </c:numRef>
          </c:xVal>
          <c:yVal>
            <c:numRef>
              <c:f>'VeriWeb Time'!$F$2:$F$169</c:f>
              <c:numCache>
                <c:formatCode>General</c:formatCode>
                <c:ptCount val="16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21</c:v>
                </c:pt>
                <c:pt idx="8">
                  <c:v>23</c:v>
                </c:pt>
                <c:pt idx="9">
                  <c:v>23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21</c:v>
                </c:pt>
                <c:pt idx="24">
                  <c:v>21</c:v>
                </c:pt>
                <c:pt idx="25">
                  <c:v>18</c:v>
                </c:pt>
                <c:pt idx="26">
                  <c:v>18</c:v>
                </c:pt>
                <c:pt idx="27">
                  <c:v>18</c:v>
                </c:pt>
                <c:pt idx="28">
                  <c:v>18</c:v>
                </c:pt>
                <c:pt idx="29">
                  <c:v>18</c:v>
                </c:pt>
                <c:pt idx="30">
                  <c:v>18</c:v>
                </c:pt>
                <c:pt idx="31">
                  <c:v>18</c:v>
                </c:pt>
                <c:pt idx="32">
                  <c:v>18</c:v>
                </c:pt>
                <c:pt idx="33">
                  <c:v>18</c:v>
                </c:pt>
                <c:pt idx="34">
                  <c:v>18</c:v>
                </c:pt>
                <c:pt idx="35">
                  <c:v>18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18</c:v>
                </c:pt>
                <c:pt idx="41">
                  <c:v>18</c:v>
                </c:pt>
                <c:pt idx="42">
                  <c:v>18</c:v>
                </c:pt>
                <c:pt idx="43">
                  <c:v>18</c:v>
                </c:pt>
                <c:pt idx="44">
                  <c:v>18</c:v>
                </c:pt>
                <c:pt idx="45">
                  <c:v>18</c:v>
                </c:pt>
                <c:pt idx="46">
                  <c:v>18</c:v>
                </c:pt>
                <c:pt idx="47">
                  <c:v>18</c:v>
                </c:pt>
                <c:pt idx="48">
                  <c:v>18</c:v>
                </c:pt>
                <c:pt idx="49">
                  <c:v>18</c:v>
                </c:pt>
                <c:pt idx="50">
                  <c:v>18</c:v>
                </c:pt>
                <c:pt idx="51">
                  <c:v>13</c:v>
                </c:pt>
                <c:pt idx="52">
                  <c:v>13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11</c:v>
                </c:pt>
                <c:pt idx="57">
                  <c:v>11</c:v>
                </c:pt>
                <c:pt idx="58">
                  <c:v>11</c:v>
                </c:pt>
                <c:pt idx="59">
                  <c:v>11</c:v>
                </c:pt>
                <c:pt idx="60">
                  <c:v>11</c:v>
                </c:pt>
                <c:pt idx="61">
                  <c:v>11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7</c:v>
                </c:pt>
                <c:pt idx="73">
                  <c:v>6</c:v>
                </c:pt>
                <c:pt idx="74">
                  <c:v>5</c:v>
                </c:pt>
                <c:pt idx="75">
                  <c:v>5</c:v>
                </c:pt>
                <c:pt idx="76">
                  <c:v>3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1</c:v>
                </c:pt>
                <c:pt idx="81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'VeriWeb Time'!$G$1</c:f>
              <c:strCache>
                <c:ptCount val="1"/>
                <c:pt idx="0">
                  <c:v>danusoft</c:v>
                </c:pt>
              </c:strCache>
            </c:strRef>
          </c:tx>
          <c:marker>
            <c:symbol val="none"/>
          </c:marker>
          <c:xVal>
            <c:numRef>
              <c:f>'VeriWeb Time'!$A$2:$A$169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167</c:v>
                </c:pt>
                <c:pt idx="166">
                  <c:v>169</c:v>
                </c:pt>
                <c:pt idx="167">
                  <c:v>170</c:v>
                </c:pt>
              </c:numCache>
            </c:numRef>
          </c:xVal>
          <c:yVal>
            <c:numRef>
              <c:f>'VeriWeb Time'!$G$2:$G$169</c:f>
              <c:numCache>
                <c:formatCode>General</c:formatCode>
                <c:ptCount val="168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21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17</c:v>
                </c:pt>
                <c:pt idx="23">
                  <c:v>17</c:v>
                </c:pt>
                <c:pt idx="24">
                  <c:v>14</c:v>
                </c:pt>
                <c:pt idx="25">
                  <c:v>11</c:v>
                </c:pt>
                <c:pt idx="26">
                  <c:v>11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11</c:v>
                </c:pt>
                <c:pt idx="33">
                  <c:v>10</c:v>
                </c:pt>
                <c:pt idx="34">
                  <c:v>10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5</c:v>
                </c:pt>
                <c:pt idx="41">
                  <c:v>5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'VeriWeb Time'!$H$1</c:f>
              <c:strCache>
                <c:ptCount val="1"/>
                <c:pt idx="0">
                  <c:v>cristi</c:v>
                </c:pt>
              </c:strCache>
            </c:strRef>
          </c:tx>
          <c:marker>
            <c:symbol val="none"/>
          </c:marker>
          <c:xVal>
            <c:numRef>
              <c:f>'VeriWeb Time'!$A$2:$A$169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167</c:v>
                </c:pt>
                <c:pt idx="166">
                  <c:v>169</c:v>
                </c:pt>
                <c:pt idx="167">
                  <c:v>170</c:v>
                </c:pt>
              </c:numCache>
            </c:numRef>
          </c:xVal>
          <c:yVal>
            <c:numRef>
              <c:f>'VeriWeb Time'!$H$2:$H$169</c:f>
              <c:numCache>
                <c:formatCode>General</c:formatCode>
                <c:ptCount val="16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24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23</c:v>
                </c:pt>
                <c:pt idx="36">
                  <c:v>23</c:v>
                </c:pt>
                <c:pt idx="37">
                  <c:v>23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22</c:v>
                </c:pt>
                <c:pt idx="45">
                  <c:v>21</c:v>
                </c:pt>
                <c:pt idx="46">
                  <c:v>21</c:v>
                </c:pt>
                <c:pt idx="47">
                  <c:v>21</c:v>
                </c:pt>
                <c:pt idx="48">
                  <c:v>21</c:v>
                </c:pt>
                <c:pt idx="49">
                  <c:v>21</c:v>
                </c:pt>
                <c:pt idx="50">
                  <c:v>19</c:v>
                </c:pt>
                <c:pt idx="51">
                  <c:v>19</c:v>
                </c:pt>
                <c:pt idx="52">
                  <c:v>16</c:v>
                </c:pt>
                <c:pt idx="53">
                  <c:v>16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11</c:v>
                </c:pt>
                <c:pt idx="62">
                  <c:v>10</c:v>
                </c:pt>
                <c:pt idx="63">
                  <c:v>10</c:v>
                </c:pt>
                <c:pt idx="64">
                  <c:v>7</c:v>
                </c:pt>
                <c:pt idx="65">
                  <c:v>7</c:v>
                </c:pt>
                <c:pt idx="66">
                  <c:v>6</c:v>
                </c:pt>
                <c:pt idx="67">
                  <c:v>6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2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0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'VeriWeb Time'!$I$1</c:f>
              <c:strCache>
                <c:ptCount val="1"/>
                <c:pt idx="0">
                  <c:v>virtualorg</c:v>
                </c:pt>
              </c:strCache>
            </c:strRef>
          </c:tx>
          <c:marker>
            <c:symbol val="none"/>
          </c:marker>
          <c:xVal>
            <c:numRef>
              <c:f>'VeriWeb Time'!$A$2:$A$169</c:f>
              <c:numCache>
                <c:formatCode>General</c:formatCode>
                <c:ptCount val="16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167</c:v>
                </c:pt>
                <c:pt idx="166">
                  <c:v>169</c:v>
                </c:pt>
                <c:pt idx="167">
                  <c:v>170</c:v>
                </c:pt>
              </c:numCache>
            </c:numRef>
          </c:xVal>
          <c:yVal>
            <c:numRef>
              <c:f>'VeriWeb Time'!$I$2:$I$169</c:f>
              <c:numCache>
                <c:formatCode>General</c:formatCode>
                <c:ptCount val="168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19</c:v>
                </c:pt>
                <c:pt idx="8">
                  <c:v>19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26</c:v>
                </c:pt>
                <c:pt idx="15">
                  <c:v>26</c:v>
                </c:pt>
                <c:pt idx="16">
                  <c:v>26</c:v>
                </c:pt>
                <c:pt idx="17">
                  <c:v>25</c:v>
                </c:pt>
                <c:pt idx="18">
                  <c:v>25</c:v>
                </c:pt>
                <c:pt idx="19">
                  <c:v>22</c:v>
                </c:pt>
                <c:pt idx="20">
                  <c:v>22</c:v>
                </c:pt>
                <c:pt idx="21">
                  <c:v>22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21</c:v>
                </c:pt>
                <c:pt idx="29">
                  <c:v>21</c:v>
                </c:pt>
                <c:pt idx="30">
                  <c:v>21</c:v>
                </c:pt>
                <c:pt idx="31">
                  <c:v>21</c:v>
                </c:pt>
                <c:pt idx="32">
                  <c:v>21</c:v>
                </c:pt>
                <c:pt idx="33">
                  <c:v>21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17</c:v>
                </c:pt>
                <c:pt idx="39">
                  <c:v>17</c:v>
                </c:pt>
                <c:pt idx="40">
                  <c:v>17</c:v>
                </c:pt>
                <c:pt idx="41">
                  <c:v>17</c:v>
                </c:pt>
                <c:pt idx="42">
                  <c:v>17</c:v>
                </c:pt>
                <c:pt idx="43">
                  <c:v>17</c:v>
                </c:pt>
                <c:pt idx="44">
                  <c:v>17</c:v>
                </c:pt>
                <c:pt idx="45">
                  <c:v>17</c:v>
                </c:pt>
                <c:pt idx="46">
                  <c:v>17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16</c:v>
                </c:pt>
                <c:pt idx="57">
                  <c:v>16</c:v>
                </c:pt>
                <c:pt idx="58">
                  <c:v>16</c:v>
                </c:pt>
                <c:pt idx="59">
                  <c:v>16</c:v>
                </c:pt>
                <c:pt idx="60">
                  <c:v>15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8</c:v>
                </c:pt>
                <c:pt idx="107">
                  <c:v>8</c:v>
                </c:pt>
                <c:pt idx="108">
                  <c:v>8</c:v>
                </c:pt>
                <c:pt idx="109">
                  <c:v>8</c:v>
                </c:pt>
                <c:pt idx="110">
                  <c:v>8</c:v>
                </c:pt>
                <c:pt idx="111">
                  <c:v>8</c:v>
                </c:pt>
                <c:pt idx="112">
                  <c:v>8</c:v>
                </c:pt>
                <c:pt idx="113">
                  <c:v>8</c:v>
                </c:pt>
                <c:pt idx="114">
                  <c:v>8</c:v>
                </c:pt>
                <c:pt idx="115">
                  <c:v>8</c:v>
                </c:pt>
                <c:pt idx="116">
                  <c:v>8</c:v>
                </c:pt>
                <c:pt idx="117">
                  <c:v>8</c:v>
                </c:pt>
                <c:pt idx="118">
                  <c:v>8</c:v>
                </c:pt>
                <c:pt idx="119">
                  <c:v>8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6</c:v>
                </c:pt>
                <c:pt idx="131">
                  <c:v>6</c:v>
                </c:pt>
                <c:pt idx="132">
                  <c:v>6</c:v>
                </c:pt>
                <c:pt idx="133">
                  <c:v>6</c:v>
                </c:pt>
                <c:pt idx="134">
                  <c:v>6</c:v>
                </c:pt>
                <c:pt idx="135">
                  <c:v>6</c:v>
                </c:pt>
                <c:pt idx="136">
                  <c:v>6</c:v>
                </c:pt>
                <c:pt idx="137">
                  <c:v>6</c:v>
                </c:pt>
                <c:pt idx="138">
                  <c:v>6</c:v>
                </c:pt>
                <c:pt idx="139">
                  <c:v>6</c:v>
                </c:pt>
                <c:pt idx="140">
                  <c:v>6</c:v>
                </c:pt>
                <c:pt idx="141">
                  <c:v>6</c:v>
                </c:pt>
                <c:pt idx="142">
                  <c:v>6</c:v>
                </c:pt>
                <c:pt idx="143">
                  <c:v>6</c:v>
                </c:pt>
                <c:pt idx="144">
                  <c:v>6</c:v>
                </c:pt>
                <c:pt idx="145">
                  <c:v>6</c:v>
                </c:pt>
                <c:pt idx="146">
                  <c:v>6</c:v>
                </c:pt>
                <c:pt idx="147">
                  <c:v>6</c:v>
                </c:pt>
                <c:pt idx="148">
                  <c:v>6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99456"/>
        <c:axId val="93301376"/>
      </c:scatterChart>
      <c:valAx>
        <c:axId val="93299456"/>
        <c:scaling>
          <c:orientation val="minMax"/>
          <c:max val="72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Elapsed Time (min.)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301376"/>
        <c:crosses val="autoZero"/>
        <c:crossBetween val="midCat"/>
        <c:majorUnit val="60"/>
      </c:valAx>
      <c:valAx>
        <c:axId val="93301376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Distance to nearest solution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299456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Eclipse Plugin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'Eclipse Time'!$B$1</c:f>
              <c:strCache>
                <c:ptCount val="1"/>
                <c:pt idx="0">
                  <c:v>remer</c:v>
                </c:pt>
              </c:strCache>
            </c:strRef>
          </c:tx>
          <c:marker>
            <c:symbol val="none"/>
          </c:marker>
          <c:xVal>
            <c:numRef>
              <c:f>'Eclipse Time'!$A$2:$A$458</c:f>
              <c:numCache>
                <c:formatCode>General</c:formatCode>
                <c:ptCount val="45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128</c:v>
                </c:pt>
                <c:pt idx="125">
                  <c:v>129</c:v>
                </c:pt>
                <c:pt idx="126">
                  <c:v>130</c:v>
                </c:pt>
                <c:pt idx="127">
                  <c:v>131</c:v>
                </c:pt>
                <c:pt idx="128">
                  <c:v>132</c:v>
                </c:pt>
                <c:pt idx="129">
                  <c:v>133</c:v>
                </c:pt>
                <c:pt idx="130">
                  <c:v>134</c:v>
                </c:pt>
                <c:pt idx="131">
                  <c:v>135</c:v>
                </c:pt>
                <c:pt idx="132">
                  <c:v>136</c:v>
                </c:pt>
                <c:pt idx="133">
                  <c:v>137</c:v>
                </c:pt>
                <c:pt idx="134">
                  <c:v>138</c:v>
                </c:pt>
                <c:pt idx="135">
                  <c:v>139</c:v>
                </c:pt>
                <c:pt idx="136">
                  <c:v>140</c:v>
                </c:pt>
                <c:pt idx="137">
                  <c:v>141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150</c:v>
                </c:pt>
                <c:pt idx="147">
                  <c:v>151</c:v>
                </c:pt>
                <c:pt idx="148">
                  <c:v>152</c:v>
                </c:pt>
                <c:pt idx="149">
                  <c:v>153</c:v>
                </c:pt>
                <c:pt idx="150">
                  <c:v>154</c:v>
                </c:pt>
                <c:pt idx="151">
                  <c:v>155</c:v>
                </c:pt>
                <c:pt idx="152">
                  <c:v>157</c:v>
                </c:pt>
                <c:pt idx="153">
                  <c:v>158</c:v>
                </c:pt>
                <c:pt idx="154">
                  <c:v>159</c:v>
                </c:pt>
                <c:pt idx="155">
                  <c:v>160</c:v>
                </c:pt>
                <c:pt idx="156">
                  <c:v>161</c:v>
                </c:pt>
                <c:pt idx="157">
                  <c:v>162</c:v>
                </c:pt>
                <c:pt idx="158">
                  <c:v>163</c:v>
                </c:pt>
                <c:pt idx="159">
                  <c:v>165</c:v>
                </c:pt>
                <c:pt idx="160">
                  <c:v>166</c:v>
                </c:pt>
                <c:pt idx="161">
                  <c:v>167</c:v>
                </c:pt>
                <c:pt idx="162">
                  <c:v>168</c:v>
                </c:pt>
                <c:pt idx="163">
                  <c:v>169</c:v>
                </c:pt>
                <c:pt idx="164">
                  <c:v>170</c:v>
                </c:pt>
                <c:pt idx="165">
                  <c:v>171</c:v>
                </c:pt>
                <c:pt idx="166">
                  <c:v>172</c:v>
                </c:pt>
                <c:pt idx="167">
                  <c:v>173</c:v>
                </c:pt>
                <c:pt idx="168">
                  <c:v>174</c:v>
                </c:pt>
                <c:pt idx="169">
                  <c:v>175</c:v>
                </c:pt>
                <c:pt idx="170">
                  <c:v>176</c:v>
                </c:pt>
                <c:pt idx="171">
                  <c:v>177</c:v>
                </c:pt>
                <c:pt idx="172">
                  <c:v>178</c:v>
                </c:pt>
                <c:pt idx="173">
                  <c:v>179</c:v>
                </c:pt>
                <c:pt idx="174">
                  <c:v>180</c:v>
                </c:pt>
                <c:pt idx="175">
                  <c:v>181</c:v>
                </c:pt>
                <c:pt idx="176">
                  <c:v>182</c:v>
                </c:pt>
                <c:pt idx="177">
                  <c:v>183</c:v>
                </c:pt>
                <c:pt idx="178">
                  <c:v>184</c:v>
                </c:pt>
                <c:pt idx="179">
                  <c:v>185</c:v>
                </c:pt>
                <c:pt idx="180">
                  <c:v>186</c:v>
                </c:pt>
                <c:pt idx="181">
                  <c:v>187</c:v>
                </c:pt>
                <c:pt idx="182">
                  <c:v>188</c:v>
                </c:pt>
                <c:pt idx="183">
                  <c:v>189</c:v>
                </c:pt>
                <c:pt idx="184">
                  <c:v>190</c:v>
                </c:pt>
                <c:pt idx="185">
                  <c:v>191</c:v>
                </c:pt>
                <c:pt idx="186">
                  <c:v>192</c:v>
                </c:pt>
                <c:pt idx="187">
                  <c:v>193</c:v>
                </c:pt>
                <c:pt idx="188">
                  <c:v>194</c:v>
                </c:pt>
                <c:pt idx="189">
                  <c:v>195</c:v>
                </c:pt>
                <c:pt idx="190">
                  <c:v>196</c:v>
                </c:pt>
                <c:pt idx="191">
                  <c:v>197</c:v>
                </c:pt>
                <c:pt idx="192">
                  <c:v>198</c:v>
                </c:pt>
                <c:pt idx="193">
                  <c:v>199</c:v>
                </c:pt>
                <c:pt idx="194">
                  <c:v>200</c:v>
                </c:pt>
                <c:pt idx="195">
                  <c:v>201</c:v>
                </c:pt>
                <c:pt idx="196">
                  <c:v>202</c:v>
                </c:pt>
                <c:pt idx="197">
                  <c:v>203</c:v>
                </c:pt>
                <c:pt idx="198">
                  <c:v>204</c:v>
                </c:pt>
                <c:pt idx="199">
                  <c:v>205</c:v>
                </c:pt>
                <c:pt idx="200">
                  <c:v>206</c:v>
                </c:pt>
                <c:pt idx="201">
                  <c:v>207</c:v>
                </c:pt>
                <c:pt idx="202">
                  <c:v>208</c:v>
                </c:pt>
                <c:pt idx="203">
                  <c:v>209</c:v>
                </c:pt>
                <c:pt idx="204">
                  <c:v>210</c:v>
                </c:pt>
                <c:pt idx="205">
                  <c:v>211</c:v>
                </c:pt>
                <c:pt idx="206">
                  <c:v>212</c:v>
                </c:pt>
                <c:pt idx="207">
                  <c:v>213</c:v>
                </c:pt>
                <c:pt idx="208">
                  <c:v>215</c:v>
                </c:pt>
                <c:pt idx="209">
                  <c:v>216</c:v>
                </c:pt>
                <c:pt idx="210">
                  <c:v>217</c:v>
                </c:pt>
                <c:pt idx="211">
                  <c:v>218</c:v>
                </c:pt>
                <c:pt idx="212">
                  <c:v>219</c:v>
                </c:pt>
                <c:pt idx="213">
                  <c:v>220</c:v>
                </c:pt>
                <c:pt idx="214">
                  <c:v>221</c:v>
                </c:pt>
                <c:pt idx="215">
                  <c:v>222</c:v>
                </c:pt>
                <c:pt idx="216">
                  <c:v>225</c:v>
                </c:pt>
                <c:pt idx="217">
                  <c:v>226</c:v>
                </c:pt>
                <c:pt idx="218">
                  <c:v>228</c:v>
                </c:pt>
                <c:pt idx="219">
                  <c:v>229</c:v>
                </c:pt>
                <c:pt idx="220">
                  <c:v>230</c:v>
                </c:pt>
                <c:pt idx="221">
                  <c:v>231</c:v>
                </c:pt>
                <c:pt idx="222">
                  <c:v>232</c:v>
                </c:pt>
                <c:pt idx="223">
                  <c:v>233</c:v>
                </c:pt>
                <c:pt idx="224">
                  <c:v>234</c:v>
                </c:pt>
                <c:pt idx="225">
                  <c:v>235</c:v>
                </c:pt>
                <c:pt idx="226">
                  <c:v>236</c:v>
                </c:pt>
                <c:pt idx="227">
                  <c:v>237</c:v>
                </c:pt>
                <c:pt idx="228">
                  <c:v>238</c:v>
                </c:pt>
                <c:pt idx="229">
                  <c:v>239</c:v>
                </c:pt>
                <c:pt idx="230">
                  <c:v>240</c:v>
                </c:pt>
                <c:pt idx="231">
                  <c:v>242</c:v>
                </c:pt>
                <c:pt idx="232">
                  <c:v>243</c:v>
                </c:pt>
                <c:pt idx="233">
                  <c:v>244</c:v>
                </c:pt>
                <c:pt idx="234">
                  <c:v>245</c:v>
                </c:pt>
                <c:pt idx="235">
                  <c:v>249</c:v>
                </c:pt>
                <c:pt idx="236">
                  <c:v>250</c:v>
                </c:pt>
                <c:pt idx="237">
                  <c:v>251</c:v>
                </c:pt>
                <c:pt idx="238">
                  <c:v>252</c:v>
                </c:pt>
                <c:pt idx="239">
                  <c:v>254</c:v>
                </c:pt>
                <c:pt idx="240">
                  <c:v>255</c:v>
                </c:pt>
                <c:pt idx="241">
                  <c:v>256</c:v>
                </c:pt>
                <c:pt idx="242">
                  <c:v>257</c:v>
                </c:pt>
                <c:pt idx="243">
                  <c:v>258</c:v>
                </c:pt>
                <c:pt idx="244">
                  <c:v>259</c:v>
                </c:pt>
                <c:pt idx="245">
                  <c:v>260</c:v>
                </c:pt>
                <c:pt idx="246">
                  <c:v>261</c:v>
                </c:pt>
                <c:pt idx="247">
                  <c:v>262</c:v>
                </c:pt>
                <c:pt idx="248">
                  <c:v>263</c:v>
                </c:pt>
                <c:pt idx="249">
                  <c:v>264</c:v>
                </c:pt>
                <c:pt idx="250">
                  <c:v>265</c:v>
                </c:pt>
                <c:pt idx="251">
                  <c:v>266</c:v>
                </c:pt>
                <c:pt idx="252">
                  <c:v>267</c:v>
                </c:pt>
                <c:pt idx="253">
                  <c:v>268</c:v>
                </c:pt>
                <c:pt idx="254">
                  <c:v>269</c:v>
                </c:pt>
                <c:pt idx="255">
                  <c:v>270</c:v>
                </c:pt>
                <c:pt idx="256">
                  <c:v>271</c:v>
                </c:pt>
                <c:pt idx="257">
                  <c:v>272</c:v>
                </c:pt>
                <c:pt idx="258">
                  <c:v>274</c:v>
                </c:pt>
                <c:pt idx="259">
                  <c:v>275</c:v>
                </c:pt>
                <c:pt idx="260">
                  <c:v>276</c:v>
                </c:pt>
                <c:pt idx="261">
                  <c:v>277</c:v>
                </c:pt>
                <c:pt idx="262">
                  <c:v>278</c:v>
                </c:pt>
                <c:pt idx="263">
                  <c:v>282</c:v>
                </c:pt>
                <c:pt idx="264">
                  <c:v>287</c:v>
                </c:pt>
                <c:pt idx="265">
                  <c:v>288</c:v>
                </c:pt>
                <c:pt idx="266">
                  <c:v>289</c:v>
                </c:pt>
                <c:pt idx="267">
                  <c:v>300</c:v>
                </c:pt>
                <c:pt idx="268">
                  <c:v>301</c:v>
                </c:pt>
                <c:pt idx="269">
                  <c:v>303</c:v>
                </c:pt>
                <c:pt idx="270">
                  <c:v>305</c:v>
                </c:pt>
                <c:pt idx="271">
                  <c:v>306</c:v>
                </c:pt>
                <c:pt idx="272">
                  <c:v>308</c:v>
                </c:pt>
                <c:pt idx="273">
                  <c:v>311</c:v>
                </c:pt>
                <c:pt idx="274">
                  <c:v>312</c:v>
                </c:pt>
                <c:pt idx="275">
                  <c:v>324</c:v>
                </c:pt>
                <c:pt idx="276">
                  <c:v>326</c:v>
                </c:pt>
                <c:pt idx="277">
                  <c:v>327</c:v>
                </c:pt>
                <c:pt idx="278">
                  <c:v>328</c:v>
                </c:pt>
                <c:pt idx="279">
                  <c:v>331</c:v>
                </c:pt>
                <c:pt idx="280">
                  <c:v>332</c:v>
                </c:pt>
                <c:pt idx="281">
                  <c:v>333</c:v>
                </c:pt>
                <c:pt idx="282">
                  <c:v>334</c:v>
                </c:pt>
                <c:pt idx="283">
                  <c:v>336</c:v>
                </c:pt>
                <c:pt idx="284">
                  <c:v>337</c:v>
                </c:pt>
                <c:pt idx="285">
                  <c:v>338</c:v>
                </c:pt>
                <c:pt idx="286">
                  <c:v>339</c:v>
                </c:pt>
                <c:pt idx="287">
                  <c:v>340</c:v>
                </c:pt>
                <c:pt idx="288">
                  <c:v>341</c:v>
                </c:pt>
                <c:pt idx="289">
                  <c:v>342</c:v>
                </c:pt>
                <c:pt idx="290">
                  <c:v>343</c:v>
                </c:pt>
                <c:pt idx="291">
                  <c:v>345</c:v>
                </c:pt>
                <c:pt idx="292">
                  <c:v>347</c:v>
                </c:pt>
                <c:pt idx="293">
                  <c:v>348</c:v>
                </c:pt>
                <c:pt idx="294">
                  <c:v>349</c:v>
                </c:pt>
                <c:pt idx="295">
                  <c:v>350</c:v>
                </c:pt>
                <c:pt idx="296">
                  <c:v>351</c:v>
                </c:pt>
                <c:pt idx="297">
                  <c:v>353</c:v>
                </c:pt>
                <c:pt idx="298">
                  <c:v>354</c:v>
                </c:pt>
                <c:pt idx="299">
                  <c:v>355</c:v>
                </c:pt>
                <c:pt idx="300">
                  <c:v>356</c:v>
                </c:pt>
                <c:pt idx="301">
                  <c:v>358</c:v>
                </c:pt>
                <c:pt idx="302">
                  <c:v>359</c:v>
                </c:pt>
                <c:pt idx="303">
                  <c:v>361</c:v>
                </c:pt>
                <c:pt idx="304">
                  <c:v>363</c:v>
                </c:pt>
                <c:pt idx="305">
                  <c:v>366</c:v>
                </c:pt>
                <c:pt idx="306">
                  <c:v>367</c:v>
                </c:pt>
                <c:pt idx="307">
                  <c:v>368</c:v>
                </c:pt>
                <c:pt idx="308">
                  <c:v>369</c:v>
                </c:pt>
                <c:pt idx="309">
                  <c:v>370</c:v>
                </c:pt>
                <c:pt idx="310">
                  <c:v>371</c:v>
                </c:pt>
                <c:pt idx="311">
                  <c:v>373</c:v>
                </c:pt>
                <c:pt idx="312">
                  <c:v>374</c:v>
                </c:pt>
                <c:pt idx="313">
                  <c:v>375</c:v>
                </c:pt>
                <c:pt idx="314">
                  <c:v>376</c:v>
                </c:pt>
                <c:pt idx="315">
                  <c:v>389</c:v>
                </c:pt>
                <c:pt idx="316">
                  <c:v>390</c:v>
                </c:pt>
                <c:pt idx="317">
                  <c:v>392</c:v>
                </c:pt>
                <c:pt idx="318">
                  <c:v>393</c:v>
                </c:pt>
                <c:pt idx="319">
                  <c:v>394</c:v>
                </c:pt>
                <c:pt idx="320">
                  <c:v>395</c:v>
                </c:pt>
                <c:pt idx="321">
                  <c:v>396</c:v>
                </c:pt>
                <c:pt idx="322">
                  <c:v>400</c:v>
                </c:pt>
                <c:pt idx="323">
                  <c:v>401</c:v>
                </c:pt>
                <c:pt idx="324">
                  <c:v>403</c:v>
                </c:pt>
                <c:pt idx="325">
                  <c:v>404</c:v>
                </c:pt>
                <c:pt idx="326">
                  <c:v>405</c:v>
                </c:pt>
                <c:pt idx="327">
                  <c:v>406</c:v>
                </c:pt>
                <c:pt idx="328">
                  <c:v>408</c:v>
                </c:pt>
                <c:pt idx="329">
                  <c:v>410</c:v>
                </c:pt>
                <c:pt idx="330">
                  <c:v>412</c:v>
                </c:pt>
                <c:pt idx="331">
                  <c:v>413</c:v>
                </c:pt>
                <c:pt idx="332">
                  <c:v>414</c:v>
                </c:pt>
                <c:pt idx="333">
                  <c:v>415</c:v>
                </c:pt>
                <c:pt idx="334">
                  <c:v>417</c:v>
                </c:pt>
                <c:pt idx="335">
                  <c:v>418</c:v>
                </c:pt>
                <c:pt idx="336">
                  <c:v>419</c:v>
                </c:pt>
                <c:pt idx="337">
                  <c:v>420</c:v>
                </c:pt>
                <c:pt idx="338">
                  <c:v>423</c:v>
                </c:pt>
                <c:pt idx="339">
                  <c:v>426</c:v>
                </c:pt>
                <c:pt idx="340">
                  <c:v>429</c:v>
                </c:pt>
                <c:pt idx="341">
                  <c:v>430</c:v>
                </c:pt>
                <c:pt idx="342">
                  <c:v>431</c:v>
                </c:pt>
                <c:pt idx="343">
                  <c:v>432</c:v>
                </c:pt>
                <c:pt idx="344">
                  <c:v>438</c:v>
                </c:pt>
                <c:pt idx="345">
                  <c:v>439</c:v>
                </c:pt>
                <c:pt idx="346">
                  <c:v>442</c:v>
                </c:pt>
                <c:pt idx="347">
                  <c:v>443</c:v>
                </c:pt>
                <c:pt idx="348">
                  <c:v>444</c:v>
                </c:pt>
                <c:pt idx="349">
                  <c:v>446</c:v>
                </c:pt>
                <c:pt idx="350">
                  <c:v>448</c:v>
                </c:pt>
                <c:pt idx="351">
                  <c:v>449</c:v>
                </c:pt>
                <c:pt idx="352">
                  <c:v>450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458</c:v>
                </c:pt>
                <c:pt idx="358">
                  <c:v>459</c:v>
                </c:pt>
                <c:pt idx="359">
                  <c:v>460</c:v>
                </c:pt>
                <c:pt idx="360">
                  <c:v>465</c:v>
                </c:pt>
                <c:pt idx="361">
                  <c:v>467</c:v>
                </c:pt>
                <c:pt idx="362">
                  <c:v>470</c:v>
                </c:pt>
                <c:pt idx="363">
                  <c:v>471</c:v>
                </c:pt>
                <c:pt idx="364">
                  <c:v>474</c:v>
                </c:pt>
                <c:pt idx="365">
                  <c:v>475</c:v>
                </c:pt>
                <c:pt idx="366">
                  <c:v>477</c:v>
                </c:pt>
                <c:pt idx="367">
                  <c:v>483</c:v>
                </c:pt>
                <c:pt idx="368">
                  <c:v>485</c:v>
                </c:pt>
                <c:pt idx="369">
                  <c:v>486</c:v>
                </c:pt>
                <c:pt idx="370">
                  <c:v>487</c:v>
                </c:pt>
                <c:pt idx="371">
                  <c:v>490</c:v>
                </c:pt>
                <c:pt idx="372">
                  <c:v>491</c:v>
                </c:pt>
                <c:pt idx="373">
                  <c:v>492</c:v>
                </c:pt>
                <c:pt idx="374">
                  <c:v>493</c:v>
                </c:pt>
                <c:pt idx="375">
                  <c:v>494</c:v>
                </c:pt>
                <c:pt idx="376">
                  <c:v>495</c:v>
                </c:pt>
                <c:pt idx="377">
                  <c:v>496</c:v>
                </c:pt>
                <c:pt idx="378">
                  <c:v>497</c:v>
                </c:pt>
                <c:pt idx="379">
                  <c:v>498</c:v>
                </c:pt>
                <c:pt idx="380">
                  <c:v>500</c:v>
                </c:pt>
                <c:pt idx="381">
                  <c:v>501</c:v>
                </c:pt>
                <c:pt idx="382">
                  <c:v>502</c:v>
                </c:pt>
                <c:pt idx="383">
                  <c:v>503</c:v>
                </c:pt>
                <c:pt idx="384">
                  <c:v>504</c:v>
                </c:pt>
                <c:pt idx="385">
                  <c:v>507</c:v>
                </c:pt>
                <c:pt idx="386">
                  <c:v>509</c:v>
                </c:pt>
                <c:pt idx="387">
                  <c:v>511</c:v>
                </c:pt>
                <c:pt idx="388">
                  <c:v>512</c:v>
                </c:pt>
                <c:pt idx="389">
                  <c:v>513</c:v>
                </c:pt>
                <c:pt idx="390">
                  <c:v>516</c:v>
                </c:pt>
                <c:pt idx="391">
                  <c:v>522</c:v>
                </c:pt>
                <c:pt idx="392">
                  <c:v>523</c:v>
                </c:pt>
                <c:pt idx="393">
                  <c:v>526</c:v>
                </c:pt>
                <c:pt idx="394">
                  <c:v>534</c:v>
                </c:pt>
                <c:pt idx="395">
                  <c:v>535</c:v>
                </c:pt>
                <c:pt idx="396">
                  <c:v>536</c:v>
                </c:pt>
                <c:pt idx="397">
                  <c:v>538</c:v>
                </c:pt>
                <c:pt idx="398">
                  <c:v>539</c:v>
                </c:pt>
                <c:pt idx="399">
                  <c:v>541</c:v>
                </c:pt>
                <c:pt idx="400">
                  <c:v>542</c:v>
                </c:pt>
                <c:pt idx="401">
                  <c:v>544</c:v>
                </c:pt>
                <c:pt idx="402">
                  <c:v>554</c:v>
                </c:pt>
                <c:pt idx="403">
                  <c:v>556</c:v>
                </c:pt>
                <c:pt idx="404">
                  <c:v>558</c:v>
                </c:pt>
                <c:pt idx="405">
                  <c:v>566</c:v>
                </c:pt>
                <c:pt idx="406">
                  <c:v>568</c:v>
                </c:pt>
                <c:pt idx="407">
                  <c:v>569</c:v>
                </c:pt>
                <c:pt idx="408">
                  <c:v>570</c:v>
                </c:pt>
                <c:pt idx="409">
                  <c:v>573</c:v>
                </c:pt>
                <c:pt idx="410">
                  <c:v>576</c:v>
                </c:pt>
                <c:pt idx="411">
                  <c:v>578</c:v>
                </c:pt>
                <c:pt idx="412">
                  <c:v>579</c:v>
                </c:pt>
                <c:pt idx="413">
                  <c:v>580</c:v>
                </c:pt>
                <c:pt idx="414">
                  <c:v>582</c:v>
                </c:pt>
                <c:pt idx="415">
                  <c:v>586</c:v>
                </c:pt>
                <c:pt idx="416">
                  <c:v>588</c:v>
                </c:pt>
                <c:pt idx="417">
                  <c:v>590</c:v>
                </c:pt>
                <c:pt idx="418">
                  <c:v>593</c:v>
                </c:pt>
                <c:pt idx="419">
                  <c:v>594</c:v>
                </c:pt>
                <c:pt idx="420">
                  <c:v>596</c:v>
                </c:pt>
                <c:pt idx="421">
                  <c:v>597</c:v>
                </c:pt>
                <c:pt idx="422">
                  <c:v>600</c:v>
                </c:pt>
                <c:pt idx="423">
                  <c:v>603</c:v>
                </c:pt>
                <c:pt idx="424">
                  <c:v>604</c:v>
                </c:pt>
                <c:pt idx="425">
                  <c:v>605</c:v>
                </c:pt>
                <c:pt idx="426">
                  <c:v>606</c:v>
                </c:pt>
                <c:pt idx="427">
                  <c:v>608</c:v>
                </c:pt>
                <c:pt idx="428">
                  <c:v>615</c:v>
                </c:pt>
                <c:pt idx="429">
                  <c:v>618</c:v>
                </c:pt>
                <c:pt idx="430">
                  <c:v>621</c:v>
                </c:pt>
                <c:pt idx="431">
                  <c:v>622</c:v>
                </c:pt>
                <c:pt idx="432">
                  <c:v>626</c:v>
                </c:pt>
                <c:pt idx="433">
                  <c:v>627</c:v>
                </c:pt>
                <c:pt idx="434">
                  <c:v>629</c:v>
                </c:pt>
                <c:pt idx="435">
                  <c:v>630</c:v>
                </c:pt>
                <c:pt idx="436">
                  <c:v>633</c:v>
                </c:pt>
                <c:pt idx="437">
                  <c:v>636</c:v>
                </c:pt>
                <c:pt idx="438">
                  <c:v>637</c:v>
                </c:pt>
                <c:pt idx="439">
                  <c:v>639</c:v>
                </c:pt>
                <c:pt idx="440">
                  <c:v>640</c:v>
                </c:pt>
                <c:pt idx="441">
                  <c:v>641</c:v>
                </c:pt>
                <c:pt idx="442">
                  <c:v>651</c:v>
                </c:pt>
                <c:pt idx="443">
                  <c:v>653</c:v>
                </c:pt>
                <c:pt idx="444">
                  <c:v>654</c:v>
                </c:pt>
                <c:pt idx="445">
                  <c:v>656</c:v>
                </c:pt>
                <c:pt idx="446">
                  <c:v>658</c:v>
                </c:pt>
                <c:pt idx="447">
                  <c:v>659</c:v>
                </c:pt>
                <c:pt idx="448">
                  <c:v>664</c:v>
                </c:pt>
                <c:pt idx="449">
                  <c:v>665</c:v>
                </c:pt>
                <c:pt idx="450">
                  <c:v>666</c:v>
                </c:pt>
                <c:pt idx="451">
                  <c:v>668</c:v>
                </c:pt>
                <c:pt idx="452">
                  <c:v>669</c:v>
                </c:pt>
                <c:pt idx="453">
                  <c:v>670</c:v>
                </c:pt>
                <c:pt idx="454">
                  <c:v>672</c:v>
                </c:pt>
                <c:pt idx="455">
                  <c:v>674</c:v>
                </c:pt>
                <c:pt idx="456">
                  <c:v>675</c:v>
                </c:pt>
              </c:numCache>
            </c:numRef>
          </c:xVal>
          <c:yVal>
            <c:numRef>
              <c:f>'Eclipse Time'!$B$2:$B$458</c:f>
              <c:numCache>
                <c:formatCode>General</c:formatCode>
                <c:ptCount val="457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15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18</c:v>
                </c:pt>
                <c:pt idx="27">
                  <c:v>17</c:v>
                </c:pt>
                <c:pt idx="28">
                  <c:v>17</c:v>
                </c:pt>
                <c:pt idx="29">
                  <c:v>14</c:v>
                </c:pt>
                <c:pt idx="30">
                  <c:v>14</c:v>
                </c:pt>
                <c:pt idx="31">
                  <c:v>15</c:v>
                </c:pt>
                <c:pt idx="32">
                  <c:v>16</c:v>
                </c:pt>
                <c:pt idx="33">
                  <c:v>16</c:v>
                </c:pt>
                <c:pt idx="34">
                  <c:v>19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19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21</c:v>
                </c:pt>
                <c:pt idx="55">
                  <c:v>21</c:v>
                </c:pt>
                <c:pt idx="56">
                  <c:v>21</c:v>
                </c:pt>
                <c:pt idx="57">
                  <c:v>22</c:v>
                </c:pt>
                <c:pt idx="58">
                  <c:v>22</c:v>
                </c:pt>
                <c:pt idx="59">
                  <c:v>21</c:v>
                </c:pt>
                <c:pt idx="60">
                  <c:v>21</c:v>
                </c:pt>
                <c:pt idx="61">
                  <c:v>21</c:v>
                </c:pt>
                <c:pt idx="62">
                  <c:v>21</c:v>
                </c:pt>
                <c:pt idx="63">
                  <c:v>22</c:v>
                </c:pt>
                <c:pt idx="64">
                  <c:v>22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25</c:v>
                </c:pt>
                <c:pt idx="71">
                  <c:v>25</c:v>
                </c:pt>
                <c:pt idx="72">
                  <c:v>26</c:v>
                </c:pt>
                <c:pt idx="73">
                  <c:v>22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21</c:v>
                </c:pt>
                <c:pt idx="79">
                  <c:v>21</c:v>
                </c:pt>
                <c:pt idx="80">
                  <c:v>22</c:v>
                </c:pt>
                <c:pt idx="81">
                  <c:v>21</c:v>
                </c:pt>
                <c:pt idx="82">
                  <c:v>18</c:v>
                </c:pt>
                <c:pt idx="83">
                  <c:v>19</c:v>
                </c:pt>
                <c:pt idx="84">
                  <c:v>19</c:v>
                </c:pt>
                <c:pt idx="85">
                  <c:v>19</c:v>
                </c:pt>
                <c:pt idx="86">
                  <c:v>19</c:v>
                </c:pt>
                <c:pt idx="87">
                  <c:v>20</c:v>
                </c:pt>
                <c:pt idx="88">
                  <c:v>20</c:v>
                </c:pt>
                <c:pt idx="89">
                  <c:v>19</c:v>
                </c:pt>
                <c:pt idx="90">
                  <c:v>19</c:v>
                </c:pt>
                <c:pt idx="91">
                  <c:v>20</c:v>
                </c:pt>
                <c:pt idx="92">
                  <c:v>19</c:v>
                </c:pt>
                <c:pt idx="93">
                  <c:v>19</c:v>
                </c:pt>
                <c:pt idx="94">
                  <c:v>19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18</c:v>
                </c:pt>
                <c:pt idx="100">
                  <c:v>18</c:v>
                </c:pt>
                <c:pt idx="101">
                  <c:v>18</c:v>
                </c:pt>
                <c:pt idx="102">
                  <c:v>18</c:v>
                </c:pt>
                <c:pt idx="103">
                  <c:v>18</c:v>
                </c:pt>
                <c:pt idx="104">
                  <c:v>19</c:v>
                </c:pt>
                <c:pt idx="105">
                  <c:v>19</c:v>
                </c:pt>
                <c:pt idx="106">
                  <c:v>18</c:v>
                </c:pt>
                <c:pt idx="107">
                  <c:v>18</c:v>
                </c:pt>
                <c:pt idx="108">
                  <c:v>18</c:v>
                </c:pt>
                <c:pt idx="109">
                  <c:v>18</c:v>
                </c:pt>
                <c:pt idx="110">
                  <c:v>19</c:v>
                </c:pt>
                <c:pt idx="111">
                  <c:v>19</c:v>
                </c:pt>
                <c:pt idx="112">
                  <c:v>19</c:v>
                </c:pt>
                <c:pt idx="113">
                  <c:v>19</c:v>
                </c:pt>
                <c:pt idx="114">
                  <c:v>19</c:v>
                </c:pt>
                <c:pt idx="115">
                  <c:v>19</c:v>
                </c:pt>
                <c:pt idx="116">
                  <c:v>19</c:v>
                </c:pt>
                <c:pt idx="117">
                  <c:v>19</c:v>
                </c:pt>
                <c:pt idx="118">
                  <c:v>19</c:v>
                </c:pt>
                <c:pt idx="119">
                  <c:v>19</c:v>
                </c:pt>
                <c:pt idx="120">
                  <c:v>19</c:v>
                </c:pt>
                <c:pt idx="121">
                  <c:v>18</c:v>
                </c:pt>
                <c:pt idx="122">
                  <c:v>18</c:v>
                </c:pt>
                <c:pt idx="123">
                  <c:v>18</c:v>
                </c:pt>
                <c:pt idx="124">
                  <c:v>18</c:v>
                </c:pt>
                <c:pt idx="125">
                  <c:v>18</c:v>
                </c:pt>
                <c:pt idx="126">
                  <c:v>18</c:v>
                </c:pt>
                <c:pt idx="127">
                  <c:v>18</c:v>
                </c:pt>
                <c:pt idx="128">
                  <c:v>19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21</c:v>
                </c:pt>
                <c:pt idx="147">
                  <c:v>21</c:v>
                </c:pt>
                <c:pt idx="148">
                  <c:v>21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22</c:v>
                </c:pt>
                <c:pt idx="156">
                  <c:v>22</c:v>
                </c:pt>
                <c:pt idx="157">
                  <c:v>22</c:v>
                </c:pt>
                <c:pt idx="158">
                  <c:v>22</c:v>
                </c:pt>
                <c:pt idx="159">
                  <c:v>24</c:v>
                </c:pt>
                <c:pt idx="160">
                  <c:v>21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19</c:v>
                </c:pt>
                <c:pt idx="165">
                  <c:v>18</c:v>
                </c:pt>
                <c:pt idx="166">
                  <c:v>24</c:v>
                </c:pt>
                <c:pt idx="167">
                  <c:v>21</c:v>
                </c:pt>
                <c:pt idx="168">
                  <c:v>21</c:v>
                </c:pt>
                <c:pt idx="169">
                  <c:v>23</c:v>
                </c:pt>
                <c:pt idx="170">
                  <c:v>22</c:v>
                </c:pt>
                <c:pt idx="171">
                  <c:v>22</c:v>
                </c:pt>
                <c:pt idx="172">
                  <c:v>20</c:v>
                </c:pt>
                <c:pt idx="173">
                  <c:v>19</c:v>
                </c:pt>
                <c:pt idx="174">
                  <c:v>18</c:v>
                </c:pt>
                <c:pt idx="175">
                  <c:v>20</c:v>
                </c:pt>
                <c:pt idx="176">
                  <c:v>16</c:v>
                </c:pt>
                <c:pt idx="177">
                  <c:v>17</c:v>
                </c:pt>
                <c:pt idx="178">
                  <c:v>19</c:v>
                </c:pt>
                <c:pt idx="179">
                  <c:v>19</c:v>
                </c:pt>
                <c:pt idx="180">
                  <c:v>17</c:v>
                </c:pt>
                <c:pt idx="181">
                  <c:v>19</c:v>
                </c:pt>
                <c:pt idx="182">
                  <c:v>17</c:v>
                </c:pt>
                <c:pt idx="183">
                  <c:v>19</c:v>
                </c:pt>
                <c:pt idx="184">
                  <c:v>19</c:v>
                </c:pt>
                <c:pt idx="185">
                  <c:v>19</c:v>
                </c:pt>
                <c:pt idx="186">
                  <c:v>17</c:v>
                </c:pt>
                <c:pt idx="187">
                  <c:v>17</c:v>
                </c:pt>
                <c:pt idx="188">
                  <c:v>17</c:v>
                </c:pt>
                <c:pt idx="189">
                  <c:v>15</c:v>
                </c:pt>
                <c:pt idx="190">
                  <c:v>15</c:v>
                </c:pt>
                <c:pt idx="191">
                  <c:v>14</c:v>
                </c:pt>
                <c:pt idx="192">
                  <c:v>14</c:v>
                </c:pt>
                <c:pt idx="193">
                  <c:v>14</c:v>
                </c:pt>
                <c:pt idx="194">
                  <c:v>13</c:v>
                </c:pt>
                <c:pt idx="195">
                  <c:v>13</c:v>
                </c:pt>
                <c:pt idx="196">
                  <c:v>9</c:v>
                </c:pt>
                <c:pt idx="197">
                  <c:v>9</c:v>
                </c:pt>
                <c:pt idx="198">
                  <c:v>10</c:v>
                </c:pt>
                <c:pt idx="199">
                  <c:v>8</c:v>
                </c:pt>
                <c:pt idx="200">
                  <c:v>9</c:v>
                </c:pt>
                <c:pt idx="201">
                  <c:v>9</c:v>
                </c:pt>
                <c:pt idx="202">
                  <c:v>10</c:v>
                </c:pt>
                <c:pt idx="203">
                  <c:v>9</c:v>
                </c:pt>
                <c:pt idx="204">
                  <c:v>9</c:v>
                </c:pt>
                <c:pt idx="205">
                  <c:v>9</c:v>
                </c:pt>
                <c:pt idx="206">
                  <c:v>9</c:v>
                </c:pt>
                <c:pt idx="207">
                  <c:v>8</c:v>
                </c:pt>
                <c:pt idx="208">
                  <c:v>10</c:v>
                </c:pt>
                <c:pt idx="209">
                  <c:v>10</c:v>
                </c:pt>
                <c:pt idx="210">
                  <c:v>9</c:v>
                </c:pt>
                <c:pt idx="211">
                  <c:v>9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6</c:v>
                </c:pt>
                <c:pt idx="217">
                  <c:v>7</c:v>
                </c:pt>
                <c:pt idx="218">
                  <c:v>6</c:v>
                </c:pt>
                <c:pt idx="219">
                  <c:v>5</c:v>
                </c:pt>
                <c:pt idx="220">
                  <c:v>4</c:v>
                </c:pt>
                <c:pt idx="221">
                  <c:v>6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1</c:v>
                </c:pt>
                <c:pt idx="236">
                  <c:v>1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'Eclipse Time'!$C$1</c:f>
              <c:strCache>
                <c:ptCount val="1"/>
                <c:pt idx="0">
                  <c:v>rhacotis</c:v>
                </c:pt>
              </c:strCache>
            </c:strRef>
          </c:tx>
          <c:marker>
            <c:symbol val="none"/>
          </c:marker>
          <c:xVal>
            <c:numRef>
              <c:f>'Eclipse Time'!$A$2:$A$458</c:f>
              <c:numCache>
                <c:formatCode>General</c:formatCode>
                <c:ptCount val="45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128</c:v>
                </c:pt>
                <c:pt idx="125">
                  <c:v>129</c:v>
                </c:pt>
                <c:pt idx="126">
                  <c:v>130</c:v>
                </c:pt>
                <c:pt idx="127">
                  <c:v>131</c:v>
                </c:pt>
                <c:pt idx="128">
                  <c:v>132</c:v>
                </c:pt>
                <c:pt idx="129">
                  <c:v>133</c:v>
                </c:pt>
                <c:pt idx="130">
                  <c:v>134</c:v>
                </c:pt>
                <c:pt idx="131">
                  <c:v>135</c:v>
                </c:pt>
                <c:pt idx="132">
                  <c:v>136</c:v>
                </c:pt>
                <c:pt idx="133">
                  <c:v>137</c:v>
                </c:pt>
                <c:pt idx="134">
                  <c:v>138</c:v>
                </c:pt>
                <c:pt idx="135">
                  <c:v>139</c:v>
                </c:pt>
                <c:pt idx="136">
                  <c:v>140</c:v>
                </c:pt>
                <c:pt idx="137">
                  <c:v>141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150</c:v>
                </c:pt>
                <c:pt idx="147">
                  <c:v>151</c:v>
                </c:pt>
                <c:pt idx="148">
                  <c:v>152</c:v>
                </c:pt>
                <c:pt idx="149">
                  <c:v>153</c:v>
                </c:pt>
                <c:pt idx="150">
                  <c:v>154</c:v>
                </c:pt>
                <c:pt idx="151">
                  <c:v>155</c:v>
                </c:pt>
                <c:pt idx="152">
                  <c:v>157</c:v>
                </c:pt>
                <c:pt idx="153">
                  <c:v>158</c:v>
                </c:pt>
                <c:pt idx="154">
                  <c:v>159</c:v>
                </c:pt>
                <c:pt idx="155">
                  <c:v>160</c:v>
                </c:pt>
                <c:pt idx="156">
                  <c:v>161</c:v>
                </c:pt>
                <c:pt idx="157">
                  <c:v>162</c:v>
                </c:pt>
                <c:pt idx="158">
                  <c:v>163</c:v>
                </c:pt>
                <c:pt idx="159">
                  <c:v>165</c:v>
                </c:pt>
                <c:pt idx="160">
                  <c:v>166</c:v>
                </c:pt>
                <c:pt idx="161">
                  <c:v>167</c:v>
                </c:pt>
                <c:pt idx="162">
                  <c:v>168</c:v>
                </c:pt>
                <c:pt idx="163">
                  <c:v>169</c:v>
                </c:pt>
                <c:pt idx="164">
                  <c:v>170</c:v>
                </c:pt>
                <c:pt idx="165">
                  <c:v>171</c:v>
                </c:pt>
                <c:pt idx="166">
                  <c:v>172</c:v>
                </c:pt>
                <c:pt idx="167">
                  <c:v>173</c:v>
                </c:pt>
                <c:pt idx="168">
                  <c:v>174</c:v>
                </c:pt>
                <c:pt idx="169">
                  <c:v>175</c:v>
                </c:pt>
                <c:pt idx="170">
                  <c:v>176</c:v>
                </c:pt>
                <c:pt idx="171">
                  <c:v>177</c:v>
                </c:pt>
                <c:pt idx="172">
                  <c:v>178</c:v>
                </c:pt>
                <c:pt idx="173">
                  <c:v>179</c:v>
                </c:pt>
                <c:pt idx="174">
                  <c:v>180</c:v>
                </c:pt>
                <c:pt idx="175">
                  <c:v>181</c:v>
                </c:pt>
                <c:pt idx="176">
                  <c:v>182</c:v>
                </c:pt>
                <c:pt idx="177">
                  <c:v>183</c:v>
                </c:pt>
                <c:pt idx="178">
                  <c:v>184</c:v>
                </c:pt>
                <c:pt idx="179">
                  <c:v>185</c:v>
                </c:pt>
                <c:pt idx="180">
                  <c:v>186</c:v>
                </c:pt>
                <c:pt idx="181">
                  <c:v>187</c:v>
                </c:pt>
                <c:pt idx="182">
                  <c:v>188</c:v>
                </c:pt>
                <c:pt idx="183">
                  <c:v>189</c:v>
                </c:pt>
                <c:pt idx="184">
                  <c:v>190</c:v>
                </c:pt>
                <c:pt idx="185">
                  <c:v>191</c:v>
                </c:pt>
                <c:pt idx="186">
                  <c:v>192</c:v>
                </c:pt>
                <c:pt idx="187">
                  <c:v>193</c:v>
                </c:pt>
                <c:pt idx="188">
                  <c:v>194</c:v>
                </c:pt>
                <c:pt idx="189">
                  <c:v>195</c:v>
                </c:pt>
                <c:pt idx="190">
                  <c:v>196</c:v>
                </c:pt>
                <c:pt idx="191">
                  <c:v>197</c:v>
                </c:pt>
                <c:pt idx="192">
                  <c:v>198</c:v>
                </c:pt>
                <c:pt idx="193">
                  <c:v>199</c:v>
                </c:pt>
                <c:pt idx="194">
                  <c:v>200</c:v>
                </c:pt>
                <c:pt idx="195">
                  <c:v>201</c:v>
                </c:pt>
                <c:pt idx="196">
                  <c:v>202</c:v>
                </c:pt>
                <c:pt idx="197">
                  <c:v>203</c:v>
                </c:pt>
                <c:pt idx="198">
                  <c:v>204</c:v>
                </c:pt>
                <c:pt idx="199">
                  <c:v>205</c:v>
                </c:pt>
                <c:pt idx="200">
                  <c:v>206</c:v>
                </c:pt>
                <c:pt idx="201">
                  <c:v>207</c:v>
                </c:pt>
                <c:pt idx="202">
                  <c:v>208</c:v>
                </c:pt>
                <c:pt idx="203">
                  <c:v>209</c:v>
                </c:pt>
                <c:pt idx="204">
                  <c:v>210</c:v>
                </c:pt>
                <c:pt idx="205">
                  <c:v>211</c:v>
                </c:pt>
                <c:pt idx="206">
                  <c:v>212</c:v>
                </c:pt>
                <c:pt idx="207">
                  <c:v>213</c:v>
                </c:pt>
                <c:pt idx="208">
                  <c:v>215</c:v>
                </c:pt>
                <c:pt idx="209">
                  <c:v>216</c:v>
                </c:pt>
                <c:pt idx="210">
                  <c:v>217</c:v>
                </c:pt>
                <c:pt idx="211">
                  <c:v>218</c:v>
                </c:pt>
                <c:pt idx="212">
                  <c:v>219</c:v>
                </c:pt>
                <c:pt idx="213">
                  <c:v>220</c:v>
                </c:pt>
                <c:pt idx="214">
                  <c:v>221</c:v>
                </c:pt>
                <c:pt idx="215">
                  <c:v>222</c:v>
                </c:pt>
                <c:pt idx="216">
                  <c:v>225</c:v>
                </c:pt>
                <c:pt idx="217">
                  <c:v>226</c:v>
                </c:pt>
                <c:pt idx="218">
                  <c:v>228</c:v>
                </c:pt>
                <c:pt idx="219">
                  <c:v>229</c:v>
                </c:pt>
                <c:pt idx="220">
                  <c:v>230</c:v>
                </c:pt>
                <c:pt idx="221">
                  <c:v>231</c:v>
                </c:pt>
                <c:pt idx="222">
                  <c:v>232</c:v>
                </c:pt>
                <c:pt idx="223">
                  <c:v>233</c:v>
                </c:pt>
                <c:pt idx="224">
                  <c:v>234</c:v>
                </c:pt>
                <c:pt idx="225">
                  <c:v>235</c:v>
                </c:pt>
                <c:pt idx="226">
                  <c:v>236</c:v>
                </c:pt>
                <c:pt idx="227">
                  <c:v>237</c:v>
                </c:pt>
                <c:pt idx="228">
                  <c:v>238</c:v>
                </c:pt>
                <c:pt idx="229">
                  <c:v>239</c:v>
                </c:pt>
                <c:pt idx="230">
                  <c:v>240</c:v>
                </c:pt>
                <c:pt idx="231">
                  <c:v>242</c:v>
                </c:pt>
                <c:pt idx="232">
                  <c:v>243</c:v>
                </c:pt>
                <c:pt idx="233">
                  <c:v>244</c:v>
                </c:pt>
                <c:pt idx="234">
                  <c:v>245</c:v>
                </c:pt>
                <c:pt idx="235">
                  <c:v>249</c:v>
                </c:pt>
                <c:pt idx="236">
                  <c:v>250</c:v>
                </c:pt>
                <c:pt idx="237">
                  <c:v>251</c:v>
                </c:pt>
                <c:pt idx="238">
                  <c:v>252</c:v>
                </c:pt>
                <c:pt idx="239">
                  <c:v>254</c:v>
                </c:pt>
                <c:pt idx="240">
                  <c:v>255</c:v>
                </c:pt>
                <c:pt idx="241">
                  <c:v>256</c:v>
                </c:pt>
                <c:pt idx="242">
                  <c:v>257</c:v>
                </c:pt>
                <c:pt idx="243">
                  <c:v>258</c:v>
                </c:pt>
                <c:pt idx="244">
                  <c:v>259</c:v>
                </c:pt>
                <c:pt idx="245">
                  <c:v>260</c:v>
                </c:pt>
                <c:pt idx="246">
                  <c:v>261</c:v>
                </c:pt>
                <c:pt idx="247">
                  <c:v>262</c:v>
                </c:pt>
                <c:pt idx="248">
                  <c:v>263</c:v>
                </c:pt>
                <c:pt idx="249">
                  <c:v>264</c:v>
                </c:pt>
                <c:pt idx="250">
                  <c:v>265</c:v>
                </c:pt>
                <c:pt idx="251">
                  <c:v>266</c:v>
                </c:pt>
                <c:pt idx="252">
                  <c:v>267</c:v>
                </c:pt>
                <c:pt idx="253">
                  <c:v>268</c:v>
                </c:pt>
                <c:pt idx="254">
                  <c:v>269</c:v>
                </c:pt>
                <c:pt idx="255">
                  <c:v>270</c:v>
                </c:pt>
                <c:pt idx="256">
                  <c:v>271</c:v>
                </c:pt>
                <c:pt idx="257">
                  <c:v>272</c:v>
                </c:pt>
                <c:pt idx="258">
                  <c:v>274</c:v>
                </c:pt>
                <c:pt idx="259">
                  <c:v>275</c:v>
                </c:pt>
                <c:pt idx="260">
                  <c:v>276</c:v>
                </c:pt>
                <c:pt idx="261">
                  <c:v>277</c:v>
                </c:pt>
                <c:pt idx="262">
                  <c:v>278</c:v>
                </c:pt>
                <c:pt idx="263">
                  <c:v>282</c:v>
                </c:pt>
                <c:pt idx="264">
                  <c:v>287</c:v>
                </c:pt>
                <c:pt idx="265">
                  <c:v>288</c:v>
                </c:pt>
                <c:pt idx="266">
                  <c:v>289</c:v>
                </c:pt>
                <c:pt idx="267">
                  <c:v>300</c:v>
                </c:pt>
                <c:pt idx="268">
                  <c:v>301</c:v>
                </c:pt>
                <c:pt idx="269">
                  <c:v>303</c:v>
                </c:pt>
                <c:pt idx="270">
                  <c:v>305</c:v>
                </c:pt>
                <c:pt idx="271">
                  <c:v>306</c:v>
                </c:pt>
                <c:pt idx="272">
                  <c:v>308</c:v>
                </c:pt>
                <c:pt idx="273">
                  <c:v>311</c:v>
                </c:pt>
                <c:pt idx="274">
                  <c:v>312</c:v>
                </c:pt>
                <c:pt idx="275">
                  <c:v>324</c:v>
                </c:pt>
                <c:pt idx="276">
                  <c:v>326</c:v>
                </c:pt>
                <c:pt idx="277">
                  <c:v>327</c:v>
                </c:pt>
                <c:pt idx="278">
                  <c:v>328</c:v>
                </c:pt>
                <c:pt idx="279">
                  <c:v>331</c:v>
                </c:pt>
                <c:pt idx="280">
                  <c:v>332</c:v>
                </c:pt>
                <c:pt idx="281">
                  <c:v>333</c:v>
                </c:pt>
                <c:pt idx="282">
                  <c:v>334</c:v>
                </c:pt>
                <c:pt idx="283">
                  <c:v>336</c:v>
                </c:pt>
                <c:pt idx="284">
                  <c:v>337</c:v>
                </c:pt>
                <c:pt idx="285">
                  <c:v>338</c:v>
                </c:pt>
                <c:pt idx="286">
                  <c:v>339</c:v>
                </c:pt>
                <c:pt idx="287">
                  <c:v>340</c:v>
                </c:pt>
                <c:pt idx="288">
                  <c:v>341</c:v>
                </c:pt>
                <c:pt idx="289">
                  <c:v>342</c:v>
                </c:pt>
                <c:pt idx="290">
                  <c:v>343</c:v>
                </c:pt>
                <c:pt idx="291">
                  <c:v>345</c:v>
                </c:pt>
                <c:pt idx="292">
                  <c:v>347</c:v>
                </c:pt>
                <c:pt idx="293">
                  <c:v>348</c:v>
                </c:pt>
                <c:pt idx="294">
                  <c:v>349</c:v>
                </c:pt>
                <c:pt idx="295">
                  <c:v>350</c:v>
                </c:pt>
                <c:pt idx="296">
                  <c:v>351</c:v>
                </c:pt>
                <c:pt idx="297">
                  <c:v>353</c:v>
                </c:pt>
                <c:pt idx="298">
                  <c:v>354</c:v>
                </c:pt>
                <c:pt idx="299">
                  <c:v>355</c:v>
                </c:pt>
                <c:pt idx="300">
                  <c:v>356</c:v>
                </c:pt>
                <c:pt idx="301">
                  <c:v>358</c:v>
                </c:pt>
                <c:pt idx="302">
                  <c:v>359</c:v>
                </c:pt>
                <c:pt idx="303">
                  <c:v>361</c:v>
                </c:pt>
                <c:pt idx="304">
                  <c:v>363</c:v>
                </c:pt>
                <c:pt idx="305">
                  <c:v>366</c:v>
                </c:pt>
                <c:pt idx="306">
                  <c:v>367</c:v>
                </c:pt>
                <c:pt idx="307">
                  <c:v>368</c:v>
                </c:pt>
                <c:pt idx="308">
                  <c:v>369</c:v>
                </c:pt>
                <c:pt idx="309">
                  <c:v>370</c:v>
                </c:pt>
                <c:pt idx="310">
                  <c:v>371</c:v>
                </c:pt>
                <c:pt idx="311">
                  <c:v>373</c:v>
                </c:pt>
                <c:pt idx="312">
                  <c:v>374</c:v>
                </c:pt>
                <c:pt idx="313">
                  <c:v>375</c:v>
                </c:pt>
                <c:pt idx="314">
                  <c:v>376</c:v>
                </c:pt>
                <c:pt idx="315">
                  <c:v>389</c:v>
                </c:pt>
                <c:pt idx="316">
                  <c:v>390</c:v>
                </c:pt>
                <c:pt idx="317">
                  <c:v>392</c:v>
                </c:pt>
                <c:pt idx="318">
                  <c:v>393</c:v>
                </c:pt>
                <c:pt idx="319">
                  <c:v>394</c:v>
                </c:pt>
                <c:pt idx="320">
                  <c:v>395</c:v>
                </c:pt>
                <c:pt idx="321">
                  <c:v>396</c:v>
                </c:pt>
                <c:pt idx="322">
                  <c:v>400</c:v>
                </c:pt>
                <c:pt idx="323">
                  <c:v>401</c:v>
                </c:pt>
                <c:pt idx="324">
                  <c:v>403</c:v>
                </c:pt>
                <c:pt idx="325">
                  <c:v>404</c:v>
                </c:pt>
                <c:pt idx="326">
                  <c:v>405</c:v>
                </c:pt>
                <c:pt idx="327">
                  <c:v>406</c:v>
                </c:pt>
                <c:pt idx="328">
                  <c:v>408</c:v>
                </c:pt>
                <c:pt idx="329">
                  <c:v>410</c:v>
                </c:pt>
                <c:pt idx="330">
                  <c:v>412</c:v>
                </c:pt>
                <c:pt idx="331">
                  <c:v>413</c:v>
                </c:pt>
                <c:pt idx="332">
                  <c:v>414</c:v>
                </c:pt>
                <c:pt idx="333">
                  <c:v>415</c:v>
                </c:pt>
                <c:pt idx="334">
                  <c:v>417</c:v>
                </c:pt>
                <c:pt idx="335">
                  <c:v>418</c:v>
                </c:pt>
                <c:pt idx="336">
                  <c:v>419</c:v>
                </c:pt>
                <c:pt idx="337">
                  <c:v>420</c:v>
                </c:pt>
                <c:pt idx="338">
                  <c:v>423</c:v>
                </c:pt>
                <c:pt idx="339">
                  <c:v>426</c:v>
                </c:pt>
                <c:pt idx="340">
                  <c:v>429</c:v>
                </c:pt>
                <c:pt idx="341">
                  <c:v>430</c:v>
                </c:pt>
                <c:pt idx="342">
                  <c:v>431</c:v>
                </c:pt>
                <c:pt idx="343">
                  <c:v>432</c:v>
                </c:pt>
                <c:pt idx="344">
                  <c:v>438</c:v>
                </c:pt>
                <c:pt idx="345">
                  <c:v>439</c:v>
                </c:pt>
                <c:pt idx="346">
                  <c:v>442</c:v>
                </c:pt>
                <c:pt idx="347">
                  <c:v>443</c:v>
                </c:pt>
                <c:pt idx="348">
                  <c:v>444</c:v>
                </c:pt>
                <c:pt idx="349">
                  <c:v>446</c:v>
                </c:pt>
                <c:pt idx="350">
                  <c:v>448</c:v>
                </c:pt>
                <c:pt idx="351">
                  <c:v>449</c:v>
                </c:pt>
                <c:pt idx="352">
                  <c:v>450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458</c:v>
                </c:pt>
                <c:pt idx="358">
                  <c:v>459</c:v>
                </c:pt>
                <c:pt idx="359">
                  <c:v>460</c:v>
                </c:pt>
                <c:pt idx="360">
                  <c:v>465</c:v>
                </c:pt>
                <c:pt idx="361">
                  <c:v>467</c:v>
                </c:pt>
                <c:pt idx="362">
                  <c:v>470</c:v>
                </c:pt>
                <c:pt idx="363">
                  <c:v>471</c:v>
                </c:pt>
                <c:pt idx="364">
                  <c:v>474</c:v>
                </c:pt>
                <c:pt idx="365">
                  <c:v>475</c:v>
                </c:pt>
                <c:pt idx="366">
                  <c:v>477</c:v>
                </c:pt>
                <c:pt idx="367">
                  <c:v>483</c:v>
                </c:pt>
                <c:pt idx="368">
                  <c:v>485</c:v>
                </c:pt>
                <c:pt idx="369">
                  <c:v>486</c:v>
                </c:pt>
                <c:pt idx="370">
                  <c:v>487</c:v>
                </c:pt>
                <c:pt idx="371">
                  <c:v>490</c:v>
                </c:pt>
                <c:pt idx="372">
                  <c:v>491</c:v>
                </c:pt>
                <c:pt idx="373">
                  <c:v>492</c:v>
                </c:pt>
                <c:pt idx="374">
                  <c:v>493</c:v>
                </c:pt>
                <c:pt idx="375">
                  <c:v>494</c:v>
                </c:pt>
                <c:pt idx="376">
                  <c:v>495</c:v>
                </c:pt>
                <c:pt idx="377">
                  <c:v>496</c:v>
                </c:pt>
                <c:pt idx="378">
                  <c:v>497</c:v>
                </c:pt>
                <c:pt idx="379">
                  <c:v>498</c:v>
                </c:pt>
                <c:pt idx="380">
                  <c:v>500</c:v>
                </c:pt>
                <c:pt idx="381">
                  <c:v>501</c:v>
                </c:pt>
                <c:pt idx="382">
                  <c:v>502</c:v>
                </c:pt>
                <c:pt idx="383">
                  <c:v>503</c:v>
                </c:pt>
                <c:pt idx="384">
                  <c:v>504</c:v>
                </c:pt>
                <c:pt idx="385">
                  <c:v>507</c:v>
                </c:pt>
                <c:pt idx="386">
                  <c:v>509</c:v>
                </c:pt>
                <c:pt idx="387">
                  <c:v>511</c:v>
                </c:pt>
                <c:pt idx="388">
                  <c:v>512</c:v>
                </c:pt>
                <c:pt idx="389">
                  <c:v>513</c:v>
                </c:pt>
                <c:pt idx="390">
                  <c:v>516</c:v>
                </c:pt>
                <c:pt idx="391">
                  <c:v>522</c:v>
                </c:pt>
                <c:pt idx="392">
                  <c:v>523</c:v>
                </c:pt>
                <c:pt idx="393">
                  <c:v>526</c:v>
                </c:pt>
                <c:pt idx="394">
                  <c:v>534</c:v>
                </c:pt>
                <c:pt idx="395">
                  <c:v>535</c:v>
                </c:pt>
                <c:pt idx="396">
                  <c:v>536</c:v>
                </c:pt>
                <c:pt idx="397">
                  <c:v>538</c:v>
                </c:pt>
                <c:pt idx="398">
                  <c:v>539</c:v>
                </c:pt>
                <c:pt idx="399">
                  <c:v>541</c:v>
                </c:pt>
                <c:pt idx="400">
                  <c:v>542</c:v>
                </c:pt>
                <c:pt idx="401">
                  <c:v>544</c:v>
                </c:pt>
                <c:pt idx="402">
                  <c:v>554</c:v>
                </c:pt>
                <c:pt idx="403">
                  <c:v>556</c:v>
                </c:pt>
                <c:pt idx="404">
                  <c:v>558</c:v>
                </c:pt>
                <c:pt idx="405">
                  <c:v>566</c:v>
                </c:pt>
                <c:pt idx="406">
                  <c:v>568</c:v>
                </c:pt>
                <c:pt idx="407">
                  <c:v>569</c:v>
                </c:pt>
                <c:pt idx="408">
                  <c:v>570</c:v>
                </c:pt>
                <c:pt idx="409">
                  <c:v>573</c:v>
                </c:pt>
                <c:pt idx="410">
                  <c:v>576</c:v>
                </c:pt>
                <c:pt idx="411">
                  <c:v>578</c:v>
                </c:pt>
                <c:pt idx="412">
                  <c:v>579</c:v>
                </c:pt>
                <c:pt idx="413">
                  <c:v>580</c:v>
                </c:pt>
                <c:pt idx="414">
                  <c:v>582</c:v>
                </c:pt>
                <c:pt idx="415">
                  <c:v>586</c:v>
                </c:pt>
                <c:pt idx="416">
                  <c:v>588</c:v>
                </c:pt>
                <c:pt idx="417">
                  <c:v>590</c:v>
                </c:pt>
                <c:pt idx="418">
                  <c:v>593</c:v>
                </c:pt>
                <c:pt idx="419">
                  <c:v>594</c:v>
                </c:pt>
                <c:pt idx="420">
                  <c:v>596</c:v>
                </c:pt>
                <c:pt idx="421">
                  <c:v>597</c:v>
                </c:pt>
                <c:pt idx="422">
                  <c:v>600</c:v>
                </c:pt>
                <c:pt idx="423">
                  <c:v>603</c:v>
                </c:pt>
                <c:pt idx="424">
                  <c:v>604</c:v>
                </c:pt>
                <c:pt idx="425">
                  <c:v>605</c:v>
                </c:pt>
                <c:pt idx="426">
                  <c:v>606</c:v>
                </c:pt>
                <c:pt idx="427">
                  <c:v>608</c:v>
                </c:pt>
                <c:pt idx="428">
                  <c:v>615</c:v>
                </c:pt>
                <c:pt idx="429">
                  <c:v>618</c:v>
                </c:pt>
                <c:pt idx="430">
                  <c:v>621</c:v>
                </c:pt>
                <c:pt idx="431">
                  <c:v>622</c:v>
                </c:pt>
                <c:pt idx="432">
                  <c:v>626</c:v>
                </c:pt>
                <c:pt idx="433">
                  <c:v>627</c:v>
                </c:pt>
                <c:pt idx="434">
                  <c:v>629</c:v>
                </c:pt>
                <c:pt idx="435">
                  <c:v>630</c:v>
                </c:pt>
                <c:pt idx="436">
                  <c:v>633</c:v>
                </c:pt>
                <c:pt idx="437">
                  <c:v>636</c:v>
                </c:pt>
                <c:pt idx="438">
                  <c:v>637</c:v>
                </c:pt>
                <c:pt idx="439">
                  <c:v>639</c:v>
                </c:pt>
                <c:pt idx="440">
                  <c:v>640</c:v>
                </c:pt>
                <c:pt idx="441">
                  <c:v>641</c:v>
                </c:pt>
                <c:pt idx="442">
                  <c:v>651</c:v>
                </c:pt>
                <c:pt idx="443">
                  <c:v>653</c:v>
                </c:pt>
                <c:pt idx="444">
                  <c:v>654</c:v>
                </c:pt>
                <c:pt idx="445">
                  <c:v>656</c:v>
                </c:pt>
                <c:pt idx="446">
                  <c:v>658</c:v>
                </c:pt>
                <c:pt idx="447">
                  <c:v>659</c:v>
                </c:pt>
                <c:pt idx="448">
                  <c:v>664</c:v>
                </c:pt>
                <c:pt idx="449">
                  <c:v>665</c:v>
                </c:pt>
                <c:pt idx="450">
                  <c:v>666</c:v>
                </c:pt>
                <c:pt idx="451">
                  <c:v>668</c:v>
                </c:pt>
                <c:pt idx="452">
                  <c:v>669</c:v>
                </c:pt>
                <c:pt idx="453">
                  <c:v>670</c:v>
                </c:pt>
                <c:pt idx="454">
                  <c:v>672</c:v>
                </c:pt>
                <c:pt idx="455">
                  <c:v>674</c:v>
                </c:pt>
                <c:pt idx="456">
                  <c:v>675</c:v>
                </c:pt>
              </c:numCache>
            </c:numRef>
          </c:xVal>
          <c:yVal>
            <c:numRef>
              <c:f>'Eclipse Time'!$C$2:$C$458</c:f>
              <c:numCache>
                <c:formatCode>General</c:formatCode>
                <c:ptCount val="457"/>
                <c:pt idx="0">
                  <c:v>15</c:v>
                </c:pt>
                <c:pt idx="1">
                  <c:v>15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14</c:v>
                </c:pt>
                <c:pt idx="13">
                  <c:v>12</c:v>
                </c:pt>
                <c:pt idx="14">
                  <c:v>11</c:v>
                </c:pt>
                <c:pt idx="15">
                  <c:v>11</c:v>
                </c:pt>
                <c:pt idx="16">
                  <c:v>11</c:v>
                </c:pt>
                <c:pt idx="17">
                  <c:v>11</c:v>
                </c:pt>
                <c:pt idx="18">
                  <c:v>11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8</c:v>
                </c:pt>
                <c:pt idx="23">
                  <c:v>8</c:v>
                </c:pt>
                <c:pt idx="24">
                  <c:v>7</c:v>
                </c:pt>
                <c:pt idx="25">
                  <c:v>7</c:v>
                </c:pt>
                <c:pt idx="26">
                  <c:v>8</c:v>
                </c:pt>
                <c:pt idx="27">
                  <c:v>8</c:v>
                </c:pt>
                <c:pt idx="28">
                  <c:v>6</c:v>
                </c:pt>
                <c:pt idx="29">
                  <c:v>5</c:v>
                </c:pt>
                <c:pt idx="30">
                  <c:v>3</c:v>
                </c:pt>
                <c:pt idx="31">
                  <c:v>3</c:v>
                </c:pt>
                <c:pt idx="32">
                  <c:v>4</c:v>
                </c:pt>
                <c:pt idx="33">
                  <c:v>1</c:v>
                </c:pt>
                <c:pt idx="34">
                  <c:v>2</c:v>
                </c:pt>
                <c:pt idx="35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'Eclipse Time'!$D$1</c:f>
              <c:strCache>
                <c:ptCount val="1"/>
                <c:pt idx="0">
                  <c:v>kodiakns</c:v>
                </c:pt>
              </c:strCache>
            </c:strRef>
          </c:tx>
          <c:marker>
            <c:symbol val="none"/>
          </c:marker>
          <c:xVal>
            <c:numRef>
              <c:f>'Eclipse Time'!$A$2:$A$458</c:f>
              <c:numCache>
                <c:formatCode>General</c:formatCode>
                <c:ptCount val="45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128</c:v>
                </c:pt>
                <c:pt idx="125">
                  <c:v>129</c:v>
                </c:pt>
                <c:pt idx="126">
                  <c:v>130</c:v>
                </c:pt>
                <c:pt idx="127">
                  <c:v>131</c:v>
                </c:pt>
                <c:pt idx="128">
                  <c:v>132</c:v>
                </c:pt>
                <c:pt idx="129">
                  <c:v>133</c:v>
                </c:pt>
                <c:pt idx="130">
                  <c:v>134</c:v>
                </c:pt>
                <c:pt idx="131">
                  <c:v>135</c:v>
                </c:pt>
                <c:pt idx="132">
                  <c:v>136</c:v>
                </c:pt>
                <c:pt idx="133">
                  <c:v>137</c:v>
                </c:pt>
                <c:pt idx="134">
                  <c:v>138</c:v>
                </c:pt>
                <c:pt idx="135">
                  <c:v>139</c:v>
                </c:pt>
                <c:pt idx="136">
                  <c:v>140</c:v>
                </c:pt>
                <c:pt idx="137">
                  <c:v>141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150</c:v>
                </c:pt>
                <c:pt idx="147">
                  <c:v>151</c:v>
                </c:pt>
                <c:pt idx="148">
                  <c:v>152</c:v>
                </c:pt>
                <c:pt idx="149">
                  <c:v>153</c:v>
                </c:pt>
                <c:pt idx="150">
                  <c:v>154</c:v>
                </c:pt>
                <c:pt idx="151">
                  <c:v>155</c:v>
                </c:pt>
                <c:pt idx="152">
                  <c:v>157</c:v>
                </c:pt>
                <c:pt idx="153">
                  <c:v>158</c:v>
                </c:pt>
                <c:pt idx="154">
                  <c:v>159</c:v>
                </c:pt>
                <c:pt idx="155">
                  <c:v>160</c:v>
                </c:pt>
                <c:pt idx="156">
                  <c:v>161</c:v>
                </c:pt>
                <c:pt idx="157">
                  <c:v>162</c:v>
                </c:pt>
                <c:pt idx="158">
                  <c:v>163</c:v>
                </c:pt>
                <c:pt idx="159">
                  <c:v>165</c:v>
                </c:pt>
                <c:pt idx="160">
                  <c:v>166</c:v>
                </c:pt>
                <c:pt idx="161">
                  <c:v>167</c:v>
                </c:pt>
                <c:pt idx="162">
                  <c:v>168</c:v>
                </c:pt>
                <c:pt idx="163">
                  <c:v>169</c:v>
                </c:pt>
                <c:pt idx="164">
                  <c:v>170</c:v>
                </c:pt>
                <c:pt idx="165">
                  <c:v>171</c:v>
                </c:pt>
                <c:pt idx="166">
                  <c:v>172</c:v>
                </c:pt>
                <c:pt idx="167">
                  <c:v>173</c:v>
                </c:pt>
                <c:pt idx="168">
                  <c:v>174</c:v>
                </c:pt>
                <c:pt idx="169">
                  <c:v>175</c:v>
                </c:pt>
                <c:pt idx="170">
                  <c:v>176</c:v>
                </c:pt>
                <c:pt idx="171">
                  <c:v>177</c:v>
                </c:pt>
                <c:pt idx="172">
                  <c:v>178</c:v>
                </c:pt>
                <c:pt idx="173">
                  <c:v>179</c:v>
                </c:pt>
                <c:pt idx="174">
                  <c:v>180</c:v>
                </c:pt>
                <c:pt idx="175">
                  <c:v>181</c:v>
                </c:pt>
                <c:pt idx="176">
                  <c:v>182</c:v>
                </c:pt>
                <c:pt idx="177">
                  <c:v>183</c:v>
                </c:pt>
                <c:pt idx="178">
                  <c:v>184</c:v>
                </c:pt>
                <c:pt idx="179">
                  <c:v>185</c:v>
                </c:pt>
                <c:pt idx="180">
                  <c:v>186</c:v>
                </c:pt>
                <c:pt idx="181">
                  <c:v>187</c:v>
                </c:pt>
                <c:pt idx="182">
                  <c:v>188</c:v>
                </c:pt>
                <c:pt idx="183">
                  <c:v>189</c:v>
                </c:pt>
                <c:pt idx="184">
                  <c:v>190</c:v>
                </c:pt>
                <c:pt idx="185">
                  <c:v>191</c:v>
                </c:pt>
                <c:pt idx="186">
                  <c:v>192</c:v>
                </c:pt>
                <c:pt idx="187">
                  <c:v>193</c:v>
                </c:pt>
                <c:pt idx="188">
                  <c:v>194</c:v>
                </c:pt>
                <c:pt idx="189">
                  <c:v>195</c:v>
                </c:pt>
                <c:pt idx="190">
                  <c:v>196</c:v>
                </c:pt>
                <c:pt idx="191">
                  <c:v>197</c:v>
                </c:pt>
                <c:pt idx="192">
                  <c:v>198</c:v>
                </c:pt>
                <c:pt idx="193">
                  <c:v>199</c:v>
                </c:pt>
                <c:pt idx="194">
                  <c:v>200</c:v>
                </c:pt>
                <c:pt idx="195">
                  <c:v>201</c:v>
                </c:pt>
                <c:pt idx="196">
                  <c:v>202</c:v>
                </c:pt>
                <c:pt idx="197">
                  <c:v>203</c:v>
                </c:pt>
                <c:pt idx="198">
                  <c:v>204</c:v>
                </c:pt>
                <c:pt idx="199">
                  <c:v>205</c:v>
                </c:pt>
                <c:pt idx="200">
                  <c:v>206</c:v>
                </c:pt>
                <c:pt idx="201">
                  <c:v>207</c:v>
                </c:pt>
                <c:pt idx="202">
                  <c:v>208</c:v>
                </c:pt>
                <c:pt idx="203">
                  <c:v>209</c:v>
                </c:pt>
                <c:pt idx="204">
                  <c:v>210</c:v>
                </c:pt>
                <c:pt idx="205">
                  <c:v>211</c:v>
                </c:pt>
                <c:pt idx="206">
                  <c:v>212</c:v>
                </c:pt>
                <c:pt idx="207">
                  <c:v>213</c:v>
                </c:pt>
                <c:pt idx="208">
                  <c:v>215</c:v>
                </c:pt>
                <c:pt idx="209">
                  <c:v>216</c:v>
                </c:pt>
                <c:pt idx="210">
                  <c:v>217</c:v>
                </c:pt>
                <c:pt idx="211">
                  <c:v>218</c:v>
                </c:pt>
                <c:pt idx="212">
                  <c:v>219</c:v>
                </c:pt>
                <c:pt idx="213">
                  <c:v>220</c:v>
                </c:pt>
                <c:pt idx="214">
                  <c:v>221</c:v>
                </c:pt>
                <c:pt idx="215">
                  <c:v>222</c:v>
                </c:pt>
                <c:pt idx="216">
                  <c:v>225</c:v>
                </c:pt>
                <c:pt idx="217">
                  <c:v>226</c:v>
                </c:pt>
                <c:pt idx="218">
                  <c:v>228</c:v>
                </c:pt>
                <c:pt idx="219">
                  <c:v>229</c:v>
                </c:pt>
                <c:pt idx="220">
                  <c:v>230</c:v>
                </c:pt>
                <c:pt idx="221">
                  <c:v>231</c:v>
                </c:pt>
                <c:pt idx="222">
                  <c:v>232</c:v>
                </c:pt>
                <c:pt idx="223">
                  <c:v>233</c:v>
                </c:pt>
                <c:pt idx="224">
                  <c:v>234</c:v>
                </c:pt>
                <c:pt idx="225">
                  <c:v>235</c:v>
                </c:pt>
                <c:pt idx="226">
                  <c:v>236</c:v>
                </c:pt>
                <c:pt idx="227">
                  <c:v>237</c:v>
                </c:pt>
                <c:pt idx="228">
                  <c:v>238</c:v>
                </c:pt>
                <c:pt idx="229">
                  <c:v>239</c:v>
                </c:pt>
                <c:pt idx="230">
                  <c:v>240</c:v>
                </c:pt>
                <c:pt idx="231">
                  <c:v>242</c:v>
                </c:pt>
                <c:pt idx="232">
                  <c:v>243</c:v>
                </c:pt>
                <c:pt idx="233">
                  <c:v>244</c:v>
                </c:pt>
                <c:pt idx="234">
                  <c:v>245</c:v>
                </c:pt>
                <c:pt idx="235">
                  <c:v>249</c:v>
                </c:pt>
                <c:pt idx="236">
                  <c:v>250</c:v>
                </c:pt>
                <c:pt idx="237">
                  <c:v>251</c:v>
                </c:pt>
                <c:pt idx="238">
                  <c:v>252</c:v>
                </c:pt>
                <c:pt idx="239">
                  <c:v>254</c:v>
                </c:pt>
                <c:pt idx="240">
                  <c:v>255</c:v>
                </c:pt>
                <c:pt idx="241">
                  <c:v>256</c:v>
                </c:pt>
                <c:pt idx="242">
                  <c:v>257</c:v>
                </c:pt>
                <c:pt idx="243">
                  <c:v>258</c:v>
                </c:pt>
                <c:pt idx="244">
                  <c:v>259</c:v>
                </c:pt>
                <c:pt idx="245">
                  <c:v>260</c:v>
                </c:pt>
                <c:pt idx="246">
                  <c:v>261</c:v>
                </c:pt>
                <c:pt idx="247">
                  <c:v>262</c:v>
                </c:pt>
                <c:pt idx="248">
                  <c:v>263</c:v>
                </c:pt>
                <c:pt idx="249">
                  <c:v>264</c:v>
                </c:pt>
                <c:pt idx="250">
                  <c:v>265</c:v>
                </c:pt>
                <c:pt idx="251">
                  <c:v>266</c:v>
                </c:pt>
                <c:pt idx="252">
                  <c:v>267</c:v>
                </c:pt>
                <c:pt idx="253">
                  <c:v>268</c:v>
                </c:pt>
                <c:pt idx="254">
                  <c:v>269</c:v>
                </c:pt>
                <c:pt idx="255">
                  <c:v>270</c:v>
                </c:pt>
                <c:pt idx="256">
                  <c:v>271</c:v>
                </c:pt>
                <c:pt idx="257">
                  <c:v>272</c:v>
                </c:pt>
                <c:pt idx="258">
                  <c:v>274</c:v>
                </c:pt>
                <c:pt idx="259">
                  <c:v>275</c:v>
                </c:pt>
                <c:pt idx="260">
                  <c:v>276</c:v>
                </c:pt>
                <c:pt idx="261">
                  <c:v>277</c:v>
                </c:pt>
                <c:pt idx="262">
                  <c:v>278</c:v>
                </c:pt>
                <c:pt idx="263">
                  <c:v>282</c:v>
                </c:pt>
                <c:pt idx="264">
                  <c:v>287</c:v>
                </c:pt>
                <c:pt idx="265">
                  <c:v>288</c:v>
                </c:pt>
                <c:pt idx="266">
                  <c:v>289</c:v>
                </c:pt>
                <c:pt idx="267">
                  <c:v>300</c:v>
                </c:pt>
                <c:pt idx="268">
                  <c:v>301</c:v>
                </c:pt>
                <c:pt idx="269">
                  <c:v>303</c:v>
                </c:pt>
                <c:pt idx="270">
                  <c:v>305</c:v>
                </c:pt>
                <c:pt idx="271">
                  <c:v>306</c:v>
                </c:pt>
                <c:pt idx="272">
                  <c:v>308</c:v>
                </c:pt>
                <c:pt idx="273">
                  <c:v>311</c:v>
                </c:pt>
                <c:pt idx="274">
                  <c:v>312</c:v>
                </c:pt>
                <c:pt idx="275">
                  <c:v>324</c:v>
                </c:pt>
                <c:pt idx="276">
                  <c:v>326</c:v>
                </c:pt>
                <c:pt idx="277">
                  <c:v>327</c:v>
                </c:pt>
                <c:pt idx="278">
                  <c:v>328</c:v>
                </c:pt>
                <c:pt idx="279">
                  <c:v>331</c:v>
                </c:pt>
                <c:pt idx="280">
                  <c:v>332</c:v>
                </c:pt>
                <c:pt idx="281">
                  <c:v>333</c:v>
                </c:pt>
                <c:pt idx="282">
                  <c:v>334</c:v>
                </c:pt>
                <c:pt idx="283">
                  <c:v>336</c:v>
                </c:pt>
                <c:pt idx="284">
                  <c:v>337</c:v>
                </c:pt>
                <c:pt idx="285">
                  <c:v>338</c:v>
                </c:pt>
                <c:pt idx="286">
                  <c:v>339</c:v>
                </c:pt>
                <c:pt idx="287">
                  <c:v>340</c:v>
                </c:pt>
                <c:pt idx="288">
                  <c:v>341</c:v>
                </c:pt>
                <c:pt idx="289">
                  <c:v>342</c:v>
                </c:pt>
                <c:pt idx="290">
                  <c:v>343</c:v>
                </c:pt>
                <c:pt idx="291">
                  <c:v>345</c:v>
                </c:pt>
                <c:pt idx="292">
                  <c:v>347</c:v>
                </c:pt>
                <c:pt idx="293">
                  <c:v>348</c:v>
                </c:pt>
                <c:pt idx="294">
                  <c:v>349</c:v>
                </c:pt>
                <c:pt idx="295">
                  <c:v>350</c:v>
                </c:pt>
                <c:pt idx="296">
                  <c:v>351</c:v>
                </c:pt>
                <c:pt idx="297">
                  <c:v>353</c:v>
                </c:pt>
                <c:pt idx="298">
                  <c:v>354</c:v>
                </c:pt>
                <c:pt idx="299">
                  <c:v>355</c:v>
                </c:pt>
                <c:pt idx="300">
                  <c:v>356</c:v>
                </c:pt>
                <c:pt idx="301">
                  <c:v>358</c:v>
                </c:pt>
                <c:pt idx="302">
                  <c:v>359</c:v>
                </c:pt>
                <c:pt idx="303">
                  <c:v>361</c:v>
                </c:pt>
                <c:pt idx="304">
                  <c:v>363</c:v>
                </c:pt>
                <c:pt idx="305">
                  <c:v>366</c:v>
                </c:pt>
                <c:pt idx="306">
                  <c:v>367</c:v>
                </c:pt>
                <c:pt idx="307">
                  <c:v>368</c:v>
                </c:pt>
                <c:pt idx="308">
                  <c:v>369</c:v>
                </c:pt>
                <c:pt idx="309">
                  <c:v>370</c:v>
                </c:pt>
                <c:pt idx="310">
                  <c:v>371</c:v>
                </c:pt>
                <c:pt idx="311">
                  <c:v>373</c:v>
                </c:pt>
                <c:pt idx="312">
                  <c:v>374</c:v>
                </c:pt>
                <c:pt idx="313">
                  <c:v>375</c:v>
                </c:pt>
                <c:pt idx="314">
                  <c:v>376</c:v>
                </c:pt>
                <c:pt idx="315">
                  <c:v>389</c:v>
                </c:pt>
                <c:pt idx="316">
                  <c:v>390</c:v>
                </c:pt>
                <c:pt idx="317">
                  <c:v>392</c:v>
                </c:pt>
                <c:pt idx="318">
                  <c:v>393</c:v>
                </c:pt>
                <c:pt idx="319">
                  <c:v>394</c:v>
                </c:pt>
                <c:pt idx="320">
                  <c:v>395</c:v>
                </c:pt>
                <c:pt idx="321">
                  <c:v>396</c:v>
                </c:pt>
                <c:pt idx="322">
                  <c:v>400</c:v>
                </c:pt>
                <c:pt idx="323">
                  <c:v>401</c:v>
                </c:pt>
                <c:pt idx="324">
                  <c:v>403</c:v>
                </c:pt>
                <c:pt idx="325">
                  <c:v>404</c:v>
                </c:pt>
                <c:pt idx="326">
                  <c:v>405</c:v>
                </c:pt>
                <c:pt idx="327">
                  <c:v>406</c:v>
                </c:pt>
                <c:pt idx="328">
                  <c:v>408</c:v>
                </c:pt>
                <c:pt idx="329">
                  <c:v>410</c:v>
                </c:pt>
                <c:pt idx="330">
                  <c:v>412</c:v>
                </c:pt>
                <c:pt idx="331">
                  <c:v>413</c:v>
                </c:pt>
                <c:pt idx="332">
                  <c:v>414</c:v>
                </c:pt>
                <c:pt idx="333">
                  <c:v>415</c:v>
                </c:pt>
                <c:pt idx="334">
                  <c:v>417</c:v>
                </c:pt>
                <c:pt idx="335">
                  <c:v>418</c:v>
                </c:pt>
                <c:pt idx="336">
                  <c:v>419</c:v>
                </c:pt>
                <c:pt idx="337">
                  <c:v>420</c:v>
                </c:pt>
                <c:pt idx="338">
                  <c:v>423</c:v>
                </c:pt>
                <c:pt idx="339">
                  <c:v>426</c:v>
                </c:pt>
                <c:pt idx="340">
                  <c:v>429</c:v>
                </c:pt>
                <c:pt idx="341">
                  <c:v>430</c:v>
                </c:pt>
                <c:pt idx="342">
                  <c:v>431</c:v>
                </c:pt>
                <c:pt idx="343">
                  <c:v>432</c:v>
                </c:pt>
                <c:pt idx="344">
                  <c:v>438</c:v>
                </c:pt>
                <c:pt idx="345">
                  <c:v>439</c:v>
                </c:pt>
                <c:pt idx="346">
                  <c:v>442</c:v>
                </c:pt>
                <c:pt idx="347">
                  <c:v>443</c:v>
                </c:pt>
                <c:pt idx="348">
                  <c:v>444</c:v>
                </c:pt>
                <c:pt idx="349">
                  <c:v>446</c:v>
                </c:pt>
                <c:pt idx="350">
                  <c:v>448</c:v>
                </c:pt>
                <c:pt idx="351">
                  <c:v>449</c:v>
                </c:pt>
                <c:pt idx="352">
                  <c:v>450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458</c:v>
                </c:pt>
                <c:pt idx="358">
                  <c:v>459</c:v>
                </c:pt>
                <c:pt idx="359">
                  <c:v>460</c:v>
                </c:pt>
                <c:pt idx="360">
                  <c:v>465</c:v>
                </c:pt>
                <c:pt idx="361">
                  <c:v>467</c:v>
                </c:pt>
                <c:pt idx="362">
                  <c:v>470</c:v>
                </c:pt>
                <c:pt idx="363">
                  <c:v>471</c:v>
                </c:pt>
                <c:pt idx="364">
                  <c:v>474</c:v>
                </c:pt>
                <c:pt idx="365">
                  <c:v>475</c:v>
                </c:pt>
                <c:pt idx="366">
                  <c:v>477</c:v>
                </c:pt>
                <c:pt idx="367">
                  <c:v>483</c:v>
                </c:pt>
                <c:pt idx="368">
                  <c:v>485</c:v>
                </c:pt>
                <c:pt idx="369">
                  <c:v>486</c:v>
                </c:pt>
                <c:pt idx="370">
                  <c:v>487</c:v>
                </c:pt>
                <c:pt idx="371">
                  <c:v>490</c:v>
                </c:pt>
                <c:pt idx="372">
                  <c:v>491</c:v>
                </c:pt>
                <c:pt idx="373">
                  <c:v>492</c:v>
                </c:pt>
                <c:pt idx="374">
                  <c:v>493</c:v>
                </c:pt>
                <c:pt idx="375">
                  <c:v>494</c:v>
                </c:pt>
                <c:pt idx="376">
                  <c:v>495</c:v>
                </c:pt>
                <c:pt idx="377">
                  <c:v>496</c:v>
                </c:pt>
                <c:pt idx="378">
                  <c:v>497</c:v>
                </c:pt>
                <c:pt idx="379">
                  <c:v>498</c:v>
                </c:pt>
                <c:pt idx="380">
                  <c:v>500</c:v>
                </c:pt>
                <c:pt idx="381">
                  <c:v>501</c:v>
                </c:pt>
                <c:pt idx="382">
                  <c:v>502</c:v>
                </c:pt>
                <c:pt idx="383">
                  <c:v>503</c:v>
                </c:pt>
                <c:pt idx="384">
                  <c:v>504</c:v>
                </c:pt>
                <c:pt idx="385">
                  <c:v>507</c:v>
                </c:pt>
                <c:pt idx="386">
                  <c:v>509</c:v>
                </c:pt>
                <c:pt idx="387">
                  <c:v>511</c:v>
                </c:pt>
                <c:pt idx="388">
                  <c:v>512</c:v>
                </c:pt>
                <c:pt idx="389">
                  <c:v>513</c:v>
                </c:pt>
                <c:pt idx="390">
                  <c:v>516</c:v>
                </c:pt>
                <c:pt idx="391">
                  <c:v>522</c:v>
                </c:pt>
                <c:pt idx="392">
                  <c:v>523</c:v>
                </c:pt>
                <c:pt idx="393">
                  <c:v>526</c:v>
                </c:pt>
                <c:pt idx="394">
                  <c:v>534</c:v>
                </c:pt>
                <c:pt idx="395">
                  <c:v>535</c:v>
                </c:pt>
                <c:pt idx="396">
                  <c:v>536</c:v>
                </c:pt>
                <c:pt idx="397">
                  <c:v>538</c:v>
                </c:pt>
                <c:pt idx="398">
                  <c:v>539</c:v>
                </c:pt>
                <c:pt idx="399">
                  <c:v>541</c:v>
                </c:pt>
                <c:pt idx="400">
                  <c:v>542</c:v>
                </c:pt>
                <c:pt idx="401">
                  <c:v>544</c:v>
                </c:pt>
                <c:pt idx="402">
                  <c:v>554</c:v>
                </c:pt>
                <c:pt idx="403">
                  <c:v>556</c:v>
                </c:pt>
                <c:pt idx="404">
                  <c:v>558</c:v>
                </c:pt>
                <c:pt idx="405">
                  <c:v>566</c:v>
                </c:pt>
                <c:pt idx="406">
                  <c:v>568</c:v>
                </c:pt>
                <c:pt idx="407">
                  <c:v>569</c:v>
                </c:pt>
                <c:pt idx="408">
                  <c:v>570</c:v>
                </c:pt>
                <c:pt idx="409">
                  <c:v>573</c:v>
                </c:pt>
                <c:pt idx="410">
                  <c:v>576</c:v>
                </c:pt>
                <c:pt idx="411">
                  <c:v>578</c:v>
                </c:pt>
                <c:pt idx="412">
                  <c:v>579</c:v>
                </c:pt>
                <c:pt idx="413">
                  <c:v>580</c:v>
                </c:pt>
                <c:pt idx="414">
                  <c:v>582</c:v>
                </c:pt>
                <c:pt idx="415">
                  <c:v>586</c:v>
                </c:pt>
                <c:pt idx="416">
                  <c:v>588</c:v>
                </c:pt>
                <c:pt idx="417">
                  <c:v>590</c:v>
                </c:pt>
                <c:pt idx="418">
                  <c:v>593</c:v>
                </c:pt>
                <c:pt idx="419">
                  <c:v>594</c:v>
                </c:pt>
                <c:pt idx="420">
                  <c:v>596</c:v>
                </c:pt>
                <c:pt idx="421">
                  <c:v>597</c:v>
                </c:pt>
                <c:pt idx="422">
                  <c:v>600</c:v>
                </c:pt>
                <c:pt idx="423">
                  <c:v>603</c:v>
                </c:pt>
                <c:pt idx="424">
                  <c:v>604</c:v>
                </c:pt>
                <c:pt idx="425">
                  <c:v>605</c:v>
                </c:pt>
                <c:pt idx="426">
                  <c:v>606</c:v>
                </c:pt>
                <c:pt idx="427">
                  <c:v>608</c:v>
                </c:pt>
                <c:pt idx="428">
                  <c:v>615</c:v>
                </c:pt>
                <c:pt idx="429">
                  <c:v>618</c:v>
                </c:pt>
                <c:pt idx="430">
                  <c:v>621</c:v>
                </c:pt>
                <c:pt idx="431">
                  <c:v>622</c:v>
                </c:pt>
                <c:pt idx="432">
                  <c:v>626</c:v>
                </c:pt>
                <c:pt idx="433">
                  <c:v>627</c:v>
                </c:pt>
                <c:pt idx="434">
                  <c:v>629</c:v>
                </c:pt>
                <c:pt idx="435">
                  <c:v>630</c:v>
                </c:pt>
                <c:pt idx="436">
                  <c:v>633</c:v>
                </c:pt>
                <c:pt idx="437">
                  <c:v>636</c:v>
                </c:pt>
                <c:pt idx="438">
                  <c:v>637</c:v>
                </c:pt>
                <c:pt idx="439">
                  <c:v>639</c:v>
                </c:pt>
                <c:pt idx="440">
                  <c:v>640</c:v>
                </c:pt>
                <c:pt idx="441">
                  <c:v>641</c:v>
                </c:pt>
                <c:pt idx="442">
                  <c:v>651</c:v>
                </c:pt>
                <c:pt idx="443">
                  <c:v>653</c:v>
                </c:pt>
                <c:pt idx="444">
                  <c:v>654</c:v>
                </c:pt>
                <c:pt idx="445">
                  <c:v>656</c:v>
                </c:pt>
                <c:pt idx="446">
                  <c:v>658</c:v>
                </c:pt>
                <c:pt idx="447">
                  <c:v>659</c:v>
                </c:pt>
                <c:pt idx="448">
                  <c:v>664</c:v>
                </c:pt>
                <c:pt idx="449">
                  <c:v>665</c:v>
                </c:pt>
                <c:pt idx="450">
                  <c:v>666</c:v>
                </c:pt>
                <c:pt idx="451">
                  <c:v>668</c:v>
                </c:pt>
                <c:pt idx="452">
                  <c:v>669</c:v>
                </c:pt>
                <c:pt idx="453">
                  <c:v>670</c:v>
                </c:pt>
                <c:pt idx="454">
                  <c:v>672</c:v>
                </c:pt>
                <c:pt idx="455">
                  <c:v>674</c:v>
                </c:pt>
                <c:pt idx="456">
                  <c:v>675</c:v>
                </c:pt>
              </c:numCache>
            </c:numRef>
          </c:xVal>
          <c:yVal>
            <c:numRef>
              <c:f>'Eclipse Time'!$D$2:$D$458</c:f>
              <c:numCache>
                <c:formatCode>General</c:formatCode>
                <c:ptCount val="45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15</c:v>
                </c:pt>
                <c:pt idx="23">
                  <c:v>14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15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17</c:v>
                </c:pt>
                <c:pt idx="43">
                  <c:v>18</c:v>
                </c:pt>
                <c:pt idx="44">
                  <c:v>17</c:v>
                </c:pt>
                <c:pt idx="45">
                  <c:v>19</c:v>
                </c:pt>
                <c:pt idx="46">
                  <c:v>19</c:v>
                </c:pt>
                <c:pt idx="47">
                  <c:v>18</c:v>
                </c:pt>
                <c:pt idx="48">
                  <c:v>19</c:v>
                </c:pt>
                <c:pt idx="49">
                  <c:v>17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17</c:v>
                </c:pt>
                <c:pt idx="54">
                  <c:v>17</c:v>
                </c:pt>
                <c:pt idx="55">
                  <c:v>17</c:v>
                </c:pt>
                <c:pt idx="56">
                  <c:v>18</c:v>
                </c:pt>
                <c:pt idx="57">
                  <c:v>17</c:v>
                </c:pt>
                <c:pt idx="58">
                  <c:v>17</c:v>
                </c:pt>
                <c:pt idx="59">
                  <c:v>19</c:v>
                </c:pt>
                <c:pt idx="60">
                  <c:v>19</c:v>
                </c:pt>
                <c:pt idx="61">
                  <c:v>19</c:v>
                </c:pt>
                <c:pt idx="62">
                  <c:v>19</c:v>
                </c:pt>
                <c:pt idx="63">
                  <c:v>19</c:v>
                </c:pt>
                <c:pt idx="64">
                  <c:v>21</c:v>
                </c:pt>
                <c:pt idx="65">
                  <c:v>23</c:v>
                </c:pt>
                <c:pt idx="66">
                  <c:v>23</c:v>
                </c:pt>
                <c:pt idx="67">
                  <c:v>19</c:v>
                </c:pt>
                <c:pt idx="68">
                  <c:v>15</c:v>
                </c:pt>
                <c:pt idx="69">
                  <c:v>15</c:v>
                </c:pt>
                <c:pt idx="70">
                  <c:v>13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13</c:v>
                </c:pt>
                <c:pt idx="76">
                  <c:v>13</c:v>
                </c:pt>
                <c:pt idx="77">
                  <c:v>14</c:v>
                </c:pt>
                <c:pt idx="78">
                  <c:v>14</c:v>
                </c:pt>
                <c:pt idx="79">
                  <c:v>13</c:v>
                </c:pt>
                <c:pt idx="80">
                  <c:v>14</c:v>
                </c:pt>
                <c:pt idx="81">
                  <c:v>12</c:v>
                </c:pt>
                <c:pt idx="82">
                  <c:v>13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14</c:v>
                </c:pt>
                <c:pt idx="92">
                  <c:v>14</c:v>
                </c:pt>
                <c:pt idx="93">
                  <c:v>12</c:v>
                </c:pt>
                <c:pt idx="94">
                  <c:v>12</c:v>
                </c:pt>
                <c:pt idx="95">
                  <c:v>14</c:v>
                </c:pt>
                <c:pt idx="96">
                  <c:v>12</c:v>
                </c:pt>
                <c:pt idx="97">
                  <c:v>14</c:v>
                </c:pt>
                <c:pt idx="98">
                  <c:v>15</c:v>
                </c:pt>
                <c:pt idx="99">
                  <c:v>17</c:v>
                </c:pt>
                <c:pt idx="100">
                  <c:v>15</c:v>
                </c:pt>
                <c:pt idx="101">
                  <c:v>15</c:v>
                </c:pt>
                <c:pt idx="102">
                  <c:v>12</c:v>
                </c:pt>
                <c:pt idx="103">
                  <c:v>14</c:v>
                </c:pt>
                <c:pt idx="104">
                  <c:v>12</c:v>
                </c:pt>
                <c:pt idx="105">
                  <c:v>12</c:v>
                </c:pt>
                <c:pt idx="106">
                  <c:v>11</c:v>
                </c:pt>
                <c:pt idx="107">
                  <c:v>11</c:v>
                </c:pt>
                <c:pt idx="108">
                  <c:v>11</c:v>
                </c:pt>
                <c:pt idx="109">
                  <c:v>11</c:v>
                </c:pt>
                <c:pt idx="110">
                  <c:v>11</c:v>
                </c:pt>
                <c:pt idx="111">
                  <c:v>11</c:v>
                </c:pt>
                <c:pt idx="112">
                  <c:v>11</c:v>
                </c:pt>
                <c:pt idx="113">
                  <c:v>11</c:v>
                </c:pt>
                <c:pt idx="114">
                  <c:v>13</c:v>
                </c:pt>
                <c:pt idx="115">
                  <c:v>13</c:v>
                </c:pt>
                <c:pt idx="116">
                  <c:v>13</c:v>
                </c:pt>
                <c:pt idx="117">
                  <c:v>13</c:v>
                </c:pt>
                <c:pt idx="118">
                  <c:v>13</c:v>
                </c:pt>
                <c:pt idx="119">
                  <c:v>13</c:v>
                </c:pt>
                <c:pt idx="120">
                  <c:v>11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8</c:v>
                </c:pt>
                <c:pt idx="132">
                  <c:v>6</c:v>
                </c:pt>
                <c:pt idx="133">
                  <c:v>4</c:v>
                </c:pt>
                <c:pt idx="134">
                  <c:v>4</c:v>
                </c:pt>
                <c:pt idx="135">
                  <c:v>2</c:v>
                </c:pt>
                <c:pt idx="136">
                  <c:v>2</c:v>
                </c:pt>
                <c:pt idx="137">
                  <c:v>3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'Eclipse Time'!$E$1</c:f>
              <c:strCache>
                <c:ptCount val="1"/>
                <c:pt idx="0">
                  <c:v>alexey007</c:v>
                </c:pt>
              </c:strCache>
            </c:strRef>
          </c:tx>
          <c:marker>
            <c:symbol val="none"/>
          </c:marker>
          <c:xVal>
            <c:numRef>
              <c:f>'Eclipse Time'!$A$2:$A$458</c:f>
              <c:numCache>
                <c:formatCode>General</c:formatCode>
                <c:ptCount val="45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128</c:v>
                </c:pt>
                <c:pt idx="125">
                  <c:v>129</c:v>
                </c:pt>
                <c:pt idx="126">
                  <c:v>130</c:v>
                </c:pt>
                <c:pt idx="127">
                  <c:v>131</c:v>
                </c:pt>
                <c:pt idx="128">
                  <c:v>132</c:v>
                </c:pt>
                <c:pt idx="129">
                  <c:v>133</c:v>
                </c:pt>
                <c:pt idx="130">
                  <c:v>134</c:v>
                </c:pt>
                <c:pt idx="131">
                  <c:v>135</c:v>
                </c:pt>
                <c:pt idx="132">
                  <c:v>136</c:v>
                </c:pt>
                <c:pt idx="133">
                  <c:v>137</c:v>
                </c:pt>
                <c:pt idx="134">
                  <c:v>138</c:v>
                </c:pt>
                <c:pt idx="135">
                  <c:v>139</c:v>
                </c:pt>
                <c:pt idx="136">
                  <c:v>140</c:v>
                </c:pt>
                <c:pt idx="137">
                  <c:v>141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150</c:v>
                </c:pt>
                <c:pt idx="147">
                  <c:v>151</c:v>
                </c:pt>
                <c:pt idx="148">
                  <c:v>152</c:v>
                </c:pt>
                <c:pt idx="149">
                  <c:v>153</c:v>
                </c:pt>
                <c:pt idx="150">
                  <c:v>154</c:v>
                </c:pt>
                <c:pt idx="151">
                  <c:v>155</c:v>
                </c:pt>
                <c:pt idx="152">
                  <c:v>157</c:v>
                </c:pt>
                <c:pt idx="153">
                  <c:v>158</c:v>
                </c:pt>
                <c:pt idx="154">
                  <c:v>159</c:v>
                </c:pt>
                <c:pt idx="155">
                  <c:v>160</c:v>
                </c:pt>
                <c:pt idx="156">
                  <c:v>161</c:v>
                </c:pt>
                <c:pt idx="157">
                  <c:v>162</c:v>
                </c:pt>
                <c:pt idx="158">
                  <c:v>163</c:v>
                </c:pt>
                <c:pt idx="159">
                  <c:v>165</c:v>
                </c:pt>
                <c:pt idx="160">
                  <c:v>166</c:v>
                </c:pt>
                <c:pt idx="161">
                  <c:v>167</c:v>
                </c:pt>
                <c:pt idx="162">
                  <c:v>168</c:v>
                </c:pt>
                <c:pt idx="163">
                  <c:v>169</c:v>
                </c:pt>
                <c:pt idx="164">
                  <c:v>170</c:v>
                </c:pt>
                <c:pt idx="165">
                  <c:v>171</c:v>
                </c:pt>
                <c:pt idx="166">
                  <c:v>172</c:v>
                </c:pt>
                <c:pt idx="167">
                  <c:v>173</c:v>
                </c:pt>
                <c:pt idx="168">
                  <c:v>174</c:v>
                </c:pt>
                <c:pt idx="169">
                  <c:v>175</c:v>
                </c:pt>
                <c:pt idx="170">
                  <c:v>176</c:v>
                </c:pt>
                <c:pt idx="171">
                  <c:v>177</c:v>
                </c:pt>
                <c:pt idx="172">
                  <c:v>178</c:v>
                </c:pt>
                <c:pt idx="173">
                  <c:v>179</c:v>
                </c:pt>
                <c:pt idx="174">
                  <c:v>180</c:v>
                </c:pt>
                <c:pt idx="175">
                  <c:v>181</c:v>
                </c:pt>
                <c:pt idx="176">
                  <c:v>182</c:v>
                </c:pt>
                <c:pt idx="177">
                  <c:v>183</c:v>
                </c:pt>
                <c:pt idx="178">
                  <c:v>184</c:v>
                </c:pt>
                <c:pt idx="179">
                  <c:v>185</c:v>
                </c:pt>
                <c:pt idx="180">
                  <c:v>186</c:v>
                </c:pt>
                <c:pt idx="181">
                  <c:v>187</c:v>
                </c:pt>
                <c:pt idx="182">
                  <c:v>188</c:v>
                </c:pt>
                <c:pt idx="183">
                  <c:v>189</c:v>
                </c:pt>
                <c:pt idx="184">
                  <c:v>190</c:v>
                </c:pt>
                <c:pt idx="185">
                  <c:v>191</c:v>
                </c:pt>
                <c:pt idx="186">
                  <c:v>192</c:v>
                </c:pt>
                <c:pt idx="187">
                  <c:v>193</c:v>
                </c:pt>
                <c:pt idx="188">
                  <c:v>194</c:v>
                </c:pt>
                <c:pt idx="189">
                  <c:v>195</c:v>
                </c:pt>
                <c:pt idx="190">
                  <c:v>196</c:v>
                </c:pt>
                <c:pt idx="191">
                  <c:v>197</c:v>
                </c:pt>
                <c:pt idx="192">
                  <c:v>198</c:v>
                </c:pt>
                <c:pt idx="193">
                  <c:v>199</c:v>
                </c:pt>
                <c:pt idx="194">
                  <c:v>200</c:v>
                </c:pt>
                <c:pt idx="195">
                  <c:v>201</c:v>
                </c:pt>
                <c:pt idx="196">
                  <c:v>202</c:v>
                </c:pt>
                <c:pt idx="197">
                  <c:v>203</c:v>
                </c:pt>
                <c:pt idx="198">
                  <c:v>204</c:v>
                </c:pt>
                <c:pt idx="199">
                  <c:v>205</c:v>
                </c:pt>
                <c:pt idx="200">
                  <c:v>206</c:v>
                </c:pt>
                <c:pt idx="201">
                  <c:v>207</c:v>
                </c:pt>
                <c:pt idx="202">
                  <c:v>208</c:v>
                </c:pt>
                <c:pt idx="203">
                  <c:v>209</c:v>
                </c:pt>
                <c:pt idx="204">
                  <c:v>210</c:v>
                </c:pt>
                <c:pt idx="205">
                  <c:v>211</c:v>
                </c:pt>
                <c:pt idx="206">
                  <c:v>212</c:v>
                </c:pt>
                <c:pt idx="207">
                  <c:v>213</c:v>
                </c:pt>
                <c:pt idx="208">
                  <c:v>215</c:v>
                </c:pt>
                <c:pt idx="209">
                  <c:v>216</c:v>
                </c:pt>
                <c:pt idx="210">
                  <c:v>217</c:v>
                </c:pt>
                <c:pt idx="211">
                  <c:v>218</c:v>
                </c:pt>
                <c:pt idx="212">
                  <c:v>219</c:v>
                </c:pt>
                <c:pt idx="213">
                  <c:v>220</c:v>
                </c:pt>
                <c:pt idx="214">
                  <c:v>221</c:v>
                </c:pt>
                <c:pt idx="215">
                  <c:v>222</c:v>
                </c:pt>
                <c:pt idx="216">
                  <c:v>225</c:v>
                </c:pt>
                <c:pt idx="217">
                  <c:v>226</c:v>
                </c:pt>
                <c:pt idx="218">
                  <c:v>228</c:v>
                </c:pt>
                <c:pt idx="219">
                  <c:v>229</c:v>
                </c:pt>
                <c:pt idx="220">
                  <c:v>230</c:v>
                </c:pt>
                <c:pt idx="221">
                  <c:v>231</c:v>
                </c:pt>
                <c:pt idx="222">
                  <c:v>232</c:v>
                </c:pt>
                <c:pt idx="223">
                  <c:v>233</c:v>
                </c:pt>
                <c:pt idx="224">
                  <c:v>234</c:v>
                </c:pt>
                <c:pt idx="225">
                  <c:v>235</c:v>
                </c:pt>
                <c:pt idx="226">
                  <c:v>236</c:v>
                </c:pt>
                <c:pt idx="227">
                  <c:v>237</c:v>
                </c:pt>
                <c:pt idx="228">
                  <c:v>238</c:v>
                </c:pt>
                <c:pt idx="229">
                  <c:v>239</c:v>
                </c:pt>
                <c:pt idx="230">
                  <c:v>240</c:v>
                </c:pt>
                <c:pt idx="231">
                  <c:v>242</c:v>
                </c:pt>
                <c:pt idx="232">
                  <c:v>243</c:v>
                </c:pt>
                <c:pt idx="233">
                  <c:v>244</c:v>
                </c:pt>
                <c:pt idx="234">
                  <c:v>245</c:v>
                </c:pt>
                <c:pt idx="235">
                  <c:v>249</c:v>
                </c:pt>
                <c:pt idx="236">
                  <c:v>250</c:v>
                </c:pt>
                <c:pt idx="237">
                  <c:v>251</c:v>
                </c:pt>
                <c:pt idx="238">
                  <c:v>252</c:v>
                </c:pt>
                <c:pt idx="239">
                  <c:v>254</c:v>
                </c:pt>
                <c:pt idx="240">
                  <c:v>255</c:v>
                </c:pt>
                <c:pt idx="241">
                  <c:v>256</c:v>
                </c:pt>
                <c:pt idx="242">
                  <c:v>257</c:v>
                </c:pt>
                <c:pt idx="243">
                  <c:v>258</c:v>
                </c:pt>
                <c:pt idx="244">
                  <c:v>259</c:v>
                </c:pt>
                <c:pt idx="245">
                  <c:v>260</c:v>
                </c:pt>
                <c:pt idx="246">
                  <c:v>261</c:v>
                </c:pt>
                <c:pt idx="247">
                  <c:v>262</c:v>
                </c:pt>
                <c:pt idx="248">
                  <c:v>263</c:v>
                </c:pt>
                <c:pt idx="249">
                  <c:v>264</c:v>
                </c:pt>
                <c:pt idx="250">
                  <c:v>265</c:v>
                </c:pt>
                <c:pt idx="251">
                  <c:v>266</c:v>
                </c:pt>
                <c:pt idx="252">
                  <c:v>267</c:v>
                </c:pt>
                <c:pt idx="253">
                  <c:v>268</c:v>
                </c:pt>
                <c:pt idx="254">
                  <c:v>269</c:v>
                </c:pt>
                <c:pt idx="255">
                  <c:v>270</c:v>
                </c:pt>
                <c:pt idx="256">
                  <c:v>271</c:v>
                </c:pt>
                <c:pt idx="257">
                  <c:v>272</c:v>
                </c:pt>
                <c:pt idx="258">
                  <c:v>274</c:v>
                </c:pt>
                <c:pt idx="259">
                  <c:v>275</c:v>
                </c:pt>
                <c:pt idx="260">
                  <c:v>276</c:v>
                </c:pt>
                <c:pt idx="261">
                  <c:v>277</c:v>
                </c:pt>
                <c:pt idx="262">
                  <c:v>278</c:v>
                </c:pt>
                <c:pt idx="263">
                  <c:v>282</c:v>
                </c:pt>
                <c:pt idx="264">
                  <c:v>287</c:v>
                </c:pt>
                <c:pt idx="265">
                  <c:v>288</c:v>
                </c:pt>
                <c:pt idx="266">
                  <c:v>289</c:v>
                </c:pt>
                <c:pt idx="267">
                  <c:v>300</c:v>
                </c:pt>
                <c:pt idx="268">
                  <c:v>301</c:v>
                </c:pt>
                <c:pt idx="269">
                  <c:v>303</c:v>
                </c:pt>
                <c:pt idx="270">
                  <c:v>305</c:v>
                </c:pt>
                <c:pt idx="271">
                  <c:v>306</c:v>
                </c:pt>
                <c:pt idx="272">
                  <c:v>308</c:v>
                </c:pt>
                <c:pt idx="273">
                  <c:v>311</c:v>
                </c:pt>
                <c:pt idx="274">
                  <c:v>312</c:v>
                </c:pt>
                <c:pt idx="275">
                  <c:v>324</c:v>
                </c:pt>
                <c:pt idx="276">
                  <c:v>326</c:v>
                </c:pt>
                <c:pt idx="277">
                  <c:v>327</c:v>
                </c:pt>
                <c:pt idx="278">
                  <c:v>328</c:v>
                </c:pt>
                <c:pt idx="279">
                  <c:v>331</c:v>
                </c:pt>
                <c:pt idx="280">
                  <c:v>332</c:v>
                </c:pt>
                <c:pt idx="281">
                  <c:v>333</c:v>
                </c:pt>
                <c:pt idx="282">
                  <c:v>334</c:v>
                </c:pt>
                <c:pt idx="283">
                  <c:v>336</c:v>
                </c:pt>
                <c:pt idx="284">
                  <c:v>337</c:v>
                </c:pt>
                <c:pt idx="285">
                  <c:v>338</c:v>
                </c:pt>
                <c:pt idx="286">
                  <c:v>339</c:v>
                </c:pt>
                <c:pt idx="287">
                  <c:v>340</c:v>
                </c:pt>
                <c:pt idx="288">
                  <c:v>341</c:v>
                </c:pt>
                <c:pt idx="289">
                  <c:v>342</c:v>
                </c:pt>
                <c:pt idx="290">
                  <c:v>343</c:v>
                </c:pt>
                <c:pt idx="291">
                  <c:v>345</c:v>
                </c:pt>
                <c:pt idx="292">
                  <c:v>347</c:v>
                </c:pt>
                <c:pt idx="293">
                  <c:v>348</c:v>
                </c:pt>
                <c:pt idx="294">
                  <c:v>349</c:v>
                </c:pt>
                <c:pt idx="295">
                  <c:v>350</c:v>
                </c:pt>
                <c:pt idx="296">
                  <c:v>351</c:v>
                </c:pt>
                <c:pt idx="297">
                  <c:v>353</c:v>
                </c:pt>
                <c:pt idx="298">
                  <c:v>354</c:v>
                </c:pt>
                <c:pt idx="299">
                  <c:v>355</c:v>
                </c:pt>
                <c:pt idx="300">
                  <c:v>356</c:v>
                </c:pt>
                <c:pt idx="301">
                  <c:v>358</c:v>
                </c:pt>
                <c:pt idx="302">
                  <c:v>359</c:v>
                </c:pt>
                <c:pt idx="303">
                  <c:v>361</c:v>
                </c:pt>
                <c:pt idx="304">
                  <c:v>363</c:v>
                </c:pt>
                <c:pt idx="305">
                  <c:v>366</c:v>
                </c:pt>
                <c:pt idx="306">
                  <c:v>367</c:v>
                </c:pt>
                <c:pt idx="307">
                  <c:v>368</c:v>
                </c:pt>
                <c:pt idx="308">
                  <c:v>369</c:v>
                </c:pt>
                <c:pt idx="309">
                  <c:v>370</c:v>
                </c:pt>
                <c:pt idx="310">
                  <c:v>371</c:v>
                </c:pt>
                <c:pt idx="311">
                  <c:v>373</c:v>
                </c:pt>
                <c:pt idx="312">
                  <c:v>374</c:v>
                </c:pt>
                <c:pt idx="313">
                  <c:v>375</c:v>
                </c:pt>
                <c:pt idx="314">
                  <c:v>376</c:v>
                </c:pt>
                <c:pt idx="315">
                  <c:v>389</c:v>
                </c:pt>
                <c:pt idx="316">
                  <c:v>390</c:v>
                </c:pt>
                <c:pt idx="317">
                  <c:v>392</c:v>
                </c:pt>
                <c:pt idx="318">
                  <c:v>393</c:v>
                </c:pt>
                <c:pt idx="319">
                  <c:v>394</c:v>
                </c:pt>
                <c:pt idx="320">
                  <c:v>395</c:v>
                </c:pt>
                <c:pt idx="321">
                  <c:v>396</c:v>
                </c:pt>
                <c:pt idx="322">
                  <c:v>400</c:v>
                </c:pt>
                <c:pt idx="323">
                  <c:v>401</c:v>
                </c:pt>
                <c:pt idx="324">
                  <c:v>403</c:v>
                </c:pt>
                <c:pt idx="325">
                  <c:v>404</c:v>
                </c:pt>
                <c:pt idx="326">
                  <c:v>405</c:v>
                </c:pt>
                <c:pt idx="327">
                  <c:v>406</c:v>
                </c:pt>
                <c:pt idx="328">
                  <c:v>408</c:v>
                </c:pt>
                <c:pt idx="329">
                  <c:v>410</c:v>
                </c:pt>
                <c:pt idx="330">
                  <c:v>412</c:v>
                </c:pt>
                <c:pt idx="331">
                  <c:v>413</c:v>
                </c:pt>
                <c:pt idx="332">
                  <c:v>414</c:v>
                </c:pt>
                <c:pt idx="333">
                  <c:v>415</c:v>
                </c:pt>
                <c:pt idx="334">
                  <c:v>417</c:v>
                </c:pt>
                <c:pt idx="335">
                  <c:v>418</c:v>
                </c:pt>
                <c:pt idx="336">
                  <c:v>419</c:v>
                </c:pt>
                <c:pt idx="337">
                  <c:v>420</c:v>
                </c:pt>
                <c:pt idx="338">
                  <c:v>423</c:v>
                </c:pt>
                <c:pt idx="339">
                  <c:v>426</c:v>
                </c:pt>
                <c:pt idx="340">
                  <c:v>429</c:v>
                </c:pt>
                <c:pt idx="341">
                  <c:v>430</c:v>
                </c:pt>
                <c:pt idx="342">
                  <c:v>431</c:v>
                </c:pt>
                <c:pt idx="343">
                  <c:v>432</c:v>
                </c:pt>
                <c:pt idx="344">
                  <c:v>438</c:v>
                </c:pt>
                <c:pt idx="345">
                  <c:v>439</c:v>
                </c:pt>
                <c:pt idx="346">
                  <c:v>442</c:v>
                </c:pt>
                <c:pt idx="347">
                  <c:v>443</c:v>
                </c:pt>
                <c:pt idx="348">
                  <c:v>444</c:v>
                </c:pt>
                <c:pt idx="349">
                  <c:v>446</c:v>
                </c:pt>
                <c:pt idx="350">
                  <c:v>448</c:v>
                </c:pt>
                <c:pt idx="351">
                  <c:v>449</c:v>
                </c:pt>
                <c:pt idx="352">
                  <c:v>450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458</c:v>
                </c:pt>
                <c:pt idx="358">
                  <c:v>459</c:v>
                </c:pt>
                <c:pt idx="359">
                  <c:v>460</c:v>
                </c:pt>
                <c:pt idx="360">
                  <c:v>465</c:v>
                </c:pt>
                <c:pt idx="361">
                  <c:v>467</c:v>
                </c:pt>
                <c:pt idx="362">
                  <c:v>470</c:v>
                </c:pt>
                <c:pt idx="363">
                  <c:v>471</c:v>
                </c:pt>
                <c:pt idx="364">
                  <c:v>474</c:v>
                </c:pt>
                <c:pt idx="365">
                  <c:v>475</c:v>
                </c:pt>
                <c:pt idx="366">
                  <c:v>477</c:v>
                </c:pt>
                <c:pt idx="367">
                  <c:v>483</c:v>
                </c:pt>
                <c:pt idx="368">
                  <c:v>485</c:v>
                </c:pt>
                <c:pt idx="369">
                  <c:v>486</c:v>
                </c:pt>
                <c:pt idx="370">
                  <c:v>487</c:v>
                </c:pt>
                <c:pt idx="371">
                  <c:v>490</c:v>
                </c:pt>
                <c:pt idx="372">
                  <c:v>491</c:v>
                </c:pt>
                <c:pt idx="373">
                  <c:v>492</c:v>
                </c:pt>
                <c:pt idx="374">
                  <c:v>493</c:v>
                </c:pt>
                <c:pt idx="375">
                  <c:v>494</c:v>
                </c:pt>
                <c:pt idx="376">
                  <c:v>495</c:v>
                </c:pt>
                <c:pt idx="377">
                  <c:v>496</c:v>
                </c:pt>
                <c:pt idx="378">
                  <c:v>497</c:v>
                </c:pt>
                <c:pt idx="379">
                  <c:v>498</c:v>
                </c:pt>
                <c:pt idx="380">
                  <c:v>500</c:v>
                </c:pt>
                <c:pt idx="381">
                  <c:v>501</c:v>
                </c:pt>
                <c:pt idx="382">
                  <c:v>502</c:v>
                </c:pt>
                <c:pt idx="383">
                  <c:v>503</c:v>
                </c:pt>
                <c:pt idx="384">
                  <c:v>504</c:v>
                </c:pt>
                <c:pt idx="385">
                  <c:v>507</c:v>
                </c:pt>
                <c:pt idx="386">
                  <c:v>509</c:v>
                </c:pt>
                <c:pt idx="387">
                  <c:v>511</c:v>
                </c:pt>
                <c:pt idx="388">
                  <c:v>512</c:v>
                </c:pt>
                <c:pt idx="389">
                  <c:v>513</c:v>
                </c:pt>
                <c:pt idx="390">
                  <c:v>516</c:v>
                </c:pt>
                <c:pt idx="391">
                  <c:v>522</c:v>
                </c:pt>
                <c:pt idx="392">
                  <c:v>523</c:v>
                </c:pt>
                <c:pt idx="393">
                  <c:v>526</c:v>
                </c:pt>
                <c:pt idx="394">
                  <c:v>534</c:v>
                </c:pt>
                <c:pt idx="395">
                  <c:v>535</c:v>
                </c:pt>
                <c:pt idx="396">
                  <c:v>536</c:v>
                </c:pt>
                <c:pt idx="397">
                  <c:v>538</c:v>
                </c:pt>
                <c:pt idx="398">
                  <c:v>539</c:v>
                </c:pt>
                <c:pt idx="399">
                  <c:v>541</c:v>
                </c:pt>
                <c:pt idx="400">
                  <c:v>542</c:v>
                </c:pt>
                <c:pt idx="401">
                  <c:v>544</c:v>
                </c:pt>
                <c:pt idx="402">
                  <c:v>554</c:v>
                </c:pt>
                <c:pt idx="403">
                  <c:v>556</c:v>
                </c:pt>
                <c:pt idx="404">
                  <c:v>558</c:v>
                </c:pt>
                <c:pt idx="405">
                  <c:v>566</c:v>
                </c:pt>
                <c:pt idx="406">
                  <c:v>568</c:v>
                </c:pt>
                <c:pt idx="407">
                  <c:v>569</c:v>
                </c:pt>
                <c:pt idx="408">
                  <c:v>570</c:v>
                </c:pt>
                <c:pt idx="409">
                  <c:v>573</c:v>
                </c:pt>
                <c:pt idx="410">
                  <c:v>576</c:v>
                </c:pt>
                <c:pt idx="411">
                  <c:v>578</c:v>
                </c:pt>
                <c:pt idx="412">
                  <c:v>579</c:v>
                </c:pt>
                <c:pt idx="413">
                  <c:v>580</c:v>
                </c:pt>
                <c:pt idx="414">
                  <c:v>582</c:v>
                </c:pt>
                <c:pt idx="415">
                  <c:v>586</c:v>
                </c:pt>
                <c:pt idx="416">
                  <c:v>588</c:v>
                </c:pt>
                <c:pt idx="417">
                  <c:v>590</c:v>
                </c:pt>
                <c:pt idx="418">
                  <c:v>593</c:v>
                </c:pt>
                <c:pt idx="419">
                  <c:v>594</c:v>
                </c:pt>
                <c:pt idx="420">
                  <c:v>596</c:v>
                </c:pt>
                <c:pt idx="421">
                  <c:v>597</c:v>
                </c:pt>
                <c:pt idx="422">
                  <c:v>600</c:v>
                </c:pt>
                <c:pt idx="423">
                  <c:v>603</c:v>
                </c:pt>
                <c:pt idx="424">
                  <c:v>604</c:v>
                </c:pt>
                <c:pt idx="425">
                  <c:v>605</c:v>
                </c:pt>
                <c:pt idx="426">
                  <c:v>606</c:v>
                </c:pt>
                <c:pt idx="427">
                  <c:v>608</c:v>
                </c:pt>
                <c:pt idx="428">
                  <c:v>615</c:v>
                </c:pt>
                <c:pt idx="429">
                  <c:v>618</c:v>
                </c:pt>
                <c:pt idx="430">
                  <c:v>621</c:v>
                </c:pt>
                <c:pt idx="431">
                  <c:v>622</c:v>
                </c:pt>
                <c:pt idx="432">
                  <c:v>626</c:v>
                </c:pt>
                <c:pt idx="433">
                  <c:v>627</c:v>
                </c:pt>
                <c:pt idx="434">
                  <c:v>629</c:v>
                </c:pt>
                <c:pt idx="435">
                  <c:v>630</c:v>
                </c:pt>
                <c:pt idx="436">
                  <c:v>633</c:v>
                </c:pt>
                <c:pt idx="437">
                  <c:v>636</c:v>
                </c:pt>
                <c:pt idx="438">
                  <c:v>637</c:v>
                </c:pt>
                <c:pt idx="439">
                  <c:v>639</c:v>
                </c:pt>
                <c:pt idx="440">
                  <c:v>640</c:v>
                </c:pt>
                <c:pt idx="441">
                  <c:v>641</c:v>
                </c:pt>
                <c:pt idx="442">
                  <c:v>651</c:v>
                </c:pt>
                <c:pt idx="443">
                  <c:v>653</c:v>
                </c:pt>
                <c:pt idx="444">
                  <c:v>654</c:v>
                </c:pt>
                <c:pt idx="445">
                  <c:v>656</c:v>
                </c:pt>
                <c:pt idx="446">
                  <c:v>658</c:v>
                </c:pt>
                <c:pt idx="447">
                  <c:v>659</c:v>
                </c:pt>
                <c:pt idx="448">
                  <c:v>664</c:v>
                </c:pt>
                <c:pt idx="449">
                  <c:v>665</c:v>
                </c:pt>
                <c:pt idx="450">
                  <c:v>666</c:v>
                </c:pt>
                <c:pt idx="451">
                  <c:v>668</c:v>
                </c:pt>
                <c:pt idx="452">
                  <c:v>669</c:v>
                </c:pt>
                <c:pt idx="453">
                  <c:v>670</c:v>
                </c:pt>
                <c:pt idx="454">
                  <c:v>672</c:v>
                </c:pt>
                <c:pt idx="455">
                  <c:v>674</c:v>
                </c:pt>
                <c:pt idx="456">
                  <c:v>675</c:v>
                </c:pt>
              </c:numCache>
            </c:numRef>
          </c:xVal>
          <c:yVal>
            <c:numRef>
              <c:f>'Eclipse Time'!$E$2:$E$458</c:f>
              <c:numCache>
                <c:formatCode>General</c:formatCode>
                <c:ptCount val="45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16</c:v>
                </c:pt>
                <c:pt idx="32">
                  <c:v>16</c:v>
                </c:pt>
                <c:pt idx="33">
                  <c:v>17</c:v>
                </c:pt>
                <c:pt idx="34">
                  <c:v>17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14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17</c:v>
                </c:pt>
                <c:pt idx="66">
                  <c:v>17</c:v>
                </c:pt>
                <c:pt idx="67">
                  <c:v>17</c:v>
                </c:pt>
                <c:pt idx="68">
                  <c:v>17</c:v>
                </c:pt>
                <c:pt idx="69">
                  <c:v>17</c:v>
                </c:pt>
                <c:pt idx="70">
                  <c:v>17</c:v>
                </c:pt>
                <c:pt idx="71">
                  <c:v>17</c:v>
                </c:pt>
                <c:pt idx="72">
                  <c:v>17</c:v>
                </c:pt>
                <c:pt idx="73">
                  <c:v>17</c:v>
                </c:pt>
                <c:pt idx="74">
                  <c:v>17</c:v>
                </c:pt>
                <c:pt idx="75">
                  <c:v>17</c:v>
                </c:pt>
                <c:pt idx="76">
                  <c:v>17</c:v>
                </c:pt>
                <c:pt idx="77">
                  <c:v>17</c:v>
                </c:pt>
                <c:pt idx="78">
                  <c:v>17</c:v>
                </c:pt>
                <c:pt idx="79">
                  <c:v>17</c:v>
                </c:pt>
                <c:pt idx="80">
                  <c:v>17</c:v>
                </c:pt>
                <c:pt idx="81">
                  <c:v>17</c:v>
                </c:pt>
                <c:pt idx="82">
                  <c:v>17</c:v>
                </c:pt>
                <c:pt idx="83">
                  <c:v>17</c:v>
                </c:pt>
                <c:pt idx="84">
                  <c:v>17</c:v>
                </c:pt>
                <c:pt idx="85">
                  <c:v>17</c:v>
                </c:pt>
                <c:pt idx="86">
                  <c:v>15</c:v>
                </c:pt>
                <c:pt idx="87">
                  <c:v>17</c:v>
                </c:pt>
                <c:pt idx="88">
                  <c:v>17</c:v>
                </c:pt>
                <c:pt idx="89">
                  <c:v>17</c:v>
                </c:pt>
                <c:pt idx="90">
                  <c:v>17</c:v>
                </c:pt>
                <c:pt idx="91">
                  <c:v>17</c:v>
                </c:pt>
                <c:pt idx="92">
                  <c:v>17</c:v>
                </c:pt>
                <c:pt idx="93">
                  <c:v>18</c:v>
                </c:pt>
                <c:pt idx="94">
                  <c:v>17</c:v>
                </c:pt>
                <c:pt idx="95">
                  <c:v>17</c:v>
                </c:pt>
                <c:pt idx="96">
                  <c:v>17</c:v>
                </c:pt>
                <c:pt idx="97">
                  <c:v>17</c:v>
                </c:pt>
                <c:pt idx="98">
                  <c:v>17</c:v>
                </c:pt>
                <c:pt idx="99">
                  <c:v>17</c:v>
                </c:pt>
                <c:pt idx="100">
                  <c:v>17</c:v>
                </c:pt>
                <c:pt idx="101">
                  <c:v>17</c:v>
                </c:pt>
                <c:pt idx="102">
                  <c:v>17</c:v>
                </c:pt>
                <c:pt idx="103">
                  <c:v>17</c:v>
                </c:pt>
                <c:pt idx="104">
                  <c:v>17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17</c:v>
                </c:pt>
                <c:pt idx="109">
                  <c:v>17</c:v>
                </c:pt>
                <c:pt idx="110">
                  <c:v>17</c:v>
                </c:pt>
                <c:pt idx="111">
                  <c:v>17</c:v>
                </c:pt>
                <c:pt idx="112">
                  <c:v>17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15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17</c:v>
                </c:pt>
                <c:pt idx="124">
                  <c:v>17</c:v>
                </c:pt>
                <c:pt idx="125">
                  <c:v>17</c:v>
                </c:pt>
                <c:pt idx="126">
                  <c:v>17</c:v>
                </c:pt>
                <c:pt idx="127">
                  <c:v>17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13</c:v>
                </c:pt>
                <c:pt idx="139">
                  <c:v>15</c:v>
                </c:pt>
                <c:pt idx="140">
                  <c:v>13</c:v>
                </c:pt>
                <c:pt idx="141">
                  <c:v>13</c:v>
                </c:pt>
                <c:pt idx="142">
                  <c:v>13</c:v>
                </c:pt>
                <c:pt idx="143">
                  <c:v>15</c:v>
                </c:pt>
                <c:pt idx="144">
                  <c:v>15</c:v>
                </c:pt>
                <c:pt idx="145">
                  <c:v>13</c:v>
                </c:pt>
                <c:pt idx="146">
                  <c:v>13</c:v>
                </c:pt>
                <c:pt idx="147">
                  <c:v>13</c:v>
                </c:pt>
                <c:pt idx="148">
                  <c:v>13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15</c:v>
                </c:pt>
                <c:pt idx="153">
                  <c:v>13</c:v>
                </c:pt>
                <c:pt idx="154">
                  <c:v>13</c:v>
                </c:pt>
                <c:pt idx="155">
                  <c:v>15</c:v>
                </c:pt>
                <c:pt idx="156">
                  <c:v>13</c:v>
                </c:pt>
                <c:pt idx="157">
                  <c:v>15</c:v>
                </c:pt>
                <c:pt idx="158">
                  <c:v>13</c:v>
                </c:pt>
                <c:pt idx="159">
                  <c:v>13</c:v>
                </c:pt>
                <c:pt idx="160">
                  <c:v>13</c:v>
                </c:pt>
                <c:pt idx="161">
                  <c:v>13</c:v>
                </c:pt>
                <c:pt idx="162">
                  <c:v>13</c:v>
                </c:pt>
                <c:pt idx="163">
                  <c:v>13</c:v>
                </c:pt>
                <c:pt idx="164">
                  <c:v>13</c:v>
                </c:pt>
                <c:pt idx="165">
                  <c:v>13</c:v>
                </c:pt>
                <c:pt idx="166">
                  <c:v>12</c:v>
                </c:pt>
                <c:pt idx="167">
                  <c:v>12</c:v>
                </c:pt>
                <c:pt idx="168">
                  <c:v>12</c:v>
                </c:pt>
                <c:pt idx="169">
                  <c:v>12</c:v>
                </c:pt>
                <c:pt idx="170">
                  <c:v>12</c:v>
                </c:pt>
                <c:pt idx="171">
                  <c:v>12</c:v>
                </c:pt>
                <c:pt idx="172">
                  <c:v>12</c:v>
                </c:pt>
                <c:pt idx="173">
                  <c:v>12</c:v>
                </c:pt>
                <c:pt idx="174">
                  <c:v>12</c:v>
                </c:pt>
                <c:pt idx="175">
                  <c:v>13</c:v>
                </c:pt>
                <c:pt idx="176">
                  <c:v>13</c:v>
                </c:pt>
                <c:pt idx="177">
                  <c:v>13</c:v>
                </c:pt>
                <c:pt idx="178">
                  <c:v>13</c:v>
                </c:pt>
                <c:pt idx="179">
                  <c:v>14</c:v>
                </c:pt>
                <c:pt idx="180">
                  <c:v>14</c:v>
                </c:pt>
                <c:pt idx="181">
                  <c:v>14</c:v>
                </c:pt>
                <c:pt idx="182">
                  <c:v>14</c:v>
                </c:pt>
                <c:pt idx="183">
                  <c:v>14</c:v>
                </c:pt>
                <c:pt idx="184">
                  <c:v>14</c:v>
                </c:pt>
                <c:pt idx="185">
                  <c:v>14</c:v>
                </c:pt>
                <c:pt idx="186">
                  <c:v>14</c:v>
                </c:pt>
                <c:pt idx="187">
                  <c:v>14</c:v>
                </c:pt>
                <c:pt idx="188">
                  <c:v>14</c:v>
                </c:pt>
                <c:pt idx="189">
                  <c:v>14</c:v>
                </c:pt>
                <c:pt idx="190">
                  <c:v>14</c:v>
                </c:pt>
                <c:pt idx="191">
                  <c:v>14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17</c:v>
                </c:pt>
                <c:pt idx="196">
                  <c:v>15</c:v>
                </c:pt>
                <c:pt idx="197">
                  <c:v>17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16</c:v>
                </c:pt>
                <c:pt idx="206">
                  <c:v>15</c:v>
                </c:pt>
                <c:pt idx="207">
                  <c:v>16</c:v>
                </c:pt>
                <c:pt idx="208">
                  <c:v>16</c:v>
                </c:pt>
                <c:pt idx="209">
                  <c:v>16</c:v>
                </c:pt>
                <c:pt idx="210">
                  <c:v>16</c:v>
                </c:pt>
                <c:pt idx="211">
                  <c:v>16</c:v>
                </c:pt>
                <c:pt idx="212">
                  <c:v>16</c:v>
                </c:pt>
                <c:pt idx="213">
                  <c:v>16</c:v>
                </c:pt>
                <c:pt idx="214">
                  <c:v>16</c:v>
                </c:pt>
                <c:pt idx="215">
                  <c:v>16</c:v>
                </c:pt>
                <c:pt idx="216">
                  <c:v>16</c:v>
                </c:pt>
                <c:pt idx="217">
                  <c:v>16</c:v>
                </c:pt>
                <c:pt idx="218">
                  <c:v>16</c:v>
                </c:pt>
                <c:pt idx="219">
                  <c:v>16</c:v>
                </c:pt>
                <c:pt idx="220">
                  <c:v>16</c:v>
                </c:pt>
                <c:pt idx="221">
                  <c:v>17</c:v>
                </c:pt>
                <c:pt idx="222">
                  <c:v>17</c:v>
                </c:pt>
                <c:pt idx="223">
                  <c:v>17</c:v>
                </c:pt>
                <c:pt idx="224">
                  <c:v>17</c:v>
                </c:pt>
                <c:pt idx="225">
                  <c:v>17</c:v>
                </c:pt>
                <c:pt idx="226">
                  <c:v>17</c:v>
                </c:pt>
                <c:pt idx="227">
                  <c:v>17</c:v>
                </c:pt>
                <c:pt idx="228">
                  <c:v>17</c:v>
                </c:pt>
                <c:pt idx="229">
                  <c:v>17</c:v>
                </c:pt>
                <c:pt idx="230">
                  <c:v>18</c:v>
                </c:pt>
                <c:pt idx="231">
                  <c:v>20</c:v>
                </c:pt>
                <c:pt idx="232">
                  <c:v>22</c:v>
                </c:pt>
                <c:pt idx="233">
                  <c:v>22</c:v>
                </c:pt>
                <c:pt idx="234">
                  <c:v>21</c:v>
                </c:pt>
                <c:pt idx="235">
                  <c:v>22</c:v>
                </c:pt>
                <c:pt idx="236">
                  <c:v>22</c:v>
                </c:pt>
                <c:pt idx="237">
                  <c:v>16</c:v>
                </c:pt>
                <c:pt idx="238">
                  <c:v>16</c:v>
                </c:pt>
                <c:pt idx="239">
                  <c:v>16</c:v>
                </c:pt>
                <c:pt idx="240">
                  <c:v>16</c:v>
                </c:pt>
                <c:pt idx="241">
                  <c:v>18</c:v>
                </c:pt>
                <c:pt idx="242">
                  <c:v>18</c:v>
                </c:pt>
                <c:pt idx="243">
                  <c:v>18</c:v>
                </c:pt>
                <c:pt idx="244">
                  <c:v>18</c:v>
                </c:pt>
                <c:pt idx="245">
                  <c:v>17</c:v>
                </c:pt>
                <c:pt idx="246">
                  <c:v>17</c:v>
                </c:pt>
                <c:pt idx="247">
                  <c:v>17</c:v>
                </c:pt>
                <c:pt idx="248">
                  <c:v>18</c:v>
                </c:pt>
                <c:pt idx="249">
                  <c:v>18</c:v>
                </c:pt>
                <c:pt idx="250">
                  <c:v>18</c:v>
                </c:pt>
                <c:pt idx="251">
                  <c:v>19</c:v>
                </c:pt>
                <c:pt idx="252">
                  <c:v>19</c:v>
                </c:pt>
                <c:pt idx="253">
                  <c:v>18</c:v>
                </c:pt>
                <c:pt idx="254">
                  <c:v>19</c:v>
                </c:pt>
                <c:pt idx="255">
                  <c:v>19</c:v>
                </c:pt>
                <c:pt idx="256">
                  <c:v>20</c:v>
                </c:pt>
                <c:pt idx="257">
                  <c:v>19</c:v>
                </c:pt>
                <c:pt idx="258">
                  <c:v>17</c:v>
                </c:pt>
                <c:pt idx="259">
                  <c:v>17</c:v>
                </c:pt>
                <c:pt idx="260">
                  <c:v>18</c:v>
                </c:pt>
                <c:pt idx="261">
                  <c:v>18</c:v>
                </c:pt>
                <c:pt idx="262">
                  <c:v>18</c:v>
                </c:pt>
                <c:pt idx="263">
                  <c:v>18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19</c:v>
                </c:pt>
                <c:pt idx="273">
                  <c:v>21</c:v>
                </c:pt>
                <c:pt idx="274">
                  <c:v>21</c:v>
                </c:pt>
                <c:pt idx="275">
                  <c:v>21</c:v>
                </c:pt>
                <c:pt idx="276">
                  <c:v>21</c:v>
                </c:pt>
                <c:pt idx="277">
                  <c:v>20</c:v>
                </c:pt>
                <c:pt idx="278">
                  <c:v>21</c:v>
                </c:pt>
                <c:pt idx="279">
                  <c:v>21</c:v>
                </c:pt>
                <c:pt idx="280">
                  <c:v>21</c:v>
                </c:pt>
                <c:pt idx="281">
                  <c:v>21</c:v>
                </c:pt>
                <c:pt idx="282">
                  <c:v>22</c:v>
                </c:pt>
                <c:pt idx="283">
                  <c:v>23</c:v>
                </c:pt>
                <c:pt idx="284">
                  <c:v>23</c:v>
                </c:pt>
                <c:pt idx="285">
                  <c:v>24</c:v>
                </c:pt>
                <c:pt idx="286">
                  <c:v>24</c:v>
                </c:pt>
                <c:pt idx="287">
                  <c:v>24</c:v>
                </c:pt>
                <c:pt idx="288">
                  <c:v>24</c:v>
                </c:pt>
                <c:pt idx="289">
                  <c:v>25</c:v>
                </c:pt>
                <c:pt idx="290">
                  <c:v>25</c:v>
                </c:pt>
                <c:pt idx="291">
                  <c:v>25</c:v>
                </c:pt>
                <c:pt idx="292">
                  <c:v>26</c:v>
                </c:pt>
                <c:pt idx="293">
                  <c:v>26</c:v>
                </c:pt>
                <c:pt idx="294">
                  <c:v>26</c:v>
                </c:pt>
                <c:pt idx="295">
                  <c:v>26</c:v>
                </c:pt>
                <c:pt idx="296">
                  <c:v>24</c:v>
                </c:pt>
                <c:pt idx="297">
                  <c:v>24</c:v>
                </c:pt>
                <c:pt idx="298">
                  <c:v>24</c:v>
                </c:pt>
                <c:pt idx="299">
                  <c:v>24</c:v>
                </c:pt>
                <c:pt idx="300">
                  <c:v>24</c:v>
                </c:pt>
                <c:pt idx="301">
                  <c:v>25</c:v>
                </c:pt>
                <c:pt idx="302">
                  <c:v>25</c:v>
                </c:pt>
                <c:pt idx="303">
                  <c:v>25</c:v>
                </c:pt>
                <c:pt idx="304">
                  <c:v>25</c:v>
                </c:pt>
                <c:pt idx="305">
                  <c:v>25</c:v>
                </c:pt>
                <c:pt idx="306">
                  <c:v>25</c:v>
                </c:pt>
                <c:pt idx="307">
                  <c:v>26</c:v>
                </c:pt>
                <c:pt idx="308">
                  <c:v>26</c:v>
                </c:pt>
                <c:pt idx="309">
                  <c:v>27</c:v>
                </c:pt>
                <c:pt idx="310">
                  <c:v>29</c:v>
                </c:pt>
                <c:pt idx="311">
                  <c:v>29</c:v>
                </c:pt>
                <c:pt idx="312">
                  <c:v>31</c:v>
                </c:pt>
                <c:pt idx="313">
                  <c:v>32</c:v>
                </c:pt>
                <c:pt idx="314">
                  <c:v>32</c:v>
                </c:pt>
                <c:pt idx="315">
                  <c:v>32</c:v>
                </c:pt>
                <c:pt idx="316">
                  <c:v>32</c:v>
                </c:pt>
                <c:pt idx="317">
                  <c:v>32</c:v>
                </c:pt>
                <c:pt idx="318">
                  <c:v>32</c:v>
                </c:pt>
                <c:pt idx="319">
                  <c:v>32</c:v>
                </c:pt>
                <c:pt idx="320">
                  <c:v>32</c:v>
                </c:pt>
                <c:pt idx="321">
                  <c:v>32</c:v>
                </c:pt>
                <c:pt idx="322">
                  <c:v>30</c:v>
                </c:pt>
                <c:pt idx="323">
                  <c:v>30</c:v>
                </c:pt>
                <c:pt idx="324">
                  <c:v>30</c:v>
                </c:pt>
                <c:pt idx="325">
                  <c:v>30</c:v>
                </c:pt>
                <c:pt idx="326">
                  <c:v>30</c:v>
                </c:pt>
                <c:pt idx="327">
                  <c:v>30</c:v>
                </c:pt>
                <c:pt idx="328">
                  <c:v>30</c:v>
                </c:pt>
                <c:pt idx="329">
                  <c:v>30</c:v>
                </c:pt>
                <c:pt idx="330">
                  <c:v>30</c:v>
                </c:pt>
                <c:pt idx="331">
                  <c:v>32</c:v>
                </c:pt>
                <c:pt idx="332">
                  <c:v>30</c:v>
                </c:pt>
                <c:pt idx="333">
                  <c:v>32</c:v>
                </c:pt>
                <c:pt idx="334">
                  <c:v>32</c:v>
                </c:pt>
                <c:pt idx="335">
                  <c:v>30</c:v>
                </c:pt>
                <c:pt idx="336">
                  <c:v>30</c:v>
                </c:pt>
                <c:pt idx="337">
                  <c:v>30</c:v>
                </c:pt>
                <c:pt idx="338">
                  <c:v>30</c:v>
                </c:pt>
                <c:pt idx="339">
                  <c:v>30</c:v>
                </c:pt>
                <c:pt idx="340">
                  <c:v>30</c:v>
                </c:pt>
                <c:pt idx="341">
                  <c:v>30</c:v>
                </c:pt>
                <c:pt idx="342">
                  <c:v>31</c:v>
                </c:pt>
                <c:pt idx="343">
                  <c:v>30</c:v>
                </c:pt>
                <c:pt idx="344">
                  <c:v>29</c:v>
                </c:pt>
                <c:pt idx="345">
                  <c:v>30</c:v>
                </c:pt>
                <c:pt idx="346">
                  <c:v>31</c:v>
                </c:pt>
                <c:pt idx="347">
                  <c:v>31</c:v>
                </c:pt>
                <c:pt idx="348">
                  <c:v>31</c:v>
                </c:pt>
                <c:pt idx="349">
                  <c:v>29</c:v>
                </c:pt>
                <c:pt idx="350">
                  <c:v>28</c:v>
                </c:pt>
                <c:pt idx="351">
                  <c:v>28</c:v>
                </c:pt>
                <c:pt idx="352">
                  <c:v>27</c:v>
                </c:pt>
                <c:pt idx="353">
                  <c:v>27</c:v>
                </c:pt>
                <c:pt idx="354">
                  <c:v>26</c:v>
                </c:pt>
                <c:pt idx="355">
                  <c:v>26</c:v>
                </c:pt>
                <c:pt idx="356">
                  <c:v>25</c:v>
                </c:pt>
                <c:pt idx="357">
                  <c:v>25</c:v>
                </c:pt>
                <c:pt idx="358">
                  <c:v>23</c:v>
                </c:pt>
                <c:pt idx="359">
                  <c:v>23</c:v>
                </c:pt>
                <c:pt idx="360">
                  <c:v>22</c:v>
                </c:pt>
                <c:pt idx="361">
                  <c:v>22</c:v>
                </c:pt>
                <c:pt idx="362">
                  <c:v>21</c:v>
                </c:pt>
                <c:pt idx="363">
                  <c:v>21</c:v>
                </c:pt>
                <c:pt idx="364">
                  <c:v>22</c:v>
                </c:pt>
                <c:pt idx="365">
                  <c:v>20</c:v>
                </c:pt>
                <c:pt idx="366">
                  <c:v>20</c:v>
                </c:pt>
                <c:pt idx="367">
                  <c:v>21</c:v>
                </c:pt>
                <c:pt idx="368">
                  <c:v>20</c:v>
                </c:pt>
                <c:pt idx="369">
                  <c:v>20</c:v>
                </c:pt>
                <c:pt idx="370">
                  <c:v>21</c:v>
                </c:pt>
                <c:pt idx="371">
                  <c:v>23</c:v>
                </c:pt>
                <c:pt idx="372">
                  <c:v>27</c:v>
                </c:pt>
                <c:pt idx="373">
                  <c:v>25</c:v>
                </c:pt>
                <c:pt idx="374">
                  <c:v>26</c:v>
                </c:pt>
                <c:pt idx="375">
                  <c:v>26</c:v>
                </c:pt>
                <c:pt idx="376">
                  <c:v>26</c:v>
                </c:pt>
                <c:pt idx="377">
                  <c:v>26</c:v>
                </c:pt>
                <c:pt idx="378">
                  <c:v>26</c:v>
                </c:pt>
                <c:pt idx="379">
                  <c:v>26</c:v>
                </c:pt>
                <c:pt idx="380">
                  <c:v>26</c:v>
                </c:pt>
                <c:pt idx="381">
                  <c:v>26</c:v>
                </c:pt>
                <c:pt idx="382">
                  <c:v>25</c:v>
                </c:pt>
                <c:pt idx="383">
                  <c:v>25</c:v>
                </c:pt>
                <c:pt idx="384">
                  <c:v>25</c:v>
                </c:pt>
                <c:pt idx="385">
                  <c:v>26</c:v>
                </c:pt>
                <c:pt idx="386">
                  <c:v>27</c:v>
                </c:pt>
                <c:pt idx="387">
                  <c:v>26</c:v>
                </c:pt>
                <c:pt idx="388">
                  <c:v>26</c:v>
                </c:pt>
                <c:pt idx="389">
                  <c:v>26</c:v>
                </c:pt>
                <c:pt idx="390">
                  <c:v>26</c:v>
                </c:pt>
                <c:pt idx="391">
                  <c:v>26</c:v>
                </c:pt>
                <c:pt idx="392">
                  <c:v>26</c:v>
                </c:pt>
                <c:pt idx="393">
                  <c:v>26</c:v>
                </c:pt>
                <c:pt idx="394">
                  <c:v>24</c:v>
                </c:pt>
                <c:pt idx="395">
                  <c:v>23</c:v>
                </c:pt>
                <c:pt idx="396">
                  <c:v>21</c:v>
                </c:pt>
                <c:pt idx="397">
                  <c:v>20</c:v>
                </c:pt>
                <c:pt idx="398">
                  <c:v>18</c:v>
                </c:pt>
                <c:pt idx="399">
                  <c:v>20</c:v>
                </c:pt>
                <c:pt idx="400">
                  <c:v>18</c:v>
                </c:pt>
                <c:pt idx="401">
                  <c:v>16</c:v>
                </c:pt>
                <c:pt idx="402">
                  <c:v>16</c:v>
                </c:pt>
                <c:pt idx="403">
                  <c:v>16</c:v>
                </c:pt>
                <c:pt idx="404">
                  <c:v>16</c:v>
                </c:pt>
                <c:pt idx="405">
                  <c:v>16</c:v>
                </c:pt>
                <c:pt idx="406">
                  <c:v>15</c:v>
                </c:pt>
                <c:pt idx="407">
                  <c:v>14</c:v>
                </c:pt>
                <c:pt idx="408">
                  <c:v>13</c:v>
                </c:pt>
                <c:pt idx="409">
                  <c:v>13</c:v>
                </c:pt>
                <c:pt idx="410">
                  <c:v>14</c:v>
                </c:pt>
                <c:pt idx="411">
                  <c:v>13</c:v>
                </c:pt>
                <c:pt idx="412">
                  <c:v>13</c:v>
                </c:pt>
                <c:pt idx="413">
                  <c:v>15</c:v>
                </c:pt>
                <c:pt idx="414">
                  <c:v>15</c:v>
                </c:pt>
                <c:pt idx="415">
                  <c:v>13</c:v>
                </c:pt>
                <c:pt idx="416">
                  <c:v>11</c:v>
                </c:pt>
                <c:pt idx="417">
                  <c:v>11</c:v>
                </c:pt>
                <c:pt idx="418">
                  <c:v>12</c:v>
                </c:pt>
                <c:pt idx="419">
                  <c:v>8</c:v>
                </c:pt>
                <c:pt idx="420">
                  <c:v>8</c:v>
                </c:pt>
                <c:pt idx="421">
                  <c:v>6</c:v>
                </c:pt>
                <c:pt idx="422">
                  <c:v>8</c:v>
                </c:pt>
                <c:pt idx="423">
                  <c:v>9</c:v>
                </c:pt>
                <c:pt idx="424">
                  <c:v>8</c:v>
                </c:pt>
                <c:pt idx="425">
                  <c:v>9</c:v>
                </c:pt>
                <c:pt idx="426">
                  <c:v>10</c:v>
                </c:pt>
                <c:pt idx="427">
                  <c:v>8</c:v>
                </c:pt>
                <c:pt idx="428">
                  <c:v>6</c:v>
                </c:pt>
                <c:pt idx="429">
                  <c:v>7</c:v>
                </c:pt>
                <c:pt idx="430">
                  <c:v>7</c:v>
                </c:pt>
                <c:pt idx="431">
                  <c:v>3</c:v>
                </c:pt>
                <c:pt idx="432">
                  <c:v>3</c:v>
                </c:pt>
                <c:pt idx="433">
                  <c:v>4</c:v>
                </c:pt>
                <c:pt idx="434">
                  <c:v>3</c:v>
                </c:pt>
                <c:pt idx="435">
                  <c:v>5</c:v>
                </c:pt>
                <c:pt idx="436">
                  <c:v>5</c:v>
                </c:pt>
                <c:pt idx="437">
                  <c:v>5</c:v>
                </c:pt>
                <c:pt idx="438">
                  <c:v>5</c:v>
                </c:pt>
                <c:pt idx="439">
                  <c:v>5</c:v>
                </c:pt>
                <c:pt idx="440">
                  <c:v>5</c:v>
                </c:pt>
                <c:pt idx="441">
                  <c:v>5</c:v>
                </c:pt>
                <c:pt idx="442">
                  <c:v>5</c:v>
                </c:pt>
                <c:pt idx="443">
                  <c:v>3</c:v>
                </c:pt>
                <c:pt idx="444">
                  <c:v>4</c:v>
                </c:pt>
                <c:pt idx="445">
                  <c:v>3</c:v>
                </c:pt>
                <c:pt idx="446">
                  <c:v>3</c:v>
                </c:pt>
                <c:pt idx="447">
                  <c:v>2</c:v>
                </c:pt>
                <c:pt idx="448">
                  <c:v>1</c:v>
                </c:pt>
                <c:pt idx="449">
                  <c:v>3</c:v>
                </c:pt>
                <c:pt idx="450">
                  <c:v>1</c:v>
                </c:pt>
                <c:pt idx="451">
                  <c:v>2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2</c:v>
                </c:pt>
                <c:pt idx="456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'Eclipse Time'!$F$1</c:f>
              <c:strCache>
                <c:ptCount val="1"/>
                <c:pt idx="0">
                  <c:v>techsoft</c:v>
                </c:pt>
              </c:strCache>
            </c:strRef>
          </c:tx>
          <c:marker>
            <c:symbol val="none"/>
          </c:marker>
          <c:xVal>
            <c:numRef>
              <c:f>'Eclipse Time'!$A$2:$A$458</c:f>
              <c:numCache>
                <c:formatCode>General</c:formatCode>
                <c:ptCount val="45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128</c:v>
                </c:pt>
                <c:pt idx="125">
                  <c:v>129</c:v>
                </c:pt>
                <c:pt idx="126">
                  <c:v>130</c:v>
                </c:pt>
                <c:pt idx="127">
                  <c:v>131</c:v>
                </c:pt>
                <c:pt idx="128">
                  <c:v>132</c:v>
                </c:pt>
                <c:pt idx="129">
                  <c:v>133</c:v>
                </c:pt>
                <c:pt idx="130">
                  <c:v>134</c:v>
                </c:pt>
                <c:pt idx="131">
                  <c:v>135</c:v>
                </c:pt>
                <c:pt idx="132">
                  <c:v>136</c:v>
                </c:pt>
                <c:pt idx="133">
                  <c:v>137</c:v>
                </c:pt>
                <c:pt idx="134">
                  <c:v>138</c:v>
                </c:pt>
                <c:pt idx="135">
                  <c:v>139</c:v>
                </c:pt>
                <c:pt idx="136">
                  <c:v>140</c:v>
                </c:pt>
                <c:pt idx="137">
                  <c:v>141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150</c:v>
                </c:pt>
                <c:pt idx="147">
                  <c:v>151</c:v>
                </c:pt>
                <c:pt idx="148">
                  <c:v>152</c:v>
                </c:pt>
                <c:pt idx="149">
                  <c:v>153</c:v>
                </c:pt>
                <c:pt idx="150">
                  <c:v>154</c:v>
                </c:pt>
                <c:pt idx="151">
                  <c:v>155</c:v>
                </c:pt>
                <c:pt idx="152">
                  <c:v>157</c:v>
                </c:pt>
                <c:pt idx="153">
                  <c:v>158</c:v>
                </c:pt>
                <c:pt idx="154">
                  <c:v>159</c:v>
                </c:pt>
                <c:pt idx="155">
                  <c:v>160</c:v>
                </c:pt>
                <c:pt idx="156">
                  <c:v>161</c:v>
                </c:pt>
                <c:pt idx="157">
                  <c:v>162</c:v>
                </c:pt>
                <c:pt idx="158">
                  <c:v>163</c:v>
                </c:pt>
                <c:pt idx="159">
                  <c:v>165</c:v>
                </c:pt>
                <c:pt idx="160">
                  <c:v>166</c:v>
                </c:pt>
                <c:pt idx="161">
                  <c:v>167</c:v>
                </c:pt>
                <c:pt idx="162">
                  <c:v>168</c:v>
                </c:pt>
                <c:pt idx="163">
                  <c:v>169</c:v>
                </c:pt>
                <c:pt idx="164">
                  <c:v>170</c:v>
                </c:pt>
                <c:pt idx="165">
                  <c:v>171</c:v>
                </c:pt>
                <c:pt idx="166">
                  <c:v>172</c:v>
                </c:pt>
                <c:pt idx="167">
                  <c:v>173</c:v>
                </c:pt>
                <c:pt idx="168">
                  <c:v>174</c:v>
                </c:pt>
                <c:pt idx="169">
                  <c:v>175</c:v>
                </c:pt>
                <c:pt idx="170">
                  <c:v>176</c:v>
                </c:pt>
                <c:pt idx="171">
                  <c:v>177</c:v>
                </c:pt>
                <c:pt idx="172">
                  <c:v>178</c:v>
                </c:pt>
                <c:pt idx="173">
                  <c:v>179</c:v>
                </c:pt>
                <c:pt idx="174">
                  <c:v>180</c:v>
                </c:pt>
                <c:pt idx="175">
                  <c:v>181</c:v>
                </c:pt>
                <c:pt idx="176">
                  <c:v>182</c:v>
                </c:pt>
                <c:pt idx="177">
                  <c:v>183</c:v>
                </c:pt>
                <c:pt idx="178">
                  <c:v>184</c:v>
                </c:pt>
                <c:pt idx="179">
                  <c:v>185</c:v>
                </c:pt>
                <c:pt idx="180">
                  <c:v>186</c:v>
                </c:pt>
                <c:pt idx="181">
                  <c:v>187</c:v>
                </c:pt>
                <c:pt idx="182">
                  <c:v>188</c:v>
                </c:pt>
                <c:pt idx="183">
                  <c:v>189</c:v>
                </c:pt>
                <c:pt idx="184">
                  <c:v>190</c:v>
                </c:pt>
                <c:pt idx="185">
                  <c:v>191</c:v>
                </c:pt>
                <c:pt idx="186">
                  <c:v>192</c:v>
                </c:pt>
                <c:pt idx="187">
                  <c:v>193</c:v>
                </c:pt>
                <c:pt idx="188">
                  <c:v>194</c:v>
                </c:pt>
                <c:pt idx="189">
                  <c:v>195</c:v>
                </c:pt>
                <c:pt idx="190">
                  <c:v>196</c:v>
                </c:pt>
                <c:pt idx="191">
                  <c:v>197</c:v>
                </c:pt>
                <c:pt idx="192">
                  <c:v>198</c:v>
                </c:pt>
                <c:pt idx="193">
                  <c:v>199</c:v>
                </c:pt>
                <c:pt idx="194">
                  <c:v>200</c:v>
                </c:pt>
                <c:pt idx="195">
                  <c:v>201</c:v>
                </c:pt>
                <c:pt idx="196">
                  <c:v>202</c:v>
                </c:pt>
                <c:pt idx="197">
                  <c:v>203</c:v>
                </c:pt>
                <c:pt idx="198">
                  <c:v>204</c:v>
                </c:pt>
                <c:pt idx="199">
                  <c:v>205</c:v>
                </c:pt>
                <c:pt idx="200">
                  <c:v>206</c:v>
                </c:pt>
                <c:pt idx="201">
                  <c:v>207</c:v>
                </c:pt>
                <c:pt idx="202">
                  <c:v>208</c:v>
                </c:pt>
                <c:pt idx="203">
                  <c:v>209</c:v>
                </c:pt>
                <c:pt idx="204">
                  <c:v>210</c:v>
                </c:pt>
                <c:pt idx="205">
                  <c:v>211</c:v>
                </c:pt>
                <c:pt idx="206">
                  <c:v>212</c:v>
                </c:pt>
                <c:pt idx="207">
                  <c:v>213</c:v>
                </c:pt>
                <c:pt idx="208">
                  <c:v>215</c:v>
                </c:pt>
                <c:pt idx="209">
                  <c:v>216</c:v>
                </c:pt>
                <c:pt idx="210">
                  <c:v>217</c:v>
                </c:pt>
                <c:pt idx="211">
                  <c:v>218</c:v>
                </c:pt>
                <c:pt idx="212">
                  <c:v>219</c:v>
                </c:pt>
                <c:pt idx="213">
                  <c:v>220</c:v>
                </c:pt>
                <c:pt idx="214">
                  <c:v>221</c:v>
                </c:pt>
                <c:pt idx="215">
                  <c:v>222</c:v>
                </c:pt>
                <c:pt idx="216">
                  <c:v>225</c:v>
                </c:pt>
                <c:pt idx="217">
                  <c:v>226</c:v>
                </c:pt>
                <c:pt idx="218">
                  <c:v>228</c:v>
                </c:pt>
                <c:pt idx="219">
                  <c:v>229</c:v>
                </c:pt>
                <c:pt idx="220">
                  <c:v>230</c:v>
                </c:pt>
                <c:pt idx="221">
                  <c:v>231</c:v>
                </c:pt>
                <c:pt idx="222">
                  <c:v>232</c:v>
                </c:pt>
                <c:pt idx="223">
                  <c:v>233</c:v>
                </c:pt>
                <c:pt idx="224">
                  <c:v>234</c:v>
                </c:pt>
                <c:pt idx="225">
                  <c:v>235</c:v>
                </c:pt>
                <c:pt idx="226">
                  <c:v>236</c:v>
                </c:pt>
                <c:pt idx="227">
                  <c:v>237</c:v>
                </c:pt>
                <c:pt idx="228">
                  <c:v>238</c:v>
                </c:pt>
                <c:pt idx="229">
                  <c:v>239</c:v>
                </c:pt>
                <c:pt idx="230">
                  <c:v>240</c:v>
                </c:pt>
                <c:pt idx="231">
                  <c:v>242</c:v>
                </c:pt>
                <c:pt idx="232">
                  <c:v>243</c:v>
                </c:pt>
                <c:pt idx="233">
                  <c:v>244</c:v>
                </c:pt>
                <c:pt idx="234">
                  <c:v>245</c:v>
                </c:pt>
                <c:pt idx="235">
                  <c:v>249</c:v>
                </c:pt>
                <c:pt idx="236">
                  <c:v>250</c:v>
                </c:pt>
                <c:pt idx="237">
                  <c:v>251</c:v>
                </c:pt>
                <c:pt idx="238">
                  <c:v>252</c:v>
                </c:pt>
                <c:pt idx="239">
                  <c:v>254</c:v>
                </c:pt>
                <c:pt idx="240">
                  <c:v>255</c:v>
                </c:pt>
                <c:pt idx="241">
                  <c:v>256</c:v>
                </c:pt>
                <c:pt idx="242">
                  <c:v>257</c:v>
                </c:pt>
                <c:pt idx="243">
                  <c:v>258</c:v>
                </c:pt>
                <c:pt idx="244">
                  <c:v>259</c:v>
                </c:pt>
                <c:pt idx="245">
                  <c:v>260</c:v>
                </c:pt>
                <c:pt idx="246">
                  <c:v>261</c:v>
                </c:pt>
                <c:pt idx="247">
                  <c:v>262</c:v>
                </c:pt>
                <c:pt idx="248">
                  <c:v>263</c:v>
                </c:pt>
                <c:pt idx="249">
                  <c:v>264</c:v>
                </c:pt>
                <c:pt idx="250">
                  <c:v>265</c:v>
                </c:pt>
                <c:pt idx="251">
                  <c:v>266</c:v>
                </c:pt>
                <c:pt idx="252">
                  <c:v>267</c:v>
                </c:pt>
                <c:pt idx="253">
                  <c:v>268</c:v>
                </c:pt>
                <c:pt idx="254">
                  <c:v>269</c:v>
                </c:pt>
                <c:pt idx="255">
                  <c:v>270</c:v>
                </c:pt>
                <c:pt idx="256">
                  <c:v>271</c:v>
                </c:pt>
                <c:pt idx="257">
                  <c:v>272</c:v>
                </c:pt>
                <c:pt idx="258">
                  <c:v>274</c:v>
                </c:pt>
                <c:pt idx="259">
                  <c:v>275</c:v>
                </c:pt>
                <c:pt idx="260">
                  <c:v>276</c:v>
                </c:pt>
                <c:pt idx="261">
                  <c:v>277</c:v>
                </c:pt>
                <c:pt idx="262">
                  <c:v>278</c:v>
                </c:pt>
                <c:pt idx="263">
                  <c:v>282</c:v>
                </c:pt>
                <c:pt idx="264">
                  <c:v>287</c:v>
                </c:pt>
                <c:pt idx="265">
                  <c:v>288</c:v>
                </c:pt>
                <c:pt idx="266">
                  <c:v>289</c:v>
                </c:pt>
                <c:pt idx="267">
                  <c:v>300</c:v>
                </c:pt>
                <c:pt idx="268">
                  <c:v>301</c:v>
                </c:pt>
                <c:pt idx="269">
                  <c:v>303</c:v>
                </c:pt>
                <c:pt idx="270">
                  <c:v>305</c:v>
                </c:pt>
                <c:pt idx="271">
                  <c:v>306</c:v>
                </c:pt>
                <c:pt idx="272">
                  <c:v>308</c:v>
                </c:pt>
                <c:pt idx="273">
                  <c:v>311</c:v>
                </c:pt>
                <c:pt idx="274">
                  <c:v>312</c:v>
                </c:pt>
                <c:pt idx="275">
                  <c:v>324</c:v>
                </c:pt>
                <c:pt idx="276">
                  <c:v>326</c:v>
                </c:pt>
                <c:pt idx="277">
                  <c:v>327</c:v>
                </c:pt>
                <c:pt idx="278">
                  <c:v>328</c:v>
                </c:pt>
                <c:pt idx="279">
                  <c:v>331</c:v>
                </c:pt>
                <c:pt idx="280">
                  <c:v>332</c:v>
                </c:pt>
                <c:pt idx="281">
                  <c:v>333</c:v>
                </c:pt>
                <c:pt idx="282">
                  <c:v>334</c:v>
                </c:pt>
                <c:pt idx="283">
                  <c:v>336</c:v>
                </c:pt>
                <c:pt idx="284">
                  <c:v>337</c:v>
                </c:pt>
                <c:pt idx="285">
                  <c:v>338</c:v>
                </c:pt>
                <c:pt idx="286">
                  <c:v>339</c:v>
                </c:pt>
                <c:pt idx="287">
                  <c:v>340</c:v>
                </c:pt>
                <c:pt idx="288">
                  <c:v>341</c:v>
                </c:pt>
                <c:pt idx="289">
                  <c:v>342</c:v>
                </c:pt>
                <c:pt idx="290">
                  <c:v>343</c:v>
                </c:pt>
                <c:pt idx="291">
                  <c:v>345</c:v>
                </c:pt>
                <c:pt idx="292">
                  <c:v>347</c:v>
                </c:pt>
                <c:pt idx="293">
                  <c:v>348</c:v>
                </c:pt>
                <c:pt idx="294">
                  <c:v>349</c:v>
                </c:pt>
                <c:pt idx="295">
                  <c:v>350</c:v>
                </c:pt>
                <c:pt idx="296">
                  <c:v>351</c:v>
                </c:pt>
                <c:pt idx="297">
                  <c:v>353</c:v>
                </c:pt>
                <c:pt idx="298">
                  <c:v>354</c:v>
                </c:pt>
                <c:pt idx="299">
                  <c:v>355</c:v>
                </c:pt>
                <c:pt idx="300">
                  <c:v>356</c:v>
                </c:pt>
                <c:pt idx="301">
                  <c:v>358</c:v>
                </c:pt>
                <c:pt idx="302">
                  <c:v>359</c:v>
                </c:pt>
                <c:pt idx="303">
                  <c:v>361</c:v>
                </c:pt>
                <c:pt idx="304">
                  <c:v>363</c:v>
                </c:pt>
                <c:pt idx="305">
                  <c:v>366</c:v>
                </c:pt>
                <c:pt idx="306">
                  <c:v>367</c:v>
                </c:pt>
                <c:pt idx="307">
                  <c:v>368</c:v>
                </c:pt>
                <c:pt idx="308">
                  <c:v>369</c:v>
                </c:pt>
                <c:pt idx="309">
                  <c:v>370</c:v>
                </c:pt>
                <c:pt idx="310">
                  <c:v>371</c:v>
                </c:pt>
                <c:pt idx="311">
                  <c:v>373</c:v>
                </c:pt>
                <c:pt idx="312">
                  <c:v>374</c:v>
                </c:pt>
                <c:pt idx="313">
                  <c:v>375</c:v>
                </c:pt>
                <c:pt idx="314">
                  <c:v>376</c:v>
                </c:pt>
                <c:pt idx="315">
                  <c:v>389</c:v>
                </c:pt>
                <c:pt idx="316">
                  <c:v>390</c:v>
                </c:pt>
                <c:pt idx="317">
                  <c:v>392</c:v>
                </c:pt>
                <c:pt idx="318">
                  <c:v>393</c:v>
                </c:pt>
                <c:pt idx="319">
                  <c:v>394</c:v>
                </c:pt>
                <c:pt idx="320">
                  <c:v>395</c:v>
                </c:pt>
                <c:pt idx="321">
                  <c:v>396</c:v>
                </c:pt>
                <c:pt idx="322">
                  <c:v>400</c:v>
                </c:pt>
                <c:pt idx="323">
                  <c:v>401</c:v>
                </c:pt>
                <c:pt idx="324">
                  <c:v>403</c:v>
                </c:pt>
                <c:pt idx="325">
                  <c:v>404</c:v>
                </c:pt>
                <c:pt idx="326">
                  <c:v>405</c:v>
                </c:pt>
                <c:pt idx="327">
                  <c:v>406</c:v>
                </c:pt>
                <c:pt idx="328">
                  <c:v>408</c:v>
                </c:pt>
                <c:pt idx="329">
                  <c:v>410</c:v>
                </c:pt>
                <c:pt idx="330">
                  <c:v>412</c:v>
                </c:pt>
                <c:pt idx="331">
                  <c:v>413</c:v>
                </c:pt>
                <c:pt idx="332">
                  <c:v>414</c:v>
                </c:pt>
                <c:pt idx="333">
                  <c:v>415</c:v>
                </c:pt>
                <c:pt idx="334">
                  <c:v>417</c:v>
                </c:pt>
                <c:pt idx="335">
                  <c:v>418</c:v>
                </c:pt>
                <c:pt idx="336">
                  <c:v>419</c:v>
                </c:pt>
                <c:pt idx="337">
                  <c:v>420</c:v>
                </c:pt>
                <c:pt idx="338">
                  <c:v>423</c:v>
                </c:pt>
                <c:pt idx="339">
                  <c:v>426</c:v>
                </c:pt>
                <c:pt idx="340">
                  <c:v>429</c:v>
                </c:pt>
                <c:pt idx="341">
                  <c:v>430</c:v>
                </c:pt>
                <c:pt idx="342">
                  <c:v>431</c:v>
                </c:pt>
                <c:pt idx="343">
                  <c:v>432</c:v>
                </c:pt>
                <c:pt idx="344">
                  <c:v>438</c:v>
                </c:pt>
                <c:pt idx="345">
                  <c:v>439</c:v>
                </c:pt>
                <c:pt idx="346">
                  <c:v>442</c:v>
                </c:pt>
                <c:pt idx="347">
                  <c:v>443</c:v>
                </c:pt>
                <c:pt idx="348">
                  <c:v>444</c:v>
                </c:pt>
                <c:pt idx="349">
                  <c:v>446</c:v>
                </c:pt>
                <c:pt idx="350">
                  <c:v>448</c:v>
                </c:pt>
                <c:pt idx="351">
                  <c:v>449</c:v>
                </c:pt>
                <c:pt idx="352">
                  <c:v>450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458</c:v>
                </c:pt>
                <c:pt idx="358">
                  <c:v>459</c:v>
                </c:pt>
                <c:pt idx="359">
                  <c:v>460</c:v>
                </c:pt>
                <c:pt idx="360">
                  <c:v>465</c:v>
                </c:pt>
                <c:pt idx="361">
                  <c:v>467</c:v>
                </c:pt>
                <c:pt idx="362">
                  <c:v>470</c:v>
                </c:pt>
                <c:pt idx="363">
                  <c:v>471</c:v>
                </c:pt>
                <c:pt idx="364">
                  <c:v>474</c:v>
                </c:pt>
                <c:pt idx="365">
                  <c:v>475</c:v>
                </c:pt>
                <c:pt idx="366">
                  <c:v>477</c:v>
                </c:pt>
                <c:pt idx="367">
                  <c:v>483</c:v>
                </c:pt>
                <c:pt idx="368">
                  <c:v>485</c:v>
                </c:pt>
                <c:pt idx="369">
                  <c:v>486</c:v>
                </c:pt>
                <c:pt idx="370">
                  <c:v>487</c:v>
                </c:pt>
                <c:pt idx="371">
                  <c:v>490</c:v>
                </c:pt>
                <c:pt idx="372">
                  <c:v>491</c:v>
                </c:pt>
                <c:pt idx="373">
                  <c:v>492</c:v>
                </c:pt>
                <c:pt idx="374">
                  <c:v>493</c:v>
                </c:pt>
                <c:pt idx="375">
                  <c:v>494</c:v>
                </c:pt>
                <c:pt idx="376">
                  <c:v>495</c:v>
                </c:pt>
                <c:pt idx="377">
                  <c:v>496</c:v>
                </c:pt>
                <c:pt idx="378">
                  <c:v>497</c:v>
                </c:pt>
                <c:pt idx="379">
                  <c:v>498</c:v>
                </c:pt>
                <c:pt idx="380">
                  <c:v>500</c:v>
                </c:pt>
                <c:pt idx="381">
                  <c:v>501</c:v>
                </c:pt>
                <c:pt idx="382">
                  <c:v>502</c:v>
                </c:pt>
                <c:pt idx="383">
                  <c:v>503</c:v>
                </c:pt>
                <c:pt idx="384">
                  <c:v>504</c:v>
                </c:pt>
                <c:pt idx="385">
                  <c:v>507</c:v>
                </c:pt>
                <c:pt idx="386">
                  <c:v>509</c:v>
                </c:pt>
                <c:pt idx="387">
                  <c:v>511</c:v>
                </c:pt>
                <c:pt idx="388">
                  <c:v>512</c:v>
                </c:pt>
                <c:pt idx="389">
                  <c:v>513</c:v>
                </c:pt>
                <c:pt idx="390">
                  <c:v>516</c:v>
                </c:pt>
                <c:pt idx="391">
                  <c:v>522</c:v>
                </c:pt>
                <c:pt idx="392">
                  <c:v>523</c:v>
                </c:pt>
                <c:pt idx="393">
                  <c:v>526</c:v>
                </c:pt>
                <c:pt idx="394">
                  <c:v>534</c:v>
                </c:pt>
                <c:pt idx="395">
                  <c:v>535</c:v>
                </c:pt>
                <c:pt idx="396">
                  <c:v>536</c:v>
                </c:pt>
                <c:pt idx="397">
                  <c:v>538</c:v>
                </c:pt>
                <c:pt idx="398">
                  <c:v>539</c:v>
                </c:pt>
                <c:pt idx="399">
                  <c:v>541</c:v>
                </c:pt>
                <c:pt idx="400">
                  <c:v>542</c:v>
                </c:pt>
                <c:pt idx="401">
                  <c:v>544</c:v>
                </c:pt>
                <c:pt idx="402">
                  <c:v>554</c:v>
                </c:pt>
                <c:pt idx="403">
                  <c:v>556</c:v>
                </c:pt>
                <c:pt idx="404">
                  <c:v>558</c:v>
                </c:pt>
                <c:pt idx="405">
                  <c:v>566</c:v>
                </c:pt>
                <c:pt idx="406">
                  <c:v>568</c:v>
                </c:pt>
                <c:pt idx="407">
                  <c:v>569</c:v>
                </c:pt>
                <c:pt idx="408">
                  <c:v>570</c:v>
                </c:pt>
                <c:pt idx="409">
                  <c:v>573</c:v>
                </c:pt>
                <c:pt idx="410">
                  <c:v>576</c:v>
                </c:pt>
                <c:pt idx="411">
                  <c:v>578</c:v>
                </c:pt>
                <c:pt idx="412">
                  <c:v>579</c:v>
                </c:pt>
                <c:pt idx="413">
                  <c:v>580</c:v>
                </c:pt>
                <c:pt idx="414">
                  <c:v>582</c:v>
                </c:pt>
                <c:pt idx="415">
                  <c:v>586</c:v>
                </c:pt>
                <c:pt idx="416">
                  <c:v>588</c:v>
                </c:pt>
                <c:pt idx="417">
                  <c:v>590</c:v>
                </c:pt>
                <c:pt idx="418">
                  <c:v>593</c:v>
                </c:pt>
                <c:pt idx="419">
                  <c:v>594</c:v>
                </c:pt>
                <c:pt idx="420">
                  <c:v>596</c:v>
                </c:pt>
                <c:pt idx="421">
                  <c:v>597</c:v>
                </c:pt>
                <c:pt idx="422">
                  <c:v>600</c:v>
                </c:pt>
                <c:pt idx="423">
                  <c:v>603</c:v>
                </c:pt>
                <c:pt idx="424">
                  <c:v>604</c:v>
                </c:pt>
                <c:pt idx="425">
                  <c:v>605</c:v>
                </c:pt>
                <c:pt idx="426">
                  <c:v>606</c:v>
                </c:pt>
                <c:pt idx="427">
                  <c:v>608</c:v>
                </c:pt>
                <c:pt idx="428">
                  <c:v>615</c:v>
                </c:pt>
                <c:pt idx="429">
                  <c:v>618</c:v>
                </c:pt>
                <c:pt idx="430">
                  <c:v>621</c:v>
                </c:pt>
                <c:pt idx="431">
                  <c:v>622</c:v>
                </c:pt>
                <c:pt idx="432">
                  <c:v>626</c:v>
                </c:pt>
                <c:pt idx="433">
                  <c:v>627</c:v>
                </c:pt>
                <c:pt idx="434">
                  <c:v>629</c:v>
                </c:pt>
                <c:pt idx="435">
                  <c:v>630</c:v>
                </c:pt>
                <c:pt idx="436">
                  <c:v>633</c:v>
                </c:pt>
                <c:pt idx="437">
                  <c:v>636</c:v>
                </c:pt>
                <c:pt idx="438">
                  <c:v>637</c:v>
                </c:pt>
                <c:pt idx="439">
                  <c:v>639</c:v>
                </c:pt>
                <c:pt idx="440">
                  <c:v>640</c:v>
                </c:pt>
                <c:pt idx="441">
                  <c:v>641</c:v>
                </c:pt>
                <c:pt idx="442">
                  <c:v>651</c:v>
                </c:pt>
                <c:pt idx="443">
                  <c:v>653</c:v>
                </c:pt>
                <c:pt idx="444">
                  <c:v>654</c:v>
                </c:pt>
                <c:pt idx="445">
                  <c:v>656</c:v>
                </c:pt>
                <c:pt idx="446">
                  <c:v>658</c:v>
                </c:pt>
                <c:pt idx="447">
                  <c:v>659</c:v>
                </c:pt>
                <c:pt idx="448">
                  <c:v>664</c:v>
                </c:pt>
                <c:pt idx="449">
                  <c:v>665</c:v>
                </c:pt>
                <c:pt idx="450">
                  <c:v>666</c:v>
                </c:pt>
                <c:pt idx="451">
                  <c:v>668</c:v>
                </c:pt>
                <c:pt idx="452">
                  <c:v>669</c:v>
                </c:pt>
                <c:pt idx="453">
                  <c:v>670</c:v>
                </c:pt>
                <c:pt idx="454">
                  <c:v>672</c:v>
                </c:pt>
                <c:pt idx="455">
                  <c:v>674</c:v>
                </c:pt>
                <c:pt idx="456">
                  <c:v>675</c:v>
                </c:pt>
              </c:numCache>
            </c:numRef>
          </c:xVal>
          <c:yVal>
            <c:numRef>
              <c:f>'Eclipse Time'!$F$2:$F$458</c:f>
              <c:numCache>
                <c:formatCode>General</c:formatCode>
                <c:ptCount val="457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17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15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14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15</c:v>
                </c:pt>
                <c:pt idx="39">
                  <c:v>14</c:v>
                </c:pt>
                <c:pt idx="40">
                  <c:v>14</c:v>
                </c:pt>
                <c:pt idx="41">
                  <c:v>14</c:v>
                </c:pt>
                <c:pt idx="42">
                  <c:v>14</c:v>
                </c:pt>
                <c:pt idx="43">
                  <c:v>14</c:v>
                </c:pt>
                <c:pt idx="44">
                  <c:v>15</c:v>
                </c:pt>
                <c:pt idx="45">
                  <c:v>15</c:v>
                </c:pt>
                <c:pt idx="46">
                  <c:v>15</c:v>
                </c:pt>
                <c:pt idx="47">
                  <c:v>15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15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17</c:v>
                </c:pt>
                <c:pt idx="62">
                  <c:v>17</c:v>
                </c:pt>
                <c:pt idx="63">
                  <c:v>16</c:v>
                </c:pt>
                <c:pt idx="64">
                  <c:v>16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16</c:v>
                </c:pt>
                <c:pt idx="70">
                  <c:v>16</c:v>
                </c:pt>
                <c:pt idx="71">
                  <c:v>16</c:v>
                </c:pt>
                <c:pt idx="72">
                  <c:v>16</c:v>
                </c:pt>
                <c:pt idx="73">
                  <c:v>16</c:v>
                </c:pt>
                <c:pt idx="74">
                  <c:v>16</c:v>
                </c:pt>
                <c:pt idx="75">
                  <c:v>17</c:v>
                </c:pt>
                <c:pt idx="76">
                  <c:v>17</c:v>
                </c:pt>
                <c:pt idx="77">
                  <c:v>17</c:v>
                </c:pt>
                <c:pt idx="78">
                  <c:v>17</c:v>
                </c:pt>
                <c:pt idx="79">
                  <c:v>17</c:v>
                </c:pt>
                <c:pt idx="80">
                  <c:v>18</c:v>
                </c:pt>
                <c:pt idx="81">
                  <c:v>18</c:v>
                </c:pt>
                <c:pt idx="82">
                  <c:v>18</c:v>
                </c:pt>
                <c:pt idx="83">
                  <c:v>18</c:v>
                </c:pt>
                <c:pt idx="84">
                  <c:v>17</c:v>
                </c:pt>
                <c:pt idx="85">
                  <c:v>17</c:v>
                </c:pt>
                <c:pt idx="86">
                  <c:v>17</c:v>
                </c:pt>
                <c:pt idx="87">
                  <c:v>17</c:v>
                </c:pt>
                <c:pt idx="88">
                  <c:v>17</c:v>
                </c:pt>
                <c:pt idx="89">
                  <c:v>17</c:v>
                </c:pt>
                <c:pt idx="90">
                  <c:v>17</c:v>
                </c:pt>
                <c:pt idx="91">
                  <c:v>17</c:v>
                </c:pt>
                <c:pt idx="92">
                  <c:v>17</c:v>
                </c:pt>
                <c:pt idx="93">
                  <c:v>17</c:v>
                </c:pt>
                <c:pt idx="94">
                  <c:v>17</c:v>
                </c:pt>
                <c:pt idx="95">
                  <c:v>16</c:v>
                </c:pt>
                <c:pt idx="96">
                  <c:v>16</c:v>
                </c:pt>
                <c:pt idx="97">
                  <c:v>16</c:v>
                </c:pt>
                <c:pt idx="98">
                  <c:v>16</c:v>
                </c:pt>
                <c:pt idx="99">
                  <c:v>16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17</c:v>
                </c:pt>
                <c:pt idx="104">
                  <c:v>17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18</c:v>
                </c:pt>
                <c:pt idx="109">
                  <c:v>18</c:v>
                </c:pt>
                <c:pt idx="110">
                  <c:v>18</c:v>
                </c:pt>
                <c:pt idx="111">
                  <c:v>18</c:v>
                </c:pt>
                <c:pt idx="112">
                  <c:v>20</c:v>
                </c:pt>
                <c:pt idx="113">
                  <c:v>18</c:v>
                </c:pt>
                <c:pt idx="114">
                  <c:v>18</c:v>
                </c:pt>
                <c:pt idx="115">
                  <c:v>18</c:v>
                </c:pt>
                <c:pt idx="116">
                  <c:v>18</c:v>
                </c:pt>
                <c:pt idx="117">
                  <c:v>18</c:v>
                </c:pt>
                <c:pt idx="118">
                  <c:v>18</c:v>
                </c:pt>
                <c:pt idx="119">
                  <c:v>18</c:v>
                </c:pt>
                <c:pt idx="120">
                  <c:v>18</c:v>
                </c:pt>
                <c:pt idx="121">
                  <c:v>18</c:v>
                </c:pt>
                <c:pt idx="122">
                  <c:v>18</c:v>
                </c:pt>
                <c:pt idx="123">
                  <c:v>18</c:v>
                </c:pt>
                <c:pt idx="124">
                  <c:v>18</c:v>
                </c:pt>
                <c:pt idx="125">
                  <c:v>19</c:v>
                </c:pt>
                <c:pt idx="126">
                  <c:v>17</c:v>
                </c:pt>
                <c:pt idx="127">
                  <c:v>17</c:v>
                </c:pt>
                <c:pt idx="128">
                  <c:v>17</c:v>
                </c:pt>
                <c:pt idx="129">
                  <c:v>17</c:v>
                </c:pt>
                <c:pt idx="130">
                  <c:v>17</c:v>
                </c:pt>
                <c:pt idx="131">
                  <c:v>17</c:v>
                </c:pt>
                <c:pt idx="132">
                  <c:v>17</c:v>
                </c:pt>
                <c:pt idx="133">
                  <c:v>18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18</c:v>
                </c:pt>
                <c:pt idx="138">
                  <c:v>19</c:v>
                </c:pt>
                <c:pt idx="139">
                  <c:v>21</c:v>
                </c:pt>
                <c:pt idx="140">
                  <c:v>20</c:v>
                </c:pt>
                <c:pt idx="141">
                  <c:v>20</c:v>
                </c:pt>
                <c:pt idx="142">
                  <c:v>19</c:v>
                </c:pt>
                <c:pt idx="143">
                  <c:v>20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19</c:v>
                </c:pt>
                <c:pt idx="148">
                  <c:v>19</c:v>
                </c:pt>
                <c:pt idx="149">
                  <c:v>18</c:v>
                </c:pt>
                <c:pt idx="150">
                  <c:v>19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19</c:v>
                </c:pt>
                <c:pt idx="155">
                  <c:v>19</c:v>
                </c:pt>
                <c:pt idx="156">
                  <c:v>20</c:v>
                </c:pt>
                <c:pt idx="157">
                  <c:v>20</c:v>
                </c:pt>
                <c:pt idx="158">
                  <c:v>20</c:v>
                </c:pt>
                <c:pt idx="159">
                  <c:v>19</c:v>
                </c:pt>
                <c:pt idx="160">
                  <c:v>19</c:v>
                </c:pt>
                <c:pt idx="161">
                  <c:v>20</c:v>
                </c:pt>
                <c:pt idx="162">
                  <c:v>20</c:v>
                </c:pt>
                <c:pt idx="163">
                  <c:v>20</c:v>
                </c:pt>
                <c:pt idx="164">
                  <c:v>18</c:v>
                </c:pt>
                <c:pt idx="165">
                  <c:v>20</c:v>
                </c:pt>
                <c:pt idx="166">
                  <c:v>20</c:v>
                </c:pt>
                <c:pt idx="167">
                  <c:v>20</c:v>
                </c:pt>
                <c:pt idx="168">
                  <c:v>21</c:v>
                </c:pt>
                <c:pt idx="169">
                  <c:v>20</c:v>
                </c:pt>
                <c:pt idx="170">
                  <c:v>20</c:v>
                </c:pt>
                <c:pt idx="171">
                  <c:v>21</c:v>
                </c:pt>
                <c:pt idx="172">
                  <c:v>21</c:v>
                </c:pt>
                <c:pt idx="173">
                  <c:v>21</c:v>
                </c:pt>
                <c:pt idx="174">
                  <c:v>19</c:v>
                </c:pt>
                <c:pt idx="175">
                  <c:v>19</c:v>
                </c:pt>
                <c:pt idx="176">
                  <c:v>19</c:v>
                </c:pt>
                <c:pt idx="177">
                  <c:v>19</c:v>
                </c:pt>
                <c:pt idx="178">
                  <c:v>19</c:v>
                </c:pt>
                <c:pt idx="179">
                  <c:v>19</c:v>
                </c:pt>
                <c:pt idx="180">
                  <c:v>20</c:v>
                </c:pt>
                <c:pt idx="181">
                  <c:v>20</c:v>
                </c:pt>
                <c:pt idx="182">
                  <c:v>19</c:v>
                </c:pt>
                <c:pt idx="183">
                  <c:v>19</c:v>
                </c:pt>
                <c:pt idx="184">
                  <c:v>18</c:v>
                </c:pt>
                <c:pt idx="185">
                  <c:v>18</c:v>
                </c:pt>
                <c:pt idx="186">
                  <c:v>17</c:v>
                </c:pt>
                <c:pt idx="187">
                  <c:v>19</c:v>
                </c:pt>
                <c:pt idx="188">
                  <c:v>20</c:v>
                </c:pt>
                <c:pt idx="189">
                  <c:v>19</c:v>
                </c:pt>
                <c:pt idx="190">
                  <c:v>19</c:v>
                </c:pt>
                <c:pt idx="191">
                  <c:v>19</c:v>
                </c:pt>
                <c:pt idx="192">
                  <c:v>18</c:v>
                </c:pt>
                <c:pt idx="193">
                  <c:v>18</c:v>
                </c:pt>
                <c:pt idx="194">
                  <c:v>18</c:v>
                </c:pt>
                <c:pt idx="195">
                  <c:v>18</c:v>
                </c:pt>
                <c:pt idx="196">
                  <c:v>16</c:v>
                </c:pt>
                <c:pt idx="197">
                  <c:v>16</c:v>
                </c:pt>
                <c:pt idx="198">
                  <c:v>14</c:v>
                </c:pt>
                <c:pt idx="199">
                  <c:v>12</c:v>
                </c:pt>
                <c:pt idx="200">
                  <c:v>11</c:v>
                </c:pt>
                <c:pt idx="201">
                  <c:v>9</c:v>
                </c:pt>
                <c:pt idx="202">
                  <c:v>9</c:v>
                </c:pt>
                <c:pt idx="203">
                  <c:v>9</c:v>
                </c:pt>
                <c:pt idx="204">
                  <c:v>9</c:v>
                </c:pt>
                <c:pt idx="205">
                  <c:v>7</c:v>
                </c:pt>
                <c:pt idx="206">
                  <c:v>7</c:v>
                </c:pt>
                <c:pt idx="207">
                  <c:v>7</c:v>
                </c:pt>
                <c:pt idx="208">
                  <c:v>7</c:v>
                </c:pt>
                <c:pt idx="209">
                  <c:v>7</c:v>
                </c:pt>
                <c:pt idx="210">
                  <c:v>5</c:v>
                </c:pt>
                <c:pt idx="211">
                  <c:v>5</c:v>
                </c:pt>
                <c:pt idx="212">
                  <c:v>3</c:v>
                </c:pt>
                <c:pt idx="213">
                  <c:v>5</c:v>
                </c:pt>
                <c:pt idx="214">
                  <c:v>3</c:v>
                </c:pt>
                <c:pt idx="215">
                  <c:v>5</c:v>
                </c:pt>
                <c:pt idx="216">
                  <c:v>4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3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2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2</c:v>
                </c:pt>
                <c:pt idx="254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'Eclipse Time'!$G$1</c:f>
              <c:strCache>
                <c:ptCount val="1"/>
                <c:pt idx="0">
                  <c:v>madept</c:v>
                </c:pt>
              </c:strCache>
            </c:strRef>
          </c:tx>
          <c:marker>
            <c:symbol val="none"/>
          </c:marker>
          <c:xVal>
            <c:numRef>
              <c:f>'Eclipse Time'!$A$2:$A$458</c:f>
              <c:numCache>
                <c:formatCode>General</c:formatCode>
                <c:ptCount val="45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128</c:v>
                </c:pt>
                <c:pt idx="125">
                  <c:v>129</c:v>
                </c:pt>
                <c:pt idx="126">
                  <c:v>130</c:v>
                </c:pt>
                <c:pt idx="127">
                  <c:v>131</c:v>
                </c:pt>
                <c:pt idx="128">
                  <c:v>132</c:v>
                </c:pt>
                <c:pt idx="129">
                  <c:v>133</c:v>
                </c:pt>
                <c:pt idx="130">
                  <c:v>134</c:v>
                </c:pt>
                <c:pt idx="131">
                  <c:v>135</c:v>
                </c:pt>
                <c:pt idx="132">
                  <c:v>136</c:v>
                </c:pt>
                <c:pt idx="133">
                  <c:v>137</c:v>
                </c:pt>
                <c:pt idx="134">
                  <c:v>138</c:v>
                </c:pt>
                <c:pt idx="135">
                  <c:v>139</c:v>
                </c:pt>
                <c:pt idx="136">
                  <c:v>140</c:v>
                </c:pt>
                <c:pt idx="137">
                  <c:v>141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150</c:v>
                </c:pt>
                <c:pt idx="147">
                  <c:v>151</c:v>
                </c:pt>
                <c:pt idx="148">
                  <c:v>152</c:v>
                </c:pt>
                <c:pt idx="149">
                  <c:v>153</c:v>
                </c:pt>
                <c:pt idx="150">
                  <c:v>154</c:v>
                </c:pt>
                <c:pt idx="151">
                  <c:v>155</c:v>
                </c:pt>
                <c:pt idx="152">
                  <c:v>157</c:v>
                </c:pt>
                <c:pt idx="153">
                  <c:v>158</c:v>
                </c:pt>
                <c:pt idx="154">
                  <c:v>159</c:v>
                </c:pt>
                <c:pt idx="155">
                  <c:v>160</c:v>
                </c:pt>
                <c:pt idx="156">
                  <c:v>161</c:v>
                </c:pt>
                <c:pt idx="157">
                  <c:v>162</c:v>
                </c:pt>
                <c:pt idx="158">
                  <c:v>163</c:v>
                </c:pt>
                <c:pt idx="159">
                  <c:v>165</c:v>
                </c:pt>
                <c:pt idx="160">
                  <c:v>166</c:v>
                </c:pt>
                <c:pt idx="161">
                  <c:v>167</c:v>
                </c:pt>
                <c:pt idx="162">
                  <c:v>168</c:v>
                </c:pt>
                <c:pt idx="163">
                  <c:v>169</c:v>
                </c:pt>
                <c:pt idx="164">
                  <c:v>170</c:v>
                </c:pt>
                <c:pt idx="165">
                  <c:v>171</c:v>
                </c:pt>
                <c:pt idx="166">
                  <c:v>172</c:v>
                </c:pt>
                <c:pt idx="167">
                  <c:v>173</c:v>
                </c:pt>
                <c:pt idx="168">
                  <c:v>174</c:v>
                </c:pt>
                <c:pt idx="169">
                  <c:v>175</c:v>
                </c:pt>
                <c:pt idx="170">
                  <c:v>176</c:v>
                </c:pt>
                <c:pt idx="171">
                  <c:v>177</c:v>
                </c:pt>
                <c:pt idx="172">
                  <c:v>178</c:v>
                </c:pt>
                <c:pt idx="173">
                  <c:v>179</c:v>
                </c:pt>
                <c:pt idx="174">
                  <c:v>180</c:v>
                </c:pt>
                <c:pt idx="175">
                  <c:v>181</c:v>
                </c:pt>
                <c:pt idx="176">
                  <c:v>182</c:v>
                </c:pt>
                <c:pt idx="177">
                  <c:v>183</c:v>
                </c:pt>
                <c:pt idx="178">
                  <c:v>184</c:v>
                </c:pt>
                <c:pt idx="179">
                  <c:v>185</c:v>
                </c:pt>
                <c:pt idx="180">
                  <c:v>186</c:v>
                </c:pt>
                <c:pt idx="181">
                  <c:v>187</c:v>
                </c:pt>
                <c:pt idx="182">
                  <c:v>188</c:v>
                </c:pt>
                <c:pt idx="183">
                  <c:v>189</c:v>
                </c:pt>
                <c:pt idx="184">
                  <c:v>190</c:v>
                </c:pt>
                <c:pt idx="185">
                  <c:v>191</c:v>
                </c:pt>
                <c:pt idx="186">
                  <c:v>192</c:v>
                </c:pt>
                <c:pt idx="187">
                  <c:v>193</c:v>
                </c:pt>
                <c:pt idx="188">
                  <c:v>194</c:v>
                </c:pt>
                <c:pt idx="189">
                  <c:v>195</c:v>
                </c:pt>
                <c:pt idx="190">
                  <c:v>196</c:v>
                </c:pt>
                <c:pt idx="191">
                  <c:v>197</c:v>
                </c:pt>
                <c:pt idx="192">
                  <c:v>198</c:v>
                </c:pt>
                <c:pt idx="193">
                  <c:v>199</c:v>
                </c:pt>
                <c:pt idx="194">
                  <c:v>200</c:v>
                </c:pt>
                <c:pt idx="195">
                  <c:v>201</c:v>
                </c:pt>
                <c:pt idx="196">
                  <c:v>202</c:v>
                </c:pt>
                <c:pt idx="197">
                  <c:v>203</c:v>
                </c:pt>
                <c:pt idx="198">
                  <c:v>204</c:v>
                </c:pt>
                <c:pt idx="199">
                  <c:v>205</c:v>
                </c:pt>
                <c:pt idx="200">
                  <c:v>206</c:v>
                </c:pt>
                <c:pt idx="201">
                  <c:v>207</c:v>
                </c:pt>
                <c:pt idx="202">
                  <c:v>208</c:v>
                </c:pt>
                <c:pt idx="203">
                  <c:v>209</c:v>
                </c:pt>
                <c:pt idx="204">
                  <c:v>210</c:v>
                </c:pt>
                <c:pt idx="205">
                  <c:v>211</c:v>
                </c:pt>
                <c:pt idx="206">
                  <c:v>212</c:v>
                </c:pt>
                <c:pt idx="207">
                  <c:v>213</c:v>
                </c:pt>
                <c:pt idx="208">
                  <c:v>215</c:v>
                </c:pt>
                <c:pt idx="209">
                  <c:v>216</c:v>
                </c:pt>
                <c:pt idx="210">
                  <c:v>217</c:v>
                </c:pt>
                <c:pt idx="211">
                  <c:v>218</c:v>
                </c:pt>
                <c:pt idx="212">
                  <c:v>219</c:v>
                </c:pt>
                <c:pt idx="213">
                  <c:v>220</c:v>
                </c:pt>
                <c:pt idx="214">
                  <c:v>221</c:v>
                </c:pt>
                <c:pt idx="215">
                  <c:v>222</c:v>
                </c:pt>
                <c:pt idx="216">
                  <c:v>225</c:v>
                </c:pt>
                <c:pt idx="217">
                  <c:v>226</c:v>
                </c:pt>
                <c:pt idx="218">
                  <c:v>228</c:v>
                </c:pt>
                <c:pt idx="219">
                  <c:v>229</c:v>
                </c:pt>
                <c:pt idx="220">
                  <c:v>230</c:v>
                </c:pt>
                <c:pt idx="221">
                  <c:v>231</c:v>
                </c:pt>
                <c:pt idx="222">
                  <c:v>232</c:v>
                </c:pt>
                <c:pt idx="223">
                  <c:v>233</c:v>
                </c:pt>
                <c:pt idx="224">
                  <c:v>234</c:v>
                </c:pt>
                <c:pt idx="225">
                  <c:v>235</c:v>
                </c:pt>
                <c:pt idx="226">
                  <c:v>236</c:v>
                </c:pt>
                <c:pt idx="227">
                  <c:v>237</c:v>
                </c:pt>
                <c:pt idx="228">
                  <c:v>238</c:v>
                </c:pt>
                <c:pt idx="229">
                  <c:v>239</c:v>
                </c:pt>
                <c:pt idx="230">
                  <c:v>240</c:v>
                </c:pt>
                <c:pt idx="231">
                  <c:v>242</c:v>
                </c:pt>
                <c:pt idx="232">
                  <c:v>243</c:v>
                </c:pt>
                <c:pt idx="233">
                  <c:v>244</c:v>
                </c:pt>
                <c:pt idx="234">
                  <c:v>245</c:v>
                </c:pt>
                <c:pt idx="235">
                  <c:v>249</c:v>
                </c:pt>
                <c:pt idx="236">
                  <c:v>250</c:v>
                </c:pt>
                <c:pt idx="237">
                  <c:v>251</c:v>
                </c:pt>
                <c:pt idx="238">
                  <c:v>252</c:v>
                </c:pt>
                <c:pt idx="239">
                  <c:v>254</c:v>
                </c:pt>
                <c:pt idx="240">
                  <c:v>255</c:v>
                </c:pt>
                <c:pt idx="241">
                  <c:v>256</c:v>
                </c:pt>
                <c:pt idx="242">
                  <c:v>257</c:v>
                </c:pt>
                <c:pt idx="243">
                  <c:v>258</c:v>
                </c:pt>
                <c:pt idx="244">
                  <c:v>259</c:v>
                </c:pt>
                <c:pt idx="245">
                  <c:v>260</c:v>
                </c:pt>
                <c:pt idx="246">
                  <c:v>261</c:v>
                </c:pt>
                <c:pt idx="247">
                  <c:v>262</c:v>
                </c:pt>
                <c:pt idx="248">
                  <c:v>263</c:v>
                </c:pt>
                <c:pt idx="249">
                  <c:v>264</c:v>
                </c:pt>
                <c:pt idx="250">
                  <c:v>265</c:v>
                </c:pt>
                <c:pt idx="251">
                  <c:v>266</c:v>
                </c:pt>
                <c:pt idx="252">
                  <c:v>267</c:v>
                </c:pt>
                <c:pt idx="253">
                  <c:v>268</c:v>
                </c:pt>
                <c:pt idx="254">
                  <c:v>269</c:v>
                </c:pt>
                <c:pt idx="255">
                  <c:v>270</c:v>
                </c:pt>
                <c:pt idx="256">
                  <c:v>271</c:v>
                </c:pt>
                <c:pt idx="257">
                  <c:v>272</c:v>
                </c:pt>
                <c:pt idx="258">
                  <c:v>274</c:v>
                </c:pt>
                <c:pt idx="259">
                  <c:v>275</c:v>
                </c:pt>
                <c:pt idx="260">
                  <c:v>276</c:v>
                </c:pt>
                <c:pt idx="261">
                  <c:v>277</c:v>
                </c:pt>
                <c:pt idx="262">
                  <c:v>278</c:v>
                </c:pt>
                <c:pt idx="263">
                  <c:v>282</c:v>
                </c:pt>
                <c:pt idx="264">
                  <c:v>287</c:v>
                </c:pt>
                <c:pt idx="265">
                  <c:v>288</c:v>
                </c:pt>
                <c:pt idx="266">
                  <c:v>289</c:v>
                </c:pt>
                <c:pt idx="267">
                  <c:v>300</c:v>
                </c:pt>
                <c:pt idx="268">
                  <c:v>301</c:v>
                </c:pt>
                <c:pt idx="269">
                  <c:v>303</c:v>
                </c:pt>
                <c:pt idx="270">
                  <c:v>305</c:v>
                </c:pt>
                <c:pt idx="271">
                  <c:v>306</c:v>
                </c:pt>
                <c:pt idx="272">
                  <c:v>308</c:v>
                </c:pt>
                <c:pt idx="273">
                  <c:v>311</c:v>
                </c:pt>
                <c:pt idx="274">
                  <c:v>312</c:v>
                </c:pt>
                <c:pt idx="275">
                  <c:v>324</c:v>
                </c:pt>
                <c:pt idx="276">
                  <c:v>326</c:v>
                </c:pt>
                <c:pt idx="277">
                  <c:v>327</c:v>
                </c:pt>
                <c:pt idx="278">
                  <c:v>328</c:v>
                </c:pt>
                <c:pt idx="279">
                  <c:v>331</c:v>
                </c:pt>
                <c:pt idx="280">
                  <c:v>332</c:v>
                </c:pt>
                <c:pt idx="281">
                  <c:v>333</c:v>
                </c:pt>
                <c:pt idx="282">
                  <c:v>334</c:v>
                </c:pt>
                <c:pt idx="283">
                  <c:v>336</c:v>
                </c:pt>
                <c:pt idx="284">
                  <c:v>337</c:v>
                </c:pt>
                <c:pt idx="285">
                  <c:v>338</c:v>
                </c:pt>
                <c:pt idx="286">
                  <c:v>339</c:v>
                </c:pt>
                <c:pt idx="287">
                  <c:v>340</c:v>
                </c:pt>
                <c:pt idx="288">
                  <c:v>341</c:v>
                </c:pt>
                <c:pt idx="289">
                  <c:v>342</c:v>
                </c:pt>
                <c:pt idx="290">
                  <c:v>343</c:v>
                </c:pt>
                <c:pt idx="291">
                  <c:v>345</c:v>
                </c:pt>
                <c:pt idx="292">
                  <c:v>347</c:v>
                </c:pt>
                <c:pt idx="293">
                  <c:v>348</c:v>
                </c:pt>
                <c:pt idx="294">
                  <c:v>349</c:v>
                </c:pt>
                <c:pt idx="295">
                  <c:v>350</c:v>
                </c:pt>
                <c:pt idx="296">
                  <c:v>351</c:v>
                </c:pt>
                <c:pt idx="297">
                  <c:v>353</c:v>
                </c:pt>
                <c:pt idx="298">
                  <c:v>354</c:v>
                </c:pt>
                <c:pt idx="299">
                  <c:v>355</c:v>
                </c:pt>
                <c:pt idx="300">
                  <c:v>356</c:v>
                </c:pt>
                <c:pt idx="301">
                  <c:v>358</c:v>
                </c:pt>
                <c:pt idx="302">
                  <c:v>359</c:v>
                </c:pt>
                <c:pt idx="303">
                  <c:v>361</c:v>
                </c:pt>
                <c:pt idx="304">
                  <c:v>363</c:v>
                </c:pt>
                <c:pt idx="305">
                  <c:v>366</c:v>
                </c:pt>
                <c:pt idx="306">
                  <c:v>367</c:v>
                </c:pt>
                <c:pt idx="307">
                  <c:v>368</c:v>
                </c:pt>
                <c:pt idx="308">
                  <c:v>369</c:v>
                </c:pt>
                <c:pt idx="309">
                  <c:v>370</c:v>
                </c:pt>
                <c:pt idx="310">
                  <c:v>371</c:v>
                </c:pt>
                <c:pt idx="311">
                  <c:v>373</c:v>
                </c:pt>
                <c:pt idx="312">
                  <c:v>374</c:v>
                </c:pt>
                <c:pt idx="313">
                  <c:v>375</c:v>
                </c:pt>
                <c:pt idx="314">
                  <c:v>376</c:v>
                </c:pt>
                <c:pt idx="315">
                  <c:v>389</c:v>
                </c:pt>
                <c:pt idx="316">
                  <c:v>390</c:v>
                </c:pt>
                <c:pt idx="317">
                  <c:v>392</c:v>
                </c:pt>
                <c:pt idx="318">
                  <c:v>393</c:v>
                </c:pt>
                <c:pt idx="319">
                  <c:v>394</c:v>
                </c:pt>
                <c:pt idx="320">
                  <c:v>395</c:v>
                </c:pt>
                <c:pt idx="321">
                  <c:v>396</c:v>
                </c:pt>
                <c:pt idx="322">
                  <c:v>400</c:v>
                </c:pt>
                <c:pt idx="323">
                  <c:v>401</c:v>
                </c:pt>
                <c:pt idx="324">
                  <c:v>403</c:v>
                </c:pt>
                <c:pt idx="325">
                  <c:v>404</c:v>
                </c:pt>
                <c:pt idx="326">
                  <c:v>405</c:v>
                </c:pt>
                <c:pt idx="327">
                  <c:v>406</c:v>
                </c:pt>
                <c:pt idx="328">
                  <c:v>408</c:v>
                </c:pt>
                <c:pt idx="329">
                  <c:v>410</c:v>
                </c:pt>
                <c:pt idx="330">
                  <c:v>412</c:v>
                </c:pt>
                <c:pt idx="331">
                  <c:v>413</c:v>
                </c:pt>
                <c:pt idx="332">
                  <c:v>414</c:v>
                </c:pt>
                <c:pt idx="333">
                  <c:v>415</c:v>
                </c:pt>
                <c:pt idx="334">
                  <c:v>417</c:v>
                </c:pt>
                <c:pt idx="335">
                  <c:v>418</c:v>
                </c:pt>
                <c:pt idx="336">
                  <c:v>419</c:v>
                </c:pt>
                <c:pt idx="337">
                  <c:v>420</c:v>
                </c:pt>
                <c:pt idx="338">
                  <c:v>423</c:v>
                </c:pt>
                <c:pt idx="339">
                  <c:v>426</c:v>
                </c:pt>
                <c:pt idx="340">
                  <c:v>429</c:v>
                </c:pt>
                <c:pt idx="341">
                  <c:v>430</c:v>
                </c:pt>
                <c:pt idx="342">
                  <c:v>431</c:v>
                </c:pt>
                <c:pt idx="343">
                  <c:v>432</c:v>
                </c:pt>
                <c:pt idx="344">
                  <c:v>438</c:v>
                </c:pt>
                <c:pt idx="345">
                  <c:v>439</c:v>
                </c:pt>
                <c:pt idx="346">
                  <c:v>442</c:v>
                </c:pt>
                <c:pt idx="347">
                  <c:v>443</c:v>
                </c:pt>
                <c:pt idx="348">
                  <c:v>444</c:v>
                </c:pt>
                <c:pt idx="349">
                  <c:v>446</c:v>
                </c:pt>
                <c:pt idx="350">
                  <c:v>448</c:v>
                </c:pt>
                <c:pt idx="351">
                  <c:v>449</c:v>
                </c:pt>
                <c:pt idx="352">
                  <c:v>450</c:v>
                </c:pt>
                <c:pt idx="353">
                  <c:v>453</c:v>
                </c:pt>
                <c:pt idx="354">
                  <c:v>454</c:v>
                </c:pt>
                <c:pt idx="355">
                  <c:v>455</c:v>
                </c:pt>
                <c:pt idx="356">
                  <c:v>456</c:v>
                </c:pt>
                <c:pt idx="357">
                  <c:v>458</c:v>
                </c:pt>
                <c:pt idx="358">
                  <c:v>459</c:v>
                </c:pt>
                <c:pt idx="359">
                  <c:v>460</c:v>
                </c:pt>
                <c:pt idx="360">
                  <c:v>465</c:v>
                </c:pt>
                <c:pt idx="361">
                  <c:v>467</c:v>
                </c:pt>
                <c:pt idx="362">
                  <c:v>470</c:v>
                </c:pt>
                <c:pt idx="363">
                  <c:v>471</c:v>
                </c:pt>
                <c:pt idx="364">
                  <c:v>474</c:v>
                </c:pt>
                <c:pt idx="365">
                  <c:v>475</c:v>
                </c:pt>
                <c:pt idx="366">
                  <c:v>477</c:v>
                </c:pt>
                <c:pt idx="367">
                  <c:v>483</c:v>
                </c:pt>
                <c:pt idx="368">
                  <c:v>485</c:v>
                </c:pt>
                <c:pt idx="369">
                  <c:v>486</c:v>
                </c:pt>
                <c:pt idx="370">
                  <c:v>487</c:v>
                </c:pt>
                <c:pt idx="371">
                  <c:v>490</c:v>
                </c:pt>
                <c:pt idx="372">
                  <c:v>491</c:v>
                </c:pt>
                <c:pt idx="373">
                  <c:v>492</c:v>
                </c:pt>
                <c:pt idx="374">
                  <c:v>493</c:v>
                </c:pt>
                <c:pt idx="375">
                  <c:v>494</c:v>
                </c:pt>
                <c:pt idx="376">
                  <c:v>495</c:v>
                </c:pt>
                <c:pt idx="377">
                  <c:v>496</c:v>
                </c:pt>
                <c:pt idx="378">
                  <c:v>497</c:v>
                </c:pt>
                <c:pt idx="379">
                  <c:v>498</c:v>
                </c:pt>
                <c:pt idx="380">
                  <c:v>500</c:v>
                </c:pt>
                <c:pt idx="381">
                  <c:v>501</c:v>
                </c:pt>
                <c:pt idx="382">
                  <c:v>502</c:v>
                </c:pt>
                <c:pt idx="383">
                  <c:v>503</c:v>
                </c:pt>
                <c:pt idx="384">
                  <c:v>504</c:v>
                </c:pt>
                <c:pt idx="385">
                  <c:v>507</c:v>
                </c:pt>
                <c:pt idx="386">
                  <c:v>509</c:v>
                </c:pt>
                <c:pt idx="387">
                  <c:v>511</c:v>
                </c:pt>
                <c:pt idx="388">
                  <c:v>512</c:v>
                </c:pt>
                <c:pt idx="389">
                  <c:v>513</c:v>
                </c:pt>
                <c:pt idx="390">
                  <c:v>516</c:v>
                </c:pt>
                <c:pt idx="391">
                  <c:v>522</c:v>
                </c:pt>
                <c:pt idx="392">
                  <c:v>523</c:v>
                </c:pt>
                <c:pt idx="393">
                  <c:v>526</c:v>
                </c:pt>
                <c:pt idx="394">
                  <c:v>534</c:v>
                </c:pt>
                <c:pt idx="395">
                  <c:v>535</c:v>
                </c:pt>
                <c:pt idx="396">
                  <c:v>536</c:v>
                </c:pt>
                <c:pt idx="397">
                  <c:v>538</c:v>
                </c:pt>
                <c:pt idx="398">
                  <c:v>539</c:v>
                </c:pt>
                <c:pt idx="399">
                  <c:v>541</c:v>
                </c:pt>
                <c:pt idx="400">
                  <c:v>542</c:v>
                </c:pt>
                <c:pt idx="401">
                  <c:v>544</c:v>
                </c:pt>
                <c:pt idx="402">
                  <c:v>554</c:v>
                </c:pt>
                <c:pt idx="403">
                  <c:v>556</c:v>
                </c:pt>
                <c:pt idx="404">
                  <c:v>558</c:v>
                </c:pt>
                <c:pt idx="405">
                  <c:v>566</c:v>
                </c:pt>
                <c:pt idx="406">
                  <c:v>568</c:v>
                </c:pt>
                <c:pt idx="407">
                  <c:v>569</c:v>
                </c:pt>
                <c:pt idx="408">
                  <c:v>570</c:v>
                </c:pt>
                <c:pt idx="409">
                  <c:v>573</c:v>
                </c:pt>
                <c:pt idx="410">
                  <c:v>576</c:v>
                </c:pt>
                <c:pt idx="411">
                  <c:v>578</c:v>
                </c:pt>
                <c:pt idx="412">
                  <c:v>579</c:v>
                </c:pt>
                <c:pt idx="413">
                  <c:v>580</c:v>
                </c:pt>
                <c:pt idx="414">
                  <c:v>582</c:v>
                </c:pt>
                <c:pt idx="415">
                  <c:v>586</c:v>
                </c:pt>
                <c:pt idx="416">
                  <c:v>588</c:v>
                </c:pt>
                <c:pt idx="417">
                  <c:v>590</c:v>
                </c:pt>
                <c:pt idx="418">
                  <c:v>593</c:v>
                </c:pt>
                <c:pt idx="419">
                  <c:v>594</c:v>
                </c:pt>
                <c:pt idx="420">
                  <c:v>596</c:v>
                </c:pt>
                <c:pt idx="421">
                  <c:v>597</c:v>
                </c:pt>
                <c:pt idx="422">
                  <c:v>600</c:v>
                </c:pt>
                <c:pt idx="423">
                  <c:v>603</c:v>
                </c:pt>
                <c:pt idx="424">
                  <c:v>604</c:v>
                </c:pt>
                <c:pt idx="425">
                  <c:v>605</c:v>
                </c:pt>
                <c:pt idx="426">
                  <c:v>606</c:v>
                </c:pt>
                <c:pt idx="427">
                  <c:v>608</c:v>
                </c:pt>
                <c:pt idx="428">
                  <c:v>615</c:v>
                </c:pt>
                <c:pt idx="429">
                  <c:v>618</c:v>
                </c:pt>
                <c:pt idx="430">
                  <c:v>621</c:v>
                </c:pt>
                <c:pt idx="431">
                  <c:v>622</c:v>
                </c:pt>
                <c:pt idx="432">
                  <c:v>626</c:v>
                </c:pt>
                <c:pt idx="433">
                  <c:v>627</c:v>
                </c:pt>
                <c:pt idx="434">
                  <c:v>629</c:v>
                </c:pt>
                <c:pt idx="435">
                  <c:v>630</c:v>
                </c:pt>
                <c:pt idx="436">
                  <c:v>633</c:v>
                </c:pt>
                <c:pt idx="437">
                  <c:v>636</c:v>
                </c:pt>
                <c:pt idx="438">
                  <c:v>637</c:v>
                </c:pt>
                <c:pt idx="439">
                  <c:v>639</c:v>
                </c:pt>
                <c:pt idx="440">
                  <c:v>640</c:v>
                </c:pt>
                <c:pt idx="441">
                  <c:v>641</c:v>
                </c:pt>
                <c:pt idx="442">
                  <c:v>651</c:v>
                </c:pt>
                <c:pt idx="443">
                  <c:v>653</c:v>
                </c:pt>
                <c:pt idx="444">
                  <c:v>654</c:v>
                </c:pt>
                <c:pt idx="445">
                  <c:v>656</c:v>
                </c:pt>
                <c:pt idx="446">
                  <c:v>658</c:v>
                </c:pt>
                <c:pt idx="447">
                  <c:v>659</c:v>
                </c:pt>
                <c:pt idx="448">
                  <c:v>664</c:v>
                </c:pt>
                <c:pt idx="449">
                  <c:v>665</c:v>
                </c:pt>
                <c:pt idx="450">
                  <c:v>666</c:v>
                </c:pt>
                <c:pt idx="451">
                  <c:v>668</c:v>
                </c:pt>
                <c:pt idx="452">
                  <c:v>669</c:v>
                </c:pt>
                <c:pt idx="453">
                  <c:v>670</c:v>
                </c:pt>
                <c:pt idx="454">
                  <c:v>672</c:v>
                </c:pt>
                <c:pt idx="455">
                  <c:v>674</c:v>
                </c:pt>
                <c:pt idx="456">
                  <c:v>675</c:v>
                </c:pt>
              </c:numCache>
            </c:numRef>
          </c:xVal>
          <c:yVal>
            <c:numRef>
              <c:f>'Eclipse Time'!$G$2:$G$458</c:f>
              <c:numCache>
                <c:formatCode>General</c:formatCode>
                <c:ptCount val="457"/>
                <c:pt idx="0">
                  <c:v>15</c:v>
                </c:pt>
                <c:pt idx="1">
                  <c:v>15</c:v>
                </c:pt>
                <c:pt idx="2">
                  <c:v>17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11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13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14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13</c:v>
                </c:pt>
                <c:pt idx="36">
                  <c:v>12</c:v>
                </c:pt>
                <c:pt idx="37">
                  <c:v>12</c:v>
                </c:pt>
                <c:pt idx="38">
                  <c:v>10</c:v>
                </c:pt>
                <c:pt idx="39">
                  <c:v>9</c:v>
                </c:pt>
                <c:pt idx="40">
                  <c:v>9</c:v>
                </c:pt>
                <c:pt idx="41">
                  <c:v>7</c:v>
                </c:pt>
                <c:pt idx="42">
                  <c:v>7</c:v>
                </c:pt>
                <c:pt idx="43">
                  <c:v>7</c:v>
                </c:pt>
                <c:pt idx="44">
                  <c:v>8</c:v>
                </c:pt>
                <c:pt idx="45">
                  <c:v>8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7</c:v>
                </c:pt>
                <c:pt idx="51">
                  <c:v>7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7</c:v>
                </c:pt>
                <c:pt idx="57">
                  <c:v>8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8</c:v>
                </c:pt>
                <c:pt idx="68">
                  <c:v>8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7</c:v>
                </c:pt>
                <c:pt idx="75">
                  <c:v>7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4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4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4</c:v>
                </c:pt>
                <c:pt idx="91">
                  <c:v>4</c:v>
                </c:pt>
                <c:pt idx="92">
                  <c:v>2</c:v>
                </c:pt>
                <c:pt idx="93">
                  <c:v>2</c:v>
                </c:pt>
                <c:pt idx="94">
                  <c:v>4</c:v>
                </c:pt>
                <c:pt idx="95">
                  <c:v>4</c:v>
                </c:pt>
                <c:pt idx="96">
                  <c:v>2</c:v>
                </c:pt>
                <c:pt idx="97">
                  <c:v>4</c:v>
                </c:pt>
                <c:pt idx="98">
                  <c:v>3</c:v>
                </c:pt>
                <c:pt idx="99">
                  <c:v>3</c:v>
                </c:pt>
                <c:pt idx="1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20160"/>
        <c:axId val="93520640"/>
      </c:scatterChart>
      <c:valAx>
        <c:axId val="93420160"/>
        <c:scaling>
          <c:orientation val="minMax"/>
          <c:max val="72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Elapsed Time (min.)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520640"/>
        <c:crosses val="autoZero"/>
        <c:crossBetween val="midCat"/>
        <c:majorUnit val="60"/>
      </c:valAx>
      <c:valAx>
        <c:axId val="9352064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en-US" sz="1200" b="1"/>
                  <a:t>Distance to nearest solution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420160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VeriWeb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'VeriWeb Pay'!$B$1</c:f>
              <c:strCache>
                <c:ptCount val="1"/>
                <c:pt idx="0">
                  <c:v>wenkroy2</c:v>
                </c:pt>
              </c:strCache>
            </c:strRef>
          </c:tx>
          <c:marker>
            <c:symbol val="none"/>
          </c:marker>
          <c:xVal>
            <c:numRef>
              <c:f>'VeriWeb Pay'!$A$2:$A$554</c:f>
              <c:numCache>
                <c:formatCode>General</c:formatCode>
                <c:ptCount val="553"/>
                <c:pt idx="0">
                  <c:v>0</c:v>
                </c:pt>
                <c:pt idx="1">
                  <c:v>0.1</c:v>
                </c:pt>
                <c:pt idx="2">
                  <c:v>0.10349999999999999</c:v>
                </c:pt>
                <c:pt idx="3">
                  <c:v>0.164833333333333</c:v>
                </c:pt>
                <c:pt idx="4">
                  <c:v>0.18333333333333299</c:v>
                </c:pt>
                <c:pt idx="5">
                  <c:v>0.2</c:v>
                </c:pt>
                <c:pt idx="6">
                  <c:v>0.20699999999999999</c:v>
                </c:pt>
                <c:pt idx="7">
                  <c:v>0.266666666666666</c:v>
                </c:pt>
                <c:pt idx="8">
                  <c:v>0.3</c:v>
                </c:pt>
                <c:pt idx="9">
                  <c:v>0.329666666666666</c:v>
                </c:pt>
                <c:pt idx="10">
                  <c:v>0.36666666666666597</c:v>
                </c:pt>
                <c:pt idx="11">
                  <c:v>0.4</c:v>
                </c:pt>
                <c:pt idx="12">
                  <c:v>0.41399999999999998</c:v>
                </c:pt>
                <c:pt idx="13">
                  <c:v>0.4945</c:v>
                </c:pt>
                <c:pt idx="14">
                  <c:v>0.5</c:v>
                </c:pt>
                <c:pt idx="15">
                  <c:v>0.51749999999999996</c:v>
                </c:pt>
                <c:pt idx="16">
                  <c:v>0.55000000000000004</c:v>
                </c:pt>
                <c:pt idx="17">
                  <c:v>0.6</c:v>
                </c:pt>
                <c:pt idx="18">
                  <c:v>0.65933333333333299</c:v>
                </c:pt>
                <c:pt idx="19">
                  <c:v>0.7</c:v>
                </c:pt>
                <c:pt idx="20">
                  <c:v>0.72450000000000003</c:v>
                </c:pt>
                <c:pt idx="21">
                  <c:v>0.8</c:v>
                </c:pt>
                <c:pt idx="22">
                  <c:v>0.82416666666666605</c:v>
                </c:pt>
                <c:pt idx="23">
                  <c:v>0.82799999999999996</c:v>
                </c:pt>
                <c:pt idx="24">
                  <c:v>0.89999999999999902</c:v>
                </c:pt>
                <c:pt idx="25">
                  <c:v>0.91666666666666596</c:v>
                </c:pt>
                <c:pt idx="26">
                  <c:v>0.98899999999999999</c:v>
                </c:pt>
                <c:pt idx="27">
                  <c:v>1</c:v>
                </c:pt>
                <c:pt idx="28">
                  <c:v>1.06666666666666</c:v>
                </c:pt>
                <c:pt idx="29">
                  <c:v>1.0999999999999901</c:v>
                </c:pt>
                <c:pt idx="30">
                  <c:v>1.1000000000000001</c:v>
                </c:pt>
                <c:pt idx="31">
                  <c:v>1.1384999999999901</c:v>
                </c:pt>
                <c:pt idx="32">
                  <c:v>1.2</c:v>
                </c:pt>
                <c:pt idx="33">
                  <c:v>1.242</c:v>
                </c:pt>
                <c:pt idx="34">
                  <c:v>1.2833333333333301</c:v>
                </c:pt>
                <c:pt idx="35">
                  <c:v>1.3</c:v>
                </c:pt>
                <c:pt idx="36">
                  <c:v>1.31866666666666</c:v>
                </c:pt>
                <c:pt idx="37">
                  <c:v>1.3454999999999999</c:v>
                </c:pt>
                <c:pt idx="38">
                  <c:v>1.4</c:v>
                </c:pt>
                <c:pt idx="39">
                  <c:v>1.4490000000000001</c:v>
                </c:pt>
                <c:pt idx="40">
                  <c:v>1.4666666666666599</c:v>
                </c:pt>
                <c:pt idx="41">
                  <c:v>1.4835</c:v>
                </c:pt>
                <c:pt idx="42">
                  <c:v>1.5</c:v>
                </c:pt>
                <c:pt idx="43">
                  <c:v>1.5525</c:v>
                </c:pt>
                <c:pt idx="44">
                  <c:v>1.6</c:v>
                </c:pt>
                <c:pt idx="45">
                  <c:v>1.6483333333333301</c:v>
                </c:pt>
                <c:pt idx="46">
                  <c:v>1.65</c:v>
                </c:pt>
                <c:pt idx="47">
                  <c:v>1.6559999999999999</c:v>
                </c:pt>
                <c:pt idx="48">
                  <c:v>1.7</c:v>
                </c:pt>
                <c:pt idx="49">
                  <c:v>1.7594999999999901</c:v>
                </c:pt>
                <c:pt idx="50">
                  <c:v>1.7999999999999901</c:v>
                </c:pt>
                <c:pt idx="51">
                  <c:v>1.8131666666666599</c:v>
                </c:pt>
                <c:pt idx="52">
                  <c:v>1.8333333333333299</c:v>
                </c:pt>
                <c:pt idx="53">
                  <c:v>1.863</c:v>
                </c:pt>
                <c:pt idx="54">
                  <c:v>1.86666666666666</c:v>
                </c:pt>
                <c:pt idx="55">
                  <c:v>1.9</c:v>
                </c:pt>
                <c:pt idx="56">
                  <c:v>1.9664999999999999</c:v>
                </c:pt>
                <c:pt idx="57">
                  <c:v>2</c:v>
                </c:pt>
                <c:pt idx="58">
                  <c:v>2.0166666666666599</c:v>
                </c:pt>
                <c:pt idx="59">
                  <c:v>2.0999999999999899</c:v>
                </c:pt>
                <c:pt idx="60">
                  <c:v>2.1428333333333298</c:v>
                </c:pt>
                <c:pt idx="61">
                  <c:v>2.17349999999999</c:v>
                </c:pt>
                <c:pt idx="62">
                  <c:v>2.19999999999999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2.3076666666666599</c:v>
                </c:pt>
                <c:pt idx="66">
                  <c:v>2.3833333333333302</c:v>
                </c:pt>
                <c:pt idx="67">
                  <c:v>2.4</c:v>
                </c:pt>
                <c:pt idx="68">
                  <c:v>2.4</c:v>
                </c:pt>
                <c:pt idx="69">
                  <c:v>2.4725000000000001</c:v>
                </c:pt>
                <c:pt idx="70">
                  <c:v>2.484</c:v>
                </c:pt>
                <c:pt idx="71">
                  <c:v>2.5</c:v>
                </c:pt>
                <c:pt idx="72">
                  <c:v>2.5666666666666602</c:v>
                </c:pt>
                <c:pt idx="73">
                  <c:v>2.6</c:v>
                </c:pt>
                <c:pt idx="74">
                  <c:v>2.6373333333333302</c:v>
                </c:pt>
                <c:pt idx="75">
                  <c:v>2.6666666666666599</c:v>
                </c:pt>
                <c:pt idx="76">
                  <c:v>2.6909999999999998</c:v>
                </c:pt>
                <c:pt idx="77">
                  <c:v>2.7</c:v>
                </c:pt>
                <c:pt idx="78">
                  <c:v>2.75</c:v>
                </c:pt>
                <c:pt idx="79">
                  <c:v>2.7945000000000002</c:v>
                </c:pt>
                <c:pt idx="80">
                  <c:v>2.8</c:v>
                </c:pt>
                <c:pt idx="81">
                  <c:v>2.8021666666666598</c:v>
                </c:pt>
                <c:pt idx="82">
                  <c:v>2.8980000000000001</c:v>
                </c:pt>
                <c:pt idx="83">
                  <c:v>2.9</c:v>
                </c:pt>
                <c:pt idx="84">
                  <c:v>2.93333333333333</c:v>
                </c:pt>
                <c:pt idx="85">
                  <c:v>2.9670000000000001</c:v>
                </c:pt>
                <c:pt idx="86">
                  <c:v>3</c:v>
                </c:pt>
                <c:pt idx="87">
                  <c:v>3.0015000000000001</c:v>
                </c:pt>
                <c:pt idx="88">
                  <c:v>3.1</c:v>
                </c:pt>
                <c:pt idx="89">
                  <c:v>3.105</c:v>
                </c:pt>
                <c:pt idx="90">
                  <c:v>3.11666666666666</c:v>
                </c:pt>
                <c:pt idx="91">
                  <c:v>3.1318333333333301</c:v>
                </c:pt>
                <c:pt idx="92">
                  <c:v>3.2</c:v>
                </c:pt>
                <c:pt idx="93">
                  <c:v>3.2966666666666602</c:v>
                </c:pt>
                <c:pt idx="94">
                  <c:v>3.3</c:v>
                </c:pt>
                <c:pt idx="95">
                  <c:v>3.3</c:v>
                </c:pt>
                <c:pt idx="96">
                  <c:v>3.3119999999999998</c:v>
                </c:pt>
                <c:pt idx="97">
                  <c:v>3.4</c:v>
                </c:pt>
                <c:pt idx="98">
                  <c:v>3.4833333333333298</c:v>
                </c:pt>
                <c:pt idx="99">
                  <c:v>3.5</c:v>
                </c:pt>
                <c:pt idx="100">
                  <c:v>3.5189999999999899</c:v>
                </c:pt>
                <c:pt idx="101">
                  <c:v>3.5999999999999899</c:v>
                </c:pt>
                <c:pt idx="102">
                  <c:v>3.6225000000000001</c:v>
                </c:pt>
                <c:pt idx="103">
                  <c:v>3.6263333333333301</c:v>
                </c:pt>
                <c:pt idx="104">
                  <c:v>3.6666666666666599</c:v>
                </c:pt>
                <c:pt idx="105">
                  <c:v>3.7</c:v>
                </c:pt>
                <c:pt idx="106">
                  <c:v>3.726</c:v>
                </c:pt>
                <c:pt idx="107">
                  <c:v>3.7333333333333298</c:v>
                </c:pt>
                <c:pt idx="108">
                  <c:v>3.7911666666666601</c:v>
                </c:pt>
                <c:pt idx="109">
                  <c:v>3.8</c:v>
                </c:pt>
                <c:pt idx="110">
                  <c:v>3.8294999999999999</c:v>
                </c:pt>
                <c:pt idx="111">
                  <c:v>3.8499999999999899</c:v>
                </c:pt>
                <c:pt idx="112">
                  <c:v>3.9</c:v>
                </c:pt>
                <c:pt idx="113">
                  <c:v>3.956</c:v>
                </c:pt>
                <c:pt idx="114">
                  <c:v>4</c:v>
                </c:pt>
                <c:pt idx="115">
                  <c:v>4.0333333333333297</c:v>
                </c:pt>
                <c:pt idx="116">
                  <c:v>4.0999999999999996</c:v>
                </c:pt>
                <c:pt idx="117">
                  <c:v>4.12083333333333</c:v>
                </c:pt>
                <c:pt idx="118">
                  <c:v>4.1399999999999997</c:v>
                </c:pt>
                <c:pt idx="119">
                  <c:v>4.1999999999999904</c:v>
                </c:pt>
                <c:pt idx="120">
                  <c:v>4.2166666666666597</c:v>
                </c:pt>
                <c:pt idx="121">
                  <c:v>4.2435</c:v>
                </c:pt>
                <c:pt idx="122">
                  <c:v>4.2856666666666596</c:v>
                </c:pt>
                <c:pt idx="123">
                  <c:v>4.3</c:v>
                </c:pt>
                <c:pt idx="124">
                  <c:v>4.3469999999999898</c:v>
                </c:pt>
                <c:pt idx="125">
                  <c:v>4.3999999999999897</c:v>
                </c:pt>
                <c:pt idx="126">
                  <c:v>4.4000000000000004</c:v>
                </c:pt>
                <c:pt idx="127">
                  <c:v>4.4504999999999999</c:v>
                </c:pt>
                <c:pt idx="128">
                  <c:v>4.5</c:v>
                </c:pt>
                <c:pt idx="129">
                  <c:v>4.5333333333333297</c:v>
                </c:pt>
                <c:pt idx="130">
                  <c:v>4.5539999999999896</c:v>
                </c:pt>
                <c:pt idx="131">
                  <c:v>4.5833333333333304</c:v>
                </c:pt>
                <c:pt idx="132">
                  <c:v>4.5999999999999996</c:v>
                </c:pt>
                <c:pt idx="133">
                  <c:v>4.6153333333333304</c:v>
                </c:pt>
                <c:pt idx="134">
                  <c:v>4.6574999999999998</c:v>
                </c:pt>
                <c:pt idx="135">
                  <c:v>4.7</c:v>
                </c:pt>
                <c:pt idx="136">
                  <c:v>4.7666666666666604</c:v>
                </c:pt>
                <c:pt idx="137">
                  <c:v>4.78016666666666</c:v>
                </c:pt>
                <c:pt idx="138">
                  <c:v>4.8</c:v>
                </c:pt>
                <c:pt idx="139">
                  <c:v>4.8</c:v>
                </c:pt>
                <c:pt idx="140">
                  <c:v>4.8644999999999996</c:v>
                </c:pt>
                <c:pt idx="141">
                  <c:v>4.9000000000000004</c:v>
                </c:pt>
                <c:pt idx="142">
                  <c:v>4.9450000000000003</c:v>
                </c:pt>
                <c:pt idx="143">
                  <c:v>4.95</c:v>
                </c:pt>
                <c:pt idx="144">
                  <c:v>5</c:v>
                </c:pt>
                <c:pt idx="145">
                  <c:v>5.0666666666666602</c:v>
                </c:pt>
                <c:pt idx="146">
                  <c:v>5.0714999999999897</c:v>
                </c:pt>
                <c:pt idx="147">
                  <c:v>5.0999999999999996</c:v>
                </c:pt>
                <c:pt idx="148">
                  <c:v>5.1098333333333299</c:v>
                </c:pt>
                <c:pt idx="149">
                  <c:v>5.1333333333333302</c:v>
                </c:pt>
                <c:pt idx="150">
                  <c:v>5.1749999999999998</c:v>
                </c:pt>
                <c:pt idx="151">
                  <c:v>5.2</c:v>
                </c:pt>
                <c:pt idx="152">
                  <c:v>5.2746666666666604</c:v>
                </c:pt>
                <c:pt idx="153">
                  <c:v>5.2785000000000002</c:v>
                </c:pt>
                <c:pt idx="154">
                  <c:v>5.3</c:v>
                </c:pt>
                <c:pt idx="155">
                  <c:v>5.3166666666666602</c:v>
                </c:pt>
                <c:pt idx="156">
                  <c:v>5.3333333333333304</c:v>
                </c:pt>
                <c:pt idx="157">
                  <c:v>5.3819999999999997</c:v>
                </c:pt>
                <c:pt idx="158">
                  <c:v>5.4</c:v>
                </c:pt>
                <c:pt idx="159">
                  <c:v>5.4394999999999998</c:v>
                </c:pt>
                <c:pt idx="160">
                  <c:v>5.4855</c:v>
                </c:pt>
                <c:pt idx="161">
                  <c:v>5.5</c:v>
                </c:pt>
                <c:pt idx="162">
                  <c:v>5.6</c:v>
                </c:pt>
                <c:pt idx="163">
                  <c:v>5.6043333333333303</c:v>
                </c:pt>
                <c:pt idx="164">
                  <c:v>5.68333333333333</c:v>
                </c:pt>
                <c:pt idx="165">
                  <c:v>5.6924999999999999</c:v>
                </c:pt>
                <c:pt idx="166">
                  <c:v>5.6999999999999904</c:v>
                </c:pt>
                <c:pt idx="167">
                  <c:v>5.7691666666666599</c:v>
                </c:pt>
                <c:pt idx="168">
                  <c:v>5.8</c:v>
                </c:pt>
                <c:pt idx="169">
                  <c:v>5.86666666666666</c:v>
                </c:pt>
                <c:pt idx="170">
                  <c:v>5.8994999999999997</c:v>
                </c:pt>
                <c:pt idx="171">
                  <c:v>5.8999999999999897</c:v>
                </c:pt>
                <c:pt idx="172">
                  <c:v>5.9340000000000002</c:v>
                </c:pt>
                <c:pt idx="173">
                  <c:v>6</c:v>
                </c:pt>
                <c:pt idx="174">
                  <c:v>6.0030000000000001</c:v>
                </c:pt>
                <c:pt idx="175">
                  <c:v>6.05</c:v>
                </c:pt>
                <c:pt idx="176">
                  <c:v>6.1</c:v>
                </c:pt>
                <c:pt idx="177">
                  <c:v>6.1064999999999996</c:v>
                </c:pt>
                <c:pt idx="178">
                  <c:v>6.2</c:v>
                </c:pt>
                <c:pt idx="179">
                  <c:v>6.2333333333333298</c:v>
                </c:pt>
                <c:pt idx="180">
                  <c:v>6.2636666666666603</c:v>
                </c:pt>
                <c:pt idx="181">
                  <c:v>6.3</c:v>
                </c:pt>
                <c:pt idx="182">
                  <c:v>6.3134999999999897</c:v>
                </c:pt>
                <c:pt idx="183">
                  <c:v>6.4</c:v>
                </c:pt>
                <c:pt idx="184">
                  <c:v>6.4166666666666599</c:v>
                </c:pt>
                <c:pt idx="185">
                  <c:v>6.4169999999999998</c:v>
                </c:pt>
                <c:pt idx="186">
                  <c:v>6.4284999999999997</c:v>
                </c:pt>
                <c:pt idx="187">
                  <c:v>6.5</c:v>
                </c:pt>
                <c:pt idx="188">
                  <c:v>6.5205000000000002</c:v>
                </c:pt>
                <c:pt idx="189">
                  <c:v>6.5933333333333302</c:v>
                </c:pt>
                <c:pt idx="190">
                  <c:v>6.6</c:v>
                </c:pt>
                <c:pt idx="191">
                  <c:v>6.6</c:v>
                </c:pt>
                <c:pt idx="192">
                  <c:v>6.7</c:v>
                </c:pt>
                <c:pt idx="193">
                  <c:v>6.7274999999999903</c:v>
                </c:pt>
                <c:pt idx="194">
                  <c:v>6.7581666666666598</c:v>
                </c:pt>
                <c:pt idx="195">
                  <c:v>6.7833333333333297</c:v>
                </c:pt>
                <c:pt idx="196">
                  <c:v>6.8310000000000004</c:v>
                </c:pt>
                <c:pt idx="197">
                  <c:v>6.8999999999999897</c:v>
                </c:pt>
                <c:pt idx="198">
                  <c:v>6.923</c:v>
                </c:pt>
                <c:pt idx="199">
                  <c:v>6.93333333333333</c:v>
                </c:pt>
                <c:pt idx="200">
                  <c:v>6.9344999999999999</c:v>
                </c:pt>
                <c:pt idx="201">
                  <c:v>6.9666666666666597</c:v>
                </c:pt>
                <c:pt idx="202">
                  <c:v>7</c:v>
                </c:pt>
                <c:pt idx="203">
                  <c:v>7.1</c:v>
                </c:pt>
                <c:pt idx="204">
                  <c:v>7.15</c:v>
                </c:pt>
                <c:pt idx="205">
                  <c:v>7.1999999999999904</c:v>
                </c:pt>
                <c:pt idx="206">
                  <c:v>7.2</c:v>
                </c:pt>
                <c:pt idx="207">
                  <c:v>7.2450000000000001</c:v>
                </c:pt>
                <c:pt idx="208">
                  <c:v>7.2526666666666602</c:v>
                </c:pt>
                <c:pt idx="209">
                  <c:v>7.2999999999999901</c:v>
                </c:pt>
                <c:pt idx="210">
                  <c:v>7.3333333333333304</c:v>
                </c:pt>
                <c:pt idx="211">
                  <c:v>7.3484999999999996</c:v>
                </c:pt>
                <c:pt idx="212">
                  <c:v>7.4175000000000004</c:v>
                </c:pt>
                <c:pt idx="213">
                  <c:v>7.452</c:v>
                </c:pt>
                <c:pt idx="214">
                  <c:v>7.4666666666666597</c:v>
                </c:pt>
                <c:pt idx="215">
                  <c:v>7.5</c:v>
                </c:pt>
                <c:pt idx="216">
                  <c:v>7.5166666666666604</c:v>
                </c:pt>
                <c:pt idx="217">
                  <c:v>7.5554999999999897</c:v>
                </c:pt>
                <c:pt idx="218">
                  <c:v>7.58233333333333</c:v>
                </c:pt>
                <c:pt idx="219">
                  <c:v>7.6</c:v>
                </c:pt>
                <c:pt idx="220">
                  <c:v>7.6999999999999904</c:v>
                </c:pt>
                <c:pt idx="221">
                  <c:v>7.7</c:v>
                </c:pt>
                <c:pt idx="222">
                  <c:v>7.7333333333333298</c:v>
                </c:pt>
                <c:pt idx="223">
                  <c:v>7.7471666666666597</c:v>
                </c:pt>
                <c:pt idx="224">
                  <c:v>7.7625000000000002</c:v>
                </c:pt>
                <c:pt idx="225">
                  <c:v>7.8</c:v>
                </c:pt>
                <c:pt idx="226">
                  <c:v>7.8659999999999997</c:v>
                </c:pt>
                <c:pt idx="227">
                  <c:v>7.8833333333333302</c:v>
                </c:pt>
                <c:pt idx="228">
                  <c:v>7.9119999999999999</c:v>
                </c:pt>
                <c:pt idx="229">
                  <c:v>7.9695</c:v>
                </c:pt>
                <c:pt idx="230">
                  <c:v>8</c:v>
                </c:pt>
                <c:pt idx="231">
                  <c:v>8.0666666666666593</c:v>
                </c:pt>
                <c:pt idx="232">
                  <c:v>8.0730000000000004</c:v>
                </c:pt>
                <c:pt idx="233">
                  <c:v>8.1</c:v>
                </c:pt>
                <c:pt idx="234">
                  <c:v>8.1764999999999901</c:v>
                </c:pt>
                <c:pt idx="235">
                  <c:v>8.1999999999999993</c:v>
                </c:pt>
                <c:pt idx="236">
                  <c:v>8.24166666666666</c:v>
                </c:pt>
                <c:pt idx="237">
                  <c:v>8.25</c:v>
                </c:pt>
                <c:pt idx="238">
                  <c:v>8.2666666666666604</c:v>
                </c:pt>
                <c:pt idx="239">
                  <c:v>8.2799999999999994</c:v>
                </c:pt>
                <c:pt idx="240">
                  <c:v>8.3000000000000007</c:v>
                </c:pt>
                <c:pt idx="241">
                  <c:v>8.3834999999999997</c:v>
                </c:pt>
                <c:pt idx="242">
                  <c:v>8.3999999999999897</c:v>
                </c:pt>
                <c:pt idx="243">
                  <c:v>8.4064999999999994</c:v>
                </c:pt>
                <c:pt idx="244">
                  <c:v>8.43333333333333</c:v>
                </c:pt>
                <c:pt idx="245">
                  <c:v>8.4870000000000001</c:v>
                </c:pt>
                <c:pt idx="246">
                  <c:v>8.5</c:v>
                </c:pt>
                <c:pt idx="247">
                  <c:v>8.5713333333333299</c:v>
                </c:pt>
                <c:pt idx="248">
                  <c:v>8.5905000000000005</c:v>
                </c:pt>
                <c:pt idx="249">
                  <c:v>8.61666666666666</c:v>
                </c:pt>
                <c:pt idx="250">
                  <c:v>8.6999999999999993</c:v>
                </c:pt>
                <c:pt idx="251">
                  <c:v>8.7974999999999994</c:v>
                </c:pt>
                <c:pt idx="252">
                  <c:v>8.7999999999999901</c:v>
                </c:pt>
                <c:pt idx="253">
                  <c:v>8.8000000000000007</c:v>
                </c:pt>
                <c:pt idx="254">
                  <c:v>8.9</c:v>
                </c:pt>
                <c:pt idx="255">
                  <c:v>8.9009999999999998</c:v>
                </c:pt>
                <c:pt idx="256">
                  <c:v>8.9833333333333307</c:v>
                </c:pt>
                <c:pt idx="257">
                  <c:v>9.0658333333333303</c:v>
                </c:pt>
                <c:pt idx="258">
                  <c:v>9.1</c:v>
                </c:pt>
                <c:pt idx="259">
                  <c:v>9.1079999999999899</c:v>
                </c:pt>
                <c:pt idx="260">
                  <c:v>9.1666666666666607</c:v>
                </c:pt>
                <c:pt idx="261">
                  <c:v>9.1999999999999993</c:v>
                </c:pt>
                <c:pt idx="262">
                  <c:v>9.2114999999999991</c:v>
                </c:pt>
                <c:pt idx="263">
                  <c:v>9.2306666666666608</c:v>
                </c:pt>
                <c:pt idx="264">
                  <c:v>9.3000000000000007</c:v>
                </c:pt>
                <c:pt idx="265">
                  <c:v>9.3149999999999995</c:v>
                </c:pt>
                <c:pt idx="266">
                  <c:v>9.3333333333333304</c:v>
                </c:pt>
                <c:pt idx="267">
                  <c:v>9.35</c:v>
                </c:pt>
                <c:pt idx="268">
                  <c:v>9.3955000000000002</c:v>
                </c:pt>
                <c:pt idx="269">
                  <c:v>9.4</c:v>
                </c:pt>
                <c:pt idx="270">
                  <c:v>9.4184999999999999</c:v>
                </c:pt>
                <c:pt idx="271">
                  <c:v>9.5333333333333297</c:v>
                </c:pt>
                <c:pt idx="272">
                  <c:v>9.5603333333333307</c:v>
                </c:pt>
                <c:pt idx="273">
                  <c:v>9.6</c:v>
                </c:pt>
                <c:pt idx="274">
                  <c:v>9.6255000000000006</c:v>
                </c:pt>
                <c:pt idx="275">
                  <c:v>9.6999999999999993</c:v>
                </c:pt>
                <c:pt idx="276">
                  <c:v>9.7166666666666597</c:v>
                </c:pt>
                <c:pt idx="277">
                  <c:v>9.7289999999999992</c:v>
                </c:pt>
                <c:pt idx="278">
                  <c:v>9.8000000000000007</c:v>
                </c:pt>
                <c:pt idx="279">
                  <c:v>9.86666666666666</c:v>
                </c:pt>
                <c:pt idx="280">
                  <c:v>9.89</c:v>
                </c:pt>
                <c:pt idx="281">
                  <c:v>9.8999999999999897</c:v>
                </c:pt>
                <c:pt idx="282">
                  <c:v>9.9</c:v>
                </c:pt>
                <c:pt idx="283">
                  <c:v>10</c:v>
                </c:pt>
                <c:pt idx="284">
                  <c:v>10.0395</c:v>
                </c:pt>
                <c:pt idx="285">
                  <c:v>10.0833333333333</c:v>
                </c:pt>
                <c:pt idx="286">
                  <c:v>10.1</c:v>
                </c:pt>
                <c:pt idx="287">
                  <c:v>10.133333333333301</c:v>
                </c:pt>
                <c:pt idx="288">
                  <c:v>10.199999999999999</c:v>
                </c:pt>
                <c:pt idx="289">
                  <c:v>10.219666666666599</c:v>
                </c:pt>
                <c:pt idx="290">
                  <c:v>10.2666666666666</c:v>
                </c:pt>
                <c:pt idx="291">
                  <c:v>10.299999999999899</c:v>
                </c:pt>
                <c:pt idx="292">
                  <c:v>10.35</c:v>
                </c:pt>
                <c:pt idx="293">
                  <c:v>10.4</c:v>
                </c:pt>
                <c:pt idx="294">
                  <c:v>10.45</c:v>
                </c:pt>
                <c:pt idx="295">
                  <c:v>10.4535</c:v>
                </c:pt>
                <c:pt idx="296">
                  <c:v>10.549333333333299</c:v>
                </c:pt>
                <c:pt idx="297">
                  <c:v>10.557</c:v>
                </c:pt>
                <c:pt idx="298">
                  <c:v>10.6</c:v>
                </c:pt>
                <c:pt idx="299">
                  <c:v>10.633333333333301</c:v>
                </c:pt>
                <c:pt idx="300">
                  <c:v>10.6604999999999</c:v>
                </c:pt>
                <c:pt idx="301">
                  <c:v>10.6666666666666</c:v>
                </c:pt>
                <c:pt idx="302">
                  <c:v>10.7141666666666</c:v>
                </c:pt>
                <c:pt idx="303">
                  <c:v>10.763999999999999</c:v>
                </c:pt>
                <c:pt idx="304">
                  <c:v>10.8</c:v>
                </c:pt>
                <c:pt idx="305">
                  <c:v>10.816666666666601</c:v>
                </c:pt>
                <c:pt idx="306">
                  <c:v>10.8675</c:v>
                </c:pt>
                <c:pt idx="307">
                  <c:v>10.879</c:v>
                </c:pt>
                <c:pt idx="308">
                  <c:v>10.9</c:v>
                </c:pt>
                <c:pt idx="309">
                  <c:v>10.9333333333333</c:v>
                </c:pt>
                <c:pt idx="310">
                  <c:v>10.971</c:v>
                </c:pt>
                <c:pt idx="311">
                  <c:v>11</c:v>
                </c:pt>
                <c:pt idx="312">
                  <c:v>11.0438333333333</c:v>
                </c:pt>
                <c:pt idx="313">
                  <c:v>11.1</c:v>
                </c:pt>
                <c:pt idx="314">
                  <c:v>11.178000000000001</c:v>
                </c:pt>
                <c:pt idx="315">
                  <c:v>11.1833333333333</c:v>
                </c:pt>
                <c:pt idx="316">
                  <c:v>11.2</c:v>
                </c:pt>
                <c:pt idx="317">
                  <c:v>11.2086666666666</c:v>
                </c:pt>
                <c:pt idx="318">
                  <c:v>11.281499999999999</c:v>
                </c:pt>
                <c:pt idx="319">
                  <c:v>11.3666666666666</c:v>
                </c:pt>
                <c:pt idx="320">
                  <c:v>11.3735</c:v>
                </c:pt>
                <c:pt idx="321">
                  <c:v>11.399999999999901</c:v>
                </c:pt>
                <c:pt idx="322">
                  <c:v>11.4885</c:v>
                </c:pt>
                <c:pt idx="323">
                  <c:v>11.5</c:v>
                </c:pt>
                <c:pt idx="324">
                  <c:v>11.55</c:v>
                </c:pt>
                <c:pt idx="325">
                  <c:v>11.592000000000001</c:v>
                </c:pt>
                <c:pt idx="326">
                  <c:v>11.6</c:v>
                </c:pt>
                <c:pt idx="327">
                  <c:v>11.695499999999999</c:v>
                </c:pt>
                <c:pt idx="328">
                  <c:v>11.7</c:v>
                </c:pt>
                <c:pt idx="329">
                  <c:v>11.703166666666601</c:v>
                </c:pt>
                <c:pt idx="330">
                  <c:v>11.733333333333301</c:v>
                </c:pt>
                <c:pt idx="331">
                  <c:v>11.799999999999899</c:v>
                </c:pt>
                <c:pt idx="332">
                  <c:v>11.868</c:v>
                </c:pt>
                <c:pt idx="333">
                  <c:v>11.9</c:v>
                </c:pt>
                <c:pt idx="334">
                  <c:v>11.9025</c:v>
                </c:pt>
                <c:pt idx="335">
                  <c:v>11.9166666666666</c:v>
                </c:pt>
                <c:pt idx="336">
                  <c:v>12</c:v>
                </c:pt>
                <c:pt idx="337">
                  <c:v>12.006</c:v>
                </c:pt>
                <c:pt idx="338">
                  <c:v>12.032833333333301</c:v>
                </c:pt>
                <c:pt idx="339">
                  <c:v>12.1</c:v>
                </c:pt>
                <c:pt idx="340">
                  <c:v>12.1</c:v>
                </c:pt>
                <c:pt idx="341">
                  <c:v>12.109499999999899</c:v>
                </c:pt>
                <c:pt idx="342">
                  <c:v>12.197666666666599</c:v>
                </c:pt>
                <c:pt idx="343">
                  <c:v>12.2</c:v>
                </c:pt>
                <c:pt idx="344">
                  <c:v>12.212999999999999</c:v>
                </c:pt>
                <c:pt idx="345">
                  <c:v>12.2666666666666</c:v>
                </c:pt>
                <c:pt idx="346">
                  <c:v>12.283333333333299</c:v>
                </c:pt>
                <c:pt idx="347">
                  <c:v>12.3165</c:v>
                </c:pt>
                <c:pt idx="348">
                  <c:v>12.362500000000001</c:v>
                </c:pt>
                <c:pt idx="349">
                  <c:v>12.42</c:v>
                </c:pt>
                <c:pt idx="350">
                  <c:v>12.466666666666599</c:v>
                </c:pt>
                <c:pt idx="351">
                  <c:v>12.5</c:v>
                </c:pt>
                <c:pt idx="352">
                  <c:v>12.5235</c:v>
                </c:pt>
                <c:pt idx="353">
                  <c:v>12.527333333333299</c:v>
                </c:pt>
                <c:pt idx="354">
                  <c:v>12.533333333333299</c:v>
                </c:pt>
                <c:pt idx="355">
                  <c:v>12.6</c:v>
                </c:pt>
                <c:pt idx="356">
                  <c:v>12.626999999999899</c:v>
                </c:pt>
                <c:pt idx="357">
                  <c:v>12.649999999999901</c:v>
                </c:pt>
                <c:pt idx="358">
                  <c:v>12.6921666666666</c:v>
                </c:pt>
                <c:pt idx="359">
                  <c:v>12.7</c:v>
                </c:pt>
                <c:pt idx="360">
                  <c:v>12.730499999999999</c:v>
                </c:pt>
                <c:pt idx="361">
                  <c:v>12.8333333333333</c:v>
                </c:pt>
                <c:pt idx="362">
                  <c:v>12.834</c:v>
                </c:pt>
                <c:pt idx="363">
                  <c:v>12.9375</c:v>
                </c:pt>
                <c:pt idx="364">
                  <c:v>13.0166666666666</c:v>
                </c:pt>
                <c:pt idx="365">
                  <c:v>13.0218333333333</c:v>
                </c:pt>
                <c:pt idx="366">
                  <c:v>13.066666666666601</c:v>
                </c:pt>
                <c:pt idx="367">
                  <c:v>13.144500000000001</c:v>
                </c:pt>
                <c:pt idx="368">
                  <c:v>13.1866666666666</c:v>
                </c:pt>
                <c:pt idx="369">
                  <c:v>13.2</c:v>
                </c:pt>
                <c:pt idx="370">
                  <c:v>13.3333333333333</c:v>
                </c:pt>
                <c:pt idx="371">
                  <c:v>13.3515</c:v>
                </c:pt>
                <c:pt idx="372">
                  <c:v>13.3515</c:v>
                </c:pt>
                <c:pt idx="373">
                  <c:v>13.383333333333301</c:v>
                </c:pt>
                <c:pt idx="374">
                  <c:v>13.454999999999901</c:v>
                </c:pt>
                <c:pt idx="375">
                  <c:v>13.5163333333333</c:v>
                </c:pt>
                <c:pt idx="376">
                  <c:v>13.558499999999899</c:v>
                </c:pt>
                <c:pt idx="377">
                  <c:v>13.566666666666601</c:v>
                </c:pt>
                <c:pt idx="378">
                  <c:v>13.6</c:v>
                </c:pt>
                <c:pt idx="379">
                  <c:v>13.662000000000001</c:v>
                </c:pt>
                <c:pt idx="380">
                  <c:v>13.6811666666666</c:v>
                </c:pt>
                <c:pt idx="381">
                  <c:v>13.75</c:v>
                </c:pt>
                <c:pt idx="382">
                  <c:v>13.765499999999999</c:v>
                </c:pt>
                <c:pt idx="383">
                  <c:v>13.846</c:v>
                </c:pt>
                <c:pt idx="384">
                  <c:v>13.8666666666666</c:v>
                </c:pt>
                <c:pt idx="385">
                  <c:v>13.869</c:v>
                </c:pt>
                <c:pt idx="386">
                  <c:v>13.9333333333333</c:v>
                </c:pt>
                <c:pt idx="387">
                  <c:v>13.9725</c:v>
                </c:pt>
                <c:pt idx="388">
                  <c:v>14.075999999999899</c:v>
                </c:pt>
                <c:pt idx="389">
                  <c:v>14.1166666666666</c:v>
                </c:pt>
                <c:pt idx="390">
                  <c:v>14.133333333333301</c:v>
                </c:pt>
                <c:pt idx="391">
                  <c:v>14.175666666666601</c:v>
                </c:pt>
                <c:pt idx="392">
                  <c:v>14.282999999999999</c:v>
                </c:pt>
                <c:pt idx="393">
                  <c:v>14.3</c:v>
                </c:pt>
                <c:pt idx="394">
                  <c:v>14.3405</c:v>
                </c:pt>
                <c:pt idx="395">
                  <c:v>14.3865</c:v>
                </c:pt>
                <c:pt idx="396">
                  <c:v>14.4</c:v>
                </c:pt>
                <c:pt idx="397">
                  <c:v>14.483333333333301</c:v>
                </c:pt>
                <c:pt idx="398">
                  <c:v>14.49</c:v>
                </c:pt>
                <c:pt idx="399">
                  <c:v>14.505333333333301</c:v>
                </c:pt>
                <c:pt idx="400">
                  <c:v>14.6666666666666</c:v>
                </c:pt>
                <c:pt idx="401">
                  <c:v>14.670166666666599</c:v>
                </c:pt>
                <c:pt idx="402">
                  <c:v>14.696999999999999</c:v>
                </c:pt>
                <c:pt idx="403">
                  <c:v>14.835000000000001</c:v>
                </c:pt>
                <c:pt idx="404">
                  <c:v>14.85</c:v>
                </c:pt>
                <c:pt idx="405">
                  <c:v>14.904</c:v>
                </c:pt>
                <c:pt idx="406">
                  <c:v>14.999833333333299</c:v>
                </c:pt>
                <c:pt idx="407">
                  <c:v>15.007499999999901</c:v>
                </c:pt>
                <c:pt idx="408">
                  <c:v>15.033333333333299</c:v>
                </c:pt>
                <c:pt idx="409">
                  <c:v>15.110999999999899</c:v>
                </c:pt>
                <c:pt idx="410">
                  <c:v>15.1646666666666</c:v>
                </c:pt>
                <c:pt idx="411">
                  <c:v>15.2</c:v>
                </c:pt>
                <c:pt idx="412">
                  <c:v>15.214499999999999</c:v>
                </c:pt>
                <c:pt idx="413">
                  <c:v>15.216666666666599</c:v>
                </c:pt>
                <c:pt idx="414">
                  <c:v>15.466666666666599</c:v>
                </c:pt>
                <c:pt idx="415">
                  <c:v>15.4943333333333</c:v>
                </c:pt>
                <c:pt idx="416">
                  <c:v>15.733333333333301</c:v>
                </c:pt>
                <c:pt idx="417">
                  <c:v>15.824</c:v>
                </c:pt>
                <c:pt idx="418">
                  <c:v>15.9888333333333</c:v>
                </c:pt>
                <c:pt idx="419">
                  <c:v>16.153666666666599</c:v>
                </c:pt>
                <c:pt idx="420">
                  <c:v>16.266666666666602</c:v>
                </c:pt>
                <c:pt idx="421">
                  <c:v>16.3185</c:v>
                </c:pt>
                <c:pt idx="422">
                  <c:v>16.483333333333299</c:v>
                </c:pt>
                <c:pt idx="423">
                  <c:v>16.533333333333299</c:v>
                </c:pt>
                <c:pt idx="424">
                  <c:v>16.648166666666601</c:v>
                </c:pt>
                <c:pt idx="425">
                  <c:v>16.8</c:v>
                </c:pt>
                <c:pt idx="426">
                  <c:v>16.812999999999999</c:v>
                </c:pt>
                <c:pt idx="427">
                  <c:v>16.977833333333301</c:v>
                </c:pt>
                <c:pt idx="428">
                  <c:v>17.066666666666599</c:v>
                </c:pt>
                <c:pt idx="429">
                  <c:v>17.142666666666599</c:v>
                </c:pt>
                <c:pt idx="430">
                  <c:v>17.307500000000001</c:v>
                </c:pt>
                <c:pt idx="431">
                  <c:v>17.3333333333333</c:v>
                </c:pt>
                <c:pt idx="432">
                  <c:v>17.4723333333333</c:v>
                </c:pt>
                <c:pt idx="433">
                  <c:v>17.600000000000001</c:v>
                </c:pt>
                <c:pt idx="434">
                  <c:v>17.637166666666602</c:v>
                </c:pt>
                <c:pt idx="435">
                  <c:v>17.802</c:v>
                </c:pt>
                <c:pt idx="436">
                  <c:v>17.8666666666666</c:v>
                </c:pt>
                <c:pt idx="437">
                  <c:v>18.1316666666666</c:v>
                </c:pt>
                <c:pt idx="438">
                  <c:v>18.133333333333301</c:v>
                </c:pt>
                <c:pt idx="439">
                  <c:v>18.296500000000002</c:v>
                </c:pt>
                <c:pt idx="440">
                  <c:v>18.399999999999999</c:v>
                </c:pt>
                <c:pt idx="441">
                  <c:v>18.4613333333333</c:v>
                </c:pt>
                <c:pt idx="442">
                  <c:v>18.626166666666599</c:v>
                </c:pt>
                <c:pt idx="443">
                  <c:v>18.791</c:v>
                </c:pt>
                <c:pt idx="444">
                  <c:v>18.933333333333302</c:v>
                </c:pt>
                <c:pt idx="445">
                  <c:v>19.120666666666601</c:v>
                </c:pt>
                <c:pt idx="446">
                  <c:v>19.2</c:v>
                </c:pt>
                <c:pt idx="447">
                  <c:v>19.450333333333301</c:v>
                </c:pt>
                <c:pt idx="448">
                  <c:v>19.466666666666601</c:v>
                </c:pt>
                <c:pt idx="449">
                  <c:v>19.733333333333299</c:v>
                </c:pt>
                <c:pt idx="450">
                  <c:v>19.78</c:v>
                </c:pt>
                <c:pt idx="451">
                  <c:v>20.109666666666602</c:v>
                </c:pt>
                <c:pt idx="452">
                  <c:v>20.266666666666602</c:v>
                </c:pt>
                <c:pt idx="453">
                  <c:v>20.439333333333298</c:v>
                </c:pt>
                <c:pt idx="454">
                  <c:v>20.533333333333299</c:v>
                </c:pt>
                <c:pt idx="455">
                  <c:v>20.8</c:v>
                </c:pt>
                <c:pt idx="456">
                  <c:v>21.066666666666599</c:v>
                </c:pt>
                <c:pt idx="457">
                  <c:v>21.098666666666599</c:v>
                </c:pt>
                <c:pt idx="458">
                  <c:v>21.3333333333333</c:v>
                </c:pt>
                <c:pt idx="459">
                  <c:v>21.428333333333299</c:v>
                </c:pt>
                <c:pt idx="460">
                  <c:v>21.6</c:v>
                </c:pt>
                <c:pt idx="461">
                  <c:v>21.757999999999999</c:v>
                </c:pt>
                <c:pt idx="462">
                  <c:v>21.8666666666666</c:v>
                </c:pt>
                <c:pt idx="463">
                  <c:v>22.0876666666666</c:v>
                </c:pt>
                <c:pt idx="464">
                  <c:v>22.6666666666666</c:v>
                </c:pt>
                <c:pt idx="465">
                  <c:v>22.747</c:v>
                </c:pt>
                <c:pt idx="466">
                  <c:v>22.933333333333302</c:v>
                </c:pt>
                <c:pt idx="467">
                  <c:v>23.0766666666666</c:v>
                </c:pt>
                <c:pt idx="468">
                  <c:v>23.2</c:v>
                </c:pt>
                <c:pt idx="469">
                  <c:v>23.466666666666601</c:v>
                </c:pt>
                <c:pt idx="470">
                  <c:v>24</c:v>
                </c:pt>
                <c:pt idx="471">
                  <c:v>24.065666666666601</c:v>
                </c:pt>
                <c:pt idx="472">
                  <c:v>24.266666666666602</c:v>
                </c:pt>
                <c:pt idx="473">
                  <c:v>24.395333333333301</c:v>
                </c:pt>
                <c:pt idx="474">
                  <c:v>24.533333333333299</c:v>
                </c:pt>
                <c:pt idx="475">
                  <c:v>24.8</c:v>
                </c:pt>
                <c:pt idx="476">
                  <c:v>25.054666666666598</c:v>
                </c:pt>
                <c:pt idx="477">
                  <c:v>25.066666666666599</c:v>
                </c:pt>
                <c:pt idx="478">
                  <c:v>25.384333333333299</c:v>
                </c:pt>
                <c:pt idx="479">
                  <c:v>25.713999999999999</c:v>
                </c:pt>
                <c:pt idx="480">
                  <c:v>26.043666666666599</c:v>
                </c:pt>
                <c:pt idx="481">
                  <c:v>26.702999999999999</c:v>
                </c:pt>
                <c:pt idx="482">
                  <c:v>27.0326666666666</c:v>
                </c:pt>
                <c:pt idx="483">
                  <c:v>27.3623333333333</c:v>
                </c:pt>
                <c:pt idx="484">
                  <c:v>27.692</c:v>
                </c:pt>
                <c:pt idx="485">
                  <c:v>28.351333333333301</c:v>
                </c:pt>
                <c:pt idx="486">
                  <c:v>29.010666666666602</c:v>
                </c:pt>
                <c:pt idx="487">
                  <c:v>29.67</c:v>
                </c:pt>
                <c:pt idx="488">
                  <c:v>30.658999999999999</c:v>
                </c:pt>
                <c:pt idx="489">
                  <c:v>30.9886666666666</c:v>
                </c:pt>
                <c:pt idx="490">
                  <c:v>31.648</c:v>
                </c:pt>
                <c:pt idx="491">
                  <c:v>31.9776666666666</c:v>
                </c:pt>
                <c:pt idx="492">
                  <c:v>32.307333333333297</c:v>
                </c:pt>
                <c:pt idx="493">
                  <c:v>33.296333333333301</c:v>
                </c:pt>
                <c:pt idx="494">
                  <c:v>33.625999999999998</c:v>
                </c:pt>
                <c:pt idx="495">
                  <c:v>34.615000000000002</c:v>
                </c:pt>
                <c:pt idx="496">
                  <c:v>34.944666666666599</c:v>
                </c:pt>
                <c:pt idx="497">
                  <c:v>35.274333333333303</c:v>
                </c:pt>
                <c:pt idx="498">
                  <c:v>35.603999999999999</c:v>
                </c:pt>
                <c:pt idx="499">
                  <c:v>35.933666666666603</c:v>
                </c:pt>
                <c:pt idx="500">
                  <c:v>36.2633333333333</c:v>
                </c:pt>
                <c:pt idx="501">
                  <c:v>36.593000000000004</c:v>
                </c:pt>
                <c:pt idx="502">
                  <c:v>36.922666666666601</c:v>
                </c:pt>
                <c:pt idx="503">
                  <c:v>37.252333333333297</c:v>
                </c:pt>
                <c:pt idx="504">
                  <c:v>37.582000000000001</c:v>
                </c:pt>
                <c:pt idx="505">
                  <c:v>38.241333333333301</c:v>
                </c:pt>
                <c:pt idx="506">
                  <c:v>38.570999999999998</c:v>
                </c:pt>
                <c:pt idx="507">
                  <c:v>39.230333333333299</c:v>
                </c:pt>
                <c:pt idx="508">
                  <c:v>39.56</c:v>
                </c:pt>
                <c:pt idx="509">
                  <c:v>39.889666666666599</c:v>
                </c:pt>
                <c:pt idx="510">
                  <c:v>40.219333333333303</c:v>
                </c:pt>
                <c:pt idx="511">
                  <c:v>40.878666666666597</c:v>
                </c:pt>
                <c:pt idx="512">
                  <c:v>41.2083333333333</c:v>
                </c:pt>
                <c:pt idx="513">
                  <c:v>41.537999999999997</c:v>
                </c:pt>
                <c:pt idx="514">
                  <c:v>41.867666666666601</c:v>
                </c:pt>
                <c:pt idx="515">
                  <c:v>42.197333333333297</c:v>
                </c:pt>
                <c:pt idx="516">
                  <c:v>42.527000000000001</c:v>
                </c:pt>
                <c:pt idx="517">
                  <c:v>42.856666666666598</c:v>
                </c:pt>
                <c:pt idx="518">
                  <c:v>43.186333333333302</c:v>
                </c:pt>
                <c:pt idx="519">
                  <c:v>43.515999999999998</c:v>
                </c:pt>
                <c:pt idx="520">
                  <c:v>44.175333333333299</c:v>
                </c:pt>
                <c:pt idx="521">
                  <c:v>44.505000000000003</c:v>
                </c:pt>
                <c:pt idx="522">
                  <c:v>45.164333333333303</c:v>
                </c:pt>
                <c:pt idx="523">
                  <c:v>45.494</c:v>
                </c:pt>
                <c:pt idx="524">
                  <c:v>45.823666666666597</c:v>
                </c:pt>
                <c:pt idx="525">
                  <c:v>46.1533333333333</c:v>
                </c:pt>
                <c:pt idx="526">
                  <c:v>46.482999999999997</c:v>
                </c:pt>
                <c:pt idx="527">
                  <c:v>46.812666666666601</c:v>
                </c:pt>
                <c:pt idx="528">
                  <c:v>47.142333333333298</c:v>
                </c:pt>
                <c:pt idx="529">
                  <c:v>47.801666666666598</c:v>
                </c:pt>
                <c:pt idx="530">
                  <c:v>48.131333333333302</c:v>
                </c:pt>
                <c:pt idx="531">
                  <c:v>48.460999999999999</c:v>
                </c:pt>
                <c:pt idx="532">
                  <c:v>48.790666666666603</c:v>
                </c:pt>
                <c:pt idx="533">
                  <c:v>49.120333333333299</c:v>
                </c:pt>
                <c:pt idx="534">
                  <c:v>49.45</c:v>
                </c:pt>
                <c:pt idx="535">
                  <c:v>49.7796666666666</c:v>
                </c:pt>
                <c:pt idx="536">
                  <c:v>50.109333333333304</c:v>
                </c:pt>
                <c:pt idx="537">
                  <c:v>50.439</c:v>
                </c:pt>
                <c:pt idx="538">
                  <c:v>50.768666666666597</c:v>
                </c:pt>
                <c:pt idx="539">
                  <c:v>51.098333333333301</c:v>
                </c:pt>
                <c:pt idx="540">
                  <c:v>51.427999999999997</c:v>
                </c:pt>
                <c:pt idx="541">
                  <c:v>51.757666666666601</c:v>
                </c:pt>
                <c:pt idx="542">
                  <c:v>52.087333333333298</c:v>
                </c:pt>
                <c:pt idx="543">
                  <c:v>52.417000000000002</c:v>
                </c:pt>
                <c:pt idx="544">
                  <c:v>52.746666666666599</c:v>
                </c:pt>
                <c:pt idx="545">
                  <c:v>53.076333333333302</c:v>
                </c:pt>
                <c:pt idx="546">
                  <c:v>53.405999999999999</c:v>
                </c:pt>
                <c:pt idx="547">
                  <c:v>53.735666666666603</c:v>
                </c:pt>
                <c:pt idx="548">
                  <c:v>54.065333333333299</c:v>
                </c:pt>
                <c:pt idx="549">
                  <c:v>54.395000000000003</c:v>
                </c:pt>
                <c:pt idx="550">
                  <c:v>55.054333333333297</c:v>
                </c:pt>
                <c:pt idx="551">
                  <c:v>55.713666666666597</c:v>
                </c:pt>
                <c:pt idx="552">
                  <c:v>56.043333333333301</c:v>
                </c:pt>
              </c:numCache>
            </c:numRef>
          </c:xVal>
          <c:yVal>
            <c:numRef>
              <c:f>'VeriWeb Pay'!$B$2:$B$554</c:f>
              <c:numCache>
                <c:formatCode>General</c:formatCode>
                <c:ptCount val="55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24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21</c:v>
                </c:pt>
                <c:pt idx="33">
                  <c:v>21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19</c:v>
                </c:pt>
                <c:pt idx="51">
                  <c:v>19</c:v>
                </c:pt>
                <c:pt idx="52">
                  <c:v>19</c:v>
                </c:pt>
                <c:pt idx="53">
                  <c:v>19</c:v>
                </c:pt>
                <c:pt idx="54">
                  <c:v>19</c:v>
                </c:pt>
                <c:pt idx="55">
                  <c:v>19</c:v>
                </c:pt>
                <c:pt idx="56">
                  <c:v>19</c:v>
                </c:pt>
                <c:pt idx="57">
                  <c:v>17</c:v>
                </c:pt>
                <c:pt idx="58">
                  <c:v>17</c:v>
                </c:pt>
                <c:pt idx="59">
                  <c:v>17</c:v>
                </c:pt>
                <c:pt idx="60">
                  <c:v>17</c:v>
                </c:pt>
                <c:pt idx="61">
                  <c:v>17</c:v>
                </c:pt>
                <c:pt idx="62">
                  <c:v>17</c:v>
                </c:pt>
                <c:pt idx="63">
                  <c:v>17</c:v>
                </c:pt>
                <c:pt idx="64">
                  <c:v>17</c:v>
                </c:pt>
                <c:pt idx="65">
                  <c:v>17</c:v>
                </c:pt>
                <c:pt idx="66">
                  <c:v>17</c:v>
                </c:pt>
                <c:pt idx="67">
                  <c:v>17</c:v>
                </c:pt>
                <c:pt idx="68">
                  <c:v>17</c:v>
                </c:pt>
                <c:pt idx="69">
                  <c:v>17</c:v>
                </c:pt>
                <c:pt idx="70">
                  <c:v>17</c:v>
                </c:pt>
                <c:pt idx="71">
                  <c:v>17</c:v>
                </c:pt>
                <c:pt idx="72">
                  <c:v>17</c:v>
                </c:pt>
                <c:pt idx="73">
                  <c:v>17</c:v>
                </c:pt>
                <c:pt idx="74">
                  <c:v>17</c:v>
                </c:pt>
                <c:pt idx="75">
                  <c:v>17</c:v>
                </c:pt>
                <c:pt idx="76">
                  <c:v>17</c:v>
                </c:pt>
                <c:pt idx="77">
                  <c:v>18</c:v>
                </c:pt>
                <c:pt idx="78">
                  <c:v>18</c:v>
                </c:pt>
                <c:pt idx="79">
                  <c:v>18</c:v>
                </c:pt>
                <c:pt idx="80">
                  <c:v>18</c:v>
                </c:pt>
                <c:pt idx="81">
                  <c:v>18</c:v>
                </c:pt>
                <c:pt idx="82">
                  <c:v>18</c:v>
                </c:pt>
                <c:pt idx="83">
                  <c:v>18</c:v>
                </c:pt>
                <c:pt idx="84">
                  <c:v>18</c:v>
                </c:pt>
                <c:pt idx="85">
                  <c:v>18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17</c:v>
                </c:pt>
                <c:pt idx="100">
                  <c:v>17</c:v>
                </c:pt>
                <c:pt idx="101">
                  <c:v>17</c:v>
                </c:pt>
                <c:pt idx="102">
                  <c:v>17</c:v>
                </c:pt>
                <c:pt idx="103">
                  <c:v>17</c:v>
                </c:pt>
                <c:pt idx="104">
                  <c:v>17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17</c:v>
                </c:pt>
                <c:pt idx="109">
                  <c:v>17</c:v>
                </c:pt>
                <c:pt idx="110">
                  <c:v>17</c:v>
                </c:pt>
                <c:pt idx="111">
                  <c:v>17</c:v>
                </c:pt>
                <c:pt idx="112">
                  <c:v>13</c:v>
                </c:pt>
                <c:pt idx="113">
                  <c:v>13</c:v>
                </c:pt>
                <c:pt idx="114">
                  <c:v>13</c:v>
                </c:pt>
                <c:pt idx="115">
                  <c:v>13</c:v>
                </c:pt>
                <c:pt idx="116">
                  <c:v>13</c:v>
                </c:pt>
                <c:pt idx="117">
                  <c:v>13</c:v>
                </c:pt>
                <c:pt idx="118">
                  <c:v>13</c:v>
                </c:pt>
                <c:pt idx="119">
                  <c:v>13</c:v>
                </c:pt>
                <c:pt idx="120">
                  <c:v>13</c:v>
                </c:pt>
                <c:pt idx="121">
                  <c:v>13</c:v>
                </c:pt>
                <c:pt idx="122">
                  <c:v>13</c:v>
                </c:pt>
                <c:pt idx="123">
                  <c:v>13</c:v>
                </c:pt>
                <c:pt idx="124">
                  <c:v>13</c:v>
                </c:pt>
                <c:pt idx="125">
                  <c:v>10</c:v>
                </c:pt>
                <c:pt idx="126">
                  <c:v>10</c:v>
                </c:pt>
                <c:pt idx="127">
                  <c:v>10</c:v>
                </c:pt>
                <c:pt idx="128">
                  <c:v>10</c:v>
                </c:pt>
                <c:pt idx="129">
                  <c:v>10</c:v>
                </c:pt>
                <c:pt idx="130">
                  <c:v>10</c:v>
                </c:pt>
                <c:pt idx="131">
                  <c:v>10</c:v>
                </c:pt>
                <c:pt idx="132">
                  <c:v>10</c:v>
                </c:pt>
                <c:pt idx="133">
                  <c:v>10</c:v>
                </c:pt>
                <c:pt idx="134">
                  <c:v>10</c:v>
                </c:pt>
                <c:pt idx="135">
                  <c:v>10</c:v>
                </c:pt>
                <c:pt idx="136">
                  <c:v>10</c:v>
                </c:pt>
                <c:pt idx="137">
                  <c:v>10</c:v>
                </c:pt>
                <c:pt idx="138">
                  <c:v>10</c:v>
                </c:pt>
                <c:pt idx="139">
                  <c:v>10</c:v>
                </c:pt>
                <c:pt idx="140">
                  <c:v>10</c:v>
                </c:pt>
                <c:pt idx="141">
                  <c:v>10</c:v>
                </c:pt>
                <c:pt idx="142">
                  <c:v>10</c:v>
                </c:pt>
                <c:pt idx="143">
                  <c:v>10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7</c:v>
                </c:pt>
                <c:pt idx="173">
                  <c:v>7</c:v>
                </c:pt>
                <c:pt idx="174">
                  <c:v>7</c:v>
                </c:pt>
                <c:pt idx="175">
                  <c:v>7</c:v>
                </c:pt>
                <c:pt idx="176">
                  <c:v>7</c:v>
                </c:pt>
                <c:pt idx="177">
                  <c:v>7</c:v>
                </c:pt>
                <c:pt idx="178">
                  <c:v>7</c:v>
                </c:pt>
                <c:pt idx="179">
                  <c:v>7</c:v>
                </c:pt>
                <c:pt idx="180">
                  <c:v>7</c:v>
                </c:pt>
                <c:pt idx="181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'VeriWeb Pay'!$C$1</c:f>
              <c:strCache>
                <c:ptCount val="1"/>
                <c:pt idx="0">
                  <c:v>kbains</c:v>
                </c:pt>
              </c:strCache>
            </c:strRef>
          </c:tx>
          <c:marker>
            <c:symbol val="none"/>
          </c:marker>
          <c:xVal>
            <c:numRef>
              <c:f>'VeriWeb Pay'!$A$2:$A$554</c:f>
              <c:numCache>
                <c:formatCode>General</c:formatCode>
                <c:ptCount val="553"/>
                <c:pt idx="0">
                  <c:v>0</c:v>
                </c:pt>
                <c:pt idx="1">
                  <c:v>0.1</c:v>
                </c:pt>
                <c:pt idx="2">
                  <c:v>0.10349999999999999</c:v>
                </c:pt>
                <c:pt idx="3">
                  <c:v>0.164833333333333</c:v>
                </c:pt>
                <c:pt idx="4">
                  <c:v>0.18333333333333299</c:v>
                </c:pt>
                <c:pt idx="5">
                  <c:v>0.2</c:v>
                </c:pt>
                <c:pt idx="6">
                  <c:v>0.20699999999999999</c:v>
                </c:pt>
                <c:pt idx="7">
                  <c:v>0.266666666666666</c:v>
                </c:pt>
                <c:pt idx="8">
                  <c:v>0.3</c:v>
                </c:pt>
                <c:pt idx="9">
                  <c:v>0.329666666666666</c:v>
                </c:pt>
                <c:pt idx="10">
                  <c:v>0.36666666666666597</c:v>
                </c:pt>
                <c:pt idx="11">
                  <c:v>0.4</c:v>
                </c:pt>
                <c:pt idx="12">
                  <c:v>0.41399999999999998</c:v>
                </c:pt>
                <c:pt idx="13">
                  <c:v>0.4945</c:v>
                </c:pt>
                <c:pt idx="14">
                  <c:v>0.5</c:v>
                </c:pt>
                <c:pt idx="15">
                  <c:v>0.51749999999999996</c:v>
                </c:pt>
                <c:pt idx="16">
                  <c:v>0.55000000000000004</c:v>
                </c:pt>
                <c:pt idx="17">
                  <c:v>0.6</c:v>
                </c:pt>
                <c:pt idx="18">
                  <c:v>0.65933333333333299</c:v>
                </c:pt>
                <c:pt idx="19">
                  <c:v>0.7</c:v>
                </c:pt>
                <c:pt idx="20">
                  <c:v>0.72450000000000003</c:v>
                </c:pt>
                <c:pt idx="21">
                  <c:v>0.8</c:v>
                </c:pt>
                <c:pt idx="22">
                  <c:v>0.82416666666666605</c:v>
                </c:pt>
                <c:pt idx="23">
                  <c:v>0.82799999999999996</c:v>
                </c:pt>
                <c:pt idx="24">
                  <c:v>0.89999999999999902</c:v>
                </c:pt>
                <c:pt idx="25">
                  <c:v>0.91666666666666596</c:v>
                </c:pt>
                <c:pt idx="26">
                  <c:v>0.98899999999999999</c:v>
                </c:pt>
                <c:pt idx="27">
                  <c:v>1</c:v>
                </c:pt>
                <c:pt idx="28">
                  <c:v>1.06666666666666</c:v>
                </c:pt>
                <c:pt idx="29">
                  <c:v>1.0999999999999901</c:v>
                </c:pt>
                <c:pt idx="30">
                  <c:v>1.1000000000000001</c:v>
                </c:pt>
                <c:pt idx="31">
                  <c:v>1.1384999999999901</c:v>
                </c:pt>
                <c:pt idx="32">
                  <c:v>1.2</c:v>
                </c:pt>
                <c:pt idx="33">
                  <c:v>1.242</c:v>
                </c:pt>
                <c:pt idx="34">
                  <c:v>1.2833333333333301</c:v>
                </c:pt>
                <c:pt idx="35">
                  <c:v>1.3</c:v>
                </c:pt>
                <c:pt idx="36">
                  <c:v>1.31866666666666</c:v>
                </c:pt>
                <c:pt idx="37">
                  <c:v>1.3454999999999999</c:v>
                </c:pt>
                <c:pt idx="38">
                  <c:v>1.4</c:v>
                </c:pt>
                <c:pt idx="39">
                  <c:v>1.4490000000000001</c:v>
                </c:pt>
                <c:pt idx="40">
                  <c:v>1.4666666666666599</c:v>
                </c:pt>
                <c:pt idx="41">
                  <c:v>1.4835</c:v>
                </c:pt>
                <c:pt idx="42">
                  <c:v>1.5</c:v>
                </c:pt>
                <c:pt idx="43">
                  <c:v>1.5525</c:v>
                </c:pt>
                <c:pt idx="44">
                  <c:v>1.6</c:v>
                </c:pt>
                <c:pt idx="45">
                  <c:v>1.6483333333333301</c:v>
                </c:pt>
                <c:pt idx="46">
                  <c:v>1.65</c:v>
                </c:pt>
                <c:pt idx="47">
                  <c:v>1.6559999999999999</c:v>
                </c:pt>
                <c:pt idx="48">
                  <c:v>1.7</c:v>
                </c:pt>
                <c:pt idx="49">
                  <c:v>1.7594999999999901</c:v>
                </c:pt>
                <c:pt idx="50">
                  <c:v>1.7999999999999901</c:v>
                </c:pt>
                <c:pt idx="51">
                  <c:v>1.8131666666666599</c:v>
                </c:pt>
                <c:pt idx="52">
                  <c:v>1.8333333333333299</c:v>
                </c:pt>
                <c:pt idx="53">
                  <c:v>1.863</c:v>
                </c:pt>
                <c:pt idx="54">
                  <c:v>1.86666666666666</c:v>
                </c:pt>
                <c:pt idx="55">
                  <c:v>1.9</c:v>
                </c:pt>
                <c:pt idx="56">
                  <c:v>1.9664999999999999</c:v>
                </c:pt>
                <c:pt idx="57">
                  <c:v>2</c:v>
                </c:pt>
                <c:pt idx="58">
                  <c:v>2.0166666666666599</c:v>
                </c:pt>
                <c:pt idx="59">
                  <c:v>2.0999999999999899</c:v>
                </c:pt>
                <c:pt idx="60">
                  <c:v>2.1428333333333298</c:v>
                </c:pt>
                <c:pt idx="61">
                  <c:v>2.17349999999999</c:v>
                </c:pt>
                <c:pt idx="62">
                  <c:v>2.19999999999999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2.3076666666666599</c:v>
                </c:pt>
                <c:pt idx="66">
                  <c:v>2.3833333333333302</c:v>
                </c:pt>
                <c:pt idx="67">
                  <c:v>2.4</c:v>
                </c:pt>
                <c:pt idx="68">
                  <c:v>2.4</c:v>
                </c:pt>
                <c:pt idx="69">
                  <c:v>2.4725000000000001</c:v>
                </c:pt>
                <c:pt idx="70">
                  <c:v>2.484</c:v>
                </c:pt>
                <c:pt idx="71">
                  <c:v>2.5</c:v>
                </c:pt>
                <c:pt idx="72">
                  <c:v>2.5666666666666602</c:v>
                </c:pt>
                <c:pt idx="73">
                  <c:v>2.6</c:v>
                </c:pt>
                <c:pt idx="74">
                  <c:v>2.6373333333333302</c:v>
                </c:pt>
                <c:pt idx="75">
                  <c:v>2.6666666666666599</c:v>
                </c:pt>
                <c:pt idx="76">
                  <c:v>2.6909999999999998</c:v>
                </c:pt>
                <c:pt idx="77">
                  <c:v>2.7</c:v>
                </c:pt>
                <c:pt idx="78">
                  <c:v>2.75</c:v>
                </c:pt>
                <c:pt idx="79">
                  <c:v>2.7945000000000002</c:v>
                </c:pt>
                <c:pt idx="80">
                  <c:v>2.8</c:v>
                </c:pt>
                <c:pt idx="81">
                  <c:v>2.8021666666666598</c:v>
                </c:pt>
                <c:pt idx="82">
                  <c:v>2.8980000000000001</c:v>
                </c:pt>
                <c:pt idx="83">
                  <c:v>2.9</c:v>
                </c:pt>
                <c:pt idx="84">
                  <c:v>2.93333333333333</c:v>
                </c:pt>
                <c:pt idx="85">
                  <c:v>2.9670000000000001</c:v>
                </c:pt>
                <c:pt idx="86">
                  <c:v>3</c:v>
                </c:pt>
                <c:pt idx="87">
                  <c:v>3.0015000000000001</c:v>
                </c:pt>
                <c:pt idx="88">
                  <c:v>3.1</c:v>
                </c:pt>
                <c:pt idx="89">
                  <c:v>3.105</c:v>
                </c:pt>
                <c:pt idx="90">
                  <c:v>3.11666666666666</c:v>
                </c:pt>
                <c:pt idx="91">
                  <c:v>3.1318333333333301</c:v>
                </c:pt>
                <c:pt idx="92">
                  <c:v>3.2</c:v>
                </c:pt>
                <c:pt idx="93">
                  <c:v>3.2966666666666602</c:v>
                </c:pt>
                <c:pt idx="94">
                  <c:v>3.3</c:v>
                </c:pt>
                <c:pt idx="95">
                  <c:v>3.3</c:v>
                </c:pt>
                <c:pt idx="96">
                  <c:v>3.3119999999999998</c:v>
                </c:pt>
                <c:pt idx="97">
                  <c:v>3.4</c:v>
                </c:pt>
                <c:pt idx="98">
                  <c:v>3.4833333333333298</c:v>
                </c:pt>
                <c:pt idx="99">
                  <c:v>3.5</c:v>
                </c:pt>
                <c:pt idx="100">
                  <c:v>3.5189999999999899</c:v>
                </c:pt>
                <c:pt idx="101">
                  <c:v>3.5999999999999899</c:v>
                </c:pt>
                <c:pt idx="102">
                  <c:v>3.6225000000000001</c:v>
                </c:pt>
                <c:pt idx="103">
                  <c:v>3.6263333333333301</c:v>
                </c:pt>
                <c:pt idx="104">
                  <c:v>3.6666666666666599</c:v>
                </c:pt>
                <c:pt idx="105">
                  <c:v>3.7</c:v>
                </c:pt>
                <c:pt idx="106">
                  <c:v>3.726</c:v>
                </c:pt>
                <c:pt idx="107">
                  <c:v>3.7333333333333298</c:v>
                </c:pt>
                <c:pt idx="108">
                  <c:v>3.7911666666666601</c:v>
                </c:pt>
                <c:pt idx="109">
                  <c:v>3.8</c:v>
                </c:pt>
                <c:pt idx="110">
                  <c:v>3.8294999999999999</c:v>
                </c:pt>
                <c:pt idx="111">
                  <c:v>3.8499999999999899</c:v>
                </c:pt>
                <c:pt idx="112">
                  <c:v>3.9</c:v>
                </c:pt>
                <c:pt idx="113">
                  <c:v>3.956</c:v>
                </c:pt>
                <c:pt idx="114">
                  <c:v>4</c:v>
                </c:pt>
                <c:pt idx="115">
                  <c:v>4.0333333333333297</c:v>
                </c:pt>
                <c:pt idx="116">
                  <c:v>4.0999999999999996</c:v>
                </c:pt>
                <c:pt idx="117">
                  <c:v>4.12083333333333</c:v>
                </c:pt>
                <c:pt idx="118">
                  <c:v>4.1399999999999997</c:v>
                </c:pt>
                <c:pt idx="119">
                  <c:v>4.1999999999999904</c:v>
                </c:pt>
                <c:pt idx="120">
                  <c:v>4.2166666666666597</c:v>
                </c:pt>
                <c:pt idx="121">
                  <c:v>4.2435</c:v>
                </c:pt>
                <c:pt idx="122">
                  <c:v>4.2856666666666596</c:v>
                </c:pt>
                <c:pt idx="123">
                  <c:v>4.3</c:v>
                </c:pt>
                <c:pt idx="124">
                  <c:v>4.3469999999999898</c:v>
                </c:pt>
                <c:pt idx="125">
                  <c:v>4.3999999999999897</c:v>
                </c:pt>
                <c:pt idx="126">
                  <c:v>4.4000000000000004</c:v>
                </c:pt>
                <c:pt idx="127">
                  <c:v>4.4504999999999999</c:v>
                </c:pt>
                <c:pt idx="128">
                  <c:v>4.5</c:v>
                </c:pt>
                <c:pt idx="129">
                  <c:v>4.5333333333333297</c:v>
                </c:pt>
                <c:pt idx="130">
                  <c:v>4.5539999999999896</c:v>
                </c:pt>
                <c:pt idx="131">
                  <c:v>4.5833333333333304</c:v>
                </c:pt>
                <c:pt idx="132">
                  <c:v>4.5999999999999996</c:v>
                </c:pt>
                <c:pt idx="133">
                  <c:v>4.6153333333333304</c:v>
                </c:pt>
                <c:pt idx="134">
                  <c:v>4.6574999999999998</c:v>
                </c:pt>
                <c:pt idx="135">
                  <c:v>4.7</c:v>
                </c:pt>
                <c:pt idx="136">
                  <c:v>4.7666666666666604</c:v>
                </c:pt>
                <c:pt idx="137">
                  <c:v>4.78016666666666</c:v>
                </c:pt>
                <c:pt idx="138">
                  <c:v>4.8</c:v>
                </c:pt>
                <c:pt idx="139">
                  <c:v>4.8</c:v>
                </c:pt>
                <c:pt idx="140">
                  <c:v>4.8644999999999996</c:v>
                </c:pt>
                <c:pt idx="141">
                  <c:v>4.9000000000000004</c:v>
                </c:pt>
                <c:pt idx="142">
                  <c:v>4.9450000000000003</c:v>
                </c:pt>
                <c:pt idx="143">
                  <c:v>4.95</c:v>
                </c:pt>
                <c:pt idx="144">
                  <c:v>5</c:v>
                </c:pt>
                <c:pt idx="145">
                  <c:v>5.0666666666666602</c:v>
                </c:pt>
                <c:pt idx="146">
                  <c:v>5.0714999999999897</c:v>
                </c:pt>
                <c:pt idx="147">
                  <c:v>5.0999999999999996</c:v>
                </c:pt>
                <c:pt idx="148">
                  <c:v>5.1098333333333299</c:v>
                </c:pt>
                <c:pt idx="149">
                  <c:v>5.1333333333333302</c:v>
                </c:pt>
                <c:pt idx="150">
                  <c:v>5.1749999999999998</c:v>
                </c:pt>
                <c:pt idx="151">
                  <c:v>5.2</c:v>
                </c:pt>
                <c:pt idx="152">
                  <c:v>5.2746666666666604</c:v>
                </c:pt>
                <c:pt idx="153">
                  <c:v>5.2785000000000002</c:v>
                </c:pt>
                <c:pt idx="154">
                  <c:v>5.3</c:v>
                </c:pt>
                <c:pt idx="155">
                  <c:v>5.3166666666666602</c:v>
                </c:pt>
                <c:pt idx="156">
                  <c:v>5.3333333333333304</c:v>
                </c:pt>
                <c:pt idx="157">
                  <c:v>5.3819999999999997</c:v>
                </c:pt>
                <c:pt idx="158">
                  <c:v>5.4</c:v>
                </c:pt>
                <c:pt idx="159">
                  <c:v>5.4394999999999998</c:v>
                </c:pt>
                <c:pt idx="160">
                  <c:v>5.4855</c:v>
                </c:pt>
                <c:pt idx="161">
                  <c:v>5.5</c:v>
                </c:pt>
                <c:pt idx="162">
                  <c:v>5.6</c:v>
                </c:pt>
                <c:pt idx="163">
                  <c:v>5.6043333333333303</c:v>
                </c:pt>
                <c:pt idx="164">
                  <c:v>5.68333333333333</c:v>
                </c:pt>
                <c:pt idx="165">
                  <c:v>5.6924999999999999</c:v>
                </c:pt>
                <c:pt idx="166">
                  <c:v>5.6999999999999904</c:v>
                </c:pt>
                <c:pt idx="167">
                  <c:v>5.7691666666666599</c:v>
                </c:pt>
                <c:pt idx="168">
                  <c:v>5.8</c:v>
                </c:pt>
                <c:pt idx="169">
                  <c:v>5.86666666666666</c:v>
                </c:pt>
                <c:pt idx="170">
                  <c:v>5.8994999999999997</c:v>
                </c:pt>
                <c:pt idx="171">
                  <c:v>5.8999999999999897</c:v>
                </c:pt>
                <c:pt idx="172">
                  <c:v>5.9340000000000002</c:v>
                </c:pt>
                <c:pt idx="173">
                  <c:v>6</c:v>
                </c:pt>
                <c:pt idx="174">
                  <c:v>6.0030000000000001</c:v>
                </c:pt>
                <c:pt idx="175">
                  <c:v>6.05</c:v>
                </c:pt>
                <c:pt idx="176">
                  <c:v>6.1</c:v>
                </c:pt>
                <c:pt idx="177">
                  <c:v>6.1064999999999996</c:v>
                </c:pt>
                <c:pt idx="178">
                  <c:v>6.2</c:v>
                </c:pt>
                <c:pt idx="179">
                  <c:v>6.2333333333333298</c:v>
                </c:pt>
                <c:pt idx="180">
                  <c:v>6.2636666666666603</c:v>
                </c:pt>
                <c:pt idx="181">
                  <c:v>6.3</c:v>
                </c:pt>
                <c:pt idx="182">
                  <c:v>6.3134999999999897</c:v>
                </c:pt>
                <c:pt idx="183">
                  <c:v>6.4</c:v>
                </c:pt>
                <c:pt idx="184">
                  <c:v>6.4166666666666599</c:v>
                </c:pt>
                <c:pt idx="185">
                  <c:v>6.4169999999999998</c:v>
                </c:pt>
                <c:pt idx="186">
                  <c:v>6.4284999999999997</c:v>
                </c:pt>
                <c:pt idx="187">
                  <c:v>6.5</c:v>
                </c:pt>
                <c:pt idx="188">
                  <c:v>6.5205000000000002</c:v>
                </c:pt>
                <c:pt idx="189">
                  <c:v>6.5933333333333302</c:v>
                </c:pt>
                <c:pt idx="190">
                  <c:v>6.6</c:v>
                </c:pt>
                <c:pt idx="191">
                  <c:v>6.6</c:v>
                </c:pt>
                <c:pt idx="192">
                  <c:v>6.7</c:v>
                </c:pt>
                <c:pt idx="193">
                  <c:v>6.7274999999999903</c:v>
                </c:pt>
                <c:pt idx="194">
                  <c:v>6.7581666666666598</c:v>
                </c:pt>
                <c:pt idx="195">
                  <c:v>6.7833333333333297</c:v>
                </c:pt>
                <c:pt idx="196">
                  <c:v>6.8310000000000004</c:v>
                </c:pt>
                <c:pt idx="197">
                  <c:v>6.8999999999999897</c:v>
                </c:pt>
                <c:pt idx="198">
                  <c:v>6.923</c:v>
                </c:pt>
                <c:pt idx="199">
                  <c:v>6.93333333333333</c:v>
                </c:pt>
                <c:pt idx="200">
                  <c:v>6.9344999999999999</c:v>
                </c:pt>
                <c:pt idx="201">
                  <c:v>6.9666666666666597</c:v>
                </c:pt>
                <c:pt idx="202">
                  <c:v>7</c:v>
                </c:pt>
                <c:pt idx="203">
                  <c:v>7.1</c:v>
                </c:pt>
                <c:pt idx="204">
                  <c:v>7.15</c:v>
                </c:pt>
                <c:pt idx="205">
                  <c:v>7.1999999999999904</c:v>
                </c:pt>
                <c:pt idx="206">
                  <c:v>7.2</c:v>
                </c:pt>
                <c:pt idx="207">
                  <c:v>7.2450000000000001</c:v>
                </c:pt>
                <c:pt idx="208">
                  <c:v>7.2526666666666602</c:v>
                </c:pt>
                <c:pt idx="209">
                  <c:v>7.2999999999999901</c:v>
                </c:pt>
                <c:pt idx="210">
                  <c:v>7.3333333333333304</c:v>
                </c:pt>
                <c:pt idx="211">
                  <c:v>7.3484999999999996</c:v>
                </c:pt>
                <c:pt idx="212">
                  <c:v>7.4175000000000004</c:v>
                </c:pt>
                <c:pt idx="213">
                  <c:v>7.452</c:v>
                </c:pt>
                <c:pt idx="214">
                  <c:v>7.4666666666666597</c:v>
                </c:pt>
                <c:pt idx="215">
                  <c:v>7.5</c:v>
                </c:pt>
                <c:pt idx="216">
                  <c:v>7.5166666666666604</c:v>
                </c:pt>
                <c:pt idx="217">
                  <c:v>7.5554999999999897</c:v>
                </c:pt>
                <c:pt idx="218">
                  <c:v>7.58233333333333</c:v>
                </c:pt>
                <c:pt idx="219">
                  <c:v>7.6</c:v>
                </c:pt>
                <c:pt idx="220">
                  <c:v>7.6999999999999904</c:v>
                </c:pt>
                <c:pt idx="221">
                  <c:v>7.7</c:v>
                </c:pt>
                <c:pt idx="222">
                  <c:v>7.7333333333333298</c:v>
                </c:pt>
                <c:pt idx="223">
                  <c:v>7.7471666666666597</c:v>
                </c:pt>
                <c:pt idx="224">
                  <c:v>7.7625000000000002</c:v>
                </c:pt>
                <c:pt idx="225">
                  <c:v>7.8</c:v>
                </c:pt>
                <c:pt idx="226">
                  <c:v>7.8659999999999997</c:v>
                </c:pt>
                <c:pt idx="227">
                  <c:v>7.8833333333333302</c:v>
                </c:pt>
                <c:pt idx="228">
                  <c:v>7.9119999999999999</c:v>
                </c:pt>
                <c:pt idx="229">
                  <c:v>7.9695</c:v>
                </c:pt>
                <c:pt idx="230">
                  <c:v>8</c:v>
                </c:pt>
                <c:pt idx="231">
                  <c:v>8.0666666666666593</c:v>
                </c:pt>
                <c:pt idx="232">
                  <c:v>8.0730000000000004</c:v>
                </c:pt>
                <c:pt idx="233">
                  <c:v>8.1</c:v>
                </c:pt>
                <c:pt idx="234">
                  <c:v>8.1764999999999901</c:v>
                </c:pt>
                <c:pt idx="235">
                  <c:v>8.1999999999999993</c:v>
                </c:pt>
                <c:pt idx="236">
                  <c:v>8.24166666666666</c:v>
                </c:pt>
                <c:pt idx="237">
                  <c:v>8.25</c:v>
                </c:pt>
                <c:pt idx="238">
                  <c:v>8.2666666666666604</c:v>
                </c:pt>
                <c:pt idx="239">
                  <c:v>8.2799999999999994</c:v>
                </c:pt>
                <c:pt idx="240">
                  <c:v>8.3000000000000007</c:v>
                </c:pt>
                <c:pt idx="241">
                  <c:v>8.3834999999999997</c:v>
                </c:pt>
                <c:pt idx="242">
                  <c:v>8.3999999999999897</c:v>
                </c:pt>
                <c:pt idx="243">
                  <c:v>8.4064999999999994</c:v>
                </c:pt>
                <c:pt idx="244">
                  <c:v>8.43333333333333</c:v>
                </c:pt>
                <c:pt idx="245">
                  <c:v>8.4870000000000001</c:v>
                </c:pt>
                <c:pt idx="246">
                  <c:v>8.5</c:v>
                </c:pt>
                <c:pt idx="247">
                  <c:v>8.5713333333333299</c:v>
                </c:pt>
                <c:pt idx="248">
                  <c:v>8.5905000000000005</c:v>
                </c:pt>
                <c:pt idx="249">
                  <c:v>8.61666666666666</c:v>
                </c:pt>
                <c:pt idx="250">
                  <c:v>8.6999999999999993</c:v>
                </c:pt>
                <c:pt idx="251">
                  <c:v>8.7974999999999994</c:v>
                </c:pt>
                <c:pt idx="252">
                  <c:v>8.7999999999999901</c:v>
                </c:pt>
                <c:pt idx="253">
                  <c:v>8.8000000000000007</c:v>
                </c:pt>
                <c:pt idx="254">
                  <c:v>8.9</c:v>
                </c:pt>
                <c:pt idx="255">
                  <c:v>8.9009999999999998</c:v>
                </c:pt>
                <c:pt idx="256">
                  <c:v>8.9833333333333307</c:v>
                </c:pt>
                <c:pt idx="257">
                  <c:v>9.0658333333333303</c:v>
                </c:pt>
                <c:pt idx="258">
                  <c:v>9.1</c:v>
                </c:pt>
                <c:pt idx="259">
                  <c:v>9.1079999999999899</c:v>
                </c:pt>
                <c:pt idx="260">
                  <c:v>9.1666666666666607</c:v>
                </c:pt>
                <c:pt idx="261">
                  <c:v>9.1999999999999993</c:v>
                </c:pt>
                <c:pt idx="262">
                  <c:v>9.2114999999999991</c:v>
                </c:pt>
                <c:pt idx="263">
                  <c:v>9.2306666666666608</c:v>
                </c:pt>
                <c:pt idx="264">
                  <c:v>9.3000000000000007</c:v>
                </c:pt>
                <c:pt idx="265">
                  <c:v>9.3149999999999995</c:v>
                </c:pt>
                <c:pt idx="266">
                  <c:v>9.3333333333333304</c:v>
                </c:pt>
                <c:pt idx="267">
                  <c:v>9.35</c:v>
                </c:pt>
                <c:pt idx="268">
                  <c:v>9.3955000000000002</c:v>
                </c:pt>
                <c:pt idx="269">
                  <c:v>9.4</c:v>
                </c:pt>
                <c:pt idx="270">
                  <c:v>9.4184999999999999</c:v>
                </c:pt>
                <c:pt idx="271">
                  <c:v>9.5333333333333297</c:v>
                </c:pt>
                <c:pt idx="272">
                  <c:v>9.5603333333333307</c:v>
                </c:pt>
                <c:pt idx="273">
                  <c:v>9.6</c:v>
                </c:pt>
                <c:pt idx="274">
                  <c:v>9.6255000000000006</c:v>
                </c:pt>
                <c:pt idx="275">
                  <c:v>9.6999999999999993</c:v>
                </c:pt>
                <c:pt idx="276">
                  <c:v>9.7166666666666597</c:v>
                </c:pt>
                <c:pt idx="277">
                  <c:v>9.7289999999999992</c:v>
                </c:pt>
                <c:pt idx="278">
                  <c:v>9.8000000000000007</c:v>
                </c:pt>
                <c:pt idx="279">
                  <c:v>9.86666666666666</c:v>
                </c:pt>
                <c:pt idx="280">
                  <c:v>9.89</c:v>
                </c:pt>
                <c:pt idx="281">
                  <c:v>9.8999999999999897</c:v>
                </c:pt>
                <c:pt idx="282">
                  <c:v>9.9</c:v>
                </c:pt>
                <c:pt idx="283">
                  <c:v>10</c:v>
                </c:pt>
                <c:pt idx="284">
                  <c:v>10.0395</c:v>
                </c:pt>
                <c:pt idx="285">
                  <c:v>10.0833333333333</c:v>
                </c:pt>
                <c:pt idx="286">
                  <c:v>10.1</c:v>
                </c:pt>
                <c:pt idx="287">
                  <c:v>10.133333333333301</c:v>
                </c:pt>
                <c:pt idx="288">
                  <c:v>10.199999999999999</c:v>
                </c:pt>
                <c:pt idx="289">
                  <c:v>10.219666666666599</c:v>
                </c:pt>
                <c:pt idx="290">
                  <c:v>10.2666666666666</c:v>
                </c:pt>
                <c:pt idx="291">
                  <c:v>10.299999999999899</c:v>
                </c:pt>
                <c:pt idx="292">
                  <c:v>10.35</c:v>
                </c:pt>
                <c:pt idx="293">
                  <c:v>10.4</c:v>
                </c:pt>
                <c:pt idx="294">
                  <c:v>10.45</c:v>
                </c:pt>
                <c:pt idx="295">
                  <c:v>10.4535</c:v>
                </c:pt>
                <c:pt idx="296">
                  <c:v>10.549333333333299</c:v>
                </c:pt>
                <c:pt idx="297">
                  <c:v>10.557</c:v>
                </c:pt>
                <c:pt idx="298">
                  <c:v>10.6</c:v>
                </c:pt>
                <c:pt idx="299">
                  <c:v>10.633333333333301</c:v>
                </c:pt>
                <c:pt idx="300">
                  <c:v>10.6604999999999</c:v>
                </c:pt>
                <c:pt idx="301">
                  <c:v>10.6666666666666</c:v>
                </c:pt>
                <c:pt idx="302">
                  <c:v>10.7141666666666</c:v>
                </c:pt>
                <c:pt idx="303">
                  <c:v>10.763999999999999</c:v>
                </c:pt>
                <c:pt idx="304">
                  <c:v>10.8</c:v>
                </c:pt>
                <c:pt idx="305">
                  <c:v>10.816666666666601</c:v>
                </c:pt>
                <c:pt idx="306">
                  <c:v>10.8675</c:v>
                </c:pt>
                <c:pt idx="307">
                  <c:v>10.879</c:v>
                </c:pt>
                <c:pt idx="308">
                  <c:v>10.9</c:v>
                </c:pt>
                <c:pt idx="309">
                  <c:v>10.9333333333333</c:v>
                </c:pt>
                <c:pt idx="310">
                  <c:v>10.971</c:v>
                </c:pt>
                <c:pt idx="311">
                  <c:v>11</c:v>
                </c:pt>
                <c:pt idx="312">
                  <c:v>11.0438333333333</c:v>
                </c:pt>
                <c:pt idx="313">
                  <c:v>11.1</c:v>
                </c:pt>
                <c:pt idx="314">
                  <c:v>11.178000000000001</c:v>
                </c:pt>
                <c:pt idx="315">
                  <c:v>11.1833333333333</c:v>
                </c:pt>
                <c:pt idx="316">
                  <c:v>11.2</c:v>
                </c:pt>
                <c:pt idx="317">
                  <c:v>11.2086666666666</c:v>
                </c:pt>
                <c:pt idx="318">
                  <c:v>11.281499999999999</c:v>
                </c:pt>
                <c:pt idx="319">
                  <c:v>11.3666666666666</c:v>
                </c:pt>
                <c:pt idx="320">
                  <c:v>11.3735</c:v>
                </c:pt>
                <c:pt idx="321">
                  <c:v>11.399999999999901</c:v>
                </c:pt>
                <c:pt idx="322">
                  <c:v>11.4885</c:v>
                </c:pt>
                <c:pt idx="323">
                  <c:v>11.5</c:v>
                </c:pt>
                <c:pt idx="324">
                  <c:v>11.55</c:v>
                </c:pt>
                <c:pt idx="325">
                  <c:v>11.592000000000001</c:v>
                </c:pt>
                <c:pt idx="326">
                  <c:v>11.6</c:v>
                </c:pt>
                <c:pt idx="327">
                  <c:v>11.695499999999999</c:v>
                </c:pt>
                <c:pt idx="328">
                  <c:v>11.7</c:v>
                </c:pt>
                <c:pt idx="329">
                  <c:v>11.703166666666601</c:v>
                </c:pt>
                <c:pt idx="330">
                  <c:v>11.733333333333301</c:v>
                </c:pt>
                <c:pt idx="331">
                  <c:v>11.799999999999899</c:v>
                </c:pt>
                <c:pt idx="332">
                  <c:v>11.868</c:v>
                </c:pt>
                <c:pt idx="333">
                  <c:v>11.9</c:v>
                </c:pt>
                <c:pt idx="334">
                  <c:v>11.9025</c:v>
                </c:pt>
                <c:pt idx="335">
                  <c:v>11.9166666666666</c:v>
                </c:pt>
                <c:pt idx="336">
                  <c:v>12</c:v>
                </c:pt>
                <c:pt idx="337">
                  <c:v>12.006</c:v>
                </c:pt>
                <c:pt idx="338">
                  <c:v>12.032833333333301</c:v>
                </c:pt>
                <c:pt idx="339">
                  <c:v>12.1</c:v>
                </c:pt>
                <c:pt idx="340">
                  <c:v>12.1</c:v>
                </c:pt>
                <c:pt idx="341">
                  <c:v>12.109499999999899</c:v>
                </c:pt>
                <c:pt idx="342">
                  <c:v>12.197666666666599</c:v>
                </c:pt>
                <c:pt idx="343">
                  <c:v>12.2</c:v>
                </c:pt>
                <c:pt idx="344">
                  <c:v>12.212999999999999</c:v>
                </c:pt>
                <c:pt idx="345">
                  <c:v>12.2666666666666</c:v>
                </c:pt>
                <c:pt idx="346">
                  <c:v>12.283333333333299</c:v>
                </c:pt>
                <c:pt idx="347">
                  <c:v>12.3165</c:v>
                </c:pt>
                <c:pt idx="348">
                  <c:v>12.362500000000001</c:v>
                </c:pt>
                <c:pt idx="349">
                  <c:v>12.42</c:v>
                </c:pt>
                <c:pt idx="350">
                  <c:v>12.466666666666599</c:v>
                </c:pt>
                <c:pt idx="351">
                  <c:v>12.5</c:v>
                </c:pt>
                <c:pt idx="352">
                  <c:v>12.5235</c:v>
                </c:pt>
                <c:pt idx="353">
                  <c:v>12.527333333333299</c:v>
                </c:pt>
                <c:pt idx="354">
                  <c:v>12.533333333333299</c:v>
                </c:pt>
                <c:pt idx="355">
                  <c:v>12.6</c:v>
                </c:pt>
                <c:pt idx="356">
                  <c:v>12.626999999999899</c:v>
                </c:pt>
                <c:pt idx="357">
                  <c:v>12.649999999999901</c:v>
                </c:pt>
                <c:pt idx="358">
                  <c:v>12.6921666666666</c:v>
                </c:pt>
                <c:pt idx="359">
                  <c:v>12.7</c:v>
                </c:pt>
                <c:pt idx="360">
                  <c:v>12.730499999999999</c:v>
                </c:pt>
                <c:pt idx="361">
                  <c:v>12.8333333333333</c:v>
                </c:pt>
                <c:pt idx="362">
                  <c:v>12.834</c:v>
                </c:pt>
                <c:pt idx="363">
                  <c:v>12.9375</c:v>
                </c:pt>
                <c:pt idx="364">
                  <c:v>13.0166666666666</c:v>
                </c:pt>
                <c:pt idx="365">
                  <c:v>13.0218333333333</c:v>
                </c:pt>
                <c:pt idx="366">
                  <c:v>13.066666666666601</c:v>
                </c:pt>
                <c:pt idx="367">
                  <c:v>13.144500000000001</c:v>
                </c:pt>
                <c:pt idx="368">
                  <c:v>13.1866666666666</c:v>
                </c:pt>
                <c:pt idx="369">
                  <c:v>13.2</c:v>
                </c:pt>
                <c:pt idx="370">
                  <c:v>13.3333333333333</c:v>
                </c:pt>
                <c:pt idx="371">
                  <c:v>13.3515</c:v>
                </c:pt>
                <c:pt idx="372">
                  <c:v>13.3515</c:v>
                </c:pt>
                <c:pt idx="373">
                  <c:v>13.383333333333301</c:v>
                </c:pt>
                <c:pt idx="374">
                  <c:v>13.454999999999901</c:v>
                </c:pt>
                <c:pt idx="375">
                  <c:v>13.5163333333333</c:v>
                </c:pt>
                <c:pt idx="376">
                  <c:v>13.558499999999899</c:v>
                </c:pt>
                <c:pt idx="377">
                  <c:v>13.566666666666601</c:v>
                </c:pt>
                <c:pt idx="378">
                  <c:v>13.6</c:v>
                </c:pt>
                <c:pt idx="379">
                  <c:v>13.662000000000001</c:v>
                </c:pt>
                <c:pt idx="380">
                  <c:v>13.6811666666666</c:v>
                </c:pt>
                <c:pt idx="381">
                  <c:v>13.75</c:v>
                </c:pt>
                <c:pt idx="382">
                  <c:v>13.765499999999999</c:v>
                </c:pt>
                <c:pt idx="383">
                  <c:v>13.846</c:v>
                </c:pt>
                <c:pt idx="384">
                  <c:v>13.8666666666666</c:v>
                </c:pt>
                <c:pt idx="385">
                  <c:v>13.869</c:v>
                </c:pt>
                <c:pt idx="386">
                  <c:v>13.9333333333333</c:v>
                </c:pt>
                <c:pt idx="387">
                  <c:v>13.9725</c:v>
                </c:pt>
                <c:pt idx="388">
                  <c:v>14.075999999999899</c:v>
                </c:pt>
                <c:pt idx="389">
                  <c:v>14.1166666666666</c:v>
                </c:pt>
                <c:pt idx="390">
                  <c:v>14.133333333333301</c:v>
                </c:pt>
                <c:pt idx="391">
                  <c:v>14.175666666666601</c:v>
                </c:pt>
                <c:pt idx="392">
                  <c:v>14.282999999999999</c:v>
                </c:pt>
                <c:pt idx="393">
                  <c:v>14.3</c:v>
                </c:pt>
                <c:pt idx="394">
                  <c:v>14.3405</c:v>
                </c:pt>
                <c:pt idx="395">
                  <c:v>14.3865</c:v>
                </c:pt>
                <c:pt idx="396">
                  <c:v>14.4</c:v>
                </c:pt>
                <c:pt idx="397">
                  <c:v>14.483333333333301</c:v>
                </c:pt>
                <c:pt idx="398">
                  <c:v>14.49</c:v>
                </c:pt>
                <c:pt idx="399">
                  <c:v>14.505333333333301</c:v>
                </c:pt>
                <c:pt idx="400">
                  <c:v>14.6666666666666</c:v>
                </c:pt>
                <c:pt idx="401">
                  <c:v>14.670166666666599</c:v>
                </c:pt>
                <c:pt idx="402">
                  <c:v>14.696999999999999</c:v>
                </c:pt>
                <c:pt idx="403">
                  <c:v>14.835000000000001</c:v>
                </c:pt>
                <c:pt idx="404">
                  <c:v>14.85</c:v>
                </c:pt>
                <c:pt idx="405">
                  <c:v>14.904</c:v>
                </c:pt>
                <c:pt idx="406">
                  <c:v>14.999833333333299</c:v>
                </c:pt>
                <c:pt idx="407">
                  <c:v>15.007499999999901</c:v>
                </c:pt>
                <c:pt idx="408">
                  <c:v>15.033333333333299</c:v>
                </c:pt>
                <c:pt idx="409">
                  <c:v>15.110999999999899</c:v>
                </c:pt>
                <c:pt idx="410">
                  <c:v>15.1646666666666</c:v>
                </c:pt>
                <c:pt idx="411">
                  <c:v>15.2</c:v>
                </c:pt>
                <c:pt idx="412">
                  <c:v>15.214499999999999</c:v>
                </c:pt>
                <c:pt idx="413">
                  <c:v>15.216666666666599</c:v>
                </c:pt>
                <c:pt idx="414">
                  <c:v>15.466666666666599</c:v>
                </c:pt>
                <c:pt idx="415">
                  <c:v>15.4943333333333</c:v>
                </c:pt>
                <c:pt idx="416">
                  <c:v>15.733333333333301</c:v>
                </c:pt>
                <c:pt idx="417">
                  <c:v>15.824</c:v>
                </c:pt>
                <c:pt idx="418">
                  <c:v>15.9888333333333</c:v>
                </c:pt>
                <c:pt idx="419">
                  <c:v>16.153666666666599</c:v>
                </c:pt>
                <c:pt idx="420">
                  <c:v>16.266666666666602</c:v>
                </c:pt>
                <c:pt idx="421">
                  <c:v>16.3185</c:v>
                </c:pt>
                <c:pt idx="422">
                  <c:v>16.483333333333299</c:v>
                </c:pt>
                <c:pt idx="423">
                  <c:v>16.533333333333299</c:v>
                </c:pt>
                <c:pt idx="424">
                  <c:v>16.648166666666601</c:v>
                </c:pt>
                <c:pt idx="425">
                  <c:v>16.8</c:v>
                </c:pt>
                <c:pt idx="426">
                  <c:v>16.812999999999999</c:v>
                </c:pt>
                <c:pt idx="427">
                  <c:v>16.977833333333301</c:v>
                </c:pt>
                <c:pt idx="428">
                  <c:v>17.066666666666599</c:v>
                </c:pt>
                <c:pt idx="429">
                  <c:v>17.142666666666599</c:v>
                </c:pt>
                <c:pt idx="430">
                  <c:v>17.307500000000001</c:v>
                </c:pt>
                <c:pt idx="431">
                  <c:v>17.3333333333333</c:v>
                </c:pt>
                <c:pt idx="432">
                  <c:v>17.4723333333333</c:v>
                </c:pt>
                <c:pt idx="433">
                  <c:v>17.600000000000001</c:v>
                </c:pt>
                <c:pt idx="434">
                  <c:v>17.637166666666602</c:v>
                </c:pt>
                <c:pt idx="435">
                  <c:v>17.802</c:v>
                </c:pt>
                <c:pt idx="436">
                  <c:v>17.8666666666666</c:v>
                </c:pt>
                <c:pt idx="437">
                  <c:v>18.1316666666666</c:v>
                </c:pt>
                <c:pt idx="438">
                  <c:v>18.133333333333301</c:v>
                </c:pt>
                <c:pt idx="439">
                  <c:v>18.296500000000002</c:v>
                </c:pt>
                <c:pt idx="440">
                  <c:v>18.399999999999999</c:v>
                </c:pt>
                <c:pt idx="441">
                  <c:v>18.4613333333333</c:v>
                </c:pt>
                <c:pt idx="442">
                  <c:v>18.626166666666599</c:v>
                </c:pt>
                <c:pt idx="443">
                  <c:v>18.791</c:v>
                </c:pt>
                <c:pt idx="444">
                  <c:v>18.933333333333302</c:v>
                </c:pt>
                <c:pt idx="445">
                  <c:v>19.120666666666601</c:v>
                </c:pt>
                <c:pt idx="446">
                  <c:v>19.2</c:v>
                </c:pt>
                <c:pt idx="447">
                  <c:v>19.450333333333301</c:v>
                </c:pt>
                <c:pt idx="448">
                  <c:v>19.466666666666601</c:v>
                </c:pt>
                <c:pt idx="449">
                  <c:v>19.733333333333299</c:v>
                </c:pt>
                <c:pt idx="450">
                  <c:v>19.78</c:v>
                </c:pt>
                <c:pt idx="451">
                  <c:v>20.109666666666602</c:v>
                </c:pt>
                <c:pt idx="452">
                  <c:v>20.266666666666602</c:v>
                </c:pt>
                <c:pt idx="453">
                  <c:v>20.439333333333298</c:v>
                </c:pt>
                <c:pt idx="454">
                  <c:v>20.533333333333299</c:v>
                </c:pt>
                <c:pt idx="455">
                  <c:v>20.8</c:v>
                </c:pt>
                <c:pt idx="456">
                  <c:v>21.066666666666599</c:v>
                </c:pt>
                <c:pt idx="457">
                  <c:v>21.098666666666599</c:v>
                </c:pt>
                <c:pt idx="458">
                  <c:v>21.3333333333333</c:v>
                </c:pt>
                <c:pt idx="459">
                  <c:v>21.428333333333299</c:v>
                </c:pt>
                <c:pt idx="460">
                  <c:v>21.6</c:v>
                </c:pt>
                <c:pt idx="461">
                  <c:v>21.757999999999999</c:v>
                </c:pt>
                <c:pt idx="462">
                  <c:v>21.8666666666666</c:v>
                </c:pt>
                <c:pt idx="463">
                  <c:v>22.0876666666666</c:v>
                </c:pt>
                <c:pt idx="464">
                  <c:v>22.6666666666666</c:v>
                </c:pt>
                <c:pt idx="465">
                  <c:v>22.747</c:v>
                </c:pt>
                <c:pt idx="466">
                  <c:v>22.933333333333302</c:v>
                </c:pt>
                <c:pt idx="467">
                  <c:v>23.0766666666666</c:v>
                </c:pt>
                <c:pt idx="468">
                  <c:v>23.2</c:v>
                </c:pt>
                <c:pt idx="469">
                  <c:v>23.466666666666601</c:v>
                </c:pt>
                <c:pt idx="470">
                  <c:v>24</c:v>
                </c:pt>
                <c:pt idx="471">
                  <c:v>24.065666666666601</c:v>
                </c:pt>
                <c:pt idx="472">
                  <c:v>24.266666666666602</c:v>
                </c:pt>
                <c:pt idx="473">
                  <c:v>24.395333333333301</c:v>
                </c:pt>
                <c:pt idx="474">
                  <c:v>24.533333333333299</c:v>
                </c:pt>
                <c:pt idx="475">
                  <c:v>24.8</c:v>
                </c:pt>
                <c:pt idx="476">
                  <c:v>25.054666666666598</c:v>
                </c:pt>
                <c:pt idx="477">
                  <c:v>25.066666666666599</c:v>
                </c:pt>
                <c:pt idx="478">
                  <c:v>25.384333333333299</c:v>
                </c:pt>
                <c:pt idx="479">
                  <c:v>25.713999999999999</c:v>
                </c:pt>
                <c:pt idx="480">
                  <c:v>26.043666666666599</c:v>
                </c:pt>
                <c:pt idx="481">
                  <c:v>26.702999999999999</c:v>
                </c:pt>
                <c:pt idx="482">
                  <c:v>27.0326666666666</c:v>
                </c:pt>
                <c:pt idx="483">
                  <c:v>27.3623333333333</c:v>
                </c:pt>
                <c:pt idx="484">
                  <c:v>27.692</c:v>
                </c:pt>
                <c:pt idx="485">
                  <c:v>28.351333333333301</c:v>
                </c:pt>
                <c:pt idx="486">
                  <c:v>29.010666666666602</c:v>
                </c:pt>
                <c:pt idx="487">
                  <c:v>29.67</c:v>
                </c:pt>
                <c:pt idx="488">
                  <c:v>30.658999999999999</c:v>
                </c:pt>
                <c:pt idx="489">
                  <c:v>30.9886666666666</c:v>
                </c:pt>
                <c:pt idx="490">
                  <c:v>31.648</c:v>
                </c:pt>
                <c:pt idx="491">
                  <c:v>31.9776666666666</c:v>
                </c:pt>
                <c:pt idx="492">
                  <c:v>32.307333333333297</c:v>
                </c:pt>
                <c:pt idx="493">
                  <c:v>33.296333333333301</c:v>
                </c:pt>
                <c:pt idx="494">
                  <c:v>33.625999999999998</c:v>
                </c:pt>
                <c:pt idx="495">
                  <c:v>34.615000000000002</c:v>
                </c:pt>
                <c:pt idx="496">
                  <c:v>34.944666666666599</c:v>
                </c:pt>
                <c:pt idx="497">
                  <c:v>35.274333333333303</c:v>
                </c:pt>
                <c:pt idx="498">
                  <c:v>35.603999999999999</c:v>
                </c:pt>
                <c:pt idx="499">
                  <c:v>35.933666666666603</c:v>
                </c:pt>
                <c:pt idx="500">
                  <c:v>36.2633333333333</c:v>
                </c:pt>
                <c:pt idx="501">
                  <c:v>36.593000000000004</c:v>
                </c:pt>
                <c:pt idx="502">
                  <c:v>36.922666666666601</c:v>
                </c:pt>
                <c:pt idx="503">
                  <c:v>37.252333333333297</c:v>
                </c:pt>
                <c:pt idx="504">
                  <c:v>37.582000000000001</c:v>
                </c:pt>
                <c:pt idx="505">
                  <c:v>38.241333333333301</c:v>
                </c:pt>
                <c:pt idx="506">
                  <c:v>38.570999999999998</c:v>
                </c:pt>
                <c:pt idx="507">
                  <c:v>39.230333333333299</c:v>
                </c:pt>
                <c:pt idx="508">
                  <c:v>39.56</c:v>
                </c:pt>
                <c:pt idx="509">
                  <c:v>39.889666666666599</c:v>
                </c:pt>
                <c:pt idx="510">
                  <c:v>40.219333333333303</c:v>
                </c:pt>
                <c:pt idx="511">
                  <c:v>40.878666666666597</c:v>
                </c:pt>
                <c:pt idx="512">
                  <c:v>41.2083333333333</c:v>
                </c:pt>
                <c:pt idx="513">
                  <c:v>41.537999999999997</c:v>
                </c:pt>
                <c:pt idx="514">
                  <c:v>41.867666666666601</c:v>
                </c:pt>
                <c:pt idx="515">
                  <c:v>42.197333333333297</c:v>
                </c:pt>
                <c:pt idx="516">
                  <c:v>42.527000000000001</c:v>
                </c:pt>
                <c:pt idx="517">
                  <c:v>42.856666666666598</c:v>
                </c:pt>
                <c:pt idx="518">
                  <c:v>43.186333333333302</c:v>
                </c:pt>
                <c:pt idx="519">
                  <c:v>43.515999999999998</c:v>
                </c:pt>
                <c:pt idx="520">
                  <c:v>44.175333333333299</c:v>
                </c:pt>
                <c:pt idx="521">
                  <c:v>44.505000000000003</c:v>
                </c:pt>
                <c:pt idx="522">
                  <c:v>45.164333333333303</c:v>
                </c:pt>
                <c:pt idx="523">
                  <c:v>45.494</c:v>
                </c:pt>
                <c:pt idx="524">
                  <c:v>45.823666666666597</c:v>
                </c:pt>
                <c:pt idx="525">
                  <c:v>46.1533333333333</c:v>
                </c:pt>
                <c:pt idx="526">
                  <c:v>46.482999999999997</c:v>
                </c:pt>
                <c:pt idx="527">
                  <c:v>46.812666666666601</c:v>
                </c:pt>
                <c:pt idx="528">
                  <c:v>47.142333333333298</c:v>
                </c:pt>
                <c:pt idx="529">
                  <c:v>47.801666666666598</c:v>
                </c:pt>
                <c:pt idx="530">
                  <c:v>48.131333333333302</c:v>
                </c:pt>
                <c:pt idx="531">
                  <c:v>48.460999999999999</c:v>
                </c:pt>
                <c:pt idx="532">
                  <c:v>48.790666666666603</c:v>
                </c:pt>
                <c:pt idx="533">
                  <c:v>49.120333333333299</c:v>
                </c:pt>
                <c:pt idx="534">
                  <c:v>49.45</c:v>
                </c:pt>
                <c:pt idx="535">
                  <c:v>49.7796666666666</c:v>
                </c:pt>
                <c:pt idx="536">
                  <c:v>50.109333333333304</c:v>
                </c:pt>
                <c:pt idx="537">
                  <c:v>50.439</c:v>
                </c:pt>
                <c:pt idx="538">
                  <c:v>50.768666666666597</c:v>
                </c:pt>
                <c:pt idx="539">
                  <c:v>51.098333333333301</c:v>
                </c:pt>
                <c:pt idx="540">
                  <c:v>51.427999999999997</c:v>
                </c:pt>
                <c:pt idx="541">
                  <c:v>51.757666666666601</c:v>
                </c:pt>
                <c:pt idx="542">
                  <c:v>52.087333333333298</c:v>
                </c:pt>
                <c:pt idx="543">
                  <c:v>52.417000000000002</c:v>
                </c:pt>
                <c:pt idx="544">
                  <c:v>52.746666666666599</c:v>
                </c:pt>
                <c:pt idx="545">
                  <c:v>53.076333333333302</c:v>
                </c:pt>
                <c:pt idx="546">
                  <c:v>53.405999999999999</c:v>
                </c:pt>
                <c:pt idx="547">
                  <c:v>53.735666666666603</c:v>
                </c:pt>
                <c:pt idx="548">
                  <c:v>54.065333333333299</c:v>
                </c:pt>
                <c:pt idx="549">
                  <c:v>54.395000000000003</c:v>
                </c:pt>
                <c:pt idx="550">
                  <c:v>55.054333333333297</c:v>
                </c:pt>
                <c:pt idx="551">
                  <c:v>55.713666666666597</c:v>
                </c:pt>
                <c:pt idx="552">
                  <c:v>56.043333333333301</c:v>
                </c:pt>
              </c:numCache>
            </c:numRef>
          </c:xVal>
          <c:yVal>
            <c:numRef>
              <c:f>'VeriWeb Pay'!$C$2:$C$554</c:f>
              <c:numCache>
                <c:formatCode>General</c:formatCode>
                <c:ptCount val="55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23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22</c:v>
                </c:pt>
                <c:pt idx="36">
                  <c:v>22</c:v>
                </c:pt>
                <c:pt idx="37">
                  <c:v>22</c:v>
                </c:pt>
                <c:pt idx="38">
                  <c:v>22</c:v>
                </c:pt>
                <c:pt idx="39">
                  <c:v>22</c:v>
                </c:pt>
                <c:pt idx="40">
                  <c:v>22</c:v>
                </c:pt>
                <c:pt idx="41">
                  <c:v>22</c:v>
                </c:pt>
                <c:pt idx="42">
                  <c:v>22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23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21</c:v>
                </c:pt>
                <c:pt idx="81">
                  <c:v>21</c:v>
                </c:pt>
                <c:pt idx="82">
                  <c:v>21</c:v>
                </c:pt>
                <c:pt idx="83">
                  <c:v>21</c:v>
                </c:pt>
                <c:pt idx="84">
                  <c:v>21</c:v>
                </c:pt>
                <c:pt idx="85">
                  <c:v>21</c:v>
                </c:pt>
                <c:pt idx="86">
                  <c:v>21</c:v>
                </c:pt>
                <c:pt idx="87">
                  <c:v>21</c:v>
                </c:pt>
                <c:pt idx="88">
                  <c:v>21</c:v>
                </c:pt>
                <c:pt idx="89">
                  <c:v>21</c:v>
                </c:pt>
                <c:pt idx="90">
                  <c:v>21</c:v>
                </c:pt>
                <c:pt idx="91">
                  <c:v>21</c:v>
                </c:pt>
                <c:pt idx="92">
                  <c:v>21</c:v>
                </c:pt>
                <c:pt idx="93">
                  <c:v>21</c:v>
                </c:pt>
                <c:pt idx="94">
                  <c:v>21</c:v>
                </c:pt>
                <c:pt idx="95">
                  <c:v>19</c:v>
                </c:pt>
                <c:pt idx="96">
                  <c:v>19</c:v>
                </c:pt>
                <c:pt idx="97">
                  <c:v>19</c:v>
                </c:pt>
                <c:pt idx="98">
                  <c:v>19</c:v>
                </c:pt>
                <c:pt idx="99">
                  <c:v>19</c:v>
                </c:pt>
                <c:pt idx="100">
                  <c:v>19</c:v>
                </c:pt>
                <c:pt idx="101">
                  <c:v>18</c:v>
                </c:pt>
                <c:pt idx="102">
                  <c:v>18</c:v>
                </c:pt>
                <c:pt idx="103">
                  <c:v>18</c:v>
                </c:pt>
                <c:pt idx="104">
                  <c:v>18</c:v>
                </c:pt>
                <c:pt idx="105">
                  <c:v>15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15</c:v>
                </c:pt>
                <c:pt idx="110">
                  <c:v>15</c:v>
                </c:pt>
                <c:pt idx="111">
                  <c:v>15</c:v>
                </c:pt>
                <c:pt idx="112">
                  <c:v>15</c:v>
                </c:pt>
                <c:pt idx="113">
                  <c:v>15</c:v>
                </c:pt>
                <c:pt idx="114">
                  <c:v>15</c:v>
                </c:pt>
                <c:pt idx="115">
                  <c:v>15</c:v>
                </c:pt>
                <c:pt idx="116">
                  <c:v>15</c:v>
                </c:pt>
                <c:pt idx="117">
                  <c:v>15</c:v>
                </c:pt>
                <c:pt idx="118">
                  <c:v>15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14</c:v>
                </c:pt>
                <c:pt idx="148">
                  <c:v>14</c:v>
                </c:pt>
                <c:pt idx="149">
                  <c:v>14</c:v>
                </c:pt>
                <c:pt idx="150">
                  <c:v>14</c:v>
                </c:pt>
                <c:pt idx="151">
                  <c:v>14</c:v>
                </c:pt>
                <c:pt idx="152">
                  <c:v>14</c:v>
                </c:pt>
                <c:pt idx="153">
                  <c:v>14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13</c:v>
                </c:pt>
                <c:pt idx="160">
                  <c:v>13</c:v>
                </c:pt>
                <c:pt idx="161">
                  <c:v>13</c:v>
                </c:pt>
                <c:pt idx="162">
                  <c:v>13</c:v>
                </c:pt>
                <c:pt idx="163">
                  <c:v>13</c:v>
                </c:pt>
                <c:pt idx="164">
                  <c:v>13</c:v>
                </c:pt>
                <c:pt idx="165">
                  <c:v>13</c:v>
                </c:pt>
                <c:pt idx="166">
                  <c:v>13</c:v>
                </c:pt>
                <c:pt idx="167">
                  <c:v>13</c:v>
                </c:pt>
                <c:pt idx="168">
                  <c:v>13</c:v>
                </c:pt>
                <c:pt idx="169">
                  <c:v>13</c:v>
                </c:pt>
                <c:pt idx="170">
                  <c:v>13</c:v>
                </c:pt>
                <c:pt idx="171">
                  <c:v>13</c:v>
                </c:pt>
                <c:pt idx="172">
                  <c:v>13</c:v>
                </c:pt>
                <c:pt idx="173">
                  <c:v>13</c:v>
                </c:pt>
                <c:pt idx="174">
                  <c:v>13</c:v>
                </c:pt>
                <c:pt idx="175">
                  <c:v>13</c:v>
                </c:pt>
                <c:pt idx="176">
                  <c:v>13</c:v>
                </c:pt>
                <c:pt idx="177">
                  <c:v>13</c:v>
                </c:pt>
                <c:pt idx="178">
                  <c:v>13</c:v>
                </c:pt>
                <c:pt idx="179">
                  <c:v>13</c:v>
                </c:pt>
                <c:pt idx="180">
                  <c:v>13</c:v>
                </c:pt>
                <c:pt idx="181">
                  <c:v>12</c:v>
                </c:pt>
                <c:pt idx="182">
                  <c:v>12</c:v>
                </c:pt>
                <c:pt idx="183">
                  <c:v>12</c:v>
                </c:pt>
                <c:pt idx="184">
                  <c:v>12</c:v>
                </c:pt>
                <c:pt idx="185">
                  <c:v>12</c:v>
                </c:pt>
                <c:pt idx="186">
                  <c:v>12</c:v>
                </c:pt>
                <c:pt idx="187">
                  <c:v>11</c:v>
                </c:pt>
                <c:pt idx="188">
                  <c:v>11</c:v>
                </c:pt>
                <c:pt idx="189">
                  <c:v>11</c:v>
                </c:pt>
                <c:pt idx="190">
                  <c:v>11</c:v>
                </c:pt>
                <c:pt idx="191">
                  <c:v>11</c:v>
                </c:pt>
                <c:pt idx="192">
                  <c:v>11</c:v>
                </c:pt>
                <c:pt idx="193">
                  <c:v>11</c:v>
                </c:pt>
                <c:pt idx="194">
                  <c:v>11</c:v>
                </c:pt>
                <c:pt idx="195">
                  <c:v>11</c:v>
                </c:pt>
                <c:pt idx="196">
                  <c:v>11</c:v>
                </c:pt>
                <c:pt idx="197">
                  <c:v>11</c:v>
                </c:pt>
                <c:pt idx="198">
                  <c:v>11</c:v>
                </c:pt>
                <c:pt idx="199">
                  <c:v>11</c:v>
                </c:pt>
                <c:pt idx="200">
                  <c:v>11</c:v>
                </c:pt>
                <c:pt idx="201">
                  <c:v>11</c:v>
                </c:pt>
                <c:pt idx="202">
                  <c:v>11</c:v>
                </c:pt>
                <c:pt idx="203">
                  <c:v>11</c:v>
                </c:pt>
                <c:pt idx="204">
                  <c:v>11</c:v>
                </c:pt>
                <c:pt idx="205">
                  <c:v>11</c:v>
                </c:pt>
                <c:pt idx="206">
                  <c:v>11</c:v>
                </c:pt>
                <c:pt idx="207">
                  <c:v>11</c:v>
                </c:pt>
                <c:pt idx="208">
                  <c:v>11</c:v>
                </c:pt>
                <c:pt idx="209">
                  <c:v>11</c:v>
                </c:pt>
                <c:pt idx="210">
                  <c:v>11</c:v>
                </c:pt>
                <c:pt idx="211">
                  <c:v>11</c:v>
                </c:pt>
                <c:pt idx="212">
                  <c:v>11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11</c:v>
                </c:pt>
                <c:pt idx="217">
                  <c:v>11</c:v>
                </c:pt>
                <c:pt idx="218">
                  <c:v>11</c:v>
                </c:pt>
                <c:pt idx="219">
                  <c:v>11</c:v>
                </c:pt>
                <c:pt idx="220">
                  <c:v>11</c:v>
                </c:pt>
                <c:pt idx="221">
                  <c:v>11</c:v>
                </c:pt>
                <c:pt idx="222">
                  <c:v>11</c:v>
                </c:pt>
                <c:pt idx="223">
                  <c:v>11</c:v>
                </c:pt>
                <c:pt idx="224">
                  <c:v>11</c:v>
                </c:pt>
                <c:pt idx="225">
                  <c:v>10</c:v>
                </c:pt>
                <c:pt idx="226">
                  <c:v>10</c:v>
                </c:pt>
                <c:pt idx="227">
                  <c:v>10</c:v>
                </c:pt>
                <c:pt idx="228">
                  <c:v>10</c:v>
                </c:pt>
                <c:pt idx="229">
                  <c:v>10</c:v>
                </c:pt>
                <c:pt idx="230">
                  <c:v>10</c:v>
                </c:pt>
                <c:pt idx="231">
                  <c:v>10</c:v>
                </c:pt>
                <c:pt idx="232">
                  <c:v>10</c:v>
                </c:pt>
                <c:pt idx="233">
                  <c:v>10</c:v>
                </c:pt>
                <c:pt idx="234">
                  <c:v>10</c:v>
                </c:pt>
                <c:pt idx="235">
                  <c:v>10</c:v>
                </c:pt>
                <c:pt idx="236">
                  <c:v>10</c:v>
                </c:pt>
                <c:pt idx="237">
                  <c:v>10</c:v>
                </c:pt>
                <c:pt idx="238">
                  <c:v>10</c:v>
                </c:pt>
                <c:pt idx="239">
                  <c:v>10</c:v>
                </c:pt>
                <c:pt idx="240">
                  <c:v>10</c:v>
                </c:pt>
                <c:pt idx="241">
                  <c:v>10</c:v>
                </c:pt>
                <c:pt idx="242">
                  <c:v>10</c:v>
                </c:pt>
                <c:pt idx="243">
                  <c:v>10</c:v>
                </c:pt>
                <c:pt idx="244">
                  <c:v>10</c:v>
                </c:pt>
                <c:pt idx="245">
                  <c:v>10</c:v>
                </c:pt>
                <c:pt idx="246">
                  <c:v>10</c:v>
                </c:pt>
                <c:pt idx="247">
                  <c:v>10</c:v>
                </c:pt>
                <c:pt idx="248">
                  <c:v>10</c:v>
                </c:pt>
                <c:pt idx="249">
                  <c:v>10</c:v>
                </c:pt>
                <c:pt idx="250">
                  <c:v>10</c:v>
                </c:pt>
                <c:pt idx="251">
                  <c:v>10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  <c:pt idx="256">
                  <c:v>8</c:v>
                </c:pt>
                <c:pt idx="257">
                  <c:v>8</c:v>
                </c:pt>
                <c:pt idx="258">
                  <c:v>8</c:v>
                </c:pt>
                <c:pt idx="259">
                  <c:v>8</c:v>
                </c:pt>
                <c:pt idx="260">
                  <c:v>8</c:v>
                </c:pt>
                <c:pt idx="261">
                  <c:v>8</c:v>
                </c:pt>
                <c:pt idx="262">
                  <c:v>8</c:v>
                </c:pt>
                <c:pt idx="263">
                  <c:v>8</c:v>
                </c:pt>
                <c:pt idx="264">
                  <c:v>8</c:v>
                </c:pt>
                <c:pt idx="265">
                  <c:v>8</c:v>
                </c:pt>
                <c:pt idx="266">
                  <c:v>8</c:v>
                </c:pt>
                <c:pt idx="267">
                  <c:v>8</c:v>
                </c:pt>
                <c:pt idx="268">
                  <c:v>8</c:v>
                </c:pt>
                <c:pt idx="269">
                  <c:v>8</c:v>
                </c:pt>
                <c:pt idx="270">
                  <c:v>8</c:v>
                </c:pt>
                <c:pt idx="271">
                  <c:v>8</c:v>
                </c:pt>
                <c:pt idx="272">
                  <c:v>8</c:v>
                </c:pt>
                <c:pt idx="273">
                  <c:v>8</c:v>
                </c:pt>
                <c:pt idx="274">
                  <c:v>8</c:v>
                </c:pt>
                <c:pt idx="275">
                  <c:v>8</c:v>
                </c:pt>
                <c:pt idx="276">
                  <c:v>8</c:v>
                </c:pt>
                <c:pt idx="277">
                  <c:v>8</c:v>
                </c:pt>
                <c:pt idx="278">
                  <c:v>6</c:v>
                </c:pt>
                <c:pt idx="279">
                  <c:v>6</c:v>
                </c:pt>
                <c:pt idx="280">
                  <c:v>6</c:v>
                </c:pt>
                <c:pt idx="281">
                  <c:v>6</c:v>
                </c:pt>
                <c:pt idx="282">
                  <c:v>6</c:v>
                </c:pt>
                <c:pt idx="283">
                  <c:v>6</c:v>
                </c:pt>
                <c:pt idx="284">
                  <c:v>6</c:v>
                </c:pt>
                <c:pt idx="285">
                  <c:v>6</c:v>
                </c:pt>
                <c:pt idx="286">
                  <c:v>6</c:v>
                </c:pt>
                <c:pt idx="287">
                  <c:v>6</c:v>
                </c:pt>
                <c:pt idx="288">
                  <c:v>6</c:v>
                </c:pt>
                <c:pt idx="289">
                  <c:v>6</c:v>
                </c:pt>
                <c:pt idx="290">
                  <c:v>6</c:v>
                </c:pt>
                <c:pt idx="291">
                  <c:v>4</c:v>
                </c:pt>
                <c:pt idx="292">
                  <c:v>4</c:v>
                </c:pt>
                <c:pt idx="293">
                  <c:v>4</c:v>
                </c:pt>
                <c:pt idx="294">
                  <c:v>4</c:v>
                </c:pt>
                <c:pt idx="295">
                  <c:v>4</c:v>
                </c:pt>
                <c:pt idx="296">
                  <c:v>4</c:v>
                </c:pt>
                <c:pt idx="297">
                  <c:v>4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'VeriWeb Pay'!$D$1</c:f>
              <c:strCache>
                <c:ptCount val="1"/>
                <c:pt idx="0">
                  <c:v>experience</c:v>
                </c:pt>
              </c:strCache>
            </c:strRef>
          </c:tx>
          <c:marker>
            <c:symbol val="none"/>
          </c:marker>
          <c:xVal>
            <c:numRef>
              <c:f>'VeriWeb Pay'!$A$2:$A$554</c:f>
              <c:numCache>
                <c:formatCode>General</c:formatCode>
                <c:ptCount val="553"/>
                <c:pt idx="0">
                  <c:v>0</c:v>
                </c:pt>
                <c:pt idx="1">
                  <c:v>0.1</c:v>
                </c:pt>
                <c:pt idx="2">
                  <c:v>0.10349999999999999</c:v>
                </c:pt>
                <c:pt idx="3">
                  <c:v>0.164833333333333</c:v>
                </c:pt>
                <c:pt idx="4">
                  <c:v>0.18333333333333299</c:v>
                </c:pt>
                <c:pt idx="5">
                  <c:v>0.2</c:v>
                </c:pt>
                <c:pt idx="6">
                  <c:v>0.20699999999999999</c:v>
                </c:pt>
                <c:pt idx="7">
                  <c:v>0.266666666666666</c:v>
                </c:pt>
                <c:pt idx="8">
                  <c:v>0.3</c:v>
                </c:pt>
                <c:pt idx="9">
                  <c:v>0.329666666666666</c:v>
                </c:pt>
                <c:pt idx="10">
                  <c:v>0.36666666666666597</c:v>
                </c:pt>
                <c:pt idx="11">
                  <c:v>0.4</c:v>
                </c:pt>
                <c:pt idx="12">
                  <c:v>0.41399999999999998</c:v>
                </c:pt>
                <c:pt idx="13">
                  <c:v>0.4945</c:v>
                </c:pt>
                <c:pt idx="14">
                  <c:v>0.5</c:v>
                </c:pt>
                <c:pt idx="15">
                  <c:v>0.51749999999999996</c:v>
                </c:pt>
                <c:pt idx="16">
                  <c:v>0.55000000000000004</c:v>
                </c:pt>
                <c:pt idx="17">
                  <c:v>0.6</c:v>
                </c:pt>
                <c:pt idx="18">
                  <c:v>0.65933333333333299</c:v>
                </c:pt>
                <c:pt idx="19">
                  <c:v>0.7</c:v>
                </c:pt>
                <c:pt idx="20">
                  <c:v>0.72450000000000003</c:v>
                </c:pt>
                <c:pt idx="21">
                  <c:v>0.8</c:v>
                </c:pt>
                <c:pt idx="22">
                  <c:v>0.82416666666666605</c:v>
                </c:pt>
                <c:pt idx="23">
                  <c:v>0.82799999999999996</c:v>
                </c:pt>
                <c:pt idx="24">
                  <c:v>0.89999999999999902</c:v>
                </c:pt>
                <c:pt idx="25">
                  <c:v>0.91666666666666596</c:v>
                </c:pt>
                <c:pt idx="26">
                  <c:v>0.98899999999999999</c:v>
                </c:pt>
                <c:pt idx="27">
                  <c:v>1</c:v>
                </c:pt>
                <c:pt idx="28">
                  <c:v>1.06666666666666</c:v>
                </c:pt>
                <c:pt idx="29">
                  <c:v>1.0999999999999901</c:v>
                </c:pt>
                <c:pt idx="30">
                  <c:v>1.1000000000000001</c:v>
                </c:pt>
                <c:pt idx="31">
                  <c:v>1.1384999999999901</c:v>
                </c:pt>
                <c:pt idx="32">
                  <c:v>1.2</c:v>
                </c:pt>
                <c:pt idx="33">
                  <c:v>1.242</c:v>
                </c:pt>
                <c:pt idx="34">
                  <c:v>1.2833333333333301</c:v>
                </c:pt>
                <c:pt idx="35">
                  <c:v>1.3</c:v>
                </c:pt>
                <c:pt idx="36">
                  <c:v>1.31866666666666</c:v>
                </c:pt>
                <c:pt idx="37">
                  <c:v>1.3454999999999999</c:v>
                </c:pt>
                <c:pt idx="38">
                  <c:v>1.4</c:v>
                </c:pt>
                <c:pt idx="39">
                  <c:v>1.4490000000000001</c:v>
                </c:pt>
                <c:pt idx="40">
                  <c:v>1.4666666666666599</c:v>
                </c:pt>
                <c:pt idx="41">
                  <c:v>1.4835</c:v>
                </c:pt>
                <c:pt idx="42">
                  <c:v>1.5</c:v>
                </c:pt>
                <c:pt idx="43">
                  <c:v>1.5525</c:v>
                </c:pt>
                <c:pt idx="44">
                  <c:v>1.6</c:v>
                </c:pt>
                <c:pt idx="45">
                  <c:v>1.6483333333333301</c:v>
                </c:pt>
                <c:pt idx="46">
                  <c:v>1.65</c:v>
                </c:pt>
                <c:pt idx="47">
                  <c:v>1.6559999999999999</c:v>
                </c:pt>
                <c:pt idx="48">
                  <c:v>1.7</c:v>
                </c:pt>
                <c:pt idx="49">
                  <c:v>1.7594999999999901</c:v>
                </c:pt>
                <c:pt idx="50">
                  <c:v>1.7999999999999901</c:v>
                </c:pt>
                <c:pt idx="51">
                  <c:v>1.8131666666666599</c:v>
                </c:pt>
                <c:pt idx="52">
                  <c:v>1.8333333333333299</c:v>
                </c:pt>
                <c:pt idx="53">
                  <c:v>1.863</c:v>
                </c:pt>
                <c:pt idx="54">
                  <c:v>1.86666666666666</c:v>
                </c:pt>
                <c:pt idx="55">
                  <c:v>1.9</c:v>
                </c:pt>
                <c:pt idx="56">
                  <c:v>1.9664999999999999</c:v>
                </c:pt>
                <c:pt idx="57">
                  <c:v>2</c:v>
                </c:pt>
                <c:pt idx="58">
                  <c:v>2.0166666666666599</c:v>
                </c:pt>
                <c:pt idx="59">
                  <c:v>2.0999999999999899</c:v>
                </c:pt>
                <c:pt idx="60">
                  <c:v>2.1428333333333298</c:v>
                </c:pt>
                <c:pt idx="61">
                  <c:v>2.17349999999999</c:v>
                </c:pt>
                <c:pt idx="62">
                  <c:v>2.19999999999999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2.3076666666666599</c:v>
                </c:pt>
                <c:pt idx="66">
                  <c:v>2.3833333333333302</c:v>
                </c:pt>
                <c:pt idx="67">
                  <c:v>2.4</c:v>
                </c:pt>
                <c:pt idx="68">
                  <c:v>2.4</c:v>
                </c:pt>
                <c:pt idx="69">
                  <c:v>2.4725000000000001</c:v>
                </c:pt>
                <c:pt idx="70">
                  <c:v>2.484</c:v>
                </c:pt>
                <c:pt idx="71">
                  <c:v>2.5</c:v>
                </c:pt>
                <c:pt idx="72">
                  <c:v>2.5666666666666602</c:v>
                </c:pt>
                <c:pt idx="73">
                  <c:v>2.6</c:v>
                </c:pt>
                <c:pt idx="74">
                  <c:v>2.6373333333333302</c:v>
                </c:pt>
                <c:pt idx="75">
                  <c:v>2.6666666666666599</c:v>
                </c:pt>
                <c:pt idx="76">
                  <c:v>2.6909999999999998</c:v>
                </c:pt>
                <c:pt idx="77">
                  <c:v>2.7</c:v>
                </c:pt>
                <c:pt idx="78">
                  <c:v>2.75</c:v>
                </c:pt>
                <c:pt idx="79">
                  <c:v>2.7945000000000002</c:v>
                </c:pt>
                <c:pt idx="80">
                  <c:v>2.8</c:v>
                </c:pt>
                <c:pt idx="81">
                  <c:v>2.8021666666666598</c:v>
                </c:pt>
                <c:pt idx="82">
                  <c:v>2.8980000000000001</c:v>
                </c:pt>
                <c:pt idx="83">
                  <c:v>2.9</c:v>
                </c:pt>
                <c:pt idx="84">
                  <c:v>2.93333333333333</c:v>
                </c:pt>
                <c:pt idx="85">
                  <c:v>2.9670000000000001</c:v>
                </c:pt>
                <c:pt idx="86">
                  <c:v>3</c:v>
                </c:pt>
                <c:pt idx="87">
                  <c:v>3.0015000000000001</c:v>
                </c:pt>
                <c:pt idx="88">
                  <c:v>3.1</c:v>
                </c:pt>
                <c:pt idx="89">
                  <c:v>3.105</c:v>
                </c:pt>
                <c:pt idx="90">
                  <c:v>3.11666666666666</c:v>
                </c:pt>
                <c:pt idx="91">
                  <c:v>3.1318333333333301</c:v>
                </c:pt>
                <c:pt idx="92">
                  <c:v>3.2</c:v>
                </c:pt>
                <c:pt idx="93">
                  <c:v>3.2966666666666602</c:v>
                </c:pt>
                <c:pt idx="94">
                  <c:v>3.3</c:v>
                </c:pt>
                <c:pt idx="95">
                  <c:v>3.3</c:v>
                </c:pt>
                <c:pt idx="96">
                  <c:v>3.3119999999999998</c:v>
                </c:pt>
                <c:pt idx="97">
                  <c:v>3.4</c:v>
                </c:pt>
                <c:pt idx="98">
                  <c:v>3.4833333333333298</c:v>
                </c:pt>
                <c:pt idx="99">
                  <c:v>3.5</c:v>
                </c:pt>
                <c:pt idx="100">
                  <c:v>3.5189999999999899</c:v>
                </c:pt>
                <c:pt idx="101">
                  <c:v>3.5999999999999899</c:v>
                </c:pt>
                <c:pt idx="102">
                  <c:v>3.6225000000000001</c:v>
                </c:pt>
                <c:pt idx="103">
                  <c:v>3.6263333333333301</c:v>
                </c:pt>
                <c:pt idx="104">
                  <c:v>3.6666666666666599</c:v>
                </c:pt>
                <c:pt idx="105">
                  <c:v>3.7</c:v>
                </c:pt>
                <c:pt idx="106">
                  <c:v>3.726</c:v>
                </c:pt>
                <c:pt idx="107">
                  <c:v>3.7333333333333298</c:v>
                </c:pt>
                <c:pt idx="108">
                  <c:v>3.7911666666666601</c:v>
                </c:pt>
                <c:pt idx="109">
                  <c:v>3.8</c:v>
                </c:pt>
                <c:pt idx="110">
                  <c:v>3.8294999999999999</c:v>
                </c:pt>
                <c:pt idx="111">
                  <c:v>3.8499999999999899</c:v>
                </c:pt>
                <c:pt idx="112">
                  <c:v>3.9</c:v>
                </c:pt>
                <c:pt idx="113">
                  <c:v>3.956</c:v>
                </c:pt>
                <c:pt idx="114">
                  <c:v>4</c:v>
                </c:pt>
                <c:pt idx="115">
                  <c:v>4.0333333333333297</c:v>
                </c:pt>
                <c:pt idx="116">
                  <c:v>4.0999999999999996</c:v>
                </c:pt>
                <c:pt idx="117">
                  <c:v>4.12083333333333</c:v>
                </c:pt>
                <c:pt idx="118">
                  <c:v>4.1399999999999997</c:v>
                </c:pt>
                <c:pt idx="119">
                  <c:v>4.1999999999999904</c:v>
                </c:pt>
                <c:pt idx="120">
                  <c:v>4.2166666666666597</c:v>
                </c:pt>
                <c:pt idx="121">
                  <c:v>4.2435</c:v>
                </c:pt>
                <c:pt idx="122">
                  <c:v>4.2856666666666596</c:v>
                </c:pt>
                <c:pt idx="123">
                  <c:v>4.3</c:v>
                </c:pt>
                <c:pt idx="124">
                  <c:v>4.3469999999999898</c:v>
                </c:pt>
                <c:pt idx="125">
                  <c:v>4.3999999999999897</c:v>
                </c:pt>
                <c:pt idx="126">
                  <c:v>4.4000000000000004</c:v>
                </c:pt>
                <c:pt idx="127">
                  <c:v>4.4504999999999999</c:v>
                </c:pt>
                <c:pt idx="128">
                  <c:v>4.5</c:v>
                </c:pt>
                <c:pt idx="129">
                  <c:v>4.5333333333333297</c:v>
                </c:pt>
                <c:pt idx="130">
                  <c:v>4.5539999999999896</c:v>
                </c:pt>
                <c:pt idx="131">
                  <c:v>4.5833333333333304</c:v>
                </c:pt>
                <c:pt idx="132">
                  <c:v>4.5999999999999996</c:v>
                </c:pt>
                <c:pt idx="133">
                  <c:v>4.6153333333333304</c:v>
                </c:pt>
                <c:pt idx="134">
                  <c:v>4.6574999999999998</c:v>
                </c:pt>
                <c:pt idx="135">
                  <c:v>4.7</c:v>
                </c:pt>
                <c:pt idx="136">
                  <c:v>4.7666666666666604</c:v>
                </c:pt>
                <c:pt idx="137">
                  <c:v>4.78016666666666</c:v>
                </c:pt>
                <c:pt idx="138">
                  <c:v>4.8</c:v>
                </c:pt>
                <c:pt idx="139">
                  <c:v>4.8</c:v>
                </c:pt>
                <c:pt idx="140">
                  <c:v>4.8644999999999996</c:v>
                </c:pt>
                <c:pt idx="141">
                  <c:v>4.9000000000000004</c:v>
                </c:pt>
                <c:pt idx="142">
                  <c:v>4.9450000000000003</c:v>
                </c:pt>
                <c:pt idx="143">
                  <c:v>4.95</c:v>
                </c:pt>
                <c:pt idx="144">
                  <c:v>5</c:v>
                </c:pt>
                <c:pt idx="145">
                  <c:v>5.0666666666666602</c:v>
                </c:pt>
                <c:pt idx="146">
                  <c:v>5.0714999999999897</c:v>
                </c:pt>
                <c:pt idx="147">
                  <c:v>5.0999999999999996</c:v>
                </c:pt>
                <c:pt idx="148">
                  <c:v>5.1098333333333299</c:v>
                </c:pt>
                <c:pt idx="149">
                  <c:v>5.1333333333333302</c:v>
                </c:pt>
                <c:pt idx="150">
                  <c:v>5.1749999999999998</c:v>
                </c:pt>
                <c:pt idx="151">
                  <c:v>5.2</c:v>
                </c:pt>
                <c:pt idx="152">
                  <c:v>5.2746666666666604</c:v>
                </c:pt>
                <c:pt idx="153">
                  <c:v>5.2785000000000002</c:v>
                </c:pt>
                <c:pt idx="154">
                  <c:v>5.3</c:v>
                </c:pt>
                <c:pt idx="155">
                  <c:v>5.3166666666666602</c:v>
                </c:pt>
                <c:pt idx="156">
                  <c:v>5.3333333333333304</c:v>
                </c:pt>
                <c:pt idx="157">
                  <c:v>5.3819999999999997</c:v>
                </c:pt>
                <c:pt idx="158">
                  <c:v>5.4</c:v>
                </c:pt>
                <c:pt idx="159">
                  <c:v>5.4394999999999998</c:v>
                </c:pt>
                <c:pt idx="160">
                  <c:v>5.4855</c:v>
                </c:pt>
                <c:pt idx="161">
                  <c:v>5.5</c:v>
                </c:pt>
                <c:pt idx="162">
                  <c:v>5.6</c:v>
                </c:pt>
                <c:pt idx="163">
                  <c:v>5.6043333333333303</c:v>
                </c:pt>
                <c:pt idx="164">
                  <c:v>5.68333333333333</c:v>
                </c:pt>
                <c:pt idx="165">
                  <c:v>5.6924999999999999</c:v>
                </c:pt>
                <c:pt idx="166">
                  <c:v>5.6999999999999904</c:v>
                </c:pt>
                <c:pt idx="167">
                  <c:v>5.7691666666666599</c:v>
                </c:pt>
                <c:pt idx="168">
                  <c:v>5.8</c:v>
                </c:pt>
                <c:pt idx="169">
                  <c:v>5.86666666666666</c:v>
                </c:pt>
                <c:pt idx="170">
                  <c:v>5.8994999999999997</c:v>
                </c:pt>
                <c:pt idx="171">
                  <c:v>5.8999999999999897</c:v>
                </c:pt>
                <c:pt idx="172">
                  <c:v>5.9340000000000002</c:v>
                </c:pt>
                <c:pt idx="173">
                  <c:v>6</c:v>
                </c:pt>
                <c:pt idx="174">
                  <c:v>6.0030000000000001</c:v>
                </c:pt>
                <c:pt idx="175">
                  <c:v>6.05</c:v>
                </c:pt>
                <c:pt idx="176">
                  <c:v>6.1</c:v>
                </c:pt>
                <c:pt idx="177">
                  <c:v>6.1064999999999996</c:v>
                </c:pt>
                <c:pt idx="178">
                  <c:v>6.2</c:v>
                </c:pt>
                <c:pt idx="179">
                  <c:v>6.2333333333333298</c:v>
                </c:pt>
                <c:pt idx="180">
                  <c:v>6.2636666666666603</c:v>
                </c:pt>
                <c:pt idx="181">
                  <c:v>6.3</c:v>
                </c:pt>
                <c:pt idx="182">
                  <c:v>6.3134999999999897</c:v>
                </c:pt>
                <c:pt idx="183">
                  <c:v>6.4</c:v>
                </c:pt>
                <c:pt idx="184">
                  <c:v>6.4166666666666599</c:v>
                </c:pt>
                <c:pt idx="185">
                  <c:v>6.4169999999999998</c:v>
                </c:pt>
                <c:pt idx="186">
                  <c:v>6.4284999999999997</c:v>
                </c:pt>
                <c:pt idx="187">
                  <c:v>6.5</c:v>
                </c:pt>
                <c:pt idx="188">
                  <c:v>6.5205000000000002</c:v>
                </c:pt>
                <c:pt idx="189">
                  <c:v>6.5933333333333302</c:v>
                </c:pt>
                <c:pt idx="190">
                  <c:v>6.6</c:v>
                </c:pt>
                <c:pt idx="191">
                  <c:v>6.6</c:v>
                </c:pt>
                <c:pt idx="192">
                  <c:v>6.7</c:v>
                </c:pt>
                <c:pt idx="193">
                  <c:v>6.7274999999999903</c:v>
                </c:pt>
                <c:pt idx="194">
                  <c:v>6.7581666666666598</c:v>
                </c:pt>
                <c:pt idx="195">
                  <c:v>6.7833333333333297</c:v>
                </c:pt>
                <c:pt idx="196">
                  <c:v>6.8310000000000004</c:v>
                </c:pt>
                <c:pt idx="197">
                  <c:v>6.8999999999999897</c:v>
                </c:pt>
                <c:pt idx="198">
                  <c:v>6.923</c:v>
                </c:pt>
                <c:pt idx="199">
                  <c:v>6.93333333333333</c:v>
                </c:pt>
                <c:pt idx="200">
                  <c:v>6.9344999999999999</c:v>
                </c:pt>
                <c:pt idx="201">
                  <c:v>6.9666666666666597</c:v>
                </c:pt>
                <c:pt idx="202">
                  <c:v>7</c:v>
                </c:pt>
                <c:pt idx="203">
                  <c:v>7.1</c:v>
                </c:pt>
                <c:pt idx="204">
                  <c:v>7.15</c:v>
                </c:pt>
                <c:pt idx="205">
                  <c:v>7.1999999999999904</c:v>
                </c:pt>
                <c:pt idx="206">
                  <c:v>7.2</c:v>
                </c:pt>
                <c:pt idx="207">
                  <c:v>7.2450000000000001</c:v>
                </c:pt>
                <c:pt idx="208">
                  <c:v>7.2526666666666602</c:v>
                </c:pt>
                <c:pt idx="209">
                  <c:v>7.2999999999999901</c:v>
                </c:pt>
                <c:pt idx="210">
                  <c:v>7.3333333333333304</c:v>
                </c:pt>
                <c:pt idx="211">
                  <c:v>7.3484999999999996</c:v>
                </c:pt>
                <c:pt idx="212">
                  <c:v>7.4175000000000004</c:v>
                </c:pt>
                <c:pt idx="213">
                  <c:v>7.452</c:v>
                </c:pt>
                <c:pt idx="214">
                  <c:v>7.4666666666666597</c:v>
                </c:pt>
                <c:pt idx="215">
                  <c:v>7.5</c:v>
                </c:pt>
                <c:pt idx="216">
                  <c:v>7.5166666666666604</c:v>
                </c:pt>
                <c:pt idx="217">
                  <c:v>7.5554999999999897</c:v>
                </c:pt>
                <c:pt idx="218">
                  <c:v>7.58233333333333</c:v>
                </c:pt>
                <c:pt idx="219">
                  <c:v>7.6</c:v>
                </c:pt>
                <c:pt idx="220">
                  <c:v>7.6999999999999904</c:v>
                </c:pt>
                <c:pt idx="221">
                  <c:v>7.7</c:v>
                </c:pt>
                <c:pt idx="222">
                  <c:v>7.7333333333333298</c:v>
                </c:pt>
                <c:pt idx="223">
                  <c:v>7.7471666666666597</c:v>
                </c:pt>
                <c:pt idx="224">
                  <c:v>7.7625000000000002</c:v>
                </c:pt>
                <c:pt idx="225">
                  <c:v>7.8</c:v>
                </c:pt>
                <c:pt idx="226">
                  <c:v>7.8659999999999997</c:v>
                </c:pt>
                <c:pt idx="227">
                  <c:v>7.8833333333333302</c:v>
                </c:pt>
                <c:pt idx="228">
                  <c:v>7.9119999999999999</c:v>
                </c:pt>
                <c:pt idx="229">
                  <c:v>7.9695</c:v>
                </c:pt>
                <c:pt idx="230">
                  <c:v>8</c:v>
                </c:pt>
                <c:pt idx="231">
                  <c:v>8.0666666666666593</c:v>
                </c:pt>
                <c:pt idx="232">
                  <c:v>8.0730000000000004</c:v>
                </c:pt>
                <c:pt idx="233">
                  <c:v>8.1</c:v>
                </c:pt>
                <c:pt idx="234">
                  <c:v>8.1764999999999901</c:v>
                </c:pt>
                <c:pt idx="235">
                  <c:v>8.1999999999999993</c:v>
                </c:pt>
                <c:pt idx="236">
                  <c:v>8.24166666666666</c:v>
                </c:pt>
                <c:pt idx="237">
                  <c:v>8.25</c:v>
                </c:pt>
                <c:pt idx="238">
                  <c:v>8.2666666666666604</c:v>
                </c:pt>
                <c:pt idx="239">
                  <c:v>8.2799999999999994</c:v>
                </c:pt>
                <c:pt idx="240">
                  <c:v>8.3000000000000007</c:v>
                </c:pt>
                <c:pt idx="241">
                  <c:v>8.3834999999999997</c:v>
                </c:pt>
                <c:pt idx="242">
                  <c:v>8.3999999999999897</c:v>
                </c:pt>
                <c:pt idx="243">
                  <c:v>8.4064999999999994</c:v>
                </c:pt>
                <c:pt idx="244">
                  <c:v>8.43333333333333</c:v>
                </c:pt>
                <c:pt idx="245">
                  <c:v>8.4870000000000001</c:v>
                </c:pt>
                <c:pt idx="246">
                  <c:v>8.5</c:v>
                </c:pt>
                <c:pt idx="247">
                  <c:v>8.5713333333333299</c:v>
                </c:pt>
                <c:pt idx="248">
                  <c:v>8.5905000000000005</c:v>
                </c:pt>
                <c:pt idx="249">
                  <c:v>8.61666666666666</c:v>
                </c:pt>
                <c:pt idx="250">
                  <c:v>8.6999999999999993</c:v>
                </c:pt>
                <c:pt idx="251">
                  <c:v>8.7974999999999994</c:v>
                </c:pt>
                <c:pt idx="252">
                  <c:v>8.7999999999999901</c:v>
                </c:pt>
                <c:pt idx="253">
                  <c:v>8.8000000000000007</c:v>
                </c:pt>
                <c:pt idx="254">
                  <c:v>8.9</c:v>
                </c:pt>
                <c:pt idx="255">
                  <c:v>8.9009999999999998</c:v>
                </c:pt>
                <c:pt idx="256">
                  <c:v>8.9833333333333307</c:v>
                </c:pt>
                <c:pt idx="257">
                  <c:v>9.0658333333333303</c:v>
                </c:pt>
                <c:pt idx="258">
                  <c:v>9.1</c:v>
                </c:pt>
                <c:pt idx="259">
                  <c:v>9.1079999999999899</c:v>
                </c:pt>
                <c:pt idx="260">
                  <c:v>9.1666666666666607</c:v>
                </c:pt>
                <c:pt idx="261">
                  <c:v>9.1999999999999993</c:v>
                </c:pt>
                <c:pt idx="262">
                  <c:v>9.2114999999999991</c:v>
                </c:pt>
                <c:pt idx="263">
                  <c:v>9.2306666666666608</c:v>
                </c:pt>
                <c:pt idx="264">
                  <c:v>9.3000000000000007</c:v>
                </c:pt>
                <c:pt idx="265">
                  <c:v>9.3149999999999995</c:v>
                </c:pt>
                <c:pt idx="266">
                  <c:v>9.3333333333333304</c:v>
                </c:pt>
                <c:pt idx="267">
                  <c:v>9.35</c:v>
                </c:pt>
                <c:pt idx="268">
                  <c:v>9.3955000000000002</c:v>
                </c:pt>
                <c:pt idx="269">
                  <c:v>9.4</c:v>
                </c:pt>
                <c:pt idx="270">
                  <c:v>9.4184999999999999</c:v>
                </c:pt>
                <c:pt idx="271">
                  <c:v>9.5333333333333297</c:v>
                </c:pt>
                <c:pt idx="272">
                  <c:v>9.5603333333333307</c:v>
                </c:pt>
                <c:pt idx="273">
                  <c:v>9.6</c:v>
                </c:pt>
                <c:pt idx="274">
                  <c:v>9.6255000000000006</c:v>
                </c:pt>
                <c:pt idx="275">
                  <c:v>9.6999999999999993</c:v>
                </c:pt>
                <c:pt idx="276">
                  <c:v>9.7166666666666597</c:v>
                </c:pt>
                <c:pt idx="277">
                  <c:v>9.7289999999999992</c:v>
                </c:pt>
                <c:pt idx="278">
                  <c:v>9.8000000000000007</c:v>
                </c:pt>
                <c:pt idx="279">
                  <c:v>9.86666666666666</c:v>
                </c:pt>
                <c:pt idx="280">
                  <c:v>9.89</c:v>
                </c:pt>
                <c:pt idx="281">
                  <c:v>9.8999999999999897</c:v>
                </c:pt>
                <c:pt idx="282">
                  <c:v>9.9</c:v>
                </c:pt>
                <c:pt idx="283">
                  <c:v>10</c:v>
                </c:pt>
                <c:pt idx="284">
                  <c:v>10.0395</c:v>
                </c:pt>
                <c:pt idx="285">
                  <c:v>10.0833333333333</c:v>
                </c:pt>
                <c:pt idx="286">
                  <c:v>10.1</c:v>
                </c:pt>
                <c:pt idx="287">
                  <c:v>10.133333333333301</c:v>
                </c:pt>
                <c:pt idx="288">
                  <c:v>10.199999999999999</c:v>
                </c:pt>
                <c:pt idx="289">
                  <c:v>10.219666666666599</c:v>
                </c:pt>
                <c:pt idx="290">
                  <c:v>10.2666666666666</c:v>
                </c:pt>
                <c:pt idx="291">
                  <c:v>10.299999999999899</c:v>
                </c:pt>
                <c:pt idx="292">
                  <c:v>10.35</c:v>
                </c:pt>
                <c:pt idx="293">
                  <c:v>10.4</c:v>
                </c:pt>
                <c:pt idx="294">
                  <c:v>10.45</c:v>
                </c:pt>
                <c:pt idx="295">
                  <c:v>10.4535</c:v>
                </c:pt>
                <c:pt idx="296">
                  <c:v>10.549333333333299</c:v>
                </c:pt>
                <c:pt idx="297">
                  <c:v>10.557</c:v>
                </c:pt>
                <c:pt idx="298">
                  <c:v>10.6</c:v>
                </c:pt>
                <c:pt idx="299">
                  <c:v>10.633333333333301</c:v>
                </c:pt>
                <c:pt idx="300">
                  <c:v>10.6604999999999</c:v>
                </c:pt>
                <c:pt idx="301">
                  <c:v>10.6666666666666</c:v>
                </c:pt>
                <c:pt idx="302">
                  <c:v>10.7141666666666</c:v>
                </c:pt>
                <c:pt idx="303">
                  <c:v>10.763999999999999</c:v>
                </c:pt>
                <c:pt idx="304">
                  <c:v>10.8</c:v>
                </c:pt>
                <c:pt idx="305">
                  <c:v>10.816666666666601</c:v>
                </c:pt>
                <c:pt idx="306">
                  <c:v>10.8675</c:v>
                </c:pt>
                <c:pt idx="307">
                  <c:v>10.879</c:v>
                </c:pt>
                <c:pt idx="308">
                  <c:v>10.9</c:v>
                </c:pt>
                <c:pt idx="309">
                  <c:v>10.9333333333333</c:v>
                </c:pt>
                <c:pt idx="310">
                  <c:v>10.971</c:v>
                </c:pt>
                <c:pt idx="311">
                  <c:v>11</c:v>
                </c:pt>
                <c:pt idx="312">
                  <c:v>11.0438333333333</c:v>
                </c:pt>
                <c:pt idx="313">
                  <c:v>11.1</c:v>
                </c:pt>
                <c:pt idx="314">
                  <c:v>11.178000000000001</c:v>
                </c:pt>
                <c:pt idx="315">
                  <c:v>11.1833333333333</c:v>
                </c:pt>
                <c:pt idx="316">
                  <c:v>11.2</c:v>
                </c:pt>
                <c:pt idx="317">
                  <c:v>11.2086666666666</c:v>
                </c:pt>
                <c:pt idx="318">
                  <c:v>11.281499999999999</c:v>
                </c:pt>
                <c:pt idx="319">
                  <c:v>11.3666666666666</c:v>
                </c:pt>
                <c:pt idx="320">
                  <c:v>11.3735</c:v>
                </c:pt>
                <c:pt idx="321">
                  <c:v>11.399999999999901</c:v>
                </c:pt>
                <c:pt idx="322">
                  <c:v>11.4885</c:v>
                </c:pt>
                <c:pt idx="323">
                  <c:v>11.5</c:v>
                </c:pt>
                <c:pt idx="324">
                  <c:v>11.55</c:v>
                </c:pt>
                <c:pt idx="325">
                  <c:v>11.592000000000001</c:v>
                </c:pt>
                <c:pt idx="326">
                  <c:v>11.6</c:v>
                </c:pt>
                <c:pt idx="327">
                  <c:v>11.695499999999999</c:v>
                </c:pt>
                <c:pt idx="328">
                  <c:v>11.7</c:v>
                </c:pt>
                <c:pt idx="329">
                  <c:v>11.703166666666601</c:v>
                </c:pt>
                <c:pt idx="330">
                  <c:v>11.733333333333301</c:v>
                </c:pt>
                <c:pt idx="331">
                  <c:v>11.799999999999899</c:v>
                </c:pt>
                <c:pt idx="332">
                  <c:v>11.868</c:v>
                </c:pt>
                <c:pt idx="333">
                  <c:v>11.9</c:v>
                </c:pt>
                <c:pt idx="334">
                  <c:v>11.9025</c:v>
                </c:pt>
                <c:pt idx="335">
                  <c:v>11.9166666666666</c:v>
                </c:pt>
                <c:pt idx="336">
                  <c:v>12</c:v>
                </c:pt>
                <c:pt idx="337">
                  <c:v>12.006</c:v>
                </c:pt>
                <c:pt idx="338">
                  <c:v>12.032833333333301</c:v>
                </c:pt>
                <c:pt idx="339">
                  <c:v>12.1</c:v>
                </c:pt>
                <c:pt idx="340">
                  <c:v>12.1</c:v>
                </c:pt>
                <c:pt idx="341">
                  <c:v>12.109499999999899</c:v>
                </c:pt>
                <c:pt idx="342">
                  <c:v>12.197666666666599</c:v>
                </c:pt>
                <c:pt idx="343">
                  <c:v>12.2</c:v>
                </c:pt>
                <c:pt idx="344">
                  <c:v>12.212999999999999</c:v>
                </c:pt>
                <c:pt idx="345">
                  <c:v>12.2666666666666</c:v>
                </c:pt>
                <c:pt idx="346">
                  <c:v>12.283333333333299</c:v>
                </c:pt>
                <c:pt idx="347">
                  <c:v>12.3165</c:v>
                </c:pt>
                <c:pt idx="348">
                  <c:v>12.362500000000001</c:v>
                </c:pt>
                <c:pt idx="349">
                  <c:v>12.42</c:v>
                </c:pt>
                <c:pt idx="350">
                  <c:v>12.466666666666599</c:v>
                </c:pt>
                <c:pt idx="351">
                  <c:v>12.5</c:v>
                </c:pt>
                <c:pt idx="352">
                  <c:v>12.5235</c:v>
                </c:pt>
                <c:pt idx="353">
                  <c:v>12.527333333333299</c:v>
                </c:pt>
                <c:pt idx="354">
                  <c:v>12.533333333333299</c:v>
                </c:pt>
                <c:pt idx="355">
                  <c:v>12.6</c:v>
                </c:pt>
                <c:pt idx="356">
                  <c:v>12.626999999999899</c:v>
                </c:pt>
                <c:pt idx="357">
                  <c:v>12.649999999999901</c:v>
                </c:pt>
                <c:pt idx="358">
                  <c:v>12.6921666666666</c:v>
                </c:pt>
                <c:pt idx="359">
                  <c:v>12.7</c:v>
                </c:pt>
                <c:pt idx="360">
                  <c:v>12.730499999999999</c:v>
                </c:pt>
                <c:pt idx="361">
                  <c:v>12.8333333333333</c:v>
                </c:pt>
                <c:pt idx="362">
                  <c:v>12.834</c:v>
                </c:pt>
                <c:pt idx="363">
                  <c:v>12.9375</c:v>
                </c:pt>
                <c:pt idx="364">
                  <c:v>13.0166666666666</c:v>
                </c:pt>
                <c:pt idx="365">
                  <c:v>13.0218333333333</c:v>
                </c:pt>
                <c:pt idx="366">
                  <c:v>13.066666666666601</c:v>
                </c:pt>
                <c:pt idx="367">
                  <c:v>13.144500000000001</c:v>
                </c:pt>
                <c:pt idx="368">
                  <c:v>13.1866666666666</c:v>
                </c:pt>
                <c:pt idx="369">
                  <c:v>13.2</c:v>
                </c:pt>
                <c:pt idx="370">
                  <c:v>13.3333333333333</c:v>
                </c:pt>
                <c:pt idx="371">
                  <c:v>13.3515</c:v>
                </c:pt>
                <c:pt idx="372">
                  <c:v>13.3515</c:v>
                </c:pt>
                <c:pt idx="373">
                  <c:v>13.383333333333301</c:v>
                </c:pt>
                <c:pt idx="374">
                  <c:v>13.454999999999901</c:v>
                </c:pt>
                <c:pt idx="375">
                  <c:v>13.5163333333333</c:v>
                </c:pt>
                <c:pt idx="376">
                  <c:v>13.558499999999899</c:v>
                </c:pt>
                <c:pt idx="377">
                  <c:v>13.566666666666601</c:v>
                </c:pt>
                <c:pt idx="378">
                  <c:v>13.6</c:v>
                </c:pt>
                <c:pt idx="379">
                  <c:v>13.662000000000001</c:v>
                </c:pt>
                <c:pt idx="380">
                  <c:v>13.6811666666666</c:v>
                </c:pt>
                <c:pt idx="381">
                  <c:v>13.75</c:v>
                </c:pt>
                <c:pt idx="382">
                  <c:v>13.765499999999999</c:v>
                </c:pt>
                <c:pt idx="383">
                  <c:v>13.846</c:v>
                </c:pt>
                <c:pt idx="384">
                  <c:v>13.8666666666666</c:v>
                </c:pt>
                <c:pt idx="385">
                  <c:v>13.869</c:v>
                </c:pt>
                <c:pt idx="386">
                  <c:v>13.9333333333333</c:v>
                </c:pt>
                <c:pt idx="387">
                  <c:v>13.9725</c:v>
                </c:pt>
                <c:pt idx="388">
                  <c:v>14.075999999999899</c:v>
                </c:pt>
                <c:pt idx="389">
                  <c:v>14.1166666666666</c:v>
                </c:pt>
                <c:pt idx="390">
                  <c:v>14.133333333333301</c:v>
                </c:pt>
                <c:pt idx="391">
                  <c:v>14.175666666666601</c:v>
                </c:pt>
                <c:pt idx="392">
                  <c:v>14.282999999999999</c:v>
                </c:pt>
                <c:pt idx="393">
                  <c:v>14.3</c:v>
                </c:pt>
                <c:pt idx="394">
                  <c:v>14.3405</c:v>
                </c:pt>
                <c:pt idx="395">
                  <c:v>14.3865</c:v>
                </c:pt>
                <c:pt idx="396">
                  <c:v>14.4</c:v>
                </c:pt>
                <c:pt idx="397">
                  <c:v>14.483333333333301</c:v>
                </c:pt>
                <c:pt idx="398">
                  <c:v>14.49</c:v>
                </c:pt>
                <c:pt idx="399">
                  <c:v>14.505333333333301</c:v>
                </c:pt>
                <c:pt idx="400">
                  <c:v>14.6666666666666</c:v>
                </c:pt>
                <c:pt idx="401">
                  <c:v>14.670166666666599</c:v>
                </c:pt>
                <c:pt idx="402">
                  <c:v>14.696999999999999</c:v>
                </c:pt>
                <c:pt idx="403">
                  <c:v>14.835000000000001</c:v>
                </c:pt>
                <c:pt idx="404">
                  <c:v>14.85</c:v>
                </c:pt>
                <c:pt idx="405">
                  <c:v>14.904</c:v>
                </c:pt>
                <c:pt idx="406">
                  <c:v>14.999833333333299</c:v>
                </c:pt>
                <c:pt idx="407">
                  <c:v>15.007499999999901</c:v>
                </c:pt>
                <c:pt idx="408">
                  <c:v>15.033333333333299</c:v>
                </c:pt>
                <c:pt idx="409">
                  <c:v>15.110999999999899</c:v>
                </c:pt>
                <c:pt idx="410">
                  <c:v>15.1646666666666</c:v>
                </c:pt>
                <c:pt idx="411">
                  <c:v>15.2</c:v>
                </c:pt>
                <c:pt idx="412">
                  <c:v>15.214499999999999</c:v>
                </c:pt>
                <c:pt idx="413">
                  <c:v>15.216666666666599</c:v>
                </c:pt>
                <c:pt idx="414">
                  <c:v>15.466666666666599</c:v>
                </c:pt>
                <c:pt idx="415">
                  <c:v>15.4943333333333</c:v>
                </c:pt>
                <c:pt idx="416">
                  <c:v>15.733333333333301</c:v>
                </c:pt>
                <c:pt idx="417">
                  <c:v>15.824</c:v>
                </c:pt>
                <c:pt idx="418">
                  <c:v>15.9888333333333</c:v>
                </c:pt>
                <c:pt idx="419">
                  <c:v>16.153666666666599</c:v>
                </c:pt>
                <c:pt idx="420">
                  <c:v>16.266666666666602</c:v>
                </c:pt>
                <c:pt idx="421">
                  <c:v>16.3185</c:v>
                </c:pt>
                <c:pt idx="422">
                  <c:v>16.483333333333299</c:v>
                </c:pt>
                <c:pt idx="423">
                  <c:v>16.533333333333299</c:v>
                </c:pt>
                <c:pt idx="424">
                  <c:v>16.648166666666601</c:v>
                </c:pt>
                <c:pt idx="425">
                  <c:v>16.8</c:v>
                </c:pt>
                <c:pt idx="426">
                  <c:v>16.812999999999999</c:v>
                </c:pt>
                <c:pt idx="427">
                  <c:v>16.977833333333301</c:v>
                </c:pt>
                <c:pt idx="428">
                  <c:v>17.066666666666599</c:v>
                </c:pt>
                <c:pt idx="429">
                  <c:v>17.142666666666599</c:v>
                </c:pt>
                <c:pt idx="430">
                  <c:v>17.307500000000001</c:v>
                </c:pt>
                <c:pt idx="431">
                  <c:v>17.3333333333333</c:v>
                </c:pt>
                <c:pt idx="432">
                  <c:v>17.4723333333333</c:v>
                </c:pt>
                <c:pt idx="433">
                  <c:v>17.600000000000001</c:v>
                </c:pt>
                <c:pt idx="434">
                  <c:v>17.637166666666602</c:v>
                </c:pt>
                <c:pt idx="435">
                  <c:v>17.802</c:v>
                </c:pt>
                <c:pt idx="436">
                  <c:v>17.8666666666666</c:v>
                </c:pt>
                <c:pt idx="437">
                  <c:v>18.1316666666666</c:v>
                </c:pt>
                <c:pt idx="438">
                  <c:v>18.133333333333301</c:v>
                </c:pt>
                <c:pt idx="439">
                  <c:v>18.296500000000002</c:v>
                </c:pt>
                <c:pt idx="440">
                  <c:v>18.399999999999999</c:v>
                </c:pt>
                <c:pt idx="441">
                  <c:v>18.4613333333333</c:v>
                </c:pt>
                <c:pt idx="442">
                  <c:v>18.626166666666599</c:v>
                </c:pt>
                <c:pt idx="443">
                  <c:v>18.791</c:v>
                </c:pt>
                <c:pt idx="444">
                  <c:v>18.933333333333302</c:v>
                </c:pt>
                <c:pt idx="445">
                  <c:v>19.120666666666601</c:v>
                </c:pt>
                <c:pt idx="446">
                  <c:v>19.2</c:v>
                </c:pt>
                <c:pt idx="447">
                  <c:v>19.450333333333301</c:v>
                </c:pt>
                <c:pt idx="448">
                  <c:v>19.466666666666601</c:v>
                </c:pt>
                <c:pt idx="449">
                  <c:v>19.733333333333299</c:v>
                </c:pt>
                <c:pt idx="450">
                  <c:v>19.78</c:v>
                </c:pt>
                <c:pt idx="451">
                  <c:v>20.109666666666602</c:v>
                </c:pt>
                <c:pt idx="452">
                  <c:v>20.266666666666602</c:v>
                </c:pt>
                <c:pt idx="453">
                  <c:v>20.439333333333298</c:v>
                </c:pt>
                <c:pt idx="454">
                  <c:v>20.533333333333299</c:v>
                </c:pt>
                <c:pt idx="455">
                  <c:v>20.8</c:v>
                </c:pt>
                <c:pt idx="456">
                  <c:v>21.066666666666599</c:v>
                </c:pt>
                <c:pt idx="457">
                  <c:v>21.098666666666599</c:v>
                </c:pt>
                <c:pt idx="458">
                  <c:v>21.3333333333333</c:v>
                </c:pt>
                <c:pt idx="459">
                  <c:v>21.428333333333299</c:v>
                </c:pt>
                <c:pt idx="460">
                  <c:v>21.6</c:v>
                </c:pt>
                <c:pt idx="461">
                  <c:v>21.757999999999999</c:v>
                </c:pt>
                <c:pt idx="462">
                  <c:v>21.8666666666666</c:v>
                </c:pt>
                <c:pt idx="463">
                  <c:v>22.0876666666666</c:v>
                </c:pt>
                <c:pt idx="464">
                  <c:v>22.6666666666666</c:v>
                </c:pt>
                <c:pt idx="465">
                  <c:v>22.747</c:v>
                </c:pt>
                <c:pt idx="466">
                  <c:v>22.933333333333302</c:v>
                </c:pt>
                <c:pt idx="467">
                  <c:v>23.0766666666666</c:v>
                </c:pt>
                <c:pt idx="468">
                  <c:v>23.2</c:v>
                </c:pt>
                <c:pt idx="469">
                  <c:v>23.466666666666601</c:v>
                </c:pt>
                <c:pt idx="470">
                  <c:v>24</c:v>
                </c:pt>
                <c:pt idx="471">
                  <c:v>24.065666666666601</c:v>
                </c:pt>
                <c:pt idx="472">
                  <c:v>24.266666666666602</c:v>
                </c:pt>
                <c:pt idx="473">
                  <c:v>24.395333333333301</c:v>
                </c:pt>
                <c:pt idx="474">
                  <c:v>24.533333333333299</c:v>
                </c:pt>
                <c:pt idx="475">
                  <c:v>24.8</c:v>
                </c:pt>
                <c:pt idx="476">
                  <c:v>25.054666666666598</c:v>
                </c:pt>
                <c:pt idx="477">
                  <c:v>25.066666666666599</c:v>
                </c:pt>
                <c:pt idx="478">
                  <c:v>25.384333333333299</c:v>
                </c:pt>
                <c:pt idx="479">
                  <c:v>25.713999999999999</c:v>
                </c:pt>
                <c:pt idx="480">
                  <c:v>26.043666666666599</c:v>
                </c:pt>
                <c:pt idx="481">
                  <c:v>26.702999999999999</c:v>
                </c:pt>
                <c:pt idx="482">
                  <c:v>27.0326666666666</c:v>
                </c:pt>
                <c:pt idx="483">
                  <c:v>27.3623333333333</c:v>
                </c:pt>
                <c:pt idx="484">
                  <c:v>27.692</c:v>
                </c:pt>
                <c:pt idx="485">
                  <c:v>28.351333333333301</c:v>
                </c:pt>
                <c:pt idx="486">
                  <c:v>29.010666666666602</c:v>
                </c:pt>
                <c:pt idx="487">
                  <c:v>29.67</c:v>
                </c:pt>
                <c:pt idx="488">
                  <c:v>30.658999999999999</c:v>
                </c:pt>
                <c:pt idx="489">
                  <c:v>30.9886666666666</c:v>
                </c:pt>
                <c:pt idx="490">
                  <c:v>31.648</c:v>
                </c:pt>
                <c:pt idx="491">
                  <c:v>31.9776666666666</c:v>
                </c:pt>
                <c:pt idx="492">
                  <c:v>32.307333333333297</c:v>
                </c:pt>
                <c:pt idx="493">
                  <c:v>33.296333333333301</c:v>
                </c:pt>
                <c:pt idx="494">
                  <c:v>33.625999999999998</c:v>
                </c:pt>
                <c:pt idx="495">
                  <c:v>34.615000000000002</c:v>
                </c:pt>
                <c:pt idx="496">
                  <c:v>34.944666666666599</c:v>
                </c:pt>
                <c:pt idx="497">
                  <c:v>35.274333333333303</c:v>
                </c:pt>
                <c:pt idx="498">
                  <c:v>35.603999999999999</c:v>
                </c:pt>
                <c:pt idx="499">
                  <c:v>35.933666666666603</c:v>
                </c:pt>
                <c:pt idx="500">
                  <c:v>36.2633333333333</c:v>
                </c:pt>
                <c:pt idx="501">
                  <c:v>36.593000000000004</c:v>
                </c:pt>
                <c:pt idx="502">
                  <c:v>36.922666666666601</c:v>
                </c:pt>
                <c:pt idx="503">
                  <c:v>37.252333333333297</c:v>
                </c:pt>
                <c:pt idx="504">
                  <c:v>37.582000000000001</c:v>
                </c:pt>
                <c:pt idx="505">
                  <c:v>38.241333333333301</c:v>
                </c:pt>
                <c:pt idx="506">
                  <c:v>38.570999999999998</c:v>
                </c:pt>
                <c:pt idx="507">
                  <c:v>39.230333333333299</c:v>
                </c:pt>
                <c:pt idx="508">
                  <c:v>39.56</c:v>
                </c:pt>
                <c:pt idx="509">
                  <c:v>39.889666666666599</c:v>
                </c:pt>
                <c:pt idx="510">
                  <c:v>40.219333333333303</c:v>
                </c:pt>
                <c:pt idx="511">
                  <c:v>40.878666666666597</c:v>
                </c:pt>
                <c:pt idx="512">
                  <c:v>41.2083333333333</c:v>
                </c:pt>
                <c:pt idx="513">
                  <c:v>41.537999999999997</c:v>
                </c:pt>
                <c:pt idx="514">
                  <c:v>41.867666666666601</c:v>
                </c:pt>
                <c:pt idx="515">
                  <c:v>42.197333333333297</c:v>
                </c:pt>
                <c:pt idx="516">
                  <c:v>42.527000000000001</c:v>
                </c:pt>
                <c:pt idx="517">
                  <c:v>42.856666666666598</c:v>
                </c:pt>
                <c:pt idx="518">
                  <c:v>43.186333333333302</c:v>
                </c:pt>
                <c:pt idx="519">
                  <c:v>43.515999999999998</c:v>
                </c:pt>
                <c:pt idx="520">
                  <c:v>44.175333333333299</c:v>
                </c:pt>
                <c:pt idx="521">
                  <c:v>44.505000000000003</c:v>
                </c:pt>
                <c:pt idx="522">
                  <c:v>45.164333333333303</c:v>
                </c:pt>
                <c:pt idx="523">
                  <c:v>45.494</c:v>
                </c:pt>
                <c:pt idx="524">
                  <c:v>45.823666666666597</c:v>
                </c:pt>
                <c:pt idx="525">
                  <c:v>46.1533333333333</c:v>
                </c:pt>
                <c:pt idx="526">
                  <c:v>46.482999999999997</c:v>
                </c:pt>
                <c:pt idx="527">
                  <c:v>46.812666666666601</c:v>
                </c:pt>
                <c:pt idx="528">
                  <c:v>47.142333333333298</c:v>
                </c:pt>
                <c:pt idx="529">
                  <c:v>47.801666666666598</c:v>
                </c:pt>
                <c:pt idx="530">
                  <c:v>48.131333333333302</c:v>
                </c:pt>
                <c:pt idx="531">
                  <c:v>48.460999999999999</c:v>
                </c:pt>
                <c:pt idx="532">
                  <c:v>48.790666666666603</c:v>
                </c:pt>
                <c:pt idx="533">
                  <c:v>49.120333333333299</c:v>
                </c:pt>
                <c:pt idx="534">
                  <c:v>49.45</c:v>
                </c:pt>
                <c:pt idx="535">
                  <c:v>49.7796666666666</c:v>
                </c:pt>
                <c:pt idx="536">
                  <c:v>50.109333333333304</c:v>
                </c:pt>
                <c:pt idx="537">
                  <c:v>50.439</c:v>
                </c:pt>
                <c:pt idx="538">
                  <c:v>50.768666666666597</c:v>
                </c:pt>
                <c:pt idx="539">
                  <c:v>51.098333333333301</c:v>
                </c:pt>
                <c:pt idx="540">
                  <c:v>51.427999999999997</c:v>
                </c:pt>
                <c:pt idx="541">
                  <c:v>51.757666666666601</c:v>
                </c:pt>
                <c:pt idx="542">
                  <c:v>52.087333333333298</c:v>
                </c:pt>
                <c:pt idx="543">
                  <c:v>52.417000000000002</c:v>
                </c:pt>
                <c:pt idx="544">
                  <c:v>52.746666666666599</c:v>
                </c:pt>
                <c:pt idx="545">
                  <c:v>53.076333333333302</c:v>
                </c:pt>
                <c:pt idx="546">
                  <c:v>53.405999999999999</c:v>
                </c:pt>
                <c:pt idx="547">
                  <c:v>53.735666666666603</c:v>
                </c:pt>
                <c:pt idx="548">
                  <c:v>54.065333333333299</c:v>
                </c:pt>
                <c:pt idx="549">
                  <c:v>54.395000000000003</c:v>
                </c:pt>
                <c:pt idx="550">
                  <c:v>55.054333333333297</c:v>
                </c:pt>
                <c:pt idx="551">
                  <c:v>55.713666666666597</c:v>
                </c:pt>
                <c:pt idx="552">
                  <c:v>56.043333333333301</c:v>
                </c:pt>
              </c:numCache>
            </c:numRef>
          </c:xVal>
          <c:yVal>
            <c:numRef>
              <c:f>'VeriWeb Pay'!$D$2:$D$554</c:f>
              <c:numCache>
                <c:formatCode>General</c:formatCode>
                <c:ptCount val="55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22</c:v>
                </c:pt>
                <c:pt idx="44">
                  <c:v>22</c:v>
                </c:pt>
                <c:pt idx="45">
                  <c:v>22</c:v>
                </c:pt>
                <c:pt idx="46">
                  <c:v>22</c:v>
                </c:pt>
                <c:pt idx="47">
                  <c:v>22</c:v>
                </c:pt>
                <c:pt idx="48">
                  <c:v>22</c:v>
                </c:pt>
                <c:pt idx="49">
                  <c:v>22</c:v>
                </c:pt>
                <c:pt idx="50">
                  <c:v>22</c:v>
                </c:pt>
                <c:pt idx="51">
                  <c:v>22</c:v>
                </c:pt>
                <c:pt idx="52">
                  <c:v>22</c:v>
                </c:pt>
                <c:pt idx="53">
                  <c:v>22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22</c:v>
                </c:pt>
                <c:pt idx="62">
                  <c:v>22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24</c:v>
                </c:pt>
                <c:pt idx="77">
                  <c:v>24</c:v>
                </c:pt>
                <c:pt idx="78">
                  <c:v>24</c:v>
                </c:pt>
                <c:pt idx="79">
                  <c:v>24</c:v>
                </c:pt>
                <c:pt idx="80">
                  <c:v>24</c:v>
                </c:pt>
                <c:pt idx="81">
                  <c:v>24</c:v>
                </c:pt>
                <c:pt idx="82">
                  <c:v>24</c:v>
                </c:pt>
                <c:pt idx="83">
                  <c:v>24</c:v>
                </c:pt>
                <c:pt idx="84">
                  <c:v>24</c:v>
                </c:pt>
                <c:pt idx="85">
                  <c:v>24</c:v>
                </c:pt>
                <c:pt idx="86">
                  <c:v>24</c:v>
                </c:pt>
                <c:pt idx="87">
                  <c:v>24</c:v>
                </c:pt>
                <c:pt idx="88">
                  <c:v>24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19</c:v>
                </c:pt>
                <c:pt idx="111">
                  <c:v>19</c:v>
                </c:pt>
                <c:pt idx="112">
                  <c:v>19</c:v>
                </c:pt>
                <c:pt idx="113">
                  <c:v>19</c:v>
                </c:pt>
                <c:pt idx="114">
                  <c:v>19</c:v>
                </c:pt>
                <c:pt idx="115">
                  <c:v>19</c:v>
                </c:pt>
                <c:pt idx="116">
                  <c:v>19</c:v>
                </c:pt>
                <c:pt idx="117">
                  <c:v>19</c:v>
                </c:pt>
                <c:pt idx="118">
                  <c:v>19</c:v>
                </c:pt>
                <c:pt idx="119">
                  <c:v>19</c:v>
                </c:pt>
                <c:pt idx="120">
                  <c:v>19</c:v>
                </c:pt>
                <c:pt idx="121">
                  <c:v>19</c:v>
                </c:pt>
                <c:pt idx="122">
                  <c:v>19</c:v>
                </c:pt>
                <c:pt idx="123">
                  <c:v>19</c:v>
                </c:pt>
                <c:pt idx="124">
                  <c:v>19</c:v>
                </c:pt>
                <c:pt idx="125">
                  <c:v>19</c:v>
                </c:pt>
                <c:pt idx="126">
                  <c:v>19</c:v>
                </c:pt>
                <c:pt idx="127">
                  <c:v>16</c:v>
                </c:pt>
                <c:pt idx="128">
                  <c:v>16</c:v>
                </c:pt>
                <c:pt idx="129">
                  <c:v>16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15</c:v>
                </c:pt>
                <c:pt idx="142">
                  <c:v>15</c:v>
                </c:pt>
                <c:pt idx="143">
                  <c:v>15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15</c:v>
                </c:pt>
                <c:pt idx="150">
                  <c:v>15</c:v>
                </c:pt>
                <c:pt idx="151">
                  <c:v>15</c:v>
                </c:pt>
                <c:pt idx="152">
                  <c:v>15</c:v>
                </c:pt>
                <c:pt idx="153">
                  <c:v>15</c:v>
                </c:pt>
                <c:pt idx="154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12</c:v>
                </c:pt>
                <c:pt idx="166">
                  <c:v>12</c:v>
                </c:pt>
                <c:pt idx="167">
                  <c:v>12</c:v>
                </c:pt>
                <c:pt idx="168">
                  <c:v>12</c:v>
                </c:pt>
                <c:pt idx="169">
                  <c:v>12</c:v>
                </c:pt>
                <c:pt idx="170">
                  <c:v>11</c:v>
                </c:pt>
                <c:pt idx="171">
                  <c:v>11</c:v>
                </c:pt>
                <c:pt idx="172">
                  <c:v>11</c:v>
                </c:pt>
                <c:pt idx="173">
                  <c:v>11</c:v>
                </c:pt>
                <c:pt idx="174">
                  <c:v>11</c:v>
                </c:pt>
                <c:pt idx="175">
                  <c:v>11</c:v>
                </c:pt>
                <c:pt idx="176">
                  <c:v>11</c:v>
                </c:pt>
                <c:pt idx="177">
                  <c:v>11</c:v>
                </c:pt>
                <c:pt idx="178">
                  <c:v>11</c:v>
                </c:pt>
                <c:pt idx="179">
                  <c:v>11</c:v>
                </c:pt>
                <c:pt idx="180">
                  <c:v>11</c:v>
                </c:pt>
                <c:pt idx="181">
                  <c:v>11</c:v>
                </c:pt>
                <c:pt idx="182">
                  <c:v>11</c:v>
                </c:pt>
                <c:pt idx="183">
                  <c:v>11</c:v>
                </c:pt>
                <c:pt idx="184">
                  <c:v>11</c:v>
                </c:pt>
                <c:pt idx="185">
                  <c:v>9</c:v>
                </c:pt>
                <c:pt idx="186">
                  <c:v>9</c:v>
                </c:pt>
                <c:pt idx="187">
                  <c:v>9</c:v>
                </c:pt>
                <c:pt idx="188">
                  <c:v>9</c:v>
                </c:pt>
                <c:pt idx="189">
                  <c:v>9</c:v>
                </c:pt>
                <c:pt idx="190">
                  <c:v>9</c:v>
                </c:pt>
                <c:pt idx="191">
                  <c:v>9</c:v>
                </c:pt>
                <c:pt idx="192">
                  <c:v>9</c:v>
                </c:pt>
                <c:pt idx="193">
                  <c:v>10</c:v>
                </c:pt>
                <c:pt idx="194">
                  <c:v>10</c:v>
                </c:pt>
                <c:pt idx="195">
                  <c:v>10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10</c:v>
                </c:pt>
                <c:pt idx="200">
                  <c:v>11</c:v>
                </c:pt>
                <c:pt idx="201">
                  <c:v>11</c:v>
                </c:pt>
                <c:pt idx="202">
                  <c:v>11</c:v>
                </c:pt>
                <c:pt idx="203">
                  <c:v>11</c:v>
                </c:pt>
                <c:pt idx="204">
                  <c:v>11</c:v>
                </c:pt>
                <c:pt idx="205">
                  <c:v>11</c:v>
                </c:pt>
                <c:pt idx="206">
                  <c:v>11</c:v>
                </c:pt>
                <c:pt idx="207">
                  <c:v>11</c:v>
                </c:pt>
                <c:pt idx="208">
                  <c:v>11</c:v>
                </c:pt>
                <c:pt idx="209">
                  <c:v>11</c:v>
                </c:pt>
                <c:pt idx="210">
                  <c:v>11</c:v>
                </c:pt>
                <c:pt idx="211">
                  <c:v>11</c:v>
                </c:pt>
                <c:pt idx="212">
                  <c:v>11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11</c:v>
                </c:pt>
                <c:pt idx="217">
                  <c:v>10</c:v>
                </c:pt>
                <c:pt idx="218">
                  <c:v>10</c:v>
                </c:pt>
                <c:pt idx="219">
                  <c:v>10</c:v>
                </c:pt>
                <c:pt idx="220">
                  <c:v>10</c:v>
                </c:pt>
                <c:pt idx="221">
                  <c:v>10</c:v>
                </c:pt>
                <c:pt idx="222">
                  <c:v>10</c:v>
                </c:pt>
                <c:pt idx="223">
                  <c:v>10</c:v>
                </c:pt>
                <c:pt idx="224">
                  <c:v>11</c:v>
                </c:pt>
                <c:pt idx="225">
                  <c:v>11</c:v>
                </c:pt>
                <c:pt idx="226">
                  <c:v>11</c:v>
                </c:pt>
                <c:pt idx="227">
                  <c:v>11</c:v>
                </c:pt>
                <c:pt idx="228">
                  <c:v>11</c:v>
                </c:pt>
                <c:pt idx="229">
                  <c:v>11</c:v>
                </c:pt>
                <c:pt idx="230">
                  <c:v>11</c:v>
                </c:pt>
                <c:pt idx="231">
                  <c:v>11</c:v>
                </c:pt>
                <c:pt idx="232">
                  <c:v>12</c:v>
                </c:pt>
                <c:pt idx="233">
                  <c:v>12</c:v>
                </c:pt>
                <c:pt idx="234">
                  <c:v>12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12</c:v>
                </c:pt>
                <c:pt idx="239">
                  <c:v>10</c:v>
                </c:pt>
                <c:pt idx="240">
                  <c:v>10</c:v>
                </c:pt>
                <c:pt idx="241">
                  <c:v>10</c:v>
                </c:pt>
                <c:pt idx="242">
                  <c:v>10</c:v>
                </c:pt>
                <c:pt idx="243">
                  <c:v>10</c:v>
                </c:pt>
                <c:pt idx="244">
                  <c:v>10</c:v>
                </c:pt>
                <c:pt idx="245">
                  <c:v>9</c:v>
                </c:pt>
                <c:pt idx="246">
                  <c:v>9</c:v>
                </c:pt>
                <c:pt idx="247">
                  <c:v>9</c:v>
                </c:pt>
                <c:pt idx="248">
                  <c:v>9</c:v>
                </c:pt>
                <c:pt idx="249">
                  <c:v>9</c:v>
                </c:pt>
                <c:pt idx="250">
                  <c:v>9</c:v>
                </c:pt>
                <c:pt idx="251">
                  <c:v>9</c:v>
                </c:pt>
                <c:pt idx="252">
                  <c:v>9</c:v>
                </c:pt>
                <c:pt idx="253">
                  <c:v>9</c:v>
                </c:pt>
                <c:pt idx="254">
                  <c:v>9</c:v>
                </c:pt>
                <c:pt idx="255">
                  <c:v>9</c:v>
                </c:pt>
                <c:pt idx="256">
                  <c:v>9</c:v>
                </c:pt>
                <c:pt idx="257">
                  <c:v>9</c:v>
                </c:pt>
                <c:pt idx="258">
                  <c:v>9</c:v>
                </c:pt>
                <c:pt idx="259">
                  <c:v>9</c:v>
                </c:pt>
                <c:pt idx="260">
                  <c:v>9</c:v>
                </c:pt>
                <c:pt idx="261">
                  <c:v>9</c:v>
                </c:pt>
                <c:pt idx="262">
                  <c:v>8</c:v>
                </c:pt>
                <c:pt idx="263">
                  <c:v>8</c:v>
                </c:pt>
                <c:pt idx="264">
                  <c:v>8</c:v>
                </c:pt>
                <c:pt idx="265">
                  <c:v>8</c:v>
                </c:pt>
                <c:pt idx="266">
                  <c:v>8</c:v>
                </c:pt>
                <c:pt idx="267">
                  <c:v>8</c:v>
                </c:pt>
                <c:pt idx="268">
                  <c:v>8</c:v>
                </c:pt>
                <c:pt idx="269">
                  <c:v>8</c:v>
                </c:pt>
                <c:pt idx="270">
                  <c:v>8</c:v>
                </c:pt>
                <c:pt idx="271">
                  <c:v>8</c:v>
                </c:pt>
                <c:pt idx="272">
                  <c:v>8</c:v>
                </c:pt>
                <c:pt idx="273">
                  <c:v>8</c:v>
                </c:pt>
                <c:pt idx="274">
                  <c:v>8</c:v>
                </c:pt>
                <c:pt idx="275">
                  <c:v>8</c:v>
                </c:pt>
                <c:pt idx="276">
                  <c:v>8</c:v>
                </c:pt>
                <c:pt idx="277">
                  <c:v>8</c:v>
                </c:pt>
                <c:pt idx="278">
                  <c:v>8</c:v>
                </c:pt>
                <c:pt idx="279">
                  <c:v>8</c:v>
                </c:pt>
                <c:pt idx="280">
                  <c:v>8</c:v>
                </c:pt>
                <c:pt idx="281">
                  <c:v>8</c:v>
                </c:pt>
                <c:pt idx="282">
                  <c:v>8</c:v>
                </c:pt>
                <c:pt idx="283">
                  <c:v>8</c:v>
                </c:pt>
                <c:pt idx="284">
                  <c:v>8</c:v>
                </c:pt>
                <c:pt idx="285">
                  <c:v>8</c:v>
                </c:pt>
                <c:pt idx="286">
                  <c:v>8</c:v>
                </c:pt>
                <c:pt idx="287">
                  <c:v>8</c:v>
                </c:pt>
                <c:pt idx="288">
                  <c:v>8</c:v>
                </c:pt>
                <c:pt idx="289">
                  <c:v>8</c:v>
                </c:pt>
                <c:pt idx="290">
                  <c:v>8</c:v>
                </c:pt>
                <c:pt idx="291">
                  <c:v>8</c:v>
                </c:pt>
                <c:pt idx="292">
                  <c:v>7</c:v>
                </c:pt>
                <c:pt idx="293">
                  <c:v>7</c:v>
                </c:pt>
                <c:pt idx="294">
                  <c:v>7</c:v>
                </c:pt>
                <c:pt idx="295">
                  <c:v>7</c:v>
                </c:pt>
                <c:pt idx="296">
                  <c:v>7</c:v>
                </c:pt>
                <c:pt idx="297">
                  <c:v>8</c:v>
                </c:pt>
                <c:pt idx="298">
                  <c:v>8</c:v>
                </c:pt>
                <c:pt idx="299">
                  <c:v>8</c:v>
                </c:pt>
                <c:pt idx="300">
                  <c:v>9</c:v>
                </c:pt>
                <c:pt idx="301">
                  <c:v>9</c:v>
                </c:pt>
                <c:pt idx="302">
                  <c:v>9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7</c:v>
                </c:pt>
                <c:pt idx="311">
                  <c:v>7</c:v>
                </c:pt>
                <c:pt idx="312">
                  <c:v>7</c:v>
                </c:pt>
                <c:pt idx="313">
                  <c:v>7</c:v>
                </c:pt>
                <c:pt idx="314">
                  <c:v>6</c:v>
                </c:pt>
                <c:pt idx="315">
                  <c:v>6</c:v>
                </c:pt>
                <c:pt idx="316">
                  <c:v>6</c:v>
                </c:pt>
                <c:pt idx="317">
                  <c:v>6</c:v>
                </c:pt>
                <c:pt idx="318">
                  <c:v>5</c:v>
                </c:pt>
                <c:pt idx="319">
                  <c:v>5</c:v>
                </c:pt>
                <c:pt idx="320">
                  <c:v>5</c:v>
                </c:pt>
                <c:pt idx="321">
                  <c:v>5</c:v>
                </c:pt>
                <c:pt idx="322">
                  <c:v>5</c:v>
                </c:pt>
                <c:pt idx="323">
                  <c:v>5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5</c:v>
                </c:pt>
                <c:pt idx="328">
                  <c:v>5</c:v>
                </c:pt>
                <c:pt idx="329">
                  <c:v>5</c:v>
                </c:pt>
                <c:pt idx="330">
                  <c:v>5</c:v>
                </c:pt>
                <c:pt idx="331">
                  <c:v>5</c:v>
                </c:pt>
                <c:pt idx="332">
                  <c:v>5</c:v>
                </c:pt>
                <c:pt idx="333">
                  <c:v>5</c:v>
                </c:pt>
                <c:pt idx="334">
                  <c:v>5</c:v>
                </c:pt>
                <c:pt idx="335">
                  <c:v>5</c:v>
                </c:pt>
                <c:pt idx="336">
                  <c:v>5</c:v>
                </c:pt>
                <c:pt idx="337">
                  <c:v>5</c:v>
                </c:pt>
                <c:pt idx="338">
                  <c:v>5</c:v>
                </c:pt>
                <c:pt idx="339">
                  <c:v>5</c:v>
                </c:pt>
                <c:pt idx="340">
                  <c:v>5</c:v>
                </c:pt>
                <c:pt idx="341">
                  <c:v>5</c:v>
                </c:pt>
                <c:pt idx="342">
                  <c:v>5</c:v>
                </c:pt>
                <c:pt idx="343">
                  <c:v>5</c:v>
                </c:pt>
                <c:pt idx="344">
                  <c:v>5</c:v>
                </c:pt>
                <c:pt idx="345">
                  <c:v>5</c:v>
                </c:pt>
                <c:pt idx="346">
                  <c:v>5</c:v>
                </c:pt>
                <c:pt idx="347">
                  <c:v>5</c:v>
                </c:pt>
                <c:pt idx="348">
                  <c:v>5</c:v>
                </c:pt>
                <c:pt idx="349">
                  <c:v>5</c:v>
                </c:pt>
                <c:pt idx="350">
                  <c:v>5</c:v>
                </c:pt>
                <c:pt idx="351">
                  <c:v>5</c:v>
                </c:pt>
                <c:pt idx="352">
                  <c:v>7</c:v>
                </c:pt>
                <c:pt idx="353">
                  <c:v>7</c:v>
                </c:pt>
                <c:pt idx="354">
                  <c:v>7</c:v>
                </c:pt>
                <c:pt idx="355">
                  <c:v>7</c:v>
                </c:pt>
                <c:pt idx="356">
                  <c:v>8</c:v>
                </c:pt>
                <c:pt idx="357">
                  <c:v>8</c:v>
                </c:pt>
                <c:pt idx="358">
                  <c:v>8</c:v>
                </c:pt>
                <c:pt idx="359">
                  <c:v>8</c:v>
                </c:pt>
                <c:pt idx="360">
                  <c:v>8</c:v>
                </c:pt>
                <c:pt idx="361">
                  <c:v>8</c:v>
                </c:pt>
                <c:pt idx="362">
                  <c:v>8</c:v>
                </c:pt>
                <c:pt idx="363">
                  <c:v>6</c:v>
                </c:pt>
                <c:pt idx="364">
                  <c:v>6</c:v>
                </c:pt>
                <c:pt idx="365">
                  <c:v>6</c:v>
                </c:pt>
                <c:pt idx="366">
                  <c:v>6</c:v>
                </c:pt>
                <c:pt idx="367">
                  <c:v>6</c:v>
                </c:pt>
                <c:pt idx="368">
                  <c:v>6</c:v>
                </c:pt>
                <c:pt idx="369">
                  <c:v>6</c:v>
                </c:pt>
                <c:pt idx="370">
                  <c:v>6</c:v>
                </c:pt>
                <c:pt idx="371">
                  <c:v>6</c:v>
                </c:pt>
                <c:pt idx="372">
                  <c:v>6</c:v>
                </c:pt>
                <c:pt idx="373">
                  <c:v>6</c:v>
                </c:pt>
                <c:pt idx="374">
                  <c:v>6</c:v>
                </c:pt>
                <c:pt idx="375">
                  <c:v>6</c:v>
                </c:pt>
                <c:pt idx="376">
                  <c:v>6</c:v>
                </c:pt>
                <c:pt idx="377">
                  <c:v>6</c:v>
                </c:pt>
                <c:pt idx="378">
                  <c:v>6</c:v>
                </c:pt>
                <c:pt idx="379">
                  <c:v>6</c:v>
                </c:pt>
                <c:pt idx="380">
                  <c:v>6</c:v>
                </c:pt>
                <c:pt idx="381">
                  <c:v>6</c:v>
                </c:pt>
                <c:pt idx="382">
                  <c:v>5</c:v>
                </c:pt>
                <c:pt idx="383">
                  <c:v>5</c:v>
                </c:pt>
                <c:pt idx="384">
                  <c:v>5</c:v>
                </c:pt>
                <c:pt idx="385">
                  <c:v>5</c:v>
                </c:pt>
                <c:pt idx="386">
                  <c:v>5</c:v>
                </c:pt>
                <c:pt idx="387">
                  <c:v>4</c:v>
                </c:pt>
                <c:pt idx="388">
                  <c:v>4</c:v>
                </c:pt>
                <c:pt idx="389">
                  <c:v>4</c:v>
                </c:pt>
                <c:pt idx="390">
                  <c:v>4</c:v>
                </c:pt>
                <c:pt idx="391">
                  <c:v>4</c:v>
                </c:pt>
                <c:pt idx="392">
                  <c:v>4</c:v>
                </c:pt>
                <c:pt idx="393">
                  <c:v>4</c:v>
                </c:pt>
                <c:pt idx="394">
                  <c:v>4</c:v>
                </c:pt>
                <c:pt idx="395">
                  <c:v>4</c:v>
                </c:pt>
                <c:pt idx="396">
                  <c:v>4</c:v>
                </c:pt>
                <c:pt idx="397">
                  <c:v>4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'VeriWeb Pay'!$E$1</c:f>
              <c:strCache>
                <c:ptCount val="1"/>
                <c:pt idx="0">
                  <c:v>vasile</c:v>
                </c:pt>
              </c:strCache>
            </c:strRef>
          </c:tx>
          <c:marker>
            <c:symbol val="none"/>
          </c:marker>
          <c:xVal>
            <c:numRef>
              <c:f>'VeriWeb Pay'!$A$2:$A$554</c:f>
              <c:numCache>
                <c:formatCode>General</c:formatCode>
                <c:ptCount val="553"/>
                <c:pt idx="0">
                  <c:v>0</c:v>
                </c:pt>
                <c:pt idx="1">
                  <c:v>0.1</c:v>
                </c:pt>
                <c:pt idx="2">
                  <c:v>0.10349999999999999</c:v>
                </c:pt>
                <c:pt idx="3">
                  <c:v>0.164833333333333</c:v>
                </c:pt>
                <c:pt idx="4">
                  <c:v>0.18333333333333299</c:v>
                </c:pt>
                <c:pt idx="5">
                  <c:v>0.2</c:v>
                </c:pt>
                <c:pt idx="6">
                  <c:v>0.20699999999999999</c:v>
                </c:pt>
                <c:pt idx="7">
                  <c:v>0.266666666666666</c:v>
                </c:pt>
                <c:pt idx="8">
                  <c:v>0.3</c:v>
                </c:pt>
                <c:pt idx="9">
                  <c:v>0.329666666666666</c:v>
                </c:pt>
                <c:pt idx="10">
                  <c:v>0.36666666666666597</c:v>
                </c:pt>
                <c:pt idx="11">
                  <c:v>0.4</c:v>
                </c:pt>
                <c:pt idx="12">
                  <c:v>0.41399999999999998</c:v>
                </c:pt>
                <c:pt idx="13">
                  <c:v>0.4945</c:v>
                </c:pt>
                <c:pt idx="14">
                  <c:v>0.5</c:v>
                </c:pt>
                <c:pt idx="15">
                  <c:v>0.51749999999999996</c:v>
                </c:pt>
                <c:pt idx="16">
                  <c:v>0.55000000000000004</c:v>
                </c:pt>
                <c:pt idx="17">
                  <c:v>0.6</c:v>
                </c:pt>
                <c:pt idx="18">
                  <c:v>0.65933333333333299</c:v>
                </c:pt>
                <c:pt idx="19">
                  <c:v>0.7</c:v>
                </c:pt>
                <c:pt idx="20">
                  <c:v>0.72450000000000003</c:v>
                </c:pt>
                <c:pt idx="21">
                  <c:v>0.8</c:v>
                </c:pt>
                <c:pt idx="22">
                  <c:v>0.82416666666666605</c:v>
                </c:pt>
                <c:pt idx="23">
                  <c:v>0.82799999999999996</c:v>
                </c:pt>
                <c:pt idx="24">
                  <c:v>0.89999999999999902</c:v>
                </c:pt>
                <c:pt idx="25">
                  <c:v>0.91666666666666596</c:v>
                </c:pt>
                <c:pt idx="26">
                  <c:v>0.98899999999999999</c:v>
                </c:pt>
                <c:pt idx="27">
                  <c:v>1</c:v>
                </c:pt>
                <c:pt idx="28">
                  <c:v>1.06666666666666</c:v>
                </c:pt>
                <c:pt idx="29">
                  <c:v>1.0999999999999901</c:v>
                </c:pt>
                <c:pt idx="30">
                  <c:v>1.1000000000000001</c:v>
                </c:pt>
                <c:pt idx="31">
                  <c:v>1.1384999999999901</c:v>
                </c:pt>
                <c:pt idx="32">
                  <c:v>1.2</c:v>
                </c:pt>
                <c:pt idx="33">
                  <c:v>1.242</c:v>
                </c:pt>
                <c:pt idx="34">
                  <c:v>1.2833333333333301</c:v>
                </c:pt>
                <c:pt idx="35">
                  <c:v>1.3</c:v>
                </c:pt>
                <c:pt idx="36">
                  <c:v>1.31866666666666</c:v>
                </c:pt>
                <c:pt idx="37">
                  <c:v>1.3454999999999999</c:v>
                </c:pt>
                <c:pt idx="38">
                  <c:v>1.4</c:v>
                </c:pt>
                <c:pt idx="39">
                  <c:v>1.4490000000000001</c:v>
                </c:pt>
                <c:pt idx="40">
                  <c:v>1.4666666666666599</c:v>
                </c:pt>
                <c:pt idx="41">
                  <c:v>1.4835</c:v>
                </c:pt>
                <c:pt idx="42">
                  <c:v>1.5</c:v>
                </c:pt>
                <c:pt idx="43">
                  <c:v>1.5525</c:v>
                </c:pt>
                <c:pt idx="44">
                  <c:v>1.6</c:v>
                </c:pt>
                <c:pt idx="45">
                  <c:v>1.6483333333333301</c:v>
                </c:pt>
                <c:pt idx="46">
                  <c:v>1.65</c:v>
                </c:pt>
                <c:pt idx="47">
                  <c:v>1.6559999999999999</c:v>
                </c:pt>
                <c:pt idx="48">
                  <c:v>1.7</c:v>
                </c:pt>
                <c:pt idx="49">
                  <c:v>1.7594999999999901</c:v>
                </c:pt>
                <c:pt idx="50">
                  <c:v>1.7999999999999901</c:v>
                </c:pt>
                <c:pt idx="51">
                  <c:v>1.8131666666666599</c:v>
                </c:pt>
                <c:pt idx="52">
                  <c:v>1.8333333333333299</c:v>
                </c:pt>
                <c:pt idx="53">
                  <c:v>1.863</c:v>
                </c:pt>
                <c:pt idx="54">
                  <c:v>1.86666666666666</c:v>
                </c:pt>
                <c:pt idx="55">
                  <c:v>1.9</c:v>
                </c:pt>
                <c:pt idx="56">
                  <c:v>1.9664999999999999</c:v>
                </c:pt>
                <c:pt idx="57">
                  <c:v>2</c:v>
                </c:pt>
                <c:pt idx="58">
                  <c:v>2.0166666666666599</c:v>
                </c:pt>
                <c:pt idx="59">
                  <c:v>2.0999999999999899</c:v>
                </c:pt>
                <c:pt idx="60">
                  <c:v>2.1428333333333298</c:v>
                </c:pt>
                <c:pt idx="61">
                  <c:v>2.17349999999999</c:v>
                </c:pt>
                <c:pt idx="62">
                  <c:v>2.19999999999999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2.3076666666666599</c:v>
                </c:pt>
                <c:pt idx="66">
                  <c:v>2.3833333333333302</c:v>
                </c:pt>
                <c:pt idx="67">
                  <c:v>2.4</c:v>
                </c:pt>
                <c:pt idx="68">
                  <c:v>2.4</c:v>
                </c:pt>
                <c:pt idx="69">
                  <c:v>2.4725000000000001</c:v>
                </c:pt>
                <c:pt idx="70">
                  <c:v>2.484</c:v>
                </c:pt>
                <c:pt idx="71">
                  <c:v>2.5</c:v>
                </c:pt>
                <c:pt idx="72">
                  <c:v>2.5666666666666602</c:v>
                </c:pt>
                <c:pt idx="73">
                  <c:v>2.6</c:v>
                </c:pt>
                <c:pt idx="74">
                  <c:v>2.6373333333333302</c:v>
                </c:pt>
                <c:pt idx="75">
                  <c:v>2.6666666666666599</c:v>
                </c:pt>
                <c:pt idx="76">
                  <c:v>2.6909999999999998</c:v>
                </c:pt>
                <c:pt idx="77">
                  <c:v>2.7</c:v>
                </c:pt>
                <c:pt idx="78">
                  <c:v>2.75</c:v>
                </c:pt>
                <c:pt idx="79">
                  <c:v>2.7945000000000002</c:v>
                </c:pt>
                <c:pt idx="80">
                  <c:v>2.8</c:v>
                </c:pt>
                <c:pt idx="81">
                  <c:v>2.8021666666666598</c:v>
                </c:pt>
                <c:pt idx="82">
                  <c:v>2.8980000000000001</c:v>
                </c:pt>
                <c:pt idx="83">
                  <c:v>2.9</c:v>
                </c:pt>
                <c:pt idx="84">
                  <c:v>2.93333333333333</c:v>
                </c:pt>
                <c:pt idx="85">
                  <c:v>2.9670000000000001</c:v>
                </c:pt>
                <c:pt idx="86">
                  <c:v>3</c:v>
                </c:pt>
                <c:pt idx="87">
                  <c:v>3.0015000000000001</c:v>
                </c:pt>
                <c:pt idx="88">
                  <c:v>3.1</c:v>
                </c:pt>
                <c:pt idx="89">
                  <c:v>3.105</c:v>
                </c:pt>
                <c:pt idx="90">
                  <c:v>3.11666666666666</c:v>
                </c:pt>
                <c:pt idx="91">
                  <c:v>3.1318333333333301</c:v>
                </c:pt>
                <c:pt idx="92">
                  <c:v>3.2</c:v>
                </c:pt>
                <c:pt idx="93">
                  <c:v>3.2966666666666602</c:v>
                </c:pt>
                <c:pt idx="94">
                  <c:v>3.3</c:v>
                </c:pt>
                <c:pt idx="95">
                  <c:v>3.3</c:v>
                </c:pt>
                <c:pt idx="96">
                  <c:v>3.3119999999999998</c:v>
                </c:pt>
                <c:pt idx="97">
                  <c:v>3.4</c:v>
                </c:pt>
                <c:pt idx="98">
                  <c:v>3.4833333333333298</c:v>
                </c:pt>
                <c:pt idx="99">
                  <c:v>3.5</c:v>
                </c:pt>
                <c:pt idx="100">
                  <c:v>3.5189999999999899</c:v>
                </c:pt>
                <c:pt idx="101">
                  <c:v>3.5999999999999899</c:v>
                </c:pt>
                <c:pt idx="102">
                  <c:v>3.6225000000000001</c:v>
                </c:pt>
                <c:pt idx="103">
                  <c:v>3.6263333333333301</c:v>
                </c:pt>
                <c:pt idx="104">
                  <c:v>3.6666666666666599</c:v>
                </c:pt>
                <c:pt idx="105">
                  <c:v>3.7</c:v>
                </c:pt>
                <c:pt idx="106">
                  <c:v>3.726</c:v>
                </c:pt>
                <c:pt idx="107">
                  <c:v>3.7333333333333298</c:v>
                </c:pt>
                <c:pt idx="108">
                  <c:v>3.7911666666666601</c:v>
                </c:pt>
                <c:pt idx="109">
                  <c:v>3.8</c:v>
                </c:pt>
                <c:pt idx="110">
                  <c:v>3.8294999999999999</c:v>
                </c:pt>
                <c:pt idx="111">
                  <c:v>3.8499999999999899</c:v>
                </c:pt>
                <c:pt idx="112">
                  <c:v>3.9</c:v>
                </c:pt>
                <c:pt idx="113">
                  <c:v>3.956</c:v>
                </c:pt>
                <c:pt idx="114">
                  <c:v>4</c:v>
                </c:pt>
                <c:pt idx="115">
                  <c:v>4.0333333333333297</c:v>
                </c:pt>
                <c:pt idx="116">
                  <c:v>4.0999999999999996</c:v>
                </c:pt>
                <c:pt idx="117">
                  <c:v>4.12083333333333</c:v>
                </c:pt>
                <c:pt idx="118">
                  <c:v>4.1399999999999997</c:v>
                </c:pt>
                <c:pt idx="119">
                  <c:v>4.1999999999999904</c:v>
                </c:pt>
                <c:pt idx="120">
                  <c:v>4.2166666666666597</c:v>
                </c:pt>
                <c:pt idx="121">
                  <c:v>4.2435</c:v>
                </c:pt>
                <c:pt idx="122">
                  <c:v>4.2856666666666596</c:v>
                </c:pt>
                <c:pt idx="123">
                  <c:v>4.3</c:v>
                </c:pt>
                <c:pt idx="124">
                  <c:v>4.3469999999999898</c:v>
                </c:pt>
                <c:pt idx="125">
                  <c:v>4.3999999999999897</c:v>
                </c:pt>
                <c:pt idx="126">
                  <c:v>4.4000000000000004</c:v>
                </c:pt>
                <c:pt idx="127">
                  <c:v>4.4504999999999999</c:v>
                </c:pt>
                <c:pt idx="128">
                  <c:v>4.5</c:v>
                </c:pt>
                <c:pt idx="129">
                  <c:v>4.5333333333333297</c:v>
                </c:pt>
                <c:pt idx="130">
                  <c:v>4.5539999999999896</c:v>
                </c:pt>
                <c:pt idx="131">
                  <c:v>4.5833333333333304</c:v>
                </c:pt>
                <c:pt idx="132">
                  <c:v>4.5999999999999996</c:v>
                </c:pt>
                <c:pt idx="133">
                  <c:v>4.6153333333333304</c:v>
                </c:pt>
                <c:pt idx="134">
                  <c:v>4.6574999999999998</c:v>
                </c:pt>
                <c:pt idx="135">
                  <c:v>4.7</c:v>
                </c:pt>
                <c:pt idx="136">
                  <c:v>4.7666666666666604</c:v>
                </c:pt>
                <c:pt idx="137">
                  <c:v>4.78016666666666</c:v>
                </c:pt>
                <c:pt idx="138">
                  <c:v>4.8</c:v>
                </c:pt>
                <c:pt idx="139">
                  <c:v>4.8</c:v>
                </c:pt>
                <c:pt idx="140">
                  <c:v>4.8644999999999996</c:v>
                </c:pt>
                <c:pt idx="141">
                  <c:v>4.9000000000000004</c:v>
                </c:pt>
                <c:pt idx="142">
                  <c:v>4.9450000000000003</c:v>
                </c:pt>
                <c:pt idx="143">
                  <c:v>4.95</c:v>
                </c:pt>
                <c:pt idx="144">
                  <c:v>5</c:v>
                </c:pt>
                <c:pt idx="145">
                  <c:v>5.0666666666666602</c:v>
                </c:pt>
                <c:pt idx="146">
                  <c:v>5.0714999999999897</c:v>
                </c:pt>
                <c:pt idx="147">
                  <c:v>5.0999999999999996</c:v>
                </c:pt>
                <c:pt idx="148">
                  <c:v>5.1098333333333299</c:v>
                </c:pt>
                <c:pt idx="149">
                  <c:v>5.1333333333333302</c:v>
                </c:pt>
                <c:pt idx="150">
                  <c:v>5.1749999999999998</c:v>
                </c:pt>
                <c:pt idx="151">
                  <c:v>5.2</c:v>
                </c:pt>
                <c:pt idx="152">
                  <c:v>5.2746666666666604</c:v>
                </c:pt>
                <c:pt idx="153">
                  <c:v>5.2785000000000002</c:v>
                </c:pt>
                <c:pt idx="154">
                  <c:v>5.3</c:v>
                </c:pt>
                <c:pt idx="155">
                  <c:v>5.3166666666666602</c:v>
                </c:pt>
                <c:pt idx="156">
                  <c:v>5.3333333333333304</c:v>
                </c:pt>
                <c:pt idx="157">
                  <c:v>5.3819999999999997</c:v>
                </c:pt>
                <c:pt idx="158">
                  <c:v>5.4</c:v>
                </c:pt>
                <c:pt idx="159">
                  <c:v>5.4394999999999998</c:v>
                </c:pt>
                <c:pt idx="160">
                  <c:v>5.4855</c:v>
                </c:pt>
                <c:pt idx="161">
                  <c:v>5.5</c:v>
                </c:pt>
                <c:pt idx="162">
                  <c:v>5.6</c:v>
                </c:pt>
                <c:pt idx="163">
                  <c:v>5.6043333333333303</c:v>
                </c:pt>
                <c:pt idx="164">
                  <c:v>5.68333333333333</c:v>
                </c:pt>
                <c:pt idx="165">
                  <c:v>5.6924999999999999</c:v>
                </c:pt>
                <c:pt idx="166">
                  <c:v>5.6999999999999904</c:v>
                </c:pt>
                <c:pt idx="167">
                  <c:v>5.7691666666666599</c:v>
                </c:pt>
                <c:pt idx="168">
                  <c:v>5.8</c:v>
                </c:pt>
                <c:pt idx="169">
                  <c:v>5.86666666666666</c:v>
                </c:pt>
                <c:pt idx="170">
                  <c:v>5.8994999999999997</c:v>
                </c:pt>
                <c:pt idx="171">
                  <c:v>5.8999999999999897</c:v>
                </c:pt>
                <c:pt idx="172">
                  <c:v>5.9340000000000002</c:v>
                </c:pt>
                <c:pt idx="173">
                  <c:v>6</c:v>
                </c:pt>
                <c:pt idx="174">
                  <c:v>6.0030000000000001</c:v>
                </c:pt>
                <c:pt idx="175">
                  <c:v>6.05</c:v>
                </c:pt>
                <c:pt idx="176">
                  <c:v>6.1</c:v>
                </c:pt>
                <c:pt idx="177">
                  <c:v>6.1064999999999996</c:v>
                </c:pt>
                <c:pt idx="178">
                  <c:v>6.2</c:v>
                </c:pt>
                <c:pt idx="179">
                  <c:v>6.2333333333333298</c:v>
                </c:pt>
                <c:pt idx="180">
                  <c:v>6.2636666666666603</c:v>
                </c:pt>
                <c:pt idx="181">
                  <c:v>6.3</c:v>
                </c:pt>
                <c:pt idx="182">
                  <c:v>6.3134999999999897</c:v>
                </c:pt>
                <c:pt idx="183">
                  <c:v>6.4</c:v>
                </c:pt>
                <c:pt idx="184">
                  <c:v>6.4166666666666599</c:v>
                </c:pt>
                <c:pt idx="185">
                  <c:v>6.4169999999999998</c:v>
                </c:pt>
                <c:pt idx="186">
                  <c:v>6.4284999999999997</c:v>
                </c:pt>
                <c:pt idx="187">
                  <c:v>6.5</c:v>
                </c:pt>
                <c:pt idx="188">
                  <c:v>6.5205000000000002</c:v>
                </c:pt>
                <c:pt idx="189">
                  <c:v>6.5933333333333302</c:v>
                </c:pt>
                <c:pt idx="190">
                  <c:v>6.6</c:v>
                </c:pt>
                <c:pt idx="191">
                  <c:v>6.6</c:v>
                </c:pt>
                <c:pt idx="192">
                  <c:v>6.7</c:v>
                </c:pt>
                <c:pt idx="193">
                  <c:v>6.7274999999999903</c:v>
                </c:pt>
                <c:pt idx="194">
                  <c:v>6.7581666666666598</c:v>
                </c:pt>
                <c:pt idx="195">
                  <c:v>6.7833333333333297</c:v>
                </c:pt>
                <c:pt idx="196">
                  <c:v>6.8310000000000004</c:v>
                </c:pt>
                <c:pt idx="197">
                  <c:v>6.8999999999999897</c:v>
                </c:pt>
                <c:pt idx="198">
                  <c:v>6.923</c:v>
                </c:pt>
                <c:pt idx="199">
                  <c:v>6.93333333333333</c:v>
                </c:pt>
                <c:pt idx="200">
                  <c:v>6.9344999999999999</c:v>
                </c:pt>
                <c:pt idx="201">
                  <c:v>6.9666666666666597</c:v>
                </c:pt>
                <c:pt idx="202">
                  <c:v>7</c:v>
                </c:pt>
                <c:pt idx="203">
                  <c:v>7.1</c:v>
                </c:pt>
                <c:pt idx="204">
                  <c:v>7.15</c:v>
                </c:pt>
                <c:pt idx="205">
                  <c:v>7.1999999999999904</c:v>
                </c:pt>
                <c:pt idx="206">
                  <c:v>7.2</c:v>
                </c:pt>
                <c:pt idx="207">
                  <c:v>7.2450000000000001</c:v>
                </c:pt>
                <c:pt idx="208">
                  <c:v>7.2526666666666602</c:v>
                </c:pt>
                <c:pt idx="209">
                  <c:v>7.2999999999999901</c:v>
                </c:pt>
                <c:pt idx="210">
                  <c:v>7.3333333333333304</c:v>
                </c:pt>
                <c:pt idx="211">
                  <c:v>7.3484999999999996</c:v>
                </c:pt>
                <c:pt idx="212">
                  <c:v>7.4175000000000004</c:v>
                </c:pt>
                <c:pt idx="213">
                  <c:v>7.452</c:v>
                </c:pt>
                <c:pt idx="214">
                  <c:v>7.4666666666666597</c:v>
                </c:pt>
                <c:pt idx="215">
                  <c:v>7.5</c:v>
                </c:pt>
                <c:pt idx="216">
                  <c:v>7.5166666666666604</c:v>
                </c:pt>
                <c:pt idx="217">
                  <c:v>7.5554999999999897</c:v>
                </c:pt>
                <c:pt idx="218">
                  <c:v>7.58233333333333</c:v>
                </c:pt>
                <c:pt idx="219">
                  <c:v>7.6</c:v>
                </c:pt>
                <c:pt idx="220">
                  <c:v>7.6999999999999904</c:v>
                </c:pt>
                <c:pt idx="221">
                  <c:v>7.7</c:v>
                </c:pt>
                <c:pt idx="222">
                  <c:v>7.7333333333333298</c:v>
                </c:pt>
                <c:pt idx="223">
                  <c:v>7.7471666666666597</c:v>
                </c:pt>
                <c:pt idx="224">
                  <c:v>7.7625000000000002</c:v>
                </c:pt>
                <c:pt idx="225">
                  <c:v>7.8</c:v>
                </c:pt>
                <c:pt idx="226">
                  <c:v>7.8659999999999997</c:v>
                </c:pt>
                <c:pt idx="227">
                  <c:v>7.8833333333333302</c:v>
                </c:pt>
                <c:pt idx="228">
                  <c:v>7.9119999999999999</c:v>
                </c:pt>
                <c:pt idx="229">
                  <c:v>7.9695</c:v>
                </c:pt>
                <c:pt idx="230">
                  <c:v>8</c:v>
                </c:pt>
                <c:pt idx="231">
                  <c:v>8.0666666666666593</c:v>
                </c:pt>
                <c:pt idx="232">
                  <c:v>8.0730000000000004</c:v>
                </c:pt>
                <c:pt idx="233">
                  <c:v>8.1</c:v>
                </c:pt>
                <c:pt idx="234">
                  <c:v>8.1764999999999901</c:v>
                </c:pt>
                <c:pt idx="235">
                  <c:v>8.1999999999999993</c:v>
                </c:pt>
                <c:pt idx="236">
                  <c:v>8.24166666666666</c:v>
                </c:pt>
                <c:pt idx="237">
                  <c:v>8.25</c:v>
                </c:pt>
                <c:pt idx="238">
                  <c:v>8.2666666666666604</c:v>
                </c:pt>
                <c:pt idx="239">
                  <c:v>8.2799999999999994</c:v>
                </c:pt>
                <c:pt idx="240">
                  <c:v>8.3000000000000007</c:v>
                </c:pt>
                <c:pt idx="241">
                  <c:v>8.3834999999999997</c:v>
                </c:pt>
                <c:pt idx="242">
                  <c:v>8.3999999999999897</c:v>
                </c:pt>
                <c:pt idx="243">
                  <c:v>8.4064999999999994</c:v>
                </c:pt>
                <c:pt idx="244">
                  <c:v>8.43333333333333</c:v>
                </c:pt>
                <c:pt idx="245">
                  <c:v>8.4870000000000001</c:v>
                </c:pt>
                <c:pt idx="246">
                  <c:v>8.5</c:v>
                </c:pt>
                <c:pt idx="247">
                  <c:v>8.5713333333333299</c:v>
                </c:pt>
                <c:pt idx="248">
                  <c:v>8.5905000000000005</c:v>
                </c:pt>
                <c:pt idx="249">
                  <c:v>8.61666666666666</c:v>
                </c:pt>
                <c:pt idx="250">
                  <c:v>8.6999999999999993</c:v>
                </c:pt>
                <c:pt idx="251">
                  <c:v>8.7974999999999994</c:v>
                </c:pt>
                <c:pt idx="252">
                  <c:v>8.7999999999999901</c:v>
                </c:pt>
                <c:pt idx="253">
                  <c:v>8.8000000000000007</c:v>
                </c:pt>
                <c:pt idx="254">
                  <c:v>8.9</c:v>
                </c:pt>
                <c:pt idx="255">
                  <c:v>8.9009999999999998</c:v>
                </c:pt>
                <c:pt idx="256">
                  <c:v>8.9833333333333307</c:v>
                </c:pt>
                <c:pt idx="257">
                  <c:v>9.0658333333333303</c:v>
                </c:pt>
                <c:pt idx="258">
                  <c:v>9.1</c:v>
                </c:pt>
                <c:pt idx="259">
                  <c:v>9.1079999999999899</c:v>
                </c:pt>
                <c:pt idx="260">
                  <c:v>9.1666666666666607</c:v>
                </c:pt>
                <c:pt idx="261">
                  <c:v>9.1999999999999993</c:v>
                </c:pt>
                <c:pt idx="262">
                  <c:v>9.2114999999999991</c:v>
                </c:pt>
                <c:pt idx="263">
                  <c:v>9.2306666666666608</c:v>
                </c:pt>
                <c:pt idx="264">
                  <c:v>9.3000000000000007</c:v>
                </c:pt>
                <c:pt idx="265">
                  <c:v>9.3149999999999995</c:v>
                </c:pt>
                <c:pt idx="266">
                  <c:v>9.3333333333333304</c:v>
                </c:pt>
                <c:pt idx="267">
                  <c:v>9.35</c:v>
                </c:pt>
                <c:pt idx="268">
                  <c:v>9.3955000000000002</c:v>
                </c:pt>
                <c:pt idx="269">
                  <c:v>9.4</c:v>
                </c:pt>
                <c:pt idx="270">
                  <c:v>9.4184999999999999</c:v>
                </c:pt>
                <c:pt idx="271">
                  <c:v>9.5333333333333297</c:v>
                </c:pt>
                <c:pt idx="272">
                  <c:v>9.5603333333333307</c:v>
                </c:pt>
                <c:pt idx="273">
                  <c:v>9.6</c:v>
                </c:pt>
                <c:pt idx="274">
                  <c:v>9.6255000000000006</c:v>
                </c:pt>
                <c:pt idx="275">
                  <c:v>9.6999999999999993</c:v>
                </c:pt>
                <c:pt idx="276">
                  <c:v>9.7166666666666597</c:v>
                </c:pt>
                <c:pt idx="277">
                  <c:v>9.7289999999999992</c:v>
                </c:pt>
                <c:pt idx="278">
                  <c:v>9.8000000000000007</c:v>
                </c:pt>
                <c:pt idx="279">
                  <c:v>9.86666666666666</c:v>
                </c:pt>
                <c:pt idx="280">
                  <c:v>9.89</c:v>
                </c:pt>
                <c:pt idx="281">
                  <c:v>9.8999999999999897</c:v>
                </c:pt>
                <c:pt idx="282">
                  <c:v>9.9</c:v>
                </c:pt>
                <c:pt idx="283">
                  <c:v>10</c:v>
                </c:pt>
                <c:pt idx="284">
                  <c:v>10.0395</c:v>
                </c:pt>
                <c:pt idx="285">
                  <c:v>10.0833333333333</c:v>
                </c:pt>
                <c:pt idx="286">
                  <c:v>10.1</c:v>
                </c:pt>
                <c:pt idx="287">
                  <c:v>10.133333333333301</c:v>
                </c:pt>
                <c:pt idx="288">
                  <c:v>10.199999999999999</c:v>
                </c:pt>
                <c:pt idx="289">
                  <c:v>10.219666666666599</c:v>
                </c:pt>
                <c:pt idx="290">
                  <c:v>10.2666666666666</c:v>
                </c:pt>
                <c:pt idx="291">
                  <c:v>10.299999999999899</c:v>
                </c:pt>
                <c:pt idx="292">
                  <c:v>10.35</c:v>
                </c:pt>
                <c:pt idx="293">
                  <c:v>10.4</c:v>
                </c:pt>
                <c:pt idx="294">
                  <c:v>10.45</c:v>
                </c:pt>
                <c:pt idx="295">
                  <c:v>10.4535</c:v>
                </c:pt>
                <c:pt idx="296">
                  <c:v>10.549333333333299</c:v>
                </c:pt>
                <c:pt idx="297">
                  <c:v>10.557</c:v>
                </c:pt>
                <c:pt idx="298">
                  <c:v>10.6</c:v>
                </c:pt>
                <c:pt idx="299">
                  <c:v>10.633333333333301</c:v>
                </c:pt>
                <c:pt idx="300">
                  <c:v>10.6604999999999</c:v>
                </c:pt>
                <c:pt idx="301">
                  <c:v>10.6666666666666</c:v>
                </c:pt>
                <c:pt idx="302">
                  <c:v>10.7141666666666</c:v>
                </c:pt>
                <c:pt idx="303">
                  <c:v>10.763999999999999</c:v>
                </c:pt>
                <c:pt idx="304">
                  <c:v>10.8</c:v>
                </c:pt>
                <c:pt idx="305">
                  <c:v>10.816666666666601</c:v>
                </c:pt>
                <c:pt idx="306">
                  <c:v>10.8675</c:v>
                </c:pt>
                <c:pt idx="307">
                  <c:v>10.879</c:v>
                </c:pt>
                <c:pt idx="308">
                  <c:v>10.9</c:v>
                </c:pt>
                <c:pt idx="309">
                  <c:v>10.9333333333333</c:v>
                </c:pt>
                <c:pt idx="310">
                  <c:v>10.971</c:v>
                </c:pt>
                <c:pt idx="311">
                  <c:v>11</c:v>
                </c:pt>
                <c:pt idx="312">
                  <c:v>11.0438333333333</c:v>
                </c:pt>
                <c:pt idx="313">
                  <c:v>11.1</c:v>
                </c:pt>
                <c:pt idx="314">
                  <c:v>11.178000000000001</c:v>
                </c:pt>
                <c:pt idx="315">
                  <c:v>11.1833333333333</c:v>
                </c:pt>
                <c:pt idx="316">
                  <c:v>11.2</c:v>
                </c:pt>
                <c:pt idx="317">
                  <c:v>11.2086666666666</c:v>
                </c:pt>
                <c:pt idx="318">
                  <c:v>11.281499999999999</c:v>
                </c:pt>
                <c:pt idx="319">
                  <c:v>11.3666666666666</c:v>
                </c:pt>
                <c:pt idx="320">
                  <c:v>11.3735</c:v>
                </c:pt>
                <c:pt idx="321">
                  <c:v>11.399999999999901</c:v>
                </c:pt>
                <c:pt idx="322">
                  <c:v>11.4885</c:v>
                </c:pt>
                <c:pt idx="323">
                  <c:v>11.5</c:v>
                </c:pt>
                <c:pt idx="324">
                  <c:v>11.55</c:v>
                </c:pt>
                <c:pt idx="325">
                  <c:v>11.592000000000001</c:v>
                </c:pt>
                <c:pt idx="326">
                  <c:v>11.6</c:v>
                </c:pt>
                <c:pt idx="327">
                  <c:v>11.695499999999999</c:v>
                </c:pt>
                <c:pt idx="328">
                  <c:v>11.7</c:v>
                </c:pt>
                <c:pt idx="329">
                  <c:v>11.703166666666601</c:v>
                </c:pt>
                <c:pt idx="330">
                  <c:v>11.733333333333301</c:v>
                </c:pt>
                <c:pt idx="331">
                  <c:v>11.799999999999899</c:v>
                </c:pt>
                <c:pt idx="332">
                  <c:v>11.868</c:v>
                </c:pt>
                <c:pt idx="333">
                  <c:v>11.9</c:v>
                </c:pt>
                <c:pt idx="334">
                  <c:v>11.9025</c:v>
                </c:pt>
                <c:pt idx="335">
                  <c:v>11.9166666666666</c:v>
                </c:pt>
                <c:pt idx="336">
                  <c:v>12</c:v>
                </c:pt>
                <c:pt idx="337">
                  <c:v>12.006</c:v>
                </c:pt>
                <c:pt idx="338">
                  <c:v>12.032833333333301</c:v>
                </c:pt>
                <c:pt idx="339">
                  <c:v>12.1</c:v>
                </c:pt>
                <c:pt idx="340">
                  <c:v>12.1</c:v>
                </c:pt>
                <c:pt idx="341">
                  <c:v>12.109499999999899</c:v>
                </c:pt>
                <c:pt idx="342">
                  <c:v>12.197666666666599</c:v>
                </c:pt>
                <c:pt idx="343">
                  <c:v>12.2</c:v>
                </c:pt>
                <c:pt idx="344">
                  <c:v>12.212999999999999</c:v>
                </c:pt>
                <c:pt idx="345">
                  <c:v>12.2666666666666</c:v>
                </c:pt>
                <c:pt idx="346">
                  <c:v>12.283333333333299</c:v>
                </c:pt>
                <c:pt idx="347">
                  <c:v>12.3165</c:v>
                </c:pt>
                <c:pt idx="348">
                  <c:v>12.362500000000001</c:v>
                </c:pt>
                <c:pt idx="349">
                  <c:v>12.42</c:v>
                </c:pt>
                <c:pt idx="350">
                  <c:v>12.466666666666599</c:v>
                </c:pt>
                <c:pt idx="351">
                  <c:v>12.5</c:v>
                </c:pt>
                <c:pt idx="352">
                  <c:v>12.5235</c:v>
                </c:pt>
                <c:pt idx="353">
                  <c:v>12.527333333333299</c:v>
                </c:pt>
                <c:pt idx="354">
                  <c:v>12.533333333333299</c:v>
                </c:pt>
                <c:pt idx="355">
                  <c:v>12.6</c:v>
                </c:pt>
                <c:pt idx="356">
                  <c:v>12.626999999999899</c:v>
                </c:pt>
                <c:pt idx="357">
                  <c:v>12.649999999999901</c:v>
                </c:pt>
                <c:pt idx="358">
                  <c:v>12.6921666666666</c:v>
                </c:pt>
                <c:pt idx="359">
                  <c:v>12.7</c:v>
                </c:pt>
                <c:pt idx="360">
                  <c:v>12.730499999999999</c:v>
                </c:pt>
                <c:pt idx="361">
                  <c:v>12.8333333333333</c:v>
                </c:pt>
                <c:pt idx="362">
                  <c:v>12.834</c:v>
                </c:pt>
                <c:pt idx="363">
                  <c:v>12.9375</c:v>
                </c:pt>
                <c:pt idx="364">
                  <c:v>13.0166666666666</c:v>
                </c:pt>
                <c:pt idx="365">
                  <c:v>13.0218333333333</c:v>
                </c:pt>
                <c:pt idx="366">
                  <c:v>13.066666666666601</c:v>
                </c:pt>
                <c:pt idx="367">
                  <c:v>13.144500000000001</c:v>
                </c:pt>
                <c:pt idx="368">
                  <c:v>13.1866666666666</c:v>
                </c:pt>
                <c:pt idx="369">
                  <c:v>13.2</c:v>
                </c:pt>
                <c:pt idx="370">
                  <c:v>13.3333333333333</c:v>
                </c:pt>
                <c:pt idx="371">
                  <c:v>13.3515</c:v>
                </c:pt>
                <c:pt idx="372">
                  <c:v>13.3515</c:v>
                </c:pt>
                <c:pt idx="373">
                  <c:v>13.383333333333301</c:v>
                </c:pt>
                <c:pt idx="374">
                  <c:v>13.454999999999901</c:v>
                </c:pt>
                <c:pt idx="375">
                  <c:v>13.5163333333333</c:v>
                </c:pt>
                <c:pt idx="376">
                  <c:v>13.558499999999899</c:v>
                </c:pt>
                <c:pt idx="377">
                  <c:v>13.566666666666601</c:v>
                </c:pt>
                <c:pt idx="378">
                  <c:v>13.6</c:v>
                </c:pt>
                <c:pt idx="379">
                  <c:v>13.662000000000001</c:v>
                </c:pt>
                <c:pt idx="380">
                  <c:v>13.6811666666666</c:v>
                </c:pt>
                <c:pt idx="381">
                  <c:v>13.75</c:v>
                </c:pt>
                <c:pt idx="382">
                  <c:v>13.765499999999999</c:v>
                </c:pt>
                <c:pt idx="383">
                  <c:v>13.846</c:v>
                </c:pt>
                <c:pt idx="384">
                  <c:v>13.8666666666666</c:v>
                </c:pt>
                <c:pt idx="385">
                  <c:v>13.869</c:v>
                </c:pt>
                <c:pt idx="386">
                  <c:v>13.9333333333333</c:v>
                </c:pt>
                <c:pt idx="387">
                  <c:v>13.9725</c:v>
                </c:pt>
                <c:pt idx="388">
                  <c:v>14.075999999999899</c:v>
                </c:pt>
                <c:pt idx="389">
                  <c:v>14.1166666666666</c:v>
                </c:pt>
                <c:pt idx="390">
                  <c:v>14.133333333333301</c:v>
                </c:pt>
                <c:pt idx="391">
                  <c:v>14.175666666666601</c:v>
                </c:pt>
                <c:pt idx="392">
                  <c:v>14.282999999999999</c:v>
                </c:pt>
                <c:pt idx="393">
                  <c:v>14.3</c:v>
                </c:pt>
                <c:pt idx="394">
                  <c:v>14.3405</c:v>
                </c:pt>
                <c:pt idx="395">
                  <c:v>14.3865</c:v>
                </c:pt>
                <c:pt idx="396">
                  <c:v>14.4</c:v>
                </c:pt>
                <c:pt idx="397">
                  <c:v>14.483333333333301</c:v>
                </c:pt>
                <c:pt idx="398">
                  <c:v>14.49</c:v>
                </c:pt>
                <c:pt idx="399">
                  <c:v>14.505333333333301</c:v>
                </c:pt>
                <c:pt idx="400">
                  <c:v>14.6666666666666</c:v>
                </c:pt>
                <c:pt idx="401">
                  <c:v>14.670166666666599</c:v>
                </c:pt>
                <c:pt idx="402">
                  <c:v>14.696999999999999</c:v>
                </c:pt>
                <c:pt idx="403">
                  <c:v>14.835000000000001</c:v>
                </c:pt>
                <c:pt idx="404">
                  <c:v>14.85</c:v>
                </c:pt>
                <c:pt idx="405">
                  <c:v>14.904</c:v>
                </c:pt>
                <c:pt idx="406">
                  <c:v>14.999833333333299</c:v>
                </c:pt>
                <c:pt idx="407">
                  <c:v>15.007499999999901</c:v>
                </c:pt>
                <c:pt idx="408">
                  <c:v>15.033333333333299</c:v>
                </c:pt>
                <c:pt idx="409">
                  <c:v>15.110999999999899</c:v>
                </c:pt>
                <c:pt idx="410">
                  <c:v>15.1646666666666</c:v>
                </c:pt>
                <c:pt idx="411">
                  <c:v>15.2</c:v>
                </c:pt>
                <c:pt idx="412">
                  <c:v>15.214499999999999</c:v>
                </c:pt>
                <c:pt idx="413">
                  <c:v>15.216666666666599</c:v>
                </c:pt>
                <c:pt idx="414">
                  <c:v>15.466666666666599</c:v>
                </c:pt>
                <c:pt idx="415">
                  <c:v>15.4943333333333</c:v>
                </c:pt>
                <c:pt idx="416">
                  <c:v>15.733333333333301</c:v>
                </c:pt>
                <c:pt idx="417">
                  <c:v>15.824</c:v>
                </c:pt>
                <c:pt idx="418">
                  <c:v>15.9888333333333</c:v>
                </c:pt>
                <c:pt idx="419">
                  <c:v>16.153666666666599</c:v>
                </c:pt>
                <c:pt idx="420">
                  <c:v>16.266666666666602</c:v>
                </c:pt>
                <c:pt idx="421">
                  <c:v>16.3185</c:v>
                </c:pt>
                <c:pt idx="422">
                  <c:v>16.483333333333299</c:v>
                </c:pt>
                <c:pt idx="423">
                  <c:v>16.533333333333299</c:v>
                </c:pt>
                <c:pt idx="424">
                  <c:v>16.648166666666601</c:v>
                </c:pt>
                <c:pt idx="425">
                  <c:v>16.8</c:v>
                </c:pt>
                <c:pt idx="426">
                  <c:v>16.812999999999999</c:v>
                </c:pt>
                <c:pt idx="427">
                  <c:v>16.977833333333301</c:v>
                </c:pt>
                <c:pt idx="428">
                  <c:v>17.066666666666599</c:v>
                </c:pt>
                <c:pt idx="429">
                  <c:v>17.142666666666599</c:v>
                </c:pt>
                <c:pt idx="430">
                  <c:v>17.307500000000001</c:v>
                </c:pt>
                <c:pt idx="431">
                  <c:v>17.3333333333333</c:v>
                </c:pt>
                <c:pt idx="432">
                  <c:v>17.4723333333333</c:v>
                </c:pt>
                <c:pt idx="433">
                  <c:v>17.600000000000001</c:v>
                </c:pt>
                <c:pt idx="434">
                  <c:v>17.637166666666602</c:v>
                </c:pt>
                <c:pt idx="435">
                  <c:v>17.802</c:v>
                </c:pt>
                <c:pt idx="436">
                  <c:v>17.8666666666666</c:v>
                </c:pt>
                <c:pt idx="437">
                  <c:v>18.1316666666666</c:v>
                </c:pt>
                <c:pt idx="438">
                  <c:v>18.133333333333301</c:v>
                </c:pt>
                <c:pt idx="439">
                  <c:v>18.296500000000002</c:v>
                </c:pt>
                <c:pt idx="440">
                  <c:v>18.399999999999999</c:v>
                </c:pt>
                <c:pt idx="441">
                  <c:v>18.4613333333333</c:v>
                </c:pt>
                <c:pt idx="442">
                  <c:v>18.626166666666599</c:v>
                </c:pt>
                <c:pt idx="443">
                  <c:v>18.791</c:v>
                </c:pt>
                <c:pt idx="444">
                  <c:v>18.933333333333302</c:v>
                </c:pt>
                <c:pt idx="445">
                  <c:v>19.120666666666601</c:v>
                </c:pt>
                <c:pt idx="446">
                  <c:v>19.2</c:v>
                </c:pt>
                <c:pt idx="447">
                  <c:v>19.450333333333301</c:v>
                </c:pt>
                <c:pt idx="448">
                  <c:v>19.466666666666601</c:v>
                </c:pt>
                <c:pt idx="449">
                  <c:v>19.733333333333299</c:v>
                </c:pt>
                <c:pt idx="450">
                  <c:v>19.78</c:v>
                </c:pt>
                <c:pt idx="451">
                  <c:v>20.109666666666602</c:v>
                </c:pt>
                <c:pt idx="452">
                  <c:v>20.266666666666602</c:v>
                </c:pt>
                <c:pt idx="453">
                  <c:v>20.439333333333298</c:v>
                </c:pt>
                <c:pt idx="454">
                  <c:v>20.533333333333299</c:v>
                </c:pt>
                <c:pt idx="455">
                  <c:v>20.8</c:v>
                </c:pt>
                <c:pt idx="456">
                  <c:v>21.066666666666599</c:v>
                </c:pt>
                <c:pt idx="457">
                  <c:v>21.098666666666599</c:v>
                </c:pt>
                <c:pt idx="458">
                  <c:v>21.3333333333333</c:v>
                </c:pt>
                <c:pt idx="459">
                  <c:v>21.428333333333299</c:v>
                </c:pt>
                <c:pt idx="460">
                  <c:v>21.6</c:v>
                </c:pt>
                <c:pt idx="461">
                  <c:v>21.757999999999999</c:v>
                </c:pt>
                <c:pt idx="462">
                  <c:v>21.8666666666666</c:v>
                </c:pt>
                <c:pt idx="463">
                  <c:v>22.0876666666666</c:v>
                </c:pt>
                <c:pt idx="464">
                  <c:v>22.6666666666666</c:v>
                </c:pt>
                <c:pt idx="465">
                  <c:v>22.747</c:v>
                </c:pt>
                <c:pt idx="466">
                  <c:v>22.933333333333302</c:v>
                </c:pt>
                <c:pt idx="467">
                  <c:v>23.0766666666666</c:v>
                </c:pt>
                <c:pt idx="468">
                  <c:v>23.2</c:v>
                </c:pt>
                <c:pt idx="469">
                  <c:v>23.466666666666601</c:v>
                </c:pt>
                <c:pt idx="470">
                  <c:v>24</c:v>
                </c:pt>
                <c:pt idx="471">
                  <c:v>24.065666666666601</c:v>
                </c:pt>
                <c:pt idx="472">
                  <c:v>24.266666666666602</c:v>
                </c:pt>
                <c:pt idx="473">
                  <c:v>24.395333333333301</c:v>
                </c:pt>
                <c:pt idx="474">
                  <c:v>24.533333333333299</c:v>
                </c:pt>
                <c:pt idx="475">
                  <c:v>24.8</c:v>
                </c:pt>
                <c:pt idx="476">
                  <c:v>25.054666666666598</c:v>
                </c:pt>
                <c:pt idx="477">
                  <c:v>25.066666666666599</c:v>
                </c:pt>
                <c:pt idx="478">
                  <c:v>25.384333333333299</c:v>
                </c:pt>
                <c:pt idx="479">
                  <c:v>25.713999999999999</c:v>
                </c:pt>
                <c:pt idx="480">
                  <c:v>26.043666666666599</c:v>
                </c:pt>
                <c:pt idx="481">
                  <c:v>26.702999999999999</c:v>
                </c:pt>
                <c:pt idx="482">
                  <c:v>27.0326666666666</c:v>
                </c:pt>
                <c:pt idx="483">
                  <c:v>27.3623333333333</c:v>
                </c:pt>
                <c:pt idx="484">
                  <c:v>27.692</c:v>
                </c:pt>
                <c:pt idx="485">
                  <c:v>28.351333333333301</c:v>
                </c:pt>
                <c:pt idx="486">
                  <c:v>29.010666666666602</c:v>
                </c:pt>
                <c:pt idx="487">
                  <c:v>29.67</c:v>
                </c:pt>
                <c:pt idx="488">
                  <c:v>30.658999999999999</c:v>
                </c:pt>
                <c:pt idx="489">
                  <c:v>30.9886666666666</c:v>
                </c:pt>
                <c:pt idx="490">
                  <c:v>31.648</c:v>
                </c:pt>
                <c:pt idx="491">
                  <c:v>31.9776666666666</c:v>
                </c:pt>
                <c:pt idx="492">
                  <c:v>32.307333333333297</c:v>
                </c:pt>
                <c:pt idx="493">
                  <c:v>33.296333333333301</c:v>
                </c:pt>
                <c:pt idx="494">
                  <c:v>33.625999999999998</c:v>
                </c:pt>
                <c:pt idx="495">
                  <c:v>34.615000000000002</c:v>
                </c:pt>
                <c:pt idx="496">
                  <c:v>34.944666666666599</c:v>
                </c:pt>
                <c:pt idx="497">
                  <c:v>35.274333333333303</c:v>
                </c:pt>
                <c:pt idx="498">
                  <c:v>35.603999999999999</c:v>
                </c:pt>
                <c:pt idx="499">
                  <c:v>35.933666666666603</c:v>
                </c:pt>
                <c:pt idx="500">
                  <c:v>36.2633333333333</c:v>
                </c:pt>
                <c:pt idx="501">
                  <c:v>36.593000000000004</c:v>
                </c:pt>
                <c:pt idx="502">
                  <c:v>36.922666666666601</c:v>
                </c:pt>
                <c:pt idx="503">
                  <c:v>37.252333333333297</c:v>
                </c:pt>
                <c:pt idx="504">
                  <c:v>37.582000000000001</c:v>
                </c:pt>
                <c:pt idx="505">
                  <c:v>38.241333333333301</c:v>
                </c:pt>
                <c:pt idx="506">
                  <c:v>38.570999999999998</c:v>
                </c:pt>
                <c:pt idx="507">
                  <c:v>39.230333333333299</c:v>
                </c:pt>
                <c:pt idx="508">
                  <c:v>39.56</c:v>
                </c:pt>
                <c:pt idx="509">
                  <c:v>39.889666666666599</c:v>
                </c:pt>
                <c:pt idx="510">
                  <c:v>40.219333333333303</c:v>
                </c:pt>
                <c:pt idx="511">
                  <c:v>40.878666666666597</c:v>
                </c:pt>
                <c:pt idx="512">
                  <c:v>41.2083333333333</c:v>
                </c:pt>
                <c:pt idx="513">
                  <c:v>41.537999999999997</c:v>
                </c:pt>
                <c:pt idx="514">
                  <c:v>41.867666666666601</c:v>
                </c:pt>
                <c:pt idx="515">
                  <c:v>42.197333333333297</c:v>
                </c:pt>
                <c:pt idx="516">
                  <c:v>42.527000000000001</c:v>
                </c:pt>
                <c:pt idx="517">
                  <c:v>42.856666666666598</c:v>
                </c:pt>
                <c:pt idx="518">
                  <c:v>43.186333333333302</c:v>
                </c:pt>
                <c:pt idx="519">
                  <c:v>43.515999999999998</c:v>
                </c:pt>
                <c:pt idx="520">
                  <c:v>44.175333333333299</c:v>
                </c:pt>
                <c:pt idx="521">
                  <c:v>44.505000000000003</c:v>
                </c:pt>
                <c:pt idx="522">
                  <c:v>45.164333333333303</c:v>
                </c:pt>
                <c:pt idx="523">
                  <c:v>45.494</c:v>
                </c:pt>
                <c:pt idx="524">
                  <c:v>45.823666666666597</c:v>
                </c:pt>
                <c:pt idx="525">
                  <c:v>46.1533333333333</c:v>
                </c:pt>
                <c:pt idx="526">
                  <c:v>46.482999999999997</c:v>
                </c:pt>
                <c:pt idx="527">
                  <c:v>46.812666666666601</c:v>
                </c:pt>
                <c:pt idx="528">
                  <c:v>47.142333333333298</c:v>
                </c:pt>
                <c:pt idx="529">
                  <c:v>47.801666666666598</c:v>
                </c:pt>
                <c:pt idx="530">
                  <c:v>48.131333333333302</c:v>
                </c:pt>
                <c:pt idx="531">
                  <c:v>48.460999999999999</c:v>
                </c:pt>
                <c:pt idx="532">
                  <c:v>48.790666666666603</c:v>
                </c:pt>
                <c:pt idx="533">
                  <c:v>49.120333333333299</c:v>
                </c:pt>
                <c:pt idx="534">
                  <c:v>49.45</c:v>
                </c:pt>
                <c:pt idx="535">
                  <c:v>49.7796666666666</c:v>
                </c:pt>
                <c:pt idx="536">
                  <c:v>50.109333333333304</c:v>
                </c:pt>
                <c:pt idx="537">
                  <c:v>50.439</c:v>
                </c:pt>
                <c:pt idx="538">
                  <c:v>50.768666666666597</c:v>
                </c:pt>
                <c:pt idx="539">
                  <c:v>51.098333333333301</c:v>
                </c:pt>
                <c:pt idx="540">
                  <c:v>51.427999999999997</c:v>
                </c:pt>
                <c:pt idx="541">
                  <c:v>51.757666666666601</c:v>
                </c:pt>
                <c:pt idx="542">
                  <c:v>52.087333333333298</c:v>
                </c:pt>
                <c:pt idx="543">
                  <c:v>52.417000000000002</c:v>
                </c:pt>
                <c:pt idx="544">
                  <c:v>52.746666666666599</c:v>
                </c:pt>
                <c:pt idx="545">
                  <c:v>53.076333333333302</c:v>
                </c:pt>
                <c:pt idx="546">
                  <c:v>53.405999999999999</c:v>
                </c:pt>
                <c:pt idx="547">
                  <c:v>53.735666666666603</c:v>
                </c:pt>
                <c:pt idx="548">
                  <c:v>54.065333333333299</c:v>
                </c:pt>
                <c:pt idx="549">
                  <c:v>54.395000000000003</c:v>
                </c:pt>
                <c:pt idx="550">
                  <c:v>55.054333333333297</c:v>
                </c:pt>
                <c:pt idx="551">
                  <c:v>55.713666666666597</c:v>
                </c:pt>
                <c:pt idx="552">
                  <c:v>56.043333333333301</c:v>
                </c:pt>
              </c:numCache>
            </c:numRef>
          </c:xVal>
          <c:yVal>
            <c:numRef>
              <c:f>'VeriWeb Pay'!$E$2:$E$554</c:f>
              <c:numCache>
                <c:formatCode>General</c:formatCode>
                <c:ptCount val="55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19</c:v>
                </c:pt>
                <c:pt idx="14">
                  <c:v>19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19</c:v>
                </c:pt>
                <c:pt idx="21">
                  <c:v>19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24</c:v>
                </c:pt>
                <c:pt idx="36">
                  <c:v>24</c:v>
                </c:pt>
                <c:pt idx="37">
                  <c:v>24</c:v>
                </c:pt>
                <c:pt idx="38">
                  <c:v>24</c:v>
                </c:pt>
                <c:pt idx="39">
                  <c:v>24</c:v>
                </c:pt>
                <c:pt idx="40">
                  <c:v>24</c:v>
                </c:pt>
                <c:pt idx="41">
                  <c:v>24</c:v>
                </c:pt>
                <c:pt idx="42">
                  <c:v>24</c:v>
                </c:pt>
                <c:pt idx="43">
                  <c:v>24</c:v>
                </c:pt>
                <c:pt idx="44">
                  <c:v>24</c:v>
                </c:pt>
                <c:pt idx="45">
                  <c:v>24</c:v>
                </c:pt>
                <c:pt idx="46">
                  <c:v>24</c:v>
                </c:pt>
                <c:pt idx="47">
                  <c:v>24</c:v>
                </c:pt>
                <c:pt idx="48">
                  <c:v>24</c:v>
                </c:pt>
                <c:pt idx="49">
                  <c:v>24</c:v>
                </c:pt>
                <c:pt idx="50">
                  <c:v>24</c:v>
                </c:pt>
                <c:pt idx="51">
                  <c:v>24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  <c:pt idx="60">
                  <c:v>28</c:v>
                </c:pt>
                <c:pt idx="61">
                  <c:v>28</c:v>
                </c:pt>
                <c:pt idx="62">
                  <c:v>28</c:v>
                </c:pt>
                <c:pt idx="63">
                  <c:v>28</c:v>
                </c:pt>
                <c:pt idx="64">
                  <c:v>28</c:v>
                </c:pt>
                <c:pt idx="65">
                  <c:v>28</c:v>
                </c:pt>
                <c:pt idx="66">
                  <c:v>28</c:v>
                </c:pt>
                <c:pt idx="67">
                  <c:v>28</c:v>
                </c:pt>
                <c:pt idx="68">
                  <c:v>28</c:v>
                </c:pt>
                <c:pt idx="69">
                  <c:v>28</c:v>
                </c:pt>
                <c:pt idx="70">
                  <c:v>28</c:v>
                </c:pt>
                <c:pt idx="71">
                  <c:v>28</c:v>
                </c:pt>
                <c:pt idx="72">
                  <c:v>28</c:v>
                </c:pt>
                <c:pt idx="73">
                  <c:v>28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29</c:v>
                </c:pt>
                <c:pt idx="78">
                  <c:v>29</c:v>
                </c:pt>
                <c:pt idx="79">
                  <c:v>29</c:v>
                </c:pt>
                <c:pt idx="80">
                  <c:v>29</c:v>
                </c:pt>
                <c:pt idx="81">
                  <c:v>29</c:v>
                </c:pt>
                <c:pt idx="82">
                  <c:v>29</c:v>
                </c:pt>
                <c:pt idx="83">
                  <c:v>29</c:v>
                </c:pt>
                <c:pt idx="84">
                  <c:v>29</c:v>
                </c:pt>
                <c:pt idx="85">
                  <c:v>29</c:v>
                </c:pt>
                <c:pt idx="86">
                  <c:v>29</c:v>
                </c:pt>
                <c:pt idx="87">
                  <c:v>29</c:v>
                </c:pt>
                <c:pt idx="88">
                  <c:v>29</c:v>
                </c:pt>
                <c:pt idx="89">
                  <c:v>29</c:v>
                </c:pt>
                <c:pt idx="90">
                  <c:v>29</c:v>
                </c:pt>
                <c:pt idx="91">
                  <c:v>26</c:v>
                </c:pt>
                <c:pt idx="92">
                  <c:v>26</c:v>
                </c:pt>
                <c:pt idx="93">
                  <c:v>26</c:v>
                </c:pt>
                <c:pt idx="94">
                  <c:v>26</c:v>
                </c:pt>
                <c:pt idx="95">
                  <c:v>26</c:v>
                </c:pt>
                <c:pt idx="96">
                  <c:v>26</c:v>
                </c:pt>
                <c:pt idx="97">
                  <c:v>26</c:v>
                </c:pt>
                <c:pt idx="98">
                  <c:v>26</c:v>
                </c:pt>
                <c:pt idx="99">
                  <c:v>26</c:v>
                </c:pt>
                <c:pt idx="100">
                  <c:v>26</c:v>
                </c:pt>
                <c:pt idx="101">
                  <c:v>26</c:v>
                </c:pt>
                <c:pt idx="102">
                  <c:v>26</c:v>
                </c:pt>
                <c:pt idx="103">
                  <c:v>26</c:v>
                </c:pt>
                <c:pt idx="104">
                  <c:v>26</c:v>
                </c:pt>
                <c:pt idx="105">
                  <c:v>26</c:v>
                </c:pt>
                <c:pt idx="106">
                  <c:v>26</c:v>
                </c:pt>
                <c:pt idx="107">
                  <c:v>26</c:v>
                </c:pt>
                <c:pt idx="108">
                  <c:v>26</c:v>
                </c:pt>
                <c:pt idx="109">
                  <c:v>26</c:v>
                </c:pt>
                <c:pt idx="110">
                  <c:v>26</c:v>
                </c:pt>
                <c:pt idx="111">
                  <c:v>26</c:v>
                </c:pt>
                <c:pt idx="112">
                  <c:v>26</c:v>
                </c:pt>
                <c:pt idx="113">
                  <c:v>26</c:v>
                </c:pt>
                <c:pt idx="114">
                  <c:v>26</c:v>
                </c:pt>
                <c:pt idx="115">
                  <c:v>26</c:v>
                </c:pt>
                <c:pt idx="116">
                  <c:v>26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17</c:v>
                </c:pt>
                <c:pt idx="143">
                  <c:v>17</c:v>
                </c:pt>
                <c:pt idx="144">
                  <c:v>17</c:v>
                </c:pt>
                <c:pt idx="145">
                  <c:v>17</c:v>
                </c:pt>
                <c:pt idx="146">
                  <c:v>17</c:v>
                </c:pt>
                <c:pt idx="147">
                  <c:v>17</c:v>
                </c:pt>
                <c:pt idx="148">
                  <c:v>17</c:v>
                </c:pt>
                <c:pt idx="149">
                  <c:v>17</c:v>
                </c:pt>
                <c:pt idx="150">
                  <c:v>17</c:v>
                </c:pt>
                <c:pt idx="151">
                  <c:v>17</c:v>
                </c:pt>
                <c:pt idx="152">
                  <c:v>17</c:v>
                </c:pt>
                <c:pt idx="153">
                  <c:v>17</c:v>
                </c:pt>
                <c:pt idx="154">
                  <c:v>17</c:v>
                </c:pt>
                <c:pt idx="155">
                  <c:v>17</c:v>
                </c:pt>
                <c:pt idx="156">
                  <c:v>17</c:v>
                </c:pt>
                <c:pt idx="157">
                  <c:v>17</c:v>
                </c:pt>
                <c:pt idx="158">
                  <c:v>17</c:v>
                </c:pt>
                <c:pt idx="159">
                  <c:v>17</c:v>
                </c:pt>
                <c:pt idx="160">
                  <c:v>17</c:v>
                </c:pt>
                <c:pt idx="161">
                  <c:v>17</c:v>
                </c:pt>
                <c:pt idx="162">
                  <c:v>17</c:v>
                </c:pt>
                <c:pt idx="163">
                  <c:v>17</c:v>
                </c:pt>
                <c:pt idx="164">
                  <c:v>17</c:v>
                </c:pt>
                <c:pt idx="165">
                  <c:v>17</c:v>
                </c:pt>
                <c:pt idx="166">
                  <c:v>17</c:v>
                </c:pt>
                <c:pt idx="167">
                  <c:v>17</c:v>
                </c:pt>
                <c:pt idx="168">
                  <c:v>17</c:v>
                </c:pt>
                <c:pt idx="169">
                  <c:v>17</c:v>
                </c:pt>
                <c:pt idx="170">
                  <c:v>17</c:v>
                </c:pt>
                <c:pt idx="171">
                  <c:v>17</c:v>
                </c:pt>
                <c:pt idx="172">
                  <c:v>17</c:v>
                </c:pt>
                <c:pt idx="173">
                  <c:v>17</c:v>
                </c:pt>
                <c:pt idx="174">
                  <c:v>17</c:v>
                </c:pt>
                <c:pt idx="175">
                  <c:v>17</c:v>
                </c:pt>
                <c:pt idx="176">
                  <c:v>17</c:v>
                </c:pt>
                <c:pt idx="177">
                  <c:v>17</c:v>
                </c:pt>
                <c:pt idx="178">
                  <c:v>17</c:v>
                </c:pt>
                <c:pt idx="179">
                  <c:v>17</c:v>
                </c:pt>
                <c:pt idx="180">
                  <c:v>17</c:v>
                </c:pt>
                <c:pt idx="181">
                  <c:v>17</c:v>
                </c:pt>
                <c:pt idx="182">
                  <c:v>17</c:v>
                </c:pt>
                <c:pt idx="183">
                  <c:v>17</c:v>
                </c:pt>
                <c:pt idx="184">
                  <c:v>17</c:v>
                </c:pt>
                <c:pt idx="185">
                  <c:v>17</c:v>
                </c:pt>
                <c:pt idx="186">
                  <c:v>17</c:v>
                </c:pt>
                <c:pt idx="187">
                  <c:v>17</c:v>
                </c:pt>
                <c:pt idx="188">
                  <c:v>17</c:v>
                </c:pt>
                <c:pt idx="189">
                  <c:v>17</c:v>
                </c:pt>
                <c:pt idx="190">
                  <c:v>17</c:v>
                </c:pt>
                <c:pt idx="191">
                  <c:v>17</c:v>
                </c:pt>
                <c:pt idx="192">
                  <c:v>17</c:v>
                </c:pt>
                <c:pt idx="193">
                  <c:v>17</c:v>
                </c:pt>
                <c:pt idx="194">
                  <c:v>17</c:v>
                </c:pt>
                <c:pt idx="195">
                  <c:v>17</c:v>
                </c:pt>
                <c:pt idx="196">
                  <c:v>17</c:v>
                </c:pt>
                <c:pt idx="197">
                  <c:v>17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15</c:v>
                </c:pt>
                <c:pt idx="212">
                  <c:v>14</c:v>
                </c:pt>
                <c:pt idx="213">
                  <c:v>14</c:v>
                </c:pt>
                <c:pt idx="214">
                  <c:v>14</c:v>
                </c:pt>
                <c:pt idx="215">
                  <c:v>14</c:v>
                </c:pt>
                <c:pt idx="216">
                  <c:v>14</c:v>
                </c:pt>
                <c:pt idx="217">
                  <c:v>14</c:v>
                </c:pt>
                <c:pt idx="218">
                  <c:v>13</c:v>
                </c:pt>
                <c:pt idx="219">
                  <c:v>13</c:v>
                </c:pt>
                <c:pt idx="220">
                  <c:v>13</c:v>
                </c:pt>
                <c:pt idx="221">
                  <c:v>13</c:v>
                </c:pt>
                <c:pt idx="222">
                  <c:v>13</c:v>
                </c:pt>
                <c:pt idx="223">
                  <c:v>13</c:v>
                </c:pt>
                <c:pt idx="224">
                  <c:v>13</c:v>
                </c:pt>
                <c:pt idx="225">
                  <c:v>13</c:v>
                </c:pt>
                <c:pt idx="226">
                  <c:v>13</c:v>
                </c:pt>
                <c:pt idx="227">
                  <c:v>13</c:v>
                </c:pt>
                <c:pt idx="228">
                  <c:v>13</c:v>
                </c:pt>
                <c:pt idx="229">
                  <c:v>13</c:v>
                </c:pt>
                <c:pt idx="230">
                  <c:v>13</c:v>
                </c:pt>
                <c:pt idx="231">
                  <c:v>13</c:v>
                </c:pt>
                <c:pt idx="232">
                  <c:v>13</c:v>
                </c:pt>
                <c:pt idx="233">
                  <c:v>13</c:v>
                </c:pt>
                <c:pt idx="234">
                  <c:v>13</c:v>
                </c:pt>
                <c:pt idx="235">
                  <c:v>13</c:v>
                </c:pt>
                <c:pt idx="236">
                  <c:v>13</c:v>
                </c:pt>
                <c:pt idx="237">
                  <c:v>13</c:v>
                </c:pt>
                <c:pt idx="238">
                  <c:v>13</c:v>
                </c:pt>
                <c:pt idx="239">
                  <c:v>13</c:v>
                </c:pt>
                <c:pt idx="240">
                  <c:v>13</c:v>
                </c:pt>
                <c:pt idx="241">
                  <c:v>13</c:v>
                </c:pt>
                <c:pt idx="242">
                  <c:v>13</c:v>
                </c:pt>
                <c:pt idx="243">
                  <c:v>13</c:v>
                </c:pt>
                <c:pt idx="244">
                  <c:v>13</c:v>
                </c:pt>
                <c:pt idx="245">
                  <c:v>13</c:v>
                </c:pt>
                <c:pt idx="246">
                  <c:v>13</c:v>
                </c:pt>
                <c:pt idx="247">
                  <c:v>13</c:v>
                </c:pt>
                <c:pt idx="248">
                  <c:v>13</c:v>
                </c:pt>
                <c:pt idx="249">
                  <c:v>13</c:v>
                </c:pt>
                <c:pt idx="250">
                  <c:v>13</c:v>
                </c:pt>
                <c:pt idx="251">
                  <c:v>13</c:v>
                </c:pt>
                <c:pt idx="252">
                  <c:v>13</c:v>
                </c:pt>
                <c:pt idx="253">
                  <c:v>13</c:v>
                </c:pt>
                <c:pt idx="254">
                  <c:v>13</c:v>
                </c:pt>
                <c:pt idx="255">
                  <c:v>13</c:v>
                </c:pt>
                <c:pt idx="256">
                  <c:v>13</c:v>
                </c:pt>
                <c:pt idx="257">
                  <c:v>13</c:v>
                </c:pt>
                <c:pt idx="258">
                  <c:v>13</c:v>
                </c:pt>
                <c:pt idx="259">
                  <c:v>13</c:v>
                </c:pt>
                <c:pt idx="260">
                  <c:v>13</c:v>
                </c:pt>
                <c:pt idx="261">
                  <c:v>13</c:v>
                </c:pt>
                <c:pt idx="262">
                  <c:v>13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  <c:pt idx="281">
                  <c:v>12</c:v>
                </c:pt>
                <c:pt idx="282">
                  <c:v>12</c:v>
                </c:pt>
                <c:pt idx="283">
                  <c:v>12</c:v>
                </c:pt>
                <c:pt idx="284">
                  <c:v>12</c:v>
                </c:pt>
                <c:pt idx="285">
                  <c:v>12</c:v>
                </c:pt>
                <c:pt idx="286">
                  <c:v>12</c:v>
                </c:pt>
                <c:pt idx="287">
                  <c:v>12</c:v>
                </c:pt>
                <c:pt idx="288">
                  <c:v>12</c:v>
                </c:pt>
                <c:pt idx="289">
                  <c:v>12</c:v>
                </c:pt>
                <c:pt idx="290">
                  <c:v>12</c:v>
                </c:pt>
                <c:pt idx="291">
                  <c:v>12</c:v>
                </c:pt>
                <c:pt idx="292">
                  <c:v>12</c:v>
                </c:pt>
                <c:pt idx="293">
                  <c:v>12</c:v>
                </c:pt>
                <c:pt idx="294">
                  <c:v>12</c:v>
                </c:pt>
                <c:pt idx="295">
                  <c:v>12</c:v>
                </c:pt>
                <c:pt idx="296">
                  <c:v>12</c:v>
                </c:pt>
                <c:pt idx="297">
                  <c:v>12</c:v>
                </c:pt>
                <c:pt idx="298">
                  <c:v>12</c:v>
                </c:pt>
                <c:pt idx="299">
                  <c:v>12</c:v>
                </c:pt>
                <c:pt idx="300">
                  <c:v>12</c:v>
                </c:pt>
                <c:pt idx="301">
                  <c:v>12</c:v>
                </c:pt>
                <c:pt idx="302">
                  <c:v>12</c:v>
                </c:pt>
                <c:pt idx="303">
                  <c:v>12</c:v>
                </c:pt>
                <c:pt idx="304">
                  <c:v>12</c:v>
                </c:pt>
                <c:pt idx="305">
                  <c:v>12</c:v>
                </c:pt>
                <c:pt idx="306">
                  <c:v>12</c:v>
                </c:pt>
                <c:pt idx="307">
                  <c:v>12</c:v>
                </c:pt>
                <c:pt idx="308">
                  <c:v>12</c:v>
                </c:pt>
                <c:pt idx="309">
                  <c:v>12</c:v>
                </c:pt>
                <c:pt idx="310">
                  <c:v>12</c:v>
                </c:pt>
                <c:pt idx="311">
                  <c:v>12</c:v>
                </c:pt>
                <c:pt idx="312">
                  <c:v>12</c:v>
                </c:pt>
                <c:pt idx="313">
                  <c:v>12</c:v>
                </c:pt>
                <c:pt idx="314">
                  <c:v>12</c:v>
                </c:pt>
                <c:pt idx="315">
                  <c:v>12</c:v>
                </c:pt>
                <c:pt idx="316">
                  <c:v>12</c:v>
                </c:pt>
                <c:pt idx="317">
                  <c:v>12</c:v>
                </c:pt>
                <c:pt idx="318">
                  <c:v>12</c:v>
                </c:pt>
                <c:pt idx="319">
                  <c:v>12</c:v>
                </c:pt>
                <c:pt idx="320">
                  <c:v>12</c:v>
                </c:pt>
                <c:pt idx="321">
                  <c:v>12</c:v>
                </c:pt>
                <c:pt idx="322">
                  <c:v>12</c:v>
                </c:pt>
                <c:pt idx="323">
                  <c:v>12</c:v>
                </c:pt>
                <c:pt idx="324">
                  <c:v>12</c:v>
                </c:pt>
                <c:pt idx="325">
                  <c:v>12</c:v>
                </c:pt>
                <c:pt idx="326">
                  <c:v>12</c:v>
                </c:pt>
                <c:pt idx="327">
                  <c:v>12</c:v>
                </c:pt>
                <c:pt idx="328">
                  <c:v>12</c:v>
                </c:pt>
                <c:pt idx="329">
                  <c:v>12</c:v>
                </c:pt>
                <c:pt idx="330">
                  <c:v>12</c:v>
                </c:pt>
                <c:pt idx="331">
                  <c:v>12</c:v>
                </c:pt>
                <c:pt idx="332">
                  <c:v>11</c:v>
                </c:pt>
                <c:pt idx="333">
                  <c:v>11</c:v>
                </c:pt>
                <c:pt idx="334">
                  <c:v>11</c:v>
                </c:pt>
                <c:pt idx="335">
                  <c:v>11</c:v>
                </c:pt>
                <c:pt idx="336">
                  <c:v>11</c:v>
                </c:pt>
                <c:pt idx="337">
                  <c:v>11</c:v>
                </c:pt>
                <c:pt idx="338">
                  <c:v>11</c:v>
                </c:pt>
                <c:pt idx="339">
                  <c:v>11</c:v>
                </c:pt>
                <c:pt idx="340">
                  <c:v>11</c:v>
                </c:pt>
                <c:pt idx="341">
                  <c:v>11</c:v>
                </c:pt>
                <c:pt idx="342">
                  <c:v>11</c:v>
                </c:pt>
                <c:pt idx="343">
                  <c:v>11</c:v>
                </c:pt>
                <c:pt idx="344">
                  <c:v>11</c:v>
                </c:pt>
                <c:pt idx="345">
                  <c:v>11</c:v>
                </c:pt>
                <c:pt idx="346">
                  <c:v>11</c:v>
                </c:pt>
                <c:pt idx="347">
                  <c:v>11</c:v>
                </c:pt>
                <c:pt idx="348">
                  <c:v>11</c:v>
                </c:pt>
                <c:pt idx="349">
                  <c:v>11</c:v>
                </c:pt>
                <c:pt idx="350">
                  <c:v>11</c:v>
                </c:pt>
                <c:pt idx="351">
                  <c:v>11</c:v>
                </c:pt>
                <c:pt idx="352">
                  <c:v>11</c:v>
                </c:pt>
                <c:pt idx="353">
                  <c:v>11</c:v>
                </c:pt>
                <c:pt idx="354">
                  <c:v>11</c:v>
                </c:pt>
                <c:pt idx="355">
                  <c:v>11</c:v>
                </c:pt>
                <c:pt idx="356">
                  <c:v>11</c:v>
                </c:pt>
                <c:pt idx="357">
                  <c:v>11</c:v>
                </c:pt>
                <c:pt idx="358">
                  <c:v>11</c:v>
                </c:pt>
                <c:pt idx="359">
                  <c:v>11</c:v>
                </c:pt>
                <c:pt idx="360">
                  <c:v>11</c:v>
                </c:pt>
                <c:pt idx="361">
                  <c:v>11</c:v>
                </c:pt>
                <c:pt idx="362">
                  <c:v>11</c:v>
                </c:pt>
                <c:pt idx="363">
                  <c:v>11</c:v>
                </c:pt>
                <c:pt idx="364">
                  <c:v>11</c:v>
                </c:pt>
                <c:pt idx="365">
                  <c:v>11</c:v>
                </c:pt>
                <c:pt idx="366">
                  <c:v>11</c:v>
                </c:pt>
                <c:pt idx="367">
                  <c:v>11</c:v>
                </c:pt>
                <c:pt idx="368">
                  <c:v>9</c:v>
                </c:pt>
                <c:pt idx="369">
                  <c:v>9</c:v>
                </c:pt>
                <c:pt idx="370">
                  <c:v>9</c:v>
                </c:pt>
                <c:pt idx="371">
                  <c:v>9</c:v>
                </c:pt>
                <c:pt idx="372">
                  <c:v>9</c:v>
                </c:pt>
                <c:pt idx="373">
                  <c:v>9</c:v>
                </c:pt>
                <c:pt idx="374">
                  <c:v>9</c:v>
                </c:pt>
                <c:pt idx="375">
                  <c:v>9</c:v>
                </c:pt>
                <c:pt idx="376">
                  <c:v>9</c:v>
                </c:pt>
                <c:pt idx="377">
                  <c:v>9</c:v>
                </c:pt>
                <c:pt idx="378">
                  <c:v>9</c:v>
                </c:pt>
                <c:pt idx="379">
                  <c:v>9</c:v>
                </c:pt>
                <c:pt idx="380">
                  <c:v>6</c:v>
                </c:pt>
                <c:pt idx="381">
                  <c:v>6</c:v>
                </c:pt>
                <c:pt idx="382">
                  <c:v>6</c:v>
                </c:pt>
                <c:pt idx="383">
                  <c:v>6</c:v>
                </c:pt>
                <c:pt idx="384">
                  <c:v>6</c:v>
                </c:pt>
                <c:pt idx="385">
                  <c:v>6</c:v>
                </c:pt>
                <c:pt idx="386">
                  <c:v>6</c:v>
                </c:pt>
                <c:pt idx="387">
                  <c:v>6</c:v>
                </c:pt>
                <c:pt idx="388">
                  <c:v>6</c:v>
                </c:pt>
                <c:pt idx="389">
                  <c:v>6</c:v>
                </c:pt>
                <c:pt idx="390">
                  <c:v>6</c:v>
                </c:pt>
                <c:pt idx="391">
                  <c:v>6</c:v>
                </c:pt>
                <c:pt idx="392">
                  <c:v>6</c:v>
                </c:pt>
                <c:pt idx="393">
                  <c:v>6</c:v>
                </c:pt>
                <c:pt idx="394">
                  <c:v>6</c:v>
                </c:pt>
                <c:pt idx="395">
                  <c:v>6</c:v>
                </c:pt>
                <c:pt idx="396">
                  <c:v>6</c:v>
                </c:pt>
                <c:pt idx="397">
                  <c:v>6</c:v>
                </c:pt>
                <c:pt idx="398">
                  <c:v>6</c:v>
                </c:pt>
                <c:pt idx="399">
                  <c:v>4</c:v>
                </c:pt>
                <c:pt idx="400">
                  <c:v>4</c:v>
                </c:pt>
                <c:pt idx="401">
                  <c:v>4</c:v>
                </c:pt>
                <c:pt idx="402">
                  <c:v>4</c:v>
                </c:pt>
                <c:pt idx="403">
                  <c:v>4</c:v>
                </c:pt>
                <c:pt idx="404">
                  <c:v>4</c:v>
                </c:pt>
                <c:pt idx="405">
                  <c:v>4</c:v>
                </c:pt>
                <c:pt idx="406">
                  <c:v>4</c:v>
                </c:pt>
                <c:pt idx="407">
                  <c:v>4</c:v>
                </c:pt>
                <c:pt idx="408">
                  <c:v>4</c:v>
                </c:pt>
                <c:pt idx="409">
                  <c:v>4</c:v>
                </c:pt>
                <c:pt idx="410">
                  <c:v>4</c:v>
                </c:pt>
                <c:pt idx="411">
                  <c:v>4</c:v>
                </c:pt>
                <c:pt idx="412">
                  <c:v>4</c:v>
                </c:pt>
                <c:pt idx="413">
                  <c:v>4</c:v>
                </c:pt>
                <c:pt idx="414">
                  <c:v>4</c:v>
                </c:pt>
                <c:pt idx="415">
                  <c:v>4</c:v>
                </c:pt>
                <c:pt idx="416">
                  <c:v>4</c:v>
                </c:pt>
                <c:pt idx="417">
                  <c:v>4</c:v>
                </c:pt>
                <c:pt idx="418">
                  <c:v>4</c:v>
                </c:pt>
                <c:pt idx="419">
                  <c:v>4</c:v>
                </c:pt>
                <c:pt idx="420">
                  <c:v>4</c:v>
                </c:pt>
                <c:pt idx="421">
                  <c:v>4</c:v>
                </c:pt>
                <c:pt idx="422">
                  <c:v>4</c:v>
                </c:pt>
                <c:pt idx="423">
                  <c:v>4</c:v>
                </c:pt>
                <c:pt idx="424">
                  <c:v>4</c:v>
                </c:pt>
                <c:pt idx="425">
                  <c:v>4</c:v>
                </c:pt>
                <c:pt idx="426">
                  <c:v>4</c:v>
                </c:pt>
                <c:pt idx="427">
                  <c:v>4</c:v>
                </c:pt>
                <c:pt idx="428">
                  <c:v>4</c:v>
                </c:pt>
                <c:pt idx="429">
                  <c:v>4</c:v>
                </c:pt>
                <c:pt idx="430">
                  <c:v>4</c:v>
                </c:pt>
                <c:pt idx="431">
                  <c:v>4</c:v>
                </c:pt>
                <c:pt idx="432">
                  <c:v>4</c:v>
                </c:pt>
                <c:pt idx="433">
                  <c:v>4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4</c:v>
                </c:pt>
                <c:pt idx="438">
                  <c:v>4</c:v>
                </c:pt>
                <c:pt idx="439">
                  <c:v>4</c:v>
                </c:pt>
                <c:pt idx="440">
                  <c:v>4</c:v>
                </c:pt>
                <c:pt idx="441">
                  <c:v>1</c:v>
                </c:pt>
                <c:pt idx="442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'VeriWeb Pay'!$F$1</c:f>
              <c:strCache>
                <c:ptCount val="1"/>
                <c:pt idx="0">
                  <c:v>fabian</c:v>
                </c:pt>
              </c:strCache>
            </c:strRef>
          </c:tx>
          <c:marker>
            <c:symbol val="none"/>
          </c:marker>
          <c:xVal>
            <c:numRef>
              <c:f>'VeriWeb Pay'!$A$2:$A$554</c:f>
              <c:numCache>
                <c:formatCode>General</c:formatCode>
                <c:ptCount val="553"/>
                <c:pt idx="0">
                  <c:v>0</c:v>
                </c:pt>
                <c:pt idx="1">
                  <c:v>0.1</c:v>
                </c:pt>
                <c:pt idx="2">
                  <c:v>0.10349999999999999</c:v>
                </c:pt>
                <c:pt idx="3">
                  <c:v>0.164833333333333</c:v>
                </c:pt>
                <c:pt idx="4">
                  <c:v>0.18333333333333299</c:v>
                </c:pt>
                <c:pt idx="5">
                  <c:v>0.2</c:v>
                </c:pt>
                <c:pt idx="6">
                  <c:v>0.20699999999999999</c:v>
                </c:pt>
                <c:pt idx="7">
                  <c:v>0.266666666666666</c:v>
                </c:pt>
                <c:pt idx="8">
                  <c:v>0.3</c:v>
                </c:pt>
                <c:pt idx="9">
                  <c:v>0.329666666666666</c:v>
                </c:pt>
                <c:pt idx="10">
                  <c:v>0.36666666666666597</c:v>
                </c:pt>
                <c:pt idx="11">
                  <c:v>0.4</c:v>
                </c:pt>
                <c:pt idx="12">
                  <c:v>0.41399999999999998</c:v>
                </c:pt>
                <c:pt idx="13">
                  <c:v>0.4945</c:v>
                </c:pt>
                <c:pt idx="14">
                  <c:v>0.5</c:v>
                </c:pt>
                <c:pt idx="15">
                  <c:v>0.51749999999999996</c:v>
                </c:pt>
                <c:pt idx="16">
                  <c:v>0.55000000000000004</c:v>
                </c:pt>
                <c:pt idx="17">
                  <c:v>0.6</c:v>
                </c:pt>
                <c:pt idx="18">
                  <c:v>0.65933333333333299</c:v>
                </c:pt>
                <c:pt idx="19">
                  <c:v>0.7</c:v>
                </c:pt>
                <c:pt idx="20">
                  <c:v>0.72450000000000003</c:v>
                </c:pt>
                <c:pt idx="21">
                  <c:v>0.8</c:v>
                </c:pt>
                <c:pt idx="22">
                  <c:v>0.82416666666666605</c:v>
                </c:pt>
                <c:pt idx="23">
                  <c:v>0.82799999999999996</c:v>
                </c:pt>
                <c:pt idx="24">
                  <c:v>0.89999999999999902</c:v>
                </c:pt>
                <c:pt idx="25">
                  <c:v>0.91666666666666596</c:v>
                </c:pt>
                <c:pt idx="26">
                  <c:v>0.98899999999999999</c:v>
                </c:pt>
                <c:pt idx="27">
                  <c:v>1</c:v>
                </c:pt>
                <c:pt idx="28">
                  <c:v>1.06666666666666</c:v>
                </c:pt>
                <c:pt idx="29">
                  <c:v>1.0999999999999901</c:v>
                </c:pt>
                <c:pt idx="30">
                  <c:v>1.1000000000000001</c:v>
                </c:pt>
                <c:pt idx="31">
                  <c:v>1.1384999999999901</c:v>
                </c:pt>
                <c:pt idx="32">
                  <c:v>1.2</c:v>
                </c:pt>
                <c:pt idx="33">
                  <c:v>1.242</c:v>
                </c:pt>
                <c:pt idx="34">
                  <c:v>1.2833333333333301</c:v>
                </c:pt>
                <c:pt idx="35">
                  <c:v>1.3</c:v>
                </c:pt>
                <c:pt idx="36">
                  <c:v>1.31866666666666</c:v>
                </c:pt>
                <c:pt idx="37">
                  <c:v>1.3454999999999999</c:v>
                </c:pt>
                <c:pt idx="38">
                  <c:v>1.4</c:v>
                </c:pt>
                <c:pt idx="39">
                  <c:v>1.4490000000000001</c:v>
                </c:pt>
                <c:pt idx="40">
                  <c:v>1.4666666666666599</c:v>
                </c:pt>
                <c:pt idx="41">
                  <c:v>1.4835</c:v>
                </c:pt>
                <c:pt idx="42">
                  <c:v>1.5</c:v>
                </c:pt>
                <c:pt idx="43">
                  <c:v>1.5525</c:v>
                </c:pt>
                <c:pt idx="44">
                  <c:v>1.6</c:v>
                </c:pt>
                <c:pt idx="45">
                  <c:v>1.6483333333333301</c:v>
                </c:pt>
                <c:pt idx="46">
                  <c:v>1.65</c:v>
                </c:pt>
                <c:pt idx="47">
                  <c:v>1.6559999999999999</c:v>
                </c:pt>
                <c:pt idx="48">
                  <c:v>1.7</c:v>
                </c:pt>
                <c:pt idx="49">
                  <c:v>1.7594999999999901</c:v>
                </c:pt>
                <c:pt idx="50">
                  <c:v>1.7999999999999901</c:v>
                </c:pt>
                <c:pt idx="51">
                  <c:v>1.8131666666666599</c:v>
                </c:pt>
                <c:pt idx="52">
                  <c:v>1.8333333333333299</c:v>
                </c:pt>
                <c:pt idx="53">
                  <c:v>1.863</c:v>
                </c:pt>
                <c:pt idx="54">
                  <c:v>1.86666666666666</c:v>
                </c:pt>
                <c:pt idx="55">
                  <c:v>1.9</c:v>
                </c:pt>
                <c:pt idx="56">
                  <c:v>1.9664999999999999</c:v>
                </c:pt>
                <c:pt idx="57">
                  <c:v>2</c:v>
                </c:pt>
                <c:pt idx="58">
                  <c:v>2.0166666666666599</c:v>
                </c:pt>
                <c:pt idx="59">
                  <c:v>2.0999999999999899</c:v>
                </c:pt>
                <c:pt idx="60">
                  <c:v>2.1428333333333298</c:v>
                </c:pt>
                <c:pt idx="61">
                  <c:v>2.17349999999999</c:v>
                </c:pt>
                <c:pt idx="62">
                  <c:v>2.19999999999999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2.3076666666666599</c:v>
                </c:pt>
                <c:pt idx="66">
                  <c:v>2.3833333333333302</c:v>
                </c:pt>
                <c:pt idx="67">
                  <c:v>2.4</c:v>
                </c:pt>
                <c:pt idx="68">
                  <c:v>2.4</c:v>
                </c:pt>
                <c:pt idx="69">
                  <c:v>2.4725000000000001</c:v>
                </c:pt>
                <c:pt idx="70">
                  <c:v>2.484</c:v>
                </c:pt>
                <c:pt idx="71">
                  <c:v>2.5</c:v>
                </c:pt>
                <c:pt idx="72">
                  <c:v>2.5666666666666602</c:v>
                </c:pt>
                <c:pt idx="73">
                  <c:v>2.6</c:v>
                </c:pt>
                <c:pt idx="74">
                  <c:v>2.6373333333333302</c:v>
                </c:pt>
                <c:pt idx="75">
                  <c:v>2.6666666666666599</c:v>
                </c:pt>
                <c:pt idx="76">
                  <c:v>2.6909999999999998</c:v>
                </c:pt>
                <c:pt idx="77">
                  <c:v>2.7</c:v>
                </c:pt>
                <c:pt idx="78">
                  <c:v>2.75</c:v>
                </c:pt>
                <c:pt idx="79">
                  <c:v>2.7945000000000002</c:v>
                </c:pt>
                <c:pt idx="80">
                  <c:v>2.8</c:v>
                </c:pt>
                <c:pt idx="81">
                  <c:v>2.8021666666666598</c:v>
                </c:pt>
                <c:pt idx="82">
                  <c:v>2.8980000000000001</c:v>
                </c:pt>
                <c:pt idx="83">
                  <c:v>2.9</c:v>
                </c:pt>
                <c:pt idx="84">
                  <c:v>2.93333333333333</c:v>
                </c:pt>
                <c:pt idx="85">
                  <c:v>2.9670000000000001</c:v>
                </c:pt>
                <c:pt idx="86">
                  <c:v>3</c:v>
                </c:pt>
                <c:pt idx="87">
                  <c:v>3.0015000000000001</c:v>
                </c:pt>
                <c:pt idx="88">
                  <c:v>3.1</c:v>
                </c:pt>
                <c:pt idx="89">
                  <c:v>3.105</c:v>
                </c:pt>
                <c:pt idx="90">
                  <c:v>3.11666666666666</c:v>
                </c:pt>
                <c:pt idx="91">
                  <c:v>3.1318333333333301</c:v>
                </c:pt>
                <c:pt idx="92">
                  <c:v>3.2</c:v>
                </c:pt>
                <c:pt idx="93">
                  <c:v>3.2966666666666602</c:v>
                </c:pt>
                <c:pt idx="94">
                  <c:v>3.3</c:v>
                </c:pt>
                <c:pt idx="95">
                  <c:v>3.3</c:v>
                </c:pt>
                <c:pt idx="96">
                  <c:v>3.3119999999999998</c:v>
                </c:pt>
                <c:pt idx="97">
                  <c:v>3.4</c:v>
                </c:pt>
                <c:pt idx="98">
                  <c:v>3.4833333333333298</c:v>
                </c:pt>
                <c:pt idx="99">
                  <c:v>3.5</c:v>
                </c:pt>
                <c:pt idx="100">
                  <c:v>3.5189999999999899</c:v>
                </c:pt>
                <c:pt idx="101">
                  <c:v>3.5999999999999899</c:v>
                </c:pt>
                <c:pt idx="102">
                  <c:v>3.6225000000000001</c:v>
                </c:pt>
                <c:pt idx="103">
                  <c:v>3.6263333333333301</c:v>
                </c:pt>
                <c:pt idx="104">
                  <c:v>3.6666666666666599</c:v>
                </c:pt>
                <c:pt idx="105">
                  <c:v>3.7</c:v>
                </c:pt>
                <c:pt idx="106">
                  <c:v>3.726</c:v>
                </c:pt>
                <c:pt idx="107">
                  <c:v>3.7333333333333298</c:v>
                </c:pt>
                <c:pt idx="108">
                  <c:v>3.7911666666666601</c:v>
                </c:pt>
                <c:pt idx="109">
                  <c:v>3.8</c:v>
                </c:pt>
                <c:pt idx="110">
                  <c:v>3.8294999999999999</c:v>
                </c:pt>
                <c:pt idx="111">
                  <c:v>3.8499999999999899</c:v>
                </c:pt>
                <c:pt idx="112">
                  <c:v>3.9</c:v>
                </c:pt>
                <c:pt idx="113">
                  <c:v>3.956</c:v>
                </c:pt>
                <c:pt idx="114">
                  <c:v>4</c:v>
                </c:pt>
                <c:pt idx="115">
                  <c:v>4.0333333333333297</c:v>
                </c:pt>
                <c:pt idx="116">
                  <c:v>4.0999999999999996</c:v>
                </c:pt>
                <c:pt idx="117">
                  <c:v>4.12083333333333</c:v>
                </c:pt>
                <c:pt idx="118">
                  <c:v>4.1399999999999997</c:v>
                </c:pt>
                <c:pt idx="119">
                  <c:v>4.1999999999999904</c:v>
                </c:pt>
                <c:pt idx="120">
                  <c:v>4.2166666666666597</c:v>
                </c:pt>
                <c:pt idx="121">
                  <c:v>4.2435</c:v>
                </c:pt>
                <c:pt idx="122">
                  <c:v>4.2856666666666596</c:v>
                </c:pt>
                <c:pt idx="123">
                  <c:v>4.3</c:v>
                </c:pt>
                <c:pt idx="124">
                  <c:v>4.3469999999999898</c:v>
                </c:pt>
                <c:pt idx="125">
                  <c:v>4.3999999999999897</c:v>
                </c:pt>
                <c:pt idx="126">
                  <c:v>4.4000000000000004</c:v>
                </c:pt>
                <c:pt idx="127">
                  <c:v>4.4504999999999999</c:v>
                </c:pt>
                <c:pt idx="128">
                  <c:v>4.5</c:v>
                </c:pt>
                <c:pt idx="129">
                  <c:v>4.5333333333333297</c:v>
                </c:pt>
                <c:pt idx="130">
                  <c:v>4.5539999999999896</c:v>
                </c:pt>
                <c:pt idx="131">
                  <c:v>4.5833333333333304</c:v>
                </c:pt>
                <c:pt idx="132">
                  <c:v>4.5999999999999996</c:v>
                </c:pt>
                <c:pt idx="133">
                  <c:v>4.6153333333333304</c:v>
                </c:pt>
                <c:pt idx="134">
                  <c:v>4.6574999999999998</c:v>
                </c:pt>
                <c:pt idx="135">
                  <c:v>4.7</c:v>
                </c:pt>
                <c:pt idx="136">
                  <c:v>4.7666666666666604</c:v>
                </c:pt>
                <c:pt idx="137">
                  <c:v>4.78016666666666</c:v>
                </c:pt>
                <c:pt idx="138">
                  <c:v>4.8</c:v>
                </c:pt>
                <c:pt idx="139">
                  <c:v>4.8</c:v>
                </c:pt>
                <c:pt idx="140">
                  <c:v>4.8644999999999996</c:v>
                </c:pt>
                <c:pt idx="141">
                  <c:v>4.9000000000000004</c:v>
                </c:pt>
                <c:pt idx="142">
                  <c:v>4.9450000000000003</c:v>
                </c:pt>
                <c:pt idx="143">
                  <c:v>4.95</c:v>
                </c:pt>
                <c:pt idx="144">
                  <c:v>5</c:v>
                </c:pt>
                <c:pt idx="145">
                  <c:v>5.0666666666666602</c:v>
                </c:pt>
                <c:pt idx="146">
                  <c:v>5.0714999999999897</c:v>
                </c:pt>
                <c:pt idx="147">
                  <c:v>5.0999999999999996</c:v>
                </c:pt>
                <c:pt idx="148">
                  <c:v>5.1098333333333299</c:v>
                </c:pt>
                <c:pt idx="149">
                  <c:v>5.1333333333333302</c:v>
                </c:pt>
                <c:pt idx="150">
                  <c:v>5.1749999999999998</c:v>
                </c:pt>
                <c:pt idx="151">
                  <c:v>5.2</c:v>
                </c:pt>
                <c:pt idx="152">
                  <c:v>5.2746666666666604</c:v>
                </c:pt>
                <c:pt idx="153">
                  <c:v>5.2785000000000002</c:v>
                </c:pt>
                <c:pt idx="154">
                  <c:v>5.3</c:v>
                </c:pt>
                <c:pt idx="155">
                  <c:v>5.3166666666666602</c:v>
                </c:pt>
                <c:pt idx="156">
                  <c:v>5.3333333333333304</c:v>
                </c:pt>
                <c:pt idx="157">
                  <c:v>5.3819999999999997</c:v>
                </c:pt>
                <c:pt idx="158">
                  <c:v>5.4</c:v>
                </c:pt>
                <c:pt idx="159">
                  <c:v>5.4394999999999998</c:v>
                </c:pt>
                <c:pt idx="160">
                  <c:v>5.4855</c:v>
                </c:pt>
                <c:pt idx="161">
                  <c:v>5.5</c:v>
                </c:pt>
                <c:pt idx="162">
                  <c:v>5.6</c:v>
                </c:pt>
                <c:pt idx="163">
                  <c:v>5.6043333333333303</c:v>
                </c:pt>
                <c:pt idx="164">
                  <c:v>5.68333333333333</c:v>
                </c:pt>
                <c:pt idx="165">
                  <c:v>5.6924999999999999</c:v>
                </c:pt>
                <c:pt idx="166">
                  <c:v>5.6999999999999904</c:v>
                </c:pt>
                <c:pt idx="167">
                  <c:v>5.7691666666666599</c:v>
                </c:pt>
                <c:pt idx="168">
                  <c:v>5.8</c:v>
                </c:pt>
                <c:pt idx="169">
                  <c:v>5.86666666666666</c:v>
                </c:pt>
                <c:pt idx="170">
                  <c:v>5.8994999999999997</c:v>
                </c:pt>
                <c:pt idx="171">
                  <c:v>5.8999999999999897</c:v>
                </c:pt>
                <c:pt idx="172">
                  <c:v>5.9340000000000002</c:v>
                </c:pt>
                <c:pt idx="173">
                  <c:v>6</c:v>
                </c:pt>
                <c:pt idx="174">
                  <c:v>6.0030000000000001</c:v>
                </c:pt>
                <c:pt idx="175">
                  <c:v>6.05</c:v>
                </c:pt>
                <c:pt idx="176">
                  <c:v>6.1</c:v>
                </c:pt>
                <c:pt idx="177">
                  <c:v>6.1064999999999996</c:v>
                </c:pt>
                <c:pt idx="178">
                  <c:v>6.2</c:v>
                </c:pt>
                <c:pt idx="179">
                  <c:v>6.2333333333333298</c:v>
                </c:pt>
                <c:pt idx="180">
                  <c:v>6.2636666666666603</c:v>
                </c:pt>
                <c:pt idx="181">
                  <c:v>6.3</c:v>
                </c:pt>
                <c:pt idx="182">
                  <c:v>6.3134999999999897</c:v>
                </c:pt>
                <c:pt idx="183">
                  <c:v>6.4</c:v>
                </c:pt>
                <c:pt idx="184">
                  <c:v>6.4166666666666599</c:v>
                </c:pt>
                <c:pt idx="185">
                  <c:v>6.4169999999999998</c:v>
                </c:pt>
                <c:pt idx="186">
                  <c:v>6.4284999999999997</c:v>
                </c:pt>
                <c:pt idx="187">
                  <c:v>6.5</c:v>
                </c:pt>
                <c:pt idx="188">
                  <c:v>6.5205000000000002</c:v>
                </c:pt>
                <c:pt idx="189">
                  <c:v>6.5933333333333302</c:v>
                </c:pt>
                <c:pt idx="190">
                  <c:v>6.6</c:v>
                </c:pt>
                <c:pt idx="191">
                  <c:v>6.6</c:v>
                </c:pt>
                <c:pt idx="192">
                  <c:v>6.7</c:v>
                </c:pt>
                <c:pt idx="193">
                  <c:v>6.7274999999999903</c:v>
                </c:pt>
                <c:pt idx="194">
                  <c:v>6.7581666666666598</c:v>
                </c:pt>
                <c:pt idx="195">
                  <c:v>6.7833333333333297</c:v>
                </c:pt>
                <c:pt idx="196">
                  <c:v>6.8310000000000004</c:v>
                </c:pt>
                <c:pt idx="197">
                  <c:v>6.8999999999999897</c:v>
                </c:pt>
                <c:pt idx="198">
                  <c:v>6.923</c:v>
                </c:pt>
                <c:pt idx="199">
                  <c:v>6.93333333333333</c:v>
                </c:pt>
                <c:pt idx="200">
                  <c:v>6.9344999999999999</c:v>
                </c:pt>
                <c:pt idx="201">
                  <c:v>6.9666666666666597</c:v>
                </c:pt>
                <c:pt idx="202">
                  <c:v>7</c:v>
                </c:pt>
                <c:pt idx="203">
                  <c:v>7.1</c:v>
                </c:pt>
                <c:pt idx="204">
                  <c:v>7.15</c:v>
                </c:pt>
                <c:pt idx="205">
                  <c:v>7.1999999999999904</c:v>
                </c:pt>
                <c:pt idx="206">
                  <c:v>7.2</c:v>
                </c:pt>
                <c:pt idx="207">
                  <c:v>7.2450000000000001</c:v>
                </c:pt>
                <c:pt idx="208">
                  <c:v>7.2526666666666602</c:v>
                </c:pt>
                <c:pt idx="209">
                  <c:v>7.2999999999999901</c:v>
                </c:pt>
                <c:pt idx="210">
                  <c:v>7.3333333333333304</c:v>
                </c:pt>
                <c:pt idx="211">
                  <c:v>7.3484999999999996</c:v>
                </c:pt>
                <c:pt idx="212">
                  <c:v>7.4175000000000004</c:v>
                </c:pt>
                <c:pt idx="213">
                  <c:v>7.452</c:v>
                </c:pt>
                <c:pt idx="214">
                  <c:v>7.4666666666666597</c:v>
                </c:pt>
                <c:pt idx="215">
                  <c:v>7.5</c:v>
                </c:pt>
                <c:pt idx="216">
                  <c:v>7.5166666666666604</c:v>
                </c:pt>
                <c:pt idx="217">
                  <c:v>7.5554999999999897</c:v>
                </c:pt>
                <c:pt idx="218">
                  <c:v>7.58233333333333</c:v>
                </c:pt>
                <c:pt idx="219">
                  <c:v>7.6</c:v>
                </c:pt>
                <c:pt idx="220">
                  <c:v>7.6999999999999904</c:v>
                </c:pt>
                <c:pt idx="221">
                  <c:v>7.7</c:v>
                </c:pt>
                <c:pt idx="222">
                  <c:v>7.7333333333333298</c:v>
                </c:pt>
                <c:pt idx="223">
                  <c:v>7.7471666666666597</c:v>
                </c:pt>
                <c:pt idx="224">
                  <c:v>7.7625000000000002</c:v>
                </c:pt>
                <c:pt idx="225">
                  <c:v>7.8</c:v>
                </c:pt>
                <c:pt idx="226">
                  <c:v>7.8659999999999997</c:v>
                </c:pt>
                <c:pt idx="227">
                  <c:v>7.8833333333333302</c:v>
                </c:pt>
                <c:pt idx="228">
                  <c:v>7.9119999999999999</c:v>
                </c:pt>
                <c:pt idx="229">
                  <c:v>7.9695</c:v>
                </c:pt>
                <c:pt idx="230">
                  <c:v>8</c:v>
                </c:pt>
                <c:pt idx="231">
                  <c:v>8.0666666666666593</c:v>
                </c:pt>
                <c:pt idx="232">
                  <c:v>8.0730000000000004</c:v>
                </c:pt>
                <c:pt idx="233">
                  <c:v>8.1</c:v>
                </c:pt>
                <c:pt idx="234">
                  <c:v>8.1764999999999901</c:v>
                </c:pt>
                <c:pt idx="235">
                  <c:v>8.1999999999999993</c:v>
                </c:pt>
                <c:pt idx="236">
                  <c:v>8.24166666666666</c:v>
                </c:pt>
                <c:pt idx="237">
                  <c:v>8.25</c:v>
                </c:pt>
                <c:pt idx="238">
                  <c:v>8.2666666666666604</c:v>
                </c:pt>
                <c:pt idx="239">
                  <c:v>8.2799999999999994</c:v>
                </c:pt>
                <c:pt idx="240">
                  <c:v>8.3000000000000007</c:v>
                </c:pt>
                <c:pt idx="241">
                  <c:v>8.3834999999999997</c:v>
                </c:pt>
                <c:pt idx="242">
                  <c:v>8.3999999999999897</c:v>
                </c:pt>
                <c:pt idx="243">
                  <c:v>8.4064999999999994</c:v>
                </c:pt>
                <c:pt idx="244">
                  <c:v>8.43333333333333</c:v>
                </c:pt>
                <c:pt idx="245">
                  <c:v>8.4870000000000001</c:v>
                </c:pt>
                <c:pt idx="246">
                  <c:v>8.5</c:v>
                </c:pt>
                <c:pt idx="247">
                  <c:v>8.5713333333333299</c:v>
                </c:pt>
                <c:pt idx="248">
                  <c:v>8.5905000000000005</c:v>
                </c:pt>
                <c:pt idx="249">
                  <c:v>8.61666666666666</c:v>
                </c:pt>
                <c:pt idx="250">
                  <c:v>8.6999999999999993</c:v>
                </c:pt>
                <c:pt idx="251">
                  <c:v>8.7974999999999994</c:v>
                </c:pt>
                <c:pt idx="252">
                  <c:v>8.7999999999999901</c:v>
                </c:pt>
                <c:pt idx="253">
                  <c:v>8.8000000000000007</c:v>
                </c:pt>
                <c:pt idx="254">
                  <c:v>8.9</c:v>
                </c:pt>
                <c:pt idx="255">
                  <c:v>8.9009999999999998</c:v>
                </c:pt>
                <c:pt idx="256">
                  <c:v>8.9833333333333307</c:v>
                </c:pt>
                <c:pt idx="257">
                  <c:v>9.0658333333333303</c:v>
                </c:pt>
                <c:pt idx="258">
                  <c:v>9.1</c:v>
                </c:pt>
                <c:pt idx="259">
                  <c:v>9.1079999999999899</c:v>
                </c:pt>
                <c:pt idx="260">
                  <c:v>9.1666666666666607</c:v>
                </c:pt>
                <c:pt idx="261">
                  <c:v>9.1999999999999993</c:v>
                </c:pt>
                <c:pt idx="262">
                  <c:v>9.2114999999999991</c:v>
                </c:pt>
                <c:pt idx="263">
                  <c:v>9.2306666666666608</c:v>
                </c:pt>
                <c:pt idx="264">
                  <c:v>9.3000000000000007</c:v>
                </c:pt>
                <c:pt idx="265">
                  <c:v>9.3149999999999995</c:v>
                </c:pt>
                <c:pt idx="266">
                  <c:v>9.3333333333333304</c:v>
                </c:pt>
                <c:pt idx="267">
                  <c:v>9.35</c:v>
                </c:pt>
                <c:pt idx="268">
                  <c:v>9.3955000000000002</c:v>
                </c:pt>
                <c:pt idx="269">
                  <c:v>9.4</c:v>
                </c:pt>
                <c:pt idx="270">
                  <c:v>9.4184999999999999</c:v>
                </c:pt>
                <c:pt idx="271">
                  <c:v>9.5333333333333297</c:v>
                </c:pt>
                <c:pt idx="272">
                  <c:v>9.5603333333333307</c:v>
                </c:pt>
                <c:pt idx="273">
                  <c:v>9.6</c:v>
                </c:pt>
                <c:pt idx="274">
                  <c:v>9.6255000000000006</c:v>
                </c:pt>
                <c:pt idx="275">
                  <c:v>9.6999999999999993</c:v>
                </c:pt>
                <c:pt idx="276">
                  <c:v>9.7166666666666597</c:v>
                </c:pt>
                <c:pt idx="277">
                  <c:v>9.7289999999999992</c:v>
                </c:pt>
                <c:pt idx="278">
                  <c:v>9.8000000000000007</c:v>
                </c:pt>
                <c:pt idx="279">
                  <c:v>9.86666666666666</c:v>
                </c:pt>
                <c:pt idx="280">
                  <c:v>9.89</c:v>
                </c:pt>
                <c:pt idx="281">
                  <c:v>9.8999999999999897</c:v>
                </c:pt>
                <c:pt idx="282">
                  <c:v>9.9</c:v>
                </c:pt>
                <c:pt idx="283">
                  <c:v>10</c:v>
                </c:pt>
                <c:pt idx="284">
                  <c:v>10.0395</c:v>
                </c:pt>
                <c:pt idx="285">
                  <c:v>10.0833333333333</c:v>
                </c:pt>
                <c:pt idx="286">
                  <c:v>10.1</c:v>
                </c:pt>
                <c:pt idx="287">
                  <c:v>10.133333333333301</c:v>
                </c:pt>
                <c:pt idx="288">
                  <c:v>10.199999999999999</c:v>
                </c:pt>
                <c:pt idx="289">
                  <c:v>10.219666666666599</c:v>
                </c:pt>
                <c:pt idx="290">
                  <c:v>10.2666666666666</c:v>
                </c:pt>
                <c:pt idx="291">
                  <c:v>10.299999999999899</c:v>
                </c:pt>
                <c:pt idx="292">
                  <c:v>10.35</c:v>
                </c:pt>
                <c:pt idx="293">
                  <c:v>10.4</c:v>
                </c:pt>
                <c:pt idx="294">
                  <c:v>10.45</c:v>
                </c:pt>
                <c:pt idx="295">
                  <c:v>10.4535</c:v>
                </c:pt>
                <c:pt idx="296">
                  <c:v>10.549333333333299</c:v>
                </c:pt>
                <c:pt idx="297">
                  <c:v>10.557</c:v>
                </c:pt>
                <c:pt idx="298">
                  <c:v>10.6</c:v>
                </c:pt>
                <c:pt idx="299">
                  <c:v>10.633333333333301</c:v>
                </c:pt>
                <c:pt idx="300">
                  <c:v>10.6604999999999</c:v>
                </c:pt>
                <c:pt idx="301">
                  <c:v>10.6666666666666</c:v>
                </c:pt>
                <c:pt idx="302">
                  <c:v>10.7141666666666</c:v>
                </c:pt>
                <c:pt idx="303">
                  <c:v>10.763999999999999</c:v>
                </c:pt>
                <c:pt idx="304">
                  <c:v>10.8</c:v>
                </c:pt>
                <c:pt idx="305">
                  <c:v>10.816666666666601</c:v>
                </c:pt>
                <c:pt idx="306">
                  <c:v>10.8675</c:v>
                </c:pt>
                <c:pt idx="307">
                  <c:v>10.879</c:v>
                </c:pt>
                <c:pt idx="308">
                  <c:v>10.9</c:v>
                </c:pt>
                <c:pt idx="309">
                  <c:v>10.9333333333333</c:v>
                </c:pt>
                <c:pt idx="310">
                  <c:v>10.971</c:v>
                </c:pt>
                <c:pt idx="311">
                  <c:v>11</c:v>
                </c:pt>
                <c:pt idx="312">
                  <c:v>11.0438333333333</c:v>
                </c:pt>
                <c:pt idx="313">
                  <c:v>11.1</c:v>
                </c:pt>
                <c:pt idx="314">
                  <c:v>11.178000000000001</c:v>
                </c:pt>
                <c:pt idx="315">
                  <c:v>11.1833333333333</c:v>
                </c:pt>
                <c:pt idx="316">
                  <c:v>11.2</c:v>
                </c:pt>
                <c:pt idx="317">
                  <c:v>11.2086666666666</c:v>
                </c:pt>
                <c:pt idx="318">
                  <c:v>11.281499999999999</c:v>
                </c:pt>
                <c:pt idx="319">
                  <c:v>11.3666666666666</c:v>
                </c:pt>
                <c:pt idx="320">
                  <c:v>11.3735</c:v>
                </c:pt>
                <c:pt idx="321">
                  <c:v>11.399999999999901</c:v>
                </c:pt>
                <c:pt idx="322">
                  <c:v>11.4885</c:v>
                </c:pt>
                <c:pt idx="323">
                  <c:v>11.5</c:v>
                </c:pt>
                <c:pt idx="324">
                  <c:v>11.55</c:v>
                </c:pt>
                <c:pt idx="325">
                  <c:v>11.592000000000001</c:v>
                </c:pt>
                <c:pt idx="326">
                  <c:v>11.6</c:v>
                </c:pt>
                <c:pt idx="327">
                  <c:v>11.695499999999999</c:v>
                </c:pt>
                <c:pt idx="328">
                  <c:v>11.7</c:v>
                </c:pt>
                <c:pt idx="329">
                  <c:v>11.703166666666601</c:v>
                </c:pt>
                <c:pt idx="330">
                  <c:v>11.733333333333301</c:v>
                </c:pt>
                <c:pt idx="331">
                  <c:v>11.799999999999899</c:v>
                </c:pt>
                <c:pt idx="332">
                  <c:v>11.868</c:v>
                </c:pt>
                <c:pt idx="333">
                  <c:v>11.9</c:v>
                </c:pt>
                <c:pt idx="334">
                  <c:v>11.9025</c:v>
                </c:pt>
                <c:pt idx="335">
                  <c:v>11.9166666666666</c:v>
                </c:pt>
                <c:pt idx="336">
                  <c:v>12</c:v>
                </c:pt>
                <c:pt idx="337">
                  <c:v>12.006</c:v>
                </c:pt>
                <c:pt idx="338">
                  <c:v>12.032833333333301</c:v>
                </c:pt>
                <c:pt idx="339">
                  <c:v>12.1</c:v>
                </c:pt>
                <c:pt idx="340">
                  <c:v>12.1</c:v>
                </c:pt>
                <c:pt idx="341">
                  <c:v>12.109499999999899</c:v>
                </c:pt>
                <c:pt idx="342">
                  <c:v>12.197666666666599</c:v>
                </c:pt>
                <c:pt idx="343">
                  <c:v>12.2</c:v>
                </c:pt>
                <c:pt idx="344">
                  <c:v>12.212999999999999</c:v>
                </c:pt>
                <c:pt idx="345">
                  <c:v>12.2666666666666</c:v>
                </c:pt>
                <c:pt idx="346">
                  <c:v>12.283333333333299</c:v>
                </c:pt>
                <c:pt idx="347">
                  <c:v>12.3165</c:v>
                </c:pt>
                <c:pt idx="348">
                  <c:v>12.362500000000001</c:v>
                </c:pt>
                <c:pt idx="349">
                  <c:v>12.42</c:v>
                </c:pt>
                <c:pt idx="350">
                  <c:v>12.466666666666599</c:v>
                </c:pt>
                <c:pt idx="351">
                  <c:v>12.5</c:v>
                </c:pt>
                <c:pt idx="352">
                  <c:v>12.5235</c:v>
                </c:pt>
                <c:pt idx="353">
                  <c:v>12.527333333333299</c:v>
                </c:pt>
                <c:pt idx="354">
                  <c:v>12.533333333333299</c:v>
                </c:pt>
                <c:pt idx="355">
                  <c:v>12.6</c:v>
                </c:pt>
                <c:pt idx="356">
                  <c:v>12.626999999999899</c:v>
                </c:pt>
                <c:pt idx="357">
                  <c:v>12.649999999999901</c:v>
                </c:pt>
                <c:pt idx="358">
                  <c:v>12.6921666666666</c:v>
                </c:pt>
                <c:pt idx="359">
                  <c:v>12.7</c:v>
                </c:pt>
                <c:pt idx="360">
                  <c:v>12.730499999999999</c:v>
                </c:pt>
                <c:pt idx="361">
                  <c:v>12.8333333333333</c:v>
                </c:pt>
                <c:pt idx="362">
                  <c:v>12.834</c:v>
                </c:pt>
                <c:pt idx="363">
                  <c:v>12.9375</c:v>
                </c:pt>
                <c:pt idx="364">
                  <c:v>13.0166666666666</c:v>
                </c:pt>
                <c:pt idx="365">
                  <c:v>13.0218333333333</c:v>
                </c:pt>
                <c:pt idx="366">
                  <c:v>13.066666666666601</c:v>
                </c:pt>
                <c:pt idx="367">
                  <c:v>13.144500000000001</c:v>
                </c:pt>
                <c:pt idx="368">
                  <c:v>13.1866666666666</c:v>
                </c:pt>
                <c:pt idx="369">
                  <c:v>13.2</c:v>
                </c:pt>
                <c:pt idx="370">
                  <c:v>13.3333333333333</c:v>
                </c:pt>
                <c:pt idx="371">
                  <c:v>13.3515</c:v>
                </c:pt>
                <c:pt idx="372">
                  <c:v>13.3515</c:v>
                </c:pt>
                <c:pt idx="373">
                  <c:v>13.383333333333301</c:v>
                </c:pt>
                <c:pt idx="374">
                  <c:v>13.454999999999901</c:v>
                </c:pt>
                <c:pt idx="375">
                  <c:v>13.5163333333333</c:v>
                </c:pt>
                <c:pt idx="376">
                  <c:v>13.558499999999899</c:v>
                </c:pt>
                <c:pt idx="377">
                  <c:v>13.566666666666601</c:v>
                </c:pt>
                <c:pt idx="378">
                  <c:v>13.6</c:v>
                </c:pt>
                <c:pt idx="379">
                  <c:v>13.662000000000001</c:v>
                </c:pt>
                <c:pt idx="380">
                  <c:v>13.6811666666666</c:v>
                </c:pt>
                <c:pt idx="381">
                  <c:v>13.75</c:v>
                </c:pt>
                <c:pt idx="382">
                  <c:v>13.765499999999999</c:v>
                </c:pt>
                <c:pt idx="383">
                  <c:v>13.846</c:v>
                </c:pt>
                <c:pt idx="384">
                  <c:v>13.8666666666666</c:v>
                </c:pt>
                <c:pt idx="385">
                  <c:v>13.869</c:v>
                </c:pt>
                <c:pt idx="386">
                  <c:v>13.9333333333333</c:v>
                </c:pt>
                <c:pt idx="387">
                  <c:v>13.9725</c:v>
                </c:pt>
                <c:pt idx="388">
                  <c:v>14.075999999999899</c:v>
                </c:pt>
                <c:pt idx="389">
                  <c:v>14.1166666666666</c:v>
                </c:pt>
                <c:pt idx="390">
                  <c:v>14.133333333333301</c:v>
                </c:pt>
                <c:pt idx="391">
                  <c:v>14.175666666666601</c:v>
                </c:pt>
                <c:pt idx="392">
                  <c:v>14.282999999999999</c:v>
                </c:pt>
                <c:pt idx="393">
                  <c:v>14.3</c:v>
                </c:pt>
                <c:pt idx="394">
                  <c:v>14.3405</c:v>
                </c:pt>
                <c:pt idx="395">
                  <c:v>14.3865</c:v>
                </c:pt>
                <c:pt idx="396">
                  <c:v>14.4</c:v>
                </c:pt>
                <c:pt idx="397">
                  <c:v>14.483333333333301</c:v>
                </c:pt>
                <c:pt idx="398">
                  <c:v>14.49</c:v>
                </c:pt>
                <c:pt idx="399">
                  <c:v>14.505333333333301</c:v>
                </c:pt>
                <c:pt idx="400">
                  <c:v>14.6666666666666</c:v>
                </c:pt>
                <c:pt idx="401">
                  <c:v>14.670166666666599</c:v>
                </c:pt>
                <c:pt idx="402">
                  <c:v>14.696999999999999</c:v>
                </c:pt>
                <c:pt idx="403">
                  <c:v>14.835000000000001</c:v>
                </c:pt>
                <c:pt idx="404">
                  <c:v>14.85</c:v>
                </c:pt>
                <c:pt idx="405">
                  <c:v>14.904</c:v>
                </c:pt>
                <c:pt idx="406">
                  <c:v>14.999833333333299</c:v>
                </c:pt>
                <c:pt idx="407">
                  <c:v>15.007499999999901</c:v>
                </c:pt>
                <c:pt idx="408">
                  <c:v>15.033333333333299</c:v>
                </c:pt>
                <c:pt idx="409">
                  <c:v>15.110999999999899</c:v>
                </c:pt>
                <c:pt idx="410">
                  <c:v>15.1646666666666</c:v>
                </c:pt>
                <c:pt idx="411">
                  <c:v>15.2</c:v>
                </c:pt>
                <c:pt idx="412">
                  <c:v>15.214499999999999</c:v>
                </c:pt>
                <c:pt idx="413">
                  <c:v>15.216666666666599</c:v>
                </c:pt>
                <c:pt idx="414">
                  <c:v>15.466666666666599</c:v>
                </c:pt>
                <c:pt idx="415">
                  <c:v>15.4943333333333</c:v>
                </c:pt>
                <c:pt idx="416">
                  <c:v>15.733333333333301</c:v>
                </c:pt>
                <c:pt idx="417">
                  <c:v>15.824</c:v>
                </c:pt>
                <c:pt idx="418">
                  <c:v>15.9888333333333</c:v>
                </c:pt>
                <c:pt idx="419">
                  <c:v>16.153666666666599</c:v>
                </c:pt>
                <c:pt idx="420">
                  <c:v>16.266666666666602</c:v>
                </c:pt>
                <c:pt idx="421">
                  <c:v>16.3185</c:v>
                </c:pt>
                <c:pt idx="422">
                  <c:v>16.483333333333299</c:v>
                </c:pt>
                <c:pt idx="423">
                  <c:v>16.533333333333299</c:v>
                </c:pt>
                <c:pt idx="424">
                  <c:v>16.648166666666601</c:v>
                </c:pt>
                <c:pt idx="425">
                  <c:v>16.8</c:v>
                </c:pt>
                <c:pt idx="426">
                  <c:v>16.812999999999999</c:v>
                </c:pt>
                <c:pt idx="427">
                  <c:v>16.977833333333301</c:v>
                </c:pt>
                <c:pt idx="428">
                  <c:v>17.066666666666599</c:v>
                </c:pt>
                <c:pt idx="429">
                  <c:v>17.142666666666599</c:v>
                </c:pt>
                <c:pt idx="430">
                  <c:v>17.307500000000001</c:v>
                </c:pt>
                <c:pt idx="431">
                  <c:v>17.3333333333333</c:v>
                </c:pt>
                <c:pt idx="432">
                  <c:v>17.4723333333333</c:v>
                </c:pt>
                <c:pt idx="433">
                  <c:v>17.600000000000001</c:v>
                </c:pt>
                <c:pt idx="434">
                  <c:v>17.637166666666602</c:v>
                </c:pt>
                <c:pt idx="435">
                  <c:v>17.802</c:v>
                </c:pt>
                <c:pt idx="436">
                  <c:v>17.8666666666666</c:v>
                </c:pt>
                <c:pt idx="437">
                  <c:v>18.1316666666666</c:v>
                </c:pt>
                <c:pt idx="438">
                  <c:v>18.133333333333301</c:v>
                </c:pt>
                <c:pt idx="439">
                  <c:v>18.296500000000002</c:v>
                </c:pt>
                <c:pt idx="440">
                  <c:v>18.399999999999999</c:v>
                </c:pt>
                <c:pt idx="441">
                  <c:v>18.4613333333333</c:v>
                </c:pt>
                <c:pt idx="442">
                  <c:v>18.626166666666599</c:v>
                </c:pt>
                <c:pt idx="443">
                  <c:v>18.791</c:v>
                </c:pt>
                <c:pt idx="444">
                  <c:v>18.933333333333302</c:v>
                </c:pt>
                <c:pt idx="445">
                  <c:v>19.120666666666601</c:v>
                </c:pt>
                <c:pt idx="446">
                  <c:v>19.2</c:v>
                </c:pt>
                <c:pt idx="447">
                  <c:v>19.450333333333301</c:v>
                </c:pt>
                <c:pt idx="448">
                  <c:v>19.466666666666601</c:v>
                </c:pt>
                <c:pt idx="449">
                  <c:v>19.733333333333299</c:v>
                </c:pt>
                <c:pt idx="450">
                  <c:v>19.78</c:v>
                </c:pt>
                <c:pt idx="451">
                  <c:v>20.109666666666602</c:v>
                </c:pt>
                <c:pt idx="452">
                  <c:v>20.266666666666602</c:v>
                </c:pt>
                <c:pt idx="453">
                  <c:v>20.439333333333298</c:v>
                </c:pt>
                <c:pt idx="454">
                  <c:v>20.533333333333299</c:v>
                </c:pt>
                <c:pt idx="455">
                  <c:v>20.8</c:v>
                </c:pt>
                <c:pt idx="456">
                  <c:v>21.066666666666599</c:v>
                </c:pt>
                <c:pt idx="457">
                  <c:v>21.098666666666599</c:v>
                </c:pt>
                <c:pt idx="458">
                  <c:v>21.3333333333333</c:v>
                </c:pt>
                <c:pt idx="459">
                  <c:v>21.428333333333299</c:v>
                </c:pt>
                <c:pt idx="460">
                  <c:v>21.6</c:v>
                </c:pt>
                <c:pt idx="461">
                  <c:v>21.757999999999999</c:v>
                </c:pt>
                <c:pt idx="462">
                  <c:v>21.8666666666666</c:v>
                </c:pt>
                <c:pt idx="463">
                  <c:v>22.0876666666666</c:v>
                </c:pt>
                <c:pt idx="464">
                  <c:v>22.6666666666666</c:v>
                </c:pt>
                <c:pt idx="465">
                  <c:v>22.747</c:v>
                </c:pt>
                <c:pt idx="466">
                  <c:v>22.933333333333302</c:v>
                </c:pt>
                <c:pt idx="467">
                  <c:v>23.0766666666666</c:v>
                </c:pt>
                <c:pt idx="468">
                  <c:v>23.2</c:v>
                </c:pt>
                <c:pt idx="469">
                  <c:v>23.466666666666601</c:v>
                </c:pt>
                <c:pt idx="470">
                  <c:v>24</c:v>
                </c:pt>
                <c:pt idx="471">
                  <c:v>24.065666666666601</c:v>
                </c:pt>
                <c:pt idx="472">
                  <c:v>24.266666666666602</c:v>
                </c:pt>
                <c:pt idx="473">
                  <c:v>24.395333333333301</c:v>
                </c:pt>
                <c:pt idx="474">
                  <c:v>24.533333333333299</c:v>
                </c:pt>
                <c:pt idx="475">
                  <c:v>24.8</c:v>
                </c:pt>
                <c:pt idx="476">
                  <c:v>25.054666666666598</c:v>
                </c:pt>
                <c:pt idx="477">
                  <c:v>25.066666666666599</c:v>
                </c:pt>
                <c:pt idx="478">
                  <c:v>25.384333333333299</c:v>
                </c:pt>
                <c:pt idx="479">
                  <c:v>25.713999999999999</c:v>
                </c:pt>
                <c:pt idx="480">
                  <c:v>26.043666666666599</c:v>
                </c:pt>
                <c:pt idx="481">
                  <c:v>26.702999999999999</c:v>
                </c:pt>
                <c:pt idx="482">
                  <c:v>27.0326666666666</c:v>
                </c:pt>
                <c:pt idx="483">
                  <c:v>27.3623333333333</c:v>
                </c:pt>
                <c:pt idx="484">
                  <c:v>27.692</c:v>
                </c:pt>
                <c:pt idx="485">
                  <c:v>28.351333333333301</c:v>
                </c:pt>
                <c:pt idx="486">
                  <c:v>29.010666666666602</c:v>
                </c:pt>
                <c:pt idx="487">
                  <c:v>29.67</c:v>
                </c:pt>
                <c:pt idx="488">
                  <c:v>30.658999999999999</c:v>
                </c:pt>
                <c:pt idx="489">
                  <c:v>30.9886666666666</c:v>
                </c:pt>
                <c:pt idx="490">
                  <c:v>31.648</c:v>
                </c:pt>
                <c:pt idx="491">
                  <c:v>31.9776666666666</c:v>
                </c:pt>
                <c:pt idx="492">
                  <c:v>32.307333333333297</c:v>
                </c:pt>
                <c:pt idx="493">
                  <c:v>33.296333333333301</c:v>
                </c:pt>
                <c:pt idx="494">
                  <c:v>33.625999999999998</c:v>
                </c:pt>
                <c:pt idx="495">
                  <c:v>34.615000000000002</c:v>
                </c:pt>
                <c:pt idx="496">
                  <c:v>34.944666666666599</c:v>
                </c:pt>
                <c:pt idx="497">
                  <c:v>35.274333333333303</c:v>
                </c:pt>
                <c:pt idx="498">
                  <c:v>35.603999999999999</c:v>
                </c:pt>
                <c:pt idx="499">
                  <c:v>35.933666666666603</c:v>
                </c:pt>
                <c:pt idx="500">
                  <c:v>36.2633333333333</c:v>
                </c:pt>
                <c:pt idx="501">
                  <c:v>36.593000000000004</c:v>
                </c:pt>
                <c:pt idx="502">
                  <c:v>36.922666666666601</c:v>
                </c:pt>
                <c:pt idx="503">
                  <c:v>37.252333333333297</c:v>
                </c:pt>
                <c:pt idx="504">
                  <c:v>37.582000000000001</c:v>
                </c:pt>
                <c:pt idx="505">
                  <c:v>38.241333333333301</c:v>
                </c:pt>
                <c:pt idx="506">
                  <c:v>38.570999999999998</c:v>
                </c:pt>
                <c:pt idx="507">
                  <c:v>39.230333333333299</c:v>
                </c:pt>
                <c:pt idx="508">
                  <c:v>39.56</c:v>
                </c:pt>
                <c:pt idx="509">
                  <c:v>39.889666666666599</c:v>
                </c:pt>
                <c:pt idx="510">
                  <c:v>40.219333333333303</c:v>
                </c:pt>
                <c:pt idx="511">
                  <c:v>40.878666666666597</c:v>
                </c:pt>
                <c:pt idx="512">
                  <c:v>41.2083333333333</c:v>
                </c:pt>
                <c:pt idx="513">
                  <c:v>41.537999999999997</c:v>
                </c:pt>
                <c:pt idx="514">
                  <c:v>41.867666666666601</c:v>
                </c:pt>
                <c:pt idx="515">
                  <c:v>42.197333333333297</c:v>
                </c:pt>
                <c:pt idx="516">
                  <c:v>42.527000000000001</c:v>
                </c:pt>
                <c:pt idx="517">
                  <c:v>42.856666666666598</c:v>
                </c:pt>
                <c:pt idx="518">
                  <c:v>43.186333333333302</c:v>
                </c:pt>
                <c:pt idx="519">
                  <c:v>43.515999999999998</c:v>
                </c:pt>
                <c:pt idx="520">
                  <c:v>44.175333333333299</c:v>
                </c:pt>
                <c:pt idx="521">
                  <c:v>44.505000000000003</c:v>
                </c:pt>
                <c:pt idx="522">
                  <c:v>45.164333333333303</c:v>
                </c:pt>
                <c:pt idx="523">
                  <c:v>45.494</c:v>
                </c:pt>
                <c:pt idx="524">
                  <c:v>45.823666666666597</c:v>
                </c:pt>
                <c:pt idx="525">
                  <c:v>46.1533333333333</c:v>
                </c:pt>
                <c:pt idx="526">
                  <c:v>46.482999999999997</c:v>
                </c:pt>
                <c:pt idx="527">
                  <c:v>46.812666666666601</c:v>
                </c:pt>
                <c:pt idx="528">
                  <c:v>47.142333333333298</c:v>
                </c:pt>
                <c:pt idx="529">
                  <c:v>47.801666666666598</c:v>
                </c:pt>
                <c:pt idx="530">
                  <c:v>48.131333333333302</c:v>
                </c:pt>
                <c:pt idx="531">
                  <c:v>48.460999999999999</c:v>
                </c:pt>
                <c:pt idx="532">
                  <c:v>48.790666666666603</c:v>
                </c:pt>
                <c:pt idx="533">
                  <c:v>49.120333333333299</c:v>
                </c:pt>
                <c:pt idx="534">
                  <c:v>49.45</c:v>
                </c:pt>
                <c:pt idx="535">
                  <c:v>49.7796666666666</c:v>
                </c:pt>
                <c:pt idx="536">
                  <c:v>50.109333333333304</c:v>
                </c:pt>
                <c:pt idx="537">
                  <c:v>50.439</c:v>
                </c:pt>
                <c:pt idx="538">
                  <c:v>50.768666666666597</c:v>
                </c:pt>
                <c:pt idx="539">
                  <c:v>51.098333333333301</c:v>
                </c:pt>
                <c:pt idx="540">
                  <c:v>51.427999999999997</c:v>
                </c:pt>
                <c:pt idx="541">
                  <c:v>51.757666666666601</c:v>
                </c:pt>
                <c:pt idx="542">
                  <c:v>52.087333333333298</c:v>
                </c:pt>
                <c:pt idx="543">
                  <c:v>52.417000000000002</c:v>
                </c:pt>
                <c:pt idx="544">
                  <c:v>52.746666666666599</c:v>
                </c:pt>
                <c:pt idx="545">
                  <c:v>53.076333333333302</c:v>
                </c:pt>
                <c:pt idx="546">
                  <c:v>53.405999999999999</c:v>
                </c:pt>
                <c:pt idx="547">
                  <c:v>53.735666666666603</c:v>
                </c:pt>
                <c:pt idx="548">
                  <c:v>54.065333333333299</c:v>
                </c:pt>
                <c:pt idx="549">
                  <c:v>54.395000000000003</c:v>
                </c:pt>
                <c:pt idx="550">
                  <c:v>55.054333333333297</c:v>
                </c:pt>
                <c:pt idx="551">
                  <c:v>55.713666666666597</c:v>
                </c:pt>
                <c:pt idx="552">
                  <c:v>56.043333333333301</c:v>
                </c:pt>
              </c:numCache>
            </c:numRef>
          </c:xVal>
          <c:yVal>
            <c:numRef>
              <c:f>'VeriWeb Pay'!$F$2:$F$554</c:f>
              <c:numCache>
                <c:formatCode>General</c:formatCode>
                <c:ptCount val="55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14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23</c:v>
                </c:pt>
                <c:pt idx="49">
                  <c:v>23</c:v>
                </c:pt>
                <c:pt idx="50">
                  <c:v>23</c:v>
                </c:pt>
                <c:pt idx="51">
                  <c:v>23</c:v>
                </c:pt>
                <c:pt idx="52">
                  <c:v>24</c:v>
                </c:pt>
                <c:pt idx="53">
                  <c:v>24</c:v>
                </c:pt>
                <c:pt idx="54">
                  <c:v>24</c:v>
                </c:pt>
                <c:pt idx="55">
                  <c:v>24</c:v>
                </c:pt>
                <c:pt idx="56">
                  <c:v>24</c:v>
                </c:pt>
                <c:pt idx="57">
                  <c:v>24</c:v>
                </c:pt>
                <c:pt idx="58">
                  <c:v>24</c:v>
                </c:pt>
                <c:pt idx="59">
                  <c:v>24</c:v>
                </c:pt>
                <c:pt idx="60">
                  <c:v>24</c:v>
                </c:pt>
                <c:pt idx="61">
                  <c:v>24</c:v>
                </c:pt>
                <c:pt idx="62">
                  <c:v>24</c:v>
                </c:pt>
                <c:pt idx="63">
                  <c:v>24</c:v>
                </c:pt>
                <c:pt idx="64">
                  <c:v>24</c:v>
                </c:pt>
                <c:pt idx="65">
                  <c:v>24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  <c:pt idx="117">
                  <c:v>22</c:v>
                </c:pt>
                <c:pt idx="118">
                  <c:v>22</c:v>
                </c:pt>
                <c:pt idx="119">
                  <c:v>22</c:v>
                </c:pt>
                <c:pt idx="120">
                  <c:v>21</c:v>
                </c:pt>
                <c:pt idx="121">
                  <c:v>21</c:v>
                </c:pt>
                <c:pt idx="122">
                  <c:v>21</c:v>
                </c:pt>
                <c:pt idx="123">
                  <c:v>21</c:v>
                </c:pt>
                <c:pt idx="124">
                  <c:v>21</c:v>
                </c:pt>
                <c:pt idx="125">
                  <c:v>21</c:v>
                </c:pt>
                <c:pt idx="126">
                  <c:v>21</c:v>
                </c:pt>
                <c:pt idx="127">
                  <c:v>21</c:v>
                </c:pt>
                <c:pt idx="128">
                  <c:v>21</c:v>
                </c:pt>
                <c:pt idx="129">
                  <c:v>21</c:v>
                </c:pt>
                <c:pt idx="130">
                  <c:v>21</c:v>
                </c:pt>
                <c:pt idx="131">
                  <c:v>18</c:v>
                </c:pt>
                <c:pt idx="132">
                  <c:v>18</c:v>
                </c:pt>
                <c:pt idx="133">
                  <c:v>18</c:v>
                </c:pt>
                <c:pt idx="134">
                  <c:v>18</c:v>
                </c:pt>
                <c:pt idx="135">
                  <c:v>18</c:v>
                </c:pt>
                <c:pt idx="136">
                  <c:v>18</c:v>
                </c:pt>
                <c:pt idx="137">
                  <c:v>18</c:v>
                </c:pt>
                <c:pt idx="138">
                  <c:v>18</c:v>
                </c:pt>
                <c:pt idx="139">
                  <c:v>18</c:v>
                </c:pt>
                <c:pt idx="140">
                  <c:v>18</c:v>
                </c:pt>
                <c:pt idx="141">
                  <c:v>18</c:v>
                </c:pt>
                <c:pt idx="142">
                  <c:v>18</c:v>
                </c:pt>
                <c:pt idx="143">
                  <c:v>18</c:v>
                </c:pt>
                <c:pt idx="144">
                  <c:v>18</c:v>
                </c:pt>
                <c:pt idx="145">
                  <c:v>18</c:v>
                </c:pt>
                <c:pt idx="146">
                  <c:v>18</c:v>
                </c:pt>
                <c:pt idx="147">
                  <c:v>18</c:v>
                </c:pt>
                <c:pt idx="148">
                  <c:v>18</c:v>
                </c:pt>
                <c:pt idx="149">
                  <c:v>18</c:v>
                </c:pt>
                <c:pt idx="150">
                  <c:v>18</c:v>
                </c:pt>
                <c:pt idx="151">
                  <c:v>18</c:v>
                </c:pt>
                <c:pt idx="152">
                  <c:v>18</c:v>
                </c:pt>
                <c:pt idx="153">
                  <c:v>18</c:v>
                </c:pt>
                <c:pt idx="154">
                  <c:v>18</c:v>
                </c:pt>
                <c:pt idx="155">
                  <c:v>18</c:v>
                </c:pt>
                <c:pt idx="156">
                  <c:v>18</c:v>
                </c:pt>
                <c:pt idx="157">
                  <c:v>18</c:v>
                </c:pt>
                <c:pt idx="158">
                  <c:v>18</c:v>
                </c:pt>
                <c:pt idx="159">
                  <c:v>18</c:v>
                </c:pt>
                <c:pt idx="160">
                  <c:v>18</c:v>
                </c:pt>
                <c:pt idx="161">
                  <c:v>18</c:v>
                </c:pt>
                <c:pt idx="162">
                  <c:v>18</c:v>
                </c:pt>
                <c:pt idx="163">
                  <c:v>18</c:v>
                </c:pt>
                <c:pt idx="164">
                  <c:v>18</c:v>
                </c:pt>
                <c:pt idx="165">
                  <c:v>18</c:v>
                </c:pt>
                <c:pt idx="166">
                  <c:v>18</c:v>
                </c:pt>
                <c:pt idx="167">
                  <c:v>18</c:v>
                </c:pt>
                <c:pt idx="168">
                  <c:v>18</c:v>
                </c:pt>
                <c:pt idx="169">
                  <c:v>18</c:v>
                </c:pt>
                <c:pt idx="170">
                  <c:v>18</c:v>
                </c:pt>
                <c:pt idx="171">
                  <c:v>18</c:v>
                </c:pt>
                <c:pt idx="172">
                  <c:v>18</c:v>
                </c:pt>
                <c:pt idx="173">
                  <c:v>18</c:v>
                </c:pt>
                <c:pt idx="174">
                  <c:v>18</c:v>
                </c:pt>
                <c:pt idx="175">
                  <c:v>18</c:v>
                </c:pt>
                <c:pt idx="176">
                  <c:v>18</c:v>
                </c:pt>
                <c:pt idx="177">
                  <c:v>18</c:v>
                </c:pt>
                <c:pt idx="178">
                  <c:v>18</c:v>
                </c:pt>
                <c:pt idx="179">
                  <c:v>18</c:v>
                </c:pt>
                <c:pt idx="180">
                  <c:v>18</c:v>
                </c:pt>
                <c:pt idx="181">
                  <c:v>18</c:v>
                </c:pt>
                <c:pt idx="182">
                  <c:v>18</c:v>
                </c:pt>
                <c:pt idx="183">
                  <c:v>18</c:v>
                </c:pt>
                <c:pt idx="184">
                  <c:v>18</c:v>
                </c:pt>
                <c:pt idx="185">
                  <c:v>18</c:v>
                </c:pt>
                <c:pt idx="186">
                  <c:v>18</c:v>
                </c:pt>
                <c:pt idx="187">
                  <c:v>18</c:v>
                </c:pt>
                <c:pt idx="188">
                  <c:v>18</c:v>
                </c:pt>
                <c:pt idx="189">
                  <c:v>18</c:v>
                </c:pt>
                <c:pt idx="190">
                  <c:v>18</c:v>
                </c:pt>
                <c:pt idx="191">
                  <c:v>18</c:v>
                </c:pt>
                <c:pt idx="192">
                  <c:v>18</c:v>
                </c:pt>
                <c:pt idx="193">
                  <c:v>18</c:v>
                </c:pt>
                <c:pt idx="194">
                  <c:v>18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18</c:v>
                </c:pt>
                <c:pt idx="199">
                  <c:v>18</c:v>
                </c:pt>
                <c:pt idx="200">
                  <c:v>18</c:v>
                </c:pt>
                <c:pt idx="201">
                  <c:v>18</c:v>
                </c:pt>
                <c:pt idx="202">
                  <c:v>18</c:v>
                </c:pt>
                <c:pt idx="203">
                  <c:v>18</c:v>
                </c:pt>
                <c:pt idx="204">
                  <c:v>18</c:v>
                </c:pt>
                <c:pt idx="205">
                  <c:v>18</c:v>
                </c:pt>
                <c:pt idx="206">
                  <c:v>18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18</c:v>
                </c:pt>
                <c:pt idx="213">
                  <c:v>18</c:v>
                </c:pt>
                <c:pt idx="214">
                  <c:v>18</c:v>
                </c:pt>
                <c:pt idx="215">
                  <c:v>18</c:v>
                </c:pt>
                <c:pt idx="216">
                  <c:v>18</c:v>
                </c:pt>
                <c:pt idx="217">
                  <c:v>18</c:v>
                </c:pt>
                <c:pt idx="218">
                  <c:v>18</c:v>
                </c:pt>
                <c:pt idx="219">
                  <c:v>18</c:v>
                </c:pt>
                <c:pt idx="220">
                  <c:v>18</c:v>
                </c:pt>
                <c:pt idx="221">
                  <c:v>18</c:v>
                </c:pt>
                <c:pt idx="222">
                  <c:v>18</c:v>
                </c:pt>
                <c:pt idx="223">
                  <c:v>18</c:v>
                </c:pt>
                <c:pt idx="224">
                  <c:v>18</c:v>
                </c:pt>
                <c:pt idx="225">
                  <c:v>18</c:v>
                </c:pt>
                <c:pt idx="226">
                  <c:v>18</c:v>
                </c:pt>
                <c:pt idx="227">
                  <c:v>18</c:v>
                </c:pt>
                <c:pt idx="228">
                  <c:v>18</c:v>
                </c:pt>
                <c:pt idx="229">
                  <c:v>18</c:v>
                </c:pt>
                <c:pt idx="230">
                  <c:v>18</c:v>
                </c:pt>
                <c:pt idx="231">
                  <c:v>18</c:v>
                </c:pt>
                <c:pt idx="232">
                  <c:v>18</c:v>
                </c:pt>
                <c:pt idx="233">
                  <c:v>18</c:v>
                </c:pt>
                <c:pt idx="234">
                  <c:v>18</c:v>
                </c:pt>
                <c:pt idx="235">
                  <c:v>18</c:v>
                </c:pt>
                <c:pt idx="236">
                  <c:v>18</c:v>
                </c:pt>
                <c:pt idx="237">
                  <c:v>18</c:v>
                </c:pt>
                <c:pt idx="238">
                  <c:v>18</c:v>
                </c:pt>
                <c:pt idx="239">
                  <c:v>18</c:v>
                </c:pt>
                <c:pt idx="240">
                  <c:v>18</c:v>
                </c:pt>
                <c:pt idx="241">
                  <c:v>18</c:v>
                </c:pt>
                <c:pt idx="242">
                  <c:v>18</c:v>
                </c:pt>
                <c:pt idx="243">
                  <c:v>18</c:v>
                </c:pt>
                <c:pt idx="244">
                  <c:v>18</c:v>
                </c:pt>
                <c:pt idx="245">
                  <c:v>18</c:v>
                </c:pt>
                <c:pt idx="246">
                  <c:v>18</c:v>
                </c:pt>
                <c:pt idx="247">
                  <c:v>18</c:v>
                </c:pt>
                <c:pt idx="248">
                  <c:v>18</c:v>
                </c:pt>
                <c:pt idx="249">
                  <c:v>18</c:v>
                </c:pt>
                <c:pt idx="250">
                  <c:v>18</c:v>
                </c:pt>
                <c:pt idx="251">
                  <c:v>18</c:v>
                </c:pt>
                <c:pt idx="252">
                  <c:v>18</c:v>
                </c:pt>
                <c:pt idx="253">
                  <c:v>18</c:v>
                </c:pt>
                <c:pt idx="254">
                  <c:v>18</c:v>
                </c:pt>
                <c:pt idx="255">
                  <c:v>18</c:v>
                </c:pt>
                <c:pt idx="256">
                  <c:v>18</c:v>
                </c:pt>
                <c:pt idx="257">
                  <c:v>18</c:v>
                </c:pt>
                <c:pt idx="258">
                  <c:v>18</c:v>
                </c:pt>
                <c:pt idx="259">
                  <c:v>18</c:v>
                </c:pt>
                <c:pt idx="260">
                  <c:v>18</c:v>
                </c:pt>
                <c:pt idx="261">
                  <c:v>18</c:v>
                </c:pt>
                <c:pt idx="262">
                  <c:v>18</c:v>
                </c:pt>
                <c:pt idx="263">
                  <c:v>18</c:v>
                </c:pt>
                <c:pt idx="264">
                  <c:v>18</c:v>
                </c:pt>
                <c:pt idx="265">
                  <c:v>18</c:v>
                </c:pt>
                <c:pt idx="266">
                  <c:v>18</c:v>
                </c:pt>
                <c:pt idx="267">
                  <c:v>13</c:v>
                </c:pt>
                <c:pt idx="268">
                  <c:v>13</c:v>
                </c:pt>
                <c:pt idx="269">
                  <c:v>13</c:v>
                </c:pt>
                <c:pt idx="270">
                  <c:v>13</c:v>
                </c:pt>
                <c:pt idx="271">
                  <c:v>13</c:v>
                </c:pt>
                <c:pt idx="272">
                  <c:v>13</c:v>
                </c:pt>
                <c:pt idx="273">
                  <c:v>13</c:v>
                </c:pt>
                <c:pt idx="274">
                  <c:v>13</c:v>
                </c:pt>
                <c:pt idx="275">
                  <c:v>13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  <c:pt idx="281">
                  <c:v>12</c:v>
                </c:pt>
                <c:pt idx="282">
                  <c:v>12</c:v>
                </c:pt>
                <c:pt idx="283">
                  <c:v>12</c:v>
                </c:pt>
                <c:pt idx="284">
                  <c:v>12</c:v>
                </c:pt>
                <c:pt idx="285">
                  <c:v>12</c:v>
                </c:pt>
                <c:pt idx="286">
                  <c:v>12</c:v>
                </c:pt>
                <c:pt idx="287">
                  <c:v>12</c:v>
                </c:pt>
                <c:pt idx="288">
                  <c:v>12</c:v>
                </c:pt>
                <c:pt idx="289">
                  <c:v>12</c:v>
                </c:pt>
                <c:pt idx="290">
                  <c:v>11</c:v>
                </c:pt>
                <c:pt idx="291">
                  <c:v>11</c:v>
                </c:pt>
                <c:pt idx="292">
                  <c:v>11</c:v>
                </c:pt>
                <c:pt idx="293">
                  <c:v>11</c:v>
                </c:pt>
                <c:pt idx="294">
                  <c:v>11</c:v>
                </c:pt>
                <c:pt idx="295">
                  <c:v>11</c:v>
                </c:pt>
                <c:pt idx="296">
                  <c:v>11</c:v>
                </c:pt>
                <c:pt idx="297">
                  <c:v>11</c:v>
                </c:pt>
                <c:pt idx="298">
                  <c:v>11</c:v>
                </c:pt>
                <c:pt idx="299">
                  <c:v>11</c:v>
                </c:pt>
                <c:pt idx="300">
                  <c:v>11</c:v>
                </c:pt>
                <c:pt idx="301">
                  <c:v>11</c:v>
                </c:pt>
                <c:pt idx="302">
                  <c:v>11</c:v>
                </c:pt>
                <c:pt idx="303">
                  <c:v>11</c:v>
                </c:pt>
                <c:pt idx="304">
                  <c:v>11</c:v>
                </c:pt>
                <c:pt idx="305">
                  <c:v>11</c:v>
                </c:pt>
                <c:pt idx="306">
                  <c:v>11</c:v>
                </c:pt>
                <c:pt idx="307">
                  <c:v>11</c:v>
                </c:pt>
                <c:pt idx="308">
                  <c:v>11</c:v>
                </c:pt>
                <c:pt idx="309">
                  <c:v>11</c:v>
                </c:pt>
                <c:pt idx="310">
                  <c:v>11</c:v>
                </c:pt>
                <c:pt idx="311">
                  <c:v>11</c:v>
                </c:pt>
                <c:pt idx="312">
                  <c:v>11</c:v>
                </c:pt>
                <c:pt idx="313">
                  <c:v>11</c:v>
                </c:pt>
                <c:pt idx="314">
                  <c:v>11</c:v>
                </c:pt>
                <c:pt idx="315">
                  <c:v>11</c:v>
                </c:pt>
                <c:pt idx="316">
                  <c:v>11</c:v>
                </c:pt>
                <c:pt idx="317">
                  <c:v>11</c:v>
                </c:pt>
                <c:pt idx="318">
                  <c:v>11</c:v>
                </c:pt>
                <c:pt idx="319">
                  <c:v>10</c:v>
                </c:pt>
                <c:pt idx="320">
                  <c:v>10</c:v>
                </c:pt>
                <c:pt idx="321">
                  <c:v>10</c:v>
                </c:pt>
                <c:pt idx="322">
                  <c:v>10</c:v>
                </c:pt>
                <c:pt idx="323">
                  <c:v>10</c:v>
                </c:pt>
                <c:pt idx="324">
                  <c:v>10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10</c:v>
                </c:pt>
                <c:pt idx="338">
                  <c:v>10</c:v>
                </c:pt>
                <c:pt idx="339">
                  <c:v>10</c:v>
                </c:pt>
                <c:pt idx="340">
                  <c:v>10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7</c:v>
                </c:pt>
                <c:pt idx="370">
                  <c:v>7</c:v>
                </c:pt>
                <c:pt idx="371">
                  <c:v>7</c:v>
                </c:pt>
                <c:pt idx="372">
                  <c:v>7</c:v>
                </c:pt>
                <c:pt idx="373">
                  <c:v>6</c:v>
                </c:pt>
                <c:pt idx="374">
                  <c:v>6</c:v>
                </c:pt>
                <c:pt idx="375">
                  <c:v>6</c:v>
                </c:pt>
                <c:pt idx="376">
                  <c:v>6</c:v>
                </c:pt>
                <c:pt idx="377">
                  <c:v>5</c:v>
                </c:pt>
                <c:pt idx="378">
                  <c:v>5</c:v>
                </c:pt>
                <c:pt idx="379">
                  <c:v>5</c:v>
                </c:pt>
                <c:pt idx="380">
                  <c:v>5</c:v>
                </c:pt>
                <c:pt idx="381">
                  <c:v>5</c:v>
                </c:pt>
                <c:pt idx="382">
                  <c:v>5</c:v>
                </c:pt>
                <c:pt idx="383">
                  <c:v>5</c:v>
                </c:pt>
                <c:pt idx="384">
                  <c:v>5</c:v>
                </c:pt>
                <c:pt idx="385">
                  <c:v>5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'VeriWeb Pay'!$G$1</c:f>
              <c:strCache>
                <c:ptCount val="1"/>
                <c:pt idx="0">
                  <c:v>danusoft</c:v>
                </c:pt>
              </c:strCache>
            </c:strRef>
          </c:tx>
          <c:marker>
            <c:symbol val="none"/>
          </c:marker>
          <c:xVal>
            <c:numRef>
              <c:f>'VeriWeb Pay'!$A$2:$A$554</c:f>
              <c:numCache>
                <c:formatCode>General</c:formatCode>
                <c:ptCount val="553"/>
                <c:pt idx="0">
                  <c:v>0</c:v>
                </c:pt>
                <c:pt idx="1">
                  <c:v>0.1</c:v>
                </c:pt>
                <c:pt idx="2">
                  <c:v>0.10349999999999999</c:v>
                </c:pt>
                <c:pt idx="3">
                  <c:v>0.164833333333333</c:v>
                </c:pt>
                <c:pt idx="4">
                  <c:v>0.18333333333333299</c:v>
                </c:pt>
                <c:pt idx="5">
                  <c:v>0.2</c:v>
                </c:pt>
                <c:pt idx="6">
                  <c:v>0.20699999999999999</c:v>
                </c:pt>
                <c:pt idx="7">
                  <c:v>0.266666666666666</c:v>
                </c:pt>
                <c:pt idx="8">
                  <c:v>0.3</c:v>
                </c:pt>
                <c:pt idx="9">
                  <c:v>0.329666666666666</c:v>
                </c:pt>
                <c:pt idx="10">
                  <c:v>0.36666666666666597</c:v>
                </c:pt>
                <c:pt idx="11">
                  <c:v>0.4</c:v>
                </c:pt>
                <c:pt idx="12">
                  <c:v>0.41399999999999998</c:v>
                </c:pt>
                <c:pt idx="13">
                  <c:v>0.4945</c:v>
                </c:pt>
                <c:pt idx="14">
                  <c:v>0.5</c:v>
                </c:pt>
                <c:pt idx="15">
                  <c:v>0.51749999999999996</c:v>
                </c:pt>
                <c:pt idx="16">
                  <c:v>0.55000000000000004</c:v>
                </c:pt>
                <c:pt idx="17">
                  <c:v>0.6</c:v>
                </c:pt>
                <c:pt idx="18">
                  <c:v>0.65933333333333299</c:v>
                </c:pt>
                <c:pt idx="19">
                  <c:v>0.7</c:v>
                </c:pt>
                <c:pt idx="20">
                  <c:v>0.72450000000000003</c:v>
                </c:pt>
                <c:pt idx="21">
                  <c:v>0.8</c:v>
                </c:pt>
                <c:pt idx="22">
                  <c:v>0.82416666666666605</c:v>
                </c:pt>
                <c:pt idx="23">
                  <c:v>0.82799999999999996</c:v>
                </c:pt>
                <c:pt idx="24">
                  <c:v>0.89999999999999902</c:v>
                </c:pt>
                <c:pt idx="25">
                  <c:v>0.91666666666666596</c:v>
                </c:pt>
                <c:pt idx="26">
                  <c:v>0.98899999999999999</c:v>
                </c:pt>
                <c:pt idx="27">
                  <c:v>1</c:v>
                </c:pt>
                <c:pt idx="28">
                  <c:v>1.06666666666666</c:v>
                </c:pt>
                <c:pt idx="29">
                  <c:v>1.0999999999999901</c:v>
                </c:pt>
                <c:pt idx="30">
                  <c:v>1.1000000000000001</c:v>
                </c:pt>
                <c:pt idx="31">
                  <c:v>1.1384999999999901</c:v>
                </c:pt>
                <c:pt idx="32">
                  <c:v>1.2</c:v>
                </c:pt>
                <c:pt idx="33">
                  <c:v>1.242</c:v>
                </c:pt>
                <c:pt idx="34">
                  <c:v>1.2833333333333301</c:v>
                </c:pt>
                <c:pt idx="35">
                  <c:v>1.3</c:v>
                </c:pt>
                <c:pt idx="36">
                  <c:v>1.31866666666666</c:v>
                </c:pt>
                <c:pt idx="37">
                  <c:v>1.3454999999999999</c:v>
                </c:pt>
                <c:pt idx="38">
                  <c:v>1.4</c:v>
                </c:pt>
                <c:pt idx="39">
                  <c:v>1.4490000000000001</c:v>
                </c:pt>
                <c:pt idx="40">
                  <c:v>1.4666666666666599</c:v>
                </c:pt>
                <c:pt idx="41">
                  <c:v>1.4835</c:v>
                </c:pt>
                <c:pt idx="42">
                  <c:v>1.5</c:v>
                </c:pt>
                <c:pt idx="43">
                  <c:v>1.5525</c:v>
                </c:pt>
                <c:pt idx="44">
                  <c:v>1.6</c:v>
                </c:pt>
                <c:pt idx="45">
                  <c:v>1.6483333333333301</c:v>
                </c:pt>
                <c:pt idx="46">
                  <c:v>1.65</c:v>
                </c:pt>
                <c:pt idx="47">
                  <c:v>1.6559999999999999</c:v>
                </c:pt>
                <c:pt idx="48">
                  <c:v>1.7</c:v>
                </c:pt>
                <c:pt idx="49">
                  <c:v>1.7594999999999901</c:v>
                </c:pt>
                <c:pt idx="50">
                  <c:v>1.7999999999999901</c:v>
                </c:pt>
                <c:pt idx="51">
                  <c:v>1.8131666666666599</c:v>
                </c:pt>
                <c:pt idx="52">
                  <c:v>1.8333333333333299</c:v>
                </c:pt>
                <c:pt idx="53">
                  <c:v>1.863</c:v>
                </c:pt>
                <c:pt idx="54">
                  <c:v>1.86666666666666</c:v>
                </c:pt>
                <c:pt idx="55">
                  <c:v>1.9</c:v>
                </c:pt>
                <c:pt idx="56">
                  <c:v>1.9664999999999999</c:v>
                </c:pt>
                <c:pt idx="57">
                  <c:v>2</c:v>
                </c:pt>
                <c:pt idx="58">
                  <c:v>2.0166666666666599</c:v>
                </c:pt>
                <c:pt idx="59">
                  <c:v>2.0999999999999899</c:v>
                </c:pt>
                <c:pt idx="60">
                  <c:v>2.1428333333333298</c:v>
                </c:pt>
                <c:pt idx="61">
                  <c:v>2.17349999999999</c:v>
                </c:pt>
                <c:pt idx="62">
                  <c:v>2.19999999999999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2.3076666666666599</c:v>
                </c:pt>
                <c:pt idx="66">
                  <c:v>2.3833333333333302</c:v>
                </c:pt>
                <c:pt idx="67">
                  <c:v>2.4</c:v>
                </c:pt>
                <c:pt idx="68">
                  <c:v>2.4</c:v>
                </c:pt>
                <c:pt idx="69">
                  <c:v>2.4725000000000001</c:v>
                </c:pt>
                <c:pt idx="70">
                  <c:v>2.484</c:v>
                </c:pt>
                <c:pt idx="71">
                  <c:v>2.5</c:v>
                </c:pt>
                <c:pt idx="72">
                  <c:v>2.5666666666666602</c:v>
                </c:pt>
                <c:pt idx="73">
                  <c:v>2.6</c:v>
                </c:pt>
                <c:pt idx="74">
                  <c:v>2.6373333333333302</c:v>
                </c:pt>
                <c:pt idx="75">
                  <c:v>2.6666666666666599</c:v>
                </c:pt>
                <c:pt idx="76">
                  <c:v>2.6909999999999998</c:v>
                </c:pt>
                <c:pt idx="77">
                  <c:v>2.7</c:v>
                </c:pt>
                <c:pt idx="78">
                  <c:v>2.75</c:v>
                </c:pt>
                <c:pt idx="79">
                  <c:v>2.7945000000000002</c:v>
                </c:pt>
                <c:pt idx="80">
                  <c:v>2.8</c:v>
                </c:pt>
                <c:pt idx="81">
                  <c:v>2.8021666666666598</c:v>
                </c:pt>
                <c:pt idx="82">
                  <c:v>2.8980000000000001</c:v>
                </c:pt>
                <c:pt idx="83">
                  <c:v>2.9</c:v>
                </c:pt>
                <c:pt idx="84">
                  <c:v>2.93333333333333</c:v>
                </c:pt>
                <c:pt idx="85">
                  <c:v>2.9670000000000001</c:v>
                </c:pt>
                <c:pt idx="86">
                  <c:v>3</c:v>
                </c:pt>
                <c:pt idx="87">
                  <c:v>3.0015000000000001</c:v>
                </c:pt>
                <c:pt idx="88">
                  <c:v>3.1</c:v>
                </c:pt>
                <c:pt idx="89">
                  <c:v>3.105</c:v>
                </c:pt>
                <c:pt idx="90">
                  <c:v>3.11666666666666</c:v>
                </c:pt>
                <c:pt idx="91">
                  <c:v>3.1318333333333301</c:v>
                </c:pt>
                <c:pt idx="92">
                  <c:v>3.2</c:v>
                </c:pt>
                <c:pt idx="93">
                  <c:v>3.2966666666666602</c:v>
                </c:pt>
                <c:pt idx="94">
                  <c:v>3.3</c:v>
                </c:pt>
                <c:pt idx="95">
                  <c:v>3.3</c:v>
                </c:pt>
                <c:pt idx="96">
                  <c:v>3.3119999999999998</c:v>
                </c:pt>
                <c:pt idx="97">
                  <c:v>3.4</c:v>
                </c:pt>
                <c:pt idx="98">
                  <c:v>3.4833333333333298</c:v>
                </c:pt>
                <c:pt idx="99">
                  <c:v>3.5</c:v>
                </c:pt>
                <c:pt idx="100">
                  <c:v>3.5189999999999899</c:v>
                </c:pt>
                <c:pt idx="101">
                  <c:v>3.5999999999999899</c:v>
                </c:pt>
                <c:pt idx="102">
                  <c:v>3.6225000000000001</c:v>
                </c:pt>
                <c:pt idx="103">
                  <c:v>3.6263333333333301</c:v>
                </c:pt>
                <c:pt idx="104">
                  <c:v>3.6666666666666599</c:v>
                </c:pt>
                <c:pt idx="105">
                  <c:v>3.7</c:v>
                </c:pt>
                <c:pt idx="106">
                  <c:v>3.726</c:v>
                </c:pt>
                <c:pt idx="107">
                  <c:v>3.7333333333333298</c:v>
                </c:pt>
                <c:pt idx="108">
                  <c:v>3.7911666666666601</c:v>
                </c:pt>
                <c:pt idx="109">
                  <c:v>3.8</c:v>
                </c:pt>
                <c:pt idx="110">
                  <c:v>3.8294999999999999</c:v>
                </c:pt>
                <c:pt idx="111">
                  <c:v>3.8499999999999899</c:v>
                </c:pt>
                <c:pt idx="112">
                  <c:v>3.9</c:v>
                </c:pt>
                <c:pt idx="113">
                  <c:v>3.956</c:v>
                </c:pt>
                <c:pt idx="114">
                  <c:v>4</c:v>
                </c:pt>
                <c:pt idx="115">
                  <c:v>4.0333333333333297</c:v>
                </c:pt>
                <c:pt idx="116">
                  <c:v>4.0999999999999996</c:v>
                </c:pt>
                <c:pt idx="117">
                  <c:v>4.12083333333333</c:v>
                </c:pt>
                <c:pt idx="118">
                  <c:v>4.1399999999999997</c:v>
                </c:pt>
                <c:pt idx="119">
                  <c:v>4.1999999999999904</c:v>
                </c:pt>
                <c:pt idx="120">
                  <c:v>4.2166666666666597</c:v>
                </c:pt>
                <c:pt idx="121">
                  <c:v>4.2435</c:v>
                </c:pt>
                <c:pt idx="122">
                  <c:v>4.2856666666666596</c:v>
                </c:pt>
                <c:pt idx="123">
                  <c:v>4.3</c:v>
                </c:pt>
                <c:pt idx="124">
                  <c:v>4.3469999999999898</c:v>
                </c:pt>
                <c:pt idx="125">
                  <c:v>4.3999999999999897</c:v>
                </c:pt>
                <c:pt idx="126">
                  <c:v>4.4000000000000004</c:v>
                </c:pt>
                <c:pt idx="127">
                  <c:v>4.4504999999999999</c:v>
                </c:pt>
                <c:pt idx="128">
                  <c:v>4.5</c:v>
                </c:pt>
                <c:pt idx="129">
                  <c:v>4.5333333333333297</c:v>
                </c:pt>
                <c:pt idx="130">
                  <c:v>4.5539999999999896</c:v>
                </c:pt>
                <c:pt idx="131">
                  <c:v>4.5833333333333304</c:v>
                </c:pt>
                <c:pt idx="132">
                  <c:v>4.5999999999999996</c:v>
                </c:pt>
                <c:pt idx="133">
                  <c:v>4.6153333333333304</c:v>
                </c:pt>
                <c:pt idx="134">
                  <c:v>4.6574999999999998</c:v>
                </c:pt>
                <c:pt idx="135">
                  <c:v>4.7</c:v>
                </c:pt>
                <c:pt idx="136">
                  <c:v>4.7666666666666604</c:v>
                </c:pt>
                <c:pt idx="137">
                  <c:v>4.78016666666666</c:v>
                </c:pt>
                <c:pt idx="138">
                  <c:v>4.8</c:v>
                </c:pt>
                <c:pt idx="139">
                  <c:v>4.8</c:v>
                </c:pt>
                <c:pt idx="140">
                  <c:v>4.8644999999999996</c:v>
                </c:pt>
                <c:pt idx="141">
                  <c:v>4.9000000000000004</c:v>
                </c:pt>
                <c:pt idx="142">
                  <c:v>4.9450000000000003</c:v>
                </c:pt>
                <c:pt idx="143">
                  <c:v>4.95</c:v>
                </c:pt>
                <c:pt idx="144">
                  <c:v>5</c:v>
                </c:pt>
                <c:pt idx="145">
                  <c:v>5.0666666666666602</c:v>
                </c:pt>
                <c:pt idx="146">
                  <c:v>5.0714999999999897</c:v>
                </c:pt>
                <c:pt idx="147">
                  <c:v>5.0999999999999996</c:v>
                </c:pt>
                <c:pt idx="148">
                  <c:v>5.1098333333333299</c:v>
                </c:pt>
                <c:pt idx="149">
                  <c:v>5.1333333333333302</c:v>
                </c:pt>
                <c:pt idx="150">
                  <c:v>5.1749999999999998</c:v>
                </c:pt>
                <c:pt idx="151">
                  <c:v>5.2</c:v>
                </c:pt>
                <c:pt idx="152">
                  <c:v>5.2746666666666604</c:v>
                </c:pt>
                <c:pt idx="153">
                  <c:v>5.2785000000000002</c:v>
                </c:pt>
                <c:pt idx="154">
                  <c:v>5.3</c:v>
                </c:pt>
                <c:pt idx="155">
                  <c:v>5.3166666666666602</c:v>
                </c:pt>
                <c:pt idx="156">
                  <c:v>5.3333333333333304</c:v>
                </c:pt>
                <c:pt idx="157">
                  <c:v>5.3819999999999997</c:v>
                </c:pt>
                <c:pt idx="158">
                  <c:v>5.4</c:v>
                </c:pt>
                <c:pt idx="159">
                  <c:v>5.4394999999999998</c:v>
                </c:pt>
                <c:pt idx="160">
                  <c:v>5.4855</c:v>
                </c:pt>
                <c:pt idx="161">
                  <c:v>5.5</c:v>
                </c:pt>
                <c:pt idx="162">
                  <c:v>5.6</c:v>
                </c:pt>
                <c:pt idx="163">
                  <c:v>5.6043333333333303</c:v>
                </c:pt>
                <c:pt idx="164">
                  <c:v>5.68333333333333</c:v>
                </c:pt>
                <c:pt idx="165">
                  <c:v>5.6924999999999999</c:v>
                </c:pt>
                <c:pt idx="166">
                  <c:v>5.6999999999999904</c:v>
                </c:pt>
                <c:pt idx="167">
                  <c:v>5.7691666666666599</c:v>
                </c:pt>
                <c:pt idx="168">
                  <c:v>5.8</c:v>
                </c:pt>
                <c:pt idx="169">
                  <c:v>5.86666666666666</c:v>
                </c:pt>
                <c:pt idx="170">
                  <c:v>5.8994999999999997</c:v>
                </c:pt>
                <c:pt idx="171">
                  <c:v>5.8999999999999897</c:v>
                </c:pt>
                <c:pt idx="172">
                  <c:v>5.9340000000000002</c:v>
                </c:pt>
                <c:pt idx="173">
                  <c:v>6</c:v>
                </c:pt>
                <c:pt idx="174">
                  <c:v>6.0030000000000001</c:v>
                </c:pt>
                <c:pt idx="175">
                  <c:v>6.05</c:v>
                </c:pt>
                <c:pt idx="176">
                  <c:v>6.1</c:v>
                </c:pt>
                <c:pt idx="177">
                  <c:v>6.1064999999999996</c:v>
                </c:pt>
                <c:pt idx="178">
                  <c:v>6.2</c:v>
                </c:pt>
                <c:pt idx="179">
                  <c:v>6.2333333333333298</c:v>
                </c:pt>
                <c:pt idx="180">
                  <c:v>6.2636666666666603</c:v>
                </c:pt>
                <c:pt idx="181">
                  <c:v>6.3</c:v>
                </c:pt>
                <c:pt idx="182">
                  <c:v>6.3134999999999897</c:v>
                </c:pt>
                <c:pt idx="183">
                  <c:v>6.4</c:v>
                </c:pt>
                <c:pt idx="184">
                  <c:v>6.4166666666666599</c:v>
                </c:pt>
                <c:pt idx="185">
                  <c:v>6.4169999999999998</c:v>
                </c:pt>
                <c:pt idx="186">
                  <c:v>6.4284999999999997</c:v>
                </c:pt>
                <c:pt idx="187">
                  <c:v>6.5</c:v>
                </c:pt>
                <c:pt idx="188">
                  <c:v>6.5205000000000002</c:v>
                </c:pt>
                <c:pt idx="189">
                  <c:v>6.5933333333333302</c:v>
                </c:pt>
                <c:pt idx="190">
                  <c:v>6.6</c:v>
                </c:pt>
                <c:pt idx="191">
                  <c:v>6.6</c:v>
                </c:pt>
                <c:pt idx="192">
                  <c:v>6.7</c:v>
                </c:pt>
                <c:pt idx="193">
                  <c:v>6.7274999999999903</c:v>
                </c:pt>
                <c:pt idx="194">
                  <c:v>6.7581666666666598</c:v>
                </c:pt>
                <c:pt idx="195">
                  <c:v>6.7833333333333297</c:v>
                </c:pt>
                <c:pt idx="196">
                  <c:v>6.8310000000000004</c:v>
                </c:pt>
                <c:pt idx="197">
                  <c:v>6.8999999999999897</c:v>
                </c:pt>
                <c:pt idx="198">
                  <c:v>6.923</c:v>
                </c:pt>
                <c:pt idx="199">
                  <c:v>6.93333333333333</c:v>
                </c:pt>
                <c:pt idx="200">
                  <c:v>6.9344999999999999</c:v>
                </c:pt>
                <c:pt idx="201">
                  <c:v>6.9666666666666597</c:v>
                </c:pt>
                <c:pt idx="202">
                  <c:v>7</c:v>
                </c:pt>
                <c:pt idx="203">
                  <c:v>7.1</c:v>
                </c:pt>
                <c:pt idx="204">
                  <c:v>7.15</c:v>
                </c:pt>
                <c:pt idx="205">
                  <c:v>7.1999999999999904</c:v>
                </c:pt>
                <c:pt idx="206">
                  <c:v>7.2</c:v>
                </c:pt>
                <c:pt idx="207">
                  <c:v>7.2450000000000001</c:v>
                </c:pt>
                <c:pt idx="208">
                  <c:v>7.2526666666666602</c:v>
                </c:pt>
                <c:pt idx="209">
                  <c:v>7.2999999999999901</c:v>
                </c:pt>
                <c:pt idx="210">
                  <c:v>7.3333333333333304</c:v>
                </c:pt>
                <c:pt idx="211">
                  <c:v>7.3484999999999996</c:v>
                </c:pt>
                <c:pt idx="212">
                  <c:v>7.4175000000000004</c:v>
                </c:pt>
                <c:pt idx="213">
                  <c:v>7.452</c:v>
                </c:pt>
                <c:pt idx="214">
                  <c:v>7.4666666666666597</c:v>
                </c:pt>
                <c:pt idx="215">
                  <c:v>7.5</c:v>
                </c:pt>
                <c:pt idx="216">
                  <c:v>7.5166666666666604</c:v>
                </c:pt>
                <c:pt idx="217">
                  <c:v>7.5554999999999897</c:v>
                </c:pt>
                <c:pt idx="218">
                  <c:v>7.58233333333333</c:v>
                </c:pt>
                <c:pt idx="219">
                  <c:v>7.6</c:v>
                </c:pt>
                <c:pt idx="220">
                  <c:v>7.6999999999999904</c:v>
                </c:pt>
                <c:pt idx="221">
                  <c:v>7.7</c:v>
                </c:pt>
                <c:pt idx="222">
                  <c:v>7.7333333333333298</c:v>
                </c:pt>
                <c:pt idx="223">
                  <c:v>7.7471666666666597</c:v>
                </c:pt>
                <c:pt idx="224">
                  <c:v>7.7625000000000002</c:v>
                </c:pt>
                <c:pt idx="225">
                  <c:v>7.8</c:v>
                </c:pt>
                <c:pt idx="226">
                  <c:v>7.8659999999999997</c:v>
                </c:pt>
                <c:pt idx="227">
                  <c:v>7.8833333333333302</c:v>
                </c:pt>
                <c:pt idx="228">
                  <c:v>7.9119999999999999</c:v>
                </c:pt>
                <c:pt idx="229">
                  <c:v>7.9695</c:v>
                </c:pt>
                <c:pt idx="230">
                  <c:v>8</c:v>
                </c:pt>
                <c:pt idx="231">
                  <c:v>8.0666666666666593</c:v>
                </c:pt>
                <c:pt idx="232">
                  <c:v>8.0730000000000004</c:v>
                </c:pt>
                <c:pt idx="233">
                  <c:v>8.1</c:v>
                </c:pt>
                <c:pt idx="234">
                  <c:v>8.1764999999999901</c:v>
                </c:pt>
                <c:pt idx="235">
                  <c:v>8.1999999999999993</c:v>
                </c:pt>
                <c:pt idx="236">
                  <c:v>8.24166666666666</c:v>
                </c:pt>
                <c:pt idx="237">
                  <c:v>8.25</c:v>
                </c:pt>
                <c:pt idx="238">
                  <c:v>8.2666666666666604</c:v>
                </c:pt>
                <c:pt idx="239">
                  <c:v>8.2799999999999994</c:v>
                </c:pt>
                <c:pt idx="240">
                  <c:v>8.3000000000000007</c:v>
                </c:pt>
                <c:pt idx="241">
                  <c:v>8.3834999999999997</c:v>
                </c:pt>
                <c:pt idx="242">
                  <c:v>8.3999999999999897</c:v>
                </c:pt>
                <c:pt idx="243">
                  <c:v>8.4064999999999994</c:v>
                </c:pt>
                <c:pt idx="244">
                  <c:v>8.43333333333333</c:v>
                </c:pt>
                <c:pt idx="245">
                  <c:v>8.4870000000000001</c:v>
                </c:pt>
                <c:pt idx="246">
                  <c:v>8.5</c:v>
                </c:pt>
                <c:pt idx="247">
                  <c:v>8.5713333333333299</c:v>
                </c:pt>
                <c:pt idx="248">
                  <c:v>8.5905000000000005</c:v>
                </c:pt>
                <c:pt idx="249">
                  <c:v>8.61666666666666</c:v>
                </c:pt>
                <c:pt idx="250">
                  <c:v>8.6999999999999993</c:v>
                </c:pt>
                <c:pt idx="251">
                  <c:v>8.7974999999999994</c:v>
                </c:pt>
                <c:pt idx="252">
                  <c:v>8.7999999999999901</c:v>
                </c:pt>
                <c:pt idx="253">
                  <c:v>8.8000000000000007</c:v>
                </c:pt>
                <c:pt idx="254">
                  <c:v>8.9</c:v>
                </c:pt>
                <c:pt idx="255">
                  <c:v>8.9009999999999998</c:v>
                </c:pt>
                <c:pt idx="256">
                  <c:v>8.9833333333333307</c:v>
                </c:pt>
                <c:pt idx="257">
                  <c:v>9.0658333333333303</c:v>
                </c:pt>
                <c:pt idx="258">
                  <c:v>9.1</c:v>
                </c:pt>
                <c:pt idx="259">
                  <c:v>9.1079999999999899</c:v>
                </c:pt>
                <c:pt idx="260">
                  <c:v>9.1666666666666607</c:v>
                </c:pt>
                <c:pt idx="261">
                  <c:v>9.1999999999999993</c:v>
                </c:pt>
                <c:pt idx="262">
                  <c:v>9.2114999999999991</c:v>
                </c:pt>
                <c:pt idx="263">
                  <c:v>9.2306666666666608</c:v>
                </c:pt>
                <c:pt idx="264">
                  <c:v>9.3000000000000007</c:v>
                </c:pt>
                <c:pt idx="265">
                  <c:v>9.3149999999999995</c:v>
                </c:pt>
                <c:pt idx="266">
                  <c:v>9.3333333333333304</c:v>
                </c:pt>
                <c:pt idx="267">
                  <c:v>9.35</c:v>
                </c:pt>
                <c:pt idx="268">
                  <c:v>9.3955000000000002</c:v>
                </c:pt>
                <c:pt idx="269">
                  <c:v>9.4</c:v>
                </c:pt>
                <c:pt idx="270">
                  <c:v>9.4184999999999999</c:v>
                </c:pt>
                <c:pt idx="271">
                  <c:v>9.5333333333333297</c:v>
                </c:pt>
                <c:pt idx="272">
                  <c:v>9.5603333333333307</c:v>
                </c:pt>
                <c:pt idx="273">
                  <c:v>9.6</c:v>
                </c:pt>
                <c:pt idx="274">
                  <c:v>9.6255000000000006</c:v>
                </c:pt>
                <c:pt idx="275">
                  <c:v>9.6999999999999993</c:v>
                </c:pt>
                <c:pt idx="276">
                  <c:v>9.7166666666666597</c:v>
                </c:pt>
                <c:pt idx="277">
                  <c:v>9.7289999999999992</c:v>
                </c:pt>
                <c:pt idx="278">
                  <c:v>9.8000000000000007</c:v>
                </c:pt>
                <c:pt idx="279">
                  <c:v>9.86666666666666</c:v>
                </c:pt>
                <c:pt idx="280">
                  <c:v>9.89</c:v>
                </c:pt>
                <c:pt idx="281">
                  <c:v>9.8999999999999897</c:v>
                </c:pt>
                <c:pt idx="282">
                  <c:v>9.9</c:v>
                </c:pt>
                <c:pt idx="283">
                  <c:v>10</c:v>
                </c:pt>
                <c:pt idx="284">
                  <c:v>10.0395</c:v>
                </c:pt>
                <c:pt idx="285">
                  <c:v>10.0833333333333</c:v>
                </c:pt>
                <c:pt idx="286">
                  <c:v>10.1</c:v>
                </c:pt>
                <c:pt idx="287">
                  <c:v>10.133333333333301</c:v>
                </c:pt>
                <c:pt idx="288">
                  <c:v>10.199999999999999</c:v>
                </c:pt>
                <c:pt idx="289">
                  <c:v>10.219666666666599</c:v>
                </c:pt>
                <c:pt idx="290">
                  <c:v>10.2666666666666</c:v>
                </c:pt>
                <c:pt idx="291">
                  <c:v>10.299999999999899</c:v>
                </c:pt>
                <c:pt idx="292">
                  <c:v>10.35</c:v>
                </c:pt>
                <c:pt idx="293">
                  <c:v>10.4</c:v>
                </c:pt>
                <c:pt idx="294">
                  <c:v>10.45</c:v>
                </c:pt>
                <c:pt idx="295">
                  <c:v>10.4535</c:v>
                </c:pt>
                <c:pt idx="296">
                  <c:v>10.549333333333299</c:v>
                </c:pt>
                <c:pt idx="297">
                  <c:v>10.557</c:v>
                </c:pt>
                <c:pt idx="298">
                  <c:v>10.6</c:v>
                </c:pt>
                <c:pt idx="299">
                  <c:v>10.633333333333301</c:v>
                </c:pt>
                <c:pt idx="300">
                  <c:v>10.6604999999999</c:v>
                </c:pt>
                <c:pt idx="301">
                  <c:v>10.6666666666666</c:v>
                </c:pt>
                <c:pt idx="302">
                  <c:v>10.7141666666666</c:v>
                </c:pt>
                <c:pt idx="303">
                  <c:v>10.763999999999999</c:v>
                </c:pt>
                <c:pt idx="304">
                  <c:v>10.8</c:v>
                </c:pt>
                <c:pt idx="305">
                  <c:v>10.816666666666601</c:v>
                </c:pt>
                <c:pt idx="306">
                  <c:v>10.8675</c:v>
                </c:pt>
                <c:pt idx="307">
                  <c:v>10.879</c:v>
                </c:pt>
                <c:pt idx="308">
                  <c:v>10.9</c:v>
                </c:pt>
                <c:pt idx="309">
                  <c:v>10.9333333333333</c:v>
                </c:pt>
                <c:pt idx="310">
                  <c:v>10.971</c:v>
                </c:pt>
                <c:pt idx="311">
                  <c:v>11</c:v>
                </c:pt>
                <c:pt idx="312">
                  <c:v>11.0438333333333</c:v>
                </c:pt>
                <c:pt idx="313">
                  <c:v>11.1</c:v>
                </c:pt>
                <c:pt idx="314">
                  <c:v>11.178000000000001</c:v>
                </c:pt>
                <c:pt idx="315">
                  <c:v>11.1833333333333</c:v>
                </c:pt>
                <c:pt idx="316">
                  <c:v>11.2</c:v>
                </c:pt>
                <c:pt idx="317">
                  <c:v>11.2086666666666</c:v>
                </c:pt>
                <c:pt idx="318">
                  <c:v>11.281499999999999</c:v>
                </c:pt>
                <c:pt idx="319">
                  <c:v>11.3666666666666</c:v>
                </c:pt>
                <c:pt idx="320">
                  <c:v>11.3735</c:v>
                </c:pt>
                <c:pt idx="321">
                  <c:v>11.399999999999901</c:v>
                </c:pt>
                <c:pt idx="322">
                  <c:v>11.4885</c:v>
                </c:pt>
                <c:pt idx="323">
                  <c:v>11.5</c:v>
                </c:pt>
                <c:pt idx="324">
                  <c:v>11.55</c:v>
                </c:pt>
                <c:pt idx="325">
                  <c:v>11.592000000000001</c:v>
                </c:pt>
                <c:pt idx="326">
                  <c:v>11.6</c:v>
                </c:pt>
                <c:pt idx="327">
                  <c:v>11.695499999999999</c:v>
                </c:pt>
                <c:pt idx="328">
                  <c:v>11.7</c:v>
                </c:pt>
                <c:pt idx="329">
                  <c:v>11.703166666666601</c:v>
                </c:pt>
                <c:pt idx="330">
                  <c:v>11.733333333333301</c:v>
                </c:pt>
                <c:pt idx="331">
                  <c:v>11.799999999999899</c:v>
                </c:pt>
                <c:pt idx="332">
                  <c:v>11.868</c:v>
                </c:pt>
                <c:pt idx="333">
                  <c:v>11.9</c:v>
                </c:pt>
                <c:pt idx="334">
                  <c:v>11.9025</c:v>
                </c:pt>
                <c:pt idx="335">
                  <c:v>11.9166666666666</c:v>
                </c:pt>
                <c:pt idx="336">
                  <c:v>12</c:v>
                </c:pt>
                <c:pt idx="337">
                  <c:v>12.006</c:v>
                </c:pt>
                <c:pt idx="338">
                  <c:v>12.032833333333301</c:v>
                </c:pt>
                <c:pt idx="339">
                  <c:v>12.1</c:v>
                </c:pt>
                <c:pt idx="340">
                  <c:v>12.1</c:v>
                </c:pt>
                <c:pt idx="341">
                  <c:v>12.109499999999899</c:v>
                </c:pt>
                <c:pt idx="342">
                  <c:v>12.197666666666599</c:v>
                </c:pt>
                <c:pt idx="343">
                  <c:v>12.2</c:v>
                </c:pt>
                <c:pt idx="344">
                  <c:v>12.212999999999999</c:v>
                </c:pt>
                <c:pt idx="345">
                  <c:v>12.2666666666666</c:v>
                </c:pt>
                <c:pt idx="346">
                  <c:v>12.283333333333299</c:v>
                </c:pt>
                <c:pt idx="347">
                  <c:v>12.3165</c:v>
                </c:pt>
                <c:pt idx="348">
                  <c:v>12.362500000000001</c:v>
                </c:pt>
                <c:pt idx="349">
                  <c:v>12.42</c:v>
                </c:pt>
                <c:pt idx="350">
                  <c:v>12.466666666666599</c:v>
                </c:pt>
                <c:pt idx="351">
                  <c:v>12.5</c:v>
                </c:pt>
                <c:pt idx="352">
                  <c:v>12.5235</c:v>
                </c:pt>
                <c:pt idx="353">
                  <c:v>12.527333333333299</c:v>
                </c:pt>
                <c:pt idx="354">
                  <c:v>12.533333333333299</c:v>
                </c:pt>
                <c:pt idx="355">
                  <c:v>12.6</c:v>
                </c:pt>
                <c:pt idx="356">
                  <c:v>12.626999999999899</c:v>
                </c:pt>
                <c:pt idx="357">
                  <c:v>12.649999999999901</c:v>
                </c:pt>
                <c:pt idx="358">
                  <c:v>12.6921666666666</c:v>
                </c:pt>
                <c:pt idx="359">
                  <c:v>12.7</c:v>
                </c:pt>
                <c:pt idx="360">
                  <c:v>12.730499999999999</c:v>
                </c:pt>
                <c:pt idx="361">
                  <c:v>12.8333333333333</c:v>
                </c:pt>
                <c:pt idx="362">
                  <c:v>12.834</c:v>
                </c:pt>
                <c:pt idx="363">
                  <c:v>12.9375</c:v>
                </c:pt>
                <c:pt idx="364">
                  <c:v>13.0166666666666</c:v>
                </c:pt>
                <c:pt idx="365">
                  <c:v>13.0218333333333</c:v>
                </c:pt>
                <c:pt idx="366">
                  <c:v>13.066666666666601</c:v>
                </c:pt>
                <c:pt idx="367">
                  <c:v>13.144500000000001</c:v>
                </c:pt>
                <c:pt idx="368">
                  <c:v>13.1866666666666</c:v>
                </c:pt>
                <c:pt idx="369">
                  <c:v>13.2</c:v>
                </c:pt>
                <c:pt idx="370">
                  <c:v>13.3333333333333</c:v>
                </c:pt>
                <c:pt idx="371">
                  <c:v>13.3515</c:v>
                </c:pt>
                <c:pt idx="372">
                  <c:v>13.3515</c:v>
                </c:pt>
                <c:pt idx="373">
                  <c:v>13.383333333333301</c:v>
                </c:pt>
                <c:pt idx="374">
                  <c:v>13.454999999999901</c:v>
                </c:pt>
                <c:pt idx="375">
                  <c:v>13.5163333333333</c:v>
                </c:pt>
                <c:pt idx="376">
                  <c:v>13.558499999999899</c:v>
                </c:pt>
                <c:pt idx="377">
                  <c:v>13.566666666666601</c:v>
                </c:pt>
                <c:pt idx="378">
                  <c:v>13.6</c:v>
                </c:pt>
                <c:pt idx="379">
                  <c:v>13.662000000000001</c:v>
                </c:pt>
                <c:pt idx="380">
                  <c:v>13.6811666666666</c:v>
                </c:pt>
                <c:pt idx="381">
                  <c:v>13.75</c:v>
                </c:pt>
                <c:pt idx="382">
                  <c:v>13.765499999999999</c:v>
                </c:pt>
                <c:pt idx="383">
                  <c:v>13.846</c:v>
                </c:pt>
                <c:pt idx="384">
                  <c:v>13.8666666666666</c:v>
                </c:pt>
                <c:pt idx="385">
                  <c:v>13.869</c:v>
                </c:pt>
                <c:pt idx="386">
                  <c:v>13.9333333333333</c:v>
                </c:pt>
                <c:pt idx="387">
                  <c:v>13.9725</c:v>
                </c:pt>
                <c:pt idx="388">
                  <c:v>14.075999999999899</c:v>
                </c:pt>
                <c:pt idx="389">
                  <c:v>14.1166666666666</c:v>
                </c:pt>
                <c:pt idx="390">
                  <c:v>14.133333333333301</c:v>
                </c:pt>
                <c:pt idx="391">
                  <c:v>14.175666666666601</c:v>
                </c:pt>
                <c:pt idx="392">
                  <c:v>14.282999999999999</c:v>
                </c:pt>
                <c:pt idx="393">
                  <c:v>14.3</c:v>
                </c:pt>
                <c:pt idx="394">
                  <c:v>14.3405</c:v>
                </c:pt>
                <c:pt idx="395">
                  <c:v>14.3865</c:v>
                </c:pt>
                <c:pt idx="396">
                  <c:v>14.4</c:v>
                </c:pt>
                <c:pt idx="397">
                  <c:v>14.483333333333301</c:v>
                </c:pt>
                <c:pt idx="398">
                  <c:v>14.49</c:v>
                </c:pt>
                <c:pt idx="399">
                  <c:v>14.505333333333301</c:v>
                </c:pt>
                <c:pt idx="400">
                  <c:v>14.6666666666666</c:v>
                </c:pt>
                <c:pt idx="401">
                  <c:v>14.670166666666599</c:v>
                </c:pt>
                <c:pt idx="402">
                  <c:v>14.696999999999999</c:v>
                </c:pt>
                <c:pt idx="403">
                  <c:v>14.835000000000001</c:v>
                </c:pt>
                <c:pt idx="404">
                  <c:v>14.85</c:v>
                </c:pt>
                <c:pt idx="405">
                  <c:v>14.904</c:v>
                </c:pt>
                <c:pt idx="406">
                  <c:v>14.999833333333299</c:v>
                </c:pt>
                <c:pt idx="407">
                  <c:v>15.007499999999901</c:v>
                </c:pt>
                <c:pt idx="408">
                  <c:v>15.033333333333299</c:v>
                </c:pt>
                <c:pt idx="409">
                  <c:v>15.110999999999899</c:v>
                </c:pt>
                <c:pt idx="410">
                  <c:v>15.1646666666666</c:v>
                </c:pt>
                <c:pt idx="411">
                  <c:v>15.2</c:v>
                </c:pt>
                <c:pt idx="412">
                  <c:v>15.214499999999999</c:v>
                </c:pt>
                <c:pt idx="413">
                  <c:v>15.216666666666599</c:v>
                </c:pt>
                <c:pt idx="414">
                  <c:v>15.466666666666599</c:v>
                </c:pt>
                <c:pt idx="415">
                  <c:v>15.4943333333333</c:v>
                </c:pt>
                <c:pt idx="416">
                  <c:v>15.733333333333301</c:v>
                </c:pt>
                <c:pt idx="417">
                  <c:v>15.824</c:v>
                </c:pt>
                <c:pt idx="418">
                  <c:v>15.9888333333333</c:v>
                </c:pt>
                <c:pt idx="419">
                  <c:v>16.153666666666599</c:v>
                </c:pt>
                <c:pt idx="420">
                  <c:v>16.266666666666602</c:v>
                </c:pt>
                <c:pt idx="421">
                  <c:v>16.3185</c:v>
                </c:pt>
                <c:pt idx="422">
                  <c:v>16.483333333333299</c:v>
                </c:pt>
                <c:pt idx="423">
                  <c:v>16.533333333333299</c:v>
                </c:pt>
                <c:pt idx="424">
                  <c:v>16.648166666666601</c:v>
                </c:pt>
                <c:pt idx="425">
                  <c:v>16.8</c:v>
                </c:pt>
                <c:pt idx="426">
                  <c:v>16.812999999999999</c:v>
                </c:pt>
                <c:pt idx="427">
                  <c:v>16.977833333333301</c:v>
                </c:pt>
                <c:pt idx="428">
                  <c:v>17.066666666666599</c:v>
                </c:pt>
                <c:pt idx="429">
                  <c:v>17.142666666666599</c:v>
                </c:pt>
                <c:pt idx="430">
                  <c:v>17.307500000000001</c:v>
                </c:pt>
                <c:pt idx="431">
                  <c:v>17.3333333333333</c:v>
                </c:pt>
                <c:pt idx="432">
                  <c:v>17.4723333333333</c:v>
                </c:pt>
                <c:pt idx="433">
                  <c:v>17.600000000000001</c:v>
                </c:pt>
                <c:pt idx="434">
                  <c:v>17.637166666666602</c:v>
                </c:pt>
                <c:pt idx="435">
                  <c:v>17.802</c:v>
                </c:pt>
                <c:pt idx="436">
                  <c:v>17.8666666666666</c:v>
                </c:pt>
                <c:pt idx="437">
                  <c:v>18.1316666666666</c:v>
                </c:pt>
                <c:pt idx="438">
                  <c:v>18.133333333333301</c:v>
                </c:pt>
                <c:pt idx="439">
                  <c:v>18.296500000000002</c:v>
                </c:pt>
                <c:pt idx="440">
                  <c:v>18.399999999999999</c:v>
                </c:pt>
                <c:pt idx="441">
                  <c:v>18.4613333333333</c:v>
                </c:pt>
                <c:pt idx="442">
                  <c:v>18.626166666666599</c:v>
                </c:pt>
                <c:pt idx="443">
                  <c:v>18.791</c:v>
                </c:pt>
                <c:pt idx="444">
                  <c:v>18.933333333333302</c:v>
                </c:pt>
                <c:pt idx="445">
                  <c:v>19.120666666666601</c:v>
                </c:pt>
                <c:pt idx="446">
                  <c:v>19.2</c:v>
                </c:pt>
                <c:pt idx="447">
                  <c:v>19.450333333333301</c:v>
                </c:pt>
                <c:pt idx="448">
                  <c:v>19.466666666666601</c:v>
                </c:pt>
                <c:pt idx="449">
                  <c:v>19.733333333333299</c:v>
                </c:pt>
                <c:pt idx="450">
                  <c:v>19.78</c:v>
                </c:pt>
                <c:pt idx="451">
                  <c:v>20.109666666666602</c:v>
                </c:pt>
                <c:pt idx="452">
                  <c:v>20.266666666666602</c:v>
                </c:pt>
                <c:pt idx="453">
                  <c:v>20.439333333333298</c:v>
                </c:pt>
                <c:pt idx="454">
                  <c:v>20.533333333333299</c:v>
                </c:pt>
                <c:pt idx="455">
                  <c:v>20.8</c:v>
                </c:pt>
                <c:pt idx="456">
                  <c:v>21.066666666666599</c:v>
                </c:pt>
                <c:pt idx="457">
                  <c:v>21.098666666666599</c:v>
                </c:pt>
                <c:pt idx="458">
                  <c:v>21.3333333333333</c:v>
                </c:pt>
                <c:pt idx="459">
                  <c:v>21.428333333333299</c:v>
                </c:pt>
                <c:pt idx="460">
                  <c:v>21.6</c:v>
                </c:pt>
                <c:pt idx="461">
                  <c:v>21.757999999999999</c:v>
                </c:pt>
                <c:pt idx="462">
                  <c:v>21.8666666666666</c:v>
                </c:pt>
                <c:pt idx="463">
                  <c:v>22.0876666666666</c:v>
                </c:pt>
                <c:pt idx="464">
                  <c:v>22.6666666666666</c:v>
                </c:pt>
                <c:pt idx="465">
                  <c:v>22.747</c:v>
                </c:pt>
                <c:pt idx="466">
                  <c:v>22.933333333333302</c:v>
                </c:pt>
                <c:pt idx="467">
                  <c:v>23.0766666666666</c:v>
                </c:pt>
                <c:pt idx="468">
                  <c:v>23.2</c:v>
                </c:pt>
                <c:pt idx="469">
                  <c:v>23.466666666666601</c:v>
                </c:pt>
                <c:pt idx="470">
                  <c:v>24</c:v>
                </c:pt>
                <c:pt idx="471">
                  <c:v>24.065666666666601</c:v>
                </c:pt>
                <c:pt idx="472">
                  <c:v>24.266666666666602</c:v>
                </c:pt>
                <c:pt idx="473">
                  <c:v>24.395333333333301</c:v>
                </c:pt>
                <c:pt idx="474">
                  <c:v>24.533333333333299</c:v>
                </c:pt>
                <c:pt idx="475">
                  <c:v>24.8</c:v>
                </c:pt>
                <c:pt idx="476">
                  <c:v>25.054666666666598</c:v>
                </c:pt>
                <c:pt idx="477">
                  <c:v>25.066666666666599</c:v>
                </c:pt>
                <c:pt idx="478">
                  <c:v>25.384333333333299</c:v>
                </c:pt>
                <c:pt idx="479">
                  <c:v>25.713999999999999</c:v>
                </c:pt>
                <c:pt idx="480">
                  <c:v>26.043666666666599</c:v>
                </c:pt>
                <c:pt idx="481">
                  <c:v>26.702999999999999</c:v>
                </c:pt>
                <c:pt idx="482">
                  <c:v>27.0326666666666</c:v>
                </c:pt>
                <c:pt idx="483">
                  <c:v>27.3623333333333</c:v>
                </c:pt>
                <c:pt idx="484">
                  <c:v>27.692</c:v>
                </c:pt>
                <c:pt idx="485">
                  <c:v>28.351333333333301</c:v>
                </c:pt>
                <c:pt idx="486">
                  <c:v>29.010666666666602</c:v>
                </c:pt>
                <c:pt idx="487">
                  <c:v>29.67</c:v>
                </c:pt>
                <c:pt idx="488">
                  <c:v>30.658999999999999</c:v>
                </c:pt>
                <c:pt idx="489">
                  <c:v>30.9886666666666</c:v>
                </c:pt>
                <c:pt idx="490">
                  <c:v>31.648</c:v>
                </c:pt>
                <c:pt idx="491">
                  <c:v>31.9776666666666</c:v>
                </c:pt>
                <c:pt idx="492">
                  <c:v>32.307333333333297</c:v>
                </c:pt>
                <c:pt idx="493">
                  <c:v>33.296333333333301</c:v>
                </c:pt>
                <c:pt idx="494">
                  <c:v>33.625999999999998</c:v>
                </c:pt>
                <c:pt idx="495">
                  <c:v>34.615000000000002</c:v>
                </c:pt>
                <c:pt idx="496">
                  <c:v>34.944666666666599</c:v>
                </c:pt>
                <c:pt idx="497">
                  <c:v>35.274333333333303</c:v>
                </c:pt>
                <c:pt idx="498">
                  <c:v>35.603999999999999</c:v>
                </c:pt>
                <c:pt idx="499">
                  <c:v>35.933666666666603</c:v>
                </c:pt>
                <c:pt idx="500">
                  <c:v>36.2633333333333</c:v>
                </c:pt>
                <c:pt idx="501">
                  <c:v>36.593000000000004</c:v>
                </c:pt>
                <c:pt idx="502">
                  <c:v>36.922666666666601</c:v>
                </c:pt>
                <c:pt idx="503">
                  <c:v>37.252333333333297</c:v>
                </c:pt>
                <c:pt idx="504">
                  <c:v>37.582000000000001</c:v>
                </c:pt>
                <c:pt idx="505">
                  <c:v>38.241333333333301</c:v>
                </c:pt>
                <c:pt idx="506">
                  <c:v>38.570999999999998</c:v>
                </c:pt>
                <c:pt idx="507">
                  <c:v>39.230333333333299</c:v>
                </c:pt>
                <c:pt idx="508">
                  <c:v>39.56</c:v>
                </c:pt>
                <c:pt idx="509">
                  <c:v>39.889666666666599</c:v>
                </c:pt>
                <c:pt idx="510">
                  <c:v>40.219333333333303</c:v>
                </c:pt>
                <c:pt idx="511">
                  <c:v>40.878666666666597</c:v>
                </c:pt>
                <c:pt idx="512">
                  <c:v>41.2083333333333</c:v>
                </c:pt>
                <c:pt idx="513">
                  <c:v>41.537999999999997</c:v>
                </c:pt>
                <c:pt idx="514">
                  <c:v>41.867666666666601</c:v>
                </c:pt>
                <c:pt idx="515">
                  <c:v>42.197333333333297</c:v>
                </c:pt>
                <c:pt idx="516">
                  <c:v>42.527000000000001</c:v>
                </c:pt>
                <c:pt idx="517">
                  <c:v>42.856666666666598</c:v>
                </c:pt>
                <c:pt idx="518">
                  <c:v>43.186333333333302</c:v>
                </c:pt>
                <c:pt idx="519">
                  <c:v>43.515999999999998</c:v>
                </c:pt>
                <c:pt idx="520">
                  <c:v>44.175333333333299</c:v>
                </c:pt>
                <c:pt idx="521">
                  <c:v>44.505000000000003</c:v>
                </c:pt>
                <c:pt idx="522">
                  <c:v>45.164333333333303</c:v>
                </c:pt>
                <c:pt idx="523">
                  <c:v>45.494</c:v>
                </c:pt>
                <c:pt idx="524">
                  <c:v>45.823666666666597</c:v>
                </c:pt>
                <c:pt idx="525">
                  <c:v>46.1533333333333</c:v>
                </c:pt>
                <c:pt idx="526">
                  <c:v>46.482999999999997</c:v>
                </c:pt>
                <c:pt idx="527">
                  <c:v>46.812666666666601</c:v>
                </c:pt>
                <c:pt idx="528">
                  <c:v>47.142333333333298</c:v>
                </c:pt>
                <c:pt idx="529">
                  <c:v>47.801666666666598</c:v>
                </c:pt>
                <c:pt idx="530">
                  <c:v>48.131333333333302</c:v>
                </c:pt>
                <c:pt idx="531">
                  <c:v>48.460999999999999</c:v>
                </c:pt>
                <c:pt idx="532">
                  <c:v>48.790666666666603</c:v>
                </c:pt>
                <c:pt idx="533">
                  <c:v>49.120333333333299</c:v>
                </c:pt>
                <c:pt idx="534">
                  <c:v>49.45</c:v>
                </c:pt>
                <c:pt idx="535">
                  <c:v>49.7796666666666</c:v>
                </c:pt>
                <c:pt idx="536">
                  <c:v>50.109333333333304</c:v>
                </c:pt>
                <c:pt idx="537">
                  <c:v>50.439</c:v>
                </c:pt>
                <c:pt idx="538">
                  <c:v>50.768666666666597</c:v>
                </c:pt>
                <c:pt idx="539">
                  <c:v>51.098333333333301</c:v>
                </c:pt>
                <c:pt idx="540">
                  <c:v>51.427999999999997</c:v>
                </c:pt>
                <c:pt idx="541">
                  <c:v>51.757666666666601</c:v>
                </c:pt>
                <c:pt idx="542">
                  <c:v>52.087333333333298</c:v>
                </c:pt>
                <c:pt idx="543">
                  <c:v>52.417000000000002</c:v>
                </c:pt>
                <c:pt idx="544">
                  <c:v>52.746666666666599</c:v>
                </c:pt>
                <c:pt idx="545">
                  <c:v>53.076333333333302</c:v>
                </c:pt>
                <c:pt idx="546">
                  <c:v>53.405999999999999</c:v>
                </c:pt>
                <c:pt idx="547">
                  <c:v>53.735666666666603</c:v>
                </c:pt>
                <c:pt idx="548">
                  <c:v>54.065333333333299</c:v>
                </c:pt>
                <c:pt idx="549">
                  <c:v>54.395000000000003</c:v>
                </c:pt>
                <c:pt idx="550">
                  <c:v>55.054333333333297</c:v>
                </c:pt>
                <c:pt idx="551">
                  <c:v>55.713666666666597</c:v>
                </c:pt>
                <c:pt idx="552">
                  <c:v>56.043333333333301</c:v>
                </c:pt>
              </c:numCache>
            </c:numRef>
          </c:xVal>
          <c:yVal>
            <c:numRef>
              <c:f>'VeriWeb Pay'!$G$2:$G$554</c:f>
              <c:numCache>
                <c:formatCode>General</c:formatCode>
                <c:ptCount val="55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13</c:v>
                </c:pt>
                <c:pt idx="21">
                  <c:v>13</c:v>
                </c:pt>
                <c:pt idx="22">
                  <c:v>13</c:v>
                </c:pt>
                <c:pt idx="23">
                  <c:v>13</c:v>
                </c:pt>
                <c:pt idx="24">
                  <c:v>13</c:v>
                </c:pt>
                <c:pt idx="25">
                  <c:v>18</c:v>
                </c:pt>
                <c:pt idx="26">
                  <c:v>18</c:v>
                </c:pt>
                <c:pt idx="27">
                  <c:v>18</c:v>
                </c:pt>
                <c:pt idx="28">
                  <c:v>18</c:v>
                </c:pt>
                <c:pt idx="29">
                  <c:v>18</c:v>
                </c:pt>
                <c:pt idx="30">
                  <c:v>18</c:v>
                </c:pt>
                <c:pt idx="31">
                  <c:v>18</c:v>
                </c:pt>
                <c:pt idx="32">
                  <c:v>18</c:v>
                </c:pt>
                <c:pt idx="33">
                  <c:v>18</c:v>
                </c:pt>
                <c:pt idx="34">
                  <c:v>18</c:v>
                </c:pt>
                <c:pt idx="35">
                  <c:v>18</c:v>
                </c:pt>
                <c:pt idx="36">
                  <c:v>18</c:v>
                </c:pt>
                <c:pt idx="37">
                  <c:v>18</c:v>
                </c:pt>
                <c:pt idx="38">
                  <c:v>18</c:v>
                </c:pt>
                <c:pt idx="39">
                  <c:v>18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19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19</c:v>
                </c:pt>
                <c:pt idx="51">
                  <c:v>19</c:v>
                </c:pt>
                <c:pt idx="52">
                  <c:v>19</c:v>
                </c:pt>
                <c:pt idx="53">
                  <c:v>19</c:v>
                </c:pt>
                <c:pt idx="54">
                  <c:v>19</c:v>
                </c:pt>
                <c:pt idx="55">
                  <c:v>19</c:v>
                </c:pt>
                <c:pt idx="56">
                  <c:v>19</c:v>
                </c:pt>
                <c:pt idx="57">
                  <c:v>19</c:v>
                </c:pt>
                <c:pt idx="58">
                  <c:v>19</c:v>
                </c:pt>
                <c:pt idx="59">
                  <c:v>19</c:v>
                </c:pt>
                <c:pt idx="60">
                  <c:v>19</c:v>
                </c:pt>
                <c:pt idx="61">
                  <c:v>19</c:v>
                </c:pt>
                <c:pt idx="62">
                  <c:v>19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22</c:v>
                </c:pt>
                <c:pt idx="73">
                  <c:v>22</c:v>
                </c:pt>
                <c:pt idx="74">
                  <c:v>22</c:v>
                </c:pt>
                <c:pt idx="75">
                  <c:v>22</c:v>
                </c:pt>
                <c:pt idx="76">
                  <c:v>22</c:v>
                </c:pt>
                <c:pt idx="77">
                  <c:v>22</c:v>
                </c:pt>
                <c:pt idx="78">
                  <c:v>22</c:v>
                </c:pt>
                <c:pt idx="79">
                  <c:v>22</c:v>
                </c:pt>
                <c:pt idx="80">
                  <c:v>22</c:v>
                </c:pt>
                <c:pt idx="81">
                  <c:v>22</c:v>
                </c:pt>
                <c:pt idx="82">
                  <c:v>22</c:v>
                </c:pt>
                <c:pt idx="83">
                  <c:v>22</c:v>
                </c:pt>
                <c:pt idx="84">
                  <c:v>22</c:v>
                </c:pt>
                <c:pt idx="85">
                  <c:v>22</c:v>
                </c:pt>
                <c:pt idx="86">
                  <c:v>22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21</c:v>
                </c:pt>
                <c:pt idx="95">
                  <c:v>21</c:v>
                </c:pt>
                <c:pt idx="96">
                  <c:v>21</c:v>
                </c:pt>
                <c:pt idx="97">
                  <c:v>21</c:v>
                </c:pt>
                <c:pt idx="98">
                  <c:v>21</c:v>
                </c:pt>
                <c:pt idx="99">
                  <c:v>21</c:v>
                </c:pt>
                <c:pt idx="100">
                  <c:v>21</c:v>
                </c:pt>
                <c:pt idx="101">
                  <c:v>21</c:v>
                </c:pt>
                <c:pt idx="102">
                  <c:v>21</c:v>
                </c:pt>
                <c:pt idx="103">
                  <c:v>21</c:v>
                </c:pt>
                <c:pt idx="104">
                  <c:v>21</c:v>
                </c:pt>
                <c:pt idx="105">
                  <c:v>21</c:v>
                </c:pt>
                <c:pt idx="106">
                  <c:v>21</c:v>
                </c:pt>
                <c:pt idx="107">
                  <c:v>21</c:v>
                </c:pt>
                <c:pt idx="108">
                  <c:v>21</c:v>
                </c:pt>
                <c:pt idx="109">
                  <c:v>21</c:v>
                </c:pt>
                <c:pt idx="110">
                  <c:v>21</c:v>
                </c:pt>
                <c:pt idx="111">
                  <c:v>21</c:v>
                </c:pt>
                <c:pt idx="112">
                  <c:v>21</c:v>
                </c:pt>
                <c:pt idx="113">
                  <c:v>21</c:v>
                </c:pt>
                <c:pt idx="114">
                  <c:v>21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17</c:v>
                </c:pt>
                <c:pt idx="120">
                  <c:v>17</c:v>
                </c:pt>
                <c:pt idx="121">
                  <c:v>17</c:v>
                </c:pt>
                <c:pt idx="122">
                  <c:v>17</c:v>
                </c:pt>
                <c:pt idx="123">
                  <c:v>17</c:v>
                </c:pt>
                <c:pt idx="124">
                  <c:v>17</c:v>
                </c:pt>
                <c:pt idx="125">
                  <c:v>17</c:v>
                </c:pt>
                <c:pt idx="126">
                  <c:v>14</c:v>
                </c:pt>
                <c:pt idx="127">
                  <c:v>14</c:v>
                </c:pt>
                <c:pt idx="128">
                  <c:v>14</c:v>
                </c:pt>
                <c:pt idx="129">
                  <c:v>14</c:v>
                </c:pt>
                <c:pt idx="130">
                  <c:v>14</c:v>
                </c:pt>
                <c:pt idx="131">
                  <c:v>11</c:v>
                </c:pt>
                <c:pt idx="132">
                  <c:v>11</c:v>
                </c:pt>
                <c:pt idx="133">
                  <c:v>11</c:v>
                </c:pt>
                <c:pt idx="134">
                  <c:v>11</c:v>
                </c:pt>
                <c:pt idx="135">
                  <c:v>11</c:v>
                </c:pt>
                <c:pt idx="136">
                  <c:v>11</c:v>
                </c:pt>
                <c:pt idx="137">
                  <c:v>11</c:v>
                </c:pt>
                <c:pt idx="138">
                  <c:v>11</c:v>
                </c:pt>
                <c:pt idx="139">
                  <c:v>11</c:v>
                </c:pt>
                <c:pt idx="140">
                  <c:v>11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11</c:v>
                </c:pt>
                <c:pt idx="146">
                  <c:v>11</c:v>
                </c:pt>
                <c:pt idx="147">
                  <c:v>11</c:v>
                </c:pt>
                <c:pt idx="148">
                  <c:v>11</c:v>
                </c:pt>
                <c:pt idx="149">
                  <c:v>11</c:v>
                </c:pt>
                <c:pt idx="150">
                  <c:v>11</c:v>
                </c:pt>
                <c:pt idx="151">
                  <c:v>11</c:v>
                </c:pt>
                <c:pt idx="152">
                  <c:v>11</c:v>
                </c:pt>
                <c:pt idx="153">
                  <c:v>11</c:v>
                </c:pt>
                <c:pt idx="154">
                  <c:v>11</c:v>
                </c:pt>
                <c:pt idx="155">
                  <c:v>11</c:v>
                </c:pt>
                <c:pt idx="156">
                  <c:v>11</c:v>
                </c:pt>
                <c:pt idx="157">
                  <c:v>11</c:v>
                </c:pt>
                <c:pt idx="158">
                  <c:v>11</c:v>
                </c:pt>
                <c:pt idx="159">
                  <c:v>11</c:v>
                </c:pt>
                <c:pt idx="160">
                  <c:v>11</c:v>
                </c:pt>
                <c:pt idx="161">
                  <c:v>11</c:v>
                </c:pt>
                <c:pt idx="162">
                  <c:v>11</c:v>
                </c:pt>
                <c:pt idx="163">
                  <c:v>11</c:v>
                </c:pt>
                <c:pt idx="164">
                  <c:v>11</c:v>
                </c:pt>
                <c:pt idx="165">
                  <c:v>11</c:v>
                </c:pt>
                <c:pt idx="166">
                  <c:v>11</c:v>
                </c:pt>
                <c:pt idx="167">
                  <c:v>11</c:v>
                </c:pt>
                <c:pt idx="168">
                  <c:v>11</c:v>
                </c:pt>
                <c:pt idx="169">
                  <c:v>11</c:v>
                </c:pt>
                <c:pt idx="170">
                  <c:v>11</c:v>
                </c:pt>
                <c:pt idx="171">
                  <c:v>11</c:v>
                </c:pt>
                <c:pt idx="172">
                  <c:v>11</c:v>
                </c:pt>
                <c:pt idx="173">
                  <c:v>11</c:v>
                </c:pt>
                <c:pt idx="174">
                  <c:v>11</c:v>
                </c:pt>
                <c:pt idx="175">
                  <c:v>10</c:v>
                </c:pt>
                <c:pt idx="176">
                  <c:v>10</c:v>
                </c:pt>
                <c:pt idx="177">
                  <c:v>10</c:v>
                </c:pt>
                <c:pt idx="178">
                  <c:v>10</c:v>
                </c:pt>
                <c:pt idx="179">
                  <c:v>10</c:v>
                </c:pt>
                <c:pt idx="180">
                  <c:v>10</c:v>
                </c:pt>
                <c:pt idx="181">
                  <c:v>10</c:v>
                </c:pt>
                <c:pt idx="182">
                  <c:v>10</c:v>
                </c:pt>
                <c:pt idx="183">
                  <c:v>10</c:v>
                </c:pt>
                <c:pt idx="184">
                  <c:v>9</c:v>
                </c:pt>
                <c:pt idx="185">
                  <c:v>9</c:v>
                </c:pt>
                <c:pt idx="186">
                  <c:v>9</c:v>
                </c:pt>
                <c:pt idx="187">
                  <c:v>9</c:v>
                </c:pt>
                <c:pt idx="188">
                  <c:v>9</c:v>
                </c:pt>
                <c:pt idx="189">
                  <c:v>9</c:v>
                </c:pt>
                <c:pt idx="190">
                  <c:v>9</c:v>
                </c:pt>
                <c:pt idx="191">
                  <c:v>9</c:v>
                </c:pt>
                <c:pt idx="192">
                  <c:v>9</c:v>
                </c:pt>
                <c:pt idx="193">
                  <c:v>9</c:v>
                </c:pt>
                <c:pt idx="194">
                  <c:v>9</c:v>
                </c:pt>
                <c:pt idx="195">
                  <c:v>9</c:v>
                </c:pt>
                <c:pt idx="196">
                  <c:v>9</c:v>
                </c:pt>
                <c:pt idx="197">
                  <c:v>9</c:v>
                </c:pt>
                <c:pt idx="198">
                  <c:v>9</c:v>
                </c:pt>
                <c:pt idx="199">
                  <c:v>9</c:v>
                </c:pt>
                <c:pt idx="200">
                  <c:v>9</c:v>
                </c:pt>
                <c:pt idx="201">
                  <c:v>9</c:v>
                </c:pt>
                <c:pt idx="202">
                  <c:v>9</c:v>
                </c:pt>
                <c:pt idx="203">
                  <c:v>9</c:v>
                </c:pt>
                <c:pt idx="204">
                  <c:v>9</c:v>
                </c:pt>
                <c:pt idx="205">
                  <c:v>9</c:v>
                </c:pt>
                <c:pt idx="206">
                  <c:v>9</c:v>
                </c:pt>
                <c:pt idx="207">
                  <c:v>9</c:v>
                </c:pt>
                <c:pt idx="208">
                  <c:v>9</c:v>
                </c:pt>
                <c:pt idx="209">
                  <c:v>9</c:v>
                </c:pt>
                <c:pt idx="210">
                  <c:v>5</c:v>
                </c:pt>
                <c:pt idx="211">
                  <c:v>5</c:v>
                </c:pt>
                <c:pt idx="212">
                  <c:v>5</c:v>
                </c:pt>
                <c:pt idx="213">
                  <c:v>5</c:v>
                </c:pt>
                <c:pt idx="214">
                  <c:v>5</c:v>
                </c:pt>
                <c:pt idx="215">
                  <c:v>5</c:v>
                </c:pt>
                <c:pt idx="216">
                  <c:v>5</c:v>
                </c:pt>
                <c:pt idx="217">
                  <c:v>5</c:v>
                </c:pt>
                <c:pt idx="218">
                  <c:v>5</c:v>
                </c:pt>
                <c:pt idx="219">
                  <c:v>5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4</c:v>
                </c:pt>
                <c:pt idx="231">
                  <c:v>4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4</c:v>
                </c:pt>
                <c:pt idx="236">
                  <c:v>4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'VeriWeb Pay'!$H$1</c:f>
              <c:strCache>
                <c:ptCount val="1"/>
                <c:pt idx="0">
                  <c:v>cristi</c:v>
                </c:pt>
              </c:strCache>
            </c:strRef>
          </c:tx>
          <c:marker>
            <c:symbol val="none"/>
          </c:marker>
          <c:xVal>
            <c:numRef>
              <c:f>'VeriWeb Pay'!$A$2:$A$554</c:f>
              <c:numCache>
                <c:formatCode>General</c:formatCode>
                <c:ptCount val="553"/>
                <c:pt idx="0">
                  <c:v>0</c:v>
                </c:pt>
                <c:pt idx="1">
                  <c:v>0.1</c:v>
                </c:pt>
                <c:pt idx="2">
                  <c:v>0.10349999999999999</c:v>
                </c:pt>
                <c:pt idx="3">
                  <c:v>0.164833333333333</c:v>
                </c:pt>
                <c:pt idx="4">
                  <c:v>0.18333333333333299</c:v>
                </c:pt>
                <c:pt idx="5">
                  <c:v>0.2</c:v>
                </c:pt>
                <c:pt idx="6">
                  <c:v>0.20699999999999999</c:v>
                </c:pt>
                <c:pt idx="7">
                  <c:v>0.266666666666666</c:v>
                </c:pt>
                <c:pt idx="8">
                  <c:v>0.3</c:v>
                </c:pt>
                <c:pt idx="9">
                  <c:v>0.329666666666666</c:v>
                </c:pt>
                <c:pt idx="10">
                  <c:v>0.36666666666666597</c:v>
                </c:pt>
                <c:pt idx="11">
                  <c:v>0.4</c:v>
                </c:pt>
                <c:pt idx="12">
                  <c:v>0.41399999999999998</c:v>
                </c:pt>
                <c:pt idx="13">
                  <c:v>0.4945</c:v>
                </c:pt>
                <c:pt idx="14">
                  <c:v>0.5</c:v>
                </c:pt>
                <c:pt idx="15">
                  <c:v>0.51749999999999996</c:v>
                </c:pt>
                <c:pt idx="16">
                  <c:v>0.55000000000000004</c:v>
                </c:pt>
                <c:pt idx="17">
                  <c:v>0.6</c:v>
                </c:pt>
                <c:pt idx="18">
                  <c:v>0.65933333333333299</c:v>
                </c:pt>
                <c:pt idx="19">
                  <c:v>0.7</c:v>
                </c:pt>
                <c:pt idx="20">
                  <c:v>0.72450000000000003</c:v>
                </c:pt>
                <c:pt idx="21">
                  <c:v>0.8</c:v>
                </c:pt>
                <c:pt idx="22">
                  <c:v>0.82416666666666605</c:v>
                </c:pt>
                <c:pt idx="23">
                  <c:v>0.82799999999999996</c:v>
                </c:pt>
                <c:pt idx="24">
                  <c:v>0.89999999999999902</c:v>
                </c:pt>
                <c:pt idx="25">
                  <c:v>0.91666666666666596</c:v>
                </c:pt>
                <c:pt idx="26">
                  <c:v>0.98899999999999999</c:v>
                </c:pt>
                <c:pt idx="27">
                  <c:v>1</c:v>
                </c:pt>
                <c:pt idx="28">
                  <c:v>1.06666666666666</c:v>
                </c:pt>
                <c:pt idx="29">
                  <c:v>1.0999999999999901</c:v>
                </c:pt>
                <c:pt idx="30">
                  <c:v>1.1000000000000001</c:v>
                </c:pt>
                <c:pt idx="31">
                  <c:v>1.1384999999999901</c:v>
                </c:pt>
                <c:pt idx="32">
                  <c:v>1.2</c:v>
                </c:pt>
                <c:pt idx="33">
                  <c:v>1.242</c:v>
                </c:pt>
                <c:pt idx="34">
                  <c:v>1.2833333333333301</c:v>
                </c:pt>
                <c:pt idx="35">
                  <c:v>1.3</c:v>
                </c:pt>
                <c:pt idx="36">
                  <c:v>1.31866666666666</c:v>
                </c:pt>
                <c:pt idx="37">
                  <c:v>1.3454999999999999</c:v>
                </c:pt>
                <c:pt idx="38">
                  <c:v>1.4</c:v>
                </c:pt>
                <c:pt idx="39">
                  <c:v>1.4490000000000001</c:v>
                </c:pt>
                <c:pt idx="40">
                  <c:v>1.4666666666666599</c:v>
                </c:pt>
                <c:pt idx="41">
                  <c:v>1.4835</c:v>
                </c:pt>
                <c:pt idx="42">
                  <c:v>1.5</c:v>
                </c:pt>
                <c:pt idx="43">
                  <c:v>1.5525</c:v>
                </c:pt>
                <c:pt idx="44">
                  <c:v>1.6</c:v>
                </c:pt>
                <c:pt idx="45">
                  <c:v>1.6483333333333301</c:v>
                </c:pt>
                <c:pt idx="46">
                  <c:v>1.65</c:v>
                </c:pt>
                <c:pt idx="47">
                  <c:v>1.6559999999999999</c:v>
                </c:pt>
                <c:pt idx="48">
                  <c:v>1.7</c:v>
                </c:pt>
                <c:pt idx="49">
                  <c:v>1.7594999999999901</c:v>
                </c:pt>
                <c:pt idx="50">
                  <c:v>1.7999999999999901</c:v>
                </c:pt>
                <c:pt idx="51">
                  <c:v>1.8131666666666599</c:v>
                </c:pt>
                <c:pt idx="52">
                  <c:v>1.8333333333333299</c:v>
                </c:pt>
                <c:pt idx="53">
                  <c:v>1.863</c:v>
                </c:pt>
                <c:pt idx="54">
                  <c:v>1.86666666666666</c:v>
                </c:pt>
                <c:pt idx="55">
                  <c:v>1.9</c:v>
                </c:pt>
                <c:pt idx="56">
                  <c:v>1.9664999999999999</c:v>
                </c:pt>
                <c:pt idx="57">
                  <c:v>2</c:v>
                </c:pt>
                <c:pt idx="58">
                  <c:v>2.0166666666666599</c:v>
                </c:pt>
                <c:pt idx="59">
                  <c:v>2.0999999999999899</c:v>
                </c:pt>
                <c:pt idx="60">
                  <c:v>2.1428333333333298</c:v>
                </c:pt>
                <c:pt idx="61">
                  <c:v>2.17349999999999</c:v>
                </c:pt>
                <c:pt idx="62">
                  <c:v>2.19999999999999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2.3076666666666599</c:v>
                </c:pt>
                <c:pt idx="66">
                  <c:v>2.3833333333333302</c:v>
                </c:pt>
                <c:pt idx="67">
                  <c:v>2.4</c:v>
                </c:pt>
                <c:pt idx="68">
                  <c:v>2.4</c:v>
                </c:pt>
                <c:pt idx="69">
                  <c:v>2.4725000000000001</c:v>
                </c:pt>
                <c:pt idx="70">
                  <c:v>2.484</c:v>
                </c:pt>
                <c:pt idx="71">
                  <c:v>2.5</c:v>
                </c:pt>
                <c:pt idx="72">
                  <c:v>2.5666666666666602</c:v>
                </c:pt>
                <c:pt idx="73">
                  <c:v>2.6</c:v>
                </c:pt>
                <c:pt idx="74">
                  <c:v>2.6373333333333302</c:v>
                </c:pt>
                <c:pt idx="75">
                  <c:v>2.6666666666666599</c:v>
                </c:pt>
                <c:pt idx="76">
                  <c:v>2.6909999999999998</c:v>
                </c:pt>
                <c:pt idx="77">
                  <c:v>2.7</c:v>
                </c:pt>
                <c:pt idx="78">
                  <c:v>2.75</c:v>
                </c:pt>
                <c:pt idx="79">
                  <c:v>2.7945000000000002</c:v>
                </c:pt>
                <c:pt idx="80">
                  <c:v>2.8</c:v>
                </c:pt>
                <c:pt idx="81">
                  <c:v>2.8021666666666598</c:v>
                </c:pt>
                <c:pt idx="82">
                  <c:v>2.8980000000000001</c:v>
                </c:pt>
                <c:pt idx="83">
                  <c:v>2.9</c:v>
                </c:pt>
                <c:pt idx="84">
                  <c:v>2.93333333333333</c:v>
                </c:pt>
                <c:pt idx="85">
                  <c:v>2.9670000000000001</c:v>
                </c:pt>
                <c:pt idx="86">
                  <c:v>3</c:v>
                </c:pt>
                <c:pt idx="87">
                  <c:v>3.0015000000000001</c:v>
                </c:pt>
                <c:pt idx="88">
                  <c:v>3.1</c:v>
                </c:pt>
                <c:pt idx="89">
                  <c:v>3.105</c:v>
                </c:pt>
                <c:pt idx="90">
                  <c:v>3.11666666666666</c:v>
                </c:pt>
                <c:pt idx="91">
                  <c:v>3.1318333333333301</c:v>
                </c:pt>
                <c:pt idx="92">
                  <c:v>3.2</c:v>
                </c:pt>
                <c:pt idx="93">
                  <c:v>3.2966666666666602</c:v>
                </c:pt>
                <c:pt idx="94">
                  <c:v>3.3</c:v>
                </c:pt>
                <c:pt idx="95">
                  <c:v>3.3</c:v>
                </c:pt>
                <c:pt idx="96">
                  <c:v>3.3119999999999998</c:v>
                </c:pt>
                <c:pt idx="97">
                  <c:v>3.4</c:v>
                </c:pt>
                <c:pt idx="98">
                  <c:v>3.4833333333333298</c:v>
                </c:pt>
                <c:pt idx="99">
                  <c:v>3.5</c:v>
                </c:pt>
                <c:pt idx="100">
                  <c:v>3.5189999999999899</c:v>
                </c:pt>
                <c:pt idx="101">
                  <c:v>3.5999999999999899</c:v>
                </c:pt>
                <c:pt idx="102">
                  <c:v>3.6225000000000001</c:v>
                </c:pt>
                <c:pt idx="103">
                  <c:v>3.6263333333333301</c:v>
                </c:pt>
                <c:pt idx="104">
                  <c:v>3.6666666666666599</c:v>
                </c:pt>
                <c:pt idx="105">
                  <c:v>3.7</c:v>
                </c:pt>
                <c:pt idx="106">
                  <c:v>3.726</c:v>
                </c:pt>
                <c:pt idx="107">
                  <c:v>3.7333333333333298</c:v>
                </c:pt>
                <c:pt idx="108">
                  <c:v>3.7911666666666601</c:v>
                </c:pt>
                <c:pt idx="109">
                  <c:v>3.8</c:v>
                </c:pt>
                <c:pt idx="110">
                  <c:v>3.8294999999999999</c:v>
                </c:pt>
                <c:pt idx="111">
                  <c:v>3.8499999999999899</c:v>
                </c:pt>
                <c:pt idx="112">
                  <c:v>3.9</c:v>
                </c:pt>
                <c:pt idx="113">
                  <c:v>3.956</c:v>
                </c:pt>
                <c:pt idx="114">
                  <c:v>4</c:v>
                </c:pt>
                <c:pt idx="115">
                  <c:v>4.0333333333333297</c:v>
                </c:pt>
                <c:pt idx="116">
                  <c:v>4.0999999999999996</c:v>
                </c:pt>
                <c:pt idx="117">
                  <c:v>4.12083333333333</c:v>
                </c:pt>
                <c:pt idx="118">
                  <c:v>4.1399999999999997</c:v>
                </c:pt>
                <c:pt idx="119">
                  <c:v>4.1999999999999904</c:v>
                </c:pt>
                <c:pt idx="120">
                  <c:v>4.2166666666666597</c:v>
                </c:pt>
                <c:pt idx="121">
                  <c:v>4.2435</c:v>
                </c:pt>
                <c:pt idx="122">
                  <c:v>4.2856666666666596</c:v>
                </c:pt>
                <c:pt idx="123">
                  <c:v>4.3</c:v>
                </c:pt>
                <c:pt idx="124">
                  <c:v>4.3469999999999898</c:v>
                </c:pt>
                <c:pt idx="125">
                  <c:v>4.3999999999999897</c:v>
                </c:pt>
                <c:pt idx="126">
                  <c:v>4.4000000000000004</c:v>
                </c:pt>
                <c:pt idx="127">
                  <c:v>4.4504999999999999</c:v>
                </c:pt>
                <c:pt idx="128">
                  <c:v>4.5</c:v>
                </c:pt>
                <c:pt idx="129">
                  <c:v>4.5333333333333297</c:v>
                </c:pt>
                <c:pt idx="130">
                  <c:v>4.5539999999999896</c:v>
                </c:pt>
                <c:pt idx="131">
                  <c:v>4.5833333333333304</c:v>
                </c:pt>
                <c:pt idx="132">
                  <c:v>4.5999999999999996</c:v>
                </c:pt>
                <c:pt idx="133">
                  <c:v>4.6153333333333304</c:v>
                </c:pt>
                <c:pt idx="134">
                  <c:v>4.6574999999999998</c:v>
                </c:pt>
                <c:pt idx="135">
                  <c:v>4.7</c:v>
                </c:pt>
                <c:pt idx="136">
                  <c:v>4.7666666666666604</c:v>
                </c:pt>
                <c:pt idx="137">
                  <c:v>4.78016666666666</c:v>
                </c:pt>
                <c:pt idx="138">
                  <c:v>4.8</c:v>
                </c:pt>
                <c:pt idx="139">
                  <c:v>4.8</c:v>
                </c:pt>
                <c:pt idx="140">
                  <c:v>4.8644999999999996</c:v>
                </c:pt>
                <c:pt idx="141">
                  <c:v>4.9000000000000004</c:v>
                </c:pt>
                <c:pt idx="142">
                  <c:v>4.9450000000000003</c:v>
                </c:pt>
                <c:pt idx="143">
                  <c:v>4.95</c:v>
                </c:pt>
                <c:pt idx="144">
                  <c:v>5</c:v>
                </c:pt>
                <c:pt idx="145">
                  <c:v>5.0666666666666602</c:v>
                </c:pt>
                <c:pt idx="146">
                  <c:v>5.0714999999999897</c:v>
                </c:pt>
                <c:pt idx="147">
                  <c:v>5.0999999999999996</c:v>
                </c:pt>
                <c:pt idx="148">
                  <c:v>5.1098333333333299</c:v>
                </c:pt>
                <c:pt idx="149">
                  <c:v>5.1333333333333302</c:v>
                </c:pt>
                <c:pt idx="150">
                  <c:v>5.1749999999999998</c:v>
                </c:pt>
                <c:pt idx="151">
                  <c:v>5.2</c:v>
                </c:pt>
                <c:pt idx="152">
                  <c:v>5.2746666666666604</c:v>
                </c:pt>
                <c:pt idx="153">
                  <c:v>5.2785000000000002</c:v>
                </c:pt>
                <c:pt idx="154">
                  <c:v>5.3</c:v>
                </c:pt>
                <c:pt idx="155">
                  <c:v>5.3166666666666602</c:v>
                </c:pt>
                <c:pt idx="156">
                  <c:v>5.3333333333333304</c:v>
                </c:pt>
                <c:pt idx="157">
                  <c:v>5.3819999999999997</c:v>
                </c:pt>
                <c:pt idx="158">
                  <c:v>5.4</c:v>
                </c:pt>
                <c:pt idx="159">
                  <c:v>5.4394999999999998</c:v>
                </c:pt>
                <c:pt idx="160">
                  <c:v>5.4855</c:v>
                </c:pt>
                <c:pt idx="161">
                  <c:v>5.5</c:v>
                </c:pt>
                <c:pt idx="162">
                  <c:v>5.6</c:v>
                </c:pt>
                <c:pt idx="163">
                  <c:v>5.6043333333333303</c:v>
                </c:pt>
                <c:pt idx="164">
                  <c:v>5.68333333333333</c:v>
                </c:pt>
                <c:pt idx="165">
                  <c:v>5.6924999999999999</c:v>
                </c:pt>
                <c:pt idx="166">
                  <c:v>5.6999999999999904</c:v>
                </c:pt>
                <c:pt idx="167">
                  <c:v>5.7691666666666599</c:v>
                </c:pt>
                <c:pt idx="168">
                  <c:v>5.8</c:v>
                </c:pt>
                <c:pt idx="169">
                  <c:v>5.86666666666666</c:v>
                </c:pt>
                <c:pt idx="170">
                  <c:v>5.8994999999999997</c:v>
                </c:pt>
                <c:pt idx="171">
                  <c:v>5.8999999999999897</c:v>
                </c:pt>
                <c:pt idx="172">
                  <c:v>5.9340000000000002</c:v>
                </c:pt>
                <c:pt idx="173">
                  <c:v>6</c:v>
                </c:pt>
                <c:pt idx="174">
                  <c:v>6.0030000000000001</c:v>
                </c:pt>
                <c:pt idx="175">
                  <c:v>6.05</c:v>
                </c:pt>
                <c:pt idx="176">
                  <c:v>6.1</c:v>
                </c:pt>
                <c:pt idx="177">
                  <c:v>6.1064999999999996</c:v>
                </c:pt>
                <c:pt idx="178">
                  <c:v>6.2</c:v>
                </c:pt>
                <c:pt idx="179">
                  <c:v>6.2333333333333298</c:v>
                </c:pt>
                <c:pt idx="180">
                  <c:v>6.2636666666666603</c:v>
                </c:pt>
                <c:pt idx="181">
                  <c:v>6.3</c:v>
                </c:pt>
                <c:pt idx="182">
                  <c:v>6.3134999999999897</c:v>
                </c:pt>
                <c:pt idx="183">
                  <c:v>6.4</c:v>
                </c:pt>
                <c:pt idx="184">
                  <c:v>6.4166666666666599</c:v>
                </c:pt>
                <c:pt idx="185">
                  <c:v>6.4169999999999998</c:v>
                </c:pt>
                <c:pt idx="186">
                  <c:v>6.4284999999999997</c:v>
                </c:pt>
                <c:pt idx="187">
                  <c:v>6.5</c:v>
                </c:pt>
                <c:pt idx="188">
                  <c:v>6.5205000000000002</c:v>
                </c:pt>
                <c:pt idx="189">
                  <c:v>6.5933333333333302</c:v>
                </c:pt>
                <c:pt idx="190">
                  <c:v>6.6</c:v>
                </c:pt>
                <c:pt idx="191">
                  <c:v>6.6</c:v>
                </c:pt>
                <c:pt idx="192">
                  <c:v>6.7</c:v>
                </c:pt>
                <c:pt idx="193">
                  <c:v>6.7274999999999903</c:v>
                </c:pt>
                <c:pt idx="194">
                  <c:v>6.7581666666666598</c:v>
                </c:pt>
                <c:pt idx="195">
                  <c:v>6.7833333333333297</c:v>
                </c:pt>
                <c:pt idx="196">
                  <c:v>6.8310000000000004</c:v>
                </c:pt>
                <c:pt idx="197">
                  <c:v>6.8999999999999897</c:v>
                </c:pt>
                <c:pt idx="198">
                  <c:v>6.923</c:v>
                </c:pt>
                <c:pt idx="199">
                  <c:v>6.93333333333333</c:v>
                </c:pt>
                <c:pt idx="200">
                  <c:v>6.9344999999999999</c:v>
                </c:pt>
                <c:pt idx="201">
                  <c:v>6.9666666666666597</c:v>
                </c:pt>
                <c:pt idx="202">
                  <c:v>7</c:v>
                </c:pt>
                <c:pt idx="203">
                  <c:v>7.1</c:v>
                </c:pt>
                <c:pt idx="204">
                  <c:v>7.15</c:v>
                </c:pt>
                <c:pt idx="205">
                  <c:v>7.1999999999999904</c:v>
                </c:pt>
                <c:pt idx="206">
                  <c:v>7.2</c:v>
                </c:pt>
                <c:pt idx="207">
                  <c:v>7.2450000000000001</c:v>
                </c:pt>
                <c:pt idx="208">
                  <c:v>7.2526666666666602</c:v>
                </c:pt>
                <c:pt idx="209">
                  <c:v>7.2999999999999901</c:v>
                </c:pt>
                <c:pt idx="210">
                  <c:v>7.3333333333333304</c:v>
                </c:pt>
                <c:pt idx="211">
                  <c:v>7.3484999999999996</c:v>
                </c:pt>
                <c:pt idx="212">
                  <c:v>7.4175000000000004</c:v>
                </c:pt>
                <c:pt idx="213">
                  <c:v>7.452</c:v>
                </c:pt>
                <c:pt idx="214">
                  <c:v>7.4666666666666597</c:v>
                </c:pt>
                <c:pt idx="215">
                  <c:v>7.5</c:v>
                </c:pt>
                <c:pt idx="216">
                  <c:v>7.5166666666666604</c:v>
                </c:pt>
                <c:pt idx="217">
                  <c:v>7.5554999999999897</c:v>
                </c:pt>
                <c:pt idx="218">
                  <c:v>7.58233333333333</c:v>
                </c:pt>
                <c:pt idx="219">
                  <c:v>7.6</c:v>
                </c:pt>
                <c:pt idx="220">
                  <c:v>7.6999999999999904</c:v>
                </c:pt>
                <c:pt idx="221">
                  <c:v>7.7</c:v>
                </c:pt>
                <c:pt idx="222">
                  <c:v>7.7333333333333298</c:v>
                </c:pt>
                <c:pt idx="223">
                  <c:v>7.7471666666666597</c:v>
                </c:pt>
                <c:pt idx="224">
                  <c:v>7.7625000000000002</c:v>
                </c:pt>
                <c:pt idx="225">
                  <c:v>7.8</c:v>
                </c:pt>
                <c:pt idx="226">
                  <c:v>7.8659999999999997</c:v>
                </c:pt>
                <c:pt idx="227">
                  <c:v>7.8833333333333302</c:v>
                </c:pt>
                <c:pt idx="228">
                  <c:v>7.9119999999999999</c:v>
                </c:pt>
                <c:pt idx="229">
                  <c:v>7.9695</c:v>
                </c:pt>
                <c:pt idx="230">
                  <c:v>8</c:v>
                </c:pt>
                <c:pt idx="231">
                  <c:v>8.0666666666666593</c:v>
                </c:pt>
                <c:pt idx="232">
                  <c:v>8.0730000000000004</c:v>
                </c:pt>
                <c:pt idx="233">
                  <c:v>8.1</c:v>
                </c:pt>
                <c:pt idx="234">
                  <c:v>8.1764999999999901</c:v>
                </c:pt>
                <c:pt idx="235">
                  <c:v>8.1999999999999993</c:v>
                </c:pt>
                <c:pt idx="236">
                  <c:v>8.24166666666666</c:v>
                </c:pt>
                <c:pt idx="237">
                  <c:v>8.25</c:v>
                </c:pt>
                <c:pt idx="238">
                  <c:v>8.2666666666666604</c:v>
                </c:pt>
                <c:pt idx="239">
                  <c:v>8.2799999999999994</c:v>
                </c:pt>
                <c:pt idx="240">
                  <c:v>8.3000000000000007</c:v>
                </c:pt>
                <c:pt idx="241">
                  <c:v>8.3834999999999997</c:v>
                </c:pt>
                <c:pt idx="242">
                  <c:v>8.3999999999999897</c:v>
                </c:pt>
                <c:pt idx="243">
                  <c:v>8.4064999999999994</c:v>
                </c:pt>
                <c:pt idx="244">
                  <c:v>8.43333333333333</c:v>
                </c:pt>
                <c:pt idx="245">
                  <c:v>8.4870000000000001</c:v>
                </c:pt>
                <c:pt idx="246">
                  <c:v>8.5</c:v>
                </c:pt>
                <c:pt idx="247">
                  <c:v>8.5713333333333299</c:v>
                </c:pt>
                <c:pt idx="248">
                  <c:v>8.5905000000000005</c:v>
                </c:pt>
                <c:pt idx="249">
                  <c:v>8.61666666666666</c:v>
                </c:pt>
                <c:pt idx="250">
                  <c:v>8.6999999999999993</c:v>
                </c:pt>
                <c:pt idx="251">
                  <c:v>8.7974999999999994</c:v>
                </c:pt>
                <c:pt idx="252">
                  <c:v>8.7999999999999901</c:v>
                </c:pt>
                <c:pt idx="253">
                  <c:v>8.8000000000000007</c:v>
                </c:pt>
                <c:pt idx="254">
                  <c:v>8.9</c:v>
                </c:pt>
                <c:pt idx="255">
                  <c:v>8.9009999999999998</c:v>
                </c:pt>
                <c:pt idx="256">
                  <c:v>8.9833333333333307</c:v>
                </c:pt>
                <c:pt idx="257">
                  <c:v>9.0658333333333303</c:v>
                </c:pt>
                <c:pt idx="258">
                  <c:v>9.1</c:v>
                </c:pt>
                <c:pt idx="259">
                  <c:v>9.1079999999999899</c:v>
                </c:pt>
                <c:pt idx="260">
                  <c:v>9.1666666666666607</c:v>
                </c:pt>
                <c:pt idx="261">
                  <c:v>9.1999999999999993</c:v>
                </c:pt>
                <c:pt idx="262">
                  <c:v>9.2114999999999991</c:v>
                </c:pt>
                <c:pt idx="263">
                  <c:v>9.2306666666666608</c:v>
                </c:pt>
                <c:pt idx="264">
                  <c:v>9.3000000000000007</c:v>
                </c:pt>
                <c:pt idx="265">
                  <c:v>9.3149999999999995</c:v>
                </c:pt>
                <c:pt idx="266">
                  <c:v>9.3333333333333304</c:v>
                </c:pt>
                <c:pt idx="267">
                  <c:v>9.35</c:v>
                </c:pt>
                <c:pt idx="268">
                  <c:v>9.3955000000000002</c:v>
                </c:pt>
                <c:pt idx="269">
                  <c:v>9.4</c:v>
                </c:pt>
                <c:pt idx="270">
                  <c:v>9.4184999999999999</c:v>
                </c:pt>
                <c:pt idx="271">
                  <c:v>9.5333333333333297</c:v>
                </c:pt>
                <c:pt idx="272">
                  <c:v>9.5603333333333307</c:v>
                </c:pt>
                <c:pt idx="273">
                  <c:v>9.6</c:v>
                </c:pt>
                <c:pt idx="274">
                  <c:v>9.6255000000000006</c:v>
                </c:pt>
                <c:pt idx="275">
                  <c:v>9.6999999999999993</c:v>
                </c:pt>
                <c:pt idx="276">
                  <c:v>9.7166666666666597</c:v>
                </c:pt>
                <c:pt idx="277">
                  <c:v>9.7289999999999992</c:v>
                </c:pt>
                <c:pt idx="278">
                  <c:v>9.8000000000000007</c:v>
                </c:pt>
                <c:pt idx="279">
                  <c:v>9.86666666666666</c:v>
                </c:pt>
                <c:pt idx="280">
                  <c:v>9.89</c:v>
                </c:pt>
                <c:pt idx="281">
                  <c:v>9.8999999999999897</c:v>
                </c:pt>
                <c:pt idx="282">
                  <c:v>9.9</c:v>
                </c:pt>
                <c:pt idx="283">
                  <c:v>10</c:v>
                </c:pt>
                <c:pt idx="284">
                  <c:v>10.0395</c:v>
                </c:pt>
                <c:pt idx="285">
                  <c:v>10.0833333333333</c:v>
                </c:pt>
                <c:pt idx="286">
                  <c:v>10.1</c:v>
                </c:pt>
                <c:pt idx="287">
                  <c:v>10.133333333333301</c:v>
                </c:pt>
                <c:pt idx="288">
                  <c:v>10.199999999999999</c:v>
                </c:pt>
                <c:pt idx="289">
                  <c:v>10.219666666666599</c:v>
                </c:pt>
                <c:pt idx="290">
                  <c:v>10.2666666666666</c:v>
                </c:pt>
                <c:pt idx="291">
                  <c:v>10.299999999999899</c:v>
                </c:pt>
                <c:pt idx="292">
                  <c:v>10.35</c:v>
                </c:pt>
                <c:pt idx="293">
                  <c:v>10.4</c:v>
                </c:pt>
                <c:pt idx="294">
                  <c:v>10.45</c:v>
                </c:pt>
                <c:pt idx="295">
                  <c:v>10.4535</c:v>
                </c:pt>
                <c:pt idx="296">
                  <c:v>10.549333333333299</c:v>
                </c:pt>
                <c:pt idx="297">
                  <c:v>10.557</c:v>
                </c:pt>
                <c:pt idx="298">
                  <c:v>10.6</c:v>
                </c:pt>
                <c:pt idx="299">
                  <c:v>10.633333333333301</c:v>
                </c:pt>
                <c:pt idx="300">
                  <c:v>10.6604999999999</c:v>
                </c:pt>
                <c:pt idx="301">
                  <c:v>10.6666666666666</c:v>
                </c:pt>
                <c:pt idx="302">
                  <c:v>10.7141666666666</c:v>
                </c:pt>
                <c:pt idx="303">
                  <c:v>10.763999999999999</c:v>
                </c:pt>
                <c:pt idx="304">
                  <c:v>10.8</c:v>
                </c:pt>
                <c:pt idx="305">
                  <c:v>10.816666666666601</c:v>
                </c:pt>
                <c:pt idx="306">
                  <c:v>10.8675</c:v>
                </c:pt>
                <c:pt idx="307">
                  <c:v>10.879</c:v>
                </c:pt>
                <c:pt idx="308">
                  <c:v>10.9</c:v>
                </c:pt>
                <c:pt idx="309">
                  <c:v>10.9333333333333</c:v>
                </c:pt>
                <c:pt idx="310">
                  <c:v>10.971</c:v>
                </c:pt>
                <c:pt idx="311">
                  <c:v>11</c:v>
                </c:pt>
                <c:pt idx="312">
                  <c:v>11.0438333333333</c:v>
                </c:pt>
                <c:pt idx="313">
                  <c:v>11.1</c:v>
                </c:pt>
                <c:pt idx="314">
                  <c:v>11.178000000000001</c:v>
                </c:pt>
                <c:pt idx="315">
                  <c:v>11.1833333333333</c:v>
                </c:pt>
                <c:pt idx="316">
                  <c:v>11.2</c:v>
                </c:pt>
                <c:pt idx="317">
                  <c:v>11.2086666666666</c:v>
                </c:pt>
                <c:pt idx="318">
                  <c:v>11.281499999999999</c:v>
                </c:pt>
                <c:pt idx="319">
                  <c:v>11.3666666666666</c:v>
                </c:pt>
                <c:pt idx="320">
                  <c:v>11.3735</c:v>
                </c:pt>
                <c:pt idx="321">
                  <c:v>11.399999999999901</c:v>
                </c:pt>
                <c:pt idx="322">
                  <c:v>11.4885</c:v>
                </c:pt>
                <c:pt idx="323">
                  <c:v>11.5</c:v>
                </c:pt>
                <c:pt idx="324">
                  <c:v>11.55</c:v>
                </c:pt>
                <c:pt idx="325">
                  <c:v>11.592000000000001</c:v>
                </c:pt>
                <c:pt idx="326">
                  <c:v>11.6</c:v>
                </c:pt>
                <c:pt idx="327">
                  <c:v>11.695499999999999</c:v>
                </c:pt>
                <c:pt idx="328">
                  <c:v>11.7</c:v>
                </c:pt>
                <c:pt idx="329">
                  <c:v>11.703166666666601</c:v>
                </c:pt>
                <c:pt idx="330">
                  <c:v>11.733333333333301</c:v>
                </c:pt>
                <c:pt idx="331">
                  <c:v>11.799999999999899</c:v>
                </c:pt>
                <c:pt idx="332">
                  <c:v>11.868</c:v>
                </c:pt>
                <c:pt idx="333">
                  <c:v>11.9</c:v>
                </c:pt>
                <c:pt idx="334">
                  <c:v>11.9025</c:v>
                </c:pt>
                <c:pt idx="335">
                  <c:v>11.9166666666666</c:v>
                </c:pt>
                <c:pt idx="336">
                  <c:v>12</c:v>
                </c:pt>
                <c:pt idx="337">
                  <c:v>12.006</c:v>
                </c:pt>
                <c:pt idx="338">
                  <c:v>12.032833333333301</c:v>
                </c:pt>
                <c:pt idx="339">
                  <c:v>12.1</c:v>
                </c:pt>
                <c:pt idx="340">
                  <c:v>12.1</c:v>
                </c:pt>
                <c:pt idx="341">
                  <c:v>12.109499999999899</c:v>
                </c:pt>
                <c:pt idx="342">
                  <c:v>12.197666666666599</c:v>
                </c:pt>
                <c:pt idx="343">
                  <c:v>12.2</c:v>
                </c:pt>
                <c:pt idx="344">
                  <c:v>12.212999999999999</c:v>
                </c:pt>
                <c:pt idx="345">
                  <c:v>12.2666666666666</c:v>
                </c:pt>
                <c:pt idx="346">
                  <c:v>12.283333333333299</c:v>
                </c:pt>
                <c:pt idx="347">
                  <c:v>12.3165</c:v>
                </c:pt>
                <c:pt idx="348">
                  <c:v>12.362500000000001</c:v>
                </c:pt>
                <c:pt idx="349">
                  <c:v>12.42</c:v>
                </c:pt>
                <c:pt idx="350">
                  <c:v>12.466666666666599</c:v>
                </c:pt>
                <c:pt idx="351">
                  <c:v>12.5</c:v>
                </c:pt>
                <c:pt idx="352">
                  <c:v>12.5235</c:v>
                </c:pt>
                <c:pt idx="353">
                  <c:v>12.527333333333299</c:v>
                </c:pt>
                <c:pt idx="354">
                  <c:v>12.533333333333299</c:v>
                </c:pt>
                <c:pt idx="355">
                  <c:v>12.6</c:v>
                </c:pt>
                <c:pt idx="356">
                  <c:v>12.626999999999899</c:v>
                </c:pt>
                <c:pt idx="357">
                  <c:v>12.649999999999901</c:v>
                </c:pt>
                <c:pt idx="358">
                  <c:v>12.6921666666666</c:v>
                </c:pt>
                <c:pt idx="359">
                  <c:v>12.7</c:v>
                </c:pt>
                <c:pt idx="360">
                  <c:v>12.730499999999999</c:v>
                </c:pt>
                <c:pt idx="361">
                  <c:v>12.8333333333333</c:v>
                </c:pt>
                <c:pt idx="362">
                  <c:v>12.834</c:v>
                </c:pt>
                <c:pt idx="363">
                  <c:v>12.9375</c:v>
                </c:pt>
                <c:pt idx="364">
                  <c:v>13.0166666666666</c:v>
                </c:pt>
                <c:pt idx="365">
                  <c:v>13.0218333333333</c:v>
                </c:pt>
                <c:pt idx="366">
                  <c:v>13.066666666666601</c:v>
                </c:pt>
                <c:pt idx="367">
                  <c:v>13.144500000000001</c:v>
                </c:pt>
                <c:pt idx="368">
                  <c:v>13.1866666666666</c:v>
                </c:pt>
                <c:pt idx="369">
                  <c:v>13.2</c:v>
                </c:pt>
                <c:pt idx="370">
                  <c:v>13.3333333333333</c:v>
                </c:pt>
                <c:pt idx="371">
                  <c:v>13.3515</c:v>
                </c:pt>
                <c:pt idx="372">
                  <c:v>13.3515</c:v>
                </c:pt>
                <c:pt idx="373">
                  <c:v>13.383333333333301</c:v>
                </c:pt>
                <c:pt idx="374">
                  <c:v>13.454999999999901</c:v>
                </c:pt>
                <c:pt idx="375">
                  <c:v>13.5163333333333</c:v>
                </c:pt>
                <c:pt idx="376">
                  <c:v>13.558499999999899</c:v>
                </c:pt>
                <c:pt idx="377">
                  <c:v>13.566666666666601</c:v>
                </c:pt>
                <c:pt idx="378">
                  <c:v>13.6</c:v>
                </c:pt>
                <c:pt idx="379">
                  <c:v>13.662000000000001</c:v>
                </c:pt>
                <c:pt idx="380">
                  <c:v>13.6811666666666</c:v>
                </c:pt>
                <c:pt idx="381">
                  <c:v>13.75</c:v>
                </c:pt>
                <c:pt idx="382">
                  <c:v>13.765499999999999</c:v>
                </c:pt>
                <c:pt idx="383">
                  <c:v>13.846</c:v>
                </c:pt>
                <c:pt idx="384">
                  <c:v>13.8666666666666</c:v>
                </c:pt>
                <c:pt idx="385">
                  <c:v>13.869</c:v>
                </c:pt>
                <c:pt idx="386">
                  <c:v>13.9333333333333</c:v>
                </c:pt>
                <c:pt idx="387">
                  <c:v>13.9725</c:v>
                </c:pt>
                <c:pt idx="388">
                  <c:v>14.075999999999899</c:v>
                </c:pt>
                <c:pt idx="389">
                  <c:v>14.1166666666666</c:v>
                </c:pt>
                <c:pt idx="390">
                  <c:v>14.133333333333301</c:v>
                </c:pt>
                <c:pt idx="391">
                  <c:v>14.175666666666601</c:v>
                </c:pt>
                <c:pt idx="392">
                  <c:v>14.282999999999999</c:v>
                </c:pt>
                <c:pt idx="393">
                  <c:v>14.3</c:v>
                </c:pt>
                <c:pt idx="394">
                  <c:v>14.3405</c:v>
                </c:pt>
                <c:pt idx="395">
                  <c:v>14.3865</c:v>
                </c:pt>
                <c:pt idx="396">
                  <c:v>14.4</c:v>
                </c:pt>
                <c:pt idx="397">
                  <c:v>14.483333333333301</c:v>
                </c:pt>
                <c:pt idx="398">
                  <c:v>14.49</c:v>
                </c:pt>
                <c:pt idx="399">
                  <c:v>14.505333333333301</c:v>
                </c:pt>
                <c:pt idx="400">
                  <c:v>14.6666666666666</c:v>
                </c:pt>
                <c:pt idx="401">
                  <c:v>14.670166666666599</c:v>
                </c:pt>
                <c:pt idx="402">
                  <c:v>14.696999999999999</c:v>
                </c:pt>
                <c:pt idx="403">
                  <c:v>14.835000000000001</c:v>
                </c:pt>
                <c:pt idx="404">
                  <c:v>14.85</c:v>
                </c:pt>
                <c:pt idx="405">
                  <c:v>14.904</c:v>
                </c:pt>
                <c:pt idx="406">
                  <c:v>14.999833333333299</c:v>
                </c:pt>
                <c:pt idx="407">
                  <c:v>15.007499999999901</c:v>
                </c:pt>
                <c:pt idx="408">
                  <c:v>15.033333333333299</c:v>
                </c:pt>
                <c:pt idx="409">
                  <c:v>15.110999999999899</c:v>
                </c:pt>
                <c:pt idx="410">
                  <c:v>15.1646666666666</c:v>
                </c:pt>
                <c:pt idx="411">
                  <c:v>15.2</c:v>
                </c:pt>
                <c:pt idx="412">
                  <c:v>15.214499999999999</c:v>
                </c:pt>
                <c:pt idx="413">
                  <c:v>15.216666666666599</c:v>
                </c:pt>
                <c:pt idx="414">
                  <c:v>15.466666666666599</c:v>
                </c:pt>
                <c:pt idx="415">
                  <c:v>15.4943333333333</c:v>
                </c:pt>
                <c:pt idx="416">
                  <c:v>15.733333333333301</c:v>
                </c:pt>
                <c:pt idx="417">
                  <c:v>15.824</c:v>
                </c:pt>
                <c:pt idx="418">
                  <c:v>15.9888333333333</c:v>
                </c:pt>
                <c:pt idx="419">
                  <c:v>16.153666666666599</c:v>
                </c:pt>
                <c:pt idx="420">
                  <c:v>16.266666666666602</c:v>
                </c:pt>
                <c:pt idx="421">
                  <c:v>16.3185</c:v>
                </c:pt>
                <c:pt idx="422">
                  <c:v>16.483333333333299</c:v>
                </c:pt>
                <c:pt idx="423">
                  <c:v>16.533333333333299</c:v>
                </c:pt>
                <c:pt idx="424">
                  <c:v>16.648166666666601</c:v>
                </c:pt>
                <c:pt idx="425">
                  <c:v>16.8</c:v>
                </c:pt>
                <c:pt idx="426">
                  <c:v>16.812999999999999</c:v>
                </c:pt>
                <c:pt idx="427">
                  <c:v>16.977833333333301</c:v>
                </c:pt>
                <c:pt idx="428">
                  <c:v>17.066666666666599</c:v>
                </c:pt>
                <c:pt idx="429">
                  <c:v>17.142666666666599</c:v>
                </c:pt>
                <c:pt idx="430">
                  <c:v>17.307500000000001</c:v>
                </c:pt>
                <c:pt idx="431">
                  <c:v>17.3333333333333</c:v>
                </c:pt>
                <c:pt idx="432">
                  <c:v>17.4723333333333</c:v>
                </c:pt>
                <c:pt idx="433">
                  <c:v>17.600000000000001</c:v>
                </c:pt>
                <c:pt idx="434">
                  <c:v>17.637166666666602</c:v>
                </c:pt>
                <c:pt idx="435">
                  <c:v>17.802</c:v>
                </c:pt>
                <c:pt idx="436">
                  <c:v>17.8666666666666</c:v>
                </c:pt>
                <c:pt idx="437">
                  <c:v>18.1316666666666</c:v>
                </c:pt>
                <c:pt idx="438">
                  <c:v>18.133333333333301</c:v>
                </c:pt>
                <c:pt idx="439">
                  <c:v>18.296500000000002</c:v>
                </c:pt>
                <c:pt idx="440">
                  <c:v>18.399999999999999</c:v>
                </c:pt>
                <c:pt idx="441">
                  <c:v>18.4613333333333</c:v>
                </c:pt>
                <c:pt idx="442">
                  <c:v>18.626166666666599</c:v>
                </c:pt>
                <c:pt idx="443">
                  <c:v>18.791</c:v>
                </c:pt>
                <c:pt idx="444">
                  <c:v>18.933333333333302</c:v>
                </c:pt>
                <c:pt idx="445">
                  <c:v>19.120666666666601</c:v>
                </c:pt>
                <c:pt idx="446">
                  <c:v>19.2</c:v>
                </c:pt>
                <c:pt idx="447">
                  <c:v>19.450333333333301</c:v>
                </c:pt>
                <c:pt idx="448">
                  <c:v>19.466666666666601</c:v>
                </c:pt>
                <c:pt idx="449">
                  <c:v>19.733333333333299</c:v>
                </c:pt>
                <c:pt idx="450">
                  <c:v>19.78</c:v>
                </c:pt>
                <c:pt idx="451">
                  <c:v>20.109666666666602</c:v>
                </c:pt>
                <c:pt idx="452">
                  <c:v>20.266666666666602</c:v>
                </c:pt>
                <c:pt idx="453">
                  <c:v>20.439333333333298</c:v>
                </c:pt>
                <c:pt idx="454">
                  <c:v>20.533333333333299</c:v>
                </c:pt>
                <c:pt idx="455">
                  <c:v>20.8</c:v>
                </c:pt>
                <c:pt idx="456">
                  <c:v>21.066666666666599</c:v>
                </c:pt>
                <c:pt idx="457">
                  <c:v>21.098666666666599</c:v>
                </c:pt>
                <c:pt idx="458">
                  <c:v>21.3333333333333</c:v>
                </c:pt>
                <c:pt idx="459">
                  <c:v>21.428333333333299</c:v>
                </c:pt>
                <c:pt idx="460">
                  <c:v>21.6</c:v>
                </c:pt>
                <c:pt idx="461">
                  <c:v>21.757999999999999</c:v>
                </c:pt>
                <c:pt idx="462">
                  <c:v>21.8666666666666</c:v>
                </c:pt>
                <c:pt idx="463">
                  <c:v>22.0876666666666</c:v>
                </c:pt>
                <c:pt idx="464">
                  <c:v>22.6666666666666</c:v>
                </c:pt>
                <c:pt idx="465">
                  <c:v>22.747</c:v>
                </c:pt>
                <c:pt idx="466">
                  <c:v>22.933333333333302</c:v>
                </c:pt>
                <c:pt idx="467">
                  <c:v>23.0766666666666</c:v>
                </c:pt>
                <c:pt idx="468">
                  <c:v>23.2</c:v>
                </c:pt>
                <c:pt idx="469">
                  <c:v>23.466666666666601</c:v>
                </c:pt>
                <c:pt idx="470">
                  <c:v>24</c:v>
                </c:pt>
                <c:pt idx="471">
                  <c:v>24.065666666666601</c:v>
                </c:pt>
                <c:pt idx="472">
                  <c:v>24.266666666666602</c:v>
                </c:pt>
                <c:pt idx="473">
                  <c:v>24.395333333333301</c:v>
                </c:pt>
                <c:pt idx="474">
                  <c:v>24.533333333333299</c:v>
                </c:pt>
                <c:pt idx="475">
                  <c:v>24.8</c:v>
                </c:pt>
                <c:pt idx="476">
                  <c:v>25.054666666666598</c:v>
                </c:pt>
                <c:pt idx="477">
                  <c:v>25.066666666666599</c:v>
                </c:pt>
                <c:pt idx="478">
                  <c:v>25.384333333333299</c:v>
                </c:pt>
                <c:pt idx="479">
                  <c:v>25.713999999999999</c:v>
                </c:pt>
                <c:pt idx="480">
                  <c:v>26.043666666666599</c:v>
                </c:pt>
                <c:pt idx="481">
                  <c:v>26.702999999999999</c:v>
                </c:pt>
                <c:pt idx="482">
                  <c:v>27.0326666666666</c:v>
                </c:pt>
                <c:pt idx="483">
                  <c:v>27.3623333333333</c:v>
                </c:pt>
                <c:pt idx="484">
                  <c:v>27.692</c:v>
                </c:pt>
                <c:pt idx="485">
                  <c:v>28.351333333333301</c:v>
                </c:pt>
                <c:pt idx="486">
                  <c:v>29.010666666666602</c:v>
                </c:pt>
                <c:pt idx="487">
                  <c:v>29.67</c:v>
                </c:pt>
                <c:pt idx="488">
                  <c:v>30.658999999999999</c:v>
                </c:pt>
                <c:pt idx="489">
                  <c:v>30.9886666666666</c:v>
                </c:pt>
                <c:pt idx="490">
                  <c:v>31.648</c:v>
                </c:pt>
                <c:pt idx="491">
                  <c:v>31.9776666666666</c:v>
                </c:pt>
                <c:pt idx="492">
                  <c:v>32.307333333333297</c:v>
                </c:pt>
                <c:pt idx="493">
                  <c:v>33.296333333333301</c:v>
                </c:pt>
                <c:pt idx="494">
                  <c:v>33.625999999999998</c:v>
                </c:pt>
                <c:pt idx="495">
                  <c:v>34.615000000000002</c:v>
                </c:pt>
                <c:pt idx="496">
                  <c:v>34.944666666666599</c:v>
                </c:pt>
                <c:pt idx="497">
                  <c:v>35.274333333333303</c:v>
                </c:pt>
                <c:pt idx="498">
                  <c:v>35.603999999999999</c:v>
                </c:pt>
                <c:pt idx="499">
                  <c:v>35.933666666666603</c:v>
                </c:pt>
                <c:pt idx="500">
                  <c:v>36.2633333333333</c:v>
                </c:pt>
                <c:pt idx="501">
                  <c:v>36.593000000000004</c:v>
                </c:pt>
                <c:pt idx="502">
                  <c:v>36.922666666666601</c:v>
                </c:pt>
                <c:pt idx="503">
                  <c:v>37.252333333333297</c:v>
                </c:pt>
                <c:pt idx="504">
                  <c:v>37.582000000000001</c:v>
                </c:pt>
                <c:pt idx="505">
                  <c:v>38.241333333333301</c:v>
                </c:pt>
                <c:pt idx="506">
                  <c:v>38.570999999999998</c:v>
                </c:pt>
                <c:pt idx="507">
                  <c:v>39.230333333333299</c:v>
                </c:pt>
                <c:pt idx="508">
                  <c:v>39.56</c:v>
                </c:pt>
                <c:pt idx="509">
                  <c:v>39.889666666666599</c:v>
                </c:pt>
                <c:pt idx="510">
                  <c:v>40.219333333333303</c:v>
                </c:pt>
                <c:pt idx="511">
                  <c:v>40.878666666666597</c:v>
                </c:pt>
                <c:pt idx="512">
                  <c:v>41.2083333333333</c:v>
                </c:pt>
                <c:pt idx="513">
                  <c:v>41.537999999999997</c:v>
                </c:pt>
                <c:pt idx="514">
                  <c:v>41.867666666666601</c:v>
                </c:pt>
                <c:pt idx="515">
                  <c:v>42.197333333333297</c:v>
                </c:pt>
                <c:pt idx="516">
                  <c:v>42.527000000000001</c:v>
                </c:pt>
                <c:pt idx="517">
                  <c:v>42.856666666666598</c:v>
                </c:pt>
                <c:pt idx="518">
                  <c:v>43.186333333333302</c:v>
                </c:pt>
                <c:pt idx="519">
                  <c:v>43.515999999999998</c:v>
                </c:pt>
                <c:pt idx="520">
                  <c:v>44.175333333333299</c:v>
                </c:pt>
                <c:pt idx="521">
                  <c:v>44.505000000000003</c:v>
                </c:pt>
                <c:pt idx="522">
                  <c:v>45.164333333333303</c:v>
                </c:pt>
                <c:pt idx="523">
                  <c:v>45.494</c:v>
                </c:pt>
                <c:pt idx="524">
                  <c:v>45.823666666666597</c:v>
                </c:pt>
                <c:pt idx="525">
                  <c:v>46.1533333333333</c:v>
                </c:pt>
                <c:pt idx="526">
                  <c:v>46.482999999999997</c:v>
                </c:pt>
                <c:pt idx="527">
                  <c:v>46.812666666666601</c:v>
                </c:pt>
                <c:pt idx="528">
                  <c:v>47.142333333333298</c:v>
                </c:pt>
                <c:pt idx="529">
                  <c:v>47.801666666666598</c:v>
                </c:pt>
                <c:pt idx="530">
                  <c:v>48.131333333333302</c:v>
                </c:pt>
                <c:pt idx="531">
                  <c:v>48.460999999999999</c:v>
                </c:pt>
                <c:pt idx="532">
                  <c:v>48.790666666666603</c:v>
                </c:pt>
                <c:pt idx="533">
                  <c:v>49.120333333333299</c:v>
                </c:pt>
                <c:pt idx="534">
                  <c:v>49.45</c:v>
                </c:pt>
                <c:pt idx="535">
                  <c:v>49.7796666666666</c:v>
                </c:pt>
                <c:pt idx="536">
                  <c:v>50.109333333333304</c:v>
                </c:pt>
                <c:pt idx="537">
                  <c:v>50.439</c:v>
                </c:pt>
                <c:pt idx="538">
                  <c:v>50.768666666666597</c:v>
                </c:pt>
                <c:pt idx="539">
                  <c:v>51.098333333333301</c:v>
                </c:pt>
                <c:pt idx="540">
                  <c:v>51.427999999999997</c:v>
                </c:pt>
                <c:pt idx="541">
                  <c:v>51.757666666666601</c:v>
                </c:pt>
                <c:pt idx="542">
                  <c:v>52.087333333333298</c:v>
                </c:pt>
                <c:pt idx="543">
                  <c:v>52.417000000000002</c:v>
                </c:pt>
                <c:pt idx="544">
                  <c:v>52.746666666666599</c:v>
                </c:pt>
                <c:pt idx="545">
                  <c:v>53.076333333333302</c:v>
                </c:pt>
                <c:pt idx="546">
                  <c:v>53.405999999999999</c:v>
                </c:pt>
                <c:pt idx="547">
                  <c:v>53.735666666666603</c:v>
                </c:pt>
                <c:pt idx="548">
                  <c:v>54.065333333333299</c:v>
                </c:pt>
                <c:pt idx="549">
                  <c:v>54.395000000000003</c:v>
                </c:pt>
                <c:pt idx="550">
                  <c:v>55.054333333333297</c:v>
                </c:pt>
                <c:pt idx="551">
                  <c:v>55.713666666666597</c:v>
                </c:pt>
                <c:pt idx="552">
                  <c:v>56.043333333333301</c:v>
                </c:pt>
              </c:numCache>
            </c:numRef>
          </c:xVal>
          <c:yVal>
            <c:numRef>
              <c:f>'VeriWeb Pay'!$H$2:$H$554</c:f>
              <c:numCache>
                <c:formatCode>General</c:formatCode>
                <c:ptCount val="55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20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20</c:v>
                </c:pt>
                <c:pt idx="32">
                  <c:v>20</c:v>
                </c:pt>
                <c:pt idx="33">
                  <c:v>20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20</c:v>
                </c:pt>
                <c:pt idx="74">
                  <c:v>20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20</c:v>
                </c:pt>
                <c:pt idx="86">
                  <c:v>20</c:v>
                </c:pt>
                <c:pt idx="87">
                  <c:v>20</c:v>
                </c:pt>
                <c:pt idx="88">
                  <c:v>20</c:v>
                </c:pt>
                <c:pt idx="89">
                  <c:v>20</c:v>
                </c:pt>
                <c:pt idx="90">
                  <c:v>20</c:v>
                </c:pt>
                <c:pt idx="91">
                  <c:v>20</c:v>
                </c:pt>
                <c:pt idx="92">
                  <c:v>20</c:v>
                </c:pt>
                <c:pt idx="93">
                  <c:v>20</c:v>
                </c:pt>
                <c:pt idx="94">
                  <c:v>20</c:v>
                </c:pt>
                <c:pt idx="95">
                  <c:v>20</c:v>
                </c:pt>
                <c:pt idx="96">
                  <c:v>20</c:v>
                </c:pt>
                <c:pt idx="97">
                  <c:v>20</c:v>
                </c:pt>
                <c:pt idx="98">
                  <c:v>20</c:v>
                </c:pt>
                <c:pt idx="99">
                  <c:v>20</c:v>
                </c:pt>
                <c:pt idx="100">
                  <c:v>20</c:v>
                </c:pt>
                <c:pt idx="101">
                  <c:v>20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20</c:v>
                </c:pt>
                <c:pt idx="107">
                  <c:v>20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20</c:v>
                </c:pt>
                <c:pt idx="112">
                  <c:v>20</c:v>
                </c:pt>
                <c:pt idx="113">
                  <c:v>20</c:v>
                </c:pt>
                <c:pt idx="114">
                  <c:v>20</c:v>
                </c:pt>
                <c:pt idx="115">
                  <c:v>20</c:v>
                </c:pt>
                <c:pt idx="116">
                  <c:v>20</c:v>
                </c:pt>
                <c:pt idx="117">
                  <c:v>20</c:v>
                </c:pt>
                <c:pt idx="118">
                  <c:v>20</c:v>
                </c:pt>
                <c:pt idx="119">
                  <c:v>20</c:v>
                </c:pt>
                <c:pt idx="120">
                  <c:v>20</c:v>
                </c:pt>
                <c:pt idx="121">
                  <c:v>20</c:v>
                </c:pt>
                <c:pt idx="122">
                  <c:v>20</c:v>
                </c:pt>
                <c:pt idx="123">
                  <c:v>20</c:v>
                </c:pt>
                <c:pt idx="124">
                  <c:v>20</c:v>
                </c:pt>
                <c:pt idx="125">
                  <c:v>20</c:v>
                </c:pt>
                <c:pt idx="126">
                  <c:v>20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20</c:v>
                </c:pt>
                <c:pt idx="144">
                  <c:v>20</c:v>
                </c:pt>
                <c:pt idx="145">
                  <c:v>20</c:v>
                </c:pt>
                <c:pt idx="146">
                  <c:v>20</c:v>
                </c:pt>
                <c:pt idx="147">
                  <c:v>20</c:v>
                </c:pt>
                <c:pt idx="148">
                  <c:v>20</c:v>
                </c:pt>
                <c:pt idx="149">
                  <c:v>20</c:v>
                </c:pt>
                <c:pt idx="150">
                  <c:v>20</c:v>
                </c:pt>
                <c:pt idx="151">
                  <c:v>20</c:v>
                </c:pt>
                <c:pt idx="152">
                  <c:v>20</c:v>
                </c:pt>
                <c:pt idx="153">
                  <c:v>20</c:v>
                </c:pt>
                <c:pt idx="154">
                  <c:v>20</c:v>
                </c:pt>
                <c:pt idx="155">
                  <c:v>20</c:v>
                </c:pt>
                <c:pt idx="156">
                  <c:v>22</c:v>
                </c:pt>
                <c:pt idx="157">
                  <c:v>22</c:v>
                </c:pt>
                <c:pt idx="158">
                  <c:v>22</c:v>
                </c:pt>
                <c:pt idx="159">
                  <c:v>22</c:v>
                </c:pt>
                <c:pt idx="160">
                  <c:v>22</c:v>
                </c:pt>
                <c:pt idx="161">
                  <c:v>22</c:v>
                </c:pt>
                <c:pt idx="162">
                  <c:v>22</c:v>
                </c:pt>
                <c:pt idx="163">
                  <c:v>22</c:v>
                </c:pt>
                <c:pt idx="164">
                  <c:v>22</c:v>
                </c:pt>
                <c:pt idx="165">
                  <c:v>22</c:v>
                </c:pt>
                <c:pt idx="166">
                  <c:v>22</c:v>
                </c:pt>
                <c:pt idx="167">
                  <c:v>22</c:v>
                </c:pt>
                <c:pt idx="168">
                  <c:v>22</c:v>
                </c:pt>
                <c:pt idx="169">
                  <c:v>22</c:v>
                </c:pt>
                <c:pt idx="170">
                  <c:v>22</c:v>
                </c:pt>
                <c:pt idx="171">
                  <c:v>22</c:v>
                </c:pt>
                <c:pt idx="172">
                  <c:v>22</c:v>
                </c:pt>
                <c:pt idx="173">
                  <c:v>22</c:v>
                </c:pt>
                <c:pt idx="174">
                  <c:v>22</c:v>
                </c:pt>
                <c:pt idx="175">
                  <c:v>22</c:v>
                </c:pt>
                <c:pt idx="176">
                  <c:v>22</c:v>
                </c:pt>
                <c:pt idx="177">
                  <c:v>22</c:v>
                </c:pt>
                <c:pt idx="178">
                  <c:v>22</c:v>
                </c:pt>
                <c:pt idx="179">
                  <c:v>22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22</c:v>
                </c:pt>
                <c:pt idx="198">
                  <c:v>22</c:v>
                </c:pt>
                <c:pt idx="199">
                  <c:v>22</c:v>
                </c:pt>
                <c:pt idx="200">
                  <c:v>22</c:v>
                </c:pt>
                <c:pt idx="201">
                  <c:v>22</c:v>
                </c:pt>
                <c:pt idx="202">
                  <c:v>22</c:v>
                </c:pt>
                <c:pt idx="203">
                  <c:v>22</c:v>
                </c:pt>
                <c:pt idx="204">
                  <c:v>22</c:v>
                </c:pt>
                <c:pt idx="205">
                  <c:v>22</c:v>
                </c:pt>
                <c:pt idx="206">
                  <c:v>22</c:v>
                </c:pt>
                <c:pt idx="207">
                  <c:v>22</c:v>
                </c:pt>
                <c:pt idx="208">
                  <c:v>22</c:v>
                </c:pt>
                <c:pt idx="209">
                  <c:v>22</c:v>
                </c:pt>
                <c:pt idx="210">
                  <c:v>22</c:v>
                </c:pt>
                <c:pt idx="211">
                  <c:v>22</c:v>
                </c:pt>
                <c:pt idx="212">
                  <c:v>22</c:v>
                </c:pt>
                <c:pt idx="213">
                  <c:v>22</c:v>
                </c:pt>
                <c:pt idx="214">
                  <c:v>23</c:v>
                </c:pt>
                <c:pt idx="215">
                  <c:v>23</c:v>
                </c:pt>
                <c:pt idx="216">
                  <c:v>23</c:v>
                </c:pt>
                <c:pt idx="217">
                  <c:v>23</c:v>
                </c:pt>
                <c:pt idx="218">
                  <c:v>23</c:v>
                </c:pt>
                <c:pt idx="219">
                  <c:v>23</c:v>
                </c:pt>
                <c:pt idx="220">
                  <c:v>23</c:v>
                </c:pt>
                <c:pt idx="221">
                  <c:v>23</c:v>
                </c:pt>
                <c:pt idx="222">
                  <c:v>24</c:v>
                </c:pt>
                <c:pt idx="223">
                  <c:v>24</c:v>
                </c:pt>
                <c:pt idx="224">
                  <c:v>24</c:v>
                </c:pt>
                <c:pt idx="225">
                  <c:v>24</c:v>
                </c:pt>
                <c:pt idx="226">
                  <c:v>24</c:v>
                </c:pt>
                <c:pt idx="227">
                  <c:v>24</c:v>
                </c:pt>
                <c:pt idx="228">
                  <c:v>24</c:v>
                </c:pt>
                <c:pt idx="229">
                  <c:v>24</c:v>
                </c:pt>
                <c:pt idx="230">
                  <c:v>24</c:v>
                </c:pt>
                <c:pt idx="231">
                  <c:v>24</c:v>
                </c:pt>
                <c:pt idx="232">
                  <c:v>24</c:v>
                </c:pt>
                <c:pt idx="233">
                  <c:v>24</c:v>
                </c:pt>
                <c:pt idx="234">
                  <c:v>24</c:v>
                </c:pt>
                <c:pt idx="235">
                  <c:v>24</c:v>
                </c:pt>
                <c:pt idx="236">
                  <c:v>24</c:v>
                </c:pt>
                <c:pt idx="237">
                  <c:v>24</c:v>
                </c:pt>
                <c:pt idx="238">
                  <c:v>24</c:v>
                </c:pt>
                <c:pt idx="239">
                  <c:v>24</c:v>
                </c:pt>
                <c:pt idx="240">
                  <c:v>24</c:v>
                </c:pt>
                <c:pt idx="241">
                  <c:v>24</c:v>
                </c:pt>
                <c:pt idx="242">
                  <c:v>24</c:v>
                </c:pt>
                <c:pt idx="243">
                  <c:v>24</c:v>
                </c:pt>
                <c:pt idx="244">
                  <c:v>24</c:v>
                </c:pt>
                <c:pt idx="245">
                  <c:v>24</c:v>
                </c:pt>
                <c:pt idx="246">
                  <c:v>24</c:v>
                </c:pt>
                <c:pt idx="247">
                  <c:v>24</c:v>
                </c:pt>
                <c:pt idx="248">
                  <c:v>24</c:v>
                </c:pt>
                <c:pt idx="249">
                  <c:v>24</c:v>
                </c:pt>
                <c:pt idx="250">
                  <c:v>24</c:v>
                </c:pt>
                <c:pt idx="251">
                  <c:v>24</c:v>
                </c:pt>
                <c:pt idx="252">
                  <c:v>24</c:v>
                </c:pt>
                <c:pt idx="253">
                  <c:v>24</c:v>
                </c:pt>
                <c:pt idx="254">
                  <c:v>24</c:v>
                </c:pt>
                <c:pt idx="255">
                  <c:v>24</c:v>
                </c:pt>
                <c:pt idx="256">
                  <c:v>24</c:v>
                </c:pt>
                <c:pt idx="257">
                  <c:v>24</c:v>
                </c:pt>
                <c:pt idx="258">
                  <c:v>24</c:v>
                </c:pt>
                <c:pt idx="259">
                  <c:v>24</c:v>
                </c:pt>
                <c:pt idx="260">
                  <c:v>24</c:v>
                </c:pt>
                <c:pt idx="261">
                  <c:v>24</c:v>
                </c:pt>
                <c:pt idx="262">
                  <c:v>24</c:v>
                </c:pt>
                <c:pt idx="263">
                  <c:v>24</c:v>
                </c:pt>
                <c:pt idx="264">
                  <c:v>24</c:v>
                </c:pt>
                <c:pt idx="265">
                  <c:v>24</c:v>
                </c:pt>
                <c:pt idx="266">
                  <c:v>23</c:v>
                </c:pt>
                <c:pt idx="267">
                  <c:v>23</c:v>
                </c:pt>
                <c:pt idx="268">
                  <c:v>23</c:v>
                </c:pt>
                <c:pt idx="269">
                  <c:v>23</c:v>
                </c:pt>
                <c:pt idx="270">
                  <c:v>23</c:v>
                </c:pt>
                <c:pt idx="271">
                  <c:v>23</c:v>
                </c:pt>
                <c:pt idx="272">
                  <c:v>23</c:v>
                </c:pt>
                <c:pt idx="273">
                  <c:v>23</c:v>
                </c:pt>
                <c:pt idx="274">
                  <c:v>23</c:v>
                </c:pt>
                <c:pt idx="275">
                  <c:v>23</c:v>
                </c:pt>
                <c:pt idx="276">
                  <c:v>23</c:v>
                </c:pt>
                <c:pt idx="277">
                  <c:v>23</c:v>
                </c:pt>
                <c:pt idx="278">
                  <c:v>23</c:v>
                </c:pt>
                <c:pt idx="279">
                  <c:v>23</c:v>
                </c:pt>
                <c:pt idx="280">
                  <c:v>23</c:v>
                </c:pt>
                <c:pt idx="281">
                  <c:v>23</c:v>
                </c:pt>
                <c:pt idx="282">
                  <c:v>23</c:v>
                </c:pt>
                <c:pt idx="283">
                  <c:v>23</c:v>
                </c:pt>
                <c:pt idx="284">
                  <c:v>23</c:v>
                </c:pt>
                <c:pt idx="285">
                  <c:v>23</c:v>
                </c:pt>
                <c:pt idx="286">
                  <c:v>23</c:v>
                </c:pt>
                <c:pt idx="287">
                  <c:v>23</c:v>
                </c:pt>
                <c:pt idx="288">
                  <c:v>23</c:v>
                </c:pt>
                <c:pt idx="289">
                  <c:v>23</c:v>
                </c:pt>
                <c:pt idx="290">
                  <c:v>23</c:v>
                </c:pt>
                <c:pt idx="291">
                  <c:v>23</c:v>
                </c:pt>
                <c:pt idx="292">
                  <c:v>23</c:v>
                </c:pt>
                <c:pt idx="293">
                  <c:v>23</c:v>
                </c:pt>
                <c:pt idx="294">
                  <c:v>23</c:v>
                </c:pt>
                <c:pt idx="295">
                  <c:v>23</c:v>
                </c:pt>
                <c:pt idx="296">
                  <c:v>23</c:v>
                </c:pt>
                <c:pt idx="297">
                  <c:v>23</c:v>
                </c:pt>
                <c:pt idx="298">
                  <c:v>23</c:v>
                </c:pt>
                <c:pt idx="299">
                  <c:v>23</c:v>
                </c:pt>
                <c:pt idx="300">
                  <c:v>23</c:v>
                </c:pt>
                <c:pt idx="301">
                  <c:v>23</c:v>
                </c:pt>
                <c:pt idx="302">
                  <c:v>23</c:v>
                </c:pt>
                <c:pt idx="303">
                  <c:v>23</c:v>
                </c:pt>
                <c:pt idx="304">
                  <c:v>23</c:v>
                </c:pt>
                <c:pt idx="305">
                  <c:v>23</c:v>
                </c:pt>
                <c:pt idx="306">
                  <c:v>23</c:v>
                </c:pt>
                <c:pt idx="307">
                  <c:v>23</c:v>
                </c:pt>
                <c:pt idx="308">
                  <c:v>23</c:v>
                </c:pt>
                <c:pt idx="309">
                  <c:v>23</c:v>
                </c:pt>
                <c:pt idx="310">
                  <c:v>23</c:v>
                </c:pt>
                <c:pt idx="311">
                  <c:v>23</c:v>
                </c:pt>
                <c:pt idx="312">
                  <c:v>23</c:v>
                </c:pt>
                <c:pt idx="313">
                  <c:v>23</c:v>
                </c:pt>
                <c:pt idx="314">
                  <c:v>23</c:v>
                </c:pt>
                <c:pt idx="315">
                  <c:v>23</c:v>
                </c:pt>
                <c:pt idx="316">
                  <c:v>23</c:v>
                </c:pt>
                <c:pt idx="317">
                  <c:v>23</c:v>
                </c:pt>
                <c:pt idx="318">
                  <c:v>23</c:v>
                </c:pt>
                <c:pt idx="319">
                  <c:v>23</c:v>
                </c:pt>
                <c:pt idx="320">
                  <c:v>23</c:v>
                </c:pt>
                <c:pt idx="321">
                  <c:v>23</c:v>
                </c:pt>
                <c:pt idx="322">
                  <c:v>23</c:v>
                </c:pt>
                <c:pt idx="323">
                  <c:v>23</c:v>
                </c:pt>
                <c:pt idx="324">
                  <c:v>23</c:v>
                </c:pt>
                <c:pt idx="325">
                  <c:v>23</c:v>
                </c:pt>
                <c:pt idx="326">
                  <c:v>23</c:v>
                </c:pt>
                <c:pt idx="327">
                  <c:v>23</c:v>
                </c:pt>
                <c:pt idx="328">
                  <c:v>23</c:v>
                </c:pt>
                <c:pt idx="329">
                  <c:v>23</c:v>
                </c:pt>
                <c:pt idx="330">
                  <c:v>22</c:v>
                </c:pt>
                <c:pt idx="331">
                  <c:v>22</c:v>
                </c:pt>
                <c:pt idx="332">
                  <c:v>22</c:v>
                </c:pt>
                <c:pt idx="333">
                  <c:v>22</c:v>
                </c:pt>
                <c:pt idx="334">
                  <c:v>22</c:v>
                </c:pt>
                <c:pt idx="335">
                  <c:v>22</c:v>
                </c:pt>
                <c:pt idx="336">
                  <c:v>21</c:v>
                </c:pt>
                <c:pt idx="337">
                  <c:v>21</c:v>
                </c:pt>
                <c:pt idx="338">
                  <c:v>21</c:v>
                </c:pt>
                <c:pt idx="339">
                  <c:v>21</c:v>
                </c:pt>
                <c:pt idx="340">
                  <c:v>21</c:v>
                </c:pt>
                <c:pt idx="341">
                  <c:v>21</c:v>
                </c:pt>
                <c:pt idx="342">
                  <c:v>21</c:v>
                </c:pt>
                <c:pt idx="343">
                  <c:v>21</c:v>
                </c:pt>
                <c:pt idx="344">
                  <c:v>21</c:v>
                </c:pt>
                <c:pt idx="345">
                  <c:v>21</c:v>
                </c:pt>
                <c:pt idx="346">
                  <c:v>21</c:v>
                </c:pt>
                <c:pt idx="347">
                  <c:v>21</c:v>
                </c:pt>
                <c:pt idx="348">
                  <c:v>21</c:v>
                </c:pt>
                <c:pt idx="349">
                  <c:v>21</c:v>
                </c:pt>
                <c:pt idx="350">
                  <c:v>21</c:v>
                </c:pt>
                <c:pt idx="351">
                  <c:v>21</c:v>
                </c:pt>
                <c:pt idx="352">
                  <c:v>21</c:v>
                </c:pt>
                <c:pt idx="353">
                  <c:v>21</c:v>
                </c:pt>
                <c:pt idx="354">
                  <c:v>21</c:v>
                </c:pt>
                <c:pt idx="355">
                  <c:v>21</c:v>
                </c:pt>
                <c:pt idx="356">
                  <c:v>21</c:v>
                </c:pt>
                <c:pt idx="357">
                  <c:v>21</c:v>
                </c:pt>
                <c:pt idx="358">
                  <c:v>21</c:v>
                </c:pt>
                <c:pt idx="359">
                  <c:v>21</c:v>
                </c:pt>
                <c:pt idx="360">
                  <c:v>21</c:v>
                </c:pt>
                <c:pt idx="361">
                  <c:v>21</c:v>
                </c:pt>
                <c:pt idx="362">
                  <c:v>21</c:v>
                </c:pt>
                <c:pt idx="363">
                  <c:v>21</c:v>
                </c:pt>
                <c:pt idx="364">
                  <c:v>21</c:v>
                </c:pt>
                <c:pt idx="365">
                  <c:v>21</c:v>
                </c:pt>
                <c:pt idx="366">
                  <c:v>21</c:v>
                </c:pt>
                <c:pt idx="367">
                  <c:v>21</c:v>
                </c:pt>
                <c:pt idx="368">
                  <c:v>21</c:v>
                </c:pt>
                <c:pt idx="369">
                  <c:v>21</c:v>
                </c:pt>
                <c:pt idx="370">
                  <c:v>19</c:v>
                </c:pt>
                <c:pt idx="371">
                  <c:v>19</c:v>
                </c:pt>
                <c:pt idx="372">
                  <c:v>19</c:v>
                </c:pt>
                <c:pt idx="373">
                  <c:v>19</c:v>
                </c:pt>
                <c:pt idx="374">
                  <c:v>19</c:v>
                </c:pt>
                <c:pt idx="375">
                  <c:v>19</c:v>
                </c:pt>
                <c:pt idx="376">
                  <c:v>19</c:v>
                </c:pt>
                <c:pt idx="377">
                  <c:v>19</c:v>
                </c:pt>
                <c:pt idx="378">
                  <c:v>19</c:v>
                </c:pt>
                <c:pt idx="379">
                  <c:v>19</c:v>
                </c:pt>
                <c:pt idx="380">
                  <c:v>19</c:v>
                </c:pt>
                <c:pt idx="381">
                  <c:v>19</c:v>
                </c:pt>
                <c:pt idx="382">
                  <c:v>19</c:v>
                </c:pt>
                <c:pt idx="383">
                  <c:v>19</c:v>
                </c:pt>
                <c:pt idx="384">
                  <c:v>16</c:v>
                </c:pt>
                <c:pt idx="385">
                  <c:v>16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16</c:v>
                </c:pt>
                <c:pt idx="391">
                  <c:v>16</c:v>
                </c:pt>
                <c:pt idx="392">
                  <c:v>16</c:v>
                </c:pt>
                <c:pt idx="393">
                  <c:v>16</c:v>
                </c:pt>
                <c:pt idx="394">
                  <c:v>16</c:v>
                </c:pt>
                <c:pt idx="395">
                  <c:v>16</c:v>
                </c:pt>
                <c:pt idx="396">
                  <c:v>14</c:v>
                </c:pt>
                <c:pt idx="397">
                  <c:v>14</c:v>
                </c:pt>
                <c:pt idx="398">
                  <c:v>14</c:v>
                </c:pt>
                <c:pt idx="399">
                  <c:v>14</c:v>
                </c:pt>
                <c:pt idx="400">
                  <c:v>14</c:v>
                </c:pt>
                <c:pt idx="401">
                  <c:v>14</c:v>
                </c:pt>
                <c:pt idx="402">
                  <c:v>14</c:v>
                </c:pt>
                <c:pt idx="403">
                  <c:v>14</c:v>
                </c:pt>
                <c:pt idx="404">
                  <c:v>14</c:v>
                </c:pt>
                <c:pt idx="405">
                  <c:v>14</c:v>
                </c:pt>
                <c:pt idx="406">
                  <c:v>14</c:v>
                </c:pt>
                <c:pt idx="407">
                  <c:v>14</c:v>
                </c:pt>
                <c:pt idx="408">
                  <c:v>14</c:v>
                </c:pt>
                <c:pt idx="409">
                  <c:v>14</c:v>
                </c:pt>
                <c:pt idx="410">
                  <c:v>14</c:v>
                </c:pt>
                <c:pt idx="411">
                  <c:v>12</c:v>
                </c:pt>
                <c:pt idx="412">
                  <c:v>12</c:v>
                </c:pt>
                <c:pt idx="413">
                  <c:v>12</c:v>
                </c:pt>
                <c:pt idx="414">
                  <c:v>12</c:v>
                </c:pt>
                <c:pt idx="415">
                  <c:v>12</c:v>
                </c:pt>
                <c:pt idx="416">
                  <c:v>12</c:v>
                </c:pt>
                <c:pt idx="417">
                  <c:v>12</c:v>
                </c:pt>
                <c:pt idx="418">
                  <c:v>12</c:v>
                </c:pt>
                <c:pt idx="419">
                  <c:v>12</c:v>
                </c:pt>
                <c:pt idx="420">
                  <c:v>11</c:v>
                </c:pt>
                <c:pt idx="421">
                  <c:v>11</c:v>
                </c:pt>
                <c:pt idx="422">
                  <c:v>11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7</c:v>
                </c:pt>
                <c:pt idx="429">
                  <c:v>7</c:v>
                </c:pt>
                <c:pt idx="430">
                  <c:v>7</c:v>
                </c:pt>
                <c:pt idx="431">
                  <c:v>7</c:v>
                </c:pt>
                <c:pt idx="432">
                  <c:v>7</c:v>
                </c:pt>
                <c:pt idx="433">
                  <c:v>6</c:v>
                </c:pt>
                <c:pt idx="434">
                  <c:v>6</c:v>
                </c:pt>
                <c:pt idx="435">
                  <c:v>6</c:v>
                </c:pt>
                <c:pt idx="436">
                  <c:v>6</c:v>
                </c:pt>
                <c:pt idx="437">
                  <c:v>6</c:v>
                </c:pt>
                <c:pt idx="438">
                  <c:v>5</c:v>
                </c:pt>
                <c:pt idx="439">
                  <c:v>5</c:v>
                </c:pt>
                <c:pt idx="440">
                  <c:v>5</c:v>
                </c:pt>
                <c:pt idx="441">
                  <c:v>5</c:v>
                </c:pt>
                <c:pt idx="442">
                  <c:v>5</c:v>
                </c:pt>
                <c:pt idx="443">
                  <c:v>5</c:v>
                </c:pt>
                <c:pt idx="444">
                  <c:v>5</c:v>
                </c:pt>
                <c:pt idx="445">
                  <c:v>5</c:v>
                </c:pt>
                <c:pt idx="446">
                  <c:v>5</c:v>
                </c:pt>
                <c:pt idx="447">
                  <c:v>5</c:v>
                </c:pt>
                <c:pt idx="448">
                  <c:v>5</c:v>
                </c:pt>
                <c:pt idx="449">
                  <c:v>4</c:v>
                </c:pt>
                <c:pt idx="450">
                  <c:v>4</c:v>
                </c:pt>
                <c:pt idx="451">
                  <c:v>4</c:v>
                </c:pt>
                <c:pt idx="452">
                  <c:v>4</c:v>
                </c:pt>
                <c:pt idx="453">
                  <c:v>4</c:v>
                </c:pt>
                <c:pt idx="454">
                  <c:v>4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2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0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'VeriWeb Pay'!$I$1</c:f>
              <c:strCache>
                <c:ptCount val="1"/>
                <c:pt idx="0">
                  <c:v>virtualorg</c:v>
                </c:pt>
              </c:strCache>
            </c:strRef>
          </c:tx>
          <c:marker>
            <c:symbol val="none"/>
          </c:marker>
          <c:xVal>
            <c:numRef>
              <c:f>'VeriWeb Pay'!$A$2:$A$554</c:f>
              <c:numCache>
                <c:formatCode>General</c:formatCode>
                <c:ptCount val="553"/>
                <c:pt idx="0">
                  <c:v>0</c:v>
                </c:pt>
                <c:pt idx="1">
                  <c:v>0.1</c:v>
                </c:pt>
                <c:pt idx="2">
                  <c:v>0.10349999999999999</c:v>
                </c:pt>
                <c:pt idx="3">
                  <c:v>0.164833333333333</c:v>
                </c:pt>
                <c:pt idx="4">
                  <c:v>0.18333333333333299</c:v>
                </c:pt>
                <c:pt idx="5">
                  <c:v>0.2</c:v>
                </c:pt>
                <c:pt idx="6">
                  <c:v>0.20699999999999999</c:v>
                </c:pt>
                <c:pt idx="7">
                  <c:v>0.266666666666666</c:v>
                </c:pt>
                <c:pt idx="8">
                  <c:v>0.3</c:v>
                </c:pt>
                <c:pt idx="9">
                  <c:v>0.329666666666666</c:v>
                </c:pt>
                <c:pt idx="10">
                  <c:v>0.36666666666666597</c:v>
                </c:pt>
                <c:pt idx="11">
                  <c:v>0.4</c:v>
                </c:pt>
                <c:pt idx="12">
                  <c:v>0.41399999999999998</c:v>
                </c:pt>
                <c:pt idx="13">
                  <c:v>0.4945</c:v>
                </c:pt>
                <c:pt idx="14">
                  <c:v>0.5</c:v>
                </c:pt>
                <c:pt idx="15">
                  <c:v>0.51749999999999996</c:v>
                </c:pt>
                <c:pt idx="16">
                  <c:v>0.55000000000000004</c:v>
                </c:pt>
                <c:pt idx="17">
                  <c:v>0.6</c:v>
                </c:pt>
                <c:pt idx="18">
                  <c:v>0.65933333333333299</c:v>
                </c:pt>
                <c:pt idx="19">
                  <c:v>0.7</c:v>
                </c:pt>
                <c:pt idx="20">
                  <c:v>0.72450000000000003</c:v>
                </c:pt>
                <c:pt idx="21">
                  <c:v>0.8</c:v>
                </c:pt>
                <c:pt idx="22">
                  <c:v>0.82416666666666605</c:v>
                </c:pt>
                <c:pt idx="23">
                  <c:v>0.82799999999999996</c:v>
                </c:pt>
                <c:pt idx="24">
                  <c:v>0.89999999999999902</c:v>
                </c:pt>
                <c:pt idx="25">
                  <c:v>0.91666666666666596</c:v>
                </c:pt>
                <c:pt idx="26">
                  <c:v>0.98899999999999999</c:v>
                </c:pt>
                <c:pt idx="27">
                  <c:v>1</c:v>
                </c:pt>
                <c:pt idx="28">
                  <c:v>1.06666666666666</c:v>
                </c:pt>
                <c:pt idx="29">
                  <c:v>1.0999999999999901</c:v>
                </c:pt>
                <c:pt idx="30">
                  <c:v>1.1000000000000001</c:v>
                </c:pt>
                <c:pt idx="31">
                  <c:v>1.1384999999999901</c:v>
                </c:pt>
                <c:pt idx="32">
                  <c:v>1.2</c:v>
                </c:pt>
                <c:pt idx="33">
                  <c:v>1.242</c:v>
                </c:pt>
                <c:pt idx="34">
                  <c:v>1.2833333333333301</c:v>
                </c:pt>
                <c:pt idx="35">
                  <c:v>1.3</c:v>
                </c:pt>
                <c:pt idx="36">
                  <c:v>1.31866666666666</c:v>
                </c:pt>
                <c:pt idx="37">
                  <c:v>1.3454999999999999</c:v>
                </c:pt>
                <c:pt idx="38">
                  <c:v>1.4</c:v>
                </c:pt>
                <c:pt idx="39">
                  <c:v>1.4490000000000001</c:v>
                </c:pt>
                <c:pt idx="40">
                  <c:v>1.4666666666666599</c:v>
                </c:pt>
                <c:pt idx="41">
                  <c:v>1.4835</c:v>
                </c:pt>
                <c:pt idx="42">
                  <c:v>1.5</c:v>
                </c:pt>
                <c:pt idx="43">
                  <c:v>1.5525</c:v>
                </c:pt>
                <c:pt idx="44">
                  <c:v>1.6</c:v>
                </c:pt>
                <c:pt idx="45">
                  <c:v>1.6483333333333301</c:v>
                </c:pt>
                <c:pt idx="46">
                  <c:v>1.65</c:v>
                </c:pt>
                <c:pt idx="47">
                  <c:v>1.6559999999999999</c:v>
                </c:pt>
                <c:pt idx="48">
                  <c:v>1.7</c:v>
                </c:pt>
                <c:pt idx="49">
                  <c:v>1.7594999999999901</c:v>
                </c:pt>
                <c:pt idx="50">
                  <c:v>1.7999999999999901</c:v>
                </c:pt>
                <c:pt idx="51">
                  <c:v>1.8131666666666599</c:v>
                </c:pt>
                <c:pt idx="52">
                  <c:v>1.8333333333333299</c:v>
                </c:pt>
                <c:pt idx="53">
                  <c:v>1.863</c:v>
                </c:pt>
                <c:pt idx="54">
                  <c:v>1.86666666666666</c:v>
                </c:pt>
                <c:pt idx="55">
                  <c:v>1.9</c:v>
                </c:pt>
                <c:pt idx="56">
                  <c:v>1.9664999999999999</c:v>
                </c:pt>
                <c:pt idx="57">
                  <c:v>2</c:v>
                </c:pt>
                <c:pt idx="58">
                  <c:v>2.0166666666666599</c:v>
                </c:pt>
                <c:pt idx="59">
                  <c:v>2.0999999999999899</c:v>
                </c:pt>
                <c:pt idx="60">
                  <c:v>2.1428333333333298</c:v>
                </c:pt>
                <c:pt idx="61">
                  <c:v>2.17349999999999</c:v>
                </c:pt>
                <c:pt idx="62">
                  <c:v>2.19999999999999</c:v>
                </c:pt>
                <c:pt idx="63">
                  <c:v>2.2000000000000002</c:v>
                </c:pt>
                <c:pt idx="64">
                  <c:v>2.2999999999999998</c:v>
                </c:pt>
                <c:pt idx="65">
                  <c:v>2.3076666666666599</c:v>
                </c:pt>
                <c:pt idx="66">
                  <c:v>2.3833333333333302</c:v>
                </c:pt>
                <c:pt idx="67">
                  <c:v>2.4</c:v>
                </c:pt>
                <c:pt idx="68">
                  <c:v>2.4</c:v>
                </c:pt>
                <c:pt idx="69">
                  <c:v>2.4725000000000001</c:v>
                </c:pt>
                <c:pt idx="70">
                  <c:v>2.484</c:v>
                </c:pt>
                <c:pt idx="71">
                  <c:v>2.5</c:v>
                </c:pt>
                <c:pt idx="72">
                  <c:v>2.5666666666666602</c:v>
                </c:pt>
                <c:pt idx="73">
                  <c:v>2.6</c:v>
                </c:pt>
                <c:pt idx="74">
                  <c:v>2.6373333333333302</c:v>
                </c:pt>
                <c:pt idx="75">
                  <c:v>2.6666666666666599</c:v>
                </c:pt>
                <c:pt idx="76">
                  <c:v>2.6909999999999998</c:v>
                </c:pt>
                <c:pt idx="77">
                  <c:v>2.7</c:v>
                </c:pt>
                <c:pt idx="78">
                  <c:v>2.75</c:v>
                </c:pt>
                <c:pt idx="79">
                  <c:v>2.7945000000000002</c:v>
                </c:pt>
                <c:pt idx="80">
                  <c:v>2.8</c:v>
                </c:pt>
                <c:pt idx="81">
                  <c:v>2.8021666666666598</c:v>
                </c:pt>
                <c:pt idx="82">
                  <c:v>2.8980000000000001</c:v>
                </c:pt>
                <c:pt idx="83">
                  <c:v>2.9</c:v>
                </c:pt>
                <c:pt idx="84">
                  <c:v>2.93333333333333</c:v>
                </c:pt>
                <c:pt idx="85">
                  <c:v>2.9670000000000001</c:v>
                </c:pt>
                <c:pt idx="86">
                  <c:v>3</c:v>
                </c:pt>
                <c:pt idx="87">
                  <c:v>3.0015000000000001</c:v>
                </c:pt>
                <c:pt idx="88">
                  <c:v>3.1</c:v>
                </c:pt>
                <c:pt idx="89">
                  <c:v>3.105</c:v>
                </c:pt>
                <c:pt idx="90">
                  <c:v>3.11666666666666</c:v>
                </c:pt>
                <c:pt idx="91">
                  <c:v>3.1318333333333301</c:v>
                </c:pt>
                <c:pt idx="92">
                  <c:v>3.2</c:v>
                </c:pt>
                <c:pt idx="93">
                  <c:v>3.2966666666666602</c:v>
                </c:pt>
                <c:pt idx="94">
                  <c:v>3.3</c:v>
                </c:pt>
                <c:pt idx="95">
                  <c:v>3.3</c:v>
                </c:pt>
                <c:pt idx="96">
                  <c:v>3.3119999999999998</c:v>
                </c:pt>
                <c:pt idx="97">
                  <c:v>3.4</c:v>
                </c:pt>
                <c:pt idx="98">
                  <c:v>3.4833333333333298</c:v>
                </c:pt>
                <c:pt idx="99">
                  <c:v>3.5</c:v>
                </c:pt>
                <c:pt idx="100">
                  <c:v>3.5189999999999899</c:v>
                </c:pt>
                <c:pt idx="101">
                  <c:v>3.5999999999999899</c:v>
                </c:pt>
                <c:pt idx="102">
                  <c:v>3.6225000000000001</c:v>
                </c:pt>
                <c:pt idx="103">
                  <c:v>3.6263333333333301</c:v>
                </c:pt>
                <c:pt idx="104">
                  <c:v>3.6666666666666599</c:v>
                </c:pt>
                <c:pt idx="105">
                  <c:v>3.7</c:v>
                </c:pt>
                <c:pt idx="106">
                  <c:v>3.726</c:v>
                </c:pt>
                <c:pt idx="107">
                  <c:v>3.7333333333333298</c:v>
                </c:pt>
                <c:pt idx="108">
                  <c:v>3.7911666666666601</c:v>
                </c:pt>
                <c:pt idx="109">
                  <c:v>3.8</c:v>
                </c:pt>
                <c:pt idx="110">
                  <c:v>3.8294999999999999</c:v>
                </c:pt>
                <c:pt idx="111">
                  <c:v>3.8499999999999899</c:v>
                </c:pt>
                <c:pt idx="112">
                  <c:v>3.9</c:v>
                </c:pt>
                <c:pt idx="113">
                  <c:v>3.956</c:v>
                </c:pt>
                <c:pt idx="114">
                  <c:v>4</c:v>
                </c:pt>
                <c:pt idx="115">
                  <c:v>4.0333333333333297</c:v>
                </c:pt>
                <c:pt idx="116">
                  <c:v>4.0999999999999996</c:v>
                </c:pt>
                <c:pt idx="117">
                  <c:v>4.12083333333333</c:v>
                </c:pt>
                <c:pt idx="118">
                  <c:v>4.1399999999999997</c:v>
                </c:pt>
                <c:pt idx="119">
                  <c:v>4.1999999999999904</c:v>
                </c:pt>
                <c:pt idx="120">
                  <c:v>4.2166666666666597</c:v>
                </c:pt>
                <c:pt idx="121">
                  <c:v>4.2435</c:v>
                </c:pt>
                <c:pt idx="122">
                  <c:v>4.2856666666666596</c:v>
                </c:pt>
                <c:pt idx="123">
                  <c:v>4.3</c:v>
                </c:pt>
                <c:pt idx="124">
                  <c:v>4.3469999999999898</c:v>
                </c:pt>
                <c:pt idx="125">
                  <c:v>4.3999999999999897</c:v>
                </c:pt>
                <c:pt idx="126">
                  <c:v>4.4000000000000004</c:v>
                </c:pt>
                <c:pt idx="127">
                  <c:v>4.4504999999999999</c:v>
                </c:pt>
                <c:pt idx="128">
                  <c:v>4.5</c:v>
                </c:pt>
                <c:pt idx="129">
                  <c:v>4.5333333333333297</c:v>
                </c:pt>
                <c:pt idx="130">
                  <c:v>4.5539999999999896</c:v>
                </c:pt>
                <c:pt idx="131">
                  <c:v>4.5833333333333304</c:v>
                </c:pt>
                <c:pt idx="132">
                  <c:v>4.5999999999999996</c:v>
                </c:pt>
                <c:pt idx="133">
                  <c:v>4.6153333333333304</c:v>
                </c:pt>
                <c:pt idx="134">
                  <c:v>4.6574999999999998</c:v>
                </c:pt>
                <c:pt idx="135">
                  <c:v>4.7</c:v>
                </c:pt>
                <c:pt idx="136">
                  <c:v>4.7666666666666604</c:v>
                </c:pt>
                <c:pt idx="137">
                  <c:v>4.78016666666666</c:v>
                </c:pt>
                <c:pt idx="138">
                  <c:v>4.8</c:v>
                </c:pt>
                <c:pt idx="139">
                  <c:v>4.8</c:v>
                </c:pt>
                <c:pt idx="140">
                  <c:v>4.8644999999999996</c:v>
                </c:pt>
                <c:pt idx="141">
                  <c:v>4.9000000000000004</c:v>
                </c:pt>
                <c:pt idx="142">
                  <c:v>4.9450000000000003</c:v>
                </c:pt>
                <c:pt idx="143">
                  <c:v>4.95</c:v>
                </c:pt>
                <c:pt idx="144">
                  <c:v>5</c:v>
                </c:pt>
                <c:pt idx="145">
                  <c:v>5.0666666666666602</c:v>
                </c:pt>
                <c:pt idx="146">
                  <c:v>5.0714999999999897</c:v>
                </c:pt>
                <c:pt idx="147">
                  <c:v>5.0999999999999996</c:v>
                </c:pt>
                <c:pt idx="148">
                  <c:v>5.1098333333333299</c:v>
                </c:pt>
                <c:pt idx="149">
                  <c:v>5.1333333333333302</c:v>
                </c:pt>
                <c:pt idx="150">
                  <c:v>5.1749999999999998</c:v>
                </c:pt>
                <c:pt idx="151">
                  <c:v>5.2</c:v>
                </c:pt>
                <c:pt idx="152">
                  <c:v>5.2746666666666604</c:v>
                </c:pt>
                <c:pt idx="153">
                  <c:v>5.2785000000000002</c:v>
                </c:pt>
                <c:pt idx="154">
                  <c:v>5.3</c:v>
                </c:pt>
                <c:pt idx="155">
                  <c:v>5.3166666666666602</c:v>
                </c:pt>
                <c:pt idx="156">
                  <c:v>5.3333333333333304</c:v>
                </c:pt>
                <c:pt idx="157">
                  <c:v>5.3819999999999997</c:v>
                </c:pt>
                <c:pt idx="158">
                  <c:v>5.4</c:v>
                </c:pt>
                <c:pt idx="159">
                  <c:v>5.4394999999999998</c:v>
                </c:pt>
                <c:pt idx="160">
                  <c:v>5.4855</c:v>
                </c:pt>
                <c:pt idx="161">
                  <c:v>5.5</c:v>
                </c:pt>
                <c:pt idx="162">
                  <c:v>5.6</c:v>
                </c:pt>
                <c:pt idx="163">
                  <c:v>5.6043333333333303</c:v>
                </c:pt>
                <c:pt idx="164">
                  <c:v>5.68333333333333</c:v>
                </c:pt>
                <c:pt idx="165">
                  <c:v>5.6924999999999999</c:v>
                </c:pt>
                <c:pt idx="166">
                  <c:v>5.6999999999999904</c:v>
                </c:pt>
                <c:pt idx="167">
                  <c:v>5.7691666666666599</c:v>
                </c:pt>
                <c:pt idx="168">
                  <c:v>5.8</c:v>
                </c:pt>
                <c:pt idx="169">
                  <c:v>5.86666666666666</c:v>
                </c:pt>
                <c:pt idx="170">
                  <c:v>5.8994999999999997</c:v>
                </c:pt>
                <c:pt idx="171">
                  <c:v>5.8999999999999897</c:v>
                </c:pt>
                <c:pt idx="172">
                  <c:v>5.9340000000000002</c:v>
                </c:pt>
                <c:pt idx="173">
                  <c:v>6</c:v>
                </c:pt>
                <c:pt idx="174">
                  <c:v>6.0030000000000001</c:v>
                </c:pt>
                <c:pt idx="175">
                  <c:v>6.05</c:v>
                </c:pt>
                <c:pt idx="176">
                  <c:v>6.1</c:v>
                </c:pt>
                <c:pt idx="177">
                  <c:v>6.1064999999999996</c:v>
                </c:pt>
                <c:pt idx="178">
                  <c:v>6.2</c:v>
                </c:pt>
                <c:pt idx="179">
                  <c:v>6.2333333333333298</c:v>
                </c:pt>
                <c:pt idx="180">
                  <c:v>6.2636666666666603</c:v>
                </c:pt>
                <c:pt idx="181">
                  <c:v>6.3</c:v>
                </c:pt>
                <c:pt idx="182">
                  <c:v>6.3134999999999897</c:v>
                </c:pt>
                <c:pt idx="183">
                  <c:v>6.4</c:v>
                </c:pt>
                <c:pt idx="184">
                  <c:v>6.4166666666666599</c:v>
                </c:pt>
                <c:pt idx="185">
                  <c:v>6.4169999999999998</c:v>
                </c:pt>
                <c:pt idx="186">
                  <c:v>6.4284999999999997</c:v>
                </c:pt>
                <c:pt idx="187">
                  <c:v>6.5</c:v>
                </c:pt>
                <c:pt idx="188">
                  <c:v>6.5205000000000002</c:v>
                </c:pt>
                <c:pt idx="189">
                  <c:v>6.5933333333333302</c:v>
                </c:pt>
                <c:pt idx="190">
                  <c:v>6.6</c:v>
                </c:pt>
                <c:pt idx="191">
                  <c:v>6.6</c:v>
                </c:pt>
                <c:pt idx="192">
                  <c:v>6.7</c:v>
                </c:pt>
                <c:pt idx="193">
                  <c:v>6.7274999999999903</c:v>
                </c:pt>
                <c:pt idx="194">
                  <c:v>6.7581666666666598</c:v>
                </c:pt>
                <c:pt idx="195">
                  <c:v>6.7833333333333297</c:v>
                </c:pt>
                <c:pt idx="196">
                  <c:v>6.8310000000000004</c:v>
                </c:pt>
                <c:pt idx="197">
                  <c:v>6.8999999999999897</c:v>
                </c:pt>
                <c:pt idx="198">
                  <c:v>6.923</c:v>
                </c:pt>
                <c:pt idx="199">
                  <c:v>6.93333333333333</c:v>
                </c:pt>
                <c:pt idx="200">
                  <c:v>6.9344999999999999</c:v>
                </c:pt>
                <c:pt idx="201">
                  <c:v>6.9666666666666597</c:v>
                </c:pt>
                <c:pt idx="202">
                  <c:v>7</c:v>
                </c:pt>
                <c:pt idx="203">
                  <c:v>7.1</c:v>
                </c:pt>
                <c:pt idx="204">
                  <c:v>7.15</c:v>
                </c:pt>
                <c:pt idx="205">
                  <c:v>7.1999999999999904</c:v>
                </c:pt>
                <c:pt idx="206">
                  <c:v>7.2</c:v>
                </c:pt>
                <c:pt idx="207">
                  <c:v>7.2450000000000001</c:v>
                </c:pt>
                <c:pt idx="208">
                  <c:v>7.2526666666666602</c:v>
                </c:pt>
                <c:pt idx="209">
                  <c:v>7.2999999999999901</c:v>
                </c:pt>
                <c:pt idx="210">
                  <c:v>7.3333333333333304</c:v>
                </c:pt>
                <c:pt idx="211">
                  <c:v>7.3484999999999996</c:v>
                </c:pt>
                <c:pt idx="212">
                  <c:v>7.4175000000000004</c:v>
                </c:pt>
                <c:pt idx="213">
                  <c:v>7.452</c:v>
                </c:pt>
                <c:pt idx="214">
                  <c:v>7.4666666666666597</c:v>
                </c:pt>
                <c:pt idx="215">
                  <c:v>7.5</c:v>
                </c:pt>
                <c:pt idx="216">
                  <c:v>7.5166666666666604</c:v>
                </c:pt>
                <c:pt idx="217">
                  <c:v>7.5554999999999897</c:v>
                </c:pt>
                <c:pt idx="218">
                  <c:v>7.58233333333333</c:v>
                </c:pt>
                <c:pt idx="219">
                  <c:v>7.6</c:v>
                </c:pt>
                <c:pt idx="220">
                  <c:v>7.6999999999999904</c:v>
                </c:pt>
                <c:pt idx="221">
                  <c:v>7.7</c:v>
                </c:pt>
                <c:pt idx="222">
                  <c:v>7.7333333333333298</c:v>
                </c:pt>
                <c:pt idx="223">
                  <c:v>7.7471666666666597</c:v>
                </c:pt>
                <c:pt idx="224">
                  <c:v>7.7625000000000002</c:v>
                </c:pt>
                <c:pt idx="225">
                  <c:v>7.8</c:v>
                </c:pt>
                <c:pt idx="226">
                  <c:v>7.8659999999999997</c:v>
                </c:pt>
                <c:pt idx="227">
                  <c:v>7.8833333333333302</c:v>
                </c:pt>
                <c:pt idx="228">
                  <c:v>7.9119999999999999</c:v>
                </c:pt>
                <c:pt idx="229">
                  <c:v>7.9695</c:v>
                </c:pt>
                <c:pt idx="230">
                  <c:v>8</c:v>
                </c:pt>
                <c:pt idx="231">
                  <c:v>8.0666666666666593</c:v>
                </c:pt>
                <c:pt idx="232">
                  <c:v>8.0730000000000004</c:v>
                </c:pt>
                <c:pt idx="233">
                  <c:v>8.1</c:v>
                </c:pt>
                <c:pt idx="234">
                  <c:v>8.1764999999999901</c:v>
                </c:pt>
                <c:pt idx="235">
                  <c:v>8.1999999999999993</c:v>
                </c:pt>
                <c:pt idx="236">
                  <c:v>8.24166666666666</c:v>
                </c:pt>
                <c:pt idx="237">
                  <c:v>8.25</c:v>
                </c:pt>
                <c:pt idx="238">
                  <c:v>8.2666666666666604</c:v>
                </c:pt>
                <c:pt idx="239">
                  <c:v>8.2799999999999994</c:v>
                </c:pt>
                <c:pt idx="240">
                  <c:v>8.3000000000000007</c:v>
                </c:pt>
                <c:pt idx="241">
                  <c:v>8.3834999999999997</c:v>
                </c:pt>
                <c:pt idx="242">
                  <c:v>8.3999999999999897</c:v>
                </c:pt>
                <c:pt idx="243">
                  <c:v>8.4064999999999994</c:v>
                </c:pt>
                <c:pt idx="244">
                  <c:v>8.43333333333333</c:v>
                </c:pt>
                <c:pt idx="245">
                  <c:v>8.4870000000000001</c:v>
                </c:pt>
                <c:pt idx="246">
                  <c:v>8.5</c:v>
                </c:pt>
                <c:pt idx="247">
                  <c:v>8.5713333333333299</c:v>
                </c:pt>
                <c:pt idx="248">
                  <c:v>8.5905000000000005</c:v>
                </c:pt>
                <c:pt idx="249">
                  <c:v>8.61666666666666</c:v>
                </c:pt>
                <c:pt idx="250">
                  <c:v>8.6999999999999993</c:v>
                </c:pt>
                <c:pt idx="251">
                  <c:v>8.7974999999999994</c:v>
                </c:pt>
                <c:pt idx="252">
                  <c:v>8.7999999999999901</c:v>
                </c:pt>
                <c:pt idx="253">
                  <c:v>8.8000000000000007</c:v>
                </c:pt>
                <c:pt idx="254">
                  <c:v>8.9</c:v>
                </c:pt>
                <c:pt idx="255">
                  <c:v>8.9009999999999998</c:v>
                </c:pt>
                <c:pt idx="256">
                  <c:v>8.9833333333333307</c:v>
                </c:pt>
                <c:pt idx="257">
                  <c:v>9.0658333333333303</c:v>
                </c:pt>
                <c:pt idx="258">
                  <c:v>9.1</c:v>
                </c:pt>
                <c:pt idx="259">
                  <c:v>9.1079999999999899</c:v>
                </c:pt>
                <c:pt idx="260">
                  <c:v>9.1666666666666607</c:v>
                </c:pt>
                <c:pt idx="261">
                  <c:v>9.1999999999999993</c:v>
                </c:pt>
                <c:pt idx="262">
                  <c:v>9.2114999999999991</c:v>
                </c:pt>
                <c:pt idx="263">
                  <c:v>9.2306666666666608</c:v>
                </c:pt>
                <c:pt idx="264">
                  <c:v>9.3000000000000007</c:v>
                </c:pt>
                <c:pt idx="265">
                  <c:v>9.3149999999999995</c:v>
                </c:pt>
                <c:pt idx="266">
                  <c:v>9.3333333333333304</c:v>
                </c:pt>
                <c:pt idx="267">
                  <c:v>9.35</c:v>
                </c:pt>
                <c:pt idx="268">
                  <c:v>9.3955000000000002</c:v>
                </c:pt>
                <c:pt idx="269">
                  <c:v>9.4</c:v>
                </c:pt>
                <c:pt idx="270">
                  <c:v>9.4184999999999999</c:v>
                </c:pt>
                <c:pt idx="271">
                  <c:v>9.5333333333333297</c:v>
                </c:pt>
                <c:pt idx="272">
                  <c:v>9.5603333333333307</c:v>
                </c:pt>
                <c:pt idx="273">
                  <c:v>9.6</c:v>
                </c:pt>
                <c:pt idx="274">
                  <c:v>9.6255000000000006</c:v>
                </c:pt>
                <c:pt idx="275">
                  <c:v>9.6999999999999993</c:v>
                </c:pt>
                <c:pt idx="276">
                  <c:v>9.7166666666666597</c:v>
                </c:pt>
                <c:pt idx="277">
                  <c:v>9.7289999999999992</c:v>
                </c:pt>
                <c:pt idx="278">
                  <c:v>9.8000000000000007</c:v>
                </c:pt>
                <c:pt idx="279">
                  <c:v>9.86666666666666</c:v>
                </c:pt>
                <c:pt idx="280">
                  <c:v>9.89</c:v>
                </c:pt>
                <c:pt idx="281">
                  <c:v>9.8999999999999897</c:v>
                </c:pt>
                <c:pt idx="282">
                  <c:v>9.9</c:v>
                </c:pt>
                <c:pt idx="283">
                  <c:v>10</c:v>
                </c:pt>
                <c:pt idx="284">
                  <c:v>10.0395</c:v>
                </c:pt>
                <c:pt idx="285">
                  <c:v>10.0833333333333</c:v>
                </c:pt>
                <c:pt idx="286">
                  <c:v>10.1</c:v>
                </c:pt>
                <c:pt idx="287">
                  <c:v>10.133333333333301</c:v>
                </c:pt>
                <c:pt idx="288">
                  <c:v>10.199999999999999</c:v>
                </c:pt>
                <c:pt idx="289">
                  <c:v>10.219666666666599</c:v>
                </c:pt>
                <c:pt idx="290">
                  <c:v>10.2666666666666</c:v>
                </c:pt>
                <c:pt idx="291">
                  <c:v>10.299999999999899</c:v>
                </c:pt>
                <c:pt idx="292">
                  <c:v>10.35</c:v>
                </c:pt>
                <c:pt idx="293">
                  <c:v>10.4</c:v>
                </c:pt>
                <c:pt idx="294">
                  <c:v>10.45</c:v>
                </c:pt>
                <c:pt idx="295">
                  <c:v>10.4535</c:v>
                </c:pt>
                <c:pt idx="296">
                  <c:v>10.549333333333299</c:v>
                </c:pt>
                <c:pt idx="297">
                  <c:v>10.557</c:v>
                </c:pt>
                <c:pt idx="298">
                  <c:v>10.6</c:v>
                </c:pt>
                <c:pt idx="299">
                  <c:v>10.633333333333301</c:v>
                </c:pt>
                <c:pt idx="300">
                  <c:v>10.6604999999999</c:v>
                </c:pt>
                <c:pt idx="301">
                  <c:v>10.6666666666666</c:v>
                </c:pt>
                <c:pt idx="302">
                  <c:v>10.7141666666666</c:v>
                </c:pt>
                <c:pt idx="303">
                  <c:v>10.763999999999999</c:v>
                </c:pt>
                <c:pt idx="304">
                  <c:v>10.8</c:v>
                </c:pt>
                <c:pt idx="305">
                  <c:v>10.816666666666601</c:v>
                </c:pt>
                <c:pt idx="306">
                  <c:v>10.8675</c:v>
                </c:pt>
                <c:pt idx="307">
                  <c:v>10.879</c:v>
                </c:pt>
                <c:pt idx="308">
                  <c:v>10.9</c:v>
                </c:pt>
                <c:pt idx="309">
                  <c:v>10.9333333333333</c:v>
                </c:pt>
                <c:pt idx="310">
                  <c:v>10.971</c:v>
                </c:pt>
                <c:pt idx="311">
                  <c:v>11</c:v>
                </c:pt>
                <c:pt idx="312">
                  <c:v>11.0438333333333</c:v>
                </c:pt>
                <c:pt idx="313">
                  <c:v>11.1</c:v>
                </c:pt>
                <c:pt idx="314">
                  <c:v>11.178000000000001</c:v>
                </c:pt>
                <c:pt idx="315">
                  <c:v>11.1833333333333</c:v>
                </c:pt>
                <c:pt idx="316">
                  <c:v>11.2</c:v>
                </c:pt>
                <c:pt idx="317">
                  <c:v>11.2086666666666</c:v>
                </c:pt>
                <c:pt idx="318">
                  <c:v>11.281499999999999</c:v>
                </c:pt>
                <c:pt idx="319">
                  <c:v>11.3666666666666</c:v>
                </c:pt>
                <c:pt idx="320">
                  <c:v>11.3735</c:v>
                </c:pt>
                <c:pt idx="321">
                  <c:v>11.399999999999901</c:v>
                </c:pt>
                <c:pt idx="322">
                  <c:v>11.4885</c:v>
                </c:pt>
                <c:pt idx="323">
                  <c:v>11.5</c:v>
                </c:pt>
                <c:pt idx="324">
                  <c:v>11.55</c:v>
                </c:pt>
                <c:pt idx="325">
                  <c:v>11.592000000000001</c:v>
                </c:pt>
                <c:pt idx="326">
                  <c:v>11.6</c:v>
                </c:pt>
                <c:pt idx="327">
                  <c:v>11.695499999999999</c:v>
                </c:pt>
                <c:pt idx="328">
                  <c:v>11.7</c:v>
                </c:pt>
                <c:pt idx="329">
                  <c:v>11.703166666666601</c:v>
                </c:pt>
                <c:pt idx="330">
                  <c:v>11.733333333333301</c:v>
                </c:pt>
                <c:pt idx="331">
                  <c:v>11.799999999999899</c:v>
                </c:pt>
                <c:pt idx="332">
                  <c:v>11.868</c:v>
                </c:pt>
                <c:pt idx="333">
                  <c:v>11.9</c:v>
                </c:pt>
                <c:pt idx="334">
                  <c:v>11.9025</c:v>
                </c:pt>
                <c:pt idx="335">
                  <c:v>11.9166666666666</c:v>
                </c:pt>
                <c:pt idx="336">
                  <c:v>12</c:v>
                </c:pt>
                <c:pt idx="337">
                  <c:v>12.006</c:v>
                </c:pt>
                <c:pt idx="338">
                  <c:v>12.032833333333301</c:v>
                </c:pt>
                <c:pt idx="339">
                  <c:v>12.1</c:v>
                </c:pt>
                <c:pt idx="340">
                  <c:v>12.1</c:v>
                </c:pt>
                <c:pt idx="341">
                  <c:v>12.109499999999899</c:v>
                </c:pt>
                <c:pt idx="342">
                  <c:v>12.197666666666599</c:v>
                </c:pt>
                <c:pt idx="343">
                  <c:v>12.2</c:v>
                </c:pt>
                <c:pt idx="344">
                  <c:v>12.212999999999999</c:v>
                </c:pt>
                <c:pt idx="345">
                  <c:v>12.2666666666666</c:v>
                </c:pt>
                <c:pt idx="346">
                  <c:v>12.283333333333299</c:v>
                </c:pt>
                <c:pt idx="347">
                  <c:v>12.3165</c:v>
                </c:pt>
                <c:pt idx="348">
                  <c:v>12.362500000000001</c:v>
                </c:pt>
                <c:pt idx="349">
                  <c:v>12.42</c:v>
                </c:pt>
                <c:pt idx="350">
                  <c:v>12.466666666666599</c:v>
                </c:pt>
                <c:pt idx="351">
                  <c:v>12.5</c:v>
                </c:pt>
                <c:pt idx="352">
                  <c:v>12.5235</c:v>
                </c:pt>
                <c:pt idx="353">
                  <c:v>12.527333333333299</c:v>
                </c:pt>
                <c:pt idx="354">
                  <c:v>12.533333333333299</c:v>
                </c:pt>
                <c:pt idx="355">
                  <c:v>12.6</c:v>
                </c:pt>
                <c:pt idx="356">
                  <c:v>12.626999999999899</c:v>
                </c:pt>
                <c:pt idx="357">
                  <c:v>12.649999999999901</c:v>
                </c:pt>
                <c:pt idx="358">
                  <c:v>12.6921666666666</c:v>
                </c:pt>
                <c:pt idx="359">
                  <c:v>12.7</c:v>
                </c:pt>
                <c:pt idx="360">
                  <c:v>12.730499999999999</c:v>
                </c:pt>
                <c:pt idx="361">
                  <c:v>12.8333333333333</c:v>
                </c:pt>
                <c:pt idx="362">
                  <c:v>12.834</c:v>
                </c:pt>
                <c:pt idx="363">
                  <c:v>12.9375</c:v>
                </c:pt>
                <c:pt idx="364">
                  <c:v>13.0166666666666</c:v>
                </c:pt>
                <c:pt idx="365">
                  <c:v>13.0218333333333</c:v>
                </c:pt>
                <c:pt idx="366">
                  <c:v>13.066666666666601</c:v>
                </c:pt>
                <c:pt idx="367">
                  <c:v>13.144500000000001</c:v>
                </c:pt>
                <c:pt idx="368">
                  <c:v>13.1866666666666</c:v>
                </c:pt>
                <c:pt idx="369">
                  <c:v>13.2</c:v>
                </c:pt>
                <c:pt idx="370">
                  <c:v>13.3333333333333</c:v>
                </c:pt>
                <c:pt idx="371">
                  <c:v>13.3515</c:v>
                </c:pt>
                <c:pt idx="372">
                  <c:v>13.3515</c:v>
                </c:pt>
                <c:pt idx="373">
                  <c:v>13.383333333333301</c:v>
                </c:pt>
                <c:pt idx="374">
                  <c:v>13.454999999999901</c:v>
                </c:pt>
                <c:pt idx="375">
                  <c:v>13.5163333333333</c:v>
                </c:pt>
                <c:pt idx="376">
                  <c:v>13.558499999999899</c:v>
                </c:pt>
                <c:pt idx="377">
                  <c:v>13.566666666666601</c:v>
                </c:pt>
                <c:pt idx="378">
                  <c:v>13.6</c:v>
                </c:pt>
                <c:pt idx="379">
                  <c:v>13.662000000000001</c:v>
                </c:pt>
                <c:pt idx="380">
                  <c:v>13.6811666666666</c:v>
                </c:pt>
                <c:pt idx="381">
                  <c:v>13.75</c:v>
                </c:pt>
                <c:pt idx="382">
                  <c:v>13.765499999999999</c:v>
                </c:pt>
                <c:pt idx="383">
                  <c:v>13.846</c:v>
                </c:pt>
                <c:pt idx="384">
                  <c:v>13.8666666666666</c:v>
                </c:pt>
                <c:pt idx="385">
                  <c:v>13.869</c:v>
                </c:pt>
                <c:pt idx="386">
                  <c:v>13.9333333333333</c:v>
                </c:pt>
                <c:pt idx="387">
                  <c:v>13.9725</c:v>
                </c:pt>
                <c:pt idx="388">
                  <c:v>14.075999999999899</c:v>
                </c:pt>
                <c:pt idx="389">
                  <c:v>14.1166666666666</c:v>
                </c:pt>
                <c:pt idx="390">
                  <c:v>14.133333333333301</c:v>
                </c:pt>
                <c:pt idx="391">
                  <c:v>14.175666666666601</c:v>
                </c:pt>
                <c:pt idx="392">
                  <c:v>14.282999999999999</c:v>
                </c:pt>
                <c:pt idx="393">
                  <c:v>14.3</c:v>
                </c:pt>
                <c:pt idx="394">
                  <c:v>14.3405</c:v>
                </c:pt>
                <c:pt idx="395">
                  <c:v>14.3865</c:v>
                </c:pt>
                <c:pt idx="396">
                  <c:v>14.4</c:v>
                </c:pt>
                <c:pt idx="397">
                  <c:v>14.483333333333301</c:v>
                </c:pt>
                <c:pt idx="398">
                  <c:v>14.49</c:v>
                </c:pt>
                <c:pt idx="399">
                  <c:v>14.505333333333301</c:v>
                </c:pt>
                <c:pt idx="400">
                  <c:v>14.6666666666666</c:v>
                </c:pt>
                <c:pt idx="401">
                  <c:v>14.670166666666599</c:v>
                </c:pt>
                <c:pt idx="402">
                  <c:v>14.696999999999999</c:v>
                </c:pt>
                <c:pt idx="403">
                  <c:v>14.835000000000001</c:v>
                </c:pt>
                <c:pt idx="404">
                  <c:v>14.85</c:v>
                </c:pt>
                <c:pt idx="405">
                  <c:v>14.904</c:v>
                </c:pt>
                <c:pt idx="406">
                  <c:v>14.999833333333299</c:v>
                </c:pt>
                <c:pt idx="407">
                  <c:v>15.007499999999901</c:v>
                </c:pt>
                <c:pt idx="408">
                  <c:v>15.033333333333299</c:v>
                </c:pt>
                <c:pt idx="409">
                  <c:v>15.110999999999899</c:v>
                </c:pt>
                <c:pt idx="410">
                  <c:v>15.1646666666666</c:v>
                </c:pt>
                <c:pt idx="411">
                  <c:v>15.2</c:v>
                </c:pt>
                <c:pt idx="412">
                  <c:v>15.214499999999999</c:v>
                </c:pt>
                <c:pt idx="413">
                  <c:v>15.216666666666599</c:v>
                </c:pt>
                <c:pt idx="414">
                  <c:v>15.466666666666599</c:v>
                </c:pt>
                <c:pt idx="415">
                  <c:v>15.4943333333333</c:v>
                </c:pt>
                <c:pt idx="416">
                  <c:v>15.733333333333301</c:v>
                </c:pt>
                <c:pt idx="417">
                  <c:v>15.824</c:v>
                </c:pt>
                <c:pt idx="418">
                  <c:v>15.9888333333333</c:v>
                </c:pt>
                <c:pt idx="419">
                  <c:v>16.153666666666599</c:v>
                </c:pt>
                <c:pt idx="420">
                  <c:v>16.266666666666602</c:v>
                </c:pt>
                <c:pt idx="421">
                  <c:v>16.3185</c:v>
                </c:pt>
                <c:pt idx="422">
                  <c:v>16.483333333333299</c:v>
                </c:pt>
                <c:pt idx="423">
                  <c:v>16.533333333333299</c:v>
                </c:pt>
                <c:pt idx="424">
                  <c:v>16.648166666666601</c:v>
                </c:pt>
                <c:pt idx="425">
                  <c:v>16.8</c:v>
                </c:pt>
                <c:pt idx="426">
                  <c:v>16.812999999999999</c:v>
                </c:pt>
                <c:pt idx="427">
                  <c:v>16.977833333333301</c:v>
                </c:pt>
                <c:pt idx="428">
                  <c:v>17.066666666666599</c:v>
                </c:pt>
                <c:pt idx="429">
                  <c:v>17.142666666666599</c:v>
                </c:pt>
                <c:pt idx="430">
                  <c:v>17.307500000000001</c:v>
                </c:pt>
                <c:pt idx="431">
                  <c:v>17.3333333333333</c:v>
                </c:pt>
                <c:pt idx="432">
                  <c:v>17.4723333333333</c:v>
                </c:pt>
                <c:pt idx="433">
                  <c:v>17.600000000000001</c:v>
                </c:pt>
                <c:pt idx="434">
                  <c:v>17.637166666666602</c:v>
                </c:pt>
                <c:pt idx="435">
                  <c:v>17.802</c:v>
                </c:pt>
                <c:pt idx="436">
                  <c:v>17.8666666666666</c:v>
                </c:pt>
                <c:pt idx="437">
                  <c:v>18.1316666666666</c:v>
                </c:pt>
                <c:pt idx="438">
                  <c:v>18.133333333333301</c:v>
                </c:pt>
                <c:pt idx="439">
                  <c:v>18.296500000000002</c:v>
                </c:pt>
                <c:pt idx="440">
                  <c:v>18.399999999999999</c:v>
                </c:pt>
                <c:pt idx="441">
                  <c:v>18.4613333333333</c:v>
                </c:pt>
                <c:pt idx="442">
                  <c:v>18.626166666666599</c:v>
                </c:pt>
                <c:pt idx="443">
                  <c:v>18.791</c:v>
                </c:pt>
                <c:pt idx="444">
                  <c:v>18.933333333333302</c:v>
                </c:pt>
                <c:pt idx="445">
                  <c:v>19.120666666666601</c:v>
                </c:pt>
                <c:pt idx="446">
                  <c:v>19.2</c:v>
                </c:pt>
                <c:pt idx="447">
                  <c:v>19.450333333333301</c:v>
                </c:pt>
                <c:pt idx="448">
                  <c:v>19.466666666666601</c:v>
                </c:pt>
                <c:pt idx="449">
                  <c:v>19.733333333333299</c:v>
                </c:pt>
                <c:pt idx="450">
                  <c:v>19.78</c:v>
                </c:pt>
                <c:pt idx="451">
                  <c:v>20.109666666666602</c:v>
                </c:pt>
                <c:pt idx="452">
                  <c:v>20.266666666666602</c:v>
                </c:pt>
                <c:pt idx="453">
                  <c:v>20.439333333333298</c:v>
                </c:pt>
                <c:pt idx="454">
                  <c:v>20.533333333333299</c:v>
                </c:pt>
                <c:pt idx="455">
                  <c:v>20.8</c:v>
                </c:pt>
                <c:pt idx="456">
                  <c:v>21.066666666666599</c:v>
                </c:pt>
                <c:pt idx="457">
                  <c:v>21.098666666666599</c:v>
                </c:pt>
                <c:pt idx="458">
                  <c:v>21.3333333333333</c:v>
                </c:pt>
                <c:pt idx="459">
                  <c:v>21.428333333333299</c:v>
                </c:pt>
                <c:pt idx="460">
                  <c:v>21.6</c:v>
                </c:pt>
                <c:pt idx="461">
                  <c:v>21.757999999999999</c:v>
                </c:pt>
                <c:pt idx="462">
                  <c:v>21.8666666666666</c:v>
                </c:pt>
                <c:pt idx="463">
                  <c:v>22.0876666666666</c:v>
                </c:pt>
                <c:pt idx="464">
                  <c:v>22.6666666666666</c:v>
                </c:pt>
                <c:pt idx="465">
                  <c:v>22.747</c:v>
                </c:pt>
                <c:pt idx="466">
                  <c:v>22.933333333333302</c:v>
                </c:pt>
                <c:pt idx="467">
                  <c:v>23.0766666666666</c:v>
                </c:pt>
                <c:pt idx="468">
                  <c:v>23.2</c:v>
                </c:pt>
                <c:pt idx="469">
                  <c:v>23.466666666666601</c:v>
                </c:pt>
                <c:pt idx="470">
                  <c:v>24</c:v>
                </c:pt>
                <c:pt idx="471">
                  <c:v>24.065666666666601</c:v>
                </c:pt>
                <c:pt idx="472">
                  <c:v>24.266666666666602</c:v>
                </c:pt>
                <c:pt idx="473">
                  <c:v>24.395333333333301</c:v>
                </c:pt>
                <c:pt idx="474">
                  <c:v>24.533333333333299</c:v>
                </c:pt>
                <c:pt idx="475">
                  <c:v>24.8</c:v>
                </c:pt>
                <c:pt idx="476">
                  <c:v>25.054666666666598</c:v>
                </c:pt>
                <c:pt idx="477">
                  <c:v>25.066666666666599</c:v>
                </c:pt>
                <c:pt idx="478">
                  <c:v>25.384333333333299</c:v>
                </c:pt>
                <c:pt idx="479">
                  <c:v>25.713999999999999</c:v>
                </c:pt>
                <c:pt idx="480">
                  <c:v>26.043666666666599</c:v>
                </c:pt>
                <c:pt idx="481">
                  <c:v>26.702999999999999</c:v>
                </c:pt>
                <c:pt idx="482">
                  <c:v>27.0326666666666</c:v>
                </c:pt>
                <c:pt idx="483">
                  <c:v>27.3623333333333</c:v>
                </c:pt>
                <c:pt idx="484">
                  <c:v>27.692</c:v>
                </c:pt>
                <c:pt idx="485">
                  <c:v>28.351333333333301</c:v>
                </c:pt>
                <c:pt idx="486">
                  <c:v>29.010666666666602</c:v>
                </c:pt>
                <c:pt idx="487">
                  <c:v>29.67</c:v>
                </c:pt>
                <c:pt idx="488">
                  <c:v>30.658999999999999</c:v>
                </c:pt>
                <c:pt idx="489">
                  <c:v>30.9886666666666</c:v>
                </c:pt>
                <c:pt idx="490">
                  <c:v>31.648</c:v>
                </c:pt>
                <c:pt idx="491">
                  <c:v>31.9776666666666</c:v>
                </c:pt>
                <c:pt idx="492">
                  <c:v>32.307333333333297</c:v>
                </c:pt>
                <c:pt idx="493">
                  <c:v>33.296333333333301</c:v>
                </c:pt>
                <c:pt idx="494">
                  <c:v>33.625999999999998</c:v>
                </c:pt>
                <c:pt idx="495">
                  <c:v>34.615000000000002</c:v>
                </c:pt>
                <c:pt idx="496">
                  <c:v>34.944666666666599</c:v>
                </c:pt>
                <c:pt idx="497">
                  <c:v>35.274333333333303</c:v>
                </c:pt>
                <c:pt idx="498">
                  <c:v>35.603999999999999</c:v>
                </c:pt>
                <c:pt idx="499">
                  <c:v>35.933666666666603</c:v>
                </c:pt>
                <c:pt idx="500">
                  <c:v>36.2633333333333</c:v>
                </c:pt>
                <c:pt idx="501">
                  <c:v>36.593000000000004</c:v>
                </c:pt>
                <c:pt idx="502">
                  <c:v>36.922666666666601</c:v>
                </c:pt>
                <c:pt idx="503">
                  <c:v>37.252333333333297</c:v>
                </c:pt>
                <c:pt idx="504">
                  <c:v>37.582000000000001</c:v>
                </c:pt>
                <c:pt idx="505">
                  <c:v>38.241333333333301</c:v>
                </c:pt>
                <c:pt idx="506">
                  <c:v>38.570999999999998</c:v>
                </c:pt>
                <c:pt idx="507">
                  <c:v>39.230333333333299</c:v>
                </c:pt>
                <c:pt idx="508">
                  <c:v>39.56</c:v>
                </c:pt>
                <c:pt idx="509">
                  <c:v>39.889666666666599</c:v>
                </c:pt>
                <c:pt idx="510">
                  <c:v>40.219333333333303</c:v>
                </c:pt>
                <c:pt idx="511">
                  <c:v>40.878666666666597</c:v>
                </c:pt>
                <c:pt idx="512">
                  <c:v>41.2083333333333</c:v>
                </c:pt>
                <c:pt idx="513">
                  <c:v>41.537999999999997</c:v>
                </c:pt>
                <c:pt idx="514">
                  <c:v>41.867666666666601</c:v>
                </c:pt>
                <c:pt idx="515">
                  <c:v>42.197333333333297</c:v>
                </c:pt>
                <c:pt idx="516">
                  <c:v>42.527000000000001</c:v>
                </c:pt>
                <c:pt idx="517">
                  <c:v>42.856666666666598</c:v>
                </c:pt>
                <c:pt idx="518">
                  <c:v>43.186333333333302</c:v>
                </c:pt>
                <c:pt idx="519">
                  <c:v>43.515999999999998</c:v>
                </c:pt>
                <c:pt idx="520">
                  <c:v>44.175333333333299</c:v>
                </c:pt>
                <c:pt idx="521">
                  <c:v>44.505000000000003</c:v>
                </c:pt>
                <c:pt idx="522">
                  <c:v>45.164333333333303</c:v>
                </c:pt>
                <c:pt idx="523">
                  <c:v>45.494</c:v>
                </c:pt>
                <c:pt idx="524">
                  <c:v>45.823666666666597</c:v>
                </c:pt>
                <c:pt idx="525">
                  <c:v>46.1533333333333</c:v>
                </c:pt>
                <c:pt idx="526">
                  <c:v>46.482999999999997</c:v>
                </c:pt>
                <c:pt idx="527">
                  <c:v>46.812666666666601</c:v>
                </c:pt>
                <c:pt idx="528">
                  <c:v>47.142333333333298</c:v>
                </c:pt>
                <c:pt idx="529">
                  <c:v>47.801666666666598</c:v>
                </c:pt>
                <c:pt idx="530">
                  <c:v>48.131333333333302</c:v>
                </c:pt>
                <c:pt idx="531">
                  <c:v>48.460999999999999</c:v>
                </c:pt>
                <c:pt idx="532">
                  <c:v>48.790666666666603</c:v>
                </c:pt>
                <c:pt idx="533">
                  <c:v>49.120333333333299</c:v>
                </c:pt>
                <c:pt idx="534">
                  <c:v>49.45</c:v>
                </c:pt>
                <c:pt idx="535">
                  <c:v>49.7796666666666</c:v>
                </c:pt>
                <c:pt idx="536">
                  <c:v>50.109333333333304</c:v>
                </c:pt>
                <c:pt idx="537">
                  <c:v>50.439</c:v>
                </c:pt>
                <c:pt idx="538">
                  <c:v>50.768666666666597</c:v>
                </c:pt>
                <c:pt idx="539">
                  <c:v>51.098333333333301</c:v>
                </c:pt>
                <c:pt idx="540">
                  <c:v>51.427999999999997</c:v>
                </c:pt>
                <c:pt idx="541">
                  <c:v>51.757666666666601</c:v>
                </c:pt>
                <c:pt idx="542">
                  <c:v>52.087333333333298</c:v>
                </c:pt>
                <c:pt idx="543">
                  <c:v>52.417000000000002</c:v>
                </c:pt>
                <c:pt idx="544">
                  <c:v>52.746666666666599</c:v>
                </c:pt>
                <c:pt idx="545">
                  <c:v>53.076333333333302</c:v>
                </c:pt>
                <c:pt idx="546">
                  <c:v>53.405999999999999</c:v>
                </c:pt>
                <c:pt idx="547">
                  <c:v>53.735666666666603</c:v>
                </c:pt>
                <c:pt idx="548">
                  <c:v>54.065333333333299</c:v>
                </c:pt>
                <c:pt idx="549">
                  <c:v>54.395000000000003</c:v>
                </c:pt>
                <c:pt idx="550">
                  <c:v>55.054333333333297</c:v>
                </c:pt>
                <c:pt idx="551">
                  <c:v>55.713666666666597</c:v>
                </c:pt>
                <c:pt idx="552">
                  <c:v>56.043333333333301</c:v>
                </c:pt>
              </c:numCache>
            </c:numRef>
          </c:xVal>
          <c:yVal>
            <c:numRef>
              <c:f>'VeriWeb Pay'!$I$2:$I$554</c:f>
              <c:numCache>
                <c:formatCode>General</c:formatCode>
                <c:ptCount val="553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13</c:v>
                </c:pt>
                <c:pt idx="31">
                  <c:v>13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13</c:v>
                </c:pt>
                <c:pt idx="36">
                  <c:v>13</c:v>
                </c:pt>
                <c:pt idx="37">
                  <c:v>13</c:v>
                </c:pt>
                <c:pt idx="38">
                  <c:v>13</c:v>
                </c:pt>
                <c:pt idx="39">
                  <c:v>13</c:v>
                </c:pt>
                <c:pt idx="40">
                  <c:v>13</c:v>
                </c:pt>
                <c:pt idx="41">
                  <c:v>13</c:v>
                </c:pt>
                <c:pt idx="42">
                  <c:v>13</c:v>
                </c:pt>
                <c:pt idx="43">
                  <c:v>13</c:v>
                </c:pt>
                <c:pt idx="44">
                  <c:v>13</c:v>
                </c:pt>
                <c:pt idx="45">
                  <c:v>13</c:v>
                </c:pt>
                <c:pt idx="46">
                  <c:v>13</c:v>
                </c:pt>
                <c:pt idx="47">
                  <c:v>13</c:v>
                </c:pt>
                <c:pt idx="48">
                  <c:v>13</c:v>
                </c:pt>
                <c:pt idx="49">
                  <c:v>13</c:v>
                </c:pt>
                <c:pt idx="50">
                  <c:v>13</c:v>
                </c:pt>
                <c:pt idx="51">
                  <c:v>13</c:v>
                </c:pt>
                <c:pt idx="52">
                  <c:v>13</c:v>
                </c:pt>
                <c:pt idx="53">
                  <c:v>13</c:v>
                </c:pt>
                <c:pt idx="54">
                  <c:v>13</c:v>
                </c:pt>
                <c:pt idx="55">
                  <c:v>13</c:v>
                </c:pt>
                <c:pt idx="56">
                  <c:v>13</c:v>
                </c:pt>
                <c:pt idx="57">
                  <c:v>13</c:v>
                </c:pt>
                <c:pt idx="58">
                  <c:v>13</c:v>
                </c:pt>
                <c:pt idx="59">
                  <c:v>13</c:v>
                </c:pt>
                <c:pt idx="60">
                  <c:v>13</c:v>
                </c:pt>
                <c:pt idx="61">
                  <c:v>13</c:v>
                </c:pt>
                <c:pt idx="62">
                  <c:v>13</c:v>
                </c:pt>
                <c:pt idx="63">
                  <c:v>13</c:v>
                </c:pt>
                <c:pt idx="64">
                  <c:v>13</c:v>
                </c:pt>
                <c:pt idx="65">
                  <c:v>19</c:v>
                </c:pt>
                <c:pt idx="66">
                  <c:v>19</c:v>
                </c:pt>
                <c:pt idx="67">
                  <c:v>19</c:v>
                </c:pt>
                <c:pt idx="68">
                  <c:v>19</c:v>
                </c:pt>
                <c:pt idx="69">
                  <c:v>19</c:v>
                </c:pt>
                <c:pt idx="70">
                  <c:v>19</c:v>
                </c:pt>
                <c:pt idx="71">
                  <c:v>19</c:v>
                </c:pt>
                <c:pt idx="72">
                  <c:v>19</c:v>
                </c:pt>
                <c:pt idx="73">
                  <c:v>19</c:v>
                </c:pt>
                <c:pt idx="74">
                  <c:v>19</c:v>
                </c:pt>
                <c:pt idx="75">
                  <c:v>19</c:v>
                </c:pt>
                <c:pt idx="76">
                  <c:v>19</c:v>
                </c:pt>
                <c:pt idx="77">
                  <c:v>19</c:v>
                </c:pt>
                <c:pt idx="78">
                  <c:v>19</c:v>
                </c:pt>
                <c:pt idx="79">
                  <c:v>19</c:v>
                </c:pt>
                <c:pt idx="80">
                  <c:v>19</c:v>
                </c:pt>
                <c:pt idx="81">
                  <c:v>19</c:v>
                </c:pt>
                <c:pt idx="82">
                  <c:v>19</c:v>
                </c:pt>
                <c:pt idx="83">
                  <c:v>19</c:v>
                </c:pt>
                <c:pt idx="84">
                  <c:v>19</c:v>
                </c:pt>
                <c:pt idx="85">
                  <c:v>24</c:v>
                </c:pt>
                <c:pt idx="86">
                  <c:v>24</c:v>
                </c:pt>
                <c:pt idx="87">
                  <c:v>24</c:v>
                </c:pt>
                <c:pt idx="88">
                  <c:v>24</c:v>
                </c:pt>
                <c:pt idx="89">
                  <c:v>24</c:v>
                </c:pt>
                <c:pt idx="90">
                  <c:v>24</c:v>
                </c:pt>
                <c:pt idx="91">
                  <c:v>24</c:v>
                </c:pt>
                <c:pt idx="92">
                  <c:v>24</c:v>
                </c:pt>
                <c:pt idx="93">
                  <c:v>24</c:v>
                </c:pt>
                <c:pt idx="94">
                  <c:v>24</c:v>
                </c:pt>
                <c:pt idx="95">
                  <c:v>24</c:v>
                </c:pt>
                <c:pt idx="96">
                  <c:v>24</c:v>
                </c:pt>
                <c:pt idx="97">
                  <c:v>24</c:v>
                </c:pt>
                <c:pt idx="98">
                  <c:v>24</c:v>
                </c:pt>
                <c:pt idx="99">
                  <c:v>24</c:v>
                </c:pt>
                <c:pt idx="100">
                  <c:v>24</c:v>
                </c:pt>
                <c:pt idx="101">
                  <c:v>24</c:v>
                </c:pt>
                <c:pt idx="102">
                  <c:v>24</c:v>
                </c:pt>
                <c:pt idx="103">
                  <c:v>24</c:v>
                </c:pt>
                <c:pt idx="104">
                  <c:v>24</c:v>
                </c:pt>
                <c:pt idx="105">
                  <c:v>24</c:v>
                </c:pt>
                <c:pt idx="106">
                  <c:v>24</c:v>
                </c:pt>
                <c:pt idx="107">
                  <c:v>24</c:v>
                </c:pt>
                <c:pt idx="108">
                  <c:v>24</c:v>
                </c:pt>
                <c:pt idx="109">
                  <c:v>24</c:v>
                </c:pt>
                <c:pt idx="110">
                  <c:v>24</c:v>
                </c:pt>
                <c:pt idx="111">
                  <c:v>24</c:v>
                </c:pt>
                <c:pt idx="112">
                  <c:v>24</c:v>
                </c:pt>
                <c:pt idx="113">
                  <c:v>24</c:v>
                </c:pt>
                <c:pt idx="114">
                  <c:v>24</c:v>
                </c:pt>
                <c:pt idx="115">
                  <c:v>24</c:v>
                </c:pt>
                <c:pt idx="116">
                  <c:v>24</c:v>
                </c:pt>
                <c:pt idx="117">
                  <c:v>24</c:v>
                </c:pt>
                <c:pt idx="118">
                  <c:v>24</c:v>
                </c:pt>
                <c:pt idx="119">
                  <c:v>24</c:v>
                </c:pt>
                <c:pt idx="120">
                  <c:v>24</c:v>
                </c:pt>
                <c:pt idx="121">
                  <c:v>24</c:v>
                </c:pt>
                <c:pt idx="122">
                  <c:v>24</c:v>
                </c:pt>
                <c:pt idx="123">
                  <c:v>24</c:v>
                </c:pt>
                <c:pt idx="124">
                  <c:v>24</c:v>
                </c:pt>
                <c:pt idx="125">
                  <c:v>24</c:v>
                </c:pt>
                <c:pt idx="126">
                  <c:v>24</c:v>
                </c:pt>
                <c:pt idx="127">
                  <c:v>24</c:v>
                </c:pt>
                <c:pt idx="128">
                  <c:v>24</c:v>
                </c:pt>
                <c:pt idx="129">
                  <c:v>24</c:v>
                </c:pt>
                <c:pt idx="130">
                  <c:v>24</c:v>
                </c:pt>
                <c:pt idx="131">
                  <c:v>24</c:v>
                </c:pt>
                <c:pt idx="132">
                  <c:v>24</c:v>
                </c:pt>
                <c:pt idx="133">
                  <c:v>26</c:v>
                </c:pt>
                <c:pt idx="134">
                  <c:v>26</c:v>
                </c:pt>
                <c:pt idx="135">
                  <c:v>26</c:v>
                </c:pt>
                <c:pt idx="136">
                  <c:v>26</c:v>
                </c:pt>
                <c:pt idx="137">
                  <c:v>26</c:v>
                </c:pt>
                <c:pt idx="138">
                  <c:v>26</c:v>
                </c:pt>
                <c:pt idx="139">
                  <c:v>26</c:v>
                </c:pt>
                <c:pt idx="140">
                  <c:v>26</c:v>
                </c:pt>
                <c:pt idx="141">
                  <c:v>26</c:v>
                </c:pt>
                <c:pt idx="142">
                  <c:v>26</c:v>
                </c:pt>
                <c:pt idx="143">
                  <c:v>26</c:v>
                </c:pt>
                <c:pt idx="144">
                  <c:v>26</c:v>
                </c:pt>
                <c:pt idx="145">
                  <c:v>26</c:v>
                </c:pt>
                <c:pt idx="146">
                  <c:v>26</c:v>
                </c:pt>
                <c:pt idx="147">
                  <c:v>26</c:v>
                </c:pt>
                <c:pt idx="148">
                  <c:v>26</c:v>
                </c:pt>
                <c:pt idx="149">
                  <c:v>26</c:v>
                </c:pt>
                <c:pt idx="150">
                  <c:v>26</c:v>
                </c:pt>
                <c:pt idx="151">
                  <c:v>26</c:v>
                </c:pt>
                <c:pt idx="152">
                  <c:v>26</c:v>
                </c:pt>
                <c:pt idx="153">
                  <c:v>26</c:v>
                </c:pt>
                <c:pt idx="154">
                  <c:v>26</c:v>
                </c:pt>
                <c:pt idx="155">
                  <c:v>26</c:v>
                </c:pt>
                <c:pt idx="156">
                  <c:v>26</c:v>
                </c:pt>
                <c:pt idx="157">
                  <c:v>26</c:v>
                </c:pt>
                <c:pt idx="158">
                  <c:v>26</c:v>
                </c:pt>
                <c:pt idx="159">
                  <c:v>26</c:v>
                </c:pt>
                <c:pt idx="160">
                  <c:v>26</c:v>
                </c:pt>
                <c:pt idx="161">
                  <c:v>26</c:v>
                </c:pt>
                <c:pt idx="162">
                  <c:v>26</c:v>
                </c:pt>
                <c:pt idx="163">
                  <c:v>25</c:v>
                </c:pt>
                <c:pt idx="164">
                  <c:v>25</c:v>
                </c:pt>
                <c:pt idx="165">
                  <c:v>25</c:v>
                </c:pt>
                <c:pt idx="166">
                  <c:v>25</c:v>
                </c:pt>
                <c:pt idx="167">
                  <c:v>25</c:v>
                </c:pt>
                <c:pt idx="168">
                  <c:v>25</c:v>
                </c:pt>
                <c:pt idx="169">
                  <c:v>25</c:v>
                </c:pt>
                <c:pt idx="170">
                  <c:v>25</c:v>
                </c:pt>
                <c:pt idx="171">
                  <c:v>25</c:v>
                </c:pt>
                <c:pt idx="172">
                  <c:v>25</c:v>
                </c:pt>
                <c:pt idx="173">
                  <c:v>25</c:v>
                </c:pt>
                <c:pt idx="174">
                  <c:v>25</c:v>
                </c:pt>
                <c:pt idx="175">
                  <c:v>25</c:v>
                </c:pt>
                <c:pt idx="176">
                  <c:v>25</c:v>
                </c:pt>
                <c:pt idx="177">
                  <c:v>25</c:v>
                </c:pt>
                <c:pt idx="178">
                  <c:v>25</c:v>
                </c:pt>
                <c:pt idx="179">
                  <c:v>25</c:v>
                </c:pt>
                <c:pt idx="180">
                  <c:v>22</c:v>
                </c:pt>
                <c:pt idx="181">
                  <c:v>22</c:v>
                </c:pt>
                <c:pt idx="182">
                  <c:v>22</c:v>
                </c:pt>
                <c:pt idx="183">
                  <c:v>22</c:v>
                </c:pt>
                <c:pt idx="184">
                  <c:v>22</c:v>
                </c:pt>
                <c:pt idx="185">
                  <c:v>22</c:v>
                </c:pt>
                <c:pt idx="186">
                  <c:v>22</c:v>
                </c:pt>
                <c:pt idx="187">
                  <c:v>22</c:v>
                </c:pt>
                <c:pt idx="188">
                  <c:v>22</c:v>
                </c:pt>
                <c:pt idx="189">
                  <c:v>22</c:v>
                </c:pt>
                <c:pt idx="190">
                  <c:v>22</c:v>
                </c:pt>
                <c:pt idx="191">
                  <c:v>22</c:v>
                </c:pt>
                <c:pt idx="192">
                  <c:v>22</c:v>
                </c:pt>
                <c:pt idx="193">
                  <c:v>22</c:v>
                </c:pt>
                <c:pt idx="194">
                  <c:v>22</c:v>
                </c:pt>
                <c:pt idx="195">
                  <c:v>22</c:v>
                </c:pt>
                <c:pt idx="196">
                  <c:v>22</c:v>
                </c:pt>
                <c:pt idx="197">
                  <c:v>22</c:v>
                </c:pt>
                <c:pt idx="198">
                  <c:v>22</c:v>
                </c:pt>
                <c:pt idx="199">
                  <c:v>22</c:v>
                </c:pt>
                <c:pt idx="200">
                  <c:v>22</c:v>
                </c:pt>
                <c:pt idx="201">
                  <c:v>22</c:v>
                </c:pt>
                <c:pt idx="202">
                  <c:v>22</c:v>
                </c:pt>
                <c:pt idx="203">
                  <c:v>22</c:v>
                </c:pt>
                <c:pt idx="204">
                  <c:v>22</c:v>
                </c:pt>
                <c:pt idx="205">
                  <c:v>22</c:v>
                </c:pt>
                <c:pt idx="206">
                  <c:v>22</c:v>
                </c:pt>
                <c:pt idx="207">
                  <c:v>22</c:v>
                </c:pt>
                <c:pt idx="208">
                  <c:v>24</c:v>
                </c:pt>
                <c:pt idx="209">
                  <c:v>24</c:v>
                </c:pt>
                <c:pt idx="210">
                  <c:v>24</c:v>
                </c:pt>
                <c:pt idx="211">
                  <c:v>24</c:v>
                </c:pt>
                <c:pt idx="212">
                  <c:v>24</c:v>
                </c:pt>
                <c:pt idx="213">
                  <c:v>24</c:v>
                </c:pt>
                <c:pt idx="214">
                  <c:v>24</c:v>
                </c:pt>
                <c:pt idx="215">
                  <c:v>24</c:v>
                </c:pt>
                <c:pt idx="216">
                  <c:v>24</c:v>
                </c:pt>
                <c:pt idx="217">
                  <c:v>24</c:v>
                </c:pt>
                <c:pt idx="218">
                  <c:v>24</c:v>
                </c:pt>
                <c:pt idx="219">
                  <c:v>24</c:v>
                </c:pt>
                <c:pt idx="220">
                  <c:v>24</c:v>
                </c:pt>
                <c:pt idx="221">
                  <c:v>24</c:v>
                </c:pt>
                <c:pt idx="222">
                  <c:v>24</c:v>
                </c:pt>
                <c:pt idx="223">
                  <c:v>24</c:v>
                </c:pt>
                <c:pt idx="224">
                  <c:v>24</c:v>
                </c:pt>
                <c:pt idx="225">
                  <c:v>24</c:v>
                </c:pt>
                <c:pt idx="226">
                  <c:v>24</c:v>
                </c:pt>
                <c:pt idx="227">
                  <c:v>24</c:v>
                </c:pt>
                <c:pt idx="228">
                  <c:v>24</c:v>
                </c:pt>
                <c:pt idx="229">
                  <c:v>24</c:v>
                </c:pt>
                <c:pt idx="230">
                  <c:v>24</c:v>
                </c:pt>
                <c:pt idx="231">
                  <c:v>24</c:v>
                </c:pt>
                <c:pt idx="232">
                  <c:v>24</c:v>
                </c:pt>
                <c:pt idx="233">
                  <c:v>24</c:v>
                </c:pt>
                <c:pt idx="234">
                  <c:v>24</c:v>
                </c:pt>
                <c:pt idx="235">
                  <c:v>24</c:v>
                </c:pt>
                <c:pt idx="236">
                  <c:v>21</c:v>
                </c:pt>
                <c:pt idx="237">
                  <c:v>21</c:v>
                </c:pt>
                <c:pt idx="238">
                  <c:v>21</c:v>
                </c:pt>
                <c:pt idx="239">
                  <c:v>21</c:v>
                </c:pt>
                <c:pt idx="240">
                  <c:v>21</c:v>
                </c:pt>
                <c:pt idx="241">
                  <c:v>21</c:v>
                </c:pt>
                <c:pt idx="242">
                  <c:v>21</c:v>
                </c:pt>
                <c:pt idx="243">
                  <c:v>21</c:v>
                </c:pt>
                <c:pt idx="244">
                  <c:v>21</c:v>
                </c:pt>
                <c:pt idx="245">
                  <c:v>21</c:v>
                </c:pt>
                <c:pt idx="246">
                  <c:v>21</c:v>
                </c:pt>
                <c:pt idx="247">
                  <c:v>21</c:v>
                </c:pt>
                <c:pt idx="248">
                  <c:v>21</c:v>
                </c:pt>
                <c:pt idx="249">
                  <c:v>21</c:v>
                </c:pt>
                <c:pt idx="250">
                  <c:v>21</c:v>
                </c:pt>
                <c:pt idx="251">
                  <c:v>21</c:v>
                </c:pt>
                <c:pt idx="252">
                  <c:v>21</c:v>
                </c:pt>
                <c:pt idx="253">
                  <c:v>21</c:v>
                </c:pt>
                <c:pt idx="254">
                  <c:v>21</c:v>
                </c:pt>
                <c:pt idx="255">
                  <c:v>21</c:v>
                </c:pt>
                <c:pt idx="256">
                  <c:v>21</c:v>
                </c:pt>
                <c:pt idx="257">
                  <c:v>21</c:v>
                </c:pt>
                <c:pt idx="258">
                  <c:v>21</c:v>
                </c:pt>
                <c:pt idx="259">
                  <c:v>21</c:v>
                </c:pt>
                <c:pt idx="260">
                  <c:v>21</c:v>
                </c:pt>
                <c:pt idx="261">
                  <c:v>21</c:v>
                </c:pt>
                <c:pt idx="262">
                  <c:v>21</c:v>
                </c:pt>
                <c:pt idx="263">
                  <c:v>21</c:v>
                </c:pt>
                <c:pt idx="264">
                  <c:v>21</c:v>
                </c:pt>
                <c:pt idx="265">
                  <c:v>21</c:v>
                </c:pt>
                <c:pt idx="266">
                  <c:v>21</c:v>
                </c:pt>
                <c:pt idx="267">
                  <c:v>21</c:v>
                </c:pt>
                <c:pt idx="268">
                  <c:v>21</c:v>
                </c:pt>
                <c:pt idx="269">
                  <c:v>21</c:v>
                </c:pt>
                <c:pt idx="270">
                  <c:v>21</c:v>
                </c:pt>
                <c:pt idx="271">
                  <c:v>21</c:v>
                </c:pt>
                <c:pt idx="272">
                  <c:v>21</c:v>
                </c:pt>
                <c:pt idx="273">
                  <c:v>21</c:v>
                </c:pt>
                <c:pt idx="274">
                  <c:v>21</c:v>
                </c:pt>
                <c:pt idx="275">
                  <c:v>21</c:v>
                </c:pt>
                <c:pt idx="276">
                  <c:v>21</c:v>
                </c:pt>
                <c:pt idx="277">
                  <c:v>21</c:v>
                </c:pt>
                <c:pt idx="278">
                  <c:v>21</c:v>
                </c:pt>
                <c:pt idx="279">
                  <c:v>21</c:v>
                </c:pt>
                <c:pt idx="280">
                  <c:v>21</c:v>
                </c:pt>
                <c:pt idx="281">
                  <c:v>21</c:v>
                </c:pt>
                <c:pt idx="282">
                  <c:v>21</c:v>
                </c:pt>
                <c:pt idx="283">
                  <c:v>21</c:v>
                </c:pt>
                <c:pt idx="284">
                  <c:v>21</c:v>
                </c:pt>
                <c:pt idx="285">
                  <c:v>21</c:v>
                </c:pt>
                <c:pt idx="286">
                  <c:v>21</c:v>
                </c:pt>
                <c:pt idx="287">
                  <c:v>21</c:v>
                </c:pt>
                <c:pt idx="288">
                  <c:v>21</c:v>
                </c:pt>
                <c:pt idx="289">
                  <c:v>21</c:v>
                </c:pt>
                <c:pt idx="290">
                  <c:v>21</c:v>
                </c:pt>
                <c:pt idx="291">
                  <c:v>21</c:v>
                </c:pt>
                <c:pt idx="292">
                  <c:v>21</c:v>
                </c:pt>
                <c:pt idx="293">
                  <c:v>21</c:v>
                </c:pt>
                <c:pt idx="294">
                  <c:v>21</c:v>
                </c:pt>
                <c:pt idx="295">
                  <c:v>21</c:v>
                </c:pt>
                <c:pt idx="296">
                  <c:v>21</c:v>
                </c:pt>
                <c:pt idx="297">
                  <c:v>21</c:v>
                </c:pt>
                <c:pt idx="298">
                  <c:v>21</c:v>
                </c:pt>
                <c:pt idx="299">
                  <c:v>21</c:v>
                </c:pt>
                <c:pt idx="300">
                  <c:v>21</c:v>
                </c:pt>
                <c:pt idx="301">
                  <c:v>21</c:v>
                </c:pt>
                <c:pt idx="302">
                  <c:v>21</c:v>
                </c:pt>
                <c:pt idx="303">
                  <c:v>21</c:v>
                </c:pt>
                <c:pt idx="304">
                  <c:v>21</c:v>
                </c:pt>
                <c:pt idx="305">
                  <c:v>21</c:v>
                </c:pt>
                <c:pt idx="306">
                  <c:v>21</c:v>
                </c:pt>
                <c:pt idx="307">
                  <c:v>21</c:v>
                </c:pt>
                <c:pt idx="308">
                  <c:v>21</c:v>
                </c:pt>
                <c:pt idx="309">
                  <c:v>21</c:v>
                </c:pt>
                <c:pt idx="310">
                  <c:v>21</c:v>
                </c:pt>
                <c:pt idx="311">
                  <c:v>21</c:v>
                </c:pt>
                <c:pt idx="312">
                  <c:v>21</c:v>
                </c:pt>
                <c:pt idx="313">
                  <c:v>21</c:v>
                </c:pt>
                <c:pt idx="314">
                  <c:v>21</c:v>
                </c:pt>
                <c:pt idx="315">
                  <c:v>21</c:v>
                </c:pt>
                <c:pt idx="316">
                  <c:v>21</c:v>
                </c:pt>
                <c:pt idx="317">
                  <c:v>21</c:v>
                </c:pt>
                <c:pt idx="318">
                  <c:v>21</c:v>
                </c:pt>
                <c:pt idx="319">
                  <c:v>21</c:v>
                </c:pt>
                <c:pt idx="320">
                  <c:v>21</c:v>
                </c:pt>
                <c:pt idx="321">
                  <c:v>21</c:v>
                </c:pt>
                <c:pt idx="322">
                  <c:v>21</c:v>
                </c:pt>
                <c:pt idx="323">
                  <c:v>21</c:v>
                </c:pt>
                <c:pt idx="324">
                  <c:v>21</c:v>
                </c:pt>
                <c:pt idx="325">
                  <c:v>21</c:v>
                </c:pt>
                <c:pt idx="326">
                  <c:v>21</c:v>
                </c:pt>
                <c:pt idx="327">
                  <c:v>21</c:v>
                </c:pt>
                <c:pt idx="328">
                  <c:v>21</c:v>
                </c:pt>
                <c:pt idx="329">
                  <c:v>21</c:v>
                </c:pt>
                <c:pt idx="330">
                  <c:v>21</c:v>
                </c:pt>
                <c:pt idx="331">
                  <c:v>21</c:v>
                </c:pt>
                <c:pt idx="332">
                  <c:v>21</c:v>
                </c:pt>
                <c:pt idx="333">
                  <c:v>21</c:v>
                </c:pt>
                <c:pt idx="334">
                  <c:v>21</c:v>
                </c:pt>
                <c:pt idx="335">
                  <c:v>21</c:v>
                </c:pt>
                <c:pt idx="336">
                  <c:v>21</c:v>
                </c:pt>
                <c:pt idx="337">
                  <c:v>21</c:v>
                </c:pt>
                <c:pt idx="338">
                  <c:v>21</c:v>
                </c:pt>
                <c:pt idx="339">
                  <c:v>21</c:v>
                </c:pt>
                <c:pt idx="340">
                  <c:v>21</c:v>
                </c:pt>
                <c:pt idx="341">
                  <c:v>21</c:v>
                </c:pt>
                <c:pt idx="342">
                  <c:v>21</c:v>
                </c:pt>
                <c:pt idx="343">
                  <c:v>21</c:v>
                </c:pt>
                <c:pt idx="344">
                  <c:v>21</c:v>
                </c:pt>
                <c:pt idx="345">
                  <c:v>21</c:v>
                </c:pt>
                <c:pt idx="346">
                  <c:v>21</c:v>
                </c:pt>
                <c:pt idx="347">
                  <c:v>21</c:v>
                </c:pt>
                <c:pt idx="348">
                  <c:v>21</c:v>
                </c:pt>
                <c:pt idx="349">
                  <c:v>21</c:v>
                </c:pt>
                <c:pt idx="350">
                  <c:v>21</c:v>
                </c:pt>
                <c:pt idx="351">
                  <c:v>21</c:v>
                </c:pt>
                <c:pt idx="352">
                  <c:v>21</c:v>
                </c:pt>
                <c:pt idx="353">
                  <c:v>17</c:v>
                </c:pt>
                <c:pt idx="354">
                  <c:v>17</c:v>
                </c:pt>
                <c:pt idx="355">
                  <c:v>17</c:v>
                </c:pt>
                <c:pt idx="356">
                  <c:v>17</c:v>
                </c:pt>
                <c:pt idx="357">
                  <c:v>17</c:v>
                </c:pt>
                <c:pt idx="358">
                  <c:v>17</c:v>
                </c:pt>
                <c:pt idx="359">
                  <c:v>17</c:v>
                </c:pt>
                <c:pt idx="360">
                  <c:v>17</c:v>
                </c:pt>
                <c:pt idx="361">
                  <c:v>17</c:v>
                </c:pt>
                <c:pt idx="362">
                  <c:v>17</c:v>
                </c:pt>
                <c:pt idx="363">
                  <c:v>17</c:v>
                </c:pt>
                <c:pt idx="364">
                  <c:v>17</c:v>
                </c:pt>
                <c:pt idx="365">
                  <c:v>17</c:v>
                </c:pt>
                <c:pt idx="366">
                  <c:v>17</c:v>
                </c:pt>
                <c:pt idx="367">
                  <c:v>17</c:v>
                </c:pt>
                <c:pt idx="368">
                  <c:v>17</c:v>
                </c:pt>
                <c:pt idx="369">
                  <c:v>17</c:v>
                </c:pt>
                <c:pt idx="370">
                  <c:v>17</c:v>
                </c:pt>
                <c:pt idx="371">
                  <c:v>17</c:v>
                </c:pt>
                <c:pt idx="372">
                  <c:v>17</c:v>
                </c:pt>
                <c:pt idx="373">
                  <c:v>17</c:v>
                </c:pt>
                <c:pt idx="374">
                  <c:v>17</c:v>
                </c:pt>
                <c:pt idx="375">
                  <c:v>17</c:v>
                </c:pt>
                <c:pt idx="376">
                  <c:v>17</c:v>
                </c:pt>
                <c:pt idx="377">
                  <c:v>17</c:v>
                </c:pt>
                <c:pt idx="378">
                  <c:v>17</c:v>
                </c:pt>
                <c:pt idx="379">
                  <c:v>17</c:v>
                </c:pt>
                <c:pt idx="380">
                  <c:v>17</c:v>
                </c:pt>
                <c:pt idx="381">
                  <c:v>17</c:v>
                </c:pt>
                <c:pt idx="382">
                  <c:v>17</c:v>
                </c:pt>
                <c:pt idx="383">
                  <c:v>17</c:v>
                </c:pt>
                <c:pt idx="384">
                  <c:v>17</c:v>
                </c:pt>
                <c:pt idx="385">
                  <c:v>17</c:v>
                </c:pt>
                <c:pt idx="386">
                  <c:v>17</c:v>
                </c:pt>
                <c:pt idx="387">
                  <c:v>17</c:v>
                </c:pt>
                <c:pt idx="388">
                  <c:v>17</c:v>
                </c:pt>
                <c:pt idx="389">
                  <c:v>17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17</c:v>
                </c:pt>
                <c:pt idx="403">
                  <c:v>17</c:v>
                </c:pt>
                <c:pt idx="404">
                  <c:v>17</c:v>
                </c:pt>
                <c:pt idx="405">
                  <c:v>17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17</c:v>
                </c:pt>
                <c:pt idx="410">
                  <c:v>17</c:v>
                </c:pt>
                <c:pt idx="411">
                  <c:v>17</c:v>
                </c:pt>
                <c:pt idx="412">
                  <c:v>17</c:v>
                </c:pt>
                <c:pt idx="413">
                  <c:v>17</c:v>
                </c:pt>
                <c:pt idx="414">
                  <c:v>17</c:v>
                </c:pt>
                <c:pt idx="415">
                  <c:v>17</c:v>
                </c:pt>
                <c:pt idx="416">
                  <c:v>17</c:v>
                </c:pt>
                <c:pt idx="417">
                  <c:v>17</c:v>
                </c:pt>
                <c:pt idx="418">
                  <c:v>17</c:v>
                </c:pt>
                <c:pt idx="419">
                  <c:v>17</c:v>
                </c:pt>
                <c:pt idx="420">
                  <c:v>17</c:v>
                </c:pt>
                <c:pt idx="421">
                  <c:v>17</c:v>
                </c:pt>
                <c:pt idx="422">
                  <c:v>17</c:v>
                </c:pt>
                <c:pt idx="423">
                  <c:v>17</c:v>
                </c:pt>
                <c:pt idx="424">
                  <c:v>17</c:v>
                </c:pt>
                <c:pt idx="425">
                  <c:v>17</c:v>
                </c:pt>
                <c:pt idx="426">
                  <c:v>17</c:v>
                </c:pt>
                <c:pt idx="427">
                  <c:v>17</c:v>
                </c:pt>
                <c:pt idx="428">
                  <c:v>17</c:v>
                </c:pt>
                <c:pt idx="429">
                  <c:v>17</c:v>
                </c:pt>
                <c:pt idx="430">
                  <c:v>17</c:v>
                </c:pt>
                <c:pt idx="431">
                  <c:v>17</c:v>
                </c:pt>
                <c:pt idx="432">
                  <c:v>16</c:v>
                </c:pt>
                <c:pt idx="433">
                  <c:v>16</c:v>
                </c:pt>
                <c:pt idx="434">
                  <c:v>16</c:v>
                </c:pt>
                <c:pt idx="435">
                  <c:v>16</c:v>
                </c:pt>
                <c:pt idx="436">
                  <c:v>16</c:v>
                </c:pt>
                <c:pt idx="437">
                  <c:v>16</c:v>
                </c:pt>
                <c:pt idx="438">
                  <c:v>16</c:v>
                </c:pt>
                <c:pt idx="439">
                  <c:v>16</c:v>
                </c:pt>
                <c:pt idx="440">
                  <c:v>16</c:v>
                </c:pt>
                <c:pt idx="441">
                  <c:v>16</c:v>
                </c:pt>
                <c:pt idx="442">
                  <c:v>16</c:v>
                </c:pt>
                <c:pt idx="443">
                  <c:v>16</c:v>
                </c:pt>
                <c:pt idx="444">
                  <c:v>16</c:v>
                </c:pt>
                <c:pt idx="445">
                  <c:v>16</c:v>
                </c:pt>
                <c:pt idx="446">
                  <c:v>16</c:v>
                </c:pt>
                <c:pt idx="447">
                  <c:v>16</c:v>
                </c:pt>
                <c:pt idx="448">
                  <c:v>16</c:v>
                </c:pt>
                <c:pt idx="449">
                  <c:v>16</c:v>
                </c:pt>
                <c:pt idx="450">
                  <c:v>15</c:v>
                </c:pt>
                <c:pt idx="451">
                  <c:v>9</c:v>
                </c:pt>
                <c:pt idx="452">
                  <c:v>9</c:v>
                </c:pt>
                <c:pt idx="453">
                  <c:v>9</c:v>
                </c:pt>
                <c:pt idx="454">
                  <c:v>9</c:v>
                </c:pt>
                <c:pt idx="455">
                  <c:v>9</c:v>
                </c:pt>
                <c:pt idx="456">
                  <c:v>9</c:v>
                </c:pt>
                <c:pt idx="457">
                  <c:v>9</c:v>
                </c:pt>
                <c:pt idx="458">
                  <c:v>9</c:v>
                </c:pt>
                <c:pt idx="459">
                  <c:v>9</c:v>
                </c:pt>
                <c:pt idx="460">
                  <c:v>9</c:v>
                </c:pt>
                <c:pt idx="461">
                  <c:v>9</c:v>
                </c:pt>
                <c:pt idx="462">
                  <c:v>9</c:v>
                </c:pt>
                <c:pt idx="463">
                  <c:v>9</c:v>
                </c:pt>
                <c:pt idx="464">
                  <c:v>9</c:v>
                </c:pt>
                <c:pt idx="465">
                  <c:v>9</c:v>
                </c:pt>
                <c:pt idx="466">
                  <c:v>9</c:v>
                </c:pt>
                <c:pt idx="467">
                  <c:v>9</c:v>
                </c:pt>
                <c:pt idx="468">
                  <c:v>9</c:v>
                </c:pt>
                <c:pt idx="469">
                  <c:v>9</c:v>
                </c:pt>
                <c:pt idx="470">
                  <c:v>9</c:v>
                </c:pt>
                <c:pt idx="471">
                  <c:v>9</c:v>
                </c:pt>
                <c:pt idx="472">
                  <c:v>9</c:v>
                </c:pt>
                <c:pt idx="473">
                  <c:v>9</c:v>
                </c:pt>
                <c:pt idx="474">
                  <c:v>9</c:v>
                </c:pt>
                <c:pt idx="475">
                  <c:v>9</c:v>
                </c:pt>
                <c:pt idx="476">
                  <c:v>9</c:v>
                </c:pt>
                <c:pt idx="477">
                  <c:v>9</c:v>
                </c:pt>
                <c:pt idx="478">
                  <c:v>9</c:v>
                </c:pt>
                <c:pt idx="479">
                  <c:v>9</c:v>
                </c:pt>
                <c:pt idx="480">
                  <c:v>10</c:v>
                </c:pt>
                <c:pt idx="481">
                  <c:v>10</c:v>
                </c:pt>
                <c:pt idx="482">
                  <c:v>10</c:v>
                </c:pt>
                <c:pt idx="483">
                  <c:v>9</c:v>
                </c:pt>
                <c:pt idx="484">
                  <c:v>9</c:v>
                </c:pt>
                <c:pt idx="485">
                  <c:v>9</c:v>
                </c:pt>
                <c:pt idx="486">
                  <c:v>9</c:v>
                </c:pt>
                <c:pt idx="487">
                  <c:v>9</c:v>
                </c:pt>
                <c:pt idx="488">
                  <c:v>9</c:v>
                </c:pt>
                <c:pt idx="489">
                  <c:v>9</c:v>
                </c:pt>
                <c:pt idx="490">
                  <c:v>9</c:v>
                </c:pt>
                <c:pt idx="491">
                  <c:v>9</c:v>
                </c:pt>
                <c:pt idx="492">
                  <c:v>9</c:v>
                </c:pt>
                <c:pt idx="493">
                  <c:v>9</c:v>
                </c:pt>
                <c:pt idx="494">
                  <c:v>9</c:v>
                </c:pt>
                <c:pt idx="495">
                  <c:v>9</c:v>
                </c:pt>
                <c:pt idx="496">
                  <c:v>9</c:v>
                </c:pt>
                <c:pt idx="497">
                  <c:v>8</c:v>
                </c:pt>
                <c:pt idx="498">
                  <c:v>8</c:v>
                </c:pt>
                <c:pt idx="499">
                  <c:v>8</c:v>
                </c:pt>
                <c:pt idx="500">
                  <c:v>8</c:v>
                </c:pt>
                <c:pt idx="501">
                  <c:v>8</c:v>
                </c:pt>
                <c:pt idx="502">
                  <c:v>8</c:v>
                </c:pt>
                <c:pt idx="503">
                  <c:v>8</c:v>
                </c:pt>
                <c:pt idx="504">
                  <c:v>8</c:v>
                </c:pt>
                <c:pt idx="505">
                  <c:v>8</c:v>
                </c:pt>
                <c:pt idx="506">
                  <c:v>8</c:v>
                </c:pt>
                <c:pt idx="507">
                  <c:v>8</c:v>
                </c:pt>
                <c:pt idx="508">
                  <c:v>8</c:v>
                </c:pt>
                <c:pt idx="509">
                  <c:v>7</c:v>
                </c:pt>
                <c:pt idx="510">
                  <c:v>7</c:v>
                </c:pt>
                <c:pt idx="511">
                  <c:v>7</c:v>
                </c:pt>
                <c:pt idx="512">
                  <c:v>7</c:v>
                </c:pt>
                <c:pt idx="513">
                  <c:v>7</c:v>
                </c:pt>
                <c:pt idx="514">
                  <c:v>7</c:v>
                </c:pt>
                <c:pt idx="515">
                  <c:v>7</c:v>
                </c:pt>
                <c:pt idx="516">
                  <c:v>7</c:v>
                </c:pt>
                <c:pt idx="517">
                  <c:v>7</c:v>
                </c:pt>
                <c:pt idx="518">
                  <c:v>6</c:v>
                </c:pt>
                <c:pt idx="519">
                  <c:v>6</c:v>
                </c:pt>
                <c:pt idx="520">
                  <c:v>6</c:v>
                </c:pt>
                <c:pt idx="521">
                  <c:v>6</c:v>
                </c:pt>
                <c:pt idx="522">
                  <c:v>6</c:v>
                </c:pt>
                <c:pt idx="523">
                  <c:v>6</c:v>
                </c:pt>
                <c:pt idx="524">
                  <c:v>6</c:v>
                </c:pt>
                <c:pt idx="525">
                  <c:v>6</c:v>
                </c:pt>
                <c:pt idx="526">
                  <c:v>6</c:v>
                </c:pt>
                <c:pt idx="527">
                  <c:v>6</c:v>
                </c:pt>
                <c:pt idx="528">
                  <c:v>6</c:v>
                </c:pt>
                <c:pt idx="529">
                  <c:v>6</c:v>
                </c:pt>
                <c:pt idx="530">
                  <c:v>6</c:v>
                </c:pt>
                <c:pt idx="531">
                  <c:v>6</c:v>
                </c:pt>
                <c:pt idx="532">
                  <c:v>6</c:v>
                </c:pt>
                <c:pt idx="533">
                  <c:v>6</c:v>
                </c:pt>
                <c:pt idx="534">
                  <c:v>6</c:v>
                </c:pt>
                <c:pt idx="535">
                  <c:v>6</c:v>
                </c:pt>
                <c:pt idx="536">
                  <c:v>6</c:v>
                </c:pt>
                <c:pt idx="537">
                  <c:v>6</c:v>
                </c:pt>
                <c:pt idx="538">
                  <c:v>6</c:v>
                </c:pt>
                <c:pt idx="539">
                  <c:v>4</c:v>
                </c:pt>
                <c:pt idx="540">
                  <c:v>4</c:v>
                </c:pt>
                <c:pt idx="541">
                  <c:v>4</c:v>
                </c:pt>
                <c:pt idx="542">
                  <c:v>4</c:v>
                </c:pt>
                <c:pt idx="543">
                  <c:v>4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81696"/>
        <c:axId val="93583616"/>
      </c:scatterChart>
      <c:valAx>
        <c:axId val="93581696"/>
        <c:scaling>
          <c:orientation val="minMax"/>
          <c:max val="15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Money Spent ($)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583616"/>
        <c:crosses val="autoZero"/>
        <c:crossBetween val="midCat"/>
        <c:majorUnit val="50"/>
        <c:minorUnit val="10"/>
      </c:valAx>
      <c:valAx>
        <c:axId val="93583616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Distance to nearest solution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581696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Eclipse Plugin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'Eclipse Pay'!$B$1</c:f>
              <c:strCache>
                <c:ptCount val="1"/>
                <c:pt idx="0">
                  <c:v>remer</c:v>
                </c:pt>
              </c:strCache>
            </c:strRef>
          </c:tx>
          <c:marker>
            <c:symbol val="none"/>
          </c:marker>
          <c:xVal>
            <c:numRef>
              <c:f>'Eclipse Pay'!$A$2:$A$785</c:f>
              <c:numCache>
                <c:formatCode>General</c:formatCode>
                <c:ptCount val="784"/>
                <c:pt idx="0">
                  <c:v>0</c:v>
                </c:pt>
                <c:pt idx="1">
                  <c:v>0.2</c:v>
                </c:pt>
                <c:pt idx="2">
                  <c:v>0.21666666666666601</c:v>
                </c:pt>
                <c:pt idx="3">
                  <c:v>0.3</c:v>
                </c:pt>
                <c:pt idx="4">
                  <c:v>0.54933333333333301</c:v>
                </c:pt>
                <c:pt idx="5">
                  <c:v>0.6</c:v>
                </c:pt>
                <c:pt idx="6">
                  <c:v>0.73333333333333295</c:v>
                </c:pt>
                <c:pt idx="7">
                  <c:v>0.8</c:v>
                </c:pt>
                <c:pt idx="8">
                  <c:v>0.89999999999999902</c:v>
                </c:pt>
                <c:pt idx="9">
                  <c:v>0.91666666666666596</c:v>
                </c:pt>
                <c:pt idx="10">
                  <c:v>1.05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1.3499999999999901</c:v>
                </c:pt>
                <c:pt idx="14">
                  <c:v>1.4</c:v>
                </c:pt>
                <c:pt idx="15">
                  <c:v>1.4666666666666599</c:v>
                </c:pt>
                <c:pt idx="16">
                  <c:v>1.5</c:v>
                </c:pt>
                <c:pt idx="17">
                  <c:v>1.6</c:v>
                </c:pt>
                <c:pt idx="18">
                  <c:v>1.7</c:v>
                </c:pt>
                <c:pt idx="19">
                  <c:v>1.7999999999999901</c:v>
                </c:pt>
                <c:pt idx="20">
                  <c:v>1.9</c:v>
                </c:pt>
                <c:pt idx="21">
                  <c:v>1.9226666666666601</c:v>
                </c:pt>
                <c:pt idx="22">
                  <c:v>1.95</c:v>
                </c:pt>
                <c:pt idx="23">
                  <c:v>2</c:v>
                </c:pt>
                <c:pt idx="24">
                  <c:v>2.1</c:v>
                </c:pt>
                <c:pt idx="25">
                  <c:v>2.1666666666666599</c:v>
                </c:pt>
                <c:pt idx="26">
                  <c:v>2.1973333333333298</c:v>
                </c:pt>
                <c:pt idx="27">
                  <c:v>2.19999999999999</c:v>
                </c:pt>
                <c:pt idx="28">
                  <c:v>2.25</c:v>
                </c:pt>
                <c:pt idx="29">
                  <c:v>2.2999999999999998</c:v>
                </c:pt>
                <c:pt idx="30">
                  <c:v>2.4</c:v>
                </c:pt>
                <c:pt idx="31">
                  <c:v>2.4</c:v>
                </c:pt>
                <c:pt idx="32">
                  <c:v>2.5</c:v>
                </c:pt>
                <c:pt idx="33">
                  <c:v>2.5666666666666602</c:v>
                </c:pt>
                <c:pt idx="34">
                  <c:v>2.69999999999999</c:v>
                </c:pt>
                <c:pt idx="35">
                  <c:v>2.7</c:v>
                </c:pt>
                <c:pt idx="36">
                  <c:v>2.8</c:v>
                </c:pt>
                <c:pt idx="37">
                  <c:v>2.9</c:v>
                </c:pt>
                <c:pt idx="38">
                  <c:v>3</c:v>
                </c:pt>
                <c:pt idx="39">
                  <c:v>3.1</c:v>
                </c:pt>
                <c:pt idx="40">
                  <c:v>3.2</c:v>
                </c:pt>
                <c:pt idx="41">
                  <c:v>3.3</c:v>
                </c:pt>
                <c:pt idx="42">
                  <c:v>3.3</c:v>
                </c:pt>
                <c:pt idx="43">
                  <c:v>3.4</c:v>
                </c:pt>
                <c:pt idx="44">
                  <c:v>3.45</c:v>
                </c:pt>
                <c:pt idx="45">
                  <c:v>3.5</c:v>
                </c:pt>
                <c:pt idx="46">
                  <c:v>3.5999999999999899</c:v>
                </c:pt>
                <c:pt idx="47">
                  <c:v>3.6</c:v>
                </c:pt>
                <c:pt idx="48">
                  <c:v>3.6666666666666599</c:v>
                </c:pt>
                <c:pt idx="49">
                  <c:v>3.68333333333333</c:v>
                </c:pt>
                <c:pt idx="50">
                  <c:v>3.7</c:v>
                </c:pt>
                <c:pt idx="51">
                  <c:v>3.75</c:v>
                </c:pt>
                <c:pt idx="52">
                  <c:v>3.8</c:v>
                </c:pt>
                <c:pt idx="53">
                  <c:v>3.9</c:v>
                </c:pt>
                <c:pt idx="54">
                  <c:v>3.9</c:v>
                </c:pt>
                <c:pt idx="55">
                  <c:v>4</c:v>
                </c:pt>
                <c:pt idx="56">
                  <c:v>4.05</c:v>
                </c:pt>
                <c:pt idx="57">
                  <c:v>4.0999999999999996</c:v>
                </c:pt>
                <c:pt idx="58">
                  <c:v>4.1999999999999904</c:v>
                </c:pt>
                <c:pt idx="59">
                  <c:v>4.2</c:v>
                </c:pt>
                <c:pt idx="60">
                  <c:v>4.2166666666666597</c:v>
                </c:pt>
                <c:pt idx="61">
                  <c:v>4.3</c:v>
                </c:pt>
                <c:pt idx="62">
                  <c:v>4.3333333333333304</c:v>
                </c:pt>
                <c:pt idx="63">
                  <c:v>4.3499999999999996</c:v>
                </c:pt>
                <c:pt idx="64">
                  <c:v>4.3946666666666596</c:v>
                </c:pt>
                <c:pt idx="65">
                  <c:v>4.4000000000000004</c:v>
                </c:pt>
                <c:pt idx="66">
                  <c:v>4.5</c:v>
                </c:pt>
                <c:pt idx="67">
                  <c:v>4.55</c:v>
                </c:pt>
                <c:pt idx="68">
                  <c:v>4.5833333333333304</c:v>
                </c:pt>
                <c:pt idx="69">
                  <c:v>4.5999999999999996</c:v>
                </c:pt>
                <c:pt idx="70">
                  <c:v>4.6500000000000004</c:v>
                </c:pt>
                <c:pt idx="71">
                  <c:v>4.6693333333333298</c:v>
                </c:pt>
                <c:pt idx="72">
                  <c:v>4.7666666666666604</c:v>
                </c:pt>
                <c:pt idx="73">
                  <c:v>4.8</c:v>
                </c:pt>
                <c:pt idx="74">
                  <c:v>4.9000000000000004</c:v>
                </c:pt>
                <c:pt idx="75">
                  <c:v>4.944</c:v>
                </c:pt>
                <c:pt idx="76">
                  <c:v>4.95</c:v>
                </c:pt>
                <c:pt idx="77">
                  <c:v>5.0999999999999996</c:v>
                </c:pt>
                <c:pt idx="78">
                  <c:v>5.2</c:v>
                </c:pt>
                <c:pt idx="79">
                  <c:v>5.25</c:v>
                </c:pt>
                <c:pt idx="80">
                  <c:v>5.3</c:v>
                </c:pt>
                <c:pt idx="81">
                  <c:v>5.3999999999999897</c:v>
                </c:pt>
                <c:pt idx="82">
                  <c:v>5.4</c:v>
                </c:pt>
                <c:pt idx="83">
                  <c:v>5.4933333333333296</c:v>
                </c:pt>
                <c:pt idx="84">
                  <c:v>5.5</c:v>
                </c:pt>
                <c:pt idx="85">
                  <c:v>5.6</c:v>
                </c:pt>
                <c:pt idx="86">
                  <c:v>5.6999999999999904</c:v>
                </c:pt>
                <c:pt idx="87">
                  <c:v>5.7679999999999998</c:v>
                </c:pt>
                <c:pt idx="88">
                  <c:v>5.8</c:v>
                </c:pt>
                <c:pt idx="89">
                  <c:v>6</c:v>
                </c:pt>
                <c:pt idx="90">
                  <c:v>6.0426666666666602</c:v>
                </c:pt>
                <c:pt idx="91">
                  <c:v>6.05</c:v>
                </c:pt>
                <c:pt idx="92">
                  <c:v>6.1</c:v>
                </c:pt>
                <c:pt idx="93">
                  <c:v>6.2</c:v>
                </c:pt>
                <c:pt idx="94">
                  <c:v>6.2333333333333298</c:v>
                </c:pt>
                <c:pt idx="95">
                  <c:v>6.3</c:v>
                </c:pt>
                <c:pt idx="96">
                  <c:v>6.3173333333333304</c:v>
                </c:pt>
                <c:pt idx="97">
                  <c:v>6.4166666666666599</c:v>
                </c:pt>
                <c:pt idx="98">
                  <c:v>6.5</c:v>
                </c:pt>
                <c:pt idx="99">
                  <c:v>6.6</c:v>
                </c:pt>
                <c:pt idx="100">
                  <c:v>6.6</c:v>
                </c:pt>
                <c:pt idx="101">
                  <c:v>6.7</c:v>
                </c:pt>
                <c:pt idx="102">
                  <c:v>6.7833333333333297</c:v>
                </c:pt>
                <c:pt idx="103">
                  <c:v>6.8</c:v>
                </c:pt>
                <c:pt idx="104">
                  <c:v>6.8999999999999897</c:v>
                </c:pt>
                <c:pt idx="105">
                  <c:v>6.93333333333333</c:v>
                </c:pt>
                <c:pt idx="106">
                  <c:v>6.9666666666666597</c:v>
                </c:pt>
                <c:pt idx="107">
                  <c:v>7</c:v>
                </c:pt>
                <c:pt idx="108">
                  <c:v>7.1</c:v>
                </c:pt>
                <c:pt idx="109">
                  <c:v>7.15</c:v>
                </c:pt>
                <c:pt idx="110">
                  <c:v>7.1999999999999904</c:v>
                </c:pt>
                <c:pt idx="111">
                  <c:v>7.2999999999999901</c:v>
                </c:pt>
                <c:pt idx="112">
                  <c:v>7.3333333333333304</c:v>
                </c:pt>
                <c:pt idx="113">
                  <c:v>7.36666666666666</c:v>
                </c:pt>
                <c:pt idx="114">
                  <c:v>7.5</c:v>
                </c:pt>
                <c:pt idx="115">
                  <c:v>7.5166666666666604</c:v>
                </c:pt>
                <c:pt idx="116">
                  <c:v>7.6</c:v>
                </c:pt>
                <c:pt idx="117">
                  <c:v>7.6999999999999904</c:v>
                </c:pt>
                <c:pt idx="118">
                  <c:v>7.7</c:v>
                </c:pt>
                <c:pt idx="119">
                  <c:v>7.8</c:v>
                </c:pt>
                <c:pt idx="120">
                  <c:v>7.8</c:v>
                </c:pt>
                <c:pt idx="121">
                  <c:v>7.8833333333333302</c:v>
                </c:pt>
                <c:pt idx="122">
                  <c:v>7.9</c:v>
                </c:pt>
                <c:pt idx="123">
                  <c:v>8.0666666666666593</c:v>
                </c:pt>
                <c:pt idx="124">
                  <c:v>8.1</c:v>
                </c:pt>
                <c:pt idx="125">
                  <c:v>8.25</c:v>
                </c:pt>
                <c:pt idx="126">
                  <c:v>8.3000000000000007</c:v>
                </c:pt>
                <c:pt idx="127">
                  <c:v>8.3999999999999897</c:v>
                </c:pt>
                <c:pt idx="128">
                  <c:v>8.43333333333333</c:v>
                </c:pt>
                <c:pt idx="129">
                  <c:v>8.4499999999999993</c:v>
                </c:pt>
                <c:pt idx="130">
                  <c:v>8.5</c:v>
                </c:pt>
                <c:pt idx="131">
                  <c:v>8.5146666666666597</c:v>
                </c:pt>
                <c:pt idx="132">
                  <c:v>8.6</c:v>
                </c:pt>
                <c:pt idx="133">
                  <c:v>8.61666666666666</c:v>
                </c:pt>
                <c:pt idx="134">
                  <c:v>8.6999999999999993</c:v>
                </c:pt>
                <c:pt idx="135">
                  <c:v>8.7893333333333299</c:v>
                </c:pt>
                <c:pt idx="136">
                  <c:v>8.8000000000000007</c:v>
                </c:pt>
                <c:pt idx="137">
                  <c:v>8.9</c:v>
                </c:pt>
                <c:pt idx="138">
                  <c:v>8.9833333333333307</c:v>
                </c:pt>
                <c:pt idx="139">
                  <c:v>9</c:v>
                </c:pt>
                <c:pt idx="140">
                  <c:v>9.0640000000000001</c:v>
                </c:pt>
                <c:pt idx="141">
                  <c:v>9.1</c:v>
                </c:pt>
                <c:pt idx="142">
                  <c:v>9.1666666666666607</c:v>
                </c:pt>
                <c:pt idx="143">
                  <c:v>9.1999999999999993</c:v>
                </c:pt>
                <c:pt idx="144">
                  <c:v>9.3166666666666593</c:v>
                </c:pt>
                <c:pt idx="145">
                  <c:v>9.3386666666666596</c:v>
                </c:pt>
                <c:pt idx="146">
                  <c:v>9.4</c:v>
                </c:pt>
                <c:pt idx="147">
                  <c:v>9.5</c:v>
                </c:pt>
                <c:pt idx="148">
                  <c:v>9.5333333333333297</c:v>
                </c:pt>
                <c:pt idx="149">
                  <c:v>9.6</c:v>
                </c:pt>
                <c:pt idx="150">
                  <c:v>9.6133333333333297</c:v>
                </c:pt>
                <c:pt idx="151">
                  <c:v>9.6999999999999993</c:v>
                </c:pt>
                <c:pt idx="152">
                  <c:v>9.7166666666666597</c:v>
                </c:pt>
                <c:pt idx="153">
                  <c:v>9.75</c:v>
                </c:pt>
                <c:pt idx="154">
                  <c:v>9.8000000000000007</c:v>
                </c:pt>
                <c:pt idx="155">
                  <c:v>9.8879999999999999</c:v>
                </c:pt>
                <c:pt idx="156">
                  <c:v>9.8999999999999897</c:v>
                </c:pt>
                <c:pt idx="157">
                  <c:v>10.1833333333333</c:v>
                </c:pt>
                <c:pt idx="158">
                  <c:v>10.199999999999999</c:v>
                </c:pt>
                <c:pt idx="159">
                  <c:v>10.299999999999899</c:v>
                </c:pt>
                <c:pt idx="160">
                  <c:v>10.6</c:v>
                </c:pt>
                <c:pt idx="161">
                  <c:v>10.633333333333301</c:v>
                </c:pt>
                <c:pt idx="162">
                  <c:v>10.7</c:v>
                </c:pt>
                <c:pt idx="163">
                  <c:v>10.712</c:v>
                </c:pt>
                <c:pt idx="164">
                  <c:v>10.8</c:v>
                </c:pt>
                <c:pt idx="165">
                  <c:v>10.9</c:v>
                </c:pt>
                <c:pt idx="166">
                  <c:v>10.986666666666601</c:v>
                </c:pt>
                <c:pt idx="167">
                  <c:v>11</c:v>
                </c:pt>
                <c:pt idx="168">
                  <c:v>11.1</c:v>
                </c:pt>
                <c:pt idx="169">
                  <c:v>11.1833333333333</c:v>
                </c:pt>
                <c:pt idx="170">
                  <c:v>11.261333333333299</c:v>
                </c:pt>
                <c:pt idx="171">
                  <c:v>11.3</c:v>
                </c:pt>
                <c:pt idx="172">
                  <c:v>11.3666666666666</c:v>
                </c:pt>
                <c:pt idx="173">
                  <c:v>11.55</c:v>
                </c:pt>
                <c:pt idx="174">
                  <c:v>11.6</c:v>
                </c:pt>
                <c:pt idx="175">
                  <c:v>11.7</c:v>
                </c:pt>
                <c:pt idx="176">
                  <c:v>11.799999999999899</c:v>
                </c:pt>
                <c:pt idx="177">
                  <c:v>12.1</c:v>
                </c:pt>
                <c:pt idx="178">
                  <c:v>12.2</c:v>
                </c:pt>
                <c:pt idx="179">
                  <c:v>12.283333333333299</c:v>
                </c:pt>
                <c:pt idx="180">
                  <c:v>12.36</c:v>
                </c:pt>
                <c:pt idx="181">
                  <c:v>12.4</c:v>
                </c:pt>
                <c:pt idx="182">
                  <c:v>12.466666666666599</c:v>
                </c:pt>
                <c:pt idx="183">
                  <c:v>12.5</c:v>
                </c:pt>
                <c:pt idx="184">
                  <c:v>12.6346666666666</c:v>
                </c:pt>
                <c:pt idx="185">
                  <c:v>12.8333333333333</c:v>
                </c:pt>
                <c:pt idx="186">
                  <c:v>12.909333333333301</c:v>
                </c:pt>
                <c:pt idx="187">
                  <c:v>13</c:v>
                </c:pt>
                <c:pt idx="188">
                  <c:v>13.0166666666666</c:v>
                </c:pt>
                <c:pt idx="189">
                  <c:v>13.0999999999999</c:v>
                </c:pt>
                <c:pt idx="190">
                  <c:v>13.183999999999999</c:v>
                </c:pt>
                <c:pt idx="191">
                  <c:v>13.2</c:v>
                </c:pt>
                <c:pt idx="192">
                  <c:v>13.2</c:v>
                </c:pt>
                <c:pt idx="193">
                  <c:v>13.216666666666599</c:v>
                </c:pt>
                <c:pt idx="194">
                  <c:v>13.3</c:v>
                </c:pt>
                <c:pt idx="195">
                  <c:v>13.383333333333301</c:v>
                </c:pt>
                <c:pt idx="196">
                  <c:v>13.4</c:v>
                </c:pt>
                <c:pt idx="197">
                  <c:v>13.4333333333333</c:v>
                </c:pt>
                <c:pt idx="198">
                  <c:v>13.4586666666666</c:v>
                </c:pt>
                <c:pt idx="199">
                  <c:v>13.5</c:v>
                </c:pt>
                <c:pt idx="200">
                  <c:v>13.566666666666601</c:v>
                </c:pt>
                <c:pt idx="201">
                  <c:v>13.7</c:v>
                </c:pt>
                <c:pt idx="202">
                  <c:v>13.733333333333301</c:v>
                </c:pt>
                <c:pt idx="203">
                  <c:v>13.75</c:v>
                </c:pt>
                <c:pt idx="204">
                  <c:v>13.799999999999899</c:v>
                </c:pt>
                <c:pt idx="205">
                  <c:v>13.9333333333333</c:v>
                </c:pt>
                <c:pt idx="206">
                  <c:v>14</c:v>
                </c:pt>
                <c:pt idx="207">
                  <c:v>14.1166666666666</c:v>
                </c:pt>
                <c:pt idx="208">
                  <c:v>14.3</c:v>
                </c:pt>
                <c:pt idx="209">
                  <c:v>14.5573333333333</c:v>
                </c:pt>
                <c:pt idx="210">
                  <c:v>14.6666666666666</c:v>
                </c:pt>
                <c:pt idx="211">
                  <c:v>14.733333333333301</c:v>
                </c:pt>
                <c:pt idx="212">
                  <c:v>14.832000000000001</c:v>
                </c:pt>
                <c:pt idx="213">
                  <c:v>14.85</c:v>
                </c:pt>
                <c:pt idx="214">
                  <c:v>14.95</c:v>
                </c:pt>
                <c:pt idx="215">
                  <c:v>15</c:v>
                </c:pt>
                <c:pt idx="216">
                  <c:v>15.033333333333299</c:v>
                </c:pt>
                <c:pt idx="217">
                  <c:v>15.1066666666666</c:v>
                </c:pt>
                <c:pt idx="218">
                  <c:v>15.1666666666666</c:v>
                </c:pt>
                <c:pt idx="219">
                  <c:v>15.216666666666599</c:v>
                </c:pt>
                <c:pt idx="220">
                  <c:v>15.299999999999899</c:v>
                </c:pt>
                <c:pt idx="221">
                  <c:v>15.383333333333301</c:v>
                </c:pt>
                <c:pt idx="222">
                  <c:v>15.399999999999901</c:v>
                </c:pt>
                <c:pt idx="223">
                  <c:v>15.5</c:v>
                </c:pt>
                <c:pt idx="224">
                  <c:v>15.5833333333333</c:v>
                </c:pt>
                <c:pt idx="225">
                  <c:v>15.6</c:v>
                </c:pt>
                <c:pt idx="226">
                  <c:v>15.7</c:v>
                </c:pt>
                <c:pt idx="227">
                  <c:v>15.7666666666666</c:v>
                </c:pt>
                <c:pt idx="228">
                  <c:v>15.816666666666601</c:v>
                </c:pt>
                <c:pt idx="229">
                  <c:v>15.899999999999901</c:v>
                </c:pt>
                <c:pt idx="230">
                  <c:v>15.9306666666666</c:v>
                </c:pt>
                <c:pt idx="231">
                  <c:v>16</c:v>
                </c:pt>
                <c:pt idx="232">
                  <c:v>16.033333333333299</c:v>
                </c:pt>
                <c:pt idx="233">
                  <c:v>16.25</c:v>
                </c:pt>
                <c:pt idx="234">
                  <c:v>16.466666666666601</c:v>
                </c:pt>
                <c:pt idx="235">
                  <c:v>16.5</c:v>
                </c:pt>
                <c:pt idx="236">
                  <c:v>16.600000000000001</c:v>
                </c:pt>
                <c:pt idx="237">
                  <c:v>16.683333333333302</c:v>
                </c:pt>
                <c:pt idx="238">
                  <c:v>16.7</c:v>
                </c:pt>
                <c:pt idx="239">
                  <c:v>16.754666666666601</c:v>
                </c:pt>
                <c:pt idx="240">
                  <c:v>16.8666666666666</c:v>
                </c:pt>
                <c:pt idx="241">
                  <c:v>16.899999999999999</c:v>
                </c:pt>
                <c:pt idx="242">
                  <c:v>17</c:v>
                </c:pt>
                <c:pt idx="243">
                  <c:v>17.100000000000001</c:v>
                </c:pt>
                <c:pt idx="244">
                  <c:v>17.1166666666666</c:v>
                </c:pt>
                <c:pt idx="245">
                  <c:v>17.2</c:v>
                </c:pt>
                <c:pt idx="246">
                  <c:v>17.233333333333299</c:v>
                </c:pt>
                <c:pt idx="247">
                  <c:v>17.3</c:v>
                </c:pt>
                <c:pt idx="248">
                  <c:v>17.303999999999998</c:v>
                </c:pt>
                <c:pt idx="249">
                  <c:v>17.399999999999999</c:v>
                </c:pt>
                <c:pt idx="250">
                  <c:v>17.5</c:v>
                </c:pt>
                <c:pt idx="251">
                  <c:v>17.578666666666599</c:v>
                </c:pt>
                <c:pt idx="252">
                  <c:v>17.599999999999898</c:v>
                </c:pt>
                <c:pt idx="253">
                  <c:v>17.600000000000001</c:v>
                </c:pt>
                <c:pt idx="254">
                  <c:v>17.7</c:v>
                </c:pt>
                <c:pt idx="255">
                  <c:v>17.766666666666602</c:v>
                </c:pt>
                <c:pt idx="256">
                  <c:v>17.783333333333299</c:v>
                </c:pt>
                <c:pt idx="257">
                  <c:v>17.8</c:v>
                </c:pt>
                <c:pt idx="258">
                  <c:v>17.8533333333333</c:v>
                </c:pt>
                <c:pt idx="259">
                  <c:v>17.899999999999999</c:v>
                </c:pt>
                <c:pt idx="260">
                  <c:v>17.966666666666601</c:v>
                </c:pt>
                <c:pt idx="261">
                  <c:v>17.983333333333299</c:v>
                </c:pt>
                <c:pt idx="262">
                  <c:v>18</c:v>
                </c:pt>
                <c:pt idx="263">
                  <c:v>18.100000000000001</c:v>
                </c:pt>
                <c:pt idx="264">
                  <c:v>18.128</c:v>
                </c:pt>
                <c:pt idx="265">
                  <c:v>18.149999999999999</c:v>
                </c:pt>
                <c:pt idx="266">
                  <c:v>18.2</c:v>
                </c:pt>
                <c:pt idx="267">
                  <c:v>18.299999999999901</c:v>
                </c:pt>
                <c:pt idx="268">
                  <c:v>18.3333333333333</c:v>
                </c:pt>
                <c:pt idx="269">
                  <c:v>18.399999999999999</c:v>
                </c:pt>
                <c:pt idx="270">
                  <c:v>18.402666666666601</c:v>
                </c:pt>
                <c:pt idx="271">
                  <c:v>18.516666666666602</c:v>
                </c:pt>
                <c:pt idx="272">
                  <c:v>18.600000000000001</c:v>
                </c:pt>
                <c:pt idx="273">
                  <c:v>18.677333333333301</c:v>
                </c:pt>
                <c:pt idx="274">
                  <c:v>18.7</c:v>
                </c:pt>
                <c:pt idx="275">
                  <c:v>18.8</c:v>
                </c:pt>
                <c:pt idx="276">
                  <c:v>18.883333333333301</c:v>
                </c:pt>
                <c:pt idx="277">
                  <c:v>18.899999999999999</c:v>
                </c:pt>
                <c:pt idx="278">
                  <c:v>18.951999999999899</c:v>
                </c:pt>
                <c:pt idx="279">
                  <c:v>19</c:v>
                </c:pt>
                <c:pt idx="280">
                  <c:v>19.099999999999898</c:v>
                </c:pt>
                <c:pt idx="281">
                  <c:v>19.2</c:v>
                </c:pt>
                <c:pt idx="282">
                  <c:v>19.226666666666599</c:v>
                </c:pt>
                <c:pt idx="283">
                  <c:v>19.25</c:v>
                </c:pt>
                <c:pt idx="284">
                  <c:v>19.283333333333299</c:v>
                </c:pt>
                <c:pt idx="285">
                  <c:v>19.433333333333302</c:v>
                </c:pt>
                <c:pt idx="286">
                  <c:v>19.5</c:v>
                </c:pt>
                <c:pt idx="287">
                  <c:v>19.501333333333299</c:v>
                </c:pt>
                <c:pt idx="288">
                  <c:v>19.600000000000001</c:v>
                </c:pt>
                <c:pt idx="289">
                  <c:v>19.6166666666666</c:v>
                </c:pt>
                <c:pt idx="290">
                  <c:v>19.7</c:v>
                </c:pt>
                <c:pt idx="291">
                  <c:v>19.716666666666601</c:v>
                </c:pt>
                <c:pt idx="292">
                  <c:v>19.776</c:v>
                </c:pt>
                <c:pt idx="293">
                  <c:v>19.799999999999901</c:v>
                </c:pt>
                <c:pt idx="294">
                  <c:v>19.8</c:v>
                </c:pt>
                <c:pt idx="295">
                  <c:v>19.899999999999999</c:v>
                </c:pt>
                <c:pt idx="296">
                  <c:v>19.933333333333302</c:v>
                </c:pt>
                <c:pt idx="297">
                  <c:v>19.983333333333299</c:v>
                </c:pt>
                <c:pt idx="298">
                  <c:v>20</c:v>
                </c:pt>
                <c:pt idx="299">
                  <c:v>20.050666666666601</c:v>
                </c:pt>
                <c:pt idx="300">
                  <c:v>20.100000000000001</c:v>
                </c:pt>
                <c:pt idx="301">
                  <c:v>20.1666666666666</c:v>
                </c:pt>
                <c:pt idx="302">
                  <c:v>20.2</c:v>
                </c:pt>
                <c:pt idx="303">
                  <c:v>20.3</c:v>
                </c:pt>
                <c:pt idx="304">
                  <c:v>20.325333333333301</c:v>
                </c:pt>
                <c:pt idx="305">
                  <c:v>20.399999999999999</c:v>
                </c:pt>
                <c:pt idx="306">
                  <c:v>20.5</c:v>
                </c:pt>
                <c:pt idx="307">
                  <c:v>20.533333333333299</c:v>
                </c:pt>
                <c:pt idx="308">
                  <c:v>20.599999999999898</c:v>
                </c:pt>
                <c:pt idx="309">
                  <c:v>20.7</c:v>
                </c:pt>
                <c:pt idx="310">
                  <c:v>20.8</c:v>
                </c:pt>
                <c:pt idx="311">
                  <c:v>20.874666666666599</c:v>
                </c:pt>
                <c:pt idx="312">
                  <c:v>20.9</c:v>
                </c:pt>
                <c:pt idx="313">
                  <c:v>21</c:v>
                </c:pt>
                <c:pt idx="314">
                  <c:v>21.016666666666602</c:v>
                </c:pt>
                <c:pt idx="315">
                  <c:v>21.1</c:v>
                </c:pt>
                <c:pt idx="316">
                  <c:v>21.149333333333299</c:v>
                </c:pt>
                <c:pt idx="317">
                  <c:v>21.233333333333299</c:v>
                </c:pt>
                <c:pt idx="318">
                  <c:v>21.266666666666602</c:v>
                </c:pt>
                <c:pt idx="319">
                  <c:v>21.299999999999901</c:v>
                </c:pt>
                <c:pt idx="320">
                  <c:v>21.423999999999999</c:v>
                </c:pt>
                <c:pt idx="321">
                  <c:v>21.45</c:v>
                </c:pt>
                <c:pt idx="322">
                  <c:v>21.5</c:v>
                </c:pt>
                <c:pt idx="323">
                  <c:v>21.6</c:v>
                </c:pt>
                <c:pt idx="324">
                  <c:v>21.633333333333301</c:v>
                </c:pt>
                <c:pt idx="325">
                  <c:v>21.6986666666666</c:v>
                </c:pt>
                <c:pt idx="326">
                  <c:v>21.7</c:v>
                </c:pt>
                <c:pt idx="327">
                  <c:v>21.8</c:v>
                </c:pt>
                <c:pt idx="328">
                  <c:v>21.816666666666599</c:v>
                </c:pt>
                <c:pt idx="329">
                  <c:v>21.883333333333301</c:v>
                </c:pt>
                <c:pt idx="330">
                  <c:v>21.9</c:v>
                </c:pt>
                <c:pt idx="331">
                  <c:v>21.973333333333301</c:v>
                </c:pt>
                <c:pt idx="332">
                  <c:v>22</c:v>
                </c:pt>
                <c:pt idx="333">
                  <c:v>22.099999999999898</c:v>
                </c:pt>
                <c:pt idx="334">
                  <c:v>22.183333333333302</c:v>
                </c:pt>
                <c:pt idx="335">
                  <c:v>22.2</c:v>
                </c:pt>
                <c:pt idx="336">
                  <c:v>22.3666666666666</c:v>
                </c:pt>
                <c:pt idx="337">
                  <c:v>22.5</c:v>
                </c:pt>
                <c:pt idx="338">
                  <c:v>22.549999999999901</c:v>
                </c:pt>
                <c:pt idx="339">
                  <c:v>22.6</c:v>
                </c:pt>
                <c:pt idx="340">
                  <c:v>22.733333333333299</c:v>
                </c:pt>
                <c:pt idx="341">
                  <c:v>22.797333333333299</c:v>
                </c:pt>
                <c:pt idx="342">
                  <c:v>22.799999999999901</c:v>
                </c:pt>
                <c:pt idx="343">
                  <c:v>22.9</c:v>
                </c:pt>
                <c:pt idx="344">
                  <c:v>23</c:v>
                </c:pt>
                <c:pt idx="345">
                  <c:v>23.071999999999999</c:v>
                </c:pt>
                <c:pt idx="346">
                  <c:v>23.1</c:v>
                </c:pt>
                <c:pt idx="347">
                  <c:v>23.183333333333302</c:v>
                </c:pt>
                <c:pt idx="348">
                  <c:v>23.2</c:v>
                </c:pt>
                <c:pt idx="349">
                  <c:v>23.3466666666666</c:v>
                </c:pt>
                <c:pt idx="350">
                  <c:v>23.4</c:v>
                </c:pt>
                <c:pt idx="351">
                  <c:v>23.466666666666601</c:v>
                </c:pt>
                <c:pt idx="352">
                  <c:v>23.599999999999898</c:v>
                </c:pt>
                <c:pt idx="353">
                  <c:v>23.8</c:v>
                </c:pt>
                <c:pt idx="354">
                  <c:v>23.8333333333333</c:v>
                </c:pt>
                <c:pt idx="355">
                  <c:v>23.896000000000001</c:v>
                </c:pt>
                <c:pt idx="356">
                  <c:v>24.016666666666602</c:v>
                </c:pt>
                <c:pt idx="357">
                  <c:v>24.05</c:v>
                </c:pt>
                <c:pt idx="358">
                  <c:v>24.266666666666602</c:v>
                </c:pt>
                <c:pt idx="359">
                  <c:v>24.445333333333298</c:v>
                </c:pt>
                <c:pt idx="360">
                  <c:v>24.483333333333299</c:v>
                </c:pt>
                <c:pt idx="361">
                  <c:v>24.7</c:v>
                </c:pt>
                <c:pt idx="362">
                  <c:v>24.72</c:v>
                </c:pt>
                <c:pt idx="363">
                  <c:v>24.75</c:v>
                </c:pt>
                <c:pt idx="364">
                  <c:v>24.9</c:v>
                </c:pt>
                <c:pt idx="365">
                  <c:v>24.9166666666666</c:v>
                </c:pt>
                <c:pt idx="366">
                  <c:v>24.933333333333302</c:v>
                </c:pt>
                <c:pt idx="367">
                  <c:v>25.1</c:v>
                </c:pt>
                <c:pt idx="368">
                  <c:v>25.1166666666666</c:v>
                </c:pt>
                <c:pt idx="369">
                  <c:v>25.349999999999898</c:v>
                </c:pt>
                <c:pt idx="370">
                  <c:v>25.483333333333299</c:v>
                </c:pt>
                <c:pt idx="371">
                  <c:v>25.5</c:v>
                </c:pt>
                <c:pt idx="372">
                  <c:v>25.566666666666599</c:v>
                </c:pt>
                <c:pt idx="373">
                  <c:v>25.6666666666666</c:v>
                </c:pt>
                <c:pt idx="374">
                  <c:v>25.7</c:v>
                </c:pt>
                <c:pt idx="375">
                  <c:v>25.783333333333299</c:v>
                </c:pt>
                <c:pt idx="376">
                  <c:v>25.85</c:v>
                </c:pt>
                <c:pt idx="377">
                  <c:v>25.9</c:v>
                </c:pt>
                <c:pt idx="378">
                  <c:v>26</c:v>
                </c:pt>
                <c:pt idx="379">
                  <c:v>26.033333333333299</c:v>
                </c:pt>
                <c:pt idx="380">
                  <c:v>26.1999999999999</c:v>
                </c:pt>
                <c:pt idx="381">
                  <c:v>26.367999999999999</c:v>
                </c:pt>
                <c:pt idx="382">
                  <c:v>26.4</c:v>
                </c:pt>
                <c:pt idx="383">
                  <c:v>26.65</c:v>
                </c:pt>
                <c:pt idx="384">
                  <c:v>26.766666666666602</c:v>
                </c:pt>
                <c:pt idx="385">
                  <c:v>26.8666666666666</c:v>
                </c:pt>
                <c:pt idx="386">
                  <c:v>26.9173333333333</c:v>
                </c:pt>
                <c:pt idx="387">
                  <c:v>26.95</c:v>
                </c:pt>
                <c:pt idx="388">
                  <c:v>27.0833333333333</c:v>
                </c:pt>
                <c:pt idx="389">
                  <c:v>27.3</c:v>
                </c:pt>
                <c:pt idx="390">
                  <c:v>28.015999999999998</c:v>
                </c:pt>
                <c:pt idx="391">
                  <c:v>28.233333333333299</c:v>
                </c:pt>
                <c:pt idx="392">
                  <c:v>28.383333333333301</c:v>
                </c:pt>
                <c:pt idx="393">
                  <c:v>28.6</c:v>
                </c:pt>
                <c:pt idx="394">
                  <c:v>28.816666666666599</c:v>
                </c:pt>
                <c:pt idx="395">
                  <c:v>28.84</c:v>
                </c:pt>
                <c:pt idx="396">
                  <c:v>28.966666666666601</c:v>
                </c:pt>
                <c:pt idx="397">
                  <c:v>29.033333333333299</c:v>
                </c:pt>
                <c:pt idx="398">
                  <c:v>29.114666666666601</c:v>
                </c:pt>
                <c:pt idx="399">
                  <c:v>29.25</c:v>
                </c:pt>
                <c:pt idx="400">
                  <c:v>29.3333333333333</c:v>
                </c:pt>
                <c:pt idx="401">
                  <c:v>29.389333333333301</c:v>
                </c:pt>
                <c:pt idx="402">
                  <c:v>29.466666666666601</c:v>
                </c:pt>
                <c:pt idx="403">
                  <c:v>29.683333333333302</c:v>
                </c:pt>
                <c:pt idx="404">
                  <c:v>29.7</c:v>
                </c:pt>
                <c:pt idx="405">
                  <c:v>29.883333333333301</c:v>
                </c:pt>
                <c:pt idx="406">
                  <c:v>30.066666666666599</c:v>
                </c:pt>
                <c:pt idx="407">
                  <c:v>30.25</c:v>
                </c:pt>
                <c:pt idx="408">
                  <c:v>30.3333333333333</c:v>
                </c:pt>
                <c:pt idx="409">
                  <c:v>30.488</c:v>
                </c:pt>
                <c:pt idx="410">
                  <c:v>30.7626666666666</c:v>
                </c:pt>
                <c:pt idx="411">
                  <c:v>30.766666666666602</c:v>
                </c:pt>
                <c:pt idx="412">
                  <c:v>30.799999999999901</c:v>
                </c:pt>
                <c:pt idx="413">
                  <c:v>30.983333333333299</c:v>
                </c:pt>
                <c:pt idx="414">
                  <c:v>31.1666666666666</c:v>
                </c:pt>
                <c:pt idx="415">
                  <c:v>31.2</c:v>
                </c:pt>
                <c:pt idx="416">
                  <c:v>31.311999999999902</c:v>
                </c:pt>
                <c:pt idx="417">
                  <c:v>31.586666666666599</c:v>
                </c:pt>
                <c:pt idx="418">
                  <c:v>31.85</c:v>
                </c:pt>
                <c:pt idx="419">
                  <c:v>31.861333333333299</c:v>
                </c:pt>
                <c:pt idx="420">
                  <c:v>32.066666666666599</c:v>
                </c:pt>
                <c:pt idx="421">
                  <c:v>32.266666666666602</c:v>
                </c:pt>
                <c:pt idx="422">
                  <c:v>32.283333333333303</c:v>
                </c:pt>
                <c:pt idx="423">
                  <c:v>32.4106666666666</c:v>
                </c:pt>
                <c:pt idx="424">
                  <c:v>32.633333333333297</c:v>
                </c:pt>
                <c:pt idx="425">
                  <c:v>32.933333333333302</c:v>
                </c:pt>
                <c:pt idx="426">
                  <c:v>33</c:v>
                </c:pt>
                <c:pt idx="427">
                  <c:v>33.366666666666603</c:v>
                </c:pt>
                <c:pt idx="428">
                  <c:v>33.5833333333333</c:v>
                </c:pt>
                <c:pt idx="429">
                  <c:v>34.016666666666602</c:v>
                </c:pt>
                <c:pt idx="430">
                  <c:v>34.1</c:v>
                </c:pt>
                <c:pt idx="431">
                  <c:v>34.233333333333299</c:v>
                </c:pt>
                <c:pt idx="432">
                  <c:v>34.466666666666598</c:v>
                </c:pt>
                <c:pt idx="433">
                  <c:v>34.6666666666666</c:v>
                </c:pt>
                <c:pt idx="434">
                  <c:v>34.8333333333333</c:v>
                </c:pt>
                <c:pt idx="435">
                  <c:v>34.883333333333297</c:v>
                </c:pt>
                <c:pt idx="436">
                  <c:v>35.1</c:v>
                </c:pt>
                <c:pt idx="437">
                  <c:v>35.157333333333298</c:v>
                </c:pt>
                <c:pt idx="438">
                  <c:v>35.316666666666599</c:v>
                </c:pt>
                <c:pt idx="439">
                  <c:v>35.432000000000002</c:v>
                </c:pt>
                <c:pt idx="440">
                  <c:v>35.566666666666599</c:v>
                </c:pt>
                <c:pt idx="441">
                  <c:v>35.706666666666599</c:v>
                </c:pt>
                <c:pt idx="442">
                  <c:v>35.933333333333302</c:v>
                </c:pt>
                <c:pt idx="443">
                  <c:v>35.966666666666598</c:v>
                </c:pt>
                <c:pt idx="444">
                  <c:v>36.183333333333302</c:v>
                </c:pt>
                <c:pt idx="445">
                  <c:v>36.299999999999997</c:v>
                </c:pt>
                <c:pt idx="446">
                  <c:v>36.6666666666666</c:v>
                </c:pt>
                <c:pt idx="447">
                  <c:v>37.033333333333303</c:v>
                </c:pt>
                <c:pt idx="448">
                  <c:v>37.049999999999997</c:v>
                </c:pt>
                <c:pt idx="449">
                  <c:v>37.266666666666602</c:v>
                </c:pt>
                <c:pt idx="450">
                  <c:v>37.4</c:v>
                </c:pt>
                <c:pt idx="451">
                  <c:v>37.6293333333333</c:v>
                </c:pt>
                <c:pt idx="452">
                  <c:v>37.699999999999903</c:v>
                </c:pt>
                <c:pt idx="453">
                  <c:v>37.766666666666602</c:v>
                </c:pt>
                <c:pt idx="454">
                  <c:v>37.903999999999897</c:v>
                </c:pt>
                <c:pt idx="455">
                  <c:v>38.133333333333297</c:v>
                </c:pt>
                <c:pt idx="456">
                  <c:v>38.178666666666601</c:v>
                </c:pt>
                <c:pt idx="457">
                  <c:v>38.453333333333298</c:v>
                </c:pt>
                <c:pt idx="458">
                  <c:v>38.728000000000002</c:v>
                </c:pt>
                <c:pt idx="459">
                  <c:v>38.783333333333303</c:v>
                </c:pt>
                <c:pt idx="460">
                  <c:v>38.866666666666603</c:v>
                </c:pt>
                <c:pt idx="461">
                  <c:v>39.002666666666599</c:v>
                </c:pt>
                <c:pt idx="462">
                  <c:v>39.216666666666598</c:v>
                </c:pt>
                <c:pt idx="463">
                  <c:v>39.277333333333303</c:v>
                </c:pt>
                <c:pt idx="464">
                  <c:v>39.433333333333302</c:v>
                </c:pt>
                <c:pt idx="465">
                  <c:v>39.552</c:v>
                </c:pt>
                <c:pt idx="466">
                  <c:v>39.65</c:v>
                </c:pt>
                <c:pt idx="467">
                  <c:v>39.826666666666597</c:v>
                </c:pt>
                <c:pt idx="468">
                  <c:v>40.0833333333333</c:v>
                </c:pt>
                <c:pt idx="469">
                  <c:v>40.101333333333301</c:v>
                </c:pt>
                <c:pt idx="470">
                  <c:v>40.299999999999997</c:v>
                </c:pt>
                <c:pt idx="471">
                  <c:v>40.375999999999998</c:v>
                </c:pt>
                <c:pt idx="472">
                  <c:v>40.516666666666602</c:v>
                </c:pt>
                <c:pt idx="473">
                  <c:v>40.650666666666602</c:v>
                </c:pt>
                <c:pt idx="474">
                  <c:v>40.733333333333299</c:v>
                </c:pt>
                <c:pt idx="475">
                  <c:v>40.949999999999903</c:v>
                </c:pt>
                <c:pt idx="476">
                  <c:v>41.1666666666666</c:v>
                </c:pt>
                <c:pt idx="477">
                  <c:v>41.2</c:v>
                </c:pt>
                <c:pt idx="478">
                  <c:v>41.383333333333297</c:v>
                </c:pt>
                <c:pt idx="479">
                  <c:v>41.4746666666666</c:v>
                </c:pt>
                <c:pt idx="480">
                  <c:v>41.749333333333297</c:v>
                </c:pt>
                <c:pt idx="481">
                  <c:v>41.816666666666599</c:v>
                </c:pt>
                <c:pt idx="482">
                  <c:v>42.024000000000001</c:v>
                </c:pt>
                <c:pt idx="483">
                  <c:v>42.033333333333303</c:v>
                </c:pt>
                <c:pt idx="484">
                  <c:v>42.1666666666666</c:v>
                </c:pt>
                <c:pt idx="485">
                  <c:v>42.25</c:v>
                </c:pt>
                <c:pt idx="486">
                  <c:v>42.298666666666598</c:v>
                </c:pt>
                <c:pt idx="487">
                  <c:v>42.466666666666598</c:v>
                </c:pt>
                <c:pt idx="488">
                  <c:v>42.683333333333302</c:v>
                </c:pt>
                <c:pt idx="489">
                  <c:v>42.9</c:v>
                </c:pt>
                <c:pt idx="490">
                  <c:v>43.55</c:v>
                </c:pt>
                <c:pt idx="491">
                  <c:v>43.671999999999997</c:v>
                </c:pt>
                <c:pt idx="492">
                  <c:v>43.766666666666602</c:v>
                </c:pt>
                <c:pt idx="493">
                  <c:v>43.946666666666601</c:v>
                </c:pt>
                <c:pt idx="494">
                  <c:v>43.983333333333299</c:v>
                </c:pt>
                <c:pt idx="495">
                  <c:v>44.199999999999903</c:v>
                </c:pt>
                <c:pt idx="496">
                  <c:v>44.221333333333298</c:v>
                </c:pt>
                <c:pt idx="497">
                  <c:v>44.4166666666666</c:v>
                </c:pt>
                <c:pt idx="498">
                  <c:v>44.496000000000002</c:v>
                </c:pt>
                <c:pt idx="499">
                  <c:v>44.633333333333297</c:v>
                </c:pt>
                <c:pt idx="500">
                  <c:v>45.32</c:v>
                </c:pt>
                <c:pt idx="501">
                  <c:v>45.5</c:v>
                </c:pt>
                <c:pt idx="502">
                  <c:v>45.716666666666598</c:v>
                </c:pt>
                <c:pt idx="503">
                  <c:v>45.869333333333302</c:v>
                </c:pt>
                <c:pt idx="504">
                  <c:v>45.933333333333302</c:v>
                </c:pt>
                <c:pt idx="505">
                  <c:v>46.143999999999998</c:v>
                </c:pt>
                <c:pt idx="506">
                  <c:v>46.15</c:v>
                </c:pt>
                <c:pt idx="507">
                  <c:v>46.5833333333333</c:v>
                </c:pt>
                <c:pt idx="508">
                  <c:v>46.6933333333333</c:v>
                </c:pt>
                <c:pt idx="509">
                  <c:v>46.8</c:v>
                </c:pt>
                <c:pt idx="510">
                  <c:v>46.968000000000004</c:v>
                </c:pt>
                <c:pt idx="511">
                  <c:v>47.792000000000002</c:v>
                </c:pt>
                <c:pt idx="512">
                  <c:v>48.066666666666599</c:v>
                </c:pt>
                <c:pt idx="513">
                  <c:v>48.616</c:v>
                </c:pt>
                <c:pt idx="514">
                  <c:v>48.890666666666597</c:v>
                </c:pt>
                <c:pt idx="515">
                  <c:v>49.44</c:v>
                </c:pt>
                <c:pt idx="516">
                  <c:v>49.714666666666602</c:v>
                </c:pt>
                <c:pt idx="517">
                  <c:v>49.8333333333333</c:v>
                </c:pt>
                <c:pt idx="518">
                  <c:v>50.05</c:v>
                </c:pt>
                <c:pt idx="519">
                  <c:v>50.483333333333299</c:v>
                </c:pt>
                <c:pt idx="520">
                  <c:v>50.5386666666666</c:v>
                </c:pt>
                <c:pt idx="521">
                  <c:v>51.088000000000001</c:v>
                </c:pt>
                <c:pt idx="522">
                  <c:v>51.362666666666598</c:v>
                </c:pt>
                <c:pt idx="523">
                  <c:v>51.637333333333302</c:v>
                </c:pt>
                <c:pt idx="524">
                  <c:v>51.911999999999999</c:v>
                </c:pt>
                <c:pt idx="525">
                  <c:v>52</c:v>
                </c:pt>
                <c:pt idx="526">
                  <c:v>52.186666666666603</c:v>
                </c:pt>
                <c:pt idx="527">
                  <c:v>52.433333333333302</c:v>
                </c:pt>
                <c:pt idx="528">
                  <c:v>52.65</c:v>
                </c:pt>
                <c:pt idx="529">
                  <c:v>52.735999999999997</c:v>
                </c:pt>
                <c:pt idx="530">
                  <c:v>52.866666666666603</c:v>
                </c:pt>
                <c:pt idx="531">
                  <c:v>53.010666666666602</c:v>
                </c:pt>
                <c:pt idx="532">
                  <c:v>53.0833333333333</c:v>
                </c:pt>
                <c:pt idx="533">
                  <c:v>53.285333333333298</c:v>
                </c:pt>
                <c:pt idx="534">
                  <c:v>53.56</c:v>
                </c:pt>
                <c:pt idx="535">
                  <c:v>53.8346666666666</c:v>
                </c:pt>
                <c:pt idx="536">
                  <c:v>53.95</c:v>
                </c:pt>
                <c:pt idx="537">
                  <c:v>54.109333333333304</c:v>
                </c:pt>
                <c:pt idx="538">
                  <c:v>54.1666666666666</c:v>
                </c:pt>
                <c:pt idx="539">
                  <c:v>54.383333333333297</c:v>
                </c:pt>
                <c:pt idx="540">
                  <c:v>54.384</c:v>
                </c:pt>
                <c:pt idx="541">
                  <c:v>54.6</c:v>
                </c:pt>
                <c:pt idx="542">
                  <c:v>55.033333333333303</c:v>
                </c:pt>
                <c:pt idx="543">
                  <c:v>55.466666666666598</c:v>
                </c:pt>
                <c:pt idx="544">
                  <c:v>55.482666666666603</c:v>
                </c:pt>
                <c:pt idx="545">
                  <c:v>55.683333333333302</c:v>
                </c:pt>
                <c:pt idx="546">
                  <c:v>55.7573333333333</c:v>
                </c:pt>
                <c:pt idx="547">
                  <c:v>55.9</c:v>
                </c:pt>
                <c:pt idx="548">
                  <c:v>56.031999999999996</c:v>
                </c:pt>
                <c:pt idx="549">
                  <c:v>56.116666666666603</c:v>
                </c:pt>
                <c:pt idx="550">
                  <c:v>56.306666666666601</c:v>
                </c:pt>
                <c:pt idx="551">
                  <c:v>56.3333333333333</c:v>
                </c:pt>
                <c:pt idx="552">
                  <c:v>56.55</c:v>
                </c:pt>
                <c:pt idx="553">
                  <c:v>56.581333333333298</c:v>
                </c:pt>
                <c:pt idx="554">
                  <c:v>56.766666666666602</c:v>
                </c:pt>
                <c:pt idx="555">
                  <c:v>56.856000000000002</c:v>
                </c:pt>
                <c:pt idx="556">
                  <c:v>56.983333333333299</c:v>
                </c:pt>
                <c:pt idx="557">
                  <c:v>57.2</c:v>
                </c:pt>
                <c:pt idx="558">
                  <c:v>57.4166666666666</c:v>
                </c:pt>
                <c:pt idx="559">
                  <c:v>57.633333333333297</c:v>
                </c:pt>
                <c:pt idx="560">
                  <c:v>57.85</c:v>
                </c:pt>
                <c:pt idx="561">
                  <c:v>57.954666666666597</c:v>
                </c:pt>
                <c:pt idx="562">
                  <c:v>58.066666666666599</c:v>
                </c:pt>
                <c:pt idx="563">
                  <c:v>58.283333333333303</c:v>
                </c:pt>
                <c:pt idx="564">
                  <c:v>58.5</c:v>
                </c:pt>
                <c:pt idx="565">
                  <c:v>58.716666666666598</c:v>
                </c:pt>
                <c:pt idx="566">
                  <c:v>58.933333333333302</c:v>
                </c:pt>
                <c:pt idx="567">
                  <c:v>59.366666666666603</c:v>
                </c:pt>
                <c:pt idx="568">
                  <c:v>59.5833333333333</c:v>
                </c:pt>
                <c:pt idx="569">
                  <c:v>59.6026666666666</c:v>
                </c:pt>
                <c:pt idx="570">
                  <c:v>59.8</c:v>
                </c:pt>
                <c:pt idx="571">
                  <c:v>60.016666666666602</c:v>
                </c:pt>
                <c:pt idx="572">
                  <c:v>60.152000000000001</c:v>
                </c:pt>
                <c:pt idx="573">
                  <c:v>60.233333333333299</c:v>
                </c:pt>
                <c:pt idx="574">
                  <c:v>60.426666666666598</c:v>
                </c:pt>
                <c:pt idx="575">
                  <c:v>60.701333333333302</c:v>
                </c:pt>
                <c:pt idx="576">
                  <c:v>60.975999999999999</c:v>
                </c:pt>
                <c:pt idx="577">
                  <c:v>61.1</c:v>
                </c:pt>
                <c:pt idx="578">
                  <c:v>61.8</c:v>
                </c:pt>
                <c:pt idx="579">
                  <c:v>62.074666666666602</c:v>
                </c:pt>
                <c:pt idx="580">
                  <c:v>62.183333333333302</c:v>
                </c:pt>
                <c:pt idx="581">
                  <c:v>62.4</c:v>
                </c:pt>
                <c:pt idx="582">
                  <c:v>62.616666666666603</c:v>
                </c:pt>
                <c:pt idx="583">
                  <c:v>64.272000000000006</c:v>
                </c:pt>
                <c:pt idx="584">
                  <c:v>64.546666666666596</c:v>
                </c:pt>
                <c:pt idx="585">
                  <c:v>65</c:v>
                </c:pt>
                <c:pt idx="586">
                  <c:v>65.096000000000004</c:v>
                </c:pt>
                <c:pt idx="587">
                  <c:v>65.216666666666598</c:v>
                </c:pt>
                <c:pt idx="588">
                  <c:v>65.370666666666594</c:v>
                </c:pt>
                <c:pt idx="589">
                  <c:v>65.645333333333298</c:v>
                </c:pt>
                <c:pt idx="590">
                  <c:v>65.649999999999906</c:v>
                </c:pt>
                <c:pt idx="591">
                  <c:v>65.92</c:v>
                </c:pt>
                <c:pt idx="592">
                  <c:v>66.0833333333333</c:v>
                </c:pt>
                <c:pt idx="593">
                  <c:v>66.3</c:v>
                </c:pt>
                <c:pt idx="594">
                  <c:v>66.733333333333306</c:v>
                </c:pt>
                <c:pt idx="595">
                  <c:v>67.383333333333297</c:v>
                </c:pt>
                <c:pt idx="596">
                  <c:v>67.599999999999994</c:v>
                </c:pt>
                <c:pt idx="597">
                  <c:v>68.391999999999996</c:v>
                </c:pt>
                <c:pt idx="598">
                  <c:v>70.2</c:v>
                </c:pt>
                <c:pt idx="599">
                  <c:v>70.633333333333297</c:v>
                </c:pt>
                <c:pt idx="600">
                  <c:v>70.849999999999994</c:v>
                </c:pt>
                <c:pt idx="601">
                  <c:v>71.066666666666606</c:v>
                </c:pt>
                <c:pt idx="602">
                  <c:v>71.716666666666598</c:v>
                </c:pt>
                <c:pt idx="603">
                  <c:v>71.933333333333294</c:v>
                </c:pt>
                <c:pt idx="604">
                  <c:v>72.149999999999906</c:v>
                </c:pt>
                <c:pt idx="605">
                  <c:v>72.366666666666603</c:v>
                </c:pt>
                <c:pt idx="606">
                  <c:v>72.512</c:v>
                </c:pt>
                <c:pt idx="607">
                  <c:v>72.8</c:v>
                </c:pt>
                <c:pt idx="608">
                  <c:v>73.016666666666595</c:v>
                </c:pt>
                <c:pt idx="609">
                  <c:v>73.233333333333306</c:v>
                </c:pt>
                <c:pt idx="610">
                  <c:v>73.45</c:v>
                </c:pt>
                <c:pt idx="611">
                  <c:v>73.610666666666603</c:v>
                </c:pt>
                <c:pt idx="612">
                  <c:v>73.6666666666666</c:v>
                </c:pt>
                <c:pt idx="613">
                  <c:v>73.883333333333297</c:v>
                </c:pt>
                <c:pt idx="614">
                  <c:v>73.885333333333307</c:v>
                </c:pt>
                <c:pt idx="615">
                  <c:v>74.099999999999994</c:v>
                </c:pt>
                <c:pt idx="616">
                  <c:v>74.316666666666606</c:v>
                </c:pt>
                <c:pt idx="617">
                  <c:v>74.434666666666601</c:v>
                </c:pt>
                <c:pt idx="618">
                  <c:v>74.75</c:v>
                </c:pt>
                <c:pt idx="619">
                  <c:v>75.183333333333294</c:v>
                </c:pt>
                <c:pt idx="620">
                  <c:v>75.399999999999906</c:v>
                </c:pt>
                <c:pt idx="621">
                  <c:v>75.616666666666603</c:v>
                </c:pt>
                <c:pt idx="622">
                  <c:v>75.8333333333333</c:v>
                </c:pt>
                <c:pt idx="623">
                  <c:v>76.05</c:v>
                </c:pt>
                <c:pt idx="624">
                  <c:v>76.483333333333306</c:v>
                </c:pt>
                <c:pt idx="625">
                  <c:v>76.7</c:v>
                </c:pt>
                <c:pt idx="626">
                  <c:v>76.9166666666666</c:v>
                </c:pt>
                <c:pt idx="627">
                  <c:v>77.133333333333297</c:v>
                </c:pt>
                <c:pt idx="628">
                  <c:v>77.566666666666606</c:v>
                </c:pt>
                <c:pt idx="629">
                  <c:v>77.783333333333303</c:v>
                </c:pt>
                <c:pt idx="630">
                  <c:v>78.216666666666598</c:v>
                </c:pt>
                <c:pt idx="631">
                  <c:v>78.649999999999906</c:v>
                </c:pt>
                <c:pt idx="632">
                  <c:v>79.3</c:v>
                </c:pt>
                <c:pt idx="633">
                  <c:v>79.516666666666595</c:v>
                </c:pt>
                <c:pt idx="634">
                  <c:v>79.733333333333306</c:v>
                </c:pt>
                <c:pt idx="635">
                  <c:v>79.95</c:v>
                </c:pt>
                <c:pt idx="636">
                  <c:v>80.1666666666666</c:v>
                </c:pt>
                <c:pt idx="637">
                  <c:v>80.383333333333297</c:v>
                </c:pt>
                <c:pt idx="638">
                  <c:v>80.816666666666606</c:v>
                </c:pt>
                <c:pt idx="639">
                  <c:v>81.033333333333303</c:v>
                </c:pt>
                <c:pt idx="640">
                  <c:v>81.25</c:v>
                </c:pt>
                <c:pt idx="641">
                  <c:v>81.466666666666598</c:v>
                </c:pt>
                <c:pt idx="642">
                  <c:v>84.283333333333303</c:v>
                </c:pt>
                <c:pt idx="643">
                  <c:v>84.5</c:v>
                </c:pt>
                <c:pt idx="644">
                  <c:v>84.933333333333294</c:v>
                </c:pt>
                <c:pt idx="645">
                  <c:v>85.149999999999906</c:v>
                </c:pt>
                <c:pt idx="646">
                  <c:v>85.366666666666603</c:v>
                </c:pt>
                <c:pt idx="647">
                  <c:v>85.5833333333333</c:v>
                </c:pt>
                <c:pt idx="648">
                  <c:v>85.8</c:v>
                </c:pt>
                <c:pt idx="649">
                  <c:v>86.6666666666666</c:v>
                </c:pt>
                <c:pt idx="650">
                  <c:v>86.883333333333297</c:v>
                </c:pt>
                <c:pt idx="651">
                  <c:v>87.316666666666606</c:v>
                </c:pt>
                <c:pt idx="652">
                  <c:v>87.533333333333303</c:v>
                </c:pt>
                <c:pt idx="653">
                  <c:v>87.75</c:v>
                </c:pt>
                <c:pt idx="654">
                  <c:v>87.966666666666598</c:v>
                </c:pt>
                <c:pt idx="655">
                  <c:v>88.399999999999906</c:v>
                </c:pt>
                <c:pt idx="656">
                  <c:v>88.8333333333333</c:v>
                </c:pt>
                <c:pt idx="657">
                  <c:v>89.266666666666595</c:v>
                </c:pt>
                <c:pt idx="658">
                  <c:v>89.483333333333306</c:v>
                </c:pt>
                <c:pt idx="659">
                  <c:v>89.7</c:v>
                </c:pt>
                <c:pt idx="660">
                  <c:v>89.9166666666666</c:v>
                </c:pt>
                <c:pt idx="661">
                  <c:v>90.35</c:v>
                </c:pt>
                <c:pt idx="662">
                  <c:v>90.566666666666606</c:v>
                </c:pt>
                <c:pt idx="663">
                  <c:v>90.783333333333303</c:v>
                </c:pt>
                <c:pt idx="664">
                  <c:v>91</c:v>
                </c:pt>
                <c:pt idx="665">
                  <c:v>91.649999999999906</c:v>
                </c:pt>
                <c:pt idx="666">
                  <c:v>92.3</c:v>
                </c:pt>
                <c:pt idx="667">
                  <c:v>92.95</c:v>
                </c:pt>
                <c:pt idx="668">
                  <c:v>93.1666666666666</c:v>
                </c:pt>
                <c:pt idx="669">
                  <c:v>93.383333333333297</c:v>
                </c:pt>
                <c:pt idx="670">
                  <c:v>93.6</c:v>
                </c:pt>
                <c:pt idx="671">
                  <c:v>94.899999999999906</c:v>
                </c:pt>
                <c:pt idx="672">
                  <c:v>95.116666666666603</c:v>
                </c:pt>
                <c:pt idx="673">
                  <c:v>95.766666666666595</c:v>
                </c:pt>
                <c:pt idx="674">
                  <c:v>95.983333333333306</c:v>
                </c:pt>
                <c:pt idx="675">
                  <c:v>96.2</c:v>
                </c:pt>
                <c:pt idx="676">
                  <c:v>96.633333333333297</c:v>
                </c:pt>
                <c:pt idx="677">
                  <c:v>97.066666666666606</c:v>
                </c:pt>
                <c:pt idx="678">
                  <c:v>97.283333333333303</c:v>
                </c:pt>
                <c:pt idx="679">
                  <c:v>97.5</c:v>
                </c:pt>
                <c:pt idx="680">
                  <c:v>98.149999999999906</c:v>
                </c:pt>
                <c:pt idx="681">
                  <c:v>98.366666666666603</c:v>
                </c:pt>
                <c:pt idx="682">
                  <c:v>98.5833333333333</c:v>
                </c:pt>
                <c:pt idx="683">
                  <c:v>98.8</c:v>
                </c:pt>
                <c:pt idx="684">
                  <c:v>99.233333333333306</c:v>
                </c:pt>
                <c:pt idx="685">
                  <c:v>99.45</c:v>
                </c:pt>
                <c:pt idx="686">
                  <c:v>99.6666666666666</c:v>
                </c:pt>
                <c:pt idx="687">
                  <c:v>100.75</c:v>
                </c:pt>
                <c:pt idx="688">
                  <c:v>101.183333333333</c:v>
                </c:pt>
                <c:pt idx="689">
                  <c:v>101.833333333333</c:v>
                </c:pt>
                <c:pt idx="690">
                  <c:v>102.05</c:v>
                </c:pt>
                <c:pt idx="691">
                  <c:v>102.7</c:v>
                </c:pt>
                <c:pt idx="692">
                  <c:v>102.916666666666</c:v>
                </c:pt>
                <c:pt idx="693">
                  <c:v>103.35</c:v>
                </c:pt>
                <c:pt idx="694">
                  <c:v>104.65</c:v>
                </c:pt>
                <c:pt idx="695">
                  <c:v>105.083333333333</c:v>
                </c:pt>
                <c:pt idx="696">
                  <c:v>105.3</c:v>
                </c:pt>
                <c:pt idx="697">
                  <c:v>105.516666666666</c:v>
                </c:pt>
                <c:pt idx="698">
                  <c:v>106.166666666666</c:v>
                </c:pt>
                <c:pt idx="699">
                  <c:v>106.383333333333</c:v>
                </c:pt>
                <c:pt idx="700">
                  <c:v>106.6</c:v>
                </c:pt>
                <c:pt idx="701">
                  <c:v>106.81666666666599</c:v>
                </c:pt>
                <c:pt idx="702">
                  <c:v>107.033333333333</c:v>
                </c:pt>
                <c:pt idx="703">
                  <c:v>107.25</c:v>
                </c:pt>
                <c:pt idx="704">
                  <c:v>107.466666666666</c:v>
                </c:pt>
                <c:pt idx="705">
                  <c:v>107.683333333333</c:v>
                </c:pt>
                <c:pt idx="706">
                  <c:v>107.9</c:v>
                </c:pt>
                <c:pt idx="707">
                  <c:v>108.333333333333</c:v>
                </c:pt>
                <c:pt idx="708">
                  <c:v>108.55</c:v>
                </c:pt>
                <c:pt idx="709">
                  <c:v>108.766666666666</c:v>
                </c:pt>
                <c:pt idx="710">
                  <c:v>108.98333333333299</c:v>
                </c:pt>
                <c:pt idx="711">
                  <c:v>109.2</c:v>
                </c:pt>
                <c:pt idx="712">
                  <c:v>109.85</c:v>
                </c:pt>
                <c:pt idx="713">
                  <c:v>110.283333333333</c:v>
                </c:pt>
                <c:pt idx="714">
                  <c:v>110.716666666666</c:v>
                </c:pt>
                <c:pt idx="715">
                  <c:v>110.933333333333</c:v>
                </c:pt>
                <c:pt idx="716">
                  <c:v>111.15</c:v>
                </c:pt>
                <c:pt idx="717">
                  <c:v>111.8</c:v>
                </c:pt>
                <c:pt idx="718">
                  <c:v>113.1</c:v>
                </c:pt>
                <c:pt idx="719">
                  <c:v>113.31666666666599</c:v>
                </c:pt>
                <c:pt idx="720">
                  <c:v>113.966666666666</c:v>
                </c:pt>
                <c:pt idx="721">
                  <c:v>115.7</c:v>
                </c:pt>
                <c:pt idx="722">
                  <c:v>115.916666666666</c:v>
                </c:pt>
                <c:pt idx="723">
                  <c:v>116.133333333333</c:v>
                </c:pt>
                <c:pt idx="724">
                  <c:v>116.56666666666599</c:v>
                </c:pt>
                <c:pt idx="725">
                  <c:v>116.783333333333</c:v>
                </c:pt>
                <c:pt idx="726">
                  <c:v>117.216666666666</c:v>
                </c:pt>
                <c:pt idx="727">
                  <c:v>117.433333333333</c:v>
                </c:pt>
                <c:pt idx="728">
                  <c:v>117.86666666666601</c:v>
                </c:pt>
                <c:pt idx="729">
                  <c:v>120.033333333333</c:v>
                </c:pt>
                <c:pt idx="730">
                  <c:v>120.466666666666</c:v>
                </c:pt>
                <c:pt idx="731">
                  <c:v>120.9</c:v>
                </c:pt>
                <c:pt idx="732">
                  <c:v>122.633333333333</c:v>
                </c:pt>
                <c:pt idx="733">
                  <c:v>123.06666666666599</c:v>
                </c:pt>
                <c:pt idx="734">
                  <c:v>123.283333333333</c:v>
                </c:pt>
                <c:pt idx="735">
                  <c:v>123.5</c:v>
                </c:pt>
                <c:pt idx="736">
                  <c:v>124.15</c:v>
                </c:pt>
                <c:pt idx="737">
                  <c:v>124.8</c:v>
                </c:pt>
                <c:pt idx="738">
                  <c:v>125.23333333333299</c:v>
                </c:pt>
                <c:pt idx="739">
                  <c:v>125.45</c:v>
                </c:pt>
                <c:pt idx="740">
                  <c:v>125.666666666666</c:v>
                </c:pt>
                <c:pt idx="741">
                  <c:v>126.1</c:v>
                </c:pt>
                <c:pt idx="742">
                  <c:v>126.966666666666</c:v>
                </c:pt>
                <c:pt idx="743">
                  <c:v>127.4</c:v>
                </c:pt>
                <c:pt idx="744">
                  <c:v>127.833333333333</c:v>
                </c:pt>
                <c:pt idx="745">
                  <c:v>128.48333333333301</c:v>
                </c:pt>
                <c:pt idx="746">
                  <c:v>128.69999999999999</c:v>
                </c:pt>
                <c:pt idx="747">
                  <c:v>129.13333333333301</c:v>
                </c:pt>
                <c:pt idx="748">
                  <c:v>129.35</c:v>
                </c:pt>
                <c:pt idx="749">
                  <c:v>130</c:v>
                </c:pt>
                <c:pt idx="750">
                  <c:v>130.65</c:v>
                </c:pt>
                <c:pt idx="751">
                  <c:v>130.86666666666599</c:v>
                </c:pt>
                <c:pt idx="752">
                  <c:v>131.083333333333</c:v>
                </c:pt>
                <c:pt idx="753">
                  <c:v>131.29999999999899</c:v>
                </c:pt>
                <c:pt idx="754">
                  <c:v>131.73333333333301</c:v>
                </c:pt>
                <c:pt idx="755">
                  <c:v>133.25</c:v>
                </c:pt>
                <c:pt idx="756">
                  <c:v>133.9</c:v>
                </c:pt>
                <c:pt idx="757">
                  <c:v>134.54999999999899</c:v>
                </c:pt>
                <c:pt idx="758">
                  <c:v>134.766666666666</c:v>
                </c:pt>
                <c:pt idx="759">
                  <c:v>135.63333333333301</c:v>
                </c:pt>
                <c:pt idx="760">
                  <c:v>135.85</c:v>
                </c:pt>
                <c:pt idx="761">
                  <c:v>136.28333333333299</c:v>
                </c:pt>
                <c:pt idx="762">
                  <c:v>136.5</c:v>
                </c:pt>
                <c:pt idx="763">
                  <c:v>137.15</c:v>
                </c:pt>
                <c:pt idx="764">
                  <c:v>137.79999999999899</c:v>
                </c:pt>
                <c:pt idx="765">
                  <c:v>138.016666666666</c:v>
                </c:pt>
                <c:pt idx="766">
                  <c:v>138.44999999999999</c:v>
                </c:pt>
                <c:pt idx="767">
                  <c:v>138.666666666666</c:v>
                </c:pt>
                <c:pt idx="768">
                  <c:v>138.88333333333301</c:v>
                </c:pt>
                <c:pt idx="769">
                  <c:v>141.04999999999899</c:v>
                </c:pt>
                <c:pt idx="770">
                  <c:v>141.48333333333301</c:v>
                </c:pt>
                <c:pt idx="771">
                  <c:v>141.69999999999999</c:v>
                </c:pt>
                <c:pt idx="772">
                  <c:v>142.13333333333301</c:v>
                </c:pt>
                <c:pt idx="773">
                  <c:v>142.56666666666601</c:v>
                </c:pt>
                <c:pt idx="774">
                  <c:v>142.78333333333299</c:v>
                </c:pt>
                <c:pt idx="775">
                  <c:v>143.86666666666599</c:v>
                </c:pt>
                <c:pt idx="776">
                  <c:v>144.083333333333</c:v>
                </c:pt>
                <c:pt idx="777">
                  <c:v>144.29999999999899</c:v>
                </c:pt>
                <c:pt idx="778">
                  <c:v>144.73333333333301</c:v>
                </c:pt>
                <c:pt idx="779">
                  <c:v>144.94999999999999</c:v>
                </c:pt>
                <c:pt idx="780">
                  <c:v>145.166666666666</c:v>
                </c:pt>
                <c:pt idx="781">
                  <c:v>145.6</c:v>
                </c:pt>
                <c:pt idx="782">
                  <c:v>146.03333333333299</c:v>
                </c:pt>
                <c:pt idx="783">
                  <c:v>146.25</c:v>
                </c:pt>
              </c:numCache>
            </c:numRef>
          </c:xVal>
          <c:yVal>
            <c:numRef>
              <c:f>'Eclipse Pay'!$B$2:$B$785</c:f>
              <c:numCache>
                <c:formatCode>General</c:formatCode>
                <c:ptCount val="784"/>
                <c:pt idx="0">
                  <c:v>15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17</c:v>
                </c:pt>
                <c:pt idx="27">
                  <c:v>17</c:v>
                </c:pt>
                <c:pt idx="28">
                  <c:v>17</c:v>
                </c:pt>
                <c:pt idx="29">
                  <c:v>17</c:v>
                </c:pt>
                <c:pt idx="30">
                  <c:v>17</c:v>
                </c:pt>
                <c:pt idx="31">
                  <c:v>17</c:v>
                </c:pt>
                <c:pt idx="32">
                  <c:v>17</c:v>
                </c:pt>
                <c:pt idx="33">
                  <c:v>17</c:v>
                </c:pt>
                <c:pt idx="34">
                  <c:v>17</c:v>
                </c:pt>
                <c:pt idx="35">
                  <c:v>18</c:v>
                </c:pt>
                <c:pt idx="36">
                  <c:v>17</c:v>
                </c:pt>
                <c:pt idx="37">
                  <c:v>17</c:v>
                </c:pt>
                <c:pt idx="38">
                  <c:v>14</c:v>
                </c:pt>
                <c:pt idx="39">
                  <c:v>14</c:v>
                </c:pt>
                <c:pt idx="40">
                  <c:v>15</c:v>
                </c:pt>
                <c:pt idx="41">
                  <c:v>15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19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20</c:v>
                </c:pt>
                <c:pt idx="56">
                  <c:v>20</c:v>
                </c:pt>
                <c:pt idx="57">
                  <c:v>20</c:v>
                </c:pt>
                <c:pt idx="58">
                  <c:v>20</c:v>
                </c:pt>
                <c:pt idx="59">
                  <c:v>20</c:v>
                </c:pt>
                <c:pt idx="60">
                  <c:v>20</c:v>
                </c:pt>
                <c:pt idx="61">
                  <c:v>20</c:v>
                </c:pt>
                <c:pt idx="62">
                  <c:v>20</c:v>
                </c:pt>
                <c:pt idx="63">
                  <c:v>20</c:v>
                </c:pt>
                <c:pt idx="64">
                  <c:v>20</c:v>
                </c:pt>
                <c:pt idx="65">
                  <c:v>20</c:v>
                </c:pt>
                <c:pt idx="66">
                  <c:v>20</c:v>
                </c:pt>
                <c:pt idx="67">
                  <c:v>20</c:v>
                </c:pt>
                <c:pt idx="68">
                  <c:v>20</c:v>
                </c:pt>
                <c:pt idx="69">
                  <c:v>20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19</c:v>
                </c:pt>
                <c:pt idx="74">
                  <c:v>20</c:v>
                </c:pt>
                <c:pt idx="75">
                  <c:v>20</c:v>
                </c:pt>
                <c:pt idx="76">
                  <c:v>20</c:v>
                </c:pt>
                <c:pt idx="77">
                  <c:v>20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20</c:v>
                </c:pt>
                <c:pt idx="85">
                  <c:v>21</c:v>
                </c:pt>
                <c:pt idx="86">
                  <c:v>21</c:v>
                </c:pt>
                <c:pt idx="87">
                  <c:v>21</c:v>
                </c:pt>
                <c:pt idx="88">
                  <c:v>21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21</c:v>
                </c:pt>
                <c:pt idx="94">
                  <c:v>21</c:v>
                </c:pt>
                <c:pt idx="95">
                  <c:v>21</c:v>
                </c:pt>
                <c:pt idx="96">
                  <c:v>21</c:v>
                </c:pt>
                <c:pt idx="97">
                  <c:v>21</c:v>
                </c:pt>
                <c:pt idx="98">
                  <c:v>21</c:v>
                </c:pt>
                <c:pt idx="99">
                  <c:v>21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23</c:v>
                </c:pt>
                <c:pt idx="104">
                  <c:v>23</c:v>
                </c:pt>
                <c:pt idx="105">
                  <c:v>23</c:v>
                </c:pt>
                <c:pt idx="106">
                  <c:v>23</c:v>
                </c:pt>
                <c:pt idx="107">
                  <c:v>23</c:v>
                </c:pt>
                <c:pt idx="108">
                  <c:v>23</c:v>
                </c:pt>
                <c:pt idx="109">
                  <c:v>23</c:v>
                </c:pt>
                <c:pt idx="110">
                  <c:v>23</c:v>
                </c:pt>
                <c:pt idx="111">
                  <c:v>25</c:v>
                </c:pt>
                <c:pt idx="112">
                  <c:v>25</c:v>
                </c:pt>
                <c:pt idx="113">
                  <c:v>25</c:v>
                </c:pt>
                <c:pt idx="114">
                  <c:v>26</c:v>
                </c:pt>
                <c:pt idx="115">
                  <c:v>26</c:v>
                </c:pt>
                <c:pt idx="116">
                  <c:v>22</c:v>
                </c:pt>
                <c:pt idx="117">
                  <c:v>22</c:v>
                </c:pt>
                <c:pt idx="118">
                  <c:v>23</c:v>
                </c:pt>
                <c:pt idx="119">
                  <c:v>23</c:v>
                </c:pt>
                <c:pt idx="120">
                  <c:v>23</c:v>
                </c:pt>
                <c:pt idx="121">
                  <c:v>23</c:v>
                </c:pt>
                <c:pt idx="122">
                  <c:v>23</c:v>
                </c:pt>
                <c:pt idx="123">
                  <c:v>23</c:v>
                </c:pt>
                <c:pt idx="124">
                  <c:v>21</c:v>
                </c:pt>
                <c:pt idx="125">
                  <c:v>21</c:v>
                </c:pt>
                <c:pt idx="126">
                  <c:v>22</c:v>
                </c:pt>
                <c:pt idx="127">
                  <c:v>21</c:v>
                </c:pt>
                <c:pt idx="128">
                  <c:v>21</c:v>
                </c:pt>
                <c:pt idx="129">
                  <c:v>21</c:v>
                </c:pt>
                <c:pt idx="130">
                  <c:v>18</c:v>
                </c:pt>
                <c:pt idx="131">
                  <c:v>18</c:v>
                </c:pt>
                <c:pt idx="132">
                  <c:v>19</c:v>
                </c:pt>
                <c:pt idx="133">
                  <c:v>19</c:v>
                </c:pt>
                <c:pt idx="134">
                  <c:v>19</c:v>
                </c:pt>
                <c:pt idx="135">
                  <c:v>19</c:v>
                </c:pt>
                <c:pt idx="136">
                  <c:v>19</c:v>
                </c:pt>
                <c:pt idx="137">
                  <c:v>19</c:v>
                </c:pt>
                <c:pt idx="138">
                  <c:v>19</c:v>
                </c:pt>
                <c:pt idx="139">
                  <c:v>20</c:v>
                </c:pt>
                <c:pt idx="140">
                  <c:v>20</c:v>
                </c:pt>
                <c:pt idx="141">
                  <c:v>20</c:v>
                </c:pt>
                <c:pt idx="142">
                  <c:v>20</c:v>
                </c:pt>
                <c:pt idx="143">
                  <c:v>19</c:v>
                </c:pt>
                <c:pt idx="144">
                  <c:v>19</c:v>
                </c:pt>
                <c:pt idx="145">
                  <c:v>19</c:v>
                </c:pt>
                <c:pt idx="146">
                  <c:v>20</c:v>
                </c:pt>
                <c:pt idx="147">
                  <c:v>19</c:v>
                </c:pt>
                <c:pt idx="148">
                  <c:v>19</c:v>
                </c:pt>
                <c:pt idx="149">
                  <c:v>19</c:v>
                </c:pt>
                <c:pt idx="150">
                  <c:v>19</c:v>
                </c:pt>
                <c:pt idx="151">
                  <c:v>19</c:v>
                </c:pt>
                <c:pt idx="152">
                  <c:v>19</c:v>
                </c:pt>
                <c:pt idx="153">
                  <c:v>19</c:v>
                </c:pt>
                <c:pt idx="154">
                  <c:v>20</c:v>
                </c:pt>
                <c:pt idx="155">
                  <c:v>20</c:v>
                </c:pt>
                <c:pt idx="156">
                  <c:v>20</c:v>
                </c:pt>
                <c:pt idx="157">
                  <c:v>20</c:v>
                </c:pt>
                <c:pt idx="158">
                  <c:v>18</c:v>
                </c:pt>
                <c:pt idx="159">
                  <c:v>18</c:v>
                </c:pt>
                <c:pt idx="160">
                  <c:v>18</c:v>
                </c:pt>
                <c:pt idx="161">
                  <c:v>18</c:v>
                </c:pt>
                <c:pt idx="162">
                  <c:v>19</c:v>
                </c:pt>
                <c:pt idx="163">
                  <c:v>19</c:v>
                </c:pt>
                <c:pt idx="164">
                  <c:v>19</c:v>
                </c:pt>
                <c:pt idx="165">
                  <c:v>18</c:v>
                </c:pt>
                <c:pt idx="166">
                  <c:v>18</c:v>
                </c:pt>
                <c:pt idx="167">
                  <c:v>18</c:v>
                </c:pt>
                <c:pt idx="168">
                  <c:v>18</c:v>
                </c:pt>
                <c:pt idx="169">
                  <c:v>18</c:v>
                </c:pt>
                <c:pt idx="170">
                  <c:v>18</c:v>
                </c:pt>
                <c:pt idx="171">
                  <c:v>19</c:v>
                </c:pt>
                <c:pt idx="172">
                  <c:v>19</c:v>
                </c:pt>
                <c:pt idx="173">
                  <c:v>19</c:v>
                </c:pt>
                <c:pt idx="174">
                  <c:v>19</c:v>
                </c:pt>
                <c:pt idx="175">
                  <c:v>19</c:v>
                </c:pt>
                <c:pt idx="176">
                  <c:v>19</c:v>
                </c:pt>
                <c:pt idx="177">
                  <c:v>19</c:v>
                </c:pt>
                <c:pt idx="178">
                  <c:v>19</c:v>
                </c:pt>
                <c:pt idx="179">
                  <c:v>19</c:v>
                </c:pt>
                <c:pt idx="180">
                  <c:v>19</c:v>
                </c:pt>
                <c:pt idx="181">
                  <c:v>18</c:v>
                </c:pt>
                <c:pt idx="182">
                  <c:v>18</c:v>
                </c:pt>
                <c:pt idx="183">
                  <c:v>18</c:v>
                </c:pt>
                <c:pt idx="184">
                  <c:v>18</c:v>
                </c:pt>
                <c:pt idx="185">
                  <c:v>18</c:v>
                </c:pt>
                <c:pt idx="186">
                  <c:v>18</c:v>
                </c:pt>
                <c:pt idx="187">
                  <c:v>18</c:v>
                </c:pt>
                <c:pt idx="188">
                  <c:v>18</c:v>
                </c:pt>
                <c:pt idx="189">
                  <c:v>18</c:v>
                </c:pt>
                <c:pt idx="190">
                  <c:v>18</c:v>
                </c:pt>
                <c:pt idx="191">
                  <c:v>18</c:v>
                </c:pt>
                <c:pt idx="192">
                  <c:v>19</c:v>
                </c:pt>
                <c:pt idx="193">
                  <c:v>19</c:v>
                </c:pt>
                <c:pt idx="194">
                  <c:v>20</c:v>
                </c:pt>
                <c:pt idx="195">
                  <c:v>20</c:v>
                </c:pt>
                <c:pt idx="196">
                  <c:v>20</c:v>
                </c:pt>
                <c:pt idx="197">
                  <c:v>20</c:v>
                </c:pt>
                <c:pt idx="198">
                  <c:v>20</c:v>
                </c:pt>
                <c:pt idx="199">
                  <c:v>20</c:v>
                </c:pt>
                <c:pt idx="200">
                  <c:v>20</c:v>
                </c:pt>
                <c:pt idx="201">
                  <c:v>20</c:v>
                </c:pt>
                <c:pt idx="202">
                  <c:v>20</c:v>
                </c:pt>
                <c:pt idx="203">
                  <c:v>20</c:v>
                </c:pt>
                <c:pt idx="204">
                  <c:v>20</c:v>
                </c:pt>
                <c:pt idx="205">
                  <c:v>20</c:v>
                </c:pt>
                <c:pt idx="206">
                  <c:v>20</c:v>
                </c:pt>
                <c:pt idx="207">
                  <c:v>20</c:v>
                </c:pt>
                <c:pt idx="208">
                  <c:v>20</c:v>
                </c:pt>
                <c:pt idx="209">
                  <c:v>20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21</c:v>
                </c:pt>
                <c:pt idx="216">
                  <c:v>21</c:v>
                </c:pt>
                <c:pt idx="217">
                  <c:v>21</c:v>
                </c:pt>
                <c:pt idx="218">
                  <c:v>21</c:v>
                </c:pt>
                <c:pt idx="219">
                  <c:v>21</c:v>
                </c:pt>
                <c:pt idx="220">
                  <c:v>20</c:v>
                </c:pt>
                <c:pt idx="221">
                  <c:v>20</c:v>
                </c:pt>
                <c:pt idx="222">
                  <c:v>20</c:v>
                </c:pt>
                <c:pt idx="223">
                  <c:v>20</c:v>
                </c:pt>
                <c:pt idx="224">
                  <c:v>20</c:v>
                </c:pt>
                <c:pt idx="225">
                  <c:v>20</c:v>
                </c:pt>
                <c:pt idx="226">
                  <c:v>20</c:v>
                </c:pt>
                <c:pt idx="227">
                  <c:v>20</c:v>
                </c:pt>
                <c:pt idx="228">
                  <c:v>20</c:v>
                </c:pt>
                <c:pt idx="229">
                  <c:v>20</c:v>
                </c:pt>
                <c:pt idx="230">
                  <c:v>20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24</c:v>
                </c:pt>
                <c:pt idx="236">
                  <c:v>21</c:v>
                </c:pt>
                <c:pt idx="237">
                  <c:v>21</c:v>
                </c:pt>
                <c:pt idx="238">
                  <c:v>20</c:v>
                </c:pt>
                <c:pt idx="239">
                  <c:v>20</c:v>
                </c:pt>
                <c:pt idx="240">
                  <c:v>20</c:v>
                </c:pt>
                <c:pt idx="241">
                  <c:v>20</c:v>
                </c:pt>
                <c:pt idx="242">
                  <c:v>19</c:v>
                </c:pt>
                <c:pt idx="243">
                  <c:v>18</c:v>
                </c:pt>
                <c:pt idx="244">
                  <c:v>18</c:v>
                </c:pt>
                <c:pt idx="245">
                  <c:v>24</c:v>
                </c:pt>
                <c:pt idx="246">
                  <c:v>24</c:v>
                </c:pt>
                <c:pt idx="247">
                  <c:v>21</c:v>
                </c:pt>
                <c:pt idx="248">
                  <c:v>21</c:v>
                </c:pt>
                <c:pt idx="249">
                  <c:v>21</c:v>
                </c:pt>
                <c:pt idx="250">
                  <c:v>23</c:v>
                </c:pt>
                <c:pt idx="251">
                  <c:v>23</c:v>
                </c:pt>
                <c:pt idx="252">
                  <c:v>22</c:v>
                </c:pt>
                <c:pt idx="253">
                  <c:v>22</c:v>
                </c:pt>
                <c:pt idx="254">
                  <c:v>22</c:v>
                </c:pt>
                <c:pt idx="255">
                  <c:v>22</c:v>
                </c:pt>
                <c:pt idx="256">
                  <c:v>22</c:v>
                </c:pt>
                <c:pt idx="257">
                  <c:v>20</c:v>
                </c:pt>
                <c:pt idx="258">
                  <c:v>20</c:v>
                </c:pt>
                <c:pt idx="259">
                  <c:v>19</c:v>
                </c:pt>
                <c:pt idx="260">
                  <c:v>19</c:v>
                </c:pt>
                <c:pt idx="261">
                  <c:v>19</c:v>
                </c:pt>
                <c:pt idx="262">
                  <c:v>18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16</c:v>
                </c:pt>
                <c:pt idx="267">
                  <c:v>17</c:v>
                </c:pt>
                <c:pt idx="268">
                  <c:v>17</c:v>
                </c:pt>
                <c:pt idx="269">
                  <c:v>19</c:v>
                </c:pt>
                <c:pt idx="270">
                  <c:v>19</c:v>
                </c:pt>
                <c:pt idx="271">
                  <c:v>19</c:v>
                </c:pt>
                <c:pt idx="272">
                  <c:v>17</c:v>
                </c:pt>
                <c:pt idx="273">
                  <c:v>17</c:v>
                </c:pt>
                <c:pt idx="274">
                  <c:v>19</c:v>
                </c:pt>
                <c:pt idx="275">
                  <c:v>17</c:v>
                </c:pt>
                <c:pt idx="276">
                  <c:v>17</c:v>
                </c:pt>
                <c:pt idx="277">
                  <c:v>19</c:v>
                </c:pt>
                <c:pt idx="278">
                  <c:v>19</c:v>
                </c:pt>
                <c:pt idx="279">
                  <c:v>19</c:v>
                </c:pt>
                <c:pt idx="280">
                  <c:v>19</c:v>
                </c:pt>
                <c:pt idx="281">
                  <c:v>17</c:v>
                </c:pt>
                <c:pt idx="282">
                  <c:v>17</c:v>
                </c:pt>
                <c:pt idx="283">
                  <c:v>17</c:v>
                </c:pt>
                <c:pt idx="284">
                  <c:v>17</c:v>
                </c:pt>
                <c:pt idx="285">
                  <c:v>17</c:v>
                </c:pt>
                <c:pt idx="286">
                  <c:v>15</c:v>
                </c:pt>
                <c:pt idx="287">
                  <c:v>15</c:v>
                </c:pt>
                <c:pt idx="288">
                  <c:v>15</c:v>
                </c:pt>
                <c:pt idx="289">
                  <c:v>15</c:v>
                </c:pt>
                <c:pt idx="290">
                  <c:v>14</c:v>
                </c:pt>
                <c:pt idx="291">
                  <c:v>14</c:v>
                </c:pt>
                <c:pt idx="292">
                  <c:v>14</c:v>
                </c:pt>
                <c:pt idx="293">
                  <c:v>14</c:v>
                </c:pt>
                <c:pt idx="294">
                  <c:v>14</c:v>
                </c:pt>
                <c:pt idx="295">
                  <c:v>14</c:v>
                </c:pt>
                <c:pt idx="296">
                  <c:v>14</c:v>
                </c:pt>
                <c:pt idx="297">
                  <c:v>14</c:v>
                </c:pt>
                <c:pt idx="298">
                  <c:v>13</c:v>
                </c:pt>
                <c:pt idx="299">
                  <c:v>13</c:v>
                </c:pt>
                <c:pt idx="300">
                  <c:v>13</c:v>
                </c:pt>
                <c:pt idx="301">
                  <c:v>13</c:v>
                </c:pt>
                <c:pt idx="302">
                  <c:v>9</c:v>
                </c:pt>
                <c:pt idx="303">
                  <c:v>9</c:v>
                </c:pt>
                <c:pt idx="304">
                  <c:v>9</c:v>
                </c:pt>
                <c:pt idx="305">
                  <c:v>10</c:v>
                </c:pt>
                <c:pt idx="306">
                  <c:v>8</c:v>
                </c:pt>
                <c:pt idx="307">
                  <c:v>8</c:v>
                </c:pt>
                <c:pt idx="308">
                  <c:v>9</c:v>
                </c:pt>
                <c:pt idx="309">
                  <c:v>9</c:v>
                </c:pt>
                <c:pt idx="310">
                  <c:v>10</c:v>
                </c:pt>
                <c:pt idx="311">
                  <c:v>10</c:v>
                </c:pt>
                <c:pt idx="312">
                  <c:v>9</c:v>
                </c:pt>
                <c:pt idx="313">
                  <c:v>9</c:v>
                </c:pt>
                <c:pt idx="314">
                  <c:v>9</c:v>
                </c:pt>
                <c:pt idx="315">
                  <c:v>9</c:v>
                </c:pt>
                <c:pt idx="316">
                  <c:v>9</c:v>
                </c:pt>
                <c:pt idx="317">
                  <c:v>9</c:v>
                </c:pt>
                <c:pt idx="318">
                  <c:v>9</c:v>
                </c:pt>
                <c:pt idx="319">
                  <c:v>8</c:v>
                </c:pt>
                <c:pt idx="320">
                  <c:v>8</c:v>
                </c:pt>
                <c:pt idx="321">
                  <c:v>8</c:v>
                </c:pt>
                <c:pt idx="322">
                  <c:v>10</c:v>
                </c:pt>
                <c:pt idx="323">
                  <c:v>10</c:v>
                </c:pt>
                <c:pt idx="324">
                  <c:v>10</c:v>
                </c:pt>
                <c:pt idx="325">
                  <c:v>10</c:v>
                </c:pt>
                <c:pt idx="326">
                  <c:v>9</c:v>
                </c:pt>
                <c:pt idx="327">
                  <c:v>9</c:v>
                </c:pt>
                <c:pt idx="328">
                  <c:v>9</c:v>
                </c:pt>
                <c:pt idx="329">
                  <c:v>9</c:v>
                </c:pt>
                <c:pt idx="330">
                  <c:v>8</c:v>
                </c:pt>
                <c:pt idx="331">
                  <c:v>8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8</c:v>
                </c:pt>
                <c:pt idx="336">
                  <c:v>8</c:v>
                </c:pt>
                <c:pt idx="337">
                  <c:v>6</c:v>
                </c:pt>
                <c:pt idx="338">
                  <c:v>6</c:v>
                </c:pt>
                <c:pt idx="339">
                  <c:v>7</c:v>
                </c:pt>
                <c:pt idx="340">
                  <c:v>7</c:v>
                </c:pt>
                <c:pt idx="341">
                  <c:v>7</c:v>
                </c:pt>
                <c:pt idx="342">
                  <c:v>6</c:v>
                </c:pt>
                <c:pt idx="343">
                  <c:v>5</c:v>
                </c:pt>
                <c:pt idx="344">
                  <c:v>4</c:v>
                </c:pt>
                <c:pt idx="345">
                  <c:v>4</c:v>
                </c:pt>
                <c:pt idx="346">
                  <c:v>6</c:v>
                </c:pt>
                <c:pt idx="347">
                  <c:v>6</c:v>
                </c:pt>
                <c:pt idx="348">
                  <c:v>4</c:v>
                </c:pt>
                <c:pt idx="349">
                  <c:v>4</c:v>
                </c:pt>
                <c:pt idx="350">
                  <c:v>4</c:v>
                </c:pt>
                <c:pt idx="351">
                  <c:v>4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'Eclipse Pay'!$C$1</c:f>
              <c:strCache>
                <c:ptCount val="1"/>
                <c:pt idx="0">
                  <c:v>rhacotis</c:v>
                </c:pt>
              </c:strCache>
            </c:strRef>
          </c:tx>
          <c:marker>
            <c:symbol val="none"/>
          </c:marker>
          <c:xVal>
            <c:numRef>
              <c:f>'Eclipse Pay'!$A$2:$A$785</c:f>
              <c:numCache>
                <c:formatCode>General</c:formatCode>
                <c:ptCount val="784"/>
                <c:pt idx="0">
                  <c:v>0</c:v>
                </c:pt>
                <c:pt idx="1">
                  <c:v>0.2</c:v>
                </c:pt>
                <c:pt idx="2">
                  <c:v>0.21666666666666601</c:v>
                </c:pt>
                <c:pt idx="3">
                  <c:v>0.3</c:v>
                </c:pt>
                <c:pt idx="4">
                  <c:v>0.54933333333333301</c:v>
                </c:pt>
                <c:pt idx="5">
                  <c:v>0.6</c:v>
                </c:pt>
                <c:pt idx="6">
                  <c:v>0.73333333333333295</c:v>
                </c:pt>
                <c:pt idx="7">
                  <c:v>0.8</c:v>
                </c:pt>
                <c:pt idx="8">
                  <c:v>0.89999999999999902</c:v>
                </c:pt>
                <c:pt idx="9">
                  <c:v>0.91666666666666596</c:v>
                </c:pt>
                <c:pt idx="10">
                  <c:v>1.05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1.3499999999999901</c:v>
                </c:pt>
                <c:pt idx="14">
                  <c:v>1.4</c:v>
                </c:pt>
                <c:pt idx="15">
                  <c:v>1.4666666666666599</c:v>
                </c:pt>
                <c:pt idx="16">
                  <c:v>1.5</c:v>
                </c:pt>
                <c:pt idx="17">
                  <c:v>1.6</c:v>
                </c:pt>
                <c:pt idx="18">
                  <c:v>1.7</c:v>
                </c:pt>
                <c:pt idx="19">
                  <c:v>1.7999999999999901</c:v>
                </c:pt>
                <c:pt idx="20">
                  <c:v>1.9</c:v>
                </c:pt>
                <c:pt idx="21">
                  <c:v>1.9226666666666601</c:v>
                </c:pt>
                <c:pt idx="22">
                  <c:v>1.95</c:v>
                </c:pt>
                <c:pt idx="23">
                  <c:v>2</c:v>
                </c:pt>
                <c:pt idx="24">
                  <c:v>2.1</c:v>
                </c:pt>
                <c:pt idx="25">
                  <c:v>2.1666666666666599</c:v>
                </c:pt>
                <c:pt idx="26">
                  <c:v>2.1973333333333298</c:v>
                </c:pt>
                <c:pt idx="27">
                  <c:v>2.19999999999999</c:v>
                </c:pt>
                <c:pt idx="28">
                  <c:v>2.25</c:v>
                </c:pt>
                <c:pt idx="29">
                  <c:v>2.2999999999999998</c:v>
                </c:pt>
                <c:pt idx="30">
                  <c:v>2.4</c:v>
                </c:pt>
                <c:pt idx="31">
                  <c:v>2.4</c:v>
                </c:pt>
                <c:pt idx="32">
                  <c:v>2.5</c:v>
                </c:pt>
                <c:pt idx="33">
                  <c:v>2.5666666666666602</c:v>
                </c:pt>
                <c:pt idx="34">
                  <c:v>2.69999999999999</c:v>
                </c:pt>
                <c:pt idx="35">
                  <c:v>2.7</c:v>
                </c:pt>
                <c:pt idx="36">
                  <c:v>2.8</c:v>
                </c:pt>
                <c:pt idx="37">
                  <c:v>2.9</c:v>
                </c:pt>
                <c:pt idx="38">
                  <c:v>3</c:v>
                </c:pt>
                <c:pt idx="39">
                  <c:v>3.1</c:v>
                </c:pt>
                <c:pt idx="40">
                  <c:v>3.2</c:v>
                </c:pt>
                <c:pt idx="41">
                  <c:v>3.3</c:v>
                </c:pt>
                <c:pt idx="42">
                  <c:v>3.3</c:v>
                </c:pt>
                <c:pt idx="43">
                  <c:v>3.4</c:v>
                </c:pt>
                <c:pt idx="44">
                  <c:v>3.45</c:v>
                </c:pt>
                <c:pt idx="45">
                  <c:v>3.5</c:v>
                </c:pt>
                <c:pt idx="46">
                  <c:v>3.5999999999999899</c:v>
                </c:pt>
                <c:pt idx="47">
                  <c:v>3.6</c:v>
                </c:pt>
                <c:pt idx="48">
                  <c:v>3.6666666666666599</c:v>
                </c:pt>
                <c:pt idx="49">
                  <c:v>3.68333333333333</c:v>
                </c:pt>
                <c:pt idx="50">
                  <c:v>3.7</c:v>
                </c:pt>
                <c:pt idx="51">
                  <c:v>3.75</c:v>
                </c:pt>
                <c:pt idx="52">
                  <c:v>3.8</c:v>
                </c:pt>
                <c:pt idx="53">
                  <c:v>3.9</c:v>
                </c:pt>
                <c:pt idx="54">
                  <c:v>3.9</c:v>
                </c:pt>
                <c:pt idx="55">
                  <c:v>4</c:v>
                </c:pt>
                <c:pt idx="56">
                  <c:v>4.05</c:v>
                </c:pt>
                <c:pt idx="57">
                  <c:v>4.0999999999999996</c:v>
                </c:pt>
                <c:pt idx="58">
                  <c:v>4.1999999999999904</c:v>
                </c:pt>
                <c:pt idx="59">
                  <c:v>4.2</c:v>
                </c:pt>
                <c:pt idx="60">
                  <c:v>4.2166666666666597</c:v>
                </c:pt>
                <c:pt idx="61">
                  <c:v>4.3</c:v>
                </c:pt>
                <c:pt idx="62">
                  <c:v>4.3333333333333304</c:v>
                </c:pt>
                <c:pt idx="63">
                  <c:v>4.3499999999999996</c:v>
                </c:pt>
                <c:pt idx="64">
                  <c:v>4.3946666666666596</c:v>
                </c:pt>
                <c:pt idx="65">
                  <c:v>4.4000000000000004</c:v>
                </c:pt>
                <c:pt idx="66">
                  <c:v>4.5</c:v>
                </c:pt>
                <c:pt idx="67">
                  <c:v>4.55</c:v>
                </c:pt>
                <c:pt idx="68">
                  <c:v>4.5833333333333304</c:v>
                </c:pt>
                <c:pt idx="69">
                  <c:v>4.5999999999999996</c:v>
                </c:pt>
                <c:pt idx="70">
                  <c:v>4.6500000000000004</c:v>
                </c:pt>
                <c:pt idx="71">
                  <c:v>4.6693333333333298</c:v>
                </c:pt>
                <c:pt idx="72">
                  <c:v>4.7666666666666604</c:v>
                </c:pt>
                <c:pt idx="73">
                  <c:v>4.8</c:v>
                </c:pt>
                <c:pt idx="74">
                  <c:v>4.9000000000000004</c:v>
                </c:pt>
                <c:pt idx="75">
                  <c:v>4.944</c:v>
                </c:pt>
                <c:pt idx="76">
                  <c:v>4.95</c:v>
                </c:pt>
                <c:pt idx="77">
                  <c:v>5.0999999999999996</c:v>
                </c:pt>
                <c:pt idx="78">
                  <c:v>5.2</c:v>
                </c:pt>
                <c:pt idx="79">
                  <c:v>5.25</c:v>
                </c:pt>
                <c:pt idx="80">
                  <c:v>5.3</c:v>
                </c:pt>
                <c:pt idx="81">
                  <c:v>5.3999999999999897</c:v>
                </c:pt>
                <c:pt idx="82">
                  <c:v>5.4</c:v>
                </c:pt>
                <c:pt idx="83">
                  <c:v>5.4933333333333296</c:v>
                </c:pt>
                <c:pt idx="84">
                  <c:v>5.5</c:v>
                </c:pt>
                <c:pt idx="85">
                  <c:v>5.6</c:v>
                </c:pt>
                <c:pt idx="86">
                  <c:v>5.6999999999999904</c:v>
                </c:pt>
                <c:pt idx="87">
                  <c:v>5.7679999999999998</c:v>
                </c:pt>
                <c:pt idx="88">
                  <c:v>5.8</c:v>
                </c:pt>
                <c:pt idx="89">
                  <c:v>6</c:v>
                </c:pt>
                <c:pt idx="90">
                  <c:v>6.0426666666666602</c:v>
                </c:pt>
                <c:pt idx="91">
                  <c:v>6.05</c:v>
                </c:pt>
                <c:pt idx="92">
                  <c:v>6.1</c:v>
                </c:pt>
                <c:pt idx="93">
                  <c:v>6.2</c:v>
                </c:pt>
                <c:pt idx="94">
                  <c:v>6.2333333333333298</c:v>
                </c:pt>
                <c:pt idx="95">
                  <c:v>6.3</c:v>
                </c:pt>
                <c:pt idx="96">
                  <c:v>6.3173333333333304</c:v>
                </c:pt>
                <c:pt idx="97">
                  <c:v>6.4166666666666599</c:v>
                </c:pt>
                <c:pt idx="98">
                  <c:v>6.5</c:v>
                </c:pt>
                <c:pt idx="99">
                  <c:v>6.6</c:v>
                </c:pt>
                <c:pt idx="100">
                  <c:v>6.6</c:v>
                </c:pt>
                <c:pt idx="101">
                  <c:v>6.7</c:v>
                </c:pt>
                <c:pt idx="102">
                  <c:v>6.7833333333333297</c:v>
                </c:pt>
                <c:pt idx="103">
                  <c:v>6.8</c:v>
                </c:pt>
                <c:pt idx="104">
                  <c:v>6.8999999999999897</c:v>
                </c:pt>
                <c:pt idx="105">
                  <c:v>6.93333333333333</c:v>
                </c:pt>
                <c:pt idx="106">
                  <c:v>6.9666666666666597</c:v>
                </c:pt>
                <c:pt idx="107">
                  <c:v>7</c:v>
                </c:pt>
                <c:pt idx="108">
                  <c:v>7.1</c:v>
                </c:pt>
                <c:pt idx="109">
                  <c:v>7.15</c:v>
                </c:pt>
                <c:pt idx="110">
                  <c:v>7.1999999999999904</c:v>
                </c:pt>
                <c:pt idx="111">
                  <c:v>7.2999999999999901</c:v>
                </c:pt>
                <c:pt idx="112">
                  <c:v>7.3333333333333304</c:v>
                </c:pt>
                <c:pt idx="113">
                  <c:v>7.36666666666666</c:v>
                </c:pt>
                <c:pt idx="114">
                  <c:v>7.5</c:v>
                </c:pt>
                <c:pt idx="115">
                  <c:v>7.5166666666666604</c:v>
                </c:pt>
                <c:pt idx="116">
                  <c:v>7.6</c:v>
                </c:pt>
                <c:pt idx="117">
                  <c:v>7.6999999999999904</c:v>
                </c:pt>
                <c:pt idx="118">
                  <c:v>7.7</c:v>
                </c:pt>
                <c:pt idx="119">
                  <c:v>7.8</c:v>
                </c:pt>
                <c:pt idx="120">
                  <c:v>7.8</c:v>
                </c:pt>
                <c:pt idx="121">
                  <c:v>7.8833333333333302</c:v>
                </c:pt>
                <c:pt idx="122">
                  <c:v>7.9</c:v>
                </c:pt>
                <c:pt idx="123">
                  <c:v>8.0666666666666593</c:v>
                </c:pt>
                <c:pt idx="124">
                  <c:v>8.1</c:v>
                </c:pt>
                <c:pt idx="125">
                  <c:v>8.25</c:v>
                </c:pt>
                <c:pt idx="126">
                  <c:v>8.3000000000000007</c:v>
                </c:pt>
                <c:pt idx="127">
                  <c:v>8.3999999999999897</c:v>
                </c:pt>
                <c:pt idx="128">
                  <c:v>8.43333333333333</c:v>
                </c:pt>
                <c:pt idx="129">
                  <c:v>8.4499999999999993</c:v>
                </c:pt>
                <c:pt idx="130">
                  <c:v>8.5</c:v>
                </c:pt>
                <c:pt idx="131">
                  <c:v>8.5146666666666597</c:v>
                </c:pt>
                <c:pt idx="132">
                  <c:v>8.6</c:v>
                </c:pt>
                <c:pt idx="133">
                  <c:v>8.61666666666666</c:v>
                </c:pt>
                <c:pt idx="134">
                  <c:v>8.6999999999999993</c:v>
                </c:pt>
                <c:pt idx="135">
                  <c:v>8.7893333333333299</c:v>
                </c:pt>
                <c:pt idx="136">
                  <c:v>8.8000000000000007</c:v>
                </c:pt>
                <c:pt idx="137">
                  <c:v>8.9</c:v>
                </c:pt>
                <c:pt idx="138">
                  <c:v>8.9833333333333307</c:v>
                </c:pt>
                <c:pt idx="139">
                  <c:v>9</c:v>
                </c:pt>
                <c:pt idx="140">
                  <c:v>9.0640000000000001</c:v>
                </c:pt>
                <c:pt idx="141">
                  <c:v>9.1</c:v>
                </c:pt>
                <c:pt idx="142">
                  <c:v>9.1666666666666607</c:v>
                </c:pt>
                <c:pt idx="143">
                  <c:v>9.1999999999999993</c:v>
                </c:pt>
                <c:pt idx="144">
                  <c:v>9.3166666666666593</c:v>
                </c:pt>
                <c:pt idx="145">
                  <c:v>9.3386666666666596</c:v>
                </c:pt>
                <c:pt idx="146">
                  <c:v>9.4</c:v>
                </c:pt>
                <c:pt idx="147">
                  <c:v>9.5</c:v>
                </c:pt>
                <c:pt idx="148">
                  <c:v>9.5333333333333297</c:v>
                </c:pt>
                <c:pt idx="149">
                  <c:v>9.6</c:v>
                </c:pt>
                <c:pt idx="150">
                  <c:v>9.6133333333333297</c:v>
                </c:pt>
                <c:pt idx="151">
                  <c:v>9.6999999999999993</c:v>
                </c:pt>
                <c:pt idx="152">
                  <c:v>9.7166666666666597</c:v>
                </c:pt>
                <c:pt idx="153">
                  <c:v>9.75</c:v>
                </c:pt>
                <c:pt idx="154">
                  <c:v>9.8000000000000007</c:v>
                </c:pt>
                <c:pt idx="155">
                  <c:v>9.8879999999999999</c:v>
                </c:pt>
                <c:pt idx="156">
                  <c:v>9.8999999999999897</c:v>
                </c:pt>
                <c:pt idx="157">
                  <c:v>10.1833333333333</c:v>
                </c:pt>
                <c:pt idx="158">
                  <c:v>10.199999999999999</c:v>
                </c:pt>
                <c:pt idx="159">
                  <c:v>10.299999999999899</c:v>
                </c:pt>
                <c:pt idx="160">
                  <c:v>10.6</c:v>
                </c:pt>
                <c:pt idx="161">
                  <c:v>10.633333333333301</c:v>
                </c:pt>
                <c:pt idx="162">
                  <c:v>10.7</c:v>
                </c:pt>
                <c:pt idx="163">
                  <c:v>10.712</c:v>
                </c:pt>
                <c:pt idx="164">
                  <c:v>10.8</c:v>
                </c:pt>
                <c:pt idx="165">
                  <c:v>10.9</c:v>
                </c:pt>
                <c:pt idx="166">
                  <c:v>10.986666666666601</c:v>
                </c:pt>
                <c:pt idx="167">
                  <c:v>11</c:v>
                </c:pt>
                <c:pt idx="168">
                  <c:v>11.1</c:v>
                </c:pt>
                <c:pt idx="169">
                  <c:v>11.1833333333333</c:v>
                </c:pt>
                <c:pt idx="170">
                  <c:v>11.261333333333299</c:v>
                </c:pt>
                <c:pt idx="171">
                  <c:v>11.3</c:v>
                </c:pt>
                <c:pt idx="172">
                  <c:v>11.3666666666666</c:v>
                </c:pt>
                <c:pt idx="173">
                  <c:v>11.55</c:v>
                </c:pt>
                <c:pt idx="174">
                  <c:v>11.6</c:v>
                </c:pt>
                <c:pt idx="175">
                  <c:v>11.7</c:v>
                </c:pt>
                <c:pt idx="176">
                  <c:v>11.799999999999899</c:v>
                </c:pt>
                <c:pt idx="177">
                  <c:v>12.1</c:v>
                </c:pt>
                <c:pt idx="178">
                  <c:v>12.2</c:v>
                </c:pt>
                <c:pt idx="179">
                  <c:v>12.283333333333299</c:v>
                </c:pt>
                <c:pt idx="180">
                  <c:v>12.36</c:v>
                </c:pt>
                <c:pt idx="181">
                  <c:v>12.4</c:v>
                </c:pt>
                <c:pt idx="182">
                  <c:v>12.466666666666599</c:v>
                </c:pt>
                <c:pt idx="183">
                  <c:v>12.5</c:v>
                </c:pt>
                <c:pt idx="184">
                  <c:v>12.6346666666666</c:v>
                </c:pt>
                <c:pt idx="185">
                  <c:v>12.8333333333333</c:v>
                </c:pt>
                <c:pt idx="186">
                  <c:v>12.909333333333301</c:v>
                </c:pt>
                <c:pt idx="187">
                  <c:v>13</c:v>
                </c:pt>
                <c:pt idx="188">
                  <c:v>13.0166666666666</c:v>
                </c:pt>
                <c:pt idx="189">
                  <c:v>13.0999999999999</c:v>
                </c:pt>
                <c:pt idx="190">
                  <c:v>13.183999999999999</c:v>
                </c:pt>
                <c:pt idx="191">
                  <c:v>13.2</c:v>
                </c:pt>
                <c:pt idx="192">
                  <c:v>13.2</c:v>
                </c:pt>
                <c:pt idx="193">
                  <c:v>13.216666666666599</c:v>
                </c:pt>
                <c:pt idx="194">
                  <c:v>13.3</c:v>
                </c:pt>
                <c:pt idx="195">
                  <c:v>13.383333333333301</c:v>
                </c:pt>
                <c:pt idx="196">
                  <c:v>13.4</c:v>
                </c:pt>
                <c:pt idx="197">
                  <c:v>13.4333333333333</c:v>
                </c:pt>
                <c:pt idx="198">
                  <c:v>13.4586666666666</c:v>
                </c:pt>
                <c:pt idx="199">
                  <c:v>13.5</c:v>
                </c:pt>
                <c:pt idx="200">
                  <c:v>13.566666666666601</c:v>
                </c:pt>
                <c:pt idx="201">
                  <c:v>13.7</c:v>
                </c:pt>
                <c:pt idx="202">
                  <c:v>13.733333333333301</c:v>
                </c:pt>
                <c:pt idx="203">
                  <c:v>13.75</c:v>
                </c:pt>
                <c:pt idx="204">
                  <c:v>13.799999999999899</c:v>
                </c:pt>
                <c:pt idx="205">
                  <c:v>13.9333333333333</c:v>
                </c:pt>
                <c:pt idx="206">
                  <c:v>14</c:v>
                </c:pt>
                <c:pt idx="207">
                  <c:v>14.1166666666666</c:v>
                </c:pt>
                <c:pt idx="208">
                  <c:v>14.3</c:v>
                </c:pt>
                <c:pt idx="209">
                  <c:v>14.5573333333333</c:v>
                </c:pt>
                <c:pt idx="210">
                  <c:v>14.6666666666666</c:v>
                </c:pt>
                <c:pt idx="211">
                  <c:v>14.733333333333301</c:v>
                </c:pt>
                <c:pt idx="212">
                  <c:v>14.832000000000001</c:v>
                </c:pt>
                <c:pt idx="213">
                  <c:v>14.85</c:v>
                </c:pt>
                <c:pt idx="214">
                  <c:v>14.95</c:v>
                </c:pt>
                <c:pt idx="215">
                  <c:v>15</c:v>
                </c:pt>
                <c:pt idx="216">
                  <c:v>15.033333333333299</c:v>
                </c:pt>
                <c:pt idx="217">
                  <c:v>15.1066666666666</c:v>
                </c:pt>
                <c:pt idx="218">
                  <c:v>15.1666666666666</c:v>
                </c:pt>
                <c:pt idx="219">
                  <c:v>15.216666666666599</c:v>
                </c:pt>
                <c:pt idx="220">
                  <c:v>15.299999999999899</c:v>
                </c:pt>
                <c:pt idx="221">
                  <c:v>15.383333333333301</c:v>
                </c:pt>
                <c:pt idx="222">
                  <c:v>15.399999999999901</c:v>
                </c:pt>
                <c:pt idx="223">
                  <c:v>15.5</c:v>
                </c:pt>
                <c:pt idx="224">
                  <c:v>15.5833333333333</c:v>
                </c:pt>
                <c:pt idx="225">
                  <c:v>15.6</c:v>
                </c:pt>
                <c:pt idx="226">
                  <c:v>15.7</c:v>
                </c:pt>
                <c:pt idx="227">
                  <c:v>15.7666666666666</c:v>
                </c:pt>
                <c:pt idx="228">
                  <c:v>15.816666666666601</c:v>
                </c:pt>
                <c:pt idx="229">
                  <c:v>15.899999999999901</c:v>
                </c:pt>
                <c:pt idx="230">
                  <c:v>15.9306666666666</c:v>
                </c:pt>
                <c:pt idx="231">
                  <c:v>16</c:v>
                </c:pt>
                <c:pt idx="232">
                  <c:v>16.033333333333299</c:v>
                </c:pt>
                <c:pt idx="233">
                  <c:v>16.25</c:v>
                </c:pt>
                <c:pt idx="234">
                  <c:v>16.466666666666601</c:v>
                </c:pt>
                <c:pt idx="235">
                  <c:v>16.5</c:v>
                </c:pt>
                <c:pt idx="236">
                  <c:v>16.600000000000001</c:v>
                </c:pt>
                <c:pt idx="237">
                  <c:v>16.683333333333302</c:v>
                </c:pt>
                <c:pt idx="238">
                  <c:v>16.7</c:v>
                </c:pt>
                <c:pt idx="239">
                  <c:v>16.754666666666601</c:v>
                </c:pt>
                <c:pt idx="240">
                  <c:v>16.8666666666666</c:v>
                </c:pt>
                <c:pt idx="241">
                  <c:v>16.899999999999999</c:v>
                </c:pt>
                <c:pt idx="242">
                  <c:v>17</c:v>
                </c:pt>
                <c:pt idx="243">
                  <c:v>17.100000000000001</c:v>
                </c:pt>
                <c:pt idx="244">
                  <c:v>17.1166666666666</c:v>
                </c:pt>
                <c:pt idx="245">
                  <c:v>17.2</c:v>
                </c:pt>
                <c:pt idx="246">
                  <c:v>17.233333333333299</c:v>
                </c:pt>
                <c:pt idx="247">
                  <c:v>17.3</c:v>
                </c:pt>
                <c:pt idx="248">
                  <c:v>17.303999999999998</c:v>
                </c:pt>
                <c:pt idx="249">
                  <c:v>17.399999999999999</c:v>
                </c:pt>
                <c:pt idx="250">
                  <c:v>17.5</c:v>
                </c:pt>
                <c:pt idx="251">
                  <c:v>17.578666666666599</c:v>
                </c:pt>
                <c:pt idx="252">
                  <c:v>17.599999999999898</c:v>
                </c:pt>
                <c:pt idx="253">
                  <c:v>17.600000000000001</c:v>
                </c:pt>
                <c:pt idx="254">
                  <c:v>17.7</c:v>
                </c:pt>
                <c:pt idx="255">
                  <c:v>17.766666666666602</c:v>
                </c:pt>
                <c:pt idx="256">
                  <c:v>17.783333333333299</c:v>
                </c:pt>
                <c:pt idx="257">
                  <c:v>17.8</c:v>
                </c:pt>
                <c:pt idx="258">
                  <c:v>17.8533333333333</c:v>
                </c:pt>
                <c:pt idx="259">
                  <c:v>17.899999999999999</c:v>
                </c:pt>
                <c:pt idx="260">
                  <c:v>17.966666666666601</c:v>
                </c:pt>
                <c:pt idx="261">
                  <c:v>17.983333333333299</c:v>
                </c:pt>
                <c:pt idx="262">
                  <c:v>18</c:v>
                </c:pt>
                <c:pt idx="263">
                  <c:v>18.100000000000001</c:v>
                </c:pt>
                <c:pt idx="264">
                  <c:v>18.128</c:v>
                </c:pt>
                <c:pt idx="265">
                  <c:v>18.149999999999999</c:v>
                </c:pt>
                <c:pt idx="266">
                  <c:v>18.2</c:v>
                </c:pt>
                <c:pt idx="267">
                  <c:v>18.299999999999901</c:v>
                </c:pt>
                <c:pt idx="268">
                  <c:v>18.3333333333333</c:v>
                </c:pt>
                <c:pt idx="269">
                  <c:v>18.399999999999999</c:v>
                </c:pt>
                <c:pt idx="270">
                  <c:v>18.402666666666601</c:v>
                </c:pt>
                <c:pt idx="271">
                  <c:v>18.516666666666602</c:v>
                </c:pt>
                <c:pt idx="272">
                  <c:v>18.600000000000001</c:v>
                </c:pt>
                <c:pt idx="273">
                  <c:v>18.677333333333301</c:v>
                </c:pt>
                <c:pt idx="274">
                  <c:v>18.7</c:v>
                </c:pt>
                <c:pt idx="275">
                  <c:v>18.8</c:v>
                </c:pt>
                <c:pt idx="276">
                  <c:v>18.883333333333301</c:v>
                </c:pt>
                <c:pt idx="277">
                  <c:v>18.899999999999999</c:v>
                </c:pt>
                <c:pt idx="278">
                  <c:v>18.951999999999899</c:v>
                </c:pt>
                <c:pt idx="279">
                  <c:v>19</c:v>
                </c:pt>
                <c:pt idx="280">
                  <c:v>19.099999999999898</c:v>
                </c:pt>
                <c:pt idx="281">
                  <c:v>19.2</c:v>
                </c:pt>
                <c:pt idx="282">
                  <c:v>19.226666666666599</c:v>
                </c:pt>
                <c:pt idx="283">
                  <c:v>19.25</c:v>
                </c:pt>
                <c:pt idx="284">
                  <c:v>19.283333333333299</c:v>
                </c:pt>
                <c:pt idx="285">
                  <c:v>19.433333333333302</c:v>
                </c:pt>
                <c:pt idx="286">
                  <c:v>19.5</c:v>
                </c:pt>
                <c:pt idx="287">
                  <c:v>19.501333333333299</c:v>
                </c:pt>
                <c:pt idx="288">
                  <c:v>19.600000000000001</c:v>
                </c:pt>
                <c:pt idx="289">
                  <c:v>19.6166666666666</c:v>
                </c:pt>
                <c:pt idx="290">
                  <c:v>19.7</c:v>
                </c:pt>
                <c:pt idx="291">
                  <c:v>19.716666666666601</c:v>
                </c:pt>
                <c:pt idx="292">
                  <c:v>19.776</c:v>
                </c:pt>
                <c:pt idx="293">
                  <c:v>19.799999999999901</c:v>
                </c:pt>
                <c:pt idx="294">
                  <c:v>19.8</c:v>
                </c:pt>
                <c:pt idx="295">
                  <c:v>19.899999999999999</c:v>
                </c:pt>
                <c:pt idx="296">
                  <c:v>19.933333333333302</c:v>
                </c:pt>
                <c:pt idx="297">
                  <c:v>19.983333333333299</c:v>
                </c:pt>
                <c:pt idx="298">
                  <c:v>20</c:v>
                </c:pt>
                <c:pt idx="299">
                  <c:v>20.050666666666601</c:v>
                </c:pt>
                <c:pt idx="300">
                  <c:v>20.100000000000001</c:v>
                </c:pt>
                <c:pt idx="301">
                  <c:v>20.1666666666666</c:v>
                </c:pt>
                <c:pt idx="302">
                  <c:v>20.2</c:v>
                </c:pt>
                <c:pt idx="303">
                  <c:v>20.3</c:v>
                </c:pt>
                <c:pt idx="304">
                  <c:v>20.325333333333301</c:v>
                </c:pt>
                <c:pt idx="305">
                  <c:v>20.399999999999999</c:v>
                </c:pt>
                <c:pt idx="306">
                  <c:v>20.5</c:v>
                </c:pt>
                <c:pt idx="307">
                  <c:v>20.533333333333299</c:v>
                </c:pt>
                <c:pt idx="308">
                  <c:v>20.599999999999898</c:v>
                </c:pt>
                <c:pt idx="309">
                  <c:v>20.7</c:v>
                </c:pt>
                <c:pt idx="310">
                  <c:v>20.8</c:v>
                </c:pt>
                <c:pt idx="311">
                  <c:v>20.874666666666599</c:v>
                </c:pt>
                <c:pt idx="312">
                  <c:v>20.9</c:v>
                </c:pt>
                <c:pt idx="313">
                  <c:v>21</c:v>
                </c:pt>
                <c:pt idx="314">
                  <c:v>21.016666666666602</c:v>
                </c:pt>
                <c:pt idx="315">
                  <c:v>21.1</c:v>
                </c:pt>
                <c:pt idx="316">
                  <c:v>21.149333333333299</c:v>
                </c:pt>
                <c:pt idx="317">
                  <c:v>21.233333333333299</c:v>
                </c:pt>
                <c:pt idx="318">
                  <c:v>21.266666666666602</c:v>
                </c:pt>
                <c:pt idx="319">
                  <c:v>21.299999999999901</c:v>
                </c:pt>
                <c:pt idx="320">
                  <c:v>21.423999999999999</c:v>
                </c:pt>
                <c:pt idx="321">
                  <c:v>21.45</c:v>
                </c:pt>
                <c:pt idx="322">
                  <c:v>21.5</c:v>
                </c:pt>
                <c:pt idx="323">
                  <c:v>21.6</c:v>
                </c:pt>
                <c:pt idx="324">
                  <c:v>21.633333333333301</c:v>
                </c:pt>
                <c:pt idx="325">
                  <c:v>21.6986666666666</c:v>
                </c:pt>
                <c:pt idx="326">
                  <c:v>21.7</c:v>
                </c:pt>
                <c:pt idx="327">
                  <c:v>21.8</c:v>
                </c:pt>
                <c:pt idx="328">
                  <c:v>21.816666666666599</c:v>
                </c:pt>
                <c:pt idx="329">
                  <c:v>21.883333333333301</c:v>
                </c:pt>
                <c:pt idx="330">
                  <c:v>21.9</c:v>
                </c:pt>
                <c:pt idx="331">
                  <c:v>21.973333333333301</c:v>
                </c:pt>
                <c:pt idx="332">
                  <c:v>22</c:v>
                </c:pt>
                <c:pt idx="333">
                  <c:v>22.099999999999898</c:v>
                </c:pt>
                <c:pt idx="334">
                  <c:v>22.183333333333302</c:v>
                </c:pt>
                <c:pt idx="335">
                  <c:v>22.2</c:v>
                </c:pt>
                <c:pt idx="336">
                  <c:v>22.3666666666666</c:v>
                </c:pt>
                <c:pt idx="337">
                  <c:v>22.5</c:v>
                </c:pt>
                <c:pt idx="338">
                  <c:v>22.549999999999901</c:v>
                </c:pt>
                <c:pt idx="339">
                  <c:v>22.6</c:v>
                </c:pt>
                <c:pt idx="340">
                  <c:v>22.733333333333299</c:v>
                </c:pt>
                <c:pt idx="341">
                  <c:v>22.797333333333299</c:v>
                </c:pt>
                <c:pt idx="342">
                  <c:v>22.799999999999901</c:v>
                </c:pt>
                <c:pt idx="343">
                  <c:v>22.9</c:v>
                </c:pt>
                <c:pt idx="344">
                  <c:v>23</c:v>
                </c:pt>
                <c:pt idx="345">
                  <c:v>23.071999999999999</c:v>
                </c:pt>
                <c:pt idx="346">
                  <c:v>23.1</c:v>
                </c:pt>
                <c:pt idx="347">
                  <c:v>23.183333333333302</c:v>
                </c:pt>
                <c:pt idx="348">
                  <c:v>23.2</c:v>
                </c:pt>
                <c:pt idx="349">
                  <c:v>23.3466666666666</c:v>
                </c:pt>
                <c:pt idx="350">
                  <c:v>23.4</c:v>
                </c:pt>
                <c:pt idx="351">
                  <c:v>23.466666666666601</c:v>
                </c:pt>
                <c:pt idx="352">
                  <c:v>23.599999999999898</c:v>
                </c:pt>
                <c:pt idx="353">
                  <c:v>23.8</c:v>
                </c:pt>
                <c:pt idx="354">
                  <c:v>23.8333333333333</c:v>
                </c:pt>
                <c:pt idx="355">
                  <c:v>23.896000000000001</c:v>
                </c:pt>
                <c:pt idx="356">
                  <c:v>24.016666666666602</c:v>
                </c:pt>
                <c:pt idx="357">
                  <c:v>24.05</c:v>
                </c:pt>
                <c:pt idx="358">
                  <c:v>24.266666666666602</c:v>
                </c:pt>
                <c:pt idx="359">
                  <c:v>24.445333333333298</c:v>
                </c:pt>
                <c:pt idx="360">
                  <c:v>24.483333333333299</c:v>
                </c:pt>
                <c:pt idx="361">
                  <c:v>24.7</c:v>
                </c:pt>
                <c:pt idx="362">
                  <c:v>24.72</c:v>
                </c:pt>
                <c:pt idx="363">
                  <c:v>24.75</c:v>
                </c:pt>
                <c:pt idx="364">
                  <c:v>24.9</c:v>
                </c:pt>
                <c:pt idx="365">
                  <c:v>24.9166666666666</c:v>
                </c:pt>
                <c:pt idx="366">
                  <c:v>24.933333333333302</c:v>
                </c:pt>
                <c:pt idx="367">
                  <c:v>25.1</c:v>
                </c:pt>
                <c:pt idx="368">
                  <c:v>25.1166666666666</c:v>
                </c:pt>
                <c:pt idx="369">
                  <c:v>25.349999999999898</c:v>
                </c:pt>
                <c:pt idx="370">
                  <c:v>25.483333333333299</c:v>
                </c:pt>
                <c:pt idx="371">
                  <c:v>25.5</c:v>
                </c:pt>
                <c:pt idx="372">
                  <c:v>25.566666666666599</c:v>
                </c:pt>
                <c:pt idx="373">
                  <c:v>25.6666666666666</c:v>
                </c:pt>
                <c:pt idx="374">
                  <c:v>25.7</c:v>
                </c:pt>
                <c:pt idx="375">
                  <c:v>25.783333333333299</c:v>
                </c:pt>
                <c:pt idx="376">
                  <c:v>25.85</c:v>
                </c:pt>
                <c:pt idx="377">
                  <c:v>25.9</c:v>
                </c:pt>
                <c:pt idx="378">
                  <c:v>26</c:v>
                </c:pt>
                <c:pt idx="379">
                  <c:v>26.033333333333299</c:v>
                </c:pt>
                <c:pt idx="380">
                  <c:v>26.1999999999999</c:v>
                </c:pt>
                <c:pt idx="381">
                  <c:v>26.367999999999999</c:v>
                </c:pt>
                <c:pt idx="382">
                  <c:v>26.4</c:v>
                </c:pt>
                <c:pt idx="383">
                  <c:v>26.65</c:v>
                </c:pt>
                <c:pt idx="384">
                  <c:v>26.766666666666602</c:v>
                </c:pt>
                <c:pt idx="385">
                  <c:v>26.8666666666666</c:v>
                </c:pt>
                <c:pt idx="386">
                  <c:v>26.9173333333333</c:v>
                </c:pt>
                <c:pt idx="387">
                  <c:v>26.95</c:v>
                </c:pt>
                <c:pt idx="388">
                  <c:v>27.0833333333333</c:v>
                </c:pt>
                <c:pt idx="389">
                  <c:v>27.3</c:v>
                </c:pt>
                <c:pt idx="390">
                  <c:v>28.015999999999998</c:v>
                </c:pt>
                <c:pt idx="391">
                  <c:v>28.233333333333299</c:v>
                </c:pt>
                <c:pt idx="392">
                  <c:v>28.383333333333301</c:v>
                </c:pt>
                <c:pt idx="393">
                  <c:v>28.6</c:v>
                </c:pt>
                <c:pt idx="394">
                  <c:v>28.816666666666599</c:v>
                </c:pt>
                <c:pt idx="395">
                  <c:v>28.84</c:v>
                </c:pt>
                <c:pt idx="396">
                  <c:v>28.966666666666601</c:v>
                </c:pt>
                <c:pt idx="397">
                  <c:v>29.033333333333299</c:v>
                </c:pt>
                <c:pt idx="398">
                  <c:v>29.114666666666601</c:v>
                </c:pt>
                <c:pt idx="399">
                  <c:v>29.25</c:v>
                </c:pt>
                <c:pt idx="400">
                  <c:v>29.3333333333333</c:v>
                </c:pt>
                <c:pt idx="401">
                  <c:v>29.389333333333301</c:v>
                </c:pt>
                <c:pt idx="402">
                  <c:v>29.466666666666601</c:v>
                </c:pt>
                <c:pt idx="403">
                  <c:v>29.683333333333302</c:v>
                </c:pt>
                <c:pt idx="404">
                  <c:v>29.7</c:v>
                </c:pt>
                <c:pt idx="405">
                  <c:v>29.883333333333301</c:v>
                </c:pt>
                <c:pt idx="406">
                  <c:v>30.066666666666599</c:v>
                </c:pt>
                <c:pt idx="407">
                  <c:v>30.25</c:v>
                </c:pt>
                <c:pt idx="408">
                  <c:v>30.3333333333333</c:v>
                </c:pt>
                <c:pt idx="409">
                  <c:v>30.488</c:v>
                </c:pt>
                <c:pt idx="410">
                  <c:v>30.7626666666666</c:v>
                </c:pt>
                <c:pt idx="411">
                  <c:v>30.766666666666602</c:v>
                </c:pt>
                <c:pt idx="412">
                  <c:v>30.799999999999901</c:v>
                </c:pt>
                <c:pt idx="413">
                  <c:v>30.983333333333299</c:v>
                </c:pt>
                <c:pt idx="414">
                  <c:v>31.1666666666666</c:v>
                </c:pt>
                <c:pt idx="415">
                  <c:v>31.2</c:v>
                </c:pt>
                <c:pt idx="416">
                  <c:v>31.311999999999902</c:v>
                </c:pt>
                <c:pt idx="417">
                  <c:v>31.586666666666599</c:v>
                </c:pt>
                <c:pt idx="418">
                  <c:v>31.85</c:v>
                </c:pt>
                <c:pt idx="419">
                  <c:v>31.861333333333299</c:v>
                </c:pt>
                <c:pt idx="420">
                  <c:v>32.066666666666599</c:v>
                </c:pt>
                <c:pt idx="421">
                  <c:v>32.266666666666602</c:v>
                </c:pt>
                <c:pt idx="422">
                  <c:v>32.283333333333303</c:v>
                </c:pt>
                <c:pt idx="423">
                  <c:v>32.4106666666666</c:v>
                </c:pt>
                <c:pt idx="424">
                  <c:v>32.633333333333297</c:v>
                </c:pt>
                <c:pt idx="425">
                  <c:v>32.933333333333302</c:v>
                </c:pt>
                <c:pt idx="426">
                  <c:v>33</c:v>
                </c:pt>
                <c:pt idx="427">
                  <c:v>33.366666666666603</c:v>
                </c:pt>
                <c:pt idx="428">
                  <c:v>33.5833333333333</c:v>
                </c:pt>
                <c:pt idx="429">
                  <c:v>34.016666666666602</c:v>
                </c:pt>
                <c:pt idx="430">
                  <c:v>34.1</c:v>
                </c:pt>
                <c:pt idx="431">
                  <c:v>34.233333333333299</c:v>
                </c:pt>
                <c:pt idx="432">
                  <c:v>34.466666666666598</c:v>
                </c:pt>
                <c:pt idx="433">
                  <c:v>34.6666666666666</c:v>
                </c:pt>
                <c:pt idx="434">
                  <c:v>34.8333333333333</c:v>
                </c:pt>
                <c:pt idx="435">
                  <c:v>34.883333333333297</c:v>
                </c:pt>
                <c:pt idx="436">
                  <c:v>35.1</c:v>
                </c:pt>
                <c:pt idx="437">
                  <c:v>35.157333333333298</c:v>
                </c:pt>
                <c:pt idx="438">
                  <c:v>35.316666666666599</c:v>
                </c:pt>
                <c:pt idx="439">
                  <c:v>35.432000000000002</c:v>
                </c:pt>
                <c:pt idx="440">
                  <c:v>35.566666666666599</c:v>
                </c:pt>
                <c:pt idx="441">
                  <c:v>35.706666666666599</c:v>
                </c:pt>
                <c:pt idx="442">
                  <c:v>35.933333333333302</c:v>
                </c:pt>
                <c:pt idx="443">
                  <c:v>35.966666666666598</c:v>
                </c:pt>
                <c:pt idx="444">
                  <c:v>36.183333333333302</c:v>
                </c:pt>
                <c:pt idx="445">
                  <c:v>36.299999999999997</c:v>
                </c:pt>
                <c:pt idx="446">
                  <c:v>36.6666666666666</c:v>
                </c:pt>
                <c:pt idx="447">
                  <c:v>37.033333333333303</c:v>
                </c:pt>
                <c:pt idx="448">
                  <c:v>37.049999999999997</c:v>
                </c:pt>
                <c:pt idx="449">
                  <c:v>37.266666666666602</c:v>
                </c:pt>
                <c:pt idx="450">
                  <c:v>37.4</c:v>
                </c:pt>
                <c:pt idx="451">
                  <c:v>37.6293333333333</c:v>
                </c:pt>
                <c:pt idx="452">
                  <c:v>37.699999999999903</c:v>
                </c:pt>
                <c:pt idx="453">
                  <c:v>37.766666666666602</c:v>
                </c:pt>
                <c:pt idx="454">
                  <c:v>37.903999999999897</c:v>
                </c:pt>
                <c:pt idx="455">
                  <c:v>38.133333333333297</c:v>
                </c:pt>
                <c:pt idx="456">
                  <c:v>38.178666666666601</c:v>
                </c:pt>
                <c:pt idx="457">
                  <c:v>38.453333333333298</c:v>
                </c:pt>
                <c:pt idx="458">
                  <c:v>38.728000000000002</c:v>
                </c:pt>
                <c:pt idx="459">
                  <c:v>38.783333333333303</c:v>
                </c:pt>
                <c:pt idx="460">
                  <c:v>38.866666666666603</c:v>
                </c:pt>
                <c:pt idx="461">
                  <c:v>39.002666666666599</c:v>
                </c:pt>
                <c:pt idx="462">
                  <c:v>39.216666666666598</c:v>
                </c:pt>
                <c:pt idx="463">
                  <c:v>39.277333333333303</c:v>
                </c:pt>
                <c:pt idx="464">
                  <c:v>39.433333333333302</c:v>
                </c:pt>
                <c:pt idx="465">
                  <c:v>39.552</c:v>
                </c:pt>
                <c:pt idx="466">
                  <c:v>39.65</c:v>
                </c:pt>
                <c:pt idx="467">
                  <c:v>39.826666666666597</c:v>
                </c:pt>
                <c:pt idx="468">
                  <c:v>40.0833333333333</c:v>
                </c:pt>
                <c:pt idx="469">
                  <c:v>40.101333333333301</c:v>
                </c:pt>
                <c:pt idx="470">
                  <c:v>40.299999999999997</c:v>
                </c:pt>
                <c:pt idx="471">
                  <c:v>40.375999999999998</c:v>
                </c:pt>
                <c:pt idx="472">
                  <c:v>40.516666666666602</c:v>
                </c:pt>
                <c:pt idx="473">
                  <c:v>40.650666666666602</c:v>
                </c:pt>
                <c:pt idx="474">
                  <c:v>40.733333333333299</c:v>
                </c:pt>
                <c:pt idx="475">
                  <c:v>40.949999999999903</c:v>
                </c:pt>
                <c:pt idx="476">
                  <c:v>41.1666666666666</c:v>
                </c:pt>
                <c:pt idx="477">
                  <c:v>41.2</c:v>
                </c:pt>
                <c:pt idx="478">
                  <c:v>41.383333333333297</c:v>
                </c:pt>
                <c:pt idx="479">
                  <c:v>41.4746666666666</c:v>
                </c:pt>
                <c:pt idx="480">
                  <c:v>41.749333333333297</c:v>
                </c:pt>
                <c:pt idx="481">
                  <c:v>41.816666666666599</c:v>
                </c:pt>
                <c:pt idx="482">
                  <c:v>42.024000000000001</c:v>
                </c:pt>
                <c:pt idx="483">
                  <c:v>42.033333333333303</c:v>
                </c:pt>
                <c:pt idx="484">
                  <c:v>42.1666666666666</c:v>
                </c:pt>
                <c:pt idx="485">
                  <c:v>42.25</c:v>
                </c:pt>
                <c:pt idx="486">
                  <c:v>42.298666666666598</c:v>
                </c:pt>
                <c:pt idx="487">
                  <c:v>42.466666666666598</c:v>
                </c:pt>
                <c:pt idx="488">
                  <c:v>42.683333333333302</c:v>
                </c:pt>
                <c:pt idx="489">
                  <c:v>42.9</c:v>
                </c:pt>
                <c:pt idx="490">
                  <c:v>43.55</c:v>
                </c:pt>
                <c:pt idx="491">
                  <c:v>43.671999999999997</c:v>
                </c:pt>
                <c:pt idx="492">
                  <c:v>43.766666666666602</c:v>
                </c:pt>
                <c:pt idx="493">
                  <c:v>43.946666666666601</c:v>
                </c:pt>
                <c:pt idx="494">
                  <c:v>43.983333333333299</c:v>
                </c:pt>
                <c:pt idx="495">
                  <c:v>44.199999999999903</c:v>
                </c:pt>
                <c:pt idx="496">
                  <c:v>44.221333333333298</c:v>
                </c:pt>
                <c:pt idx="497">
                  <c:v>44.4166666666666</c:v>
                </c:pt>
                <c:pt idx="498">
                  <c:v>44.496000000000002</c:v>
                </c:pt>
                <c:pt idx="499">
                  <c:v>44.633333333333297</c:v>
                </c:pt>
                <c:pt idx="500">
                  <c:v>45.32</c:v>
                </c:pt>
                <c:pt idx="501">
                  <c:v>45.5</c:v>
                </c:pt>
                <c:pt idx="502">
                  <c:v>45.716666666666598</c:v>
                </c:pt>
                <c:pt idx="503">
                  <c:v>45.869333333333302</c:v>
                </c:pt>
                <c:pt idx="504">
                  <c:v>45.933333333333302</c:v>
                </c:pt>
                <c:pt idx="505">
                  <c:v>46.143999999999998</c:v>
                </c:pt>
                <c:pt idx="506">
                  <c:v>46.15</c:v>
                </c:pt>
                <c:pt idx="507">
                  <c:v>46.5833333333333</c:v>
                </c:pt>
                <c:pt idx="508">
                  <c:v>46.6933333333333</c:v>
                </c:pt>
                <c:pt idx="509">
                  <c:v>46.8</c:v>
                </c:pt>
                <c:pt idx="510">
                  <c:v>46.968000000000004</c:v>
                </c:pt>
                <c:pt idx="511">
                  <c:v>47.792000000000002</c:v>
                </c:pt>
                <c:pt idx="512">
                  <c:v>48.066666666666599</c:v>
                </c:pt>
                <c:pt idx="513">
                  <c:v>48.616</c:v>
                </c:pt>
                <c:pt idx="514">
                  <c:v>48.890666666666597</c:v>
                </c:pt>
                <c:pt idx="515">
                  <c:v>49.44</c:v>
                </c:pt>
                <c:pt idx="516">
                  <c:v>49.714666666666602</c:v>
                </c:pt>
                <c:pt idx="517">
                  <c:v>49.8333333333333</c:v>
                </c:pt>
                <c:pt idx="518">
                  <c:v>50.05</c:v>
                </c:pt>
                <c:pt idx="519">
                  <c:v>50.483333333333299</c:v>
                </c:pt>
                <c:pt idx="520">
                  <c:v>50.5386666666666</c:v>
                </c:pt>
                <c:pt idx="521">
                  <c:v>51.088000000000001</c:v>
                </c:pt>
                <c:pt idx="522">
                  <c:v>51.362666666666598</c:v>
                </c:pt>
                <c:pt idx="523">
                  <c:v>51.637333333333302</c:v>
                </c:pt>
                <c:pt idx="524">
                  <c:v>51.911999999999999</c:v>
                </c:pt>
                <c:pt idx="525">
                  <c:v>52</c:v>
                </c:pt>
                <c:pt idx="526">
                  <c:v>52.186666666666603</c:v>
                </c:pt>
                <c:pt idx="527">
                  <c:v>52.433333333333302</c:v>
                </c:pt>
                <c:pt idx="528">
                  <c:v>52.65</c:v>
                </c:pt>
                <c:pt idx="529">
                  <c:v>52.735999999999997</c:v>
                </c:pt>
                <c:pt idx="530">
                  <c:v>52.866666666666603</c:v>
                </c:pt>
                <c:pt idx="531">
                  <c:v>53.010666666666602</c:v>
                </c:pt>
                <c:pt idx="532">
                  <c:v>53.0833333333333</c:v>
                </c:pt>
                <c:pt idx="533">
                  <c:v>53.285333333333298</c:v>
                </c:pt>
                <c:pt idx="534">
                  <c:v>53.56</c:v>
                </c:pt>
                <c:pt idx="535">
                  <c:v>53.8346666666666</c:v>
                </c:pt>
                <c:pt idx="536">
                  <c:v>53.95</c:v>
                </c:pt>
                <c:pt idx="537">
                  <c:v>54.109333333333304</c:v>
                </c:pt>
                <c:pt idx="538">
                  <c:v>54.1666666666666</c:v>
                </c:pt>
                <c:pt idx="539">
                  <c:v>54.383333333333297</c:v>
                </c:pt>
                <c:pt idx="540">
                  <c:v>54.384</c:v>
                </c:pt>
                <c:pt idx="541">
                  <c:v>54.6</c:v>
                </c:pt>
                <c:pt idx="542">
                  <c:v>55.033333333333303</c:v>
                </c:pt>
                <c:pt idx="543">
                  <c:v>55.466666666666598</c:v>
                </c:pt>
                <c:pt idx="544">
                  <c:v>55.482666666666603</c:v>
                </c:pt>
                <c:pt idx="545">
                  <c:v>55.683333333333302</c:v>
                </c:pt>
                <c:pt idx="546">
                  <c:v>55.7573333333333</c:v>
                </c:pt>
                <c:pt idx="547">
                  <c:v>55.9</c:v>
                </c:pt>
                <c:pt idx="548">
                  <c:v>56.031999999999996</c:v>
                </c:pt>
                <c:pt idx="549">
                  <c:v>56.116666666666603</c:v>
                </c:pt>
                <c:pt idx="550">
                  <c:v>56.306666666666601</c:v>
                </c:pt>
                <c:pt idx="551">
                  <c:v>56.3333333333333</c:v>
                </c:pt>
                <c:pt idx="552">
                  <c:v>56.55</c:v>
                </c:pt>
                <c:pt idx="553">
                  <c:v>56.581333333333298</c:v>
                </c:pt>
                <c:pt idx="554">
                  <c:v>56.766666666666602</c:v>
                </c:pt>
                <c:pt idx="555">
                  <c:v>56.856000000000002</c:v>
                </c:pt>
                <c:pt idx="556">
                  <c:v>56.983333333333299</c:v>
                </c:pt>
                <c:pt idx="557">
                  <c:v>57.2</c:v>
                </c:pt>
                <c:pt idx="558">
                  <c:v>57.4166666666666</c:v>
                </c:pt>
                <c:pt idx="559">
                  <c:v>57.633333333333297</c:v>
                </c:pt>
                <c:pt idx="560">
                  <c:v>57.85</c:v>
                </c:pt>
                <c:pt idx="561">
                  <c:v>57.954666666666597</c:v>
                </c:pt>
                <c:pt idx="562">
                  <c:v>58.066666666666599</c:v>
                </c:pt>
                <c:pt idx="563">
                  <c:v>58.283333333333303</c:v>
                </c:pt>
                <c:pt idx="564">
                  <c:v>58.5</c:v>
                </c:pt>
                <c:pt idx="565">
                  <c:v>58.716666666666598</c:v>
                </c:pt>
                <c:pt idx="566">
                  <c:v>58.933333333333302</c:v>
                </c:pt>
                <c:pt idx="567">
                  <c:v>59.366666666666603</c:v>
                </c:pt>
                <c:pt idx="568">
                  <c:v>59.5833333333333</c:v>
                </c:pt>
                <c:pt idx="569">
                  <c:v>59.6026666666666</c:v>
                </c:pt>
                <c:pt idx="570">
                  <c:v>59.8</c:v>
                </c:pt>
                <c:pt idx="571">
                  <c:v>60.016666666666602</c:v>
                </c:pt>
                <c:pt idx="572">
                  <c:v>60.152000000000001</c:v>
                </c:pt>
                <c:pt idx="573">
                  <c:v>60.233333333333299</c:v>
                </c:pt>
                <c:pt idx="574">
                  <c:v>60.426666666666598</c:v>
                </c:pt>
                <c:pt idx="575">
                  <c:v>60.701333333333302</c:v>
                </c:pt>
                <c:pt idx="576">
                  <c:v>60.975999999999999</c:v>
                </c:pt>
                <c:pt idx="577">
                  <c:v>61.1</c:v>
                </c:pt>
                <c:pt idx="578">
                  <c:v>61.8</c:v>
                </c:pt>
                <c:pt idx="579">
                  <c:v>62.074666666666602</c:v>
                </c:pt>
                <c:pt idx="580">
                  <c:v>62.183333333333302</c:v>
                </c:pt>
                <c:pt idx="581">
                  <c:v>62.4</c:v>
                </c:pt>
                <c:pt idx="582">
                  <c:v>62.616666666666603</c:v>
                </c:pt>
                <c:pt idx="583">
                  <c:v>64.272000000000006</c:v>
                </c:pt>
                <c:pt idx="584">
                  <c:v>64.546666666666596</c:v>
                </c:pt>
                <c:pt idx="585">
                  <c:v>65</c:v>
                </c:pt>
                <c:pt idx="586">
                  <c:v>65.096000000000004</c:v>
                </c:pt>
                <c:pt idx="587">
                  <c:v>65.216666666666598</c:v>
                </c:pt>
                <c:pt idx="588">
                  <c:v>65.370666666666594</c:v>
                </c:pt>
                <c:pt idx="589">
                  <c:v>65.645333333333298</c:v>
                </c:pt>
                <c:pt idx="590">
                  <c:v>65.649999999999906</c:v>
                </c:pt>
                <c:pt idx="591">
                  <c:v>65.92</c:v>
                </c:pt>
                <c:pt idx="592">
                  <c:v>66.0833333333333</c:v>
                </c:pt>
                <c:pt idx="593">
                  <c:v>66.3</c:v>
                </c:pt>
                <c:pt idx="594">
                  <c:v>66.733333333333306</c:v>
                </c:pt>
                <c:pt idx="595">
                  <c:v>67.383333333333297</c:v>
                </c:pt>
                <c:pt idx="596">
                  <c:v>67.599999999999994</c:v>
                </c:pt>
                <c:pt idx="597">
                  <c:v>68.391999999999996</c:v>
                </c:pt>
                <c:pt idx="598">
                  <c:v>70.2</c:v>
                </c:pt>
                <c:pt idx="599">
                  <c:v>70.633333333333297</c:v>
                </c:pt>
                <c:pt idx="600">
                  <c:v>70.849999999999994</c:v>
                </c:pt>
                <c:pt idx="601">
                  <c:v>71.066666666666606</c:v>
                </c:pt>
                <c:pt idx="602">
                  <c:v>71.716666666666598</c:v>
                </c:pt>
                <c:pt idx="603">
                  <c:v>71.933333333333294</c:v>
                </c:pt>
                <c:pt idx="604">
                  <c:v>72.149999999999906</c:v>
                </c:pt>
                <c:pt idx="605">
                  <c:v>72.366666666666603</c:v>
                </c:pt>
                <c:pt idx="606">
                  <c:v>72.512</c:v>
                </c:pt>
                <c:pt idx="607">
                  <c:v>72.8</c:v>
                </c:pt>
                <c:pt idx="608">
                  <c:v>73.016666666666595</c:v>
                </c:pt>
                <c:pt idx="609">
                  <c:v>73.233333333333306</c:v>
                </c:pt>
                <c:pt idx="610">
                  <c:v>73.45</c:v>
                </c:pt>
                <c:pt idx="611">
                  <c:v>73.610666666666603</c:v>
                </c:pt>
                <c:pt idx="612">
                  <c:v>73.6666666666666</c:v>
                </c:pt>
                <c:pt idx="613">
                  <c:v>73.883333333333297</c:v>
                </c:pt>
                <c:pt idx="614">
                  <c:v>73.885333333333307</c:v>
                </c:pt>
                <c:pt idx="615">
                  <c:v>74.099999999999994</c:v>
                </c:pt>
                <c:pt idx="616">
                  <c:v>74.316666666666606</c:v>
                </c:pt>
                <c:pt idx="617">
                  <c:v>74.434666666666601</c:v>
                </c:pt>
                <c:pt idx="618">
                  <c:v>74.75</c:v>
                </c:pt>
                <c:pt idx="619">
                  <c:v>75.183333333333294</c:v>
                </c:pt>
                <c:pt idx="620">
                  <c:v>75.399999999999906</c:v>
                </c:pt>
                <c:pt idx="621">
                  <c:v>75.616666666666603</c:v>
                </c:pt>
                <c:pt idx="622">
                  <c:v>75.8333333333333</c:v>
                </c:pt>
                <c:pt idx="623">
                  <c:v>76.05</c:v>
                </c:pt>
                <c:pt idx="624">
                  <c:v>76.483333333333306</c:v>
                </c:pt>
                <c:pt idx="625">
                  <c:v>76.7</c:v>
                </c:pt>
                <c:pt idx="626">
                  <c:v>76.9166666666666</c:v>
                </c:pt>
                <c:pt idx="627">
                  <c:v>77.133333333333297</c:v>
                </c:pt>
                <c:pt idx="628">
                  <c:v>77.566666666666606</c:v>
                </c:pt>
                <c:pt idx="629">
                  <c:v>77.783333333333303</c:v>
                </c:pt>
                <c:pt idx="630">
                  <c:v>78.216666666666598</c:v>
                </c:pt>
                <c:pt idx="631">
                  <c:v>78.649999999999906</c:v>
                </c:pt>
                <c:pt idx="632">
                  <c:v>79.3</c:v>
                </c:pt>
                <c:pt idx="633">
                  <c:v>79.516666666666595</c:v>
                </c:pt>
                <c:pt idx="634">
                  <c:v>79.733333333333306</c:v>
                </c:pt>
                <c:pt idx="635">
                  <c:v>79.95</c:v>
                </c:pt>
                <c:pt idx="636">
                  <c:v>80.1666666666666</c:v>
                </c:pt>
                <c:pt idx="637">
                  <c:v>80.383333333333297</c:v>
                </c:pt>
                <c:pt idx="638">
                  <c:v>80.816666666666606</c:v>
                </c:pt>
                <c:pt idx="639">
                  <c:v>81.033333333333303</c:v>
                </c:pt>
                <c:pt idx="640">
                  <c:v>81.25</c:v>
                </c:pt>
                <c:pt idx="641">
                  <c:v>81.466666666666598</c:v>
                </c:pt>
                <c:pt idx="642">
                  <c:v>84.283333333333303</c:v>
                </c:pt>
                <c:pt idx="643">
                  <c:v>84.5</c:v>
                </c:pt>
                <c:pt idx="644">
                  <c:v>84.933333333333294</c:v>
                </c:pt>
                <c:pt idx="645">
                  <c:v>85.149999999999906</c:v>
                </c:pt>
                <c:pt idx="646">
                  <c:v>85.366666666666603</c:v>
                </c:pt>
                <c:pt idx="647">
                  <c:v>85.5833333333333</c:v>
                </c:pt>
                <c:pt idx="648">
                  <c:v>85.8</c:v>
                </c:pt>
                <c:pt idx="649">
                  <c:v>86.6666666666666</c:v>
                </c:pt>
                <c:pt idx="650">
                  <c:v>86.883333333333297</c:v>
                </c:pt>
                <c:pt idx="651">
                  <c:v>87.316666666666606</c:v>
                </c:pt>
                <c:pt idx="652">
                  <c:v>87.533333333333303</c:v>
                </c:pt>
                <c:pt idx="653">
                  <c:v>87.75</c:v>
                </c:pt>
                <c:pt idx="654">
                  <c:v>87.966666666666598</c:v>
                </c:pt>
                <c:pt idx="655">
                  <c:v>88.399999999999906</c:v>
                </c:pt>
                <c:pt idx="656">
                  <c:v>88.8333333333333</c:v>
                </c:pt>
                <c:pt idx="657">
                  <c:v>89.266666666666595</c:v>
                </c:pt>
                <c:pt idx="658">
                  <c:v>89.483333333333306</c:v>
                </c:pt>
                <c:pt idx="659">
                  <c:v>89.7</c:v>
                </c:pt>
                <c:pt idx="660">
                  <c:v>89.9166666666666</c:v>
                </c:pt>
                <c:pt idx="661">
                  <c:v>90.35</c:v>
                </c:pt>
                <c:pt idx="662">
                  <c:v>90.566666666666606</c:v>
                </c:pt>
                <c:pt idx="663">
                  <c:v>90.783333333333303</c:v>
                </c:pt>
                <c:pt idx="664">
                  <c:v>91</c:v>
                </c:pt>
                <c:pt idx="665">
                  <c:v>91.649999999999906</c:v>
                </c:pt>
                <c:pt idx="666">
                  <c:v>92.3</c:v>
                </c:pt>
                <c:pt idx="667">
                  <c:v>92.95</c:v>
                </c:pt>
                <c:pt idx="668">
                  <c:v>93.1666666666666</c:v>
                </c:pt>
                <c:pt idx="669">
                  <c:v>93.383333333333297</c:v>
                </c:pt>
                <c:pt idx="670">
                  <c:v>93.6</c:v>
                </c:pt>
                <c:pt idx="671">
                  <c:v>94.899999999999906</c:v>
                </c:pt>
                <c:pt idx="672">
                  <c:v>95.116666666666603</c:v>
                </c:pt>
                <c:pt idx="673">
                  <c:v>95.766666666666595</c:v>
                </c:pt>
                <c:pt idx="674">
                  <c:v>95.983333333333306</c:v>
                </c:pt>
                <c:pt idx="675">
                  <c:v>96.2</c:v>
                </c:pt>
                <c:pt idx="676">
                  <c:v>96.633333333333297</c:v>
                </c:pt>
                <c:pt idx="677">
                  <c:v>97.066666666666606</c:v>
                </c:pt>
                <c:pt idx="678">
                  <c:v>97.283333333333303</c:v>
                </c:pt>
                <c:pt idx="679">
                  <c:v>97.5</c:v>
                </c:pt>
                <c:pt idx="680">
                  <c:v>98.149999999999906</c:v>
                </c:pt>
                <c:pt idx="681">
                  <c:v>98.366666666666603</c:v>
                </c:pt>
                <c:pt idx="682">
                  <c:v>98.5833333333333</c:v>
                </c:pt>
                <c:pt idx="683">
                  <c:v>98.8</c:v>
                </c:pt>
                <c:pt idx="684">
                  <c:v>99.233333333333306</c:v>
                </c:pt>
                <c:pt idx="685">
                  <c:v>99.45</c:v>
                </c:pt>
                <c:pt idx="686">
                  <c:v>99.6666666666666</c:v>
                </c:pt>
                <c:pt idx="687">
                  <c:v>100.75</c:v>
                </c:pt>
                <c:pt idx="688">
                  <c:v>101.183333333333</c:v>
                </c:pt>
                <c:pt idx="689">
                  <c:v>101.833333333333</c:v>
                </c:pt>
                <c:pt idx="690">
                  <c:v>102.05</c:v>
                </c:pt>
                <c:pt idx="691">
                  <c:v>102.7</c:v>
                </c:pt>
                <c:pt idx="692">
                  <c:v>102.916666666666</c:v>
                </c:pt>
                <c:pt idx="693">
                  <c:v>103.35</c:v>
                </c:pt>
                <c:pt idx="694">
                  <c:v>104.65</c:v>
                </c:pt>
                <c:pt idx="695">
                  <c:v>105.083333333333</c:v>
                </c:pt>
                <c:pt idx="696">
                  <c:v>105.3</c:v>
                </c:pt>
                <c:pt idx="697">
                  <c:v>105.516666666666</c:v>
                </c:pt>
                <c:pt idx="698">
                  <c:v>106.166666666666</c:v>
                </c:pt>
                <c:pt idx="699">
                  <c:v>106.383333333333</c:v>
                </c:pt>
                <c:pt idx="700">
                  <c:v>106.6</c:v>
                </c:pt>
                <c:pt idx="701">
                  <c:v>106.81666666666599</c:v>
                </c:pt>
                <c:pt idx="702">
                  <c:v>107.033333333333</c:v>
                </c:pt>
                <c:pt idx="703">
                  <c:v>107.25</c:v>
                </c:pt>
                <c:pt idx="704">
                  <c:v>107.466666666666</c:v>
                </c:pt>
                <c:pt idx="705">
                  <c:v>107.683333333333</c:v>
                </c:pt>
                <c:pt idx="706">
                  <c:v>107.9</c:v>
                </c:pt>
                <c:pt idx="707">
                  <c:v>108.333333333333</c:v>
                </c:pt>
                <c:pt idx="708">
                  <c:v>108.55</c:v>
                </c:pt>
                <c:pt idx="709">
                  <c:v>108.766666666666</c:v>
                </c:pt>
                <c:pt idx="710">
                  <c:v>108.98333333333299</c:v>
                </c:pt>
                <c:pt idx="711">
                  <c:v>109.2</c:v>
                </c:pt>
                <c:pt idx="712">
                  <c:v>109.85</c:v>
                </c:pt>
                <c:pt idx="713">
                  <c:v>110.283333333333</c:v>
                </c:pt>
                <c:pt idx="714">
                  <c:v>110.716666666666</c:v>
                </c:pt>
                <c:pt idx="715">
                  <c:v>110.933333333333</c:v>
                </c:pt>
                <c:pt idx="716">
                  <c:v>111.15</c:v>
                </c:pt>
                <c:pt idx="717">
                  <c:v>111.8</c:v>
                </c:pt>
                <c:pt idx="718">
                  <c:v>113.1</c:v>
                </c:pt>
                <c:pt idx="719">
                  <c:v>113.31666666666599</c:v>
                </c:pt>
                <c:pt idx="720">
                  <c:v>113.966666666666</c:v>
                </c:pt>
                <c:pt idx="721">
                  <c:v>115.7</c:v>
                </c:pt>
                <c:pt idx="722">
                  <c:v>115.916666666666</c:v>
                </c:pt>
                <c:pt idx="723">
                  <c:v>116.133333333333</c:v>
                </c:pt>
                <c:pt idx="724">
                  <c:v>116.56666666666599</c:v>
                </c:pt>
                <c:pt idx="725">
                  <c:v>116.783333333333</c:v>
                </c:pt>
                <c:pt idx="726">
                  <c:v>117.216666666666</c:v>
                </c:pt>
                <c:pt idx="727">
                  <c:v>117.433333333333</c:v>
                </c:pt>
                <c:pt idx="728">
                  <c:v>117.86666666666601</c:v>
                </c:pt>
                <c:pt idx="729">
                  <c:v>120.033333333333</c:v>
                </c:pt>
                <c:pt idx="730">
                  <c:v>120.466666666666</c:v>
                </c:pt>
                <c:pt idx="731">
                  <c:v>120.9</c:v>
                </c:pt>
                <c:pt idx="732">
                  <c:v>122.633333333333</c:v>
                </c:pt>
                <c:pt idx="733">
                  <c:v>123.06666666666599</c:v>
                </c:pt>
                <c:pt idx="734">
                  <c:v>123.283333333333</c:v>
                </c:pt>
                <c:pt idx="735">
                  <c:v>123.5</c:v>
                </c:pt>
                <c:pt idx="736">
                  <c:v>124.15</c:v>
                </c:pt>
                <c:pt idx="737">
                  <c:v>124.8</c:v>
                </c:pt>
                <c:pt idx="738">
                  <c:v>125.23333333333299</c:v>
                </c:pt>
                <c:pt idx="739">
                  <c:v>125.45</c:v>
                </c:pt>
                <c:pt idx="740">
                  <c:v>125.666666666666</c:v>
                </c:pt>
                <c:pt idx="741">
                  <c:v>126.1</c:v>
                </c:pt>
                <c:pt idx="742">
                  <c:v>126.966666666666</c:v>
                </c:pt>
                <c:pt idx="743">
                  <c:v>127.4</c:v>
                </c:pt>
                <c:pt idx="744">
                  <c:v>127.833333333333</c:v>
                </c:pt>
                <c:pt idx="745">
                  <c:v>128.48333333333301</c:v>
                </c:pt>
                <c:pt idx="746">
                  <c:v>128.69999999999999</c:v>
                </c:pt>
                <c:pt idx="747">
                  <c:v>129.13333333333301</c:v>
                </c:pt>
                <c:pt idx="748">
                  <c:v>129.35</c:v>
                </c:pt>
                <c:pt idx="749">
                  <c:v>130</c:v>
                </c:pt>
                <c:pt idx="750">
                  <c:v>130.65</c:v>
                </c:pt>
                <c:pt idx="751">
                  <c:v>130.86666666666599</c:v>
                </c:pt>
                <c:pt idx="752">
                  <c:v>131.083333333333</c:v>
                </c:pt>
                <c:pt idx="753">
                  <c:v>131.29999999999899</c:v>
                </c:pt>
                <c:pt idx="754">
                  <c:v>131.73333333333301</c:v>
                </c:pt>
                <c:pt idx="755">
                  <c:v>133.25</c:v>
                </c:pt>
                <c:pt idx="756">
                  <c:v>133.9</c:v>
                </c:pt>
                <c:pt idx="757">
                  <c:v>134.54999999999899</c:v>
                </c:pt>
                <c:pt idx="758">
                  <c:v>134.766666666666</c:v>
                </c:pt>
                <c:pt idx="759">
                  <c:v>135.63333333333301</c:v>
                </c:pt>
                <c:pt idx="760">
                  <c:v>135.85</c:v>
                </c:pt>
                <c:pt idx="761">
                  <c:v>136.28333333333299</c:v>
                </c:pt>
                <c:pt idx="762">
                  <c:v>136.5</c:v>
                </c:pt>
                <c:pt idx="763">
                  <c:v>137.15</c:v>
                </c:pt>
                <c:pt idx="764">
                  <c:v>137.79999999999899</c:v>
                </c:pt>
                <c:pt idx="765">
                  <c:v>138.016666666666</c:v>
                </c:pt>
                <c:pt idx="766">
                  <c:v>138.44999999999999</c:v>
                </c:pt>
                <c:pt idx="767">
                  <c:v>138.666666666666</c:v>
                </c:pt>
                <c:pt idx="768">
                  <c:v>138.88333333333301</c:v>
                </c:pt>
                <c:pt idx="769">
                  <c:v>141.04999999999899</c:v>
                </c:pt>
                <c:pt idx="770">
                  <c:v>141.48333333333301</c:v>
                </c:pt>
                <c:pt idx="771">
                  <c:v>141.69999999999999</c:v>
                </c:pt>
                <c:pt idx="772">
                  <c:v>142.13333333333301</c:v>
                </c:pt>
                <c:pt idx="773">
                  <c:v>142.56666666666601</c:v>
                </c:pt>
                <c:pt idx="774">
                  <c:v>142.78333333333299</c:v>
                </c:pt>
                <c:pt idx="775">
                  <c:v>143.86666666666599</c:v>
                </c:pt>
                <c:pt idx="776">
                  <c:v>144.083333333333</c:v>
                </c:pt>
                <c:pt idx="777">
                  <c:v>144.29999999999899</c:v>
                </c:pt>
                <c:pt idx="778">
                  <c:v>144.73333333333301</c:v>
                </c:pt>
                <c:pt idx="779">
                  <c:v>144.94999999999999</c:v>
                </c:pt>
                <c:pt idx="780">
                  <c:v>145.166666666666</c:v>
                </c:pt>
                <c:pt idx="781">
                  <c:v>145.6</c:v>
                </c:pt>
                <c:pt idx="782">
                  <c:v>146.03333333333299</c:v>
                </c:pt>
                <c:pt idx="783">
                  <c:v>146.25</c:v>
                </c:pt>
              </c:numCache>
            </c:numRef>
          </c:xVal>
          <c:yVal>
            <c:numRef>
              <c:f>'Eclipse Pay'!$C$2:$C$785</c:f>
              <c:numCache>
                <c:formatCode>General</c:formatCode>
                <c:ptCount val="78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14</c:v>
                </c:pt>
                <c:pt idx="23">
                  <c:v>14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11</c:v>
                </c:pt>
                <c:pt idx="36">
                  <c:v>11</c:v>
                </c:pt>
                <c:pt idx="37">
                  <c:v>11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8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7</c:v>
                </c:pt>
                <c:pt idx="52">
                  <c:v>7</c:v>
                </c:pt>
                <c:pt idx="53">
                  <c:v>7</c:v>
                </c:pt>
                <c:pt idx="54">
                  <c:v>7</c:v>
                </c:pt>
                <c:pt idx="55">
                  <c:v>7</c:v>
                </c:pt>
                <c:pt idx="56">
                  <c:v>8</c:v>
                </c:pt>
                <c:pt idx="57">
                  <c:v>8</c:v>
                </c:pt>
                <c:pt idx="58">
                  <c:v>8</c:v>
                </c:pt>
                <c:pt idx="59">
                  <c:v>8</c:v>
                </c:pt>
                <c:pt idx="60">
                  <c:v>8</c:v>
                </c:pt>
                <c:pt idx="61">
                  <c:v>8</c:v>
                </c:pt>
                <c:pt idx="62">
                  <c:v>8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4</c:v>
                </c:pt>
                <c:pt idx="77">
                  <c:v>1</c:v>
                </c:pt>
                <c:pt idx="78">
                  <c:v>1</c:v>
                </c:pt>
                <c:pt idx="79">
                  <c:v>2</c:v>
                </c:pt>
                <c:pt idx="80">
                  <c:v>2</c:v>
                </c:pt>
                <c:pt idx="81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'Eclipse Pay'!$D$1</c:f>
              <c:strCache>
                <c:ptCount val="1"/>
                <c:pt idx="0">
                  <c:v>kodiakns</c:v>
                </c:pt>
              </c:strCache>
            </c:strRef>
          </c:tx>
          <c:marker>
            <c:symbol val="none"/>
          </c:marker>
          <c:xVal>
            <c:numRef>
              <c:f>'Eclipse Pay'!$A$2:$A$785</c:f>
              <c:numCache>
                <c:formatCode>General</c:formatCode>
                <c:ptCount val="784"/>
                <c:pt idx="0">
                  <c:v>0</c:v>
                </c:pt>
                <c:pt idx="1">
                  <c:v>0.2</c:v>
                </c:pt>
                <c:pt idx="2">
                  <c:v>0.21666666666666601</c:v>
                </c:pt>
                <c:pt idx="3">
                  <c:v>0.3</c:v>
                </c:pt>
                <c:pt idx="4">
                  <c:v>0.54933333333333301</c:v>
                </c:pt>
                <c:pt idx="5">
                  <c:v>0.6</c:v>
                </c:pt>
                <c:pt idx="6">
                  <c:v>0.73333333333333295</c:v>
                </c:pt>
                <c:pt idx="7">
                  <c:v>0.8</c:v>
                </c:pt>
                <c:pt idx="8">
                  <c:v>0.89999999999999902</c:v>
                </c:pt>
                <c:pt idx="9">
                  <c:v>0.91666666666666596</c:v>
                </c:pt>
                <c:pt idx="10">
                  <c:v>1.05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1.3499999999999901</c:v>
                </c:pt>
                <c:pt idx="14">
                  <c:v>1.4</c:v>
                </c:pt>
                <c:pt idx="15">
                  <c:v>1.4666666666666599</c:v>
                </c:pt>
                <c:pt idx="16">
                  <c:v>1.5</c:v>
                </c:pt>
                <c:pt idx="17">
                  <c:v>1.6</c:v>
                </c:pt>
                <c:pt idx="18">
                  <c:v>1.7</c:v>
                </c:pt>
                <c:pt idx="19">
                  <c:v>1.7999999999999901</c:v>
                </c:pt>
                <c:pt idx="20">
                  <c:v>1.9</c:v>
                </c:pt>
                <c:pt idx="21">
                  <c:v>1.9226666666666601</c:v>
                </c:pt>
                <c:pt idx="22">
                  <c:v>1.95</c:v>
                </c:pt>
                <c:pt idx="23">
                  <c:v>2</c:v>
                </c:pt>
                <c:pt idx="24">
                  <c:v>2.1</c:v>
                </c:pt>
                <c:pt idx="25">
                  <c:v>2.1666666666666599</c:v>
                </c:pt>
                <c:pt idx="26">
                  <c:v>2.1973333333333298</c:v>
                </c:pt>
                <c:pt idx="27">
                  <c:v>2.19999999999999</c:v>
                </c:pt>
                <c:pt idx="28">
                  <c:v>2.25</c:v>
                </c:pt>
                <c:pt idx="29">
                  <c:v>2.2999999999999998</c:v>
                </c:pt>
                <c:pt idx="30">
                  <c:v>2.4</c:v>
                </c:pt>
                <c:pt idx="31">
                  <c:v>2.4</c:v>
                </c:pt>
                <c:pt idx="32">
                  <c:v>2.5</c:v>
                </c:pt>
                <c:pt idx="33">
                  <c:v>2.5666666666666602</c:v>
                </c:pt>
                <c:pt idx="34">
                  <c:v>2.69999999999999</c:v>
                </c:pt>
                <c:pt idx="35">
                  <c:v>2.7</c:v>
                </c:pt>
                <c:pt idx="36">
                  <c:v>2.8</c:v>
                </c:pt>
                <c:pt idx="37">
                  <c:v>2.9</c:v>
                </c:pt>
                <c:pt idx="38">
                  <c:v>3</c:v>
                </c:pt>
                <c:pt idx="39">
                  <c:v>3.1</c:v>
                </c:pt>
                <c:pt idx="40">
                  <c:v>3.2</c:v>
                </c:pt>
                <c:pt idx="41">
                  <c:v>3.3</c:v>
                </c:pt>
                <c:pt idx="42">
                  <c:v>3.3</c:v>
                </c:pt>
                <c:pt idx="43">
                  <c:v>3.4</c:v>
                </c:pt>
                <c:pt idx="44">
                  <c:v>3.45</c:v>
                </c:pt>
                <c:pt idx="45">
                  <c:v>3.5</c:v>
                </c:pt>
                <c:pt idx="46">
                  <c:v>3.5999999999999899</c:v>
                </c:pt>
                <c:pt idx="47">
                  <c:v>3.6</c:v>
                </c:pt>
                <c:pt idx="48">
                  <c:v>3.6666666666666599</c:v>
                </c:pt>
                <c:pt idx="49">
                  <c:v>3.68333333333333</c:v>
                </c:pt>
                <c:pt idx="50">
                  <c:v>3.7</c:v>
                </c:pt>
                <c:pt idx="51">
                  <c:v>3.75</c:v>
                </c:pt>
                <c:pt idx="52">
                  <c:v>3.8</c:v>
                </c:pt>
                <c:pt idx="53">
                  <c:v>3.9</c:v>
                </c:pt>
                <c:pt idx="54">
                  <c:v>3.9</c:v>
                </c:pt>
                <c:pt idx="55">
                  <c:v>4</c:v>
                </c:pt>
                <c:pt idx="56">
                  <c:v>4.05</c:v>
                </c:pt>
                <c:pt idx="57">
                  <c:v>4.0999999999999996</c:v>
                </c:pt>
                <c:pt idx="58">
                  <c:v>4.1999999999999904</c:v>
                </c:pt>
                <c:pt idx="59">
                  <c:v>4.2</c:v>
                </c:pt>
                <c:pt idx="60">
                  <c:v>4.2166666666666597</c:v>
                </c:pt>
                <c:pt idx="61">
                  <c:v>4.3</c:v>
                </c:pt>
                <c:pt idx="62">
                  <c:v>4.3333333333333304</c:v>
                </c:pt>
                <c:pt idx="63">
                  <c:v>4.3499999999999996</c:v>
                </c:pt>
                <c:pt idx="64">
                  <c:v>4.3946666666666596</c:v>
                </c:pt>
                <c:pt idx="65">
                  <c:v>4.4000000000000004</c:v>
                </c:pt>
                <c:pt idx="66">
                  <c:v>4.5</c:v>
                </c:pt>
                <c:pt idx="67">
                  <c:v>4.55</c:v>
                </c:pt>
                <c:pt idx="68">
                  <c:v>4.5833333333333304</c:v>
                </c:pt>
                <c:pt idx="69">
                  <c:v>4.5999999999999996</c:v>
                </c:pt>
                <c:pt idx="70">
                  <c:v>4.6500000000000004</c:v>
                </c:pt>
                <c:pt idx="71">
                  <c:v>4.6693333333333298</c:v>
                </c:pt>
                <c:pt idx="72">
                  <c:v>4.7666666666666604</c:v>
                </c:pt>
                <c:pt idx="73">
                  <c:v>4.8</c:v>
                </c:pt>
                <c:pt idx="74">
                  <c:v>4.9000000000000004</c:v>
                </c:pt>
                <c:pt idx="75">
                  <c:v>4.944</c:v>
                </c:pt>
                <c:pt idx="76">
                  <c:v>4.95</c:v>
                </c:pt>
                <c:pt idx="77">
                  <c:v>5.0999999999999996</c:v>
                </c:pt>
                <c:pt idx="78">
                  <c:v>5.2</c:v>
                </c:pt>
                <c:pt idx="79">
                  <c:v>5.25</c:v>
                </c:pt>
                <c:pt idx="80">
                  <c:v>5.3</c:v>
                </c:pt>
                <c:pt idx="81">
                  <c:v>5.3999999999999897</c:v>
                </c:pt>
                <c:pt idx="82">
                  <c:v>5.4</c:v>
                </c:pt>
                <c:pt idx="83">
                  <c:v>5.4933333333333296</c:v>
                </c:pt>
                <c:pt idx="84">
                  <c:v>5.5</c:v>
                </c:pt>
                <c:pt idx="85">
                  <c:v>5.6</c:v>
                </c:pt>
                <c:pt idx="86">
                  <c:v>5.6999999999999904</c:v>
                </c:pt>
                <c:pt idx="87">
                  <c:v>5.7679999999999998</c:v>
                </c:pt>
                <c:pt idx="88">
                  <c:v>5.8</c:v>
                </c:pt>
                <c:pt idx="89">
                  <c:v>6</c:v>
                </c:pt>
                <c:pt idx="90">
                  <c:v>6.0426666666666602</c:v>
                </c:pt>
                <c:pt idx="91">
                  <c:v>6.05</c:v>
                </c:pt>
                <c:pt idx="92">
                  <c:v>6.1</c:v>
                </c:pt>
                <c:pt idx="93">
                  <c:v>6.2</c:v>
                </c:pt>
                <c:pt idx="94">
                  <c:v>6.2333333333333298</c:v>
                </c:pt>
                <c:pt idx="95">
                  <c:v>6.3</c:v>
                </c:pt>
                <c:pt idx="96">
                  <c:v>6.3173333333333304</c:v>
                </c:pt>
                <c:pt idx="97">
                  <c:v>6.4166666666666599</c:v>
                </c:pt>
                <c:pt idx="98">
                  <c:v>6.5</c:v>
                </c:pt>
                <c:pt idx="99">
                  <c:v>6.6</c:v>
                </c:pt>
                <c:pt idx="100">
                  <c:v>6.6</c:v>
                </c:pt>
                <c:pt idx="101">
                  <c:v>6.7</c:v>
                </c:pt>
                <c:pt idx="102">
                  <c:v>6.7833333333333297</c:v>
                </c:pt>
                <c:pt idx="103">
                  <c:v>6.8</c:v>
                </c:pt>
                <c:pt idx="104">
                  <c:v>6.8999999999999897</c:v>
                </c:pt>
                <c:pt idx="105">
                  <c:v>6.93333333333333</c:v>
                </c:pt>
                <c:pt idx="106">
                  <c:v>6.9666666666666597</c:v>
                </c:pt>
                <c:pt idx="107">
                  <c:v>7</c:v>
                </c:pt>
                <c:pt idx="108">
                  <c:v>7.1</c:v>
                </c:pt>
                <c:pt idx="109">
                  <c:v>7.15</c:v>
                </c:pt>
                <c:pt idx="110">
                  <c:v>7.1999999999999904</c:v>
                </c:pt>
                <c:pt idx="111">
                  <c:v>7.2999999999999901</c:v>
                </c:pt>
                <c:pt idx="112">
                  <c:v>7.3333333333333304</c:v>
                </c:pt>
                <c:pt idx="113">
                  <c:v>7.36666666666666</c:v>
                </c:pt>
                <c:pt idx="114">
                  <c:v>7.5</c:v>
                </c:pt>
                <c:pt idx="115">
                  <c:v>7.5166666666666604</c:v>
                </c:pt>
                <c:pt idx="116">
                  <c:v>7.6</c:v>
                </c:pt>
                <c:pt idx="117">
                  <c:v>7.6999999999999904</c:v>
                </c:pt>
                <c:pt idx="118">
                  <c:v>7.7</c:v>
                </c:pt>
                <c:pt idx="119">
                  <c:v>7.8</c:v>
                </c:pt>
                <c:pt idx="120">
                  <c:v>7.8</c:v>
                </c:pt>
                <c:pt idx="121">
                  <c:v>7.8833333333333302</c:v>
                </c:pt>
                <c:pt idx="122">
                  <c:v>7.9</c:v>
                </c:pt>
                <c:pt idx="123">
                  <c:v>8.0666666666666593</c:v>
                </c:pt>
                <c:pt idx="124">
                  <c:v>8.1</c:v>
                </c:pt>
                <c:pt idx="125">
                  <c:v>8.25</c:v>
                </c:pt>
                <c:pt idx="126">
                  <c:v>8.3000000000000007</c:v>
                </c:pt>
                <c:pt idx="127">
                  <c:v>8.3999999999999897</c:v>
                </c:pt>
                <c:pt idx="128">
                  <c:v>8.43333333333333</c:v>
                </c:pt>
                <c:pt idx="129">
                  <c:v>8.4499999999999993</c:v>
                </c:pt>
                <c:pt idx="130">
                  <c:v>8.5</c:v>
                </c:pt>
                <c:pt idx="131">
                  <c:v>8.5146666666666597</c:v>
                </c:pt>
                <c:pt idx="132">
                  <c:v>8.6</c:v>
                </c:pt>
                <c:pt idx="133">
                  <c:v>8.61666666666666</c:v>
                </c:pt>
                <c:pt idx="134">
                  <c:v>8.6999999999999993</c:v>
                </c:pt>
                <c:pt idx="135">
                  <c:v>8.7893333333333299</c:v>
                </c:pt>
                <c:pt idx="136">
                  <c:v>8.8000000000000007</c:v>
                </c:pt>
                <c:pt idx="137">
                  <c:v>8.9</c:v>
                </c:pt>
                <c:pt idx="138">
                  <c:v>8.9833333333333307</c:v>
                </c:pt>
                <c:pt idx="139">
                  <c:v>9</c:v>
                </c:pt>
                <c:pt idx="140">
                  <c:v>9.0640000000000001</c:v>
                </c:pt>
                <c:pt idx="141">
                  <c:v>9.1</c:v>
                </c:pt>
                <c:pt idx="142">
                  <c:v>9.1666666666666607</c:v>
                </c:pt>
                <c:pt idx="143">
                  <c:v>9.1999999999999993</c:v>
                </c:pt>
                <c:pt idx="144">
                  <c:v>9.3166666666666593</c:v>
                </c:pt>
                <c:pt idx="145">
                  <c:v>9.3386666666666596</c:v>
                </c:pt>
                <c:pt idx="146">
                  <c:v>9.4</c:v>
                </c:pt>
                <c:pt idx="147">
                  <c:v>9.5</c:v>
                </c:pt>
                <c:pt idx="148">
                  <c:v>9.5333333333333297</c:v>
                </c:pt>
                <c:pt idx="149">
                  <c:v>9.6</c:v>
                </c:pt>
                <c:pt idx="150">
                  <c:v>9.6133333333333297</c:v>
                </c:pt>
                <c:pt idx="151">
                  <c:v>9.6999999999999993</c:v>
                </c:pt>
                <c:pt idx="152">
                  <c:v>9.7166666666666597</c:v>
                </c:pt>
                <c:pt idx="153">
                  <c:v>9.75</c:v>
                </c:pt>
                <c:pt idx="154">
                  <c:v>9.8000000000000007</c:v>
                </c:pt>
                <c:pt idx="155">
                  <c:v>9.8879999999999999</c:v>
                </c:pt>
                <c:pt idx="156">
                  <c:v>9.8999999999999897</c:v>
                </c:pt>
                <c:pt idx="157">
                  <c:v>10.1833333333333</c:v>
                </c:pt>
                <c:pt idx="158">
                  <c:v>10.199999999999999</c:v>
                </c:pt>
                <c:pt idx="159">
                  <c:v>10.299999999999899</c:v>
                </c:pt>
                <c:pt idx="160">
                  <c:v>10.6</c:v>
                </c:pt>
                <c:pt idx="161">
                  <c:v>10.633333333333301</c:v>
                </c:pt>
                <c:pt idx="162">
                  <c:v>10.7</c:v>
                </c:pt>
                <c:pt idx="163">
                  <c:v>10.712</c:v>
                </c:pt>
                <c:pt idx="164">
                  <c:v>10.8</c:v>
                </c:pt>
                <c:pt idx="165">
                  <c:v>10.9</c:v>
                </c:pt>
                <c:pt idx="166">
                  <c:v>10.986666666666601</c:v>
                </c:pt>
                <c:pt idx="167">
                  <c:v>11</c:v>
                </c:pt>
                <c:pt idx="168">
                  <c:v>11.1</c:v>
                </c:pt>
                <c:pt idx="169">
                  <c:v>11.1833333333333</c:v>
                </c:pt>
                <c:pt idx="170">
                  <c:v>11.261333333333299</c:v>
                </c:pt>
                <c:pt idx="171">
                  <c:v>11.3</c:v>
                </c:pt>
                <c:pt idx="172">
                  <c:v>11.3666666666666</c:v>
                </c:pt>
                <c:pt idx="173">
                  <c:v>11.55</c:v>
                </c:pt>
                <c:pt idx="174">
                  <c:v>11.6</c:v>
                </c:pt>
                <c:pt idx="175">
                  <c:v>11.7</c:v>
                </c:pt>
                <c:pt idx="176">
                  <c:v>11.799999999999899</c:v>
                </c:pt>
                <c:pt idx="177">
                  <c:v>12.1</c:v>
                </c:pt>
                <c:pt idx="178">
                  <c:v>12.2</c:v>
                </c:pt>
                <c:pt idx="179">
                  <c:v>12.283333333333299</c:v>
                </c:pt>
                <c:pt idx="180">
                  <c:v>12.36</c:v>
                </c:pt>
                <c:pt idx="181">
                  <c:v>12.4</c:v>
                </c:pt>
                <c:pt idx="182">
                  <c:v>12.466666666666599</c:v>
                </c:pt>
                <c:pt idx="183">
                  <c:v>12.5</c:v>
                </c:pt>
                <c:pt idx="184">
                  <c:v>12.6346666666666</c:v>
                </c:pt>
                <c:pt idx="185">
                  <c:v>12.8333333333333</c:v>
                </c:pt>
                <c:pt idx="186">
                  <c:v>12.909333333333301</c:v>
                </c:pt>
                <c:pt idx="187">
                  <c:v>13</c:v>
                </c:pt>
                <c:pt idx="188">
                  <c:v>13.0166666666666</c:v>
                </c:pt>
                <c:pt idx="189">
                  <c:v>13.0999999999999</c:v>
                </c:pt>
                <c:pt idx="190">
                  <c:v>13.183999999999999</c:v>
                </c:pt>
                <c:pt idx="191">
                  <c:v>13.2</c:v>
                </c:pt>
                <c:pt idx="192">
                  <c:v>13.2</c:v>
                </c:pt>
                <c:pt idx="193">
                  <c:v>13.216666666666599</c:v>
                </c:pt>
                <c:pt idx="194">
                  <c:v>13.3</c:v>
                </c:pt>
                <c:pt idx="195">
                  <c:v>13.383333333333301</c:v>
                </c:pt>
                <c:pt idx="196">
                  <c:v>13.4</c:v>
                </c:pt>
                <c:pt idx="197">
                  <c:v>13.4333333333333</c:v>
                </c:pt>
                <c:pt idx="198">
                  <c:v>13.4586666666666</c:v>
                </c:pt>
                <c:pt idx="199">
                  <c:v>13.5</c:v>
                </c:pt>
                <c:pt idx="200">
                  <c:v>13.566666666666601</c:v>
                </c:pt>
                <c:pt idx="201">
                  <c:v>13.7</c:v>
                </c:pt>
                <c:pt idx="202">
                  <c:v>13.733333333333301</c:v>
                </c:pt>
                <c:pt idx="203">
                  <c:v>13.75</c:v>
                </c:pt>
                <c:pt idx="204">
                  <c:v>13.799999999999899</c:v>
                </c:pt>
                <c:pt idx="205">
                  <c:v>13.9333333333333</c:v>
                </c:pt>
                <c:pt idx="206">
                  <c:v>14</c:v>
                </c:pt>
                <c:pt idx="207">
                  <c:v>14.1166666666666</c:v>
                </c:pt>
                <c:pt idx="208">
                  <c:v>14.3</c:v>
                </c:pt>
                <c:pt idx="209">
                  <c:v>14.5573333333333</c:v>
                </c:pt>
                <c:pt idx="210">
                  <c:v>14.6666666666666</c:v>
                </c:pt>
                <c:pt idx="211">
                  <c:v>14.733333333333301</c:v>
                </c:pt>
                <c:pt idx="212">
                  <c:v>14.832000000000001</c:v>
                </c:pt>
                <c:pt idx="213">
                  <c:v>14.85</c:v>
                </c:pt>
                <c:pt idx="214">
                  <c:v>14.95</c:v>
                </c:pt>
                <c:pt idx="215">
                  <c:v>15</c:v>
                </c:pt>
                <c:pt idx="216">
                  <c:v>15.033333333333299</c:v>
                </c:pt>
                <c:pt idx="217">
                  <c:v>15.1066666666666</c:v>
                </c:pt>
                <c:pt idx="218">
                  <c:v>15.1666666666666</c:v>
                </c:pt>
                <c:pt idx="219">
                  <c:v>15.216666666666599</c:v>
                </c:pt>
                <c:pt idx="220">
                  <c:v>15.299999999999899</c:v>
                </c:pt>
                <c:pt idx="221">
                  <c:v>15.383333333333301</c:v>
                </c:pt>
                <c:pt idx="222">
                  <c:v>15.399999999999901</c:v>
                </c:pt>
                <c:pt idx="223">
                  <c:v>15.5</c:v>
                </c:pt>
                <c:pt idx="224">
                  <c:v>15.5833333333333</c:v>
                </c:pt>
                <c:pt idx="225">
                  <c:v>15.6</c:v>
                </c:pt>
                <c:pt idx="226">
                  <c:v>15.7</c:v>
                </c:pt>
                <c:pt idx="227">
                  <c:v>15.7666666666666</c:v>
                </c:pt>
                <c:pt idx="228">
                  <c:v>15.816666666666601</c:v>
                </c:pt>
                <c:pt idx="229">
                  <c:v>15.899999999999901</c:v>
                </c:pt>
                <c:pt idx="230">
                  <c:v>15.9306666666666</c:v>
                </c:pt>
                <c:pt idx="231">
                  <c:v>16</c:v>
                </c:pt>
                <c:pt idx="232">
                  <c:v>16.033333333333299</c:v>
                </c:pt>
                <c:pt idx="233">
                  <c:v>16.25</c:v>
                </c:pt>
                <c:pt idx="234">
                  <c:v>16.466666666666601</c:v>
                </c:pt>
                <c:pt idx="235">
                  <c:v>16.5</c:v>
                </c:pt>
                <c:pt idx="236">
                  <c:v>16.600000000000001</c:v>
                </c:pt>
                <c:pt idx="237">
                  <c:v>16.683333333333302</c:v>
                </c:pt>
                <c:pt idx="238">
                  <c:v>16.7</c:v>
                </c:pt>
                <c:pt idx="239">
                  <c:v>16.754666666666601</c:v>
                </c:pt>
                <c:pt idx="240">
                  <c:v>16.8666666666666</c:v>
                </c:pt>
                <c:pt idx="241">
                  <c:v>16.899999999999999</c:v>
                </c:pt>
                <c:pt idx="242">
                  <c:v>17</c:v>
                </c:pt>
                <c:pt idx="243">
                  <c:v>17.100000000000001</c:v>
                </c:pt>
                <c:pt idx="244">
                  <c:v>17.1166666666666</c:v>
                </c:pt>
                <c:pt idx="245">
                  <c:v>17.2</c:v>
                </c:pt>
                <c:pt idx="246">
                  <c:v>17.233333333333299</c:v>
                </c:pt>
                <c:pt idx="247">
                  <c:v>17.3</c:v>
                </c:pt>
                <c:pt idx="248">
                  <c:v>17.303999999999998</c:v>
                </c:pt>
                <c:pt idx="249">
                  <c:v>17.399999999999999</c:v>
                </c:pt>
                <c:pt idx="250">
                  <c:v>17.5</c:v>
                </c:pt>
                <c:pt idx="251">
                  <c:v>17.578666666666599</c:v>
                </c:pt>
                <c:pt idx="252">
                  <c:v>17.599999999999898</c:v>
                </c:pt>
                <c:pt idx="253">
                  <c:v>17.600000000000001</c:v>
                </c:pt>
                <c:pt idx="254">
                  <c:v>17.7</c:v>
                </c:pt>
                <c:pt idx="255">
                  <c:v>17.766666666666602</c:v>
                </c:pt>
                <c:pt idx="256">
                  <c:v>17.783333333333299</c:v>
                </c:pt>
                <c:pt idx="257">
                  <c:v>17.8</c:v>
                </c:pt>
                <c:pt idx="258">
                  <c:v>17.8533333333333</c:v>
                </c:pt>
                <c:pt idx="259">
                  <c:v>17.899999999999999</c:v>
                </c:pt>
                <c:pt idx="260">
                  <c:v>17.966666666666601</c:v>
                </c:pt>
                <c:pt idx="261">
                  <c:v>17.983333333333299</c:v>
                </c:pt>
                <c:pt idx="262">
                  <c:v>18</c:v>
                </c:pt>
                <c:pt idx="263">
                  <c:v>18.100000000000001</c:v>
                </c:pt>
                <c:pt idx="264">
                  <c:v>18.128</c:v>
                </c:pt>
                <c:pt idx="265">
                  <c:v>18.149999999999999</c:v>
                </c:pt>
                <c:pt idx="266">
                  <c:v>18.2</c:v>
                </c:pt>
                <c:pt idx="267">
                  <c:v>18.299999999999901</c:v>
                </c:pt>
                <c:pt idx="268">
                  <c:v>18.3333333333333</c:v>
                </c:pt>
                <c:pt idx="269">
                  <c:v>18.399999999999999</c:v>
                </c:pt>
                <c:pt idx="270">
                  <c:v>18.402666666666601</c:v>
                </c:pt>
                <c:pt idx="271">
                  <c:v>18.516666666666602</c:v>
                </c:pt>
                <c:pt idx="272">
                  <c:v>18.600000000000001</c:v>
                </c:pt>
                <c:pt idx="273">
                  <c:v>18.677333333333301</c:v>
                </c:pt>
                <c:pt idx="274">
                  <c:v>18.7</c:v>
                </c:pt>
                <c:pt idx="275">
                  <c:v>18.8</c:v>
                </c:pt>
                <c:pt idx="276">
                  <c:v>18.883333333333301</c:v>
                </c:pt>
                <c:pt idx="277">
                  <c:v>18.899999999999999</c:v>
                </c:pt>
                <c:pt idx="278">
                  <c:v>18.951999999999899</c:v>
                </c:pt>
                <c:pt idx="279">
                  <c:v>19</c:v>
                </c:pt>
                <c:pt idx="280">
                  <c:v>19.099999999999898</c:v>
                </c:pt>
                <c:pt idx="281">
                  <c:v>19.2</c:v>
                </c:pt>
                <c:pt idx="282">
                  <c:v>19.226666666666599</c:v>
                </c:pt>
                <c:pt idx="283">
                  <c:v>19.25</c:v>
                </c:pt>
                <c:pt idx="284">
                  <c:v>19.283333333333299</c:v>
                </c:pt>
                <c:pt idx="285">
                  <c:v>19.433333333333302</c:v>
                </c:pt>
                <c:pt idx="286">
                  <c:v>19.5</c:v>
                </c:pt>
                <c:pt idx="287">
                  <c:v>19.501333333333299</c:v>
                </c:pt>
                <c:pt idx="288">
                  <c:v>19.600000000000001</c:v>
                </c:pt>
                <c:pt idx="289">
                  <c:v>19.6166666666666</c:v>
                </c:pt>
                <c:pt idx="290">
                  <c:v>19.7</c:v>
                </c:pt>
                <c:pt idx="291">
                  <c:v>19.716666666666601</c:v>
                </c:pt>
                <c:pt idx="292">
                  <c:v>19.776</c:v>
                </c:pt>
                <c:pt idx="293">
                  <c:v>19.799999999999901</c:v>
                </c:pt>
                <c:pt idx="294">
                  <c:v>19.8</c:v>
                </c:pt>
                <c:pt idx="295">
                  <c:v>19.899999999999999</c:v>
                </c:pt>
                <c:pt idx="296">
                  <c:v>19.933333333333302</c:v>
                </c:pt>
                <c:pt idx="297">
                  <c:v>19.983333333333299</c:v>
                </c:pt>
                <c:pt idx="298">
                  <c:v>20</c:v>
                </c:pt>
                <c:pt idx="299">
                  <c:v>20.050666666666601</c:v>
                </c:pt>
                <c:pt idx="300">
                  <c:v>20.100000000000001</c:v>
                </c:pt>
                <c:pt idx="301">
                  <c:v>20.1666666666666</c:v>
                </c:pt>
                <c:pt idx="302">
                  <c:v>20.2</c:v>
                </c:pt>
                <c:pt idx="303">
                  <c:v>20.3</c:v>
                </c:pt>
                <c:pt idx="304">
                  <c:v>20.325333333333301</c:v>
                </c:pt>
                <c:pt idx="305">
                  <c:v>20.399999999999999</c:v>
                </c:pt>
                <c:pt idx="306">
                  <c:v>20.5</c:v>
                </c:pt>
                <c:pt idx="307">
                  <c:v>20.533333333333299</c:v>
                </c:pt>
                <c:pt idx="308">
                  <c:v>20.599999999999898</c:v>
                </c:pt>
                <c:pt idx="309">
                  <c:v>20.7</c:v>
                </c:pt>
                <c:pt idx="310">
                  <c:v>20.8</c:v>
                </c:pt>
                <c:pt idx="311">
                  <c:v>20.874666666666599</c:v>
                </c:pt>
                <c:pt idx="312">
                  <c:v>20.9</c:v>
                </c:pt>
                <c:pt idx="313">
                  <c:v>21</c:v>
                </c:pt>
                <c:pt idx="314">
                  <c:v>21.016666666666602</c:v>
                </c:pt>
                <c:pt idx="315">
                  <c:v>21.1</c:v>
                </c:pt>
                <c:pt idx="316">
                  <c:v>21.149333333333299</c:v>
                </c:pt>
                <c:pt idx="317">
                  <c:v>21.233333333333299</c:v>
                </c:pt>
                <c:pt idx="318">
                  <c:v>21.266666666666602</c:v>
                </c:pt>
                <c:pt idx="319">
                  <c:v>21.299999999999901</c:v>
                </c:pt>
                <c:pt idx="320">
                  <c:v>21.423999999999999</c:v>
                </c:pt>
                <c:pt idx="321">
                  <c:v>21.45</c:v>
                </c:pt>
                <c:pt idx="322">
                  <c:v>21.5</c:v>
                </c:pt>
                <c:pt idx="323">
                  <c:v>21.6</c:v>
                </c:pt>
                <c:pt idx="324">
                  <c:v>21.633333333333301</c:v>
                </c:pt>
                <c:pt idx="325">
                  <c:v>21.6986666666666</c:v>
                </c:pt>
                <c:pt idx="326">
                  <c:v>21.7</c:v>
                </c:pt>
                <c:pt idx="327">
                  <c:v>21.8</c:v>
                </c:pt>
                <c:pt idx="328">
                  <c:v>21.816666666666599</c:v>
                </c:pt>
                <c:pt idx="329">
                  <c:v>21.883333333333301</c:v>
                </c:pt>
                <c:pt idx="330">
                  <c:v>21.9</c:v>
                </c:pt>
                <c:pt idx="331">
                  <c:v>21.973333333333301</c:v>
                </c:pt>
                <c:pt idx="332">
                  <c:v>22</c:v>
                </c:pt>
                <c:pt idx="333">
                  <c:v>22.099999999999898</c:v>
                </c:pt>
                <c:pt idx="334">
                  <c:v>22.183333333333302</c:v>
                </c:pt>
                <c:pt idx="335">
                  <c:v>22.2</c:v>
                </c:pt>
                <c:pt idx="336">
                  <c:v>22.3666666666666</c:v>
                </c:pt>
                <c:pt idx="337">
                  <c:v>22.5</c:v>
                </c:pt>
                <c:pt idx="338">
                  <c:v>22.549999999999901</c:v>
                </c:pt>
                <c:pt idx="339">
                  <c:v>22.6</c:v>
                </c:pt>
                <c:pt idx="340">
                  <c:v>22.733333333333299</c:v>
                </c:pt>
                <c:pt idx="341">
                  <c:v>22.797333333333299</c:v>
                </c:pt>
                <c:pt idx="342">
                  <c:v>22.799999999999901</c:v>
                </c:pt>
                <c:pt idx="343">
                  <c:v>22.9</c:v>
                </c:pt>
                <c:pt idx="344">
                  <c:v>23</c:v>
                </c:pt>
                <c:pt idx="345">
                  <c:v>23.071999999999999</c:v>
                </c:pt>
                <c:pt idx="346">
                  <c:v>23.1</c:v>
                </c:pt>
                <c:pt idx="347">
                  <c:v>23.183333333333302</c:v>
                </c:pt>
                <c:pt idx="348">
                  <c:v>23.2</c:v>
                </c:pt>
                <c:pt idx="349">
                  <c:v>23.3466666666666</c:v>
                </c:pt>
                <c:pt idx="350">
                  <c:v>23.4</c:v>
                </c:pt>
                <c:pt idx="351">
                  <c:v>23.466666666666601</c:v>
                </c:pt>
                <c:pt idx="352">
                  <c:v>23.599999999999898</c:v>
                </c:pt>
                <c:pt idx="353">
                  <c:v>23.8</c:v>
                </c:pt>
                <c:pt idx="354">
                  <c:v>23.8333333333333</c:v>
                </c:pt>
                <c:pt idx="355">
                  <c:v>23.896000000000001</c:v>
                </c:pt>
                <c:pt idx="356">
                  <c:v>24.016666666666602</c:v>
                </c:pt>
                <c:pt idx="357">
                  <c:v>24.05</c:v>
                </c:pt>
                <c:pt idx="358">
                  <c:v>24.266666666666602</c:v>
                </c:pt>
                <c:pt idx="359">
                  <c:v>24.445333333333298</c:v>
                </c:pt>
                <c:pt idx="360">
                  <c:v>24.483333333333299</c:v>
                </c:pt>
                <c:pt idx="361">
                  <c:v>24.7</c:v>
                </c:pt>
                <c:pt idx="362">
                  <c:v>24.72</c:v>
                </c:pt>
                <c:pt idx="363">
                  <c:v>24.75</c:v>
                </c:pt>
                <c:pt idx="364">
                  <c:v>24.9</c:v>
                </c:pt>
                <c:pt idx="365">
                  <c:v>24.9166666666666</c:v>
                </c:pt>
                <c:pt idx="366">
                  <c:v>24.933333333333302</c:v>
                </c:pt>
                <c:pt idx="367">
                  <c:v>25.1</c:v>
                </c:pt>
                <c:pt idx="368">
                  <c:v>25.1166666666666</c:v>
                </c:pt>
                <c:pt idx="369">
                  <c:v>25.349999999999898</c:v>
                </c:pt>
                <c:pt idx="370">
                  <c:v>25.483333333333299</c:v>
                </c:pt>
                <c:pt idx="371">
                  <c:v>25.5</c:v>
                </c:pt>
                <c:pt idx="372">
                  <c:v>25.566666666666599</c:v>
                </c:pt>
                <c:pt idx="373">
                  <c:v>25.6666666666666</c:v>
                </c:pt>
                <c:pt idx="374">
                  <c:v>25.7</c:v>
                </c:pt>
                <c:pt idx="375">
                  <c:v>25.783333333333299</c:v>
                </c:pt>
                <c:pt idx="376">
                  <c:v>25.85</c:v>
                </c:pt>
                <c:pt idx="377">
                  <c:v>25.9</c:v>
                </c:pt>
                <c:pt idx="378">
                  <c:v>26</c:v>
                </c:pt>
                <c:pt idx="379">
                  <c:v>26.033333333333299</c:v>
                </c:pt>
                <c:pt idx="380">
                  <c:v>26.1999999999999</c:v>
                </c:pt>
                <c:pt idx="381">
                  <c:v>26.367999999999999</c:v>
                </c:pt>
                <c:pt idx="382">
                  <c:v>26.4</c:v>
                </c:pt>
                <c:pt idx="383">
                  <c:v>26.65</c:v>
                </c:pt>
                <c:pt idx="384">
                  <c:v>26.766666666666602</c:v>
                </c:pt>
                <c:pt idx="385">
                  <c:v>26.8666666666666</c:v>
                </c:pt>
                <c:pt idx="386">
                  <c:v>26.9173333333333</c:v>
                </c:pt>
                <c:pt idx="387">
                  <c:v>26.95</c:v>
                </c:pt>
                <c:pt idx="388">
                  <c:v>27.0833333333333</c:v>
                </c:pt>
                <c:pt idx="389">
                  <c:v>27.3</c:v>
                </c:pt>
                <c:pt idx="390">
                  <c:v>28.015999999999998</c:v>
                </c:pt>
                <c:pt idx="391">
                  <c:v>28.233333333333299</c:v>
                </c:pt>
                <c:pt idx="392">
                  <c:v>28.383333333333301</c:v>
                </c:pt>
                <c:pt idx="393">
                  <c:v>28.6</c:v>
                </c:pt>
                <c:pt idx="394">
                  <c:v>28.816666666666599</c:v>
                </c:pt>
                <c:pt idx="395">
                  <c:v>28.84</c:v>
                </c:pt>
                <c:pt idx="396">
                  <c:v>28.966666666666601</c:v>
                </c:pt>
                <c:pt idx="397">
                  <c:v>29.033333333333299</c:v>
                </c:pt>
                <c:pt idx="398">
                  <c:v>29.114666666666601</c:v>
                </c:pt>
                <c:pt idx="399">
                  <c:v>29.25</c:v>
                </c:pt>
                <c:pt idx="400">
                  <c:v>29.3333333333333</c:v>
                </c:pt>
                <c:pt idx="401">
                  <c:v>29.389333333333301</c:v>
                </c:pt>
                <c:pt idx="402">
                  <c:v>29.466666666666601</c:v>
                </c:pt>
                <c:pt idx="403">
                  <c:v>29.683333333333302</c:v>
                </c:pt>
                <c:pt idx="404">
                  <c:v>29.7</c:v>
                </c:pt>
                <c:pt idx="405">
                  <c:v>29.883333333333301</c:v>
                </c:pt>
                <c:pt idx="406">
                  <c:v>30.066666666666599</c:v>
                </c:pt>
                <c:pt idx="407">
                  <c:v>30.25</c:v>
                </c:pt>
                <c:pt idx="408">
                  <c:v>30.3333333333333</c:v>
                </c:pt>
                <c:pt idx="409">
                  <c:v>30.488</c:v>
                </c:pt>
                <c:pt idx="410">
                  <c:v>30.7626666666666</c:v>
                </c:pt>
                <c:pt idx="411">
                  <c:v>30.766666666666602</c:v>
                </c:pt>
                <c:pt idx="412">
                  <c:v>30.799999999999901</c:v>
                </c:pt>
                <c:pt idx="413">
                  <c:v>30.983333333333299</c:v>
                </c:pt>
                <c:pt idx="414">
                  <c:v>31.1666666666666</c:v>
                </c:pt>
                <c:pt idx="415">
                  <c:v>31.2</c:v>
                </c:pt>
                <c:pt idx="416">
                  <c:v>31.311999999999902</c:v>
                </c:pt>
                <c:pt idx="417">
                  <c:v>31.586666666666599</c:v>
                </c:pt>
                <c:pt idx="418">
                  <c:v>31.85</c:v>
                </c:pt>
                <c:pt idx="419">
                  <c:v>31.861333333333299</c:v>
                </c:pt>
                <c:pt idx="420">
                  <c:v>32.066666666666599</c:v>
                </c:pt>
                <c:pt idx="421">
                  <c:v>32.266666666666602</c:v>
                </c:pt>
                <c:pt idx="422">
                  <c:v>32.283333333333303</c:v>
                </c:pt>
                <c:pt idx="423">
                  <c:v>32.4106666666666</c:v>
                </c:pt>
                <c:pt idx="424">
                  <c:v>32.633333333333297</c:v>
                </c:pt>
                <c:pt idx="425">
                  <c:v>32.933333333333302</c:v>
                </c:pt>
                <c:pt idx="426">
                  <c:v>33</c:v>
                </c:pt>
                <c:pt idx="427">
                  <c:v>33.366666666666603</c:v>
                </c:pt>
                <c:pt idx="428">
                  <c:v>33.5833333333333</c:v>
                </c:pt>
                <c:pt idx="429">
                  <c:v>34.016666666666602</c:v>
                </c:pt>
                <c:pt idx="430">
                  <c:v>34.1</c:v>
                </c:pt>
                <c:pt idx="431">
                  <c:v>34.233333333333299</c:v>
                </c:pt>
                <c:pt idx="432">
                  <c:v>34.466666666666598</c:v>
                </c:pt>
                <c:pt idx="433">
                  <c:v>34.6666666666666</c:v>
                </c:pt>
                <c:pt idx="434">
                  <c:v>34.8333333333333</c:v>
                </c:pt>
                <c:pt idx="435">
                  <c:v>34.883333333333297</c:v>
                </c:pt>
                <c:pt idx="436">
                  <c:v>35.1</c:v>
                </c:pt>
                <c:pt idx="437">
                  <c:v>35.157333333333298</c:v>
                </c:pt>
                <c:pt idx="438">
                  <c:v>35.316666666666599</c:v>
                </c:pt>
                <c:pt idx="439">
                  <c:v>35.432000000000002</c:v>
                </c:pt>
                <c:pt idx="440">
                  <c:v>35.566666666666599</c:v>
                </c:pt>
                <c:pt idx="441">
                  <c:v>35.706666666666599</c:v>
                </c:pt>
                <c:pt idx="442">
                  <c:v>35.933333333333302</c:v>
                </c:pt>
                <c:pt idx="443">
                  <c:v>35.966666666666598</c:v>
                </c:pt>
                <c:pt idx="444">
                  <c:v>36.183333333333302</c:v>
                </c:pt>
                <c:pt idx="445">
                  <c:v>36.299999999999997</c:v>
                </c:pt>
                <c:pt idx="446">
                  <c:v>36.6666666666666</c:v>
                </c:pt>
                <c:pt idx="447">
                  <c:v>37.033333333333303</c:v>
                </c:pt>
                <c:pt idx="448">
                  <c:v>37.049999999999997</c:v>
                </c:pt>
                <c:pt idx="449">
                  <c:v>37.266666666666602</c:v>
                </c:pt>
                <c:pt idx="450">
                  <c:v>37.4</c:v>
                </c:pt>
                <c:pt idx="451">
                  <c:v>37.6293333333333</c:v>
                </c:pt>
                <c:pt idx="452">
                  <c:v>37.699999999999903</c:v>
                </c:pt>
                <c:pt idx="453">
                  <c:v>37.766666666666602</c:v>
                </c:pt>
                <c:pt idx="454">
                  <c:v>37.903999999999897</c:v>
                </c:pt>
                <c:pt idx="455">
                  <c:v>38.133333333333297</c:v>
                </c:pt>
                <c:pt idx="456">
                  <c:v>38.178666666666601</c:v>
                </c:pt>
                <c:pt idx="457">
                  <c:v>38.453333333333298</c:v>
                </c:pt>
                <c:pt idx="458">
                  <c:v>38.728000000000002</c:v>
                </c:pt>
                <c:pt idx="459">
                  <c:v>38.783333333333303</c:v>
                </c:pt>
                <c:pt idx="460">
                  <c:v>38.866666666666603</c:v>
                </c:pt>
                <c:pt idx="461">
                  <c:v>39.002666666666599</c:v>
                </c:pt>
                <c:pt idx="462">
                  <c:v>39.216666666666598</c:v>
                </c:pt>
                <c:pt idx="463">
                  <c:v>39.277333333333303</c:v>
                </c:pt>
                <c:pt idx="464">
                  <c:v>39.433333333333302</c:v>
                </c:pt>
                <c:pt idx="465">
                  <c:v>39.552</c:v>
                </c:pt>
                <c:pt idx="466">
                  <c:v>39.65</c:v>
                </c:pt>
                <c:pt idx="467">
                  <c:v>39.826666666666597</c:v>
                </c:pt>
                <c:pt idx="468">
                  <c:v>40.0833333333333</c:v>
                </c:pt>
                <c:pt idx="469">
                  <c:v>40.101333333333301</c:v>
                </c:pt>
                <c:pt idx="470">
                  <c:v>40.299999999999997</c:v>
                </c:pt>
                <c:pt idx="471">
                  <c:v>40.375999999999998</c:v>
                </c:pt>
                <c:pt idx="472">
                  <c:v>40.516666666666602</c:v>
                </c:pt>
                <c:pt idx="473">
                  <c:v>40.650666666666602</c:v>
                </c:pt>
                <c:pt idx="474">
                  <c:v>40.733333333333299</c:v>
                </c:pt>
                <c:pt idx="475">
                  <c:v>40.949999999999903</c:v>
                </c:pt>
                <c:pt idx="476">
                  <c:v>41.1666666666666</c:v>
                </c:pt>
                <c:pt idx="477">
                  <c:v>41.2</c:v>
                </c:pt>
                <c:pt idx="478">
                  <c:v>41.383333333333297</c:v>
                </c:pt>
                <c:pt idx="479">
                  <c:v>41.4746666666666</c:v>
                </c:pt>
                <c:pt idx="480">
                  <c:v>41.749333333333297</c:v>
                </c:pt>
                <c:pt idx="481">
                  <c:v>41.816666666666599</c:v>
                </c:pt>
                <c:pt idx="482">
                  <c:v>42.024000000000001</c:v>
                </c:pt>
                <c:pt idx="483">
                  <c:v>42.033333333333303</c:v>
                </c:pt>
                <c:pt idx="484">
                  <c:v>42.1666666666666</c:v>
                </c:pt>
                <c:pt idx="485">
                  <c:v>42.25</c:v>
                </c:pt>
                <c:pt idx="486">
                  <c:v>42.298666666666598</c:v>
                </c:pt>
                <c:pt idx="487">
                  <c:v>42.466666666666598</c:v>
                </c:pt>
                <c:pt idx="488">
                  <c:v>42.683333333333302</c:v>
                </c:pt>
                <c:pt idx="489">
                  <c:v>42.9</c:v>
                </c:pt>
                <c:pt idx="490">
                  <c:v>43.55</c:v>
                </c:pt>
                <c:pt idx="491">
                  <c:v>43.671999999999997</c:v>
                </c:pt>
                <c:pt idx="492">
                  <c:v>43.766666666666602</c:v>
                </c:pt>
                <c:pt idx="493">
                  <c:v>43.946666666666601</c:v>
                </c:pt>
                <c:pt idx="494">
                  <c:v>43.983333333333299</c:v>
                </c:pt>
                <c:pt idx="495">
                  <c:v>44.199999999999903</c:v>
                </c:pt>
                <c:pt idx="496">
                  <c:v>44.221333333333298</c:v>
                </c:pt>
                <c:pt idx="497">
                  <c:v>44.4166666666666</c:v>
                </c:pt>
                <c:pt idx="498">
                  <c:v>44.496000000000002</c:v>
                </c:pt>
                <c:pt idx="499">
                  <c:v>44.633333333333297</c:v>
                </c:pt>
                <c:pt idx="500">
                  <c:v>45.32</c:v>
                </c:pt>
                <c:pt idx="501">
                  <c:v>45.5</c:v>
                </c:pt>
                <c:pt idx="502">
                  <c:v>45.716666666666598</c:v>
                </c:pt>
                <c:pt idx="503">
                  <c:v>45.869333333333302</c:v>
                </c:pt>
                <c:pt idx="504">
                  <c:v>45.933333333333302</c:v>
                </c:pt>
                <c:pt idx="505">
                  <c:v>46.143999999999998</c:v>
                </c:pt>
                <c:pt idx="506">
                  <c:v>46.15</c:v>
                </c:pt>
                <c:pt idx="507">
                  <c:v>46.5833333333333</c:v>
                </c:pt>
                <c:pt idx="508">
                  <c:v>46.6933333333333</c:v>
                </c:pt>
                <c:pt idx="509">
                  <c:v>46.8</c:v>
                </c:pt>
                <c:pt idx="510">
                  <c:v>46.968000000000004</c:v>
                </c:pt>
                <c:pt idx="511">
                  <c:v>47.792000000000002</c:v>
                </c:pt>
                <c:pt idx="512">
                  <c:v>48.066666666666599</c:v>
                </c:pt>
                <c:pt idx="513">
                  <c:v>48.616</c:v>
                </c:pt>
                <c:pt idx="514">
                  <c:v>48.890666666666597</c:v>
                </c:pt>
                <c:pt idx="515">
                  <c:v>49.44</c:v>
                </c:pt>
                <c:pt idx="516">
                  <c:v>49.714666666666602</c:v>
                </c:pt>
                <c:pt idx="517">
                  <c:v>49.8333333333333</c:v>
                </c:pt>
                <c:pt idx="518">
                  <c:v>50.05</c:v>
                </c:pt>
                <c:pt idx="519">
                  <c:v>50.483333333333299</c:v>
                </c:pt>
                <c:pt idx="520">
                  <c:v>50.5386666666666</c:v>
                </c:pt>
                <c:pt idx="521">
                  <c:v>51.088000000000001</c:v>
                </c:pt>
                <c:pt idx="522">
                  <c:v>51.362666666666598</c:v>
                </c:pt>
                <c:pt idx="523">
                  <c:v>51.637333333333302</c:v>
                </c:pt>
                <c:pt idx="524">
                  <c:v>51.911999999999999</c:v>
                </c:pt>
                <c:pt idx="525">
                  <c:v>52</c:v>
                </c:pt>
                <c:pt idx="526">
                  <c:v>52.186666666666603</c:v>
                </c:pt>
                <c:pt idx="527">
                  <c:v>52.433333333333302</c:v>
                </c:pt>
                <c:pt idx="528">
                  <c:v>52.65</c:v>
                </c:pt>
                <c:pt idx="529">
                  <c:v>52.735999999999997</c:v>
                </c:pt>
                <c:pt idx="530">
                  <c:v>52.866666666666603</c:v>
                </c:pt>
                <c:pt idx="531">
                  <c:v>53.010666666666602</c:v>
                </c:pt>
                <c:pt idx="532">
                  <c:v>53.0833333333333</c:v>
                </c:pt>
                <c:pt idx="533">
                  <c:v>53.285333333333298</c:v>
                </c:pt>
                <c:pt idx="534">
                  <c:v>53.56</c:v>
                </c:pt>
                <c:pt idx="535">
                  <c:v>53.8346666666666</c:v>
                </c:pt>
                <c:pt idx="536">
                  <c:v>53.95</c:v>
                </c:pt>
                <c:pt idx="537">
                  <c:v>54.109333333333304</c:v>
                </c:pt>
                <c:pt idx="538">
                  <c:v>54.1666666666666</c:v>
                </c:pt>
                <c:pt idx="539">
                  <c:v>54.383333333333297</c:v>
                </c:pt>
                <c:pt idx="540">
                  <c:v>54.384</c:v>
                </c:pt>
                <c:pt idx="541">
                  <c:v>54.6</c:v>
                </c:pt>
                <c:pt idx="542">
                  <c:v>55.033333333333303</c:v>
                </c:pt>
                <c:pt idx="543">
                  <c:v>55.466666666666598</c:v>
                </c:pt>
                <c:pt idx="544">
                  <c:v>55.482666666666603</c:v>
                </c:pt>
                <c:pt idx="545">
                  <c:v>55.683333333333302</c:v>
                </c:pt>
                <c:pt idx="546">
                  <c:v>55.7573333333333</c:v>
                </c:pt>
                <c:pt idx="547">
                  <c:v>55.9</c:v>
                </c:pt>
                <c:pt idx="548">
                  <c:v>56.031999999999996</c:v>
                </c:pt>
                <c:pt idx="549">
                  <c:v>56.116666666666603</c:v>
                </c:pt>
                <c:pt idx="550">
                  <c:v>56.306666666666601</c:v>
                </c:pt>
                <c:pt idx="551">
                  <c:v>56.3333333333333</c:v>
                </c:pt>
                <c:pt idx="552">
                  <c:v>56.55</c:v>
                </c:pt>
                <c:pt idx="553">
                  <c:v>56.581333333333298</c:v>
                </c:pt>
                <c:pt idx="554">
                  <c:v>56.766666666666602</c:v>
                </c:pt>
                <c:pt idx="555">
                  <c:v>56.856000000000002</c:v>
                </c:pt>
                <c:pt idx="556">
                  <c:v>56.983333333333299</c:v>
                </c:pt>
                <c:pt idx="557">
                  <c:v>57.2</c:v>
                </c:pt>
                <c:pt idx="558">
                  <c:v>57.4166666666666</c:v>
                </c:pt>
                <c:pt idx="559">
                  <c:v>57.633333333333297</c:v>
                </c:pt>
                <c:pt idx="560">
                  <c:v>57.85</c:v>
                </c:pt>
                <c:pt idx="561">
                  <c:v>57.954666666666597</c:v>
                </c:pt>
                <c:pt idx="562">
                  <c:v>58.066666666666599</c:v>
                </c:pt>
                <c:pt idx="563">
                  <c:v>58.283333333333303</c:v>
                </c:pt>
                <c:pt idx="564">
                  <c:v>58.5</c:v>
                </c:pt>
                <c:pt idx="565">
                  <c:v>58.716666666666598</c:v>
                </c:pt>
                <c:pt idx="566">
                  <c:v>58.933333333333302</c:v>
                </c:pt>
                <c:pt idx="567">
                  <c:v>59.366666666666603</c:v>
                </c:pt>
                <c:pt idx="568">
                  <c:v>59.5833333333333</c:v>
                </c:pt>
                <c:pt idx="569">
                  <c:v>59.6026666666666</c:v>
                </c:pt>
                <c:pt idx="570">
                  <c:v>59.8</c:v>
                </c:pt>
                <c:pt idx="571">
                  <c:v>60.016666666666602</c:v>
                </c:pt>
                <c:pt idx="572">
                  <c:v>60.152000000000001</c:v>
                </c:pt>
                <c:pt idx="573">
                  <c:v>60.233333333333299</c:v>
                </c:pt>
                <c:pt idx="574">
                  <c:v>60.426666666666598</c:v>
                </c:pt>
                <c:pt idx="575">
                  <c:v>60.701333333333302</c:v>
                </c:pt>
                <c:pt idx="576">
                  <c:v>60.975999999999999</c:v>
                </c:pt>
                <c:pt idx="577">
                  <c:v>61.1</c:v>
                </c:pt>
                <c:pt idx="578">
                  <c:v>61.8</c:v>
                </c:pt>
                <c:pt idx="579">
                  <c:v>62.074666666666602</c:v>
                </c:pt>
                <c:pt idx="580">
                  <c:v>62.183333333333302</c:v>
                </c:pt>
                <c:pt idx="581">
                  <c:v>62.4</c:v>
                </c:pt>
                <c:pt idx="582">
                  <c:v>62.616666666666603</c:v>
                </c:pt>
                <c:pt idx="583">
                  <c:v>64.272000000000006</c:v>
                </c:pt>
                <c:pt idx="584">
                  <c:v>64.546666666666596</c:v>
                </c:pt>
                <c:pt idx="585">
                  <c:v>65</c:v>
                </c:pt>
                <c:pt idx="586">
                  <c:v>65.096000000000004</c:v>
                </c:pt>
                <c:pt idx="587">
                  <c:v>65.216666666666598</c:v>
                </c:pt>
                <c:pt idx="588">
                  <c:v>65.370666666666594</c:v>
                </c:pt>
                <c:pt idx="589">
                  <c:v>65.645333333333298</c:v>
                </c:pt>
                <c:pt idx="590">
                  <c:v>65.649999999999906</c:v>
                </c:pt>
                <c:pt idx="591">
                  <c:v>65.92</c:v>
                </c:pt>
                <c:pt idx="592">
                  <c:v>66.0833333333333</c:v>
                </c:pt>
                <c:pt idx="593">
                  <c:v>66.3</c:v>
                </c:pt>
                <c:pt idx="594">
                  <c:v>66.733333333333306</c:v>
                </c:pt>
                <c:pt idx="595">
                  <c:v>67.383333333333297</c:v>
                </c:pt>
                <c:pt idx="596">
                  <c:v>67.599999999999994</c:v>
                </c:pt>
                <c:pt idx="597">
                  <c:v>68.391999999999996</c:v>
                </c:pt>
                <c:pt idx="598">
                  <c:v>70.2</c:v>
                </c:pt>
                <c:pt idx="599">
                  <c:v>70.633333333333297</c:v>
                </c:pt>
                <c:pt idx="600">
                  <c:v>70.849999999999994</c:v>
                </c:pt>
                <c:pt idx="601">
                  <c:v>71.066666666666606</c:v>
                </c:pt>
                <c:pt idx="602">
                  <c:v>71.716666666666598</c:v>
                </c:pt>
                <c:pt idx="603">
                  <c:v>71.933333333333294</c:v>
                </c:pt>
                <c:pt idx="604">
                  <c:v>72.149999999999906</c:v>
                </c:pt>
                <c:pt idx="605">
                  <c:v>72.366666666666603</c:v>
                </c:pt>
                <c:pt idx="606">
                  <c:v>72.512</c:v>
                </c:pt>
                <c:pt idx="607">
                  <c:v>72.8</c:v>
                </c:pt>
                <c:pt idx="608">
                  <c:v>73.016666666666595</c:v>
                </c:pt>
                <c:pt idx="609">
                  <c:v>73.233333333333306</c:v>
                </c:pt>
                <c:pt idx="610">
                  <c:v>73.45</c:v>
                </c:pt>
                <c:pt idx="611">
                  <c:v>73.610666666666603</c:v>
                </c:pt>
                <c:pt idx="612">
                  <c:v>73.6666666666666</c:v>
                </c:pt>
                <c:pt idx="613">
                  <c:v>73.883333333333297</c:v>
                </c:pt>
                <c:pt idx="614">
                  <c:v>73.885333333333307</c:v>
                </c:pt>
                <c:pt idx="615">
                  <c:v>74.099999999999994</c:v>
                </c:pt>
                <c:pt idx="616">
                  <c:v>74.316666666666606</c:v>
                </c:pt>
                <c:pt idx="617">
                  <c:v>74.434666666666601</c:v>
                </c:pt>
                <c:pt idx="618">
                  <c:v>74.75</c:v>
                </c:pt>
                <c:pt idx="619">
                  <c:v>75.183333333333294</c:v>
                </c:pt>
                <c:pt idx="620">
                  <c:v>75.399999999999906</c:v>
                </c:pt>
                <c:pt idx="621">
                  <c:v>75.616666666666603</c:v>
                </c:pt>
                <c:pt idx="622">
                  <c:v>75.8333333333333</c:v>
                </c:pt>
                <c:pt idx="623">
                  <c:v>76.05</c:v>
                </c:pt>
                <c:pt idx="624">
                  <c:v>76.483333333333306</c:v>
                </c:pt>
                <c:pt idx="625">
                  <c:v>76.7</c:v>
                </c:pt>
                <c:pt idx="626">
                  <c:v>76.9166666666666</c:v>
                </c:pt>
                <c:pt idx="627">
                  <c:v>77.133333333333297</c:v>
                </c:pt>
                <c:pt idx="628">
                  <c:v>77.566666666666606</c:v>
                </c:pt>
                <c:pt idx="629">
                  <c:v>77.783333333333303</c:v>
                </c:pt>
                <c:pt idx="630">
                  <c:v>78.216666666666598</c:v>
                </c:pt>
                <c:pt idx="631">
                  <c:v>78.649999999999906</c:v>
                </c:pt>
                <c:pt idx="632">
                  <c:v>79.3</c:v>
                </c:pt>
                <c:pt idx="633">
                  <c:v>79.516666666666595</c:v>
                </c:pt>
                <c:pt idx="634">
                  <c:v>79.733333333333306</c:v>
                </c:pt>
                <c:pt idx="635">
                  <c:v>79.95</c:v>
                </c:pt>
                <c:pt idx="636">
                  <c:v>80.1666666666666</c:v>
                </c:pt>
                <c:pt idx="637">
                  <c:v>80.383333333333297</c:v>
                </c:pt>
                <c:pt idx="638">
                  <c:v>80.816666666666606</c:v>
                </c:pt>
                <c:pt idx="639">
                  <c:v>81.033333333333303</c:v>
                </c:pt>
                <c:pt idx="640">
                  <c:v>81.25</c:v>
                </c:pt>
                <c:pt idx="641">
                  <c:v>81.466666666666598</c:v>
                </c:pt>
                <c:pt idx="642">
                  <c:v>84.283333333333303</c:v>
                </c:pt>
                <c:pt idx="643">
                  <c:v>84.5</c:v>
                </c:pt>
                <c:pt idx="644">
                  <c:v>84.933333333333294</c:v>
                </c:pt>
                <c:pt idx="645">
                  <c:v>85.149999999999906</c:v>
                </c:pt>
                <c:pt idx="646">
                  <c:v>85.366666666666603</c:v>
                </c:pt>
                <c:pt idx="647">
                  <c:v>85.5833333333333</c:v>
                </c:pt>
                <c:pt idx="648">
                  <c:v>85.8</c:v>
                </c:pt>
                <c:pt idx="649">
                  <c:v>86.6666666666666</c:v>
                </c:pt>
                <c:pt idx="650">
                  <c:v>86.883333333333297</c:v>
                </c:pt>
                <c:pt idx="651">
                  <c:v>87.316666666666606</c:v>
                </c:pt>
                <c:pt idx="652">
                  <c:v>87.533333333333303</c:v>
                </c:pt>
                <c:pt idx="653">
                  <c:v>87.75</c:v>
                </c:pt>
                <c:pt idx="654">
                  <c:v>87.966666666666598</c:v>
                </c:pt>
                <c:pt idx="655">
                  <c:v>88.399999999999906</c:v>
                </c:pt>
                <c:pt idx="656">
                  <c:v>88.8333333333333</c:v>
                </c:pt>
                <c:pt idx="657">
                  <c:v>89.266666666666595</c:v>
                </c:pt>
                <c:pt idx="658">
                  <c:v>89.483333333333306</c:v>
                </c:pt>
                <c:pt idx="659">
                  <c:v>89.7</c:v>
                </c:pt>
                <c:pt idx="660">
                  <c:v>89.9166666666666</c:v>
                </c:pt>
                <c:pt idx="661">
                  <c:v>90.35</c:v>
                </c:pt>
                <c:pt idx="662">
                  <c:v>90.566666666666606</c:v>
                </c:pt>
                <c:pt idx="663">
                  <c:v>90.783333333333303</c:v>
                </c:pt>
                <c:pt idx="664">
                  <c:v>91</c:v>
                </c:pt>
                <c:pt idx="665">
                  <c:v>91.649999999999906</c:v>
                </c:pt>
                <c:pt idx="666">
                  <c:v>92.3</c:v>
                </c:pt>
                <c:pt idx="667">
                  <c:v>92.95</c:v>
                </c:pt>
                <c:pt idx="668">
                  <c:v>93.1666666666666</c:v>
                </c:pt>
                <c:pt idx="669">
                  <c:v>93.383333333333297</c:v>
                </c:pt>
                <c:pt idx="670">
                  <c:v>93.6</c:v>
                </c:pt>
                <c:pt idx="671">
                  <c:v>94.899999999999906</c:v>
                </c:pt>
                <c:pt idx="672">
                  <c:v>95.116666666666603</c:v>
                </c:pt>
                <c:pt idx="673">
                  <c:v>95.766666666666595</c:v>
                </c:pt>
                <c:pt idx="674">
                  <c:v>95.983333333333306</c:v>
                </c:pt>
                <c:pt idx="675">
                  <c:v>96.2</c:v>
                </c:pt>
                <c:pt idx="676">
                  <c:v>96.633333333333297</c:v>
                </c:pt>
                <c:pt idx="677">
                  <c:v>97.066666666666606</c:v>
                </c:pt>
                <c:pt idx="678">
                  <c:v>97.283333333333303</c:v>
                </c:pt>
                <c:pt idx="679">
                  <c:v>97.5</c:v>
                </c:pt>
                <c:pt idx="680">
                  <c:v>98.149999999999906</c:v>
                </c:pt>
                <c:pt idx="681">
                  <c:v>98.366666666666603</c:v>
                </c:pt>
                <c:pt idx="682">
                  <c:v>98.5833333333333</c:v>
                </c:pt>
                <c:pt idx="683">
                  <c:v>98.8</c:v>
                </c:pt>
                <c:pt idx="684">
                  <c:v>99.233333333333306</c:v>
                </c:pt>
                <c:pt idx="685">
                  <c:v>99.45</c:v>
                </c:pt>
                <c:pt idx="686">
                  <c:v>99.6666666666666</c:v>
                </c:pt>
                <c:pt idx="687">
                  <c:v>100.75</c:v>
                </c:pt>
                <c:pt idx="688">
                  <c:v>101.183333333333</c:v>
                </c:pt>
                <c:pt idx="689">
                  <c:v>101.833333333333</c:v>
                </c:pt>
                <c:pt idx="690">
                  <c:v>102.05</c:v>
                </c:pt>
                <c:pt idx="691">
                  <c:v>102.7</c:v>
                </c:pt>
                <c:pt idx="692">
                  <c:v>102.916666666666</c:v>
                </c:pt>
                <c:pt idx="693">
                  <c:v>103.35</c:v>
                </c:pt>
                <c:pt idx="694">
                  <c:v>104.65</c:v>
                </c:pt>
                <c:pt idx="695">
                  <c:v>105.083333333333</c:v>
                </c:pt>
                <c:pt idx="696">
                  <c:v>105.3</c:v>
                </c:pt>
                <c:pt idx="697">
                  <c:v>105.516666666666</c:v>
                </c:pt>
                <c:pt idx="698">
                  <c:v>106.166666666666</c:v>
                </c:pt>
                <c:pt idx="699">
                  <c:v>106.383333333333</c:v>
                </c:pt>
                <c:pt idx="700">
                  <c:v>106.6</c:v>
                </c:pt>
                <c:pt idx="701">
                  <c:v>106.81666666666599</c:v>
                </c:pt>
                <c:pt idx="702">
                  <c:v>107.033333333333</c:v>
                </c:pt>
                <c:pt idx="703">
                  <c:v>107.25</c:v>
                </c:pt>
                <c:pt idx="704">
                  <c:v>107.466666666666</c:v>
                </c:pt>
                <c:pt idx="705">
                  <c:v>107.683333333333</c:v>
                </c:pt>
                <c:pt idx="706">
                  <c:v>107.9</c:v>
                </c:pt>
                <c:pt idx="707">
                  <c:v>108.333333333333</c:v>
                </c:pt>
                <c:pt idx="708">
                  <c:v>108.55</c:v>
                </c:pt>
                <c:pt idx="709">
                  <c:v>108.766666666666</c:v>
                </c:pt>
                <c:pt idx="710">
                  <c:v>108.98333333333299</c:v>
                </c:pt>
                <c:pt idx="711">
                  <c:v>109.2</c:v>
                </c:pt>
                <c:pt idx="712">
                  <c:v>109.85</c:v>
                </c:pt>
                <c:pt idx="713">
                  <c:v>110.283333333333</c:v>
                </c:pt>
                <c:pt idx="714">
                  <c:v>110.716666666666</c:v>
                </c:pt>
                <c:pt idx="715">
                  <c:v>110.933333333333</c:v>
                </c:pt>
                <c:pt idx="716">
                  <c:v>111.15</c:v>
                </c:pt>
                <c:pt idx="717">
                  <c:v>111.8</c:v>
                </c:pt>
                <c:pt idx="718">
                  <c:v>113.1</c:v>
                </c:pt>
                <c:pt idx="719">
                  <c:v>113.31666666666599</c:v>
                </c:pt>
                <c:pt idx="720">
                  <c:v>113.966666666666</c:v>
                </c:pt>
                <c:pt idx="721">
                  <c:v>115.7</c:v>
                </c:pt>
                <c:pt idx="722">
                  <c:v>115.916666666666</c:v>
                </c:pt>
                <c:pt idx="723">
                  <c:v>116.133333333333</c:v>
                </c:pt>
                <c:pt idx="724">
                  <c:v>116.56666666666599</c:v>
                </c:pt>
                <c:pt idx="725">
                  <c:v>116.783333333333</c:v>
                </c:pt>
                <c:pt idx="726">
                  <c:v>117.216666666666</c:v>
                </c:pt>
                <c:pt idx="727">
                  <c:v>117.433333333333</c:v>
                </c:pt>
                <c:pt idx="728">
                  <c:v>117.86666666666601</c:v>
                </c:pt>
                <c:pt idx="729">
                  <c:v>120.033333333333</c:v>
                </c:pt>
                <c:pt idx="730">
                  <c:v>120.466666666666</c:v>
                </c:pt>
                <c:pt idx="731">
                  <c:v>120.9</c:v>
                </c:pt>
                <c:pt idx="732">
                  <c:v>122.633333333333</c:v>
                </c:pt>
                <c:pt idx="733">
                  <c:v>123.06666666666599</c:v>
                </c:pt>
                <c:pt idx="734">
                  <c:v>123.283333333333</c:v>
                </c:pt>
                <c:pt idx="735">
                  <c:v>123.5</c:v>
                </c:pt>
                <c:pt idx="736">
                  <c:v>124.15</c:v>
                </c:pt>
                <c:pt idx="737">
                  <c:v>124.8</c:v>
                </c:pt>
                <c:pt idx="738">
                  <c:v>125.23333333333299</c:v>
                </c:pt>
                <c:pt idx="739">
                  <c:v>125.45</c:v>
                </c:pt>
                <c:pt idx="740">
                  <c:v>125.666666666666</c:v>
                </c:pt>
                <c:pt idx="741">
                  <c:v>126.1</c:v>
                </c:pt>
                <c:pt idx="742">
                  <c:v>126.966666666666</c:v>
                </c:pt>
                <c:pt idx="743">
                  <c:v>127.4</c:v>
                </c:pt>
                <c:pt idx="744">
                  <c:v>127.833333333333</c:v>
                </c:pt>
                <c:pt idx="745">
                  <c:v>128.48333333333301</c:v>
                </c:pt>
                <c:pt idx="746">
                  <c:v>128.69999999999999</c:v>
                </c:pt>
                <c:pt idx="747">
                  <c:v>129.13333333333301</c:v>
                </c:pt>
                <c:pt idx="748">
                  <c:v>129.35</c:v>
                </c:pt>
                <c:pt idx="749">
                  <c:v>130</c:v>
                </c:pt>
                <c:pt idx="750">
                  <c:v>130.65</c:v>
                </c:pt>
                <c:pt idx="751">
                  <c:v>130.86666666666599</c:v>
                </c:pt>
                <c:pt idx="752">
                  <c:v>131.083333333333</c:v>
                </c:pt>
                <c:pt idx="753">
                  <c:v>131.29999999999899</c:v>
                </c:pt>
                <c:pt idx="754">
                  <c:v>131.73333333333301</c:v>
                </c:pt>
                <c:pt idx="755">
                  <c:v>133.25</c:v>
                </c:pt>
                <c:pt idx="756">
                  <c:v>133.9</c:v>
                </c:pt>
                <c:pt idx="757">
                  <c:v>134.54999999999899</c:v>
                </c:pt>
                <c:pt idx="758">
                  <c:v>134.766666666666</c:v>
                </c:pt>
                <c:pt idx="759">
                  <c:v>135.63333333333301</c:v>
                </c:pt>
                <c:pt idx="760">
                  <c:v>135.85</c:v>
                </c:pt>
                <c:pt idx="761">
                  <c:v>136.28333333333299</c:v>
                </c:pt>
                <c:pt idx="762">
                  <c:v>136.5</c:v>
                </c:pt>
                <c:pt idx="763">
                  <c:v>137.15</c:v>
                </c:pt>
                <c:pt idx="764">
                  <c:v>137.79999999999899</c:v>
                </c:pt>
                <c:pt idx="765">
                  <c:v>138.016666666666</c:v>
                </c:pt>
                <c:pt idx="766">
                  <c:v>138.44999999999999</c:v>
                </c:pt>
                <c:pt idx="767">
                  <c:v>138.666666666666</c:v>
                </c:pt>
                <c:pt idx="768">
                  <c:v>138.88333333333301</c:v>
                </c:pt>
                <c:pt idx="769">
                  <c:v>141.04999999999899</c:v>
                </c:pt>
                <c:pt idx="770">
                  <c:v>141.48333333333301</c:v>
                </c:pt>
                <c:pt idx="771">
                  <c:v>141.69999999999999</c:v>
                </c:pt>
                <c:pt idx="772">
                  <c:v>142.13333333333301</c:v>
                </c:pt>
                <c:pt idx="773">
                  <c:v>142.56666666666601</c:v>
                </c:pt>
                <c:pt idx="774">
                  <c:v>142.78333333333299</c:v>
                </c:pt>
                <c:pt idx="775">
                  <c:v>143.86666666666599</c:v>
                </c:pt>
                <c:pt idx="776">
                  <c:v>144.083333333333</c:v>
                </c:pt>
                <c:pt idx="777">
                  <c:v>144.29999999999899</c:v>
                </c:pt>
                <c:pt idx="778">
                  <c:v>144.73333333333301</c:v>
                </c:pt>
                <c:pt idx="779">
                  <c:v>144.94999999999999</c:v>
                </c:pt>
                <c:pt idx="780">
                  <c:v>145.166666666666</c:v>
                </c:pt>
                <c:pt idx="781">
                  <c:v>145.6</c:v>
                </c:pt>
                <c:pt idx="782">
                  <c:v>146.03333333333299</c:v>
                </c:pt>
                <c:pt idx="783">
                  <c:v>146.25</c:v>
                </c:pt>
              </c:numCache>
            </c:numRef>
          </c:xVal>
          <c:yVal>
            <c:numRef>
              <c:f>'Eclipse Pay'!$D$2:$D$785</c:f>
              <c:numCache>
                <c:formatCode>General</c:formatCode>
                <c:ptCount val="78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14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  <c:pt idx="40">
                  <c:v>14</c:v>
                </c:pt>
                <c:pt idx="41">
                  <c:v>14</c:v>
                </c:pt>
                <c:pt idx="42">
                  <c:v>14</c:v>
                </c:pt>
                <c:pt idx="43">
                  <c:v>14</c:v>
                </c:pt>
                <c:pt idx="44">
                  <c:v>14</c:v>
                </c:pt>
                <c:pt idx="45">
                  <c:v>14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14</c:v>
                </c:pt>
                <c:pt idx="50">
                  <c:v>14</c:v>
                </c:pt>
                <c:pt idx="51">
                  <c:v>14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14</c:v>
                </c:pt>
                <c:pt idx="59">
                  <c:v>14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14</c:v>
                </c:pt>
                <c:pt idx="66">
                  <c:v>14</c:v>
                </c:pt>
                <c:pt idx="67">
                  <c:v>14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16</c:v>
                </c:pt>
                <c:pt idx="92">
                  <c:v>16</c:v>
                </c:pt>
                <c:pt idx="93">
                  <c:v>16</c:v>
                </c:pt>
                <c:pt idx="94">
                  <c:v>16</c:v>
                </c:pt>
                <c:pt idx="95">
                  <c:v>16</c:v>
                </c:pt>
                <c:pt idx="96">
                  <c:v>16</c:v>
                </c:pt>
                <c:pt idx="97">
                  <c:v>16</c:v>
                </c:pt>
                <c:pt idx="98">
                  <c:v>16</c:v>
                </c:pt>
                <c:pt idx="99">
                  <c:v>16</c:v>
                </c:pt>
                <c:pt idx="100">
                  <c:v>16</c:v>
                </c:pt>
                <c:pt idx="101">
                  <c:v>16</c:v>
                </c:pt>
                <c:pt idx="102">
                  <c:v>16</c:v>
                </c:pt>
                <c:pt idx="103">
                  <c:v>16</c:v>
                </c:pt>
                <c:pt idx="104">
                  <c:v>16</c:v>
                </c:pt>
                <c:pt idx="105">
                  <c:v>16</c:v>
                </c:pt>
                <c:pt idx="106">
                  <c:v>15</c:v>
                </c:pt>
                <c:pt idx="107">
                  <c:v>15</c:v>
                </c:pt>
                <c:pt idx="108">
                  <c:v>15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16</c:v>
                </c:pt>
                <c:pt idx="113">
                  <c:v>16</c:v>
                </c:pt>
                <c:pt idx="114">
                  <c:v>16</c:v>
                </c:pt>
                <c:pt idx="115">
                  <c:v>16</c:v>
                </c:pt>
                <c:pt idx="116">
                  <c:v>16</c:v>
                </c:pt>
                <c:pt idx="117">
                  <c:v>16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17</c:v>
                </c:pt>
                <c:pt idx="122">
                  <c:v>17</c:v>
                </c:pt>
                <c:pt idx="123">
                  <c:v>18</c:v>
                </c:pt>
                <c:pt idx="124">
                  <c:v>18</c:v>
                </c:pt>
                <c:pt idx="125">
                  <c:v>17</c:v>
                </c:pt>
                <c:pt idx="126">
                  <c:v>17</c:v>
                </c:pt>
                <c:pt idx="127">
                  <c:v>17</c:v>
                </c:pt>
                <c:pt idx="128">
                  <c:v>19</c:v>
                </c:pt>
                <c:pt idx="129">
                  <c:v>19</c:v>
                </c:pt>
                <c:pt idx="130">
                  <c:v>19</c:v>
                </c:pt>
                <c:pt idx="131">
                  <c:v>19</c:v>
                </c:pt>
                <c:pt idx="132">
                  <c:v>19</c:v>
                </c:pt>
                <c:pt idx="133">
                  <c:v>19</c:v>
                </c:pt>
                <c:pt idx="134">
                  <c:v>19</c:v>
                </c:pt>
                <c:pt idx="135">
                  <c:v>19</c:v>
                </c:pt>
                <c:pt idx="136">
                  <c:v>18</c:v>
                </c:pt>
                <c:pt idx="137">
                  <c:v>18</c:v>
                </c:pt>
                <c:pt idx="138">
                  <c:v>19</c:v>
                </c:pt>
                <c:pt idx="139">
                  <c:v>19</c:v>
                </c:pt>
                <c:pt idx="140">
                  <c:v>19</c:v>
                </c:pt>
                <c:pt idx="141">
                  <c:v>19</c:v>
                </c:pt>
                <c:pt idx="142">
                  <c:v>17</c:v>
                </c:pt>
                <c:pt idx="143">
                  <c:v>17</c:v>
                </c:pt>
                <c:pt idx="144">
                  <c:v>17</c:v>
                </c:pt>
                <c:pt idx="145">
                  <c:v>17</c:v>
                </c:pt>
                <c:pt idx="146">
                  <c:v>17</c:v>
                </c:pt>
                <c:pt idx="147">
                  <c:v>17</c:v>
                </c:pt>
                <c:pt idx="148">
                  <c:v>17</c:v>
                </c:pt>
                <c:pt idx="149">
                  <c:v>17</c:v>
                </c:pt>
                <c:pt idx="150">
                  <c:v>17</c:v>
                </c:pt>
                <c:pt idx="151">
                  <c:v>17</c:v>
                </c:pt>
                <c:pt idx="152">
                  <c:v>17</c:v>
                </c:pt>
                <c:pt idx="153">
                  <c:v>17</c:v>
                </c:pt>
                <c:pt idx="154">
                  <c:v>17</c:v>
                </c:pt>
                <c:pt idx="155">
                  <c:v>17</c:v>
                </c:pt>
                <c:pt idx="156">
                  <c:v>17</c:v>
                </c:pt>
                <c:pt idx="157">
                  <c:v>17</c:v>
                </c:pt>
                <c:pt idx="158">
                  <c:v>17</c:v>
                </c:pt>
                <c:pt idx="159">
                  <c:v>17</c:v>
                </c:pt>
                <c:pt idx="160">
                  <c:v>17</c:v>
                </c:pt>
                <c:pt idx="161">
                  <c:v>18</c:v>
                </c:pt>
                <c:pt idx="162">
                  <c:v>18</c:v>
                </c:pt>
                <c:pt idx="163">
                  <c:v>18</c:v>
                </c:pt>
                <c:pt idx="164">
                  <c:v>18</c:v>
                </c:pt>
                <c:pt idx="165">
                  <c:v>18</c:v>
                </c:pt>
                <c:pt idx="166">
                  <c:v>18</c:v>
                </c:pt>
                <c:pt idx="167">
                  <c:v>17</c:v>
                </c:pt>
                <c:pt idx="168">
                  <c:v>17</c:v>
                </c:pt>
                <c:pt idx="169">
                  <c:v>17</c:v>
                </c:pt>
                <c:pt idx="170">
                  <c:v>17</c:v>
                </c:pt>
                <c:pt idx="171">
                  <c:v>17</c:v>
                </c:pt>
                <c:pt idx="172">
                  <c:v>19</c:v>
                </c:pt>
                <c:pt idx="173">
                  <c:v>19</c:v>
                </c:pt>
                <c:pt idx="174">
                  <c:v>19</c:v>
                </c:pt>
                <c:pt idx="175">
                  <c:v>19</c:v>
                </c:pt>
                <c:pt idx="176">
                  <c:v>19</c:v>
                </c:pt>
                <c:pt idx="177">
                  <c:v>19</c:v>
                </c:pt>
                <c:pt idx="178">
                  <c:v>19</c:v>
                </c:pt>
                <c:pt idx="179">
                  <c:v>21</c:v>
                </c:pt>
                <c:pt idx="180">
                  <c:v>21</c:v>
                </c:pt>
                <c:pt idx="181">
                  <c:v>21</c:v>
                </c:pt>
                <c:pt idx="182">
                  <c:v>23</c:v>
                </c:pt>
                <c:pt idx="183">
                  <c:v>23</c:v>
                </c:pt>
                <c:pt idx="184">
                  <c:v>23</c:v>
                </c:pt>
                <c:pt idx="185">
                  <c:v>19</c:v>
                </c:pt>
                <c:pt idx="186">
                  <c:v>19</c:v>
                </c:pt>
                <c:pt idx="187">
                  <c:v>19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13</c:v>
                </c:pt>
                <c:pt idx="196">
                  <c:v>13</c:v>
                </c:pt>
                <c:pt idx="197">
                  <c:v>13</c:v>
                </c:pt>
                <c:pt idx="198">
                  <c:v>13</c:v>
                </c:pt>
                <c:pt idx="199">
                  <c:v>13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13</c:v>
                </c:pt>
                <c:pt idx="209">
                  <c:v>13</c:v>
                </c:pt>
                <c:pt idx="210">
                  <c:v>14</c:v>
                </c:pt>
                <c:pt idx="211">
                  <c:v>14</c:v>
                </c:pt>
                <c:pt idx="212">
                  <c:v>14</c:v>
                </c:pt>
                <c:pt idx="213">
                  <c:v>14</c:v>
                </c:pt>
                <c:pt idx="214">
                  <c:v>14</c:v>
                </c:pt>
                <c:pt idx="215">
                  <c:v>14</c:v>
                </c:pt>
                <c:pt idx="216">
                  <c:v>13</c:v>
                </c:pt>
                <c:pt idx="217">
                  <c:v>13</c:v>
                </c:pt>
                <c:pt idx="218">
                  <c:v>13</c:v>
                </c:pt>
                <c:pt idx="219">
                  <c:v>14</c:v>
                </c:pt>
                <c:pt idx="220">
                  <c:v>14</c:v>
                </c:pt>
                <c:pt idx="221">
                  <c:v>14</c:v>
                </c:pt>
                <c:pt idx="222">
                  <c:v>12</c:v>
                </c:pt>
                <c:pt idx="223">
                  <c:v>12</c:v>
                </c:pt>
                <c:pt idx="224">
                  <c:v>13</c:v>
                </c:pt>
                <c:pt idx="225">
                  <c:v>13</c:v>
                </c:pt>
                <c:pt idx="226">
                  <c:v>13</c:v>
                </c:pt>
                <c:pt idx="227">
                  <c:v>12</c:v>
                </c:pt>
                <c:pt idx="228">
                  <c:v>12</c:v>
                </c:pt>
                <c:pt idx="229">
                  <c:v>12</c:v>
                </c:pt>
                <c:pt idx="230">
                  <c:v>12</c:v>
                </c:pt>
                <c:pt idx="231">
                  <c:v>12</c:v>
                </c:pt>
                <c:pt idx="232">
                  <c:v>12</c:v>
                </c:pt>
                <c:pt idx="233">
                  <c:v>12</c:v>
                </c:pt>
                <c:pt idx="234">
                  <c:v>12</c:v>
                </c:pt>
                <c:pt idx="235">
                  <c:v>12</c:v>
                </c:pt>
                <c:pt idx="236">
                  <c:v>12</c:v>
                </c:pt>
                <c:pt idx="237">
                  <c:v>12</c:v>
                </c:pt>
                <c:pt idx="238">
                  <c:v>12</c:v>
                </c:pt>
                <c:pt idx="239">
                  <c:v>12</c:v>
                </c:pt>
                <c:pt idx="240">
                  <c:v>12</c:v>
                </c:pt>
                <c:pt idx="241">
                  <c:v>12</c:v>
                </c:pt>
                <c:pt idx="242">
                  <c:v>12</c:v>
                </c:pt>
                <c:pt idx="243">
                  <c:v>12</c:v>
                </c:pt>
                <c:pt idx="244">
                  <c:v>12</c:v>
                </c:pt>
                <c:pt idx="245">
                  <c:v>12</c:v>
                </c:pt>
                <c:pt idx="246">
                  <c:v>14</c:v>
                </c:pt>
                <c:pt idx="247">
                  <c:v>14</c:v>
                </c:pt>
                <c:pt idx="248">
                  <c:v>14</c:v>
                </c:pt>
                <c:pt idx="249">
                  <c:v>14</c:v>
                </c:pt>
                <c:pt idx="250">
                  <c:v>14</c:v>
                </c:pt>
                <c:pt idx="251">
                  <c:v>14</c:v>
                </c:pt>
                <c:pt idx="252">
                  <c:v>14</c:v>
                </c:pt>
                <c:pt idx="253">
                  <c:v>12</c:v>
                </c:pt>
                <c:pt idx="254">
                  <c:v>12</c:v>
                </c:pt>
                <c:pt idx="255">
                  <c:v>12</c:v>
                </c:pt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14</c:v>
                </c:pt>
                <c:pt idx="261">
                  <c:v>14</c:v>
                </c:pt>
                <c:pt idx="262">
                  <c:v>14</c:v>
                </c:pt>
                <c:pt idx="263">
                  <c:v>14</c:v>
                </c:pt>
                <c:pt idx="264">
                  <c:v>14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14</c:v>
                </c:pt>
                <c:pt idx="269">
                  <c:v>14</c:v>
                </c:pt>
                <c:pt idx="270">
                  <c:v>14</c:v>
                </c:pt>
                <c:pt idx="271">
                  <c:v>15</c:v>
                </c:pt>
                <c:pt idx="272">
                  <c:v>15</c:v>
                </c:pt>
                <c:pt idx="273">
                  <c:v>15</c:v>
                </c:pt>
                <c:pt idx="274">
                  <c:v>17</c:v>
                </c:pt>
                <c:pt idx="275">
                  <c:v>17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15</c:v>
                </c:pt>
                <c:pt idx="282">
                  <c:v>15</c:v>
                </c:pt>
                <c:pt idx="283">
                  <c:v>12</c:v>
                </c:pt>
                <c:pt idx="284">
                  <c:v>12</c:v>
                </c:pt>
                <c:pt idx="285">
                  <c:v>14</c:v>
                </c:pt>
                <c:pt idx="286">
                  <c:v>14</c:v>
                </c:pt>
                <c:pt idx="287">
                  <c:v>14</c:v>
                </c:pt>
                <c:pt idx="288">
                  <c:v>14</c:v>
                </c:pt>
                <c:pt idx="289">
                  <c:v>12</c:v>
                </c:pt>
                <c:pt idx="290">
                  <c:v>12</c:v>
                </c:pt>
                <c:pt idx="291">
                  <c:v>12</c:v>
                </c:pt>
                <c:pt idx="292">
                  <c:v>12</c:v>
                </c:pt>
                <c:pt idx="293">
                  <c:v>12</c:v>
                </c:pt>
                <c:pt idx="294">
                  <c:v>12</c:v>
                </c:pt>
                <c:pt idx="295">
                  <c:v>12</c:v>
                </c:pt>
                <c:pt idx="296">
                  <c:v>12</c:v>
                </c:pt>
                <c:pt idx="297">
                  <c:v>11</c:v>
                </c:pt>
                <c:pt idx="298">
                  <c:v>11</c:v>
                </c:pt>
                <c:pt idx="299">
                  <c:v>11</c:v>
                </c:pt>
                <c:pt idx="300">
                  <c:v>11</c:v>
                </c:pt>
                <c:pt idx="301">
                  <c:v>11</c:v>
                </c:pt>
                <c:pt idx="302">
                  <c:v>11</c:v>
                </c:pt>
                <c:pt idx="303">
                  <c:v>11</c:v>
                </c:pt>
                <c:pt idx="304">
                  <c:v>11</c:v>
                </c:pt>
                <c:pt idx="305">
                  <c:v>11</c:v>
                </c:pt>
                <c:pt idx="306">
                  <c:v>11</c:v>
                </c:pt>
                <c:pt idx="307">
                  <c:v>11</c:v>
                </c:pt>
                <c:pt idx="308">
                  <c:v>11</c:v>
                </c:pt>
                <c:pt idx="309">
                  <c:v>11</c:v>
                </c:pt>
                <c:pt idx="310">
                  <c:v>11</c:v>
                </c:pt>
                <c:pt idx="311">
                  <c:v>11</c:v>
                </c:pt>
                <c:pt idx="312">
                  <c:v>11</c:v>
                </c:pt>
                <c:pt idx="313">
                  <c:v>11</c:v>
                </c:pt>
                <c:pt idx="314">
                  <c:v>11</c:v>
                </c:pt>
                <c:pt idx="315">
                  <c:v>11</c:v>
                </c:pt>
                <c:pt idx="316">
                  <c:v>11</c:v>
                </c:pt>
                <c:pt idx="317">
                  <c:v>11</c:v>
                </c:pt>
                <c:pt idx="318">
                  <c:v>11</c:v>
                </c:pt>
                <c:pt idx="319">
                  <c:v>11</c:v>
                </c:pt>
                <c:pt idx="320">
                  <c:v>11</c:v>
                </c:pt>
                <c:pt idx="321">
                  <c:v>13</c:v>
                </c:pt>
                <c:pt idx="322">
                  <c:v>13</c:v>
                </c:pt>
                <c:pt idx="323">
                  <c:v>13</c:v>
                </c:pt>
                <c:pt idx="324">
                  <c:v>13</c:v>
                </c:pt>
                <c:pt idx="325">
                  <c:v>13</c:v>
                </c:pt>
                <c:pt idx="326">
                  <c:v>13</c:v>
                </c:pt>
                <c:pt idx="327">
                  <c:v>13</c:v>
                </c:pt>
                <c:pt idx="328">
                  <c:v>13</c:v>
                </c:pt>
                <c:pt idx="329">
                  <c:v>13</c:v>
                </c:pt>
                <c:pt idx="330">
                  <c:v>13</c:v>
                </c:pt>
                <c:pt idx="331">
                  <c:v>13</c:v>
                </c:pt>
                <c:pt idx="332">
                  <c:v>13</c:v>
                </c:pt>
                <c:pt idx="333">
                  <c:v>13</c:v>
                </c:pt>
                <c:pt idx="334">
                  <c:v>13</c:v>
                </c:pt>
                <c:pt idx="335">
                  <c:v>13</c:v>
                </c:pt>
                <c:pt idx="336">
                  <c:v>13</c:v>
                </c:pt>
                <c:pt idx="337">
                  <c:v>13</c:v>
                </c:pt>
                <c:pt idx="338">
                  <c:v>11</c:v>
                </c:pt>
                <c:pt idx="339">
                  <c:v>11</c:v>
                </c:pt>
                <c:pt idx="340">
                  <c:v>10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8</c:v>
                </c:pt>
                <c:pt idx="364">
                  <c:v>8</c:v>
                </c:pt>
                <c:pt idx="365">
                  <c:v>8</c:v>
                </c:pt>
                <c:pt idx="366">
                  <c:v>6</c:v>
                </c:pt>
                <c:pt idx="367">
                  <c:v>6</c:v>
                </c:pt>
                <c:pt idx="368">
                  <c:v>4</c:v>
                </c:pt>
                <c:pt idx="369">
                  <c:v>4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'Eclipse Pay'!$E$1</c:f>
              <c:strCache>
                <c:ptCount val="1"/>
                <c:pt idx="0">
                  <c:v>alexey007</c:v>
                </c:pt>
              </c:strCache>
            </c:strRef>
          </c:tx>
          <c:marker>
            <c:symbol val="none"/>
          </c:marker>
          <c:xVal>
            <c:numRef>
              <c:f>'Eclipse Pay'!$A$2:$A$785</c:f>
              <c:numCache>
                <c:formatCode>General</c:formatCode>
                <c:ptCount val="784"/>
                <c:pt idx="0">
                  <c:v>0</c:v>
                </c:pt>
                <c:pt idx="1">
                  <c:v>0.2</c:v>
                </c:pt>
                <c:pt idx="2">
                  <c:v>0.21666666666666601</c:v>
                </c:pt>
                <c:pt idx="3">
                  <c:v>0.3</c:v>
                </c:pt>
                <c:pt idx="4">
                  <c:v>0.54933333333333301</c:v>
                </c:pt>
                <c:pt idx="5">
                  <c:v>0.6</c:v>
                </c:pt>
                <c:pt idx="6">
                  <c:v>0.73333333333333295</c:v>
                </c:pt>
                <c:pt idx="7">
                  <c:v>0.8</c:v>
                </c:pt>
                <c:pt idx="8">
                  <c:v>0.89999999999999902</c:v>
                </c:pt>
                <c:pt idx="9">
                  <c:v>0.91666666666666596</c:v>
                </c:pt>
                <c:pt idx="10">
                  <c:v>1.05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1.3499999999999901</c:v>
                </c:pt>
                <c:pt idx="14">
                  <c:v>1.4</c:v>
                </c:pt>
                <c:pt idx="15">
                  <c:v>1.4666666666666599</c:v>
                </c:pt>
                <c:pt idx="16">
                  <c:v>1.5</c:v>
                </c:pt>
                <c:pt idx="17">
                  <c:v>1.6</c:v>
                </c:pt>
                <c:pt idx="18">
                  <c:v>1.7</c:v>
                </c:pt>
                <c:pt idx="19">
                  <c:v>1.7999999999999901</c:v>
                </c:pt>
                <c:pt idx="20">
                  <c:v>1.9</c:v>
                </c:pt>
                <c:pt idx="21">
                  <c:v>1.9226666666666601</c:v>
                </c:pt>
                <c:pt idx="22">
                  <c:v>1.95</c:v>
                </c:pt>
                <c:pt idx="23">
                  <c:v>2</c:v>
                </c:pt>
                <c:pt idx="24">
                  <c:v>2.1</c:v>
                </c:pt>
                <c:pt idx="25">
                  <c:v>2.1666666666666599</c:v>
                </c:pt>
                <c:pt idx="26">
                  <c:v>2.1973333333333298</c:v>
                </c:pt>
                <c:pt idx="27">
                  <c:v>2.19999999999999</c:v>
                </c:pt>
                <c:pt idx="28">
                  <c:v>2.25</c:v>
                </c:pt>
                <c:pt idx="29">
                  <c:v>2.2999999999999998</c:v>
                </c:pt>
                <c:pt idx="30">
                  <c:v>2.4</c:v>
                </c:pt>
                <c:pt idx="31">
                  <c:v>2.4</c:v>
                </c:pt>
                <c:pt idx="32">
                  <c:v>2.5</c:v>
                </c:pt>
                <c:pt idx="33">
                  <c:v>2.5666666666666602</c:v>
                </c:pt>
                <c:pt idx="34">
                  <c:v>2.69999999999999</c:v>
                </c:pt>
                <c:pt idx="35">
                  <c:v>2.7</c:v>
                </c:pt>
                <c:pt idx="36">
                  <c:v>2.8</c:v>
                </c:pt>
                <c:pt idx="37">
                  <c:v>2.9</c:v>
                </c:pt>
                <c:pt idx="38">
                  <c:v>3</c:v>
                </c:pt>
                <c:pt idx="39">
                  <c:v>3.1</c:v>
                </c:pt>
                <c:pt idx="40">
                  <c:v>3.2</c:v>
                </c:pt>
                <c:pt idx="41">
                  <c:v>3.3</c:v>
                </c:pt>
                <c:pt idx="42">
                  <c:v>3.3</c:v>
                </c:pt>
                <c:pt idx="43">
                  <c:v>3.4</c:v>
                </c:pt>
                <c:pt idx="44">
                  <c:v>3.45</c:v>
                </c:pt>
                <c:pt idx="45">
                  <c:v>3.5</c:v>
                </c:pt>
                <c:pt idx="46">
                  <c:v>3.5999999999999899</c:v>
                </c:pt>
                <c:pt idx="47">
                  <c:v>3.6</c:v>
                </c:pt>
                <c:pt idx="48">
                  <c:v>3.6666666666666599</c:v>
                </c:pt>
                <c:pt idx="49">
                  <c:v>3.68333333333333</c:v>
                </c:pt>
                <c:pt idx="50">
                  <c:v>3.7</c:v>
                </c:pt>
                <c:pt idx="51">
                  <c:v>3.75</c:v>
                </c:pt>
                <c:pt idx="52">
                  <c:v>3.8</c:v>
                </c:pt>
                <c:pt idx="53">
                  <c:v>3.9</c:v>
                </c:pt>
                <c:pt idx="54">
                  <c:v>3.9</c:v>
                </c:pt>
                <c:pt idx="55">
                  <c:v>4</c:v>
                </c:pt>
                <c:pt idx="56">
                  <c:v>4.05</c:v>
                </c:pt>
                <c:pt idx="57">
                  <c:v>4.0999999999999996</c:v>
                </c:pt>
                <c:pt idx="58">
                  <c:v>4.1999999999999904</c:v>
                </c:pt>
                <c:pt idx="59">
                  <c:v>4.2</c:v>
                </c:pt>
                <c:pt idx="60">
                  <c:v>4.2166666666666597</c:v>
                </c:pt>
                <c:pt idx="61">
                  <c:v>4.3</c:v>
                </c:pt>
                <c:pt idx="62">
                  <c:v>4.3333333333333304</c:v>
                </c:pt>
                <c:pt idx="63">
                  <c:v>4.3499999999999996</c:v>
                </c:pt>
                <c:pt idx="64">
                  <c:v>4.3946666666666596</c:v>
                </c:pt>
                <c:pt idx="65">
                  <c:v>4.4000000000000004</c:v>
                </c:pt>
                <c:pt idx="66">
                  <c:v>4.5</c:v>
                </c:pt>
                <c:pt idx="67">
                  <c:v>4.55</c:v>
                </c:pt>
                <c:pt idx="68">
                  <c:v>4.5833333333333304</c:v>
                </c:pt>
                <c:pt idx="69">
                  <c:v>4.5999999999999996</c:v>
                </c:pt>
                <c:pt idx="70">
                  <c:v>4.6500000000000004</c:v>
                </c:pt>
                <c:pt idx="71">
                  <c:v>4.6693333333333298</c:v>
                </c:pt>
                <c:pt idx="72">
                  <c:v>4.7666666666666604</c:v>
                </c:pt>
                <c:pt idx="73">
                  <c:v>4.8</c:v>
                </c:pt>
                <c:pt idx="74">
                  <c:v>4.9000000000000004</c:v>
                </c:pt>
                <c:pt idx="75">
                  <c:v>4.944</c:v>
                </c:pt>
                <c:pt idx="76">
                  <c:v>4.95</c:v>
                </c:pt>
                <c:pt idx="77">
                  <c:v>5.0999999999999996</c:v>
                </c:pt>
                <c:pt idx="78">
                  <c:v>5.2</c:v>
                </c:pt>
                <c:pt idx="79">
                  <c:v>5.25</c:v>
                </c:pt>
                <c:pt idx="80">
                  <c:v>5.3</c:v>
                </c:pt>
                <c:pt idx="81">
                  <c:v>5.3999999999999897</c:v>
                </c:pt>
                <c:pt idx="82">
                  <c:v>5.4</c:v>
                </c:pt>
                <c:pt idx="83">
                  <c:v>5.4933333333333296</c:v>
                </c:pt>
                <c:pt idx="84">
                  <c:v>5.5</c:v>
                </c:pt>
                <c:pt idx="85">
                  <c:v>5.6</c:v>
                </c:pt>
                <c:pt idx="86">
                  <c:v>5.6999999999999904</c:v>
                </c:pt>
                <c:pt idx="87">
                  <c:v>5.7679999999999998</c:v>
                </c:pt>
                <c:pt idx="88">
                  <c:v>5.8</c:v>
                </c:pt>
                <c:pt idx="89">
                  <c:v>6</c:v>
                </c:pt>
                <c:pt idx="90">
                  <c:v>6.0426666666666602</c:v>
                </c:pt>
                <c:pt idx="91">
                  <c:v>6.05</c:v>
                </c:pt>
                <c:pt idx="92">
                  <c:v>6.1</c:v>
                </c:pt>
                <c:pt idx="93">
                  <c:v>6.2</c:v>
                </c:pt>
                <c:pt idx="94">
                  <c:v>6.2333333333333298</c:v>
                </c:pt>
                <c:pt idx="95">
                  <c:v>6.3</c:v>
                </c:pt>
                <c:pt idx="96">
                  <c:v>6.3173333333333304</c:v>
                </c:pt>
                <c:pt idx="97">
                  <c:v>6.4166666666666599</c:v>
                </c:pt>
                <c:pt idx="98">
                  <c:v>6.5</c:v>
                </c:pt>
                <c:pt idx="99">
                  <c:v>6.6</c:v>
                </c:pt>
                <c:pt idx="100">
                  <c:v>6.6</c:v>
                </c:pt>
                <c:pt idx="101">
                  <c:v>6.7</c:v>
                </c:pt>
                <c:pt idx="102">
                  <c:v>6.7833333333333297</c:v>
                </c:pt>
                <c:pt idx="103">
                  <c:v>6.8</c:v>
                </c:pt>
                <c:pt idx="104">
                  <c:v>6.8999999999999897</c:v>
                </c:pt>
                <c:pt idx="105">
                  <c:v>6.93333333333333</c:v>
                </c:pt>
                <c:pt idx="106">
                  <c:v>6.9666666666666597</c:v>
                </c:pt>
                <c:pt idx="107">
                  <c:v>7</c:v>
                </c:pt>
                <c:pt idx="108">
                  <c:v>7.1</c:v>
                </c:pt>
                <c:pt idx="109">
                  <c:v>7.15</c:v>
                </c:pt>
                <c:pt idx="110">
                  <c:v>7.1999999999999904</c:v>
                </c:pt>
                <c:pt idx="111">
                  <c:v>7.2999999999999901</c:v>
                </c:pt>
                <c:pt idx="112">
                  <c:v>7.3333333333333304</c:v>
                </c:pt>
                <c:pt idx="113">
                  <c:v>7.36666666666666</c:v>
                </c:pt>
                <c:pt idx="114">
                  <c:v>7.5</c:v>
                </c:pt>
                <c:pt idx="115">
                  <c:v>7.5166666666666604</c:v>
                </c:pt>
                <c:pt idx="116">
                  <c:v>7.6</c:v>
                </c:pt>
                <c:pt idx="117">
                  <c:v>7.6999999999999904</c:v>
                </c:pt>
                <c:pt idx="118">
                  <c:v>7.7</c:v>
                </c:pt>
                <c:pt idx="119">
                  <c:v>7.8</c:v>
                </c:pt>
                <c:pt idx="120">
                  <c:v>7.8</c:v>
                </c:pt>
                <c:pt idx="121">
                  <c:v>7.8833333333333302</c:v>
                </c:pt>
                <c:pt idx="122">
                  <c:v>7.9</c:v>
                </c:pt>
                <c:pt idx="123">
                  <c:v>8.0666666666666593</c:v>
                </c:pt>
                <c:pt idx="124">
                  <c:v>8.1</c:v>
                </c:pt>
                <c:pt idx="125">
                  <c:v>8.25</c:v>
                </c:pt>
                <c:pt idx="126">
                  <c:v>8.3000000000000007</c:v>
                </c:pt>
                <c:pt idx="127">
                  <c:v>8.3999999999999897</c:v>
                </c:pt>
                <c:pt idx="128">
                  <c:v>8.43333333333333</c:v>
                </c:pt>
                <c:pt idx="129">
                  <c:v>8.4499999999999993</c:v>
                </c:pt>
                <c:pt idx="130">
                  <c:v>8.5</c:v>
                </c:pt>
                <c:pt idx="131">
                  <c:v>8.5146666666666597</c:v>
                </c:pt>
                <c:pt idx="132">
                  <c:v>8.6</c:v>
                </c:pt>
                <c:pt idx="133">
                  <c:v>8.61666666666666</c:v>
                </c:pt>
                <c:pt idx="134">
                  <c:v>8.6999999999999993</c:v>
                </c:pt>
                <c:pt idx="135">
                  <c:v>8.7893333333333299</c:v>
                </c:pt>
                <c:pt idx="136">
                  <c:v>8.8000000000000007</c:v>
                </c:pt>
                <c:pt idx="137">
                  <c:v>8.9</c:v>
                </c:pt>
                <c:pt idx="138">
                  <c:v>8.9833333333333307</c:v>
                </c:pt>
                <c:pt idx="139">
                  <c:v>9</c:v>
                </c:pt>
                <c:pt idx="140">
                  <c:v>9.0640000000000001</c:v>
                </c:pt>
                <c:pt idx="141">
                  <c:v>9.1</c:v>
                </c:pt>
                <c:pt idx="142">
                  <c:v>9.1666666666666607</c:v>
                </c:pt>
                <c:pt idx="143">
                  <c:v>9.1999999999999993</c:v>
                </c:pt>
                <c:pt idx="144">
                  <c:v>9.3166666666666593</c:v>
                </c:pt>
                <c:pt idx="145">
                  <c:v>9.3386666666666596</c:v>
                </c:pt>
                <c:pt idx="146">
                  <c:v>9.4</c:v>
                </c:pt>
                <c:pt idx="147">
                  <c:v>9.5</c:v>
                </c:pt>
                <c:pt idx="148">
                  <c:v>9.5333333333333297</c:v>
                </c:pt>
                <c:pt idx="149">
                  <c:v>9.6</c:v>
                </c:pt>
                <c:pt idx="150">
                  <c:v>9.6133333333333297</c:v>
                </c:pt>
                <c:pt idx="151">
                  <c:v>9.6999999999999993</c:v>
                </c:pt>
                <c:pt idx="152">
                  <c:v>9.7166666666666597</c:v>
                </c:pt>
                <c:pt idx="153">
                  <c:v>9.75</c:v>
                </c:pt>
                <c:pt idx="154">
                  <c:v>9.8000000000000007</c:v>
                </c:pt>
                <c:pt idx="155">
                  <c:v>9.8879999999999999</c:v>
                </c:pt>
                <c:pt idx="156">
                  <c:v>9.8999999999999897</c:v>
                </c:pt>
                <c:pt idx="157">
                  <c:v>10.1833333333333</c:v>
                </c:pt>
                <c:pt idx="158">
                  <c:v>10.199999999999999</c:v>
                </c:pt>
                <c:pt idx="159">
                  <c:v>10.299999999999899</c:v>
                </c:pt>
                <c:pt idx="160">
                  <c:v>10.6</c:v>
                </c:pt>
                <c:pt idx="161">
                  <c:v>10.633333333333301</c:v>
                </c:pt>
                <c:pt idx="162">
                  <c:v>10.7</c:v>
                </c:pt>
                <c:pt idx="163">
                  <c:v>10.712</c:v>
                </c:pt>
                <c:pt idx="164">
                  <c:v>10.8</c:v>
                </c:pt>
                <c:pt idx="165">
                  <c:v>10.9</c:v>
                </c:pt>
                <c:pt idx="166">
                  <c:v>10.986666666666601</c:v>
                </c:pt>
                <c:pt idx="167">
                  <c:v>11</c:v>
                </c:pt>
                <c:pt idx="168">
                  <c:v>11.1</c:v>
                </c:pt>
                <c:pt idx="169">
                  <c:v>11.1833333333333</c:v>
                </c:pt>
                <c:pt idx="170">
                  <c:v>11.261333333333299</c:v>
                </c:pt>
                <c:pt idx="171">
                  <c:v>11.3</c:v>
                </c:pt>
                <c:pt idx="172">
                  <c:v>11.3666666666666</c:v>
                </c:pt>
                <c:pt idx="173">
                  <c:v>11.55</c:v>
                </c:pt>
                <c:pt idx="174">
                  <c:v>11.6</c:v>
                </c:pt>
                <c:pt idx="175">
                  <c:v>11.7</c:v>
                </c:pt>
                <c:pt idx="176">
                  <c:v>11.799999999999899</c:v>
                </c:pt>
                <c:pt idx="177">
                  <c:v>12.1</c:v>
                </c:pt>
                <c:pt idx="178">
                  <c:v>12.2</c:v>
                </c:pt>
                <c:pt idx="179">
                  <c:v>12.283333333333299</c:v>
                </c:pt>
                <c:pt idx="180">
                  <c:v>12.36</c:v>
                </c:pt>
                <c:pt idx="181">
                  <c:v>12.4</c:v>
                </c:pt>
                <c:pt idx="182">
                  <c:v>12.466666666666599</c:v>
                </c:pt>
                <c:pt idx="183">
                  <c:v>12.5</c:v>
                </c:pt>
                <c:pt idx="184">
                  <c:v>12.6346666666666</c:v>
                </c:pt>
                <c:pt idx="185">
                  <c:v>12.8333333333333</c:v>
                </c:pt>
                <c:pt idx="186">
                  <c:v>12.909333333333301</c:v>
                </c:pt>
                <c:pt idx="187">
                  <c:v>13</c:v>
                </c:pt>
                <c:pt idx="188">
                  <c:v>13.0166666666666</c:v>
                </c:pt>
                <c:pt idx="189">
                  <c:v>13.0999999999999</c:v>
                </c:pt>
                <c:pt idx="190">
                  <c:v>13.183999999999999</c:v>
                </c:pt>
                <c:pt idx="191">
                  <c:v>13.2</c:v>
                </c:pt>
                <c:pt idx="192">
                  <c:v>13.2</c:v>
                </c:pt>
                <c:pt idx="193">
                  <c:v>13.216666666666599</c:v>
                </c:pt>
                <c:pt idx="194">
                  <c:v>13.3</c:v>
                </c:pt>
                <c:pt idx="195">
                  <c:v>13.383333333333301</c:v>
                </c:pt>
                <c:pt idx="196">
                  <c:v>13.4</c:v>
                </c:pt>
                <c:pt idx="197">
                  <c:v>13.4333333333333</c:v>
                </c:pt>
                <c:pt idx="198">
                  <c:v>13.4586666666666</c:v>
                </c:pt>
                <c:pt idx="199">
                  <c:v>13.5</c:v>
                </c:pt>
                <c:pt idx="200">
                  <c:v>13.566666666666601</c:v>
                </c:pt>
                <c:pt idx="201">
                  <c:v>13.7</c:v>
                </c:pt>
                <c:pt idx="202">
                  <c:v>13.733333333333301</c:v>
                </c:pt>
                <c:pt idx="203">
                  <c:v>13.75</c:v>
                </c:pt>
                <c:pt idx="204">
                  <c:v>13.799999999999899</c:v>
                </c:pt>
                <c:pt idx="205">
                  <c:v>13.9333333333333</c:v>
                </c:pt>
                <c:pt idx="206">
                  <c:v>14</c:v>
                </c:pt>
                <c:pt idx="207">
                  <c:v>14.1166666666666</c:v>
                </c:pt>
                <c:pt idx="208">
                  <c:v>14.3</c:v>
                </c:pt>
                <c:pt idx="209">
                  <c:v>14.5573333333333</c:v>
                </c:pt>
                <c:pt idx="210">
                  <c:v>14.6666666666666</c:v>
                </c:pt>
                <c:pt idx="211">
                  <c:v>14.733333333333301</c:v>
                </c:pt>
                <c:pt idx="212">
                  <c:v>14.832000000000001</c:v>
                </c:pt>
                <c:pt idx="213">
                  <c:v>14.85</c:v>
                </c:pt>
                <c:pt idx="214">
                  <c:v>14.95</c:v>
                </c:pt>
                <c:pt idx="215">
                  <c:v>15</c:v>
                </c:pt>
                <c:pt idx="216">
                  <c:v>15.033333333333299</c:v>
                </c:pt>
                <c:pt idx="217">
                  <c:v>15.1066666666666</c:v>
                </c:pt>
                <c:pt idx="218">
                  <c:v>15.1666666666666</c:v>
                </c:pt>
                <c:pt idx="219">
                  <c:v>15.216666666666599</c:v>
                </c:pt>
                <c:pt idx="220">
                  <c:v>15.299999999999899</c:v>
                </c:pt>
                <c:pt idx="221">
                  <c:v>15.383333333333301</c:v>
                </c:pt>
                <c:pt idx="222">
                  <c:v>15.399999999999901</c:v>
                </c:pt>
                <c:pt idx="223">
                  <c:v>15.5</c:v>
                </c:pt>
                <c:pt idx="224">
                  <c:v>15.5833333333333</c:v>
                </c:pt>
                <c:pt idx="225">
                  <c:v>15.6</c:v>
                </c:pt>
                <c:pt idx="226">
                  <c:v>15.7</c:v>
                </c:pt>
                <c:pt idx="227">
                  <c:v>15.7666666666666</c:v>
                </c:pt>
                <c:pt idx="228">
                  <c:v>15.816666666666601</c:v>
                </c:pt>
                <c:pt idx="229">
                  <c:v>15.899999999999901</c:v>
                </c:pt>
                <c:pt idx="230">
                  <c:v>15.9306666666666</c:v>
                </c:pt>
                <c:pt idx="231">
                  <c:v>16</c:v>
                </c:pt>
                <c:pt idx="232">
                  <c:v>16.033333333333299</c:v>
                </c:pt>
                <c:pt idx="233">
                  <c:v>16.25</c:v>
                </c:pt>
                <c:pt idx="234">
                  <c:v>16.466666666666601</c:v>
                </c:pt>
                <c:pt idx="235">
                  <c:v>16.5</c:v>
                </c:pt>
                <c:pt idx="236">
                  <c:v>16.600000000000001</c:v>
                </c:pt>
                <c:pt idx="237">
                  <c:v>16.683333333333302</c:v>
                </c:pt>
                <c:pt idx="238">
                  <c:v>16.7</c:v>
                </c:pt>
                <c:pt idx="239">
                  <c:v>16.754666666666601</c:v>
                </c:pt>
                <c:pt idx="240">
                  <c:v>16.8666666666666</c:v>
                </c:pt>
                <c:pt idx="241">
                  <c:v>16.899999999999999</c:v>
                </c:pt>
                <c:pt idx="242">
                  <c:v>17</c:v>
                </c:pt>
                <c:pt idx="243">
                  <c:v>17.100000000000001</c:v>
                </c:pt>
                <c:pt idx="244">
                  <c:v>17.1166666666666</c:v>
                </c:pt>
                <c:pt idx="245">
                  <c:v>17.2</c:v>
                </c:pt>
                <c:pt idx="246">
                  <c:v>17.233333333333299</c:v>
                </c:pt>
                <c:pt idx="247">
                  <c:v>17.3</c:v>
                </c:pt>
                <c:pt idx="248">
                  <c:v>17.303999999999998</c:v>
                </c:pt>
                <c:pt idx="249">
                  <c:v>17.399999999999999</c:v>
                </c:pt>
                <c:pt idx="250">
                  <c:v>17.5</c:v>
                </c:pt>
                <c:pt idx="251">
                  <c:v>17.578666666666599</c:v>
                </c:pt>
                <c:pt idx="252">
                  <c:v>17.599999999999898</c:v>
                </c:pt>
                <c:pt idx="253">
                  <c:v>17.600000000000001</c:v>
                </c:pt>
                <c:pt idx="254">
                  <c:v>17.7</c:v>
                </c:pt>
                <c:pt idx="255">
                  <c:v>17.766666666666602</c:v>
                </c:pt>
                <c:pt idx="256">
                  <c:v>17.783333333333299</c:v>
                </c:pt>
                <c:pt idx="257">
                  <c:v>17.8</c:v>
                </c:pt>
                <c:pt idx="258">
                  <c:v>17.8533333333333</c:v>
                </c:pt>
                <c:pt idx="259">
                  <c:v>17.899999999999999</c:v>
                </c:pt>
                <c:pt idx="260">
                  <c:v>17.966666666666601</c:v>
                </c:pt>
                <c:pt idx="261">
                  <c:v>17.983333333333299</c:v>
                </c:pt>
                <c:pt idx="262">
                  <c:v>18</c:v>
                </c:pt>
                <c:pt idx="263">
                  <c:v>18.100000000000001</c:v>
                </c:pt>
                <c:pt idx="264">
                  <c:v>18.128</c:v>
                </c:pt>
                <c:pt idx="265">
                  <c:v>18.149999999999999</c:v>
                </c:pt>
                <c:pt idx="266">
                  <c:v>18.2</c:v>
                </c:pt>
                <c:pt idx="267">
                  <c:v>18.299999999999901</c:v>
                </c:pt>
                <c:pt idx="268">
                  <c:v>18.3333333333333</c:v>
                </c:pt>
                <c:pt idx="269">
                  <c:v>18.399999999999999</c:v>
                </c:pt>
                <c:pt idx="270">
                  <c:v>18.402666666666601</c:v>
                </c:pt>
                <c:pt idx="271">
                  <c:v>18.516666666666602</c:v>
                </c:pt>
                <c:pt idx="272">
                  <c:v>18.600000000000001</c:v>
                </c:pt>
                <c:pt idx="273">
                  <c:v>18.677333333333301</c:v>
                </c:pt>
                <c:pt idx="274">
                  <c:v>18.7</c:v>
                </c:pt>
                <c:pt idx="275">
                  <c:v>18.8</c:v>
                </c:pt>
                <c:pt idx="276">
                  <c:v>18.883333333333301</c:v>
                </c:pt>
                <c:pt idx="277">
                  <c:v>18.899999999999999</c:v>
                </c:pt>
                <c:pt idx="278">
                  <c:v>18.951999999999899</c:v>
                </c:pt>
                <c:pt idx="279">
                  <c:v>19</c:v>
                </c:pt>
                <c:pt idx="280">
                  <c:v>19.099999999999898</c:v>
                </c:pt>
                <c:pt idx="281">
                  <c:v>19.2</c:v>
                </c:pt>
                <c:pt idx="282">
                  <c:v>19.226666666666599</c:v>
                </c:pt>
                <c:pt idx="283">
                  <c:v>19.25</c:v>
                </c:pt>
                <c:pt idx="284">
                  <c:v>19.283333333333299</c:v>
                </c:pt>
                <c:pt idx="285">
                  <c:v>19.433333333333302</c:v>
                </c:pt>
                <c:pt idx="286">
                  <c:v>19.5</c:v>
                </c:pt>
                <c:pt idx="287">
                  <c:v>19.501333333333299</c:v>
                </c:pt>
                <c:pt idx="288">
                  <c:v>19.600000000000001</c:v>
                </c:pt>
                <c:pt idx="289">
                  <c:v>19.6166666666666</c:v>
                </c:pt>
                <c:pt idx="290">
                  <c:v>19.7</c:v>
                </c:pt>
                <c:pt idx="291">
                  <c:v>19.716666666666601</c:v>
                </c:pt>
                <c:pt idx="292">
                  <c:v>19.776</c:v>
                </c:pt>
                <c:pt idx="293">
                  <c:v>19.799999999999901</c:v>
                </c:pt>
                <c:pt idx="294">
                  <c:v>19.8</c:v>
                </c:pt>
                <c:pt idx="295">
                  <c:v>19.899999999999999</c:v>
                </c:pt>
                <c:pt idx="296">
                  <c:v>19.933333333333302</c:v>
                </c:pt>
                <c:pt idx="297">
                  <c:v>19.983333333333299</c:v>
                </c:pt>
                <c:pt idx="298">
                  <c:v>20</c:v>
                </c:pt>
                <c:pt idx="299">
                  <c:v>20.050666666666601</c:v>
                </c:pt>
                <c:pt idx="300">
                  <c:v>20.100000000000001</c:v>
                </c:pt>
                <c:pt idx="301">
                  <c:v>20.1666666666666</c:v>
                </c:pt>
                <c:pt idx="302">
                  <c:v>20.2</c:v>
                </c:pt>
                <c:pt idx="303">
                  <c:v>20.3</c:v>
                </c:pt>
                <c:pt idx="304">
                  <c:v>20.325333333333301</c:v>
                </c:pt>
                <c:pt idx="305">
                  <c:v>20.399999999999999</c:v>
                </c:pt>
                <c:pt idx="306">
                  <c:v>20.5</c:v>
                </c:pt>
                <c:pt idx="307">
                  <c:v>20.533333333333299</c:v>
                </c:pt>
                <c:pt idx="308">
                  <c:v>20.599999999999898</c:v>
                </c:pt>
                <c:pt idx="309">
                  <c:v>20.7</c:v>
                </c:pt>
                <c:pt idx="310">
                  <c:v>20.8</c:v>
                </c:pt>
                <c:pt idx="311">
                  <c:v>20.874666666666599</c:v>
                </c:pt>
                <c:pt idx="312">
                  <c:v>20.9</c:v>
                </c:pt>
                <c:pt idx="313">
                  <c:v>21</c:v>
                </c:pt>
                <c:pt idx="314">
                  <c:v>21.016666666666602</c:v>
                </c:pt>
                <c:pt idx="315">
                  <c:v>21.1</c:v>
                </c:pt>
                <c:pt idx="316">
                  <c:v>21.149333333333299</c:v>
                </c:pt>
                <c:pt idx="317">
                  <c:v>21.233333333333299</c:v>
                </c:pt>
                <c:pt idx="318">
                  <c:v>21.266666666666602</c:v>
                </c:pt>
                <c:pt idx="319">
                  <c:v>21.299999999999901</c:v>
                </c:pt>
                <c:pt idx="320">
                  <c:v>21.423999999999999</c:v>
                </c:pt>
                <c:pt idx="321">
                  <c:v>21.45</c:v>
                </c:pt>
                <c:pt idx="322">
                  <c:v>21.5</c:v>
                </c:pt>
                <c:pt idx="323">
                  <c:v>21.6</c:v>
                </c:pt>
                <c:pt idx="324">
                  <c:v>21.633333333333301</c:v>
                </c:pt>
                <c:pt idx="325">
                  <c:v>21.6986666666666</c:v>
                </c:pt>
                <c:pt idx="326">
                  <c:v>21.7</c:v>
                </c:pt>
                <c:pt idx="327">
                  <c:v>21.8</c:v>
                </c:pt>
                <c:pt idx="328">
                  <c:v>21.816666666666599</c:v>
                </c:pt>
                <c:pt idx="329">
                  <c:v>21.883333333333301</c:v>
                </c:pt>
                <c:pt idx="330">
                  <c:v>21.9</c:v>
                </c:pt>
                <c:pt idx="331">
                  <c:v>21.973333333333301</c:v>
                </c:pt>
                <c:pt idx="332">
                  <c:v>22</c:v>
                </c:pt>
                <c:pt idx="333">
                  <c:v>22.099999999999898</c:v>
                </c:pt>
                <c:pt idx="334">
                  <c:v>22.183333333333302</c:v>
                </c:pt>
                <c:pt idx="335">
                  <c:v>22.2</c:v>
                </c:pt>
                <c:pt idx="336">
                  <c:v>22.3666666666666</c:v>
                </c:pt>
                <c:pt idx="337">
                  <c:v>22.5</c:v>
                </c:pt>
                <c:pt idx="338">
                  <c:v>22.549999999999901</c:v>
                </c:pt>
                <c:pt idx="339">
                  <c:v>22.6</c:v>
                </c:pt>
                <c:pt idx="340">
                  <c:v>22.733333333333299</c:v>
                </c:pt>
                <c:pt idx="341">
                  <c:v>22.797333333333299</c:v>
                </c:pt>
                <c:pt idx="342">
                  <c:v>22.799999999999901</c:v>
                </c:pt>
                <c:pt idx="343">
                  <c:v>22.9</c:v>
                </c:pt>
                <c:pt idx="344">
                  <c:v>23</c:v>
                </c:pt>
                <c:pt idx="345">
                  <c:v>23.071999999999999</c:v>
                </c:pt>
                <c:pt idx="346">
                  <c:v>23.1</c:v>
                </c:pt>
                <c:pt idx="347">
                  <c:v>23.183333333333302</c:v>
                </c:pt>
                <c:pt idx="348">
                  <c:v>23.2</c:v>
                </c:pt>
                <c:pt idx="349">
                  <c:v>23.3466666666666</c:v>
                </c:pt>
                <c:pt idx="350">
                  <c:v>23.4</c:v>
                </c:pt>
                <c:pt idx="351">
                  <c:v>23.466666666666601</c:v>
                </c:pt>
                <c:pt idx="352">
                  <c:v>23.599999999999898</c:v>
                </c:pt>
                <c:pt idx="353">
                  <c:v>23.8</c:v>
                </c:pt>
                <c:pt idx="354">
                  <c:v>23.8333333333333</c:v>
                </c:pt>
                <c:pt idx="355">
                  <c:v>23.896000000000001</c:v>
                </c:pt>
                <c:pt idx="356">
                  <c:v>24.016666666666602</c:v>
                </c:pt>
                <c:pt idx="357">
                  <c:v>24.05</c:v>
                </c:pt>
                <c:pt idx="358">
                  <c:v>24.266666666666602</c:v>
                </c:pt>
                <c:pt idx="359">
                  <c:v>24.445333333333298</c:v>
                </c:pt>
                <c:pt idx="360">
                  <c:v>24.483333333333299</c:v>
                </c:pt>
                <c:pt idx="361">
                  <c:v>24.7</c:v>
                </c:pt>
                <c:pt idx="362">
                  <c:v>24.72</c:v>
                </c:pt>
                <c:pt idx="363">
                  <c:v>24.75</c:v>
                </c:pt>
                <c:pt idx="364">
                  <c:v>24.9</c:v>
                </c:pt>
                <c:pt idx="365">
                  <c:v>24.9166666666666</c:v>
                </c:pt>
                <c:pt idx="366">
                  <c:v>24.933333333333302</c:v>
                </c:pt>
                <c:pt idx="367">
                  <c:v>25.1</c:v>
                </c:pt>
                <c:pt idx="368">
                  <c:v>25.1166666666666</c:v>
                </c:pt>
                <c:pt idx="369">
                  <c:v>25.349999999999898</c:v>
                </c:pt>
                <c:pt idx="370">
                  <c:v>25.483333333333299</c:v>
                </c:pt>
                <c:pt idx="371">
                  <c:v>25.5</c:v>
                </c:pt>
                <c:pt idx="372">
                  <c:v>25.566666666666599</c:v>
                </c:pt>
                <c:pt idx="373">
                  <c:v>25.6666666666666</c:v>
                </c:pt>
                <c:pt idx="374">
                  <c:v>25.7</c:v>
                </c:pt>
                <c:pt idx="375">
                  <c:v>25.783333333333299</c:v>
                </c:pt>
                <c:pt idx="376">
                  <c:v>25.85</c:v>
                </c:pt>
                <c:pt idx="377">
                  <c:v>25.9</c:v>
                </c:pt>
                <c:pt idx="378">
                  <c:v>26</c:v>
                </c:pt>
                <c:pt idx="379">
                  <c:v>26.033333333333299</c:v>
                </c:pt>
                <c:pt idx="380">
                  <c:v>26.1999999999999</c:v>
                </c:pt>
                <c:pt idx="381">
                  <c:v>26.367999999999999</c:v>
                </c:pt>
                <c:pt idx="382">
                  <c:v>26.4</c:v>
                </c:pt>
                <c:pt idx="383">
                  <c:v>26.65</c:v>
                </c:pt>
                <c:pt idx="384">
                  <c:v>26.766666666666602</c:v>
                </c:pt>
                <c:pt idx="385">
                  <c:v>26.8666666666666</c:v>
                </c:pt>
                <c:pt idx="386">
                  <c:v>26.9173333333333</c:v>
                </c:pt>
                <c:pt idx="387">
                  <c:v>26.95</c:v>
                </c:pt>
                <c:pt idx="388">
                  <c:v>27.0833333333333</c:v>
                </c:pt>
                <c:pt idx="389">
                  <c:v>27.3</c:v>
                </c:pt>
                <c:pt idx="390">
                  <c:v>28.015999999999998</c:v>
                </c:pt>
                <c:pt idx="391">
                  <c:v>28.233333333333299</c:v>
                </c:pt>
                <c:pt idx="392">
                  <c:v>28.383333333333301</c:v>
                </c:pt>
                <c:pt idx="393">
                  <c:v>28.6</c:v>
                </c:pt>
                <c:pt idx="394">
                  <c:v>28.816666666666599</c:v>
                </c:pt>
                <c:pt idx="395">
                  <c:v>28.84</c:v>
                </c:pt>
                <c:pt idx="396">
                  <c:v>28.966666666666601</c:v>
                </c:pt>
                <c:pt idx="397">
                  <c:v>29.033333333333299</c:v>
                </c:pt>
                <c:pt idx="398">
                  <c:v>29.114666666666601</c:v>
                </c:pt>
                <c:pt idx="399">
                  <c:v>29.25</c:v>
                </c:pt>
                <c:pt idx="400">
                  <c:v>29.3333333333333</c:v>
                </c:pt>
                <c:pt idx="401">
                  <c:v>29.389333333333301</c:v>
                </c:pt>
                <c:pt idx="402">
                  <c:v>29.466666666666601</c:v>
                </c:pt>
                <c:pt idx="403">
                  <c:v>29.683333333333302</c:v>
                </c:pt>
                <c:pt idx="404">
                  <c:v>29.7</c:v>
                </c:pt>
                <c:pt idx="405">
                  <c:v>29.883333333333301</c:v>
                </c:pt>
                <c:pt idx="406">
                  <c:v>30.066666666666599</c:v>
                </c:pt>
                <c:pt idx="407">
                  <c:v>30.25</c:v>
                </c:pt>
                <c:pt idx="408">
                  <c:v>30.3333333333333</c:v>
                </c:pt>
                <c:pt idx="409">
                  <c:v>30.488</c:v>
                </c:pt>
                <c:pt idx="410">
                  <c:v>30.7626666666666</c:v>
                </c:pt>
                <c:pt idx="411">
                  <c:v>30.766666666666602</c:v>
                </c:pt>
                <c:pt idx="412">
                  <c:v>30.799999999999901</c:v>
                </c:pt>
                <c:pt idx="413">
                  <c:v>30.983333333333299</c:v>
                </c:pt>
                <c:pt idx="414">
                  <c:v>31.1666666666666</c:v>
                </c:pt>
                <c:pt idx="415">
                  <c:v>31.2</c:v>
                </c:pt>
                <c:pt idx="416">
                  <c:v>31.311999999999902</c:v>
                </c:pt>
                <c:pt idx="417">
                  <c:v>31.586666666666599</c:v>
                </c:pt>
                <c:pt idx="418">
                  <c:v>31.85</c:v>
                </c:pt>
                <c:pt idx="419">
                  <c:v>31.861333333333299</c:v>
                </c:pt>
                <c:pt idx="420">
                  <c:v>32.066666666666599</c:v>
                </c:pt>
                <c:pt idx="421">
                  <c:v>32.266666666666602</c:v>
                </c:pt>
                <c:pt idx="422">
                  <c:v>32.283333333333303</c:v>
                </c:pt>
                <c:pt idx="423">
                  <c:v>32.4106666666666</c:v>
                </c:pt>
                <c:pt idx="424">
                  <c:v>32.633333333333297</c:v>
                </c:pt>
                <c:pt idx="425">
                  <c:v>32.933333333333302</c:v>
                </c:pt>
                <c:pt idx="426">
                  <c:v>33</c:v>
                </c:pt>
                <c:pt idx="427">
                  <c:v>33.366666666666603</c:v>
                </c:pt>
                <c:pt idx="428">
                  <c:v>33.5833333333333</c:v>
                </c:pt>
                <c:pt idx="429">
                  <c:v>34.016666666666602</c:v>
                </c:pt>
                <c:pt idx="430">
                  <c:v>34.1</c:v>
                </c:pt>
                <c:pt idx="431">
                  <c:v>34.233333333333299</c:v>
                </c:pt>
                <c:pt idx="432">
                  <c:v>34.466666666666598</c:v>
                </c:pt>
                <c:pt idx="433">
                  <c:v>34.6666666666666</c:v>
                </c:pt>
                <c:pt idx="434">
                  <c:v>34.8333333333333</c:v>
                </c:pt>
                <c:pt idx="435">
                  <c:v>34.883333333333297</c:v>
                </c:pt>
                <c:pt idx="436">
                  <c:v>35.1</c:v>
                </c:pt>
                <c:pt idx="437">
                  <c:v>35.157333333333298</c:v>
                </c:pt>
                <c:pt idx="438">
                  <c:v>35.316666666666599</c:v>
                </c:pt>
                <c:pt idx="439">
                  <c:v>35.432000000000002</c:v>
                </c:pt>
                <c:pt idx="440">
                  <c:v>35.566666666666599</c:v>
                </c:pt>
                <c:pt idx="441">
                  <c:v>35.706666666666599</c:v>
                </c:pt>
                <c:pt idx="442">
                  <c:v>35.933333333333302</c:v>
                </c:pt>
                <c:pt idx="443">
                  <c:v>35.966666666666598</c:v>
                </c:pt>
                <c:pt idx="444">
                  <c:v>36.183333333333302</c:v>
                </c:pt>
                <c:pt idx="445">
                  <c:v>36.299999999999997</c:v>
                </c:pt>
                <c:pt idx="446">
                  <c:v>36.6666666666666</c:v>
                </c:pt>
                <c:pt idx="447">
                  <c:v>37.033333333333303</c:v>
                </c:pt>
                <c:pt idx="448">
                  <c:v>37.049999999999997</c:v>
                </c:pt>
                <c:pt idx="449">
                  <c:v>37.266666666666602</c:v>
                </c:pt>
                <c:pt idx="450">
                  <c:v>37.4</c:v>
                </c:pt>
                <c:pt idx="451">
                  <c:v>37.6293333333333</c:v>
                </c:pt>
                <c:pt idx="452">
                  <c:v>37.699999999999903</c:v>
                </c:pt>
                <c:pt idx="453">
                  <c:v>37.766666666666602</c:v>
                </c:pt>
                <c:pt idx="454">
                  <c:v>37.903999999999897</c:v>
                </c:pt>
                <c:pt idx="455">
                  <c:v>38.133333333333297</c:v>
                </c:pt>
                <c:pt idx="456">
                  <c:v>38.178666666666601</c:v>
                </c:pt>
                <c:pt idx="457">
                  <c:v>38.453333333333298</c:v>
                </c:pt>
                <c:pt idx="458">
                  <c:v>38.728000000000002</c:v>
                </c:pt>
                <c:pt idx="459">
                  <c:v>38.783333333333303</c:v>
                </c:pt>
                <c:pt idx="460">
                  <c:v>38.866666666666603</c:v>
                </c:pt>
                <c:pt idx="461">
                  <c:v>39.002666666666599</c:v>
                </c:pt>
                <c:pt idx="462">
                  <c:v>39.216666666666598</c:v>
                </c:pt>
                <c:pt idx="463">
                  <c:v>39.277333333333303</c:v>
                </c:pt>
                <c:pt idx="464">
                  <c:v>39.433333333333302</c:v>
                </c:pt>
                <c:pt idx="465">
                  <c:v>39.552</c:v>
                </c:pt>
                <c:pt idx="466">
                  <c:v>39.65</c:v>
                </c:pt>
                <c:pt idx="467">
                  <c:v>39.826666666666597</c:v>
                </c:pt>
                <c:pt idx="468">
                  <c:v>40.0833333333333</c:v>
                </c:pt>
                <c:pt idx="469">
                  <c:v>40.101333333333301</c:v>
                </c:pt>
                <c:pt idx="470">
                  <c:v>40.299999999999997</c:v>
                </c:pt>
                <c:pt idx="471">
                  <c:v>40.375999999999998</c:v>
                </c:pt>
                <c:pt idx="472">
                  <c:v>40.516666666666602</c:v>
                </c:pt>
                <c:pt idx="473">
                  <c:v>40.650666666666602</c:v>
                </c:pt>
                <c:pt idx="474">
                  <c:v>40.733333333333299</c:v>
                </c:pt>
                <c:pt idx="475">
                  <c:v>40.949999999999903</c:v>
                </c:pt>
                <c:pt idx="476">
                  <c:v>41.1666666666666</c:v>
                </c:pt>
                <c:pt idx="477">
                  <c:v>41.2</c:v>
                </c:pt>
                <c:pt idx="478">
                  <c:v>41.383333333333297</c:v>
                </c:pt>
                <c:pt idx="479">
                  <c:v>41.4746666666666</c:v>
                </c:pt>
                <c:pt idx="480">
                  <c:v>41.749333333333297</c:v>
                </c:pt>
                <c:pt idx="481">
                  <c:v>41.816666666666599</c:v>
                </c:pt>
                <c:pt idx="482">
                  <c:v>42.024000000000001</c:v>
                </c:pt>
                <c:pt idx="483">
                  <c:v>42.033333333333303</c:v>
                </c:pt>
                <c:pt idx="484">
                  <c:v>42.1666666666666</c:v>
                </c:pt>
                <c:pt idx="485">
                  <c:v>42.25</c:v>
                </c:pt>
                <c:pt idx="486">
                  <c:v>42.298666666666598</c:v>
                </c:pt>
                <c:pt idx="487">
                  <c:v>42.466666666666598</c:v>
                </c:pt>
                <c:pt idx="488">
                  <c:v>42.683333333333302</c:v>
                </c:pt>
                <c:pt idx="489">
                  <c:v>42.9</c:v>
                </c:pt>
                <c:pt idx="490">
                  <c:v>43.55</c:v>
                </c:pt>
                <c:pt idx="491">
                  <c:v>43.671999999999997</c:v>
                </c:pt>
                <c:pt idx="492">
                  <c:v>43.766666666666602</c:v>
                </c:pt>
                <c:pt idx="493">
                  <c:v>43.946666666666601</c:v>
                </c:pt>
                <c:pt idx="494">
                  <c:v>43.983333333333299</c:v>
                </c:pt>
                <c:pt idx="495">
                  <c:v>44.199999999999903</c:v>
                </c:pt>
                <c:pt idx="496">
                  <c:v>44.221333333333298</c:v>
                </c:pt>
                <c:pt idx="497">
                  <c:v>44.4166666666666</c:v>
                </c:pt>
                <c:pt idx="498">
                  <c:v>44.496000000000002</c:v>
                </c:pt>
                <c:pt idx="499">
                  <c:v>44.633333333333297</c:v>
                </c:pt>
                <c:pt idx="500">
                  <c:v>45.32</c:v>
                </c:pt>
                <c:pt idx="501">
                  <c:v>45.5</c:v>
                </c:pt>
                <c:pt idx="502">
                  <c:v>45.716666666666598</c:v>
                </c:pt>
                <c:pt idx="503">
                  <c:v>45.869333333333302</c:v>
                </c:pt>
                <c:pt idx="504">
                  <c:v>45.933333333333302</c:v>
                </c:pt>
                <c:pt idx="505">
                  <c:v>46.143999999999998</c:v>
                </c:pt>
                <c:pt idx="506">
                  <c:v>46.15</c:v>
                </c:pt>
                <c:pt idx="507">
                  <c:v>46.5833333333333</c:v>
                </c:pt>
                <c:pt idx="508">
                  <c:v>46.6933333333333</c:v>
                </c:pt>
                <c:pt idx="509">
                  <c:v>46.8</c:v>
                </c:pt>
                <c:pt idx="510">
                  <c:v>46.968000000000004</c:v>
                </c:pt>
                <c:pt idx="511">
                  <c:v>47.792000000000002</c:v>
                </c:pt>
                <c:pt idx="512">
                  <c:v>48.066666666666599</c:v>
                </c:pt>
                <c:pt idx="513">
                  <c:v>48.616</c:v>
                </c:pt>
                <c:pt idx="514">
                  <c:v>48.890666666666597</c:v>
                </c:pt>
                <c:pt idx="515">
                  <c:v>49.44</c:v>
                </c:pt>
                <c:pt idx="516">
                  <c:v>49.714666666666602</c:v>
                </c:pt>
                <c:pt idx="517">
                  <c:v>49.8333333333333</c:v>
                </c:pt>
                <c:pt idx="518">
                  <c:v>50.05</c:v>
                </c:pt>
                <c:pt idx="519">
                  <c:v>50.483333333333299</c:v>
                </c:pt>
                <c:pt idx="520">
                  <c:v>50.5386666666666</c:v>
                </c:pt>
                <c:pt idx="521">
                  <c:v>51.088000000000001</c:v>
                </c:pt>
                <c:pt idx="522">
                  <c:v>51.362666666666598</c:v>
                </c:pt>
                <c:pt idx="523">
                  <c:v>51.637333333333302</c:v>
                </c:pt>
                <c:pt idx="524">
                  <c:v>51.911999999999999</c:v>
                </c:pt>
                <c:pt idx="525">
                  <c:v>52</c:v>
                </c:pt>
                <c:pt idx="526">
                  <c:v>52.186666666666603</c:v>
                </c:pt>
                <c:pt idx="527">
                  <c:v>52.433333333333302</c:v>
                </c:pt>
                <c:pt idx="528">
                  <c:v>52.65</c:v>
                </c:pt>
                <c:pt idx="529">
                  <c:v>52.735999999999997</c:v>
                </c:pt>
                <c:pt idx="530">
                  <c:v>52.866666666666603</c:v>
                </c:pt>
                <c:pt idx="531">
                  <c:v>53.010666666666602</c:v>
                </c:pt>
                <c:pt idx="532">
                  <c:v>53.0833333333333</c:v>
                </c:pt>
                <c:pt idx="533">
                  <c:v>53.285333333333298</c:v>
                </c:pt>
                <c:pt idx="534">
                  <c:v>53.56</c:v>
                </c:pt>
                <c:pt idx="535">
                  <c:v>53.8346666666666</c:v>
                </c:pt>
                <c:pt idx="536">
                  <c:v>53.95</c:v>
                </c:pt>
                <c:pt idx="537">
                  <c:v>54.109333333333304</c:v>
                </c:pt>
                <c:pt idx="538">
                  <c:v>54.1666666666666</c:v>
                </c:pt>
                <c:pt idx="539">
                  <c:v>54.383333333333297</c:v>
                </c:pt>
                <c:pt idx="540">
                  <c:v>54.384</c:v>
                </c:pt>
                <c:pt idx="541">
                  <c:v>54.6</c:v>
                </c:pt>
                <c:pt idx="542">
                  <c:v>55.033333333333303</c:v>
                </c:pt>
                <c:pt idx="543">
                  <c:v>55.466666666666598</c:v>
                </c:pt>
                <c:pt idx="544">
                  <c:v>55.482666666666603</c:v>
                </c:pt>
                <c:pt idx="545">
                  <c:v>55.683333333333302</c:v>
                </c:pt>
                <c:pt idx="546">
                  <c:v>55.7573333333333</c:v>
                </c:pt>
                <c:pt idx="547">
                  <c:v>55.9</c:v>
                </c:pt>
                <c:pt idx="548">
                  <c:v>56.031999999999996</c:v>
                </c:pt>
                <c:pt idx="549">
                  <c:v>56.116666666666603</c:v>
                </c:pt>
                <c:pt idx="550">
                  <c:v>56.306666666666601</c:v>
                </c:pt>
                <c:pt idx="551">
                  <c:v>56.3333333333333</c:v>
                </c:pt>
                <c:pt idx="552">
                  <c:v>56.55</c:v>
                </c:pt>
                <c:pt idx="553">
                  <c:v>56.581333333333298</c:v>
                </c:pt>
                <c:pt idx="554">
                  <c:v>56.766666666666602</c:v>
                </c:pt>
                <c:pt idx="555">
                  <c:v>56.856000000000002</c:v>
                </c:pt>
                <c:pt idx="556">
                  <c:v>56.983333333333299</c:v>
                </c:pt>
                <c:pt idx="557">
                  <c:v>57.2</c:v>
                </c:pt>
                <c:pt idx="558">
                  <c:v>57.4166666666666</c:v>
                </c:pt>
                <c:pt idx="559">
                  <c:v>57.633333333333297</c:v>
                </c:pt>
                <c:pt idx="560">
                  <c:v>57.85</c:v>
                </c:pt>
                <c:pt idx="561">
                  <c:v>57.954666666666597</c:v>
                </c:pt>
                <c:pt idx="562">
                  <c:v>58.066666666666599</c:v>
                </c:pt>
                <c:pt idx="563">
                  <c:v>58.283333333333303</c:v>
                </c:pt>
                <c:pt idx="564">
                  <c:v>58.5</c:v>
                </c:pt>
                <c:pt idx="565">
                  <c:v>58.716666666666598</c:v>
                </c:pt>
                <c:pt idx="566">
                  <c:v>58.933333333333302</c:v>
                </c:pt>
                <c:pt idx="567">
                  <c:v>59.366666666666603</c:v>
                </c:pt>
                <c:pt idx="568">
                  <c:v>59.5833333333333</c:v>
                </c:pt>
                <c:pt idx="569">
                  <c:v>59.6026666666666</c:v>
                </c:pt>
                <c:pt idx="570">
                  <c:v>59.8</c:v>
                </c:pt>
                <c:pt idx="571">
                  <c:v>60.016666666666602</c:v>
                </c:pt>
                <c:pt idx="572">
                  <c:v>60.152000000000001</c:v>
                </c:pt>
                <c:pt idx="573">
                  <c:v>60.233333333333299</c:v>
                </c:pt>
                <c:pt idx="574">
                  <c:v>60.426666666666598</c:v>
                </c:pt>
                <c:pt idx="575">
                  <c:v>60.701333333333302</c:v>
                </c:pt>
                <c:pt idx="576">
                  <c:v>60.975999999999999</c:v>
                </c:pt>
                <c:pt idx="577">
                  <c:v>61.1</c:v>
                </c:pt>
                <c:pt idx="578">
                  <c:v>61.8</c:v>
                </c:pt>
                <c:pt idx="579">
                  <c:v>62.074666666666602</c:v>
                </c:pt>
                <c:pt idx="580">
                  <c:v>62.183333333333302</c:v>
                </c:pt>
                <c:pt idx="581">
                  <c:v>62.4</c:v>
                </c:pt>
                <c:pt idx="582">
                  <c:v>62.616666666666603</c:v>
                </c:pt>
                <c:pt idx="583">
                  <c:v>64.272000000000006</c:v>
                </c:pt>
                <c:pt idx="584">
                  <c:v>64.546666666666596</c:v>
                </c:pt>
                <c:pt idx="585">
                  <c:v>65</c:v>
                </c:pt>
                <c:pt idx="586">
                  <c:v>65.096000000000004</c:v>
                </c:pt>
                <c:pt idx="587">
                  <c:v>65.216666666666598</c:v>
                </c:pt>
                <c:pt idx="588">
                  <c:v>65.370666666666594</c:v>
                </c:pt>
                <c:pt idx="589">
                  <c:v>65.645333333333298</c:v>
                </c:pt>
                <c:pt idx="590">
                  <c:v>65.649999999999906</c:v>
                </c:pt>
                <c:pt idx="591">
                  <c:v>65.92</c:v>
                </c:pt>
                <c:pt idx="592">
                  <c:v>66.0833333333333</c:v>
                </c:pt>
                <c:pt idx="593">
                  <c:v>66.3</c:v>
                </c:pt>
                <c:pt idx="594">
                  <c:v>66.733333333333306</c:v>
                </c:pt>
                <c:pt idx="595">
                  <c:v>67.383333333333297</c:v>
                </c:pt>
                <c:pt idx="596">
                  <c:v>67.599999999999994</c:v>
                </c:pt>
                <c:pt idx="597">
                  <c:v>68.391999999999996</c:v>
                </c:pt>
                <c:pt idx="598">
                  <c:v>70.2</c:v>
                </c:pt>
                <c:pt idx="599">
                  <c:v>70.633333333333297</c:v>
                </c:pt>
                <c:pt idx="600">
                  <c:v>70.849999999999994</c:v>
                </c:pt>
                <c:pt idx="601">
                  <c:v>71.066666666666606</c:v>
                </c:pt>
                <c:pt idx="602">
                  <c:v>71.716666666666598</c:v>
                </c:pt>
                <c:pt idx="603">
                  <c:v>71.933333333333294</c:v>
                </c:pt>
                <c:pt idx="604">
                  <c:v>72.149999999999906</c:v>
                </c:pt>
                <c:pt idx="605">
                  <c:v>72.366666666666603</c:v>
                </c:pt>
                <c:pt idx="606">
                  <c:v>72.512</c:v>
                </c:pt>
                <c:pt idx="607">
                  <c:v>72.8</c:v>
                </c:pt>
                <c:pt idx="608">
                  <c:v>73.016666666666595</c:v>
                </c:pt>
                <c:pt idx="609">
                  <c:v>73.233333333333306</c:v>
                </c:pt>
                <c:pt idx="610">
                  <c:v>73.45</c:v>
                </c:pt>
                <c:pt idx="611">
                  <c:v>73.610666666666603</c:v>
                </c:pt>
                <c:pt idx="612">
                  <c:v>73.6666666666666</c:v>
                </c:pt>
                <c:pt idx="613">
                  <c:v>73.883333333333297</c:v>
                </c:pt>
                <c:pt idx="614">
                  <c:v>73.885333333333307</c:v>
                </c:pt>
                <c:pt idx="615">
                  <c:v>74.099999999999994</c:v>
                </c:pt>
                <c:pt idx="616">
                  <c:v>74.316666666666606</c:v>
                </c:pt>
                <c:pt idx="617">
                  <c:v>74.434666666666601</c:v>
                </c:pt>
                <c:pt idx="618">
                  <c:v>74.75</c:v>
                </c:pt>
                <c:pt idx="619">
                  <c:v>75.183333333333294</c:v>
                </c:pt>
                <c:pt idx="620">
                  <c:v>75.399999999999906</c:v>
                </c:pt>
                <c:pt idx="621">
                  <c:v>75.616666666666603</c:v>
                </c:pt>
                <c:pt idx="622">
                  <c:v>75.8333333333333</c:v>
                </c:pt>
                <c:pt idx="623">
                  <c:v>76.05</c:v>
                </c:pt>
                <c:pt idx="624">
                  <c:v>76.483333333333306</c:v>
                </c:pt>
                <c:pt idx="625">
                  <c:v>76.7</c:v>
                </c:pt>
                <c:pt idx="626">
                  <c:v>76.9166666666666</c:v>
                </c:pt>
                <c:pt idx="627">
                  <c:v>77.133333333333297</c:v>
                </c:pt>
                <c:pt idx="628">
                  <c:v>77.566666666666606</c:v>
                </c:pt>
                <c:pt idx="629">
                  <c:v>77.783333333333303</c:v>
                </c:pt>
                <c:pt idx="630">
                  <c:v>78.216666666666598</c:v>
                </c:pt>
                <c:pt idx="631">
                  <c:v>78.649999999999906</c:v>
                </c:pt>
                <c:pt idx="632">
                  <c:v>79.3</c:v>
                </c:pt>
                <c:pt idx="633">
                  <c:v>79.516666666666595</c:v>
                </c:pt>
                <c:pt idx="634">
                  <c:v>79.733333333333306</c:v>
                </c:pt>
                <c:pt idx="635">
                  <c:v>79.95</c:v>
                </c:pt>
                <c:pt idx="636">
                  <c:v>80.1666666666666</c:v>
                </c:pt>
                <c:pt idx="637">
                  <c:v>80.383333333333297</c:v>
                </c:pt>
                <c:pt idx="638">
                  <c:v>80.816666666666606</c:v>
                </c:pt>
                <c:pt idx="639">
                  <c:v>81.033333333333303</c:v>
                </c:pt>
                <c:pt idx="640">
                  <c:v>81.25</c:v>
                </c:pt>
                <c:pt idx="641">
                  <c:v>81.466666666666598</c:v>
                </c:pt>
                <c:pt idx="642">
                  <c:v>84.283333333333303</c:v>
                </c:pt>
                <c:pt idx="643">
                  <c:v>84.5</c:v>
                </c:pt>
                <c:pt idx="644">
                  <c:v>84.933333333333294</c:v>
                </c:pt>
                <c:pt idx="645">
                  <c:v>85.149999999999906</c:v>
                </c:pt>
                <c:pt idx="646">
                  <c:v>85.366666666666603</c:v>
                </c:pt>
                <c:pt idx="647">
                  <c:v>85.5833333333333</c:v>
                </c:pt>
                <c:pt idx="648">
                  <c:v>85.8</c:v>
                </c:pt>
                <c:pt idx="649">
                  <c:v>86.6666666666666</c:v>
                </c:pt>
                <c:pt idx="650">
                  <c:v>86.883333333333297</c:v>
                </c:pt>
                <c:pt idx="651">
                  <c:v>87.316666666666606</c:v>
                </c:pt>
                <c:pt idx="652">
                  <c:v>87.533333333333303</c:v>
                </c:pt>
                <c:pt idx="653">
                  <c:v>87.75</c:v>
                </c:pt>
                <c:pt idx="654">
                  <c:v>87.966666666666598</c:v>
                </c:pt>
                <c:pt idx="655">
                  <c:v>88.399999999999906</c:v>
                </c:pt>
                <c:pt idx="656">
                  <c:v>88.8333333333333</c:v>
                </c:pt>
                <c:pt idx="657">
                  <c:v>89.266666666666595</c:v>
                </c:pt>
                <c:pt idx="658">
                  <c:v>89.483333333333306</c:v>
                </c:pt>
                <c:pt idx="659">
                  <c:v>89.7</c:v>
                </c:pt>
                <c:pt idx="660">
                  <c:v>89.9166666666666</c:v>
                </c:pt>
                <c:pt idx="661">
                  <c:v>90.35</c:v>
                </c:pt>
                <c:pt idx="662">
                  <c:v>90.566666666666606</c:v>
                </c:pt>
                <c:pt idx="663">
                  <c:v>90.783333333333303</c:v>
                </c:pt>
                <c:pt idx="664">
                  <c:v>91</c:v>
                </c:pt>
                <c:pt idx="665">
                  <c:v>91.649999999999906</c:v>
                </c:pt>
                <c:pt idx="666">
                  <c:v>92.3</c:v>
                </c:pt>
                <c:pt idx="667">
                  <c:v>92.95</c:v>
                </c:pt>
                <c:pt idx="668">
                  <c:v>93.1666666666666</c:v>
                </c:pt>
                <c:pt idx="669">
                  <c:v>93.383333333333297</c:v>
                </c:pt>
                <c:pt idx="670">
                  <c:v>93.6</c:v>
                </c:pt>
                <c:pt idx="671">
                  <c:v>94.899999999999906</c:v>
                </c:pt>
                <c:pt idx="672">
                  <c:v>95.116666666666603</c:v>
                </c:pt>
                <c:pt idx="673">
                  <c:v>95.766666666666595</c:v>
                </c:pt>
                <c:pt idx="674">
                  <c:v>95.983333333333306</c:v>
                </c:pt>
                <c:pt idx="675">
                  <c:v>96.2</c:v>
                </c:pt>
                <c:pt idx="676">
                  <c:v>96.633333333333297</c:v>
                </c:pt>
                <c:pt idx="677">
                  <c:v>97.066666666666606</c:v>
                </c:pt>
                <c:pt idx="678">
                  <c:v>97.283333333333303</c:v>
                </c:pt>
                <c:pt idx="679">
                  <c:v>97.5</c:v>
                </c:pt>
                <c:pt idx="680">
                  <c:v>98.149999999999906</c:v>
                </c:pt>
                <c:pt idx="681">
                  <c:v>98.366666666666603</c:v>
                </c:pt>
                <c:pt idx="682">
                  <c:v>98.5833333333333</c:v>
                </c:pt>
                <c:pt idx="683">
                  <c:v>98.8</c:v>
                </c:pt>
                <c:pt idx="684">
                  <c:v>99.233333333333306</c:v>
                </c:pt>
                <c:pt idx="685">
                  <c:v>99.45</c:v>
                </c:pt>
                <c:pt idx="686">
                  <c:v>99.6666666666666</c:v>
                </c:pt>
                <c:pt idx="687">
                  <c:v>100.75</c:v>
                </c:pt>
                <c:pt idx="688">
                  <c:v>101.183333333333</c:v>
                </c:pt>
                <c:pt idx="689">
                  <c:v>101.833333333333</c:v>
                </c:pt>
                <c:pt idx="690">
                  <c:v>102.05</c:v>
                </c:pt>
                <c:pt idx="691">
                  <c:v>102.7</c:v>
                </c:pt>
                <c:pt idx="692">
                  <c:v>102.916666666666</c:v>
                </c:pt>
                <c:pt idx="693">
                  <c:v>103.35</c:v>
                </c:pt>
                <c:pt idx="694">
                  <c:v>104.65</c:v>
                </c:pt>
                <c:pt idx="695">
                  <c:v>105.083333333333</c:v>
                </c:pt>
                <c:pt idx="696">
                  <c:v>105.3</c:v>
                </c:pt>
                <c:pt idx="697">
                  <c:v>105.516666666666</c:v>
                </c:pt>
                <c:pt idx="698">
                  <c:v>106.166666666666</c:v>
                </c:pt>
                <c:pt idx="699">
                  <c:v>106.383333333333</c:v>
                </c:pt>
                <c:pt idx="700">
                  <c:v>106.6</c:v>
                </c:pt>
                <c:pt idx="701">
                  <c:v>106.81666666666599</c:v>
                </c:pt>
                <c:pt idx="702">
                  <c:v>107.033333333333</c:v>
                </c:pt>
                <c:pt idx="703">
                  <c:v>107.25</c:v>
                </c:pt>
                <c:pt idx="704">
                  <c:v>107.466666666666</c:v>
                </c:pt>
                <c:pt idx="705">
                  <c:v>107.683333333333</c:v>
                </c:pt>
                <c:pt idx="706">
                  <c:v>107.9</c:v>
                </c:pt>
                <c:pt idx="707">
                  <c:v>108.333333333333</c:v>
                </c:pt>
                <c:pt idx="708">
                  <c:v>108.55</c:v>
                </c:pt>
                <c:pt idx="709">
                  <c:v>108.766666666666</c:v>
                </c:pt>
                <c:pt idx="710">
                  <c:v>108.98333333333299</c:v>
                </c:pt>
                <c:pt idx="711">
                  <c:v>109.2</c:v>
                </c:pt>
                <c:pt idx="712">
                  <c:v>109.85</c:v>
                </c:pt>
                <c:pt idx="713">
                  <c:v>110.283333333333</c:v>
                </c:pt>
                <c:pt idx="714">
                  <c:v>110.716666666666</c:v>
                </c:pt>
                <c:pt idx="715">
                  <c:v>110.933333333333</c:v>
                </c:pt>
                <c:pt idx="716">
                  <c:v>111.15</c:v>
                </c:pt>
                <c:pt idx="717">
                  <c:v>111.8</c:v>
                </c:pt>
                <c:pt idx="718">
                  <c:v>113.1</c:v>
                </c:pt>
                <c:pt idx="719">
                  <c:v>113.31666666666599</c:v>
                </c:pt>
                <c:pt idx="720">
                  <c:v>113.966666666666</c:v>
                </c:pt>
                <c:pt idx="721">
                  <c:v>115.7</c:v>
                </c:pt>
                <c:pt idx="722">
                  <c:v>115.916666666666</c:v>
                </c:pt>
                <c:pt idx="723">
                  <c:v>116.133333333333</c:v>
                </c:pt>
                <c:pt idx="724">
                  <c:v>116.56666666666599</c:v>
                </c:pt>
                <c:pt idx="725">
                  <c:v>116.783333333333</c:v>
                </c:pt>
                <c:pt idx="726">
                  <c:v>117.216666666666</c:v>
                </c:pt>
                <c:pt idx="727">
                  <c:v>117.433333333333</c:v>
                </c:pt>
                <c:pt idx="728">
                  <c:v>117.86666666666601</c:v>
                </c:pt>
                <c:pt idx="729">
                  <c:v>120.033333333333</c:v>
                </c:pt>
                <c:pt idx="730">
                  <c:v>120.466666666666</c:v>
                </c:pt>
                <c:pt idx="731">
                  <c:v>120.9</c:v>
                </c:pt>
                <c:pt idx="732">
                  <c:v>122.633333333333</c:v>
                </c:pt>
                <c:pt idx="733">
                  <c:v>123.06666666666599</c:v>
                </c:pt>
                <c:pt idx="734">
                  <c:v>123.283333333333</c:v>
                </c:pt>
                <c:pt idx="735">
                  <c:v>123.5</c:v>
                </c:pt>
                <c:pt idx="736">
                  <c:v>124.15</c:v>
                </c:pt>
                <c:pt idx="737">
                  <c:v>124.8</c:v>
                </c:pt>
                <c:pt idx="738">
                  <c:v>125.23333333333299</c:v>
                </c:pt>
                <c:pt idx="739">
                  <c:v>125.45</c:v>
                </c:pt>
                <c:pt idx="740">
                  <c:v>125.666666666666</c:v>
                </c:pt>
                <c:pt idx="741">
                  <c:v>126.1</c:v>
                </c:pt>
                <c:pt idx="742">
                  <c:v>126.966666666666</c:v>
                </c:pt>
                <c:pt idx="743">
                  <c:v>127.4</c:v>
                </c:pt>
                <c:pt idx="744">
                  <c:v>127.833333333333</c:v>
                </c:pt>
                <c:pt idx="745">
                  <c:v>128.48333333333301</c:v>
                </c:pt>
                <c:pt idx="746">
                  <c:v>128.69999999999999</c:v>
                </c:pt>
                <c:pt idx="747">
                  <c:v>129.13333333333301</c:v>
                </c:pt>
                <c:pt idx="748">
                  <c:v>129.35</c:v>
                </c:pt>
                <c:pt idx="749">
                  <c:v>130</c:v>
                </c:pt>
                <c:pt idx="750">
                  <c:v>130.65</c:v>
                </c:pt>
                <c:pt idx="751">
                  <c:v>130.86666666666599</c:v>
                </c:pt>
                <c:pt idx="752">
                  <c:v>131.083333333333</c:v>
                </c:pt>
                <c:pt idx="753">
                  <c:v>131.29999999999899</c:v>
                </c:pt>
                <c:pt idx="754">
                  <c:v>131.73333333333301</c:v>
                </c:pt>
                <c:pt idx="755">
                  <c:v>133.25</c:v>
                </c:pt>
                <c:pt idx="756">
                  <c:v>133.9</c:v>
                </c:pt>
                <c:pt idx="757">
                  <c:v>134.54999999999899</c:v>
                </c:pt>
                <c:pt idx="758">
                  <c:v>134.766666666666</c:v>
                </c:pt>
                <c:pt idx="759">
                  <c:v>135.63333333333301</c:v>
                </c:pt>
                <c:pt idx="760">
                  <c:v>135.85</c:v>
                </c:pt>
                <c:pt idx="761">
                  <c:v>136.28333333333299</c:v>
                </c:pt>
                <c:pt idx="762">
                  <c:v>136.5</c:v>
                </c:pt>
                <c:pt idx="763">
                  <c:v>137.15</c:v>
                </c:pt>
                <c:pt idx="764">
                  <c:v>137.79999999999899</c:v>
                </c:pt>
                <c:pt idx="765">
                  <c:v>138.016666666666</c:v>
                </c:pt>
                <c:pt idx="766">
                  <c:v>138.44999999999999</c:v>
                </c:pt>
                <c:pt idx="767">
                  <c:v>138.666666666666</c:v>
                </c:pt>
                <c:pt idx="768">
                  <c:v>138.88333333333301</c:v>
                </c:pt>
                <c:pt idx="769">
                  <c:v>141.04999999999899</c:v>
                </c:pt>
                <c:pt idx="770">
                  <c:v>141.48333333333301</c:v>
                </c:pt>
                <c:pt idx="771">
                  <c:v>141.69999999999999</c:v>
                </c:pt>
                <c:pt idx="772">
                  <c:v>142.13333333333301</c:v>
                </c:pt>
                <c:pt idx="773">
                  <c:v>142.56666666666601</c:v>
                </c:pt>
                <c:pt idx="774">
                  <c:v>142.78333333333299</c:v>
                </c:pt>
                <c:pt idx="775">
                  <c:v>143.86666666666599</c:v>
                </c:pt>
                <c:pt idx="776">
                  <c:v>144.083333333333</c:v>
                </c:pt>
                <c:pt idx="777">
                  <c:v>144.29999999999899</c:v>
                </c:pt>
                <c:pt idx="778">
                  <c:v>144.73333333333301</c:v>
                </c:pt>
                <c:pt idx="779">
                  <c:v>144.94999999999999</c:v>
                </c:pt>
                <c:pt idx="780">
                  <c:v>145.166666666666</c:v>
                </c:pt>
                <c:pt idx="781">
                  <c:v>145.6</c:v>
                </c:pt>
                <c:pt idx="782">
                  <c:v>146.03333333333299</c:v>
                </c:pt>
                <c:pt idx="783">
                  <c:v>146.25</c:v>
                </c:pt>
              </c:numCache>
            </c:numRef>
          </c:xVal>
          <c:yVal>
            <c:numRef>
              <c:f>'Eclipse Pay'!$E$2:$E$785</c:f>
              <c:numCache>
                <c:formatCode>General</c:formatCode>
                <c:ptCount val="78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14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  <c:pt idx="40">
                  <c:v>14</c:v>
                </c:pt>
                <c:pt idx="41">
                  <c:v>14</c:v>
                </c:pt>
                <c:pt idx="42">
                  <c:v>14</c:v>
                </c:pt>
                <c:pt idx="43">
                  <c:v>14</c:v>
                </c:pt>
                <c:pt idx="44">
                  <c:v>14</c:v>
                </c:pt>
                <c:pt idx="45">
                  <c:v>14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14</c:v>
                </c:pt>
                <c:pt idx="50">
                  <c:v>14</c:v>
                </c:pt>
                <c:pt idx="51">
                  <c:v>14</c:v>
                </c:pt>
                <c:pt idx="52">
                  <c:v>14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15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15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15</c:v>
                </c:pt>
                <c:pt idx="72">
                  <c:v>15</c:v>
                </c:pt>
                <c:pt idx="73">
                  <c:v>15</c:v>
                </c:pt>
                <c:pt idx="74">
                  <c:v>15</c:v>
                </c:pt>
                <c:pt idx="75">
                  <c:v>15</c:v>
                </c:pt>
                <c:pt idx="76">
                  <c:v>15</c:v>
                </c:pt>
                <c:pt idx="77">
                  <c:v>15</c:v>
                </c:pt>
                <c:pt idx="78">
                  <c:v>15</c:v>
                </c:pt>
                <c:pt idx="79">
                  <c:v>15</c:v>
                </c:pt>
                <c:pt idx="80">
                  <c:v>15</c:v>
                </c:pt>
                <c:pt idx="81">
                  <c:v>15</c:v>
                </c:pt>
                <c:pt idx="82">
                  <c:v>15</c:v>
                </c:pt>
                <c:pt idx="83">
                  <c:v>15</c:v>
                </c:pt>
                <c:pt idx="84">
                  <c:v>15</c:v>
                </c:pt>
                <c:pt idx="85">
                  <c:v>15</c:v>
                </c:pt>
                <c:pt idx="86">
                  <c:v>15</c:v>
                </c:pt>
                <c:pt idx="87">
                  <c:v>15</c:v>
                </c:pt>
                <c:pt idx="88">
                  <c:v>15</c:v>
                </c:pt>
                <c:pt idx="89">
                  <c:v>15</c:v>
                </c:pt>
                <c:pt idx="90">
                  <c:v>15</c:v>
                </c:pt>
                <c:pt idx="91">
                  <c:v>15</c:v>
                </c:pt>
                <c:pt idx="92">
                  <c:v>15</c:v>
                </c:pt>
                <c:pt idx="93">
                  <c:v>15</c:v>
                </c:pt>
                <c:pt idx="94">
                  <c:v>15</c:v>
                </c:pt>
                <c:pt idx="95">
                  <c:v>15</c:v>
                </c:pt>
                <c:pt idx="96">
                  <c:v>15</c:v>
                </c:pt>
                <c:pt idx="97">
                  <c:v>15</c:v>
                </c:pt>
                <c:pt idx="98">
                  <c:v>15</c:v>
                </c:pt>
                <c:pt idx="99">
                  <c:v>15</c:v>
                </c:pt>
                <c:pt idx="100">
                  <c:v>15</c:v>
                </c:pt>
                <c:pt idx="101">
                  <c:v>15</c:v>
                </c:pt>
                <c:pt idx="102">
                  <c:v>15</c:v>
                </c:pt>
                <c:pt idx="103">
                  <c:v>15</c:v>
                </c:pt>
                <c:pt idx="104">
                  <c:v>15</c:v>
                </c:pt>
                <c:pt idx="105">
                  <c:v>16</c:v>
                </c:pt>
                <c:pt idx="106">
                  <c:v>16</c:v>
                </c:pt>
                <c:pt idx="107">
                  <c:v>16</c:v>
                </c:pt>
                <c:pt idx="108">
                  <c:v>16</c:v>
                </c:pt>
                <c:pt idx="109">
                  <c:v>16</c:v>
                </c:pt>
                <c:pt idx="110">
                  <c:v>16</c:v>
                </c:pt>
                <c:pt idx="111">
                  <c:v>16</c:v>
                </c:pt>
                <c:pt idx="112">
                  <c:v>16</c:v>
                </c:pt>
                <c:pt idx="113">
                  <c:v>17</c:v>
                </c:pt>
                <c:pt idx="114">
                  <c:v>17</c:v>
                </c:pt>
                <c:pt idx="115">
                  <c:v>17</c:v>
                </c:pt>
                <c:pt idx="116">
                  <c:v>17</c:v>
                </c:pt>
                <c:pt idx="117">
                  <c:v>17</c:v>
                </c:pt>
                <c:pt idx="118">
                  <c:v>17</c:v>
                </c:pt>
                <c:pt idx="119">
                  <c:v>15</c:v>
                </c:pt>
                <c:pt idx="120">
                  <c:v>15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15</c:v>
                </c:pt>
                <c:pt idx="126">
                  <c:v>15</c:v>
                </c:pt>
                <c:pt idx="127">
                  <c:v>15</c:v>
                </c:pt>
                <c:pt idx="128">
                  <c:v>15</c:v>
                </c:pt>
                <c:pt idx="129">
                  <c:v>15</c:v>
                </c:pt>
                <c:pt idx="130">
                  <c:v>15</c:v>
                </c:pt>
                <c:pt idx="131">
                  <c:v>15</c:v>
                </c:pt>
                <c:pt idx="132">
                  <c:v>15</c:v>
                </c:pt>
                <c:pt idx="133">
                  <c:v>15</c:v>
                </c:pt>
                <c:pt idx="134">
                  <c:v>15</c:v>
                </c:pt>
                <c:pt idx="135">
                  <c:v>15</c:v>
                </c:pt>
                <c:pt idx="136">
                  <c:v>15</c:v>
                </c:pt>
                <c:pt idx="137">
                  <c:v>15</c:v>
                </c:pt>
                <c:pt idx="138">
                  <c:v>15</c:v>
                </c:pt>
                <c:pt idx="139">
                  <c:v>15</c:v>
                </c:pt>
                <c:pt idx="140">
                  <c:v>15</c:v>
                </c:pt>
                <c:pt idx="141">
                  <c:v>14</c:v>
                </c:pt>
                <c:pt idx="142">
                  <c:v>14</c:v>
                </c:pt>
                <c:pt idx="143">
                  <c:v>14</c:v>
                </c:pt>
                <c:pt idx="144">
                  <c:v>15</c:v>
                </c:pt>
                <c:pt idx="145">
                  <c:v>15</c:v>
                </c:pt>
                <c:pt idx="146">
                  <c:v>15</c:v>
                </c:pt>
                <c:pt idx="147">
                  <c:v>15</c:v>
                </c:pt>
                <c:pt idx="148">
                  <c:v>15</c:v>
                </c:pt>
                <c:pt idx="149">
                  <c:v>15</c:v>
                </c:pt>
                <c:pt idx="150">
                  <c:v>15</c:v>
                </c:pt>
                <c:pt idx="151">
                  <c:v>15</c:v>
                </c:pt>
                <c:pt idx="152">
                  <c:v>15</c:v>
                </c:pt>
                <c:pt idx="153">
                  <c:v>15</c:v>
                </c:pt>
                <c:pt idx="154">
                  <c:v>15</c:v>
                </c:pt>
                <c:pt idx="155">
                  <c:v>15</c:v>
                </c:pt>
                <c:pt idx="156">
                  <c:v>15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15</c:v>
                </c:pt>
                <c:pt idx="168">
                  <c:v>15</c:v>
                </c:pt>
                <c:pt idx="169">
                  <c:v>15</c:v>
                </c:pt>
                <c:pt idx="170">
                  <c:v>15</c:v>
                </c:pt>
                <c:pt idx="171">
                  <c:v>15</c:v>
                </c:pt>
                <c:pt idx="172">
                  <c:v>15</c:v>
                </c:pt>
                <c:pt idx="173">
                  <c:v>15</c:v>
                </c:pt>
                <c:pt idx="174">
                  <c:v>15</c:v>
                </c:pt>
                <c:pt idx="175">
                  <c:v>15</c:v>
                </c:pt>
                <c:pt idx="176">
                  <c:v>15</c:v>
                </c:pt>
                <c:pt idx="177">
                  <c:v>15</c:v>
                </c:pt>
                <c:pt idx="178">
                  <c:v>15</c:v>
                </c:pt>
                <c:pt idx="179">
                  <c:v>15</c:v>
                </c:pt>
                <c:pt idx="180">
                  <c:v>15</c:v>
                </c:pt>
                <c:pt idx="181">
                  <c:v>15</c:v>
                </c:pt>
                <c:pt idx="182">
                  <c:v>15</c:v>
                </c:pt>
                <c:pt idx="183">
                  <c:v>15</c:v>
                </c:pt>
                <c:pt idx="184">
                  <c:v>15</c:v>
                </c:pt>
                <c:pt idx="185">
                  <c:v>15</c:v>
                </c:pt>
                <c:pt idx="186">
                  <c:v>15</c:v>
                </c:pt>
                <c:pt idx="187">
                  <c:v>15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15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17</c:v>
                </c:pt>
                <c:pt idx="212">
                  <c:v>17</c:v>
                </c:pt>
                <c:pt idx="213">
                  <c:v>17</c:v>
                </c:pt>
                <c:pt idx="214">
                  <c:v>17</c:v>
                </c:pt>
                <c:pt idx="215">
                  <c:v>17</c:v>
                </c:pt>
                <c:pt idx="216">
                  <c:v>17</c:v>
                </c:pt>
                <c:pt idx="217">
                  <c:v>17</c:v>
                </c:pt>
                <c:pt idx="218">
                  <c:v>17</c:v>
                </c:pt>
                <c:pt idx="219">
                  <c:v>17</c:v>
                </c:pt>
                <c:pt idx="220">
                  <c:v>17</c:v>
                </c:pt>
                <c:pt idx="221">
                  <c:v>17</c:v>
                </c:pt>
                <c:pt idx="222">
                  <c:v>17</c:v>
                </c:pt>
                <c:pt idx="223">
                  <c:v>17</c:v>
                </c:pt>
                <c:pt idx="224">
                  <c:v>17</c:v>
                </c:pt>
                <c:pt idx="225">
                  <c:v>17</c:v>
                </c:pt>
                <c:pt idx="226">
                  <c:v>17</c:v>
                </c:pt>
                <c:pt idx="227">
                  <c:v>17</c:v>
                </c:pt>
                <c:pt idx="228">
                  <c:v>17</c:v>
                </c:pt>
                <c:pt idx="229">
                  <c:v>17</c:v>
                </c:pt>
                <c:pt idx="230">
                  <c:v>17</c:v>
                </c:pt>
                <c:pt idx="231">
                  <c:v>17</c:v>
                </c:pt>
                <c:pt idx="232">
                  <c:v>17</c:v>
                </c:pt>
                <c:pt idx="233">
                  <c:v>17</c:v>
                </c:pt>
                <c:pt idx="234">
                  <c:v>17</c:v>
                </c:pt>
                <c:pt idx="235">
                  <c:v>17</c:v>
                </c:pt>
                <c:pt idx="236">
                  <c:v>17</c:v>
                </c:pt>
                <c:pt idx="237">
                  <c:v>17</c:v>
                </c:pt>
                <c:pt idx="238">
                  <c:v>17</c:v>
                </c:pt>
                <c:pt idx="239">
                  <c:v>17</c:v>
                </c:pt>
                <c:pt idx="240">
                  <c:v>17</c:v>
                </c:pt>
                <c:pt idx="241">
                  <c:v>17</c:v>
                </c:pt>
                <c:pt idx="242">
                  <c:v>17</c:v>
                </c:pt>
                <c:pt idx="243">
                  <c:v>17</c:v>
                </c:pt>
                <c:pt idx="244">
                  <c:v>17</c:v>
                </c:pt>
                <c:pt idx="245">
                  <c:v>17</c:v>
                </c:pt>
                <c:pt idx="246">
                  <c:v>17</c:v>
                </c:pt>
                <c:pt idx="247">
                  <c:v>17</c:v>
                </c:pt>
                <c:pt idx="248">
                  <c:v>17</c:v>
                </c:pt>
                <c:pt idx="249">
                  <c:v>17</c:v>
                </c:pt>
                <c:pt idx="250">
                  <c:v>17</c:v>
                </c:pt>
                <c:pt idx="251">
                  <c:v>17</c:v>
                </c:pt>
                <c:pt idx="252">
                  <c:v>17</c:v>
                </c:pt>
                <c:pt idx="253">
                  <c:v>17</c:v>
                </c:pt>
                <c:pt idx="254">
                  <c:v>17</c:v>
                </c:pt>
                <c:pt idx="255">
                  <c:v>17</c:v>
                </c:pt>
                <c:pt idx="256">
                  <c:v>17</c:v>
                </c:pt>
                <c:pt idx="257">
                  <c:v>17</c:v>
                </c:pt>
                <c:pt idx="258">
                  <c:v>17</c:v>
                </c:pt>
                <c:pt idx="259">
                  <c:v>17</c:v>
                </c:pt>
                <c:pt idx="260">
                  <c:v>17</c:v>
                </c:pt>
                <c:pt idx="261">
                  <c:v>17</c:v>
                </c:pt>
                <c:pt idx="262">
                  <c:v>17</c:v>
                </c:pt>
                <c:pt idx="263">
                  <c:v>17</c:v>
                </c:pt>
                <c:pt idx="264">
                  <c:v>17</c:v>
                </c:pt>
                <c:pt idx="265">
                  <c:v>17</c:v>
                </c:pt>
                <c:pt idx="266">
                  <c:v>17</c:v>
                </c:pt>
                <c:pt idx="267">
                  <c:v>17</c:v>
                </c:pt>
                <c:pt idx="268">
                  <c:v>17</c:v>
                </c:pt>
                <c:pt idx="269">
                  <c:v>17</c:v>
                </c:pt>
                <c:pt idx="270">
                  <c:v>17</c:v>
                </c:pt>
                <c:pt idx="271">
                  <c:v>17</c:v>
                </c:pt>
                <c:pt idx="272">
                  <c:v>17</c:v>
                </c:pt>
                <c:pt idx="273">
                  <c:v>17</c:v>
                </c:pt>
                <c:pt idx="274">
                  <c:v>17</c:v>
                </c:pt>
                <c:pt idx="275">
                  <c:v>17</c:v>
                </c:pt>
                <c:pt idx="276">
                  <c:v>17</c:v>
                </c:pt>
                <c:pt idx="277">
                  <c:v>17</c:v>
                </c:pt>
                <c:pt idx="278">
                  <c:v>17</c:v>
                </c:pt>
                <c:pt idx="279">
                  <c:v>17</c:v>
                </c:pt>
                <c:pt idx="280">
                  <c:v>17</c:v>
                </c:pt>
                <c:pt idx="281">
                  <c:v>17</c:v>
                </c:pt>
                <c:pt idx="282">
                  <c:v>17</c:v>
                </c:pt>
                <c:pt idx="283">
                  <c:v>17</c:v>
                </c:pt>
                <c:pt idx="284">
                  <c:v>15</c:v>
                </c:pt>
                <c:pt idx="285">
                  <c:v>15</c:v>
                </c:pt>
                <c:pt idx="286">
                  <c:v>17</c:v>
                </c:pt>
                <c:pt idx="287">
                  <c:v>17</c:v>
                </c:pt>
                <c:pt idx="288">
                  <c:v>17</c:v>
                </c:pt>
                <c:pt idx="289">
                  <c:v>17</c:v>
                </c:pt>
                <c:pt idx="290">
                  <c:v>17</c:v>
                </c:pt>
                <c:pt idx="291">
                  <c:v>17</c:v>
                </c:pt>
                <c:pt idx="292">
                  <c:v>17</c:v>
                </c:pt>
                <c:pt idx="293">
                  <c:v>17</c:v>
                </c:pt>
                <c:pt idx="294">
                  <c:v>17</c:v>
                </c:pt>
                <c:pt idx="295">
                  <c:v>17</c:v>
                </c:pt>
                <c:pt idx="296">
                  <c:v>17</c:v>
                </c:pt>
                <c:pt idx="297">
                  <c:v>17</c:v>
                </c:pt>
                <c:pt idx="298">
                  <c:v>17</c:v>
                </c:pt>
                <c:pt idx="299">
                  <c:v>17</c:v>
                </c:pt>
                <c:pt idx="300">
                  <c:v>17</c:v>
                </c:pt>
                <c:pt idx="301">
                  <c:v>17</c:v>
                </c:pt>
                <c:pt idx="302">
                  <c:v>17</c:v>
                </c:pt>
                <c:pt idx="303">
                  <c:v>17</c:v>
                </c:pt>
                <c:pt idx="304">
                  <c:v>17</c:v>
                </c:pt>
                <c:pt idx="305">
                  <c:v>17</c:v>
                </c:pt>
                <c:pt idx="306">
                  <c:v>17</c:v>
                </c:pt>
                <c:pt idx="307">
                  <c:v>17</c:v>
                </c:pt>
                <c:pt idx="308">
                  <c:v>17</c:v>
                </c:pt>
                <c:pt idx="309">
                  <c:v>17</c:v>
                </c:pt>
                <c:pt idx="310">
                  <c:v>18</c:v>
                </c:pt>
                <c:pt idx="311">
                  <c:v>18</c:v>
                </c:pt>
                <c:pt idx="312">
                  <c:v>18</c:v>
                </c:pt>
                <c:pt idx="313">
                  <c:v>18</c:v>
                </c:pt>
                <c:pt idx="314">
                  <c:v>17</c:v>
                </c:pt>
                <c:pt idx="315">
                  <c:v>17</c:v>
                </c:pt>
                <c:pt idx="316">
                  <c:v>17</c:v>
                </c:pt>
                <c:pt idx="317">
                  <c:v>17</c:v>
                </c:pt>
                <c:pt idx="318">
                  <c:v>17</c:v>
                </c:pt>
                <c:pt idx="319">
                  <c:v>17</c:v>
                </c:pt>
                <c:pt idx="320">
                  <c:v>17</c:v>
                </c:pt>
                <c:pt idx="321">
                  <c:v>17</c:v>
                </c:pt>
                <c:pt idx="322">
                  <c:v>17</c:v>
                </c:pt>
                <c:pt idx="323">
                  <c:v>17</c:v>
                </c:pt>
                <c:pt idx="324">
                  <c:v>17</c:v>
                </c:pt>
                <c:pt idx="325">
                  <c:v>17</c:v>
                </c:pt>
                <c:pt idx="326">
                  <c:v>17</c:v>
                </c:pt>
                <c:pt idx="327">
                  <c:v>17</c:v>
                </c:pt>
                <c:pt idx="328">
                  <c:v>17</c:v>
                </c:pt>
                <c:pt idx="329">
                  <c:v>17</c:v>
                </c:pt>
                <c:pt idx="330">
                  <c:v>17</c:v>
                </c:pt>
                <c:pt idx="331">
                  <c:v>17</c:v>
                </c:pt>
                <c:pt idx="332">
                  <c:v>17</c:v>
                </c:pt>
                <c:pt idx="333">
                  <c:v>17</c:v>
                </c:pt>
                <c:pt idx="334">
                  <c:v>17</c:v>
                </c:pt>
                <c:pt idx="335">
                  <c:v>17</c:v>
                </c:pt>
                <c:pt idx="336">
                  <c:v>17</c:v>
                </c:pt>
                <c:pt idx="337">
                  <c:v>17</c:v>
                </c:pt>
                <c:pt idx="338">
                  <c:v>17</c:v>
                </c:pt>
                <c:pt idx="339">
                  <c:v>17</c:v>
                </c:pt>
                <c:pt idx="340">
                  <c:v>17</c:v>
                </c:pt>
                <c:pt idx="341">
                  <c:v>17</c:v>
                </c:pt>
                <c:pt idx="342">
                  <c:v>17</c:v>
                </c:pt>
                <c:pt idx="343">
                  <c:v>17</c:v>
                </c:pt>
                <c:pt idx="344">
                  <c:v>17</c:v>
                </c:pt>
                <c:pt idx="345">
                  <c:v>17</c:v>
                </c:pt>
                <c:pt idx="346">
                  <c:v>17</c:v>
                </c:pt>
                <c:pt idx="347">
                  <c:v>17</c:v>
                </c:pt>
                <c:pt idx="348">
                  <c:v>17</c:v>
                </c:pt>
                <c:pt idx="349">
                  <c:v>17</c:v>
                </c:pt>
                <c:pt idx="350">
                  <c:v>15</c:v>
                </c:pt>
                <c:pt idx="351">
                  <c:v>15</c:v>
                </c:pt>
                <c:pt idx="352">
                  <c:v>15</c:v>
                </c:pt>
                <c:pt idx="353">
                  <c:v>15</c:v>
                </c:pt>
                <c:pt idx="354">
                  <c:v>15</c:v>
                </c:pt>
                <c:pt idx="355">
                  <c:v>15</c:v>
                </c:pt>
                <c:pt idx="356">
                  <c:v>15</c:v>
                </c:pt>
                <c:pt idx="357">
                  <c:v>17</c:v>
                </c:pt>
                <c:pt idx="358">
                  <c:v>17</c:v>
                </c:pt>
                <c:pt idx="359">
                  <c:v>17</c:v>
                </c:pt>
                <c:pt idx="360">
                  <c:v>17</c:v>
                </c:pt>
                <c:pt idx="361">
                  <c:v>17</c:v>
                </c:pt>
                <c:pt idx="362">
                  <c:v>17</c:v>
                </c:pt>
                <c:pt idx="363">
                  <c:v>17</c:v>
                </c:pt>
                <c:pt idx="364">
                  <c:v>17</c:v>
                </c:pt>
                <c:pt idx="365">
                  <c:v>17</c:v>
                </c:pt>
                <c:pt idx="366">
                  <c:v>17</c:v>
                </c:pt>
                <c:pt idx="367">
                  <c:v>17</c:v>
                </c:pt>
                <c:pt idx="368">
                  <c:v>17</c:v>
                </c:pt>
                <c:pt idx="369">
                  <c:v>17</c:v>
                </c:pt>
                <c:pt idx="370">
                  <c:v>17</c:v>
                </c:pt>
                <c:pt idx="371">
                  <c:v>17</c:v>
                </c:pt>
                <c:pt idx="372">
                  <c:v>17</c:v>
                </c:pt>
                <c:pt idx="373">
                  <c:v>17</c:v>
                </c:pt>
                <c:pt idx="374">
                  <c:v>17</c:v>
                </c:pt>
                <c:pt idx="375">
                  <c:v>15</c:v>
                </c:pt>
                <c:pt idx="376">
                  <c:v>15</c:v>
                </c:pt>
                <c:pt idx="377">
                  <c:v>15</c:v>
                </c:pt>
                <c:pt idx="378">
                  <c:v>17</c:v>
                </c:pt>
                <c:pt idx="379">
                  <c:v>17</c:v>
                </c:pt>
                <c:pt idx="380">
                  <c:v>17</c:v>
                </c:pt>
                <c:pt idx="381">
                  <c:v>17</c:v>
                </c:pt>
                <c:pt idx="382">
                  <c:v>17</c:v>
                </c:pt>
                <c:pt idx="383">
                  <c:v>17</c:v>
                </c:pt>
                <c:pt idx="384">
                  <c:v>17</c:v>
                </c:pt>
                <c:pt idx="385">
                  <c:v>17</c:v>
                </c:pt>
                <c:pt idx="386">
                  <c:v>17</c:v>
                </c:pt>
                <c:pt idx="387">
                  <c:v>17</c:v>
                </c:pt>
                <c:pt idx="388">
                  <c:v>17</c:v>
                </c:pt>
                <c:pt idx="389">
                  <c:v>17</c:v>
                </c:pt>
                <c:pt idx="390">
                  <c:v>17</c:v>
                </c:pt>
                <c:pt idx="391">
                  <c:v>17</c:v>
                </c:pt>
                <c:pt idx="392">
                  <c:v>17</c:v>
                </c:pt>
                <c:pt idx="393">
                  <c:v>17</c:v>
                </c:pt>
                <c:pt idx="394">
                  <c:v>17</c:v>
                </c:pt>
                <c:pt idx="395">
                  <c:v>17</c:v>
                </c:pt>
                <c:pt idx="396">
                  <c:v>17</c:v>
                </c:pt>
                <c:pt idx="397">
                  <c:v>17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17</c:v>
                </c:pt>
                <c:pt idx="403">
                  <c:v>15</c:v>
                </c:pt>
                <c:pt idx="404">
                  <c:v>15</c:v>
                </c:pt>
                <c:pt idx="405">
                  <c:v>15</c:v>
                </c:pt>
                <c:pt idx="406">
                  <c:v>15</c:v>
                </c:pt>
                <c:pt idx="407">
                  <c:v>15</c:v>
                </c:pt>
                <c:pt idx="408">
                  <c:v>15</c:v>
                </c:pt>
                <c:pt idx="409">
                  <c:v>15</c:v>
                </c:pt>
                <c:pt idx="410">
                  <c:v>15</c:v>
                </c:pt>
                <c:pt idx="411">
                  <c:v>13</c:v>
                </c:pt>
                <c:pt idx="412">
                  <c:v>13</c:v>
                </c:pt>
                <c:pt idx="413">
                  <c:v>15</c:v>
                </c:pt>
                <c:pt idx="414">
                  <c:v>15</c:v>
                </c:pt>
                <c:pt idx="415">
                  <c:v>13</c:v>
                </c:pt>
                <c:pt idx="416">
                  <c:v>13</c:v>
                </c:pt>
                <c:pt idx="417">
                  <c:v>13</c:v>
                </c:pt>
                <c:pt idx="418">
                  <c:v>15</c:v>
                </c:pt>
                <c:pt idx="419">
                  <c:v>15</c:v>
                </c:pt>
                <c:pt idx="420">
                  <c:v>15</c:v>
                </c:pt>
                <c:pt idx="421">
                  <c:v>15</c:v>
                </c:pt>
                <c:pt idx="422">
                  <c:v>13</c:v>
                </c:pt>
                <c:pt idx="423">
                  <c:v>13</c:v>
                </c:pt>
                <c:pt idx="424">
                  <c:v>13</c:v>
                </c:pt>
                <c:pt idx="425">
                  <c:v>13</c:v>
                </c:pt>
                <c:pt idx="426">
                  <c:v>13</c:v>
                </c:pt>
                <c:pt idx="427">
                  <c:v>13</c:v>
                </c:pt>
                <c:pt idx="428">
                  <c:v>13</c:v>
                </c:pt>
                <c:pt idx="429">
                  <c:v>15</c:v>
                </c:pt>
                <c:pt idx="430">
                  <c:v>15</c:v>
                </c:pt>
                <c:pt idx="431">
                  <c:v>13</c:v>
                </c:pt>
                <c:pt idx="432">
                  <c:v>13</c:v>
                </c:pt>
                <c:pt idx="433">
                  <c:v>15</c:v>
                </c:pt>
                <c:pt idx="434">
                  <c:v>15</c:v>
                </c:pt>
                <c:pt idx="435">
                  <c:v>13</c:v>
                </c:pt>
                <c:pt idx="436">
                  <c:v>15</c:v>
                </c:pt>
                <c:pt idx="437">
                  <c:v>15</c:v>
                </c:pt>
                <c:pt idx="438">
                  <c:v>13</c:v>
                </c:pt>
                <c:pt idx="439">
                  <c:v>13</c:v>
                </c:pt>
                <c:pt idx="440">
                  <c:v>13</c:v>
                </c:pt>
                <c:pt idx="441">
                  <c:v>13</c:v>
                </c:pt>
                <c:pt idx="442">
                  <c:v>13</c:v>
                </c:pt>
                <c:pt idx="443">
                  <c:v>13</c:v>
                </c:pt>
                <c:pt idx="444">
                  <c:v>13</c:v>
                </c:pt>
                <c:pt idx="445">
                  <c:v>13</c:v>
                </c:pt>
                <c:pt idx="446">
                  <c:v>13</c:v>
                </c:pt>
                <c:pt idx="447">
                  <c:v>13</c:v>
                </c:pt>
                <c:pt idx="448">
                  <c:v>13</c:v>
                </c:pt>
                <c:pt idx="449">
                  <c:v>12</c:v>
                </c:pt>
                <c:pt idx="450">
                  <c:v>12</c:v>
                </c:pt>
                <c:pt idx="451">
                  <c:v>12</c:v>
                </c:pt>
                <c:pt idx="452">
                  <c:v>12</c:v>
                </c:pt>
                <c:pt idx="453">
                  <c:v>12</c:v>
                </c:pt>
                <c:pt idx="454">
                  <c:v>12</c:v>
                </c:pt>
                <c:pt idx="455">
                  <c:v>12</c:v>
                </c:pt>
                <c:pt idx="456">
                  <c:v>12</c:v>
                </c:pt>
                <c:pt idx="457">
                  <c:v>12</c:v>
                </c:pt>
                <c:pt idx="458">
                  <c:v>12</c:v>
                </c:pt>
                <c:pt idx="459">
                  <c:v>12</c:v>
                </c:pt>
                <c:pt idx="460">
                  <c:v>12</c:v>
                </c:pt>
                <c:pt idx="461">
                  <c:v>12</c:v>
                </c:pt>
                <c:pt idx="462">
                  <c:v>13</c:v>
                </c:pt>
                <c:pt idx="463">
                  <c:v>13</c:v>
                </c:pt>
                <c:pt idx="464">
                  <c:v>13</c:v>
                </c:pt>
                <c:pt idx="465">
                  <c:v>13</c:v>
                </c:pt>
                <c:pt idx="466">
                  <c:v>13</c:v>
                </c:pt>
                <c:pt idx="467">
                  <c:v>13</c:v>
                </c:pt>
                <c:pt idx="468">
                  <c:v>14</c:v>
                </c:pt>
                <c:pt idx="469">
                  <c:v>14</c:v>
                </c:pt>
                <c:pt idx="470">
                  <c:v>14</c:v>
                </c:pt>
                <c:pt idx="471">
                  <c:v>14</c:v>
                </c:pt>
                <c:pt idx="472">
                  <c:v>14</c:v>
                </c:pt>
                <c:pt idx="473">
                  <c:v>14</c:v>
                </c:pt>
                <c:pt idx="474">
                  <c:v>14</c:v>
                </c:pt>
                <c:pt idx="475">
                  <c:v>14</c:v>
                </c:pt>
                <c:pt idx="476">
                  <c:v>14</c:v>
                </c:pt>
                <c:pt idx="477">
                  <c:v>14</c:v>
                </c:pt>
                <c:pt idx="478">
                  <c:v>14</c:v>
                </c:pt>
                <c:pt idx="479">
                  <c:v>14</c:v>
                </c:pt>
                <c:pt idx="480">
                  <c:v>14</c:v>
                </c:pt>
                <c:pt idx="481">
                  <c:v>14</c:v>
                </c:pt>
                <c:pt idx="482">
                  <c:v>14</c:v>
                </c:pt>
                <c:pt idx="483">
                  <c:v>14</c:v>
                </c:pt>
                <c:pt idx="484">
                  <c:v>14</c:v>
                </c:pt>
                <c:pt idx="485">
                  <c:v>14</c:v>
                </c:pt>
                <c:pt idx="486">
                  <c:v>14</c:v>
                </c:pt>
                <c:pt idx="487">
                  <c:v>14</c:v>
                </c:pt>
                <c:pt idx="488">
                  <c:v>14</c:v>
                </c:pt>
                <c:pt idx="489">
                  <c:v>15</c:v>
                </c:pt>
                <c:pt idx="490">
                  <c:v>17</c:v>
                </c:pt>
                <c:pt idx="491">
                  <c:v>17</c:v>
                </c:pt>
                <c:pt idx="492">
                  <c:v>15</c:v>
                </c:pt>
                <c:pt idx="493">
                  <c:v>15</c:v>
                </c:pt>
                <c:pt idx="494">
                  <c:v>17</c:v>
                </c:pt>
                <c:pt idx="495">
                  <c:v>15</c:v>
                </c:pt>
                <c:pt idx="496">
                  <c:v>15</c:v>
                </c:pt>
                <c:pt idx="497">
                  <c:v>15</c:v>
                </c:pt>
                <c:pt idx="498">
                  <c:v>15</c:v>
                </c:pt>
                <c:pt idx="499">
                  <c:v>15</c:v>
                </c:pt>
                <c:pt idx="500">
                  <c:v>15</c:v>
                </c:pt>
                <c:pt idx="501">
                  <c:v>15</c:v>
                </c:pt>
                <c:pt idx="502">
                  <c:v>16</c:v>
                </c:pt>
                <c:pt idx="503">
                  <c:v>16</c:v>
                </c:pt>
                <c:pt idx="504">
                  <c:v>15</c:v>
                </c:pt>
                <c:pt idx="505">
                  <c:v>15</c:v>
                </c:pt>
                <c:pt idx="506">
                  <c:v>16</c:v>
                </c:pt>
                <c:pt idx="507">
                  <c:v>16</c:v>
                </c:pt>
                <c:pt idx="508">
                  <c:v>16</c:v>
                </c:pt>
                <c:pt idx="509">
                  <c:v>16</c:v>
                </c:pt>
                <c:pt idx="510">
                  <c:v>16</c:v>
                </c:pt>
                <c:pt idx="511">
                  <c:v>16</c:v>
                </c:pt>
                <c:pt idx="512">
                  <c:v>16</c:v>
                </c:pt>
                <c:pt idx="513">
                  <c:v>16</c:v>
                </c:pt>
                <c:pt idx="514">
                  <c:v>16</c:v>
                </c:pt>
                <c:pt idx="515">
                  <c:v>16</c:v>
                </c:pt>
                <c:pt idx="516">
                  <c:v>16</c:v>
                </c:pt>
                <c:pt idx="517">
                  <c:v>16</c:v>
                </c:pt>
                <c:pt idx="518">
                  <c:v>17</c:v>
                </c:pt>
                <c:pt idx="519">
                  <c:v>17</c:v>
                </c:pt>
                <c:pt idx="520">
                  <c:v>17</c:v>
                </c:pt>
                <c:pt idx="521">
                  <c:v>17</c:v>
                </c:pt>
                <c:pt idx="522">
                  <c:v>17</c:v>
                </c:pt>
                <c:pt idx="523">
                  <c:v>17</c:v>
                </c:pt>
                <c:pt idx="524">
                  <c:v>17</c:v>
                </c:pt>
                <c:pt idx="525">
                  <c:v>18</c:v>
                </c:pt>
                <c:pt idx="526">
                  <c:v>18</c:v>
                </c:pt>
                <c:pt idx="527">
                  <c:v>20</c:v>
                </c:pt>
                <c:pt idx="528">
                  <c:v>22</c:v>
                </c:pt>
                <c:pt idx="529">
                  <c:v>22</c:v>
                </c:pt>
                <c:pt idx="530">
                  <c:v>22</c:v>
                </c:pt>
                <c:pt idx="531">
                  <c:v>22</c:v>
                </c:pt>
                <c:pt idx="532">
                  <c:v>21</c:v>
                </c:pt>
                <c:pt idx="533">
                  <c:v>21</c:v>
                </c:pt>
                <c:pt idx="534">
                  <c:v>21</c:v>
                </c:pt>
                <c:pt idx="535">
                  <c:v>21</c:v>
                </c:pt>
                <c:pt idx="536">
                  <c:v>22</c:v>
                </c:pt>
                <c:pt idx="537">
                  <c:v>22</c:v>
                </c:pt>
                <c:pt idx="538">
                  <c:v>22</c:v>
                </c:pt>
                <c:pt idx="539">
                  <c:v>16</c:v>
                </c:pt>
                <c:pt idx="540">
                  <c:v>16</c:v>
                </c:pt>
                <c:pt idx="541">
                  <c:v>16</c:v>
                </c:pt>
                <c:pt idx="542">
                  <c:v>16</c:v>
                </c:pt>
                <c:pt idx="543">
                  <c:v>18</c:v>
                </c:pt>
                <c:pt idx="544">
                  <c:v>18</c:v>
                </c:pt>
                <c:pt idx="545">
                  <c:v>18</c:v>
                </c:pt>
                <c:pt idx="546">
                  <c:v>18</c:v>
                </c:pt>
                <c:pt idx="547">
                  <c:v>18</c:v>
                </c:pt>
                <c:pt idx="548">
                  <c:v>18</c:v>
                </c:pt>
                <c:pt idx="549">
                  <c:v>18</c:v>
                </c:pt>
                <c:pt idx="550">
                  <c:v>18</c:v>
                </c:pt>
                <c:pt idx="551">
                  <c:v>17</c:v>
                </c:pt>
                <c:pt idx="552">
                  <c:v>17</c:v>
                </c:pt>
                <c:pt idx="553">
                  <c:v>17</c:v>
                </c:pt>
                <c:pt idx="554">
                  <c:v>17</c:v>
                </c:pt>
                <c:pt idx="555">
                  <c:v>17</c:v>
                </c:pt>
                <c:pt idx="556">
                  <c:v>18</c:v>
                </c:pt>
                <c:pt idx="557">
                  <c:v>18</c:v>
                </c:pt>
                <c:pt idx="558">
                  <c:v>18</c:v>
                </c:pt>
                <c:pt idx="559">
                  <c:v>19</c:v>
                </c:pt>
                <c:pt idx="560">
                  <c:v>19</c:v>
                </c:pt>
                <c:pt idx="561">
                  <c:v>19</c:v>
                </c:pt>
                <c:pt idx="562">
                  <c:v>18</c:v>
                </c:pt>
                <c:pt idx="563">
                  <c:v>19</c:v>
                </c:pt>
                <c:pt idx="564">
                  <c:v>19</c:v>
                </c:pt>
                <c:pt idx="565">
                  <c:v>20</c:v>
                </c:pt>
                <c:pt idx="566">
                  <c:v>19</c:v>
                </c:pt>
                <c:pt idx="567">
                  <c:v>17</c:v>
                </c:pt>
                <c:pt idx="568">
                  <c:v>17</c:v>
                </c:pt>
                <c:pt idx="569">
                  <c:v>17</c:v>
                </c:pt>
                <c:pt idx="570">
                  <c:v>18</c:v>
                </c:pt>
                <c:pt idx="571">
                  <c:v>18</c:v>
                </c:pt>
                <c:pt idx="572">
                  <c:v>18</c:v>
                </c:pt>
                <c:pt idx="573">
                  <c:v>18</c:v>
                </c:pt>
                <c:pt idx="574">
                  <c:v>18</c:v>
                </c:pt>
                <c:pt idx="575">
                  <c:v>18</c:v>
                </c:pt>
                <c:pt idx="576">
                  <c:v>18</c:v>
                </c:pt>
                <c:pt idx="577">
                  <c:v>18</c:v>
                </c:pt>
                <c:pt idx="578">
                  <c:v>18</c:v>
                </c:pt>
                <c:pt idx="579">
                  <c:v>18</c:v>
                </c:pt>
                <c:pt idx="580">
                  <c:v>20</c:v>
                </c:pt>
                <c:pt idx="581">
                  <c:v>20</c:v>
                </c:pt>
                <c:pt idx="582">
                  <c:v>20</c:v>
                </c:pt>
                <c:pt idx="583">
                  <c:v>20</c:v>
                </c:pt>
                <c:pt idx="584">
                  <c:v>20</c:v>
                </c:pt>
                <c:pt idx="585">
                  <c:v>20</c:v>
                </c:pt>
                <c:pt idx="586">
                  <c:v>20</c:v>
                </c:pt>
                <c:pt idx="587">
                  <c:v>20</c:v>
                </c:pt>
                <c:pt idx="588">
                  <c:v>20</c:v>
                </c:pt>
                <c:pt idx="589">
                  <c:v>20</c:v>
                </c:pt>
                <c:pt idx="590">
                  <c:v>20</c:v>
                </c:pt>
                <c:pt idx="591">
                  <c:v>20</c:v>
                </c:pt>
                <c:pt idx="592">
                  <c:v>20</c:v>
                </c:pt>
                <c:pt idx="593">
                  <c:v>20</c:v>
                </c:pt>
                <c:pt idx="594">
                  <c:v>19</c:v>
                </c:pt>
                <c:pt idx="595">
                  <c:v>21</c:v>
                </c:pt>
                <c:pt idx="596">
                  <c:v>21</c:v>
                </c:pt>
                <c:pt idx="597">
                  <c:v>21</c:v>
                </c:pt>
                <c:pt idx="598">
                  <c:v>21</c:v>
                </c:pt>
                <c:pt idx="599">
                  <c:v>21</c:v>
                </c:pt>
                <c:pt idx="600">
                  <c:v>20</c:v>
                </c:pt>
                <c:pt idx="601">
                  <c:v>21</c:v>
                </c:pt>
                <c:pt idx="602">
                  <c:v>21</c:v>
                </c:pt>
                <c:pt idx="603">
                  <c:v>21</c:v>
                </c:pt>
                <c:pt idx="604">
                  <c:v>21</c:v>
                </c:pt>
                <c:pt idx="605">
                  <c:v>22</c:v>
                </c:pt>
                <c:pt idx="606">
                  <c:v>22</c:v>
                </c:pt>
                <c:pt idx="607">
                  <c:v>23</c:v>
                </c:pt>
                <c:pt idx="608">
                  <c:v>23</c:v>
                </c:pt>
                <c:pt idx="609">
                  <c:v>24</c:v>
                </c:pt>
                <c:pt idx="610">
                  <c:v>24</c:v>
                </c:pt>
                <c:pt idx="611">
                  <c:v>24</c:v>
                </c:pt>
                <c:pt idx="612">
                  <c:v>24</c:v>
                </c:pt>
                <c:pt idx="613">
                  <c:v>24</c:v>
                </c:pt>
                <c:pt idx="614">
                  <c:v>24</c:v>
                </c:pt>
                <c:pt idx="615">
                  <c:v>25</c:v>
                </c:pt>
                <c:pt idx="616">
                  <c:v>25</c:v>
                </c:pt>
                <c:pt idx="617">
                  <c:v>25</c:v>
                </c:pt>
                <c:pt idx="618">
                  <c:v>25</c:v>
                </c:pt>
                <c:pt idx="619">
                  <c:v>26</c:v>
                </c:pt>
                <c:pt idx="620">
                  <c:v>26</c:v>
                </c:pt>
                <c:pt idx="621">
                  <c:v>26</c:v>
                </c:pt>
                <c:pt idx="622">
                  <c:v>26</c:v>
                </c:pt>
                <c:pt idx="623">
                  <c:v>24</c:v>
                </c:pt>
                <c:pt idx="624">
                  <c:v>24</c:v>
                </c:pt>
                <c:pt idx="625">
                  <c:v>24</c:v>
                </c:pt>
                <c:pt idx="626">
                  <c:v>24</c:v>
                </c:pt>
                <c:pt idx="627">
                  <c:v>24</c:v>
                </c:pt>
                <c:pt idx="628">
                  <c:v>25</c:v>
                </c:pt>
                <c:pt idx="629">
                  <c:v>25</c:v>
                </c:pt>
                <c:pt idx="630">
                  <c:v>25</c:v>
                </c:pt>
                <c:pt idx="631">
                  <c:v>25</c:v>
                </c:pt>
                <c:pt idx="632">
                  <c:v>25</c:v>
                </c:pt>
                <c:pt idx="633">
                  <c:v>25</c:v>
                </c:pt>
                <c:pt idx="634">
                  <c:v>26</c:v>
                </c:pt>
                <c:pt idx="635">
                  <c:v>26</c:v>
                </c:pt>
                <c:pt idx="636">
                  <c:v>27</c:v>
                </c:pt>
                <c:pt idx="637">
                  <c:v>29</c:v>
                </c:pt>
                <c:pt idx="638">
                  <c:v>29</c:v>
                </c:pt>
                <c:pt idx="639">
                  <c:v>31</c:v>
                </c:pt>
                <c:pt idx="640">
                  <c:v>32</c:v>
                </c:pt>
                <c:pt idx="641">
                  <c:v>32</c:v>
                </c:pt>
                <c:pt idx="642">
                  <c:v>32</c:v>
                </c:pt>
                <c:pt idx="643">
                  <c:v>32</c:v>
                </c:pt>
                <c:pt idx="644">
                  <c:v>32</c:v>
                </c:pt>
                <c:pt idx="645">
                  <c:v>32</c:v>
                </c:pt>
                <c:pt idx="646">
                  <c:v>32</c:v>
                </c:pt>
                <c:pt idx="647">
                  <c:v>32</c:v>
                </c:pt>
                <c:pt idx="648">
                  <c:v>32</c:v>
                </c:pt>
                <c:pt idx="649">
                  <c:v>30</c:v>
                </c:pt>
                <c:pt idx="650">
                  <c:v>30</c:v>
                </c:pt>
                <c:pt idx="651">
                  <c:v>30</c:v>
                </c:pt>
                <c:pt idx="652">
                  <c:v>30</c:v>
                </c:pt>
                <c:pt idx="653">
                  <c:v>30</c:v>
                </c:pt>
                <c:pt idx="654">
                  <c:v>30</c:v>
                </c:pt>
                <c:pt idx="655">
                  <c:v>30</c:v>
                </c:pt>
                <c:pt idx="656">
                  <c:v>30</c:v>
                </c:pt>
                <c:pt idx="657">
                  <c:v>30</c:v>
                </c:pt>
                <c:pt idx="658">
                  <c:v>32</c:v>
                </c:pt>
                <c:pt idx="659">
                  <c:v>30</c:v>
                </c:pt>
                <c:pt idx="660">
                  <c:v>32</c:v>
                </c:pt>
                <c:pt idx="661">
                  <c:v>32</c:v>
                </c:pt>
                <c:pt idx="662">
                  <c:v>30</c:v>
                </c:pt>
                <c:pt idx="663">
                  <c:v>30</c:v>
                </c:pt>
                <c:pt idx="664">
                  <c:v>30</c:v>
                </c:pt>
                <c:pt idx="665">
                  <c:v>30</c:v>
                </c:pt>
                <c:pt idx="666">
                  <c:v>30</c:v>
                </c:pt>
                <c:pt idx="667">
                  <c:v>30</c:v>
                </c:pt>
                <c:pt idx="668">
                  <c:v>30</c:v>
                </c:pt>
                <c:pt idx="669">
                  <c:v>31</c:v>
                </c:pt>
                <c:pt idx="670">
                  <c:v>30</c:v>
                </c:pt>
                <c:pt idx="671">
                  <c:v>29</c:v>
                </c:pt>
                <c:pt idx="672">
                  <c:v>30</c:v>
                </c:pt>
                <c:pt idx="673">
                  <c:v>31</c:v>
                </c:pt>
                <c:pt idx="674">
                  <c:v>31</c:v>
                </c:pt>
                <c:pt idx="675">
                  <c:v>31</c:v>
                </c:pt>
                <c:pt idx="676">
                  <c:v>29</c:v>
                </c:pt>
                <c:pt idx="677">
                  <c:v>28</c:v>
                </c:pt>
                <c:pt idx="678">
                  <c:v>28</c:v>
                </c:pt>
                <c:pt idx="679">
                  <c:v>27</c:v>
                </c:pt>
                <c:pt idx="680">
                  <c:v>27</c:v>
                </c:pt>
                <c:pt idx="681">
                  <c:v>26</c:v>
                </c:pt>
                <c:pt idx="682">
                  <c:v>26</c:v>
                </c:pt>
                <c:pt idx="683">
                  <c:v>25</c:v>
                </c:pt>
                <c:pt idx="684">
                  <c:v>25</c:v>
                </c:pt>
                <c:pt idx="685">
                  <c:v>23</c:v>
                </c:pt>
                <c:pt idx="686">
                  <c:v>23</c:v>
                </c:pt>
                <c:pt idx="687">
                  <c:v>22</c:v>
                </c:pt>
                <c:pt idx="688">
                  <c:v>22</c:v>
                </c:pt>
                <c:pt idx="689">
                  <c:v>21</c:v>
                </c:pt>
                <c:pt idx="690">
                  <c:v>21</c:v>
                </c:pt>
                <c:pt idx="691">
                  <c:v>22</c:v>
                </c:pt>
                <c:pt idx="692">
                  <c:v>20</c:v>
                </c:pt>
                <c:pt idx="693">
                  <c:v>20</c:v>
                </c:pt>
                <c:pt idx="694">
                  <c:v>21</c:v>
                </c:pt>
                <c:pt idx="695">
                  <c:v>20</c:v>
                </c:pt>
                <c:pt idx="696">
                  <c:v>20</c:v>
                </c:pt>
                <c:pt idx="697">
                  <c:v>21</c:v>
                </c:pt>
                <c:pt idx="698">
                  <c:v>23</c:v>
                </c:pt>
                <c:pt idx="699">
                  <c:v>27</c:v>
                </c:pt>
                <c:pt idx="700">
                  <c:v>25</c:v>
                </c:pt>
                <c:pt idx="701">
                  <c:v>26</c:v>
                </c:pt>
                <c:pt idx="702">
                  <c:v>26</c:v>
                </c:pt>
                <c:pt idx="703">
                  <c:v>26</c:v>
                </c:pt>
                <c:pt idx="704">
                  <c:v>26</c:v>
                </c:pt>
                <c:pt idx="705">
                  <c:v>26</c:v>
                </c:pt>
                <c:pt idx="706">
                  <c:v>26</c:v>
                </c:pt>
                <c:pt idx="707">
                  <c:v>26</c:v>
                </c:pt>
                <c:pt idx="708">
                  <c:v>26</c:v>
                </c:pt>
                <c:pt idx="709">
                  <c:v>25</c:v>
                </c:pt>
                <c:pt idx="710">
                  <c:v>25</c:v>
                </c:pt>
                <c:pt idx="711">
                  <c:v>25</c:v>
                </c:pt>
                <c:pt idx="712">
                  <c:v>26</c:v>
                </c:pt>
                <c:pt idx="713">
                  <c:v>27</c:v>
                </c:pt>
                <c:pt idx="714">
                  <c:v>26</c:v>
                </c:pt>
                <c:pt idx="715">
                  <c:v>26</c:v>
                </c:pt>
                <c:pt idx="716">
                  <c:v>26</c:v>
                </c:pt>
                <c:pt idx="717">
                  <c:v>26</c:v>
                </c:pt>
                <c:pt idx="718">
                  <c:v>26</c:v>
                </c:pt>
                <c:pt idx="719">
                  <c:v>26</c:v>
                </c:pt>
                <c:pt idx="720">
                  <c:v>26</c:v>
                </c:pt>
                <c:pt idx="721">
                  <c:v>24</c:v>
                </c:pt>
                <c:pt idx="722">
                  <c:v>23</c:v>
                </c:pt>
                <c:pt idx="723">
                  <c:v>21</c:v>
                </c:pt>
                <c:pt idx="724">
                  <c:v>20</c:v>
                </c:pt>
                <c:pt idx="725">
                  <c:v>18</c:v>
                </c:pt>
                <c:pt idx="726">
                  <c:v>20</c:v>
                </c:pt>
                <c:pt idx="727">
                  <c:v>18</c:v>
                </c:pt>
                <c:pt idx="728">
                  <c:v>16</c:v>
                </c:pt>
                <c:pt idx="729">
                  <c:v>16</c:v>
                </c:pt>
                <c:pt idx="730">
                  <c:v>16</c:v>
                </c:pt>
                <c:pt idx="731">
                  <c:v>16</c:v>
                </c:pt>
                <c:pt idx="732">
                  <c:v>16</c:v>
                </c:pt>
                <c:pt idx="733">
                  <c:v>15</c:v>
                </c:pt>
                <c:pt idx="734">
                  <c:v>14</c:v>
                </c:pt>
                <c:pt idx="735">
                  <c:v>13</c:v>
                </c:pt>
                <c:pt idx="736">
                  <c:v>13</c:v>
                </c:pt>
                <c:pt idx="737">
                  <c:v>14</c:v>
                </c:pt>
                <c:pt idx="738">
                  <c:v>13</c:v>
                </c:pt>
                <c:pt idx="739">
                  <c:v>13</c:v>
                </c:pt>
                <c:pt idx="740">
                  <c:v>15</c:v>
                </c:pt>
                <c:pt idx="741">
                  <c:v>15</c:v>
                </c:pt>
                <c:pt idx="742">
                  <c:v>13</c:v>
                </c:pt>
                <c:pt idx="743">
                  <c:v>11</c:v>
                </c:pt>
                <c:pt idx="744">
                  <c:v>11</c:v>
                </c:pt>
                <c:pt idx="745">
                  <c:v>12</c:v>
                </c:pt>
                <c:pt idx="746">
                  <c:v>8</c:v>
                </c:pt>
                <c:pt idx="747">
                  <c:v>8</c:v>
                </c:pt>
                <c:pt idx="748">
                  <c:v>6</c:v>
                </c:pt>
                <c:pt idx="749">
                  <c:v>8</c:v>
                </c:pt>
                <c:pt idx="750">
                  <c:v>9</c:v>
                </c:pt>
                <c:pt idx="751">
                  <c:v>8</c:v>
                </c:pt>
                <c:pt idx="752">
                  <c:v>9</c:v>
                </c:pt>
                <c:pt idx="753">
                  <c:v>10</c:v>
                </c:pt>
                <c:pt idx="754">
                  <c:v>8</c:v>
                </c:pt>
                <c:pt idx="755">
                  <c:v>6</c:v>
                </c:pt>
                <c:pt idx="756">
                  <c:v>7</c:v>
                </c:pt>
                <c:pt idx="757">
                  <c:v>7</c:v>
                </c:pt>
                <c:pt idx="758">
                  <c:v>3</c:v>
                </c:pt>
                <c:pt idx="759">
                  <c:v>3</c:v>
                </c:pt>
                <c:pt idx="760">
                  <c:v>4</c:v>
                </c:pt>
                <c:pt idx="761">
                  <c:v>3</c:v>
                </c:pt>
                <c:pt idx="762">
                  <c:v>5</c:v>
                </c:pt>
                <c:pt idx="763">
                  <c:v>5</c:v>
                </c:pt>
                <c:pt idx="764">
                  <c:v>5</c:v>
                </c:pt>
                <c:pt idx="765">
                  <c:v>5</c:v>
                </c:pt>
                <c:pt idx="766">
                  <c:v>5</c:v>
                </c:pt>
                <c:pt idx="767">
                  <c:v>5</c:v>
                </c:pt>
                <c:pt idx="768">
                  <c:v>5</c:v>
                </c:pt>
                <c:pt idx="769">
                  <c:v>5</c:v>
                </c:pt>
                <c:pt idx="770">
                  <c:v>3</c:v>
                </c:pt>
                <c:pt idx="771">
                  <c:v>4</c:v>
                </c:pt>
                <c:pt idx="772">
                  <c:v>3</c:v>
                </c:pt>
                <c:pt idx="773">
                  <c:v>3</c:v>
                </c:pt>
                <c:pt idx="774">
                  <c:v>2</c:v>
                </c:pt>
                <c:pt idx="775">
                  <c:v>1</c:v>
                </c:pt>
                <c:pt idx="776">
                  <c:v>3</c:v>
                </c:pt>
                <c:pt idx="777">
                  <c:v>1</c:v>
                </c:pt>
                <c:pt idx="778">
                  <c:v>2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2</c:v>
                </c:pt>
                <c:pt idx="783">
                  <c:v>0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'Eclipse Pay'!$F$1</c:f>
              <c:strCache>
                <c:ptCount val="1"/>
                <c:pt idx="0">
                  <c:v>techsoft</c:v>
                </c:pt>
              </c:strCache>
            </c:strRef>
          </c:tx>
          <c:marker>
            <c:symbol val="none"/>
          </c:marker>
          <c:xVal>
            <c:numRef>
              <c:f>'Eclipse Pay'!$A$2:$A$785</c:f>
              <c:numCache>
                <c:formatCode>General</c:formatCode>
                <c:ptCount val="784"/>
                <c:pt idx="0">
                  <c:v>0</c:v>
                </c:pt>
                <c:pt idx="1">
                  <c:v>0.2</c:v>
                </c:pt>
                <c:pt idx="2">
                  <c:v>0.21666666666666601</c:v>
                </c:pt>
                <c:pt idx="3">
                  <c:v>0.3</c:v>
                </c:pt>
                <c:pt idx="4">
                  <c:v>0.54933333333333301</c:v>
                </c:pt>
                <c:pt idx="5">
                  <c:v>0.6</c:v>
                </c:pt>
                <c:pt idx="6">
                  <c:v>0.73333333333333295</c:v>
                </c:pt>
                <c:pt idx="7">
                  <c:v>0.8</c:v>
                </c:pt>
                <c:pt idx="8">
                  <c:v>0.89999999999999902</c:v>
                </c:pt>
                <c:pt idx="9">
                  <c:v>0.91666666666666596</c:v>
                </c:pt>
                <c:pt idx="10">
                  <c:v>1.05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1.3499999999999901</c:v>
                </c:pt>
                <c:pt idx="14">
                  <c:v>1.4</c:v>
                </c:pt>
                <c:pt idx="15">
                  <c:v>1.4666666666666599</c:v>
                </c:pt>
                <c:pt idx="16">
                  <c:v>1.5</c:v>
                </c:pt>
                <c:pt idx="17">
                  <c:v>1.6</c:v>
                </c:pt>
                <c:pt idx="18">
                  <c:v>1.7</c:v>
                </c:pt>
                <c:pt idx="19">
                  <c:v>1.7999999999999901</c:v>
                </c:pt>
                <c:pt idx="20">
                  <c:v>1.9</c:v>
                </c:pt>
                <c:pt idx="21">
                  <c:v>1.9226666666666601</c:v>
                </c:pt>
                <c:pt idx="22">
                  <c:v>1.95</c:v>
                </c:pt>
                <c:pt idx="23">
                  <c:v>2</c:v>
                </c:pt>
                <c:pt idx="24">
                  <c:v>2.1</c:v>
                </c:pt>
                <c:pt idx="25">
                  <c:v>2.1666666666666599</c:v>
                </c:pt>
                <c:pt idx="26">
                  <c:v>2.1973333333333298</c:v>
                </c:pt>
                <c:pt idx="27">
                  <c:v>2.19999999999999</c:v>
                </c:pt>
                <c:pt idx="28">
                  <c:v>2.25</c:v>
                </c:pt>
                <c:pt idx="29">
                  <c:v>2.2999999999999998</c:v>
                </c:pt>
                <c:pt idx="30">
                  <c:v>2.4</c:v>
                </c:pt>
                <c:pt idx="31">
                  <c:v>2.4</c:v>
                </c:pt>
                <c:pt idx="32">
                  <c:v>2.5</c:v>
                </c:pt>
                <c:pt idx="33">
                  <c:v>2.5666666666666602</c:v>
                </c:pt>
                <c:pt idx="34">
                  <c:v>2.69999999999999</c:v>
                </c:pt>
                <c:pt idx="35">
                  <c:v>2.7</c:v>
                </c:pt>
                <c:pt idx="36">
                  <c:v>2.8</c:v>
                </c:pt>
                <c:pt idx="37">
                  <c:v>2.9</c:v>
                </c:pt>
                <c:pt idx="38">
                  <c:v>3</c:v>
                </c:pt>
                <c:pt idx="39">
                  <c:v>3.1</c:v>
                </c:pt>
                <c:pt idx="40">
                  <c:v>3.2</c:v>
                </c:pt>
                <c:pt idx="41">
                  <c:v>3.3</c:v>
                </c:pt>
                <c:pt idx="42">
                  <c:v>3.3</c:v>
                </c:pt>
                <c:pt idx="43">
                  <c:v>3.4</c:v>
                </c:pt>
                <c:pt idx="44">
                  <c:v>3.45</c:v>
                </c:pt>
                <c:pt idx="45">
                  <c:v>3.5</c:v>
                </c:pt>
                <c:pt idx="46">
                  <c:v>3.5999999999999899</c:v>
                </c:pt>
                <c:pt idx="47">
                  <c:v>3.6</c:v>
                </c:pt>
                <c:pt idx="48">
                  <c:v>3.6666666666666599</c:v>
                </c:pt>
                <c:pt idx="49">
                  <c:v>3.68333333333333</c:v>
                </c:pt>
                <c:pt idx="50">
                  <c:v>3.7</c:v>
                </c:pt>
                <c:pt idx="51">
                  <c:v>3.75</c:v>
                </c:pt>
                <c:pt idx="52">
                  <c:v>3.8</c:v>
                </c:pt>
                <c:pt idx="53">
                  <c:v>3.9</c:v>
                </c:pt>
                <c:pt idx="54">
                  <c:v>3.9</c:v>
                </c:pt>
                <c:pt idx="55">
                  <c:v>4</c:v>
                </c:pt>
                <c:pt idx="56">
                  <c:v>4.05</c:v>
                </c:pt>
                <c:pt idx="57">
                  <c:v>4.0999999999999996</c:v>
                </c:pt>
                <c:pt idx="58">
                  <c:v>4.1999999999999904</c:v>
                </c:pt>
                <c:pt idx="59">
                  <c:v>4.2</c:v>
                </c:pt>
                <c:pt idx="60">
                  <c:v>4.2166666666666597</c:v>
                </c:pt>
                <c:pt idx="61">
                  <c:v>4.3</c:v>
                </c:pt>
                <c:pt idx="62">
                  <c:v>4.3333333333333304</c:v>
                </c:pt>
                <c:pt idx="63">
                  <c:v>4.3499999999999996</c:v>
                </c:pt>
                <c:pt idx="64">
                  <c:v>4.3946666666666596</c:v>
                </c:pt>
                <c:pt idx="65">
                  <c:v>4.4000000000000004</c:v>
                </c:pt>
                <c:pt idx="66">
                  <c:v>4.5</c:v>
                </c:pt>
                <c:pt idx="67">
                  <c:v>4.55</c:v>
                </c:pt>
                <c:pt idx="68">
                  <c:v>4.5833333333333304</c:v>
                </c:pt>
                <c:pt idx="69">
                  <c:v>4.5999999999999996</c:v>
                </c:pt>
                <c:pt idx="70">
                  <c:v>4.6500000000000004</c:v>
                </c:pt>
                <c:pt idx="71">
                  <c:v>4.6693333333333298</c:v>
                </c:pt>
                <c:pt idx="72">
                  <c:v>4.7666666666666604</c:v>
                </c:pt>
                <c:pt idx="73">
                  <c:v>4.8</c:v>
                </c:pt>
                <c:pt idx="74">
                  <c:v>4.9000000000000004</c:v>
                </c:pt>
                <c:pt idx="75">
                  <c:v>4.944</c:v>
                </c:pt>
                <c:pt idx="76">
                  <c:v>4.95</c:v>
                </c:pt>
                <c:pt idx="77">
                  <c:v>5.0999999999999996</c:v>
                </c:pt>
                <c:pt idx="78">
                  <c:v>5.2</c:v>
                </c:pt>
                <c:pt idx="79">
                  <c:v>5.25</c:v>
                </c:pt>
                <c:pt idx="80">
                  <c:v>5.3</c:v>
                </c:pt>
                <c:pt idx="81">
                  <c:v>5.3999999999999897</c:v>
                </c:pt>
                <c:pt idx="82">
                  <c:v>5.4</c:v>
                </c:pt>
                <c:pt idx="83">
                  <c:v>5.4933333333333296</c:v>
                </c:pt>
                <c:pt idx="84">
                  <c:v>5.5</c:v>
                </c:pt>
                <c:pt idx="85">
                  <c:v>5.6</c:v>
                </c:pt>
                <c:pt idx="86">
                  <c:v>5.6999999999999904</c:v>
                </c:pt>
                <c:pt idx="87">
                  <c:v>5.7679999999999998</c:v>
                </c:pt>
                <c:pt idx="88">
                  <c:v>5.8</c:v>
                </c:pt>
                <c:pt idx="89">
                  <c:v>6</c:v>
                </c:pt>
                <c:pt idx="90">
                  <c:v>6.0426666666666602</c:v>
                </c:pt>
                <c:pt idx="91">
                  <c:v>6.05</c:v>
                </c:pt>
                <c:pt idx="92">
                  <c:v>6.1</c:v>
                </c:pt>
                <c:pt idx="93">
                  <c:v>6.2</c:v>
                </c:pt>
                <c:pt idx="94">
                  <c:v>6.2333333333333298</c:v>
                </c:pt>
                <c:pt idx="95">
                  <c:v>6.3</c:v>
                </c:pt>
                <c:pt idx="96">
                  <c:v>6.3173333333333304</c:v>
                </c:pt>
                <c:pt idx="97">
                  <c:v>6.4166666666666599</c:v>
                </c:pt>
                <c:pt idx="98">
                  <c:v>6.5</c:v>
                </c:pt>
                <c:pt idx="99">
                  <c:v>6.6</c:v>
                </c:pt>
                <c:pt idx="100">
                  <c:v>6.6</c:v>
                </c:pt>
                <c:pt idx="101">
                  <c:v>6.7</c:v>
                </c:pt>
                <c:pt idx="102">
                  <c:v>6.7833333333333297</c:v>
                </c:pt>
                <c:pt idx="103">
                  <c:v>6.8</c:v>
                </c:pt>
                <c:pt idx="104">
                  <c:v>6.8999999999999897</c:v>
                </c:pt>
                <c:pt idx="105">
                  <c:v>6.93333333333333</c:v>
                </c:pt>
                <c:pt idx="106">
                  <c:v>6.9666666666666597</c:v>
                </c:pt>
                <c:pt idx="107">
                  <c:v>7</c:v>
                </c:pt>
                <c:pt idx="108">
                  <c:v>7.1</c:v>
                </c:pt>
                <c:pt idx="109">
                  <c:v>7.15</c:v>
                </c:pt>
                <c:pt idx="110">
                  <c:v>7.1999999999999904</c:v>
                </c:pt>
                <c:pt idx="111">
                  <c:v>7.2999999999999901</c:v>
                </c:pt>
                <c:pt idx="112">
                  <c:v>7.3333333333333304</c:v>
                </c:pt>
                <c:pt idx="113">
                  <c:v>7.36666666666666</c:v>
                </c:pt>
                <c:pt idx="114">
                  <c:v>7.5</c:v>
                </c:pt>
                <c:pt idx="115">
                  <c:v>7.5166666666666604</c:v>
                </c:pt>
                <c:pt idx="116">
                  <c:v>7.6</c:v>
                </c:pt>
                <c:pt idx="117">
                  <c:v>7.6999999999999904</c:v>
                </c:pt>
                <c:pt idx="118">
                  <c:v>7.7</c:v>
                </c:pt>
                <c:pt idx="119">
                  <c:v>7.8</c:v>
                </c:pt>
                <c:pt idx="120">
                  <c:v>7.8</c:v>
                </c:pt>
                <c:pt idx="121">
                  <c:v>7.8833333333333302</c:v>
                </c:pt>
                <c:pt idx="122">
                  <c:v>7.9</c:v>
                </c:pt>
                <c:pt idx="123">
                  <c:v>8.0666666666666593</c:v>
                </c:pt>
                <c:pt idx="124">
                  <c:v>8.1</c:v>
                </c:pt>
                <c:pt idx="125">
                  <c:v>8.25</c:v>
                </c:pt>
                <c:pt idx="126">
                  <c:v>8.3000000000000007</c:v>
                </c:pt>
                <c:pt idx="127">
                  <c:v>8.3999999999999897</c:v>
                </c:pt>
                <c:pt idx="128">
                  <c:v>8.43333333333333</c:v>
                </c:pt>
                <c:pt idx="129">
                  <c:v>8.4499999999999993</c:v>
                </c:pt>
                <c:pt idx="130">
                  <c:v>8.5</c:v>
                </c:pt>
                <c:pt idx="131">
                  <c:v>8.5146666666666597</c:v>
                </c:pt>
                <c:pt idx="132">
                  <c:v>8.6</c:v>
                </c:pt>
                <c:pt idx="133">
                  <c:v>8.61666666666666</c:v>
                </c:pt>
                <c:pt idx="134">
                  <c:v>8.6999999999999993</c:v>
                </c:pt>
                <c:pt idx="135">
                  <c:v>8.7893333333333299</c:v>
                </c:pt>
                <c:pt idx="136">
                  <c:v>8.8000000000000007</c:v>
                </c:pt>
                <c:pt idx="137">
                  <c:v>8.9</c:v>
                </c:pt>
                <c:pt idx="138">
                  <c:v>8.9833333333333307</c:v>
                </c:pt>
                <c:pt idx="139">
                  <c:v>9</c:v>
                </c:pt>
                <c:pt idx="140">
                  <c:v>9.0640000000000001</c:v>
                </c:pt>
                <c:pt idx="141">
                  <c:v>9.1</c:v>
                </c:pt>
                <c:pt idx="142">
                  <c:v>9.1666666666666607</c:v>
                </c:pt>
                <c:pt idx="143">
                  <c:v>9.1999999999999993</c:v>
                </c:pt>
                <c:pt idx="144">
                  <c:v>9.3166666666666593</c:v>
                </c:pt>
                <c:pt idx="145">
                  <c:v>9.3386666666666596</c:v>
                </c:pt>
                <c:pt idx="146">
                  <c:v>9.4</c:v>
                </c:pt>
                <c:pt idx="147">
                  <c:v>9.5</c:v>
                </c:pt>
                <c:pt idx="148">
                  <c:v>9.5333333333333297</c:v>
                </c:pt>
                <c:pt idx="149">
                  <c:v>9.6</c:v>
                </c:pt>
                <c:pt idx="150">
                  <c:v>9.6133333333333297</c:v>
                </c:pt>
                <c:pt idx="151">
                  <c:v>9.6999999999999993</c:v>
                </c:pt>
                <c:pt idx="152">
                  <c:v>9.7166666666666597</c:v>
                </c:pt>
                <c:pt idx="153">
                  <c:v>9.75</c:v>
                </c:pt>
                <c:pt idx="154">
                  <c:v>9.8000000000000007</c:v>
                </c:pt>
                <c:pt idx="155">
                  <c:v>9.8879999999999999</c:v>
                </c:pt>
                <c:pt idx="156">
                  <c:v>9.8999999999999897</c:v>
                </c:pt>
                <c:pt idx="157">
                  <c:v>10.1833333333333</c:v>
                </c:pt>
                <c:pt idx="158">
                  <c:v>10.199999999999999</c:v>
                </c:pt>
                <c:pt idx="159">
                  <c:v>10.299999999999899</c:v>
                </c:pt>
                <c:pt idx="160">
                  <c:v>10.6</c:v>
                </c:pt>
                <c:pt idx="161">
                  <c:v>10.633333333333301</c:v>
                </c:pt>
                <c:pt idx="162">
                  <c:v>10.7</c:v>
                </c:pt>
                <c:pt idx="163">
                  <c:v>10.712</c:v>
                </c:pt>
                <c:pt idx="164">
                  <c:v>10.8</c:v>
                </c:pt>
                <c:pt idx="165">
                  <c:v>10.9</c:v>
                </c:pt>
                <c:pt idx="166">
                  <c:v>10.986666666666601</c:v>
                </c:pt>
                <c:pt idx="167">
                  <c:v>11</c:v>
                </c:pt>
                <c:pt idx="168">
                  <c:v>11.1</c:v>
                </c:pt>
                <c:pt idx="169">
                  <c:v>11.1833333333333</c:v>
                </c:pt>
                <c:pt idx="170">
                  <c:v>11.261333333333299</c:v>
                </c:pt>
                <c:pt idx="171">
                  <c:v>11.3</c:v>
                </c:pt>
                <c:pt idx="172">
                  <c:v>11.3666666666666</c:v>
                </c:pt>
                <c:pt idx="173">
                  <c:v>11.55</c:v>
                </c:pt>
                <c:pt idx="174">
                  <c:v>11.6</c:v>
                </c:pt>
                <c:pt idx="175">
                  <c:v>11.7</c:v>
                </c:pt>
                <c:pt idx="176">
                  <c:v>11.799999999999899</c:v>
                </c:pt>
                <c:pt idx="177">
                  <c:v>12.1</c:v>
                </c:pt>
                <c:pt idx="178">
                  <c:v>12.2</c:v>
                </c:pt>
                <c:pt idx="179">
                  <c:v>12.283333333333299</c:v>
                </c:pt>
                <c:pt idx="180">
                  <c:v>12.36</c:v>
                </c:pt>
                <c:pt idx="181">
                  <c:v>12.4</c:v>
                </c:pt>
                <c:pt idx="182">
                  <c:v>12.466666666666599</c:v>
                </c:pt>
                <c:pt idx="183">
                  <c:v>12.5</c:v>
                </c:pt>
                <c:pt idx="184">
                  <c:v>12.6346666666666</c:v>
                </c:pt>
                <c:pt idx="185">
                  <c:v>12.8333333333333</c:v>
                </c:pt>
                <c:pt idx="186">
                  <c:v>12.909333333333301</c:v>
                </c:pt>
                <c:pt idx="187">
                  <c:v>13</c:v>
                </c:pt>
                <c:pt idx="188">
                  <c:v>13.0166666666666</c:v>
                </c:pt>
                <c:pt idx="189">
                  <c:v>13.0999999999999</c:v>
                </c:pt>
                <c:pt idx="190">
                  <c:v>13.183999999999999</c:v>
                </c:pt>
                <c:pt idx="191">
                  <c:v>13.2</c:v>
                </c:pt>
                <c:pt idx="192">
                  <c:v>13.2</c:v>
                </c:pt>
                <c:pt idx="193">
                  <c:v>13.216666666666599</c:v>
                </c:pt>
                <c:pt idx="194">
                  <c:v>13.3</c:v>
                </c:pt>
                <c:pt idx="195">
                  <c:v>13.383333333333301</c:v>
                </c:pt>
                <c:pt idx="196">
                  <c:v>13.4</c:v>
                </c:pt>
                <c:pt idx="197">
                  <c:v>13.4333333333333</c:v>
                </c:pt>
                <c:pt idx="198">
                  <c:v>13.4586666666666</c:v>
                </c:pt>
                <c:pt idx="199">
                  <c:v>13.5</c:v>
                </c:pt>
                <c:pt idx="200">
                  <c:v>13.566666666666601</c:v>
                </c:pt>
                <c:pt idx="201">
                  <c:v>13.7</c:v>
                </c:pt>
                <c:pt idx="202">
                  <c:v>13.733333333333301</c:v>
                </c:pt>
                <c:pt idx="203">
                  <c:v>13.75</c:v>
                </c:pt>
                <c:pt idx="204">
                  <c:v>13.799999999999899</c:v>
                </c:pt>
                <c:pt idx="205">
                  <c:v>13.9333333333333</c:v>
                </c:pt>
                <c:pt idx="206">
                  <c:v>14</c:v>
                </c:pt>
                <c:pt idx="207">
                  <c:v>14.1166666666666</c:v>
                </c:pt>
                <c:pt idx="208">
                  <c:v>14.3</c:v>
                </c:pt>
                <c:pt idx="209">
                  <c:v>14.5573333333333</c:v>
                </c:pt>
                <c:pt idx="210">
                  <c:v>14.6666666666666</c:v>
                </c:pt>
                <c:pt idx="211">
                  <c:v>14.733333333333301</c:v>
                </c:pt>
                <c:pt idx="212">
                  <c:v>14.832000000000001</c:v>
                </c:pt>
                <c:pt idx="213">
                  <c:v>14.85</c:v>
                </c:pt>
                <c:pt idx="214">
                  <c:v>14.95</c:v>
                </c:pt>
                <c:pt idx="215">
                  <c:v>15</c:v>
                </c:pt>
                <c:pt idx="216">
                  <c:v>15.033333333333299</c:v>
                </c:pt>
                <c:pt idx="217">
                  <c:v>15.1066666666666</c:v>
                </c:pt>
                <c:pt idx="218">
                  <c:v>15.1666666666666</c:v>
                </c:pt>
                <c:pt idx="219">
                  <c:v>15.216666666666599</c:v>
                </c:pt>
                <c:pt idx="220">
                  <c:v>15.299999999999899</c:v>
                </c:pt>
                <c:pt idx="221">
                  <c:v>15.383333333333301</c:v>
                </c:pt>
                <c:pt idx="222">
                  <c:v>15.399999999999901</c:v>
                </c:pt>
                <c:pt idx="223">
                  <c:v>15.5</c:v>
                </c:pt>
                <c:pt idx="224">
                  <c:v>15.5833333333333</c:v>
                </c:pt>
                <c:pt idx="225">
                  <c:v>15.6</c:v>
                </c:pt>
                <c:pt idx="226">
                  <c:v>15.7</c:v>
                </c:pt>
                <c:pt idx="227">
                  <c:v>15.7666666666666</c:v>
                </c:pt>
                <c:pt idx="228">
                  <c:v>15.816666666666601</c:v>
                </c:pt>
                <c:pt idx="229">
                  <c:v>15.899999999999901</c:v>
                </c:pt>
                <c:pt idx="230">
                  <c:v>15.9306666666666</c:v>
                </c:pt>
                <c:pt idx="231">
                  <c:v>16</c:v>
                </c:pt>
                <c:pt idx="232">
                  <c:v>16.033333333333299</c:v>
                </c:pt>
                <c:pt idx="233">
                  <c:v>16.25</c:v>
                </c:pt>
                <c:pt idx="234">
                  <c:v>16.466666666666601</c:v>
                </c:pt>
                <c:pt idx="235">
                  <c:v>16.5</c:v>
                </c:pt>
                <c:pt idx="236">
                  <c:v>16.600000000000001</c:v>
                </c:pt>
                <c:pt idx="237">
                  <c:v>16.683333333333302</c:v>
                </c:pt>
                <c:pt idx="238">
                  <c:v>16.7</c:v>
                </c:pt>
                <c:pt idx="239">
                  <c:v>16.754666666666601</c:v>
                </c:pt>
                <c:pt idx="240">
                  <c:v>16.8666666666666</c:v>
                </c:pt>
                <c:pt idx="241">
                  <c:v>16.899999999999999</c:v>
                </c:pt>
                <c:pt idx="242">
                  <c:v>17</c:v>
                </c:pt>
                <c:pt idx="243">
                  <c:v>17.100000000000001</c:v>
                </c:pt>
                <c:pt idx="244">
                  <c:v>17.1166666666666</c:v>
                </c:pt>
                <c:pt idx="245">
                  <c:v>17.2</c:v>
                </c:pt>
                <c:pt idx="246">
                  <c:v>17.233333333333299</c:v>
                </c:pt>
                <c:pt idx="247">
                  <c:v>17.3</c:v>
                </c:pt>
                <c:pt idx="248">
                  <c:v>17.303999999999998</c:v>
                </c:pt>
                <c:pt idx="249">
                  <c:v>17.399999999999999</c:v>
                </c:pt>
                <c:pt idx="250">
                  <c:v>17.5</c:v>
                </c:pt>
                <c:pt idx="251">
                  <c:v>17.578666666666599</c:v>
                </c:pt>
                <c:pt idx="252">
                  <c:v>17.599999999999898</c:v>
                </c:pt>
                <c:pt idx="253">
                  <c:v>17.600000000000001</c:v>
                </c:pt>
                <c:pt idx="254">
                  <c:v>17.7</c:v>
                </c:pt>
                <c:pt idx="255">
                  <c:v>17.766666666666602</c:v>
                </c:pt>
                <c:pt idx="256">
                  <c:v>17.783333333333299</c:v>
                </c:pt>
                <c:pt idx="257">
                  <c:v>17.8</c:v>
                </c:pt>
                <c:pt idx="258">
                  <c:v>17.8533333333333</c:v>
                </c:pt>
                <c:pt idx="259">
                  <c:v>17.899999999999999</c:v>
                </c:pt>
                <c:pt idx="260">
                  <c:v>17.966666666666601</c:v>
                </c:pt>
                <c:pt idx="261">
                  <c:v>17.983333333333299</c:v>
                </c:pt>
                <c:pt idx="262">
                  <c:v>18</c:v>
                </c:pt>
                <c:pt idx="263">
                  <c:v>18.100000000000001</c:v>
                </c:pt>
                <c:pt idx="264">
                  <c:v>18.128</c:v>
                </c:pt>
                <c:pt idx="265">
                  <c:v>18.149999999999999</c:v>
                </c:pt>
                <c:pt idx="266">
                  <c:v>18.2</c:v>
                </c:pt>
                <c:pt idx="267">
                  <c:v>18.299999999999901</c:v>
                </c:pt>
                <c:pt idx="268">
                  <c:v>18.3333333333333</c:v>
                </c:pt>
                <c:pt idx="269">
                  <c:v>18.399999999999999</c:v>
                </c:pt>
                <c:pt idx="270">
                  <c:v>18.402666666666601</c:v>
                </c:pt>
                <c:pt idx="271">
                  <c:v>18.516666666666602</c:v>
                </c:pt>
                <c:pt idx="272">
                  <c:v>18.600000000000001</c:v>
                </c:pt>
                <c:pt idx="273">
                  <c:v>18.677333333333301</c:v>
                </c:pt>
                <c:pt idx="274">
                  <c:v>18.7</c:v>
                </c:pt>
                <c:pt idx="275">
                  <c:v>18.8</c:v>
                </c:pt>
                <c:pt idx="276">
                  <c:v>18.883333333333301</c:v>
                </c:pt>
                <c:pt idx="277">
                  <c:v>18.899999999999999</c:v>
                </c:pt>
                <c:pt idx="278">
                  <c:v>18.951999999999899</c:v>
                </c:pt>
                <c:pt idx="279">
                  <c:v>19</c:v>
                </c:pt>
                <c:pt idx="280">
                  <c:v>19.099999999999898</c:v>
                </c:pt>
                <c:pt idx="281">
                  <c:v>19.2</c:v>
                </c:pt>
                <c:pt idx="282">
                  <c:v>19.226666666666599</c:v>
                </c:pt>
                <c:pt idx="283">
                  <c:v>19.25</c:v>
                </c:pt>
                <c:pt idx="284">
                  <c:v>19.283333333333299</c:v>
                </c:pt>
                <c:pt idx="285">
                  <c:v>19.433333333333302</c:v>
                </c:pt>
                <c:pt idx="286">
                  <c:v>19.5</c:v>
                </c:pt>
                <c:pt idx="287">
                  <c:v>19.501333333333299</c:v>
                </c:pt>
                <c:pt idx="288">
                  <c:v>19.600000000000001</c:v>
                </c:pt>
                <c:pt idx="289">
                  <c:v>19.6166666666666</c:v>
                </c:pt>
                <c:pt idx="290">
                  <c:v>19.7</c:v>
                </c:pt>
                <c:pt idx="291">
                  <c:v>19.716666666666601</c:v>
                </c:pt>
                <c:pt idx="292">
                  <c:v>19.776</c:v>
                </c:pt>
                <c:pt idx="293">
                  <c:v>19.799999999999901</c:v>
                </c:pt>
                <c:pt idx="294">
                  <c:v>19.8</c:v>
                </c:pt>
                <c:pt idx="295">
                  <c:v>19.899999999999999</c:v>
                </c:pt>
                <c:pt idx="296">
                  <c:v>19.933333333333302</c:v>
                </c:pt>
                <c:pt idx="297">
                  <c:v>19.983333333333299</c:v>
                </c:pt>
                <c:pt idx="298">
                  <c:v>20</c:v>
                </c:pt>
                <c:pt idx="299">
                  <c:v>20.050666666666601</c:v>
                </c:pt>
                <c:pt idx="300">
                  <c:v>20.100000000000001</c:v>
                </c:pt>
                <c:pt idx="301">
                  <c:v>20.1666666666666</c:v>
                </c:pt>
                <c:pt idx="302">
                  <c:v>20.2</c:v>
                </c:pt>
                <c:pt idx="303">
                  <c:v>20.3</c:v>
                </c:pt>
                <c:pt idx="304">
                  <c:v>20.325333333333301</c:v>
                </c:pt>
                <c:pt idx="305">
                  <c:v>20.399999999999999</c:v>
                </c:pt>
                <c:pt idx="306">
                  <c:v>20.5</c:v>
                </c:pt>
                <c:pt idx="307">
                  <c:v>20.533333333333299</c:v>
                </c:pt>
                <c:pt idx="308">
                  <c:v>20.599999999999898</c:v>
                </c:pt>
                <c:pt idx="309">
                  <c:v>20.7</c:v>
                </c:pt>
                <c:pt idx="310">
                  <c:v>20.8</c:v>
                </c:pt>
                <c:pt idx="311">
                  <c:v>20.874666666666599</c:v>
                </c:pt>
                <c:pt idx="312">
                  <c:v>20.9</c:v>
                </c:pt>
                <c:pt idx="313">
                  <c:v>21</c:v>
                </c:pt>
                <c:pt idx="314">
                  <c:v>21.016666666666602</c:v>
                </c:pt>
                <c:pt idx="315">
                  <c:v>21.1</c:v>
                </c:pt>
                <c:pt idx="316">
                  <c:v>21.149333333333299</c:v>
                </c:pt>
                <c:pt idx="317">
                  <c:v>21.233333333333299</c:v>
                </c:pt>
                <c:pt idx="318">
                  <c:v>21.266666666666602</c:v>
                </c:pt>
                <c:pt idx="319">
                  <c:v>21.299999999999901</c:v>
                </c:pt>
                <c:pt idx="320">
                  <c:v>21.423999999999999</c:v>
                </c:pt>
                <c:pt idx="321">
                  <c:v>21.45</c:v>
                </c:pt>
                <c:pt idx="322">
                  <c:v>21.5</c:v>
                </c:pt>
                <c:pt idx="323">
                  <c:v>21.6</c:v>
                </c:pt>
                <c:pt idx="324">
                  <c:v>21.633333333333301</c:v>
                </c:pt>
                <c:pt idx="325">
                  <c:v>21.6986666666666</c:v>
                </c:pt>
                <c:pt idx="326">
                  <c:v>21.7</c:v>
                </c:pt>
                <c:pt idx="327">
                  <c:v>21.8</c:v>
                </c:pt>
                <c:pt idx="328">
                  <c:v>21.816666666666599</c:v>
                </c:pt>
                <c:pt idx="329">
                  <c:v>21.883333333333301</c:v>
                </c:pt>
                <c:pt idx="330">
                  <c:v>21.9</c:v>
                </c:pt>
                <c:pt idx="331">
                  <c:v>21.973333333333301</c:v>
                </c:pt>
                <c:pt idx="332">
                  <c:v>22</c:v>
                </c:pt>
                <c:pt idx="333">
                  <c:v>22.099999999999898</c:v>
                </c:pt>
                <c:pt idx="334">
                  <c:v>22.183333333333302</c:v>
                </c:pt>
                <c:pt idx="335">
                  <c:v>22.2</c:v>
                </c:pt>
                <c:pt idx="336">
                  <c:v>22.3666666666666</c:v>
                </c:pt>
                <c:pt idx="337">
                  <c:v>22.5</c:v>
                </c:pt>
                <c:pt idx="338">
                  <c:v>22.549999999999901</c:v>
                </c:pt>
                <c:pt idx="339">
                  <c:v>22.6</c:v>
                </c:pt>
                <c:pt idx="340">
                  <c:v>22.733333333333299</c:v>
                </c:pt>
                <c:pt idx="341">
                  <c:v>22.797333333333299</c:v>
                </c:pt>
                <c:pt idx="342">
                  <c:v>22.799999999999901</c:v>
                </c:pt>
                <c:pt idx="343">
                  <c:v>22.9</c:v>
                </c:pt>
                <c:pt idx="344">
                  <c:v>23</c:v>
                </c:pt>
                <c:pt idx="345">
                  <c:v>23.071999999999999</c:v>
                </c:pt>
                <c:pt idx="346">
                  <c:v>23.1</c:v>
                </c:pt>
                <c:pt idx="347">
                  <c:v>23.183333333333302</c:v>
                </c:pt>
                <c:pt idx="348">
                  <c:v>23.2</c:v>
                </c:pt>
                <c:pt idx="349">
                  <c:v>23.3466666666666</c:v>
                </c:pt>
                <c:pt idx="350">
                  <c:v>23.4</c:v>
                </c:pt>
                <c:pt idx="351">
                  <c:v>23.466666666666601</c:v>
                </c:pt>
                <c:pt idx="352">
                  <c:v>23.599999999999898</c:v>
                </c:pt>
                <c:pt idx="353">
                  <c:v>23.8</c:v>
                </c:pt>
                <c:pt idx="354">
                  <c:v>23.8333333333333</c:v>
                </c:pt>
                <c:pt idx="355">
                  <c:v>23.896000000000001</c:v>
                </c:pt>
                <c:pt idx="356">
                  <c:v>24.016666666666602</c:v>
                </c:pt>
                <c:pt idx="357">
                  <c:v>24.05</c:v>
                </c:pt>
                <c:pt idx="358">
                  <c:v>24.266666666666602</c:v>
                </c:pt>
                <c:pt idx="359">
                  <c:v>24.445333333333298</c:v>
                </c:pt>
                <c:pt idx="360">
                  <c:v>24.483333333333299</c:v>
                </c:pt>
                <c:pt idx="361">
                  <c:v>24.7</c:v>
                </c:pt>
                <c:pt idx="362">
                  <c:v>24.72</c:v>
                </c:pt>
                <c:pt idx="363">
                  <c:v>24.75</c:v>
                </c:pt>
                <c:pt idx="364">
                  <c:v>24.9</c:v>
                </c:pt>
                <c:pt idx="365">
                  <c:v>24.9166666666666</c:v>
                </c:pt>
                <c:pt idx="366">
                  <c:v>24.933333333333302</c:v>
                </c:pt>
                <c:pt idx="367">
                  <c:v>25.1</c:v>
                </c:pt>
                <c:pt idx="368">
                  <c:v>25.1166666666666</c:v>
                </c:pt>
                <c:pt idx="369">
                  <c:v>25.349999999999898</c:v>
                </c:pt>
                <c:pt idx="370">
                  <c:v>25.483333333333299</c:v>
                </c:pt>
                <c:pt idx="371">
                  <c:v>25.5</c:v>
                </c:pt>
                <c:pt idx="372">
                  <c:v>25.566666666666599</c:v>
                </c:pt>
                <c:pt idx="373">
                  <c:v>25.6666666666666</c:v>
                </c:pt>
                <c:pt idx="374">
                  <c:v>25.7</c:v>
                </c:pt>
                <c:pt idx="375">
                  <c:v>25.783333333333299</c:v>
                </c:pt>
                <c:pt idx="376">
                  <c:v>25.85</c:v>
                </c:pt>
                <c:pt idx="377">
                  <c:v>25.9</c:v>
                </c:pt>
                <c:pt idx="378">
                  <c:v>26</c:v>
                </c:pt>
                <c:pt idx="379">
                  <c:v>26.033333333333299</c:v>
                </c:pt>
                <c:pt idx="380">
                  <c:v>26.1999999999999</c:v>
                </c:pt>
                <c:pt idx="381">
                  <c:v>26.367999999999999</c:v>
                </c:pt>
                <c:pt idx="382">
                  <c:v>26.4</c:v>
                </c:pt>
                <c:pt idx="383">
                  <c:v>26.65</c:v>
                </c:pt>
                <c:pt idx="384">
                  <c:v>26.766666666666602</c:v>
                </c:pt>
                <c:pt idx="385">
                  <c:v>26.8666666666666</c:v>
                </c:pt>
                <c:pt idx="386">
                  <c:v>26.9173333333333</c:v>
                </c:pt>
                <c:pt idx="387">
                  <c:v>26.95</c:v>
                </c:pt>
                <c:pt idx="388">
                  <c:v>27.0833333333333</c:v>
                </c:pt>
                <c:pt idx="389">
                  <c:v>27.3</c:v>
                </c:pt>
                <c:pt idx="390">
                  <c:v>28.015999999999998</c:v>
                </c:pt>
                <c:pt idx="391">
                  <c:v>28.233333333333299</c:v>
                </c:pt>
                <c:pt idx="392">
                  <c:v>28.383333333333301</c:v>
                </c:pt>
                <c:pt idx="393">
                  <c:v>28.6</c:v>
                </c:pt>
                <c:pt idx="394">
                  <c:v>28.816666666666599</c:v>
                </c:pt>
                <c:pt idx="395">
                  <c:v>28.84</c:v>
                </c:pt>
                <c:pt idx="396">
                  <c:v>28.966666666666601</c:v>
                </c:pt>
                <c:pt idx="397">
                  <c:v>29.033333333333299</c:v>
                </c:pt>
                <c:pt idx="398">
                  <c:v>29.114666666666601</c:v>
                </c:pt>
                <c:pt idx="399">
                  <c:v>29.25</c:v>
                </c:pt>
                <c:pt idx="400">
                  <c:v>29.3333333333333</c:v>
                </c:pt>
                <c:pt idx="401">
                  <c:v>29.389333333333301</c:v>
                </c:pt>
                <c:pt idx="402">
                  <c:v>29.466666666666601</c:v>
                </c:pt>
                <c:pt idx="403">
                  <c:v>29.683333333333302</c:v>
                </c:pt>
                <c:pt idx="404">
                  <c:v>29.7</c:v>
                </c:pt>
                <c:pt idx="405">
                  <c:v>29.883333333333301</c:v>
                </c:pt>
                <c:pt idx="406">
                  <c:v>30.066666666666599</c:v>
                </c:pt>
                <c:pt idx="407">
                  <c:v>30.25</c:v>
                </c:pt>
                <c:pt idx="408">
                  <c:v>30.3333333333333</c:v>
                </c:pt>
                <c:pt idx="409">
                  <c:v>30.488</c:v>
                </c:pt>
                <c:pt idx="410">
                  <c:v>30.7626666666666</c:v>
                </c:pt>
                <c:pt idx="411">
                  <c:v>30.766666666666602</c:v>
                </c:pt>
                <c:pt idx="412">
                  <c:v>30.799999999999901</c:v>
                </c:pt>
                <c:pt idx="413">
                  <c:v>30.983333333333299</c:v>
                </c:pt>
                <c:pt idx="414">
                  <c:v>31.1666666666666</c:v>
                </c:pt>
                <c:pt idx="415">
                  <c:v>31.2</c:v>
                </c:pt>
                <c:pt idx="416">
                  <c:v>31.311999999999902</c:v>
                </c:pt>
                <c:pt idx="417">
                  <c:v>31.586666666666599</c:v>
                </c:pt>
                <c:pt idx="418">
                  <c:v>31.85</c:v>
                </c:pt>
                <c:pt idx="419">
                  <c:v>31.861333333333299</c:v>
                </c:pt>
                <c:pt idx="420">
                  <c:v>32.066666666666599</c:v>
                </c:pt>
                <c:pt idx="421">
                  <c:v>32.266666666666602</c:v>
                </c:pt>
                <c:pt idx="422">
                  <c:v>32.283333333333303</c:v>
                </c:pt>
                <c:pt idx="423">
                  <c:v>32.4106666666666</c:v>
                </c:pt>
                <c:pt idx="424">
                  <c:v>32.633333333333297</c:v>
                </c:pt>
                <c:pt idx="425">
                  <c:v>32.933333333333302</c:v>
                </c:pt>
                <c:pt idx="426">
                  <c:v>33</c:v>
                </c:pt>
                <c:pt idx="427">
                  <c:v>33.366666666666603</c:v>
                </c:pt>
                <c:pt idx="428">
                  <c:v>33.5833333333333</c:v>
                </c:pt>
                <c:pt idx="429">
                  <c:v>34.016666666666602</c:v>
                </c:pt>
                <c:pt idx="430">
                  <c:v>34.1</c:v>
                </c:pt>
                <c:pt idx="431">
                  <c:v>34.233333333333299</c:v>
                </c:pt>
                <c:pt idx="432">
                  <c:v>34.466666666666598</c:v>
                </c:pt>
                <c:pt idx="433">
                  <c:v>34.6666666666666</c:v>
                </c:pt>
                <c:pt idx="434">
                  <c:v>34.8333333333333</c:v>
                </c:pt>
                <c:pt idx="435">
                  <c:v>34.883333333333297</c:v>
                </c:pt>
                <c:pt idx="436">
                  <c:v>35.1</c:v>
                </c:pt>
                <c:pt idx="437">
                  <c:v>35.157333333333298</c:v>
                </c:pt>
                <c:pt idx="438">
                  <c:v>35.316666666666599</c:v>
                </c:pt>
                <c:pt idx="439">
                  <c:v>35.432000000000002</c:v>
                </c:pt>
                <c:pt idx="440">
                  <c:v>35.566666666666599</c:v>
                </c:pt>
                <c:pt idx="441">
                  <c:v>35.706666666666599</c:v>
                </c:pt>
                <c:pt idx="442">
                  <c:v>35.933333333333302</c:v>
                </c:pt>
                <c:pt idx="443">
                  <c:v>35.966666666666598</c:v>
                </c:pt>
                <c:pt idx="444">
                  <c:v>36.183333333333302</c:v>
                </c:pt>
                <c:pt idx="445">
                  <c:v>36.299999999999997</c:v>
                </c:pt>
                <c:pt idx="446">
                  <c:v>36.6666666666666</c:v>
                </c:pt>
                <c:pt idx="447">
                  <c:v>37.033333333333303</c:v>
                </c:pt>
                <c:pt idx="448">
                  <c:v>37.049999999999997</c:v>
                </c:pt>
                <c:pt idx="449">
                  <c:v>37.266666666666602</c:v>
                </c:pt>
                <c:pt idx="450">
                  <c:v>37.4</c:v>
                </c:pt>
                <c:pt idx="451">
                  <c:v>37.6293333333333</c:v>
                </c:pt>
                <c:pt idx="452">
                  <c:v>37.699999999999903</c:v>
                </c:pt>
                <c:pt idx="453">
                  <c:v>37.766666666666602</c:v>
                </c:pt>
                <c:pt idx="454">
                  <c:v>37.903999999999897</c:v>
                </c:pt>
                <c:pt idx="455">
                  <c:v>38.133333333333297</c:v>
                </c:pt>
                <c:pt idx="456">
                  <c:v>38.178666666666601</c:v>
                </c:pt>
                <c:pt idx="457">
                  <c:v>38.453333333333298</c:v>
                </c:pt>
                <c:pt idx="458">
                  <c:v>38.728000000000002</c:v>
                </c:pt>
                <c:pt idx="459">
                  <c:v>38.783333333333303</c:v>
                </c:pt>
                <c:pt idx="460">
                  <c:v>38.866666666666603</c:v>
                </c:pt>
                <c:pt idx="461">
                  <c:v>39.002666666666599</c:v>
                </c:pt>
                <c:pt idx="462">
                  <c:v>39.216666666666598</c:v>
                </c:pt>
                <c:pt idx="463">
                  <c:v>39.277333333333303</c:v>
                </c:pt>
                <c:pt idx="464">
                  <c:v>39.433333333333302</c:v>
                </c:pt>
                <c:pt idx="465">
                  <c:v>39.552</c:v>
                </c:pt>
                <c:pt idx="466">
                  <c:v>39.65</c:v>
                </c:pt>
                <c:pt idx="467">
                  <c:v>39.826666666666597</c:v>
                </c:pt>
                <c:pt idx="468">
                  <c:v>40.0833333333333</c:v>
                </c:pt>
                <c:pt idx="469">
                  <c:v>40.101333333333301</c:v>
                </c:pt>
                <c:pt idx="470">
                  <c:v>40.299999999999997</c:v>
                </c:pt>
                <c:pt idx="471">
                  <c:v>40.375999999999998</c:v>
                </c:pt>
                <c:pt idx="472">
                  <c:v>40.516666666666602</c:v>
                </c:pt>
                <c:pt idx="473">
                  <c:v>40.650666666666602</c:v>
                </c:pt>
                <c:pt idx="474">
                  <c:v>40.733333333333299</c:v>
                </c:pt>
                <c:pt idx="475">
                  <c:v>40.949999999999903</c:v>
                </c:pt>
                <c:pt idx="476">
                  <c:v>41.1666666666666</c:v>
                </c:pt>
                <c:pt idx="477">
                  <c:v>41.2</c:v>
                </c:pt>
                <c:pt idx="478">
                  <c:v>41.383333333333297</c:v>
                </c:pt>
                <c:pt idx="479">
                  <c:v>41.4746666666666</c:v>
                </c:pt>
                <c:pt idx="480">
                  <c:v>41.749333333333297</c:v>
                </c:pt>
                <c:pt idx="481">
                  <c:v>41.816666666666599</c:v>
                </c:pt>
                <c:pt idx="482">
                  <c:v>42.024000000000001</c:v>
                </c:pt>
                <c:pt idx="483">
                  <c:v>42.033333333333303</c:v>
                </c:pt>
                <c:pt idx="484">
                  <c:v>42.1666666666666</c:v>
                </c:pt>
                <c:pt idx="485">
                  <c:v>42.25</c:v>
                </c:pt>
                <c:pt idx="486">
                  <c:v>42.298666666666598</c:v>
                </c:pt>
                <c:pt idx="487">
                  <c:v>42.466666666666598</c:v>
                </c:pt>
                <c:pt idx="488">
                  <c:v>42.683333333333302</c:v>
                </c:pt>
                <c:pt idx="489">
                  <c:v>42.9</c:v>
                </c:pt>
                <c:pt idx="490">
                  <c:v>43.55</c:v>
                </c:pt>
                <c:pt idx="491">
                  <c:v>43.671999999999997</c:v>
                </c:pt>
                <c:pt idx="492">
                  <c:v>43.766666666666602</c:v>
                </c:pt>
                <c:pt idx="493">
                  <c:v>43.946666666666601</c:v>
                </c:pt>
                <c:pt idx="494">
                  <c:v>43.983333333333299</c:v>
                </c:pt>
                <c:pt idx="495">
                  <c:v>44.199999999999903</c:v>
                </c:pt>
                <c:pt idx="496">
                  <c:v>44.221333333333298</c:v>
                </c:pt>
                <c:pt idx="497">
                  <c:v>44.4166666666666</c:v>
                </c:pt>
                <c:pt idx="498">
                  <c:v>44.496000000000002</c:v>
                </c:pt>
                <c:pt idx="499">
                  <c:v>44.633333333333297</c:v>
                </c:pt>
                <c:pt idx="500">
                  <c:v>45.32</c:v>
                </c:pt>
                <c:pt idx="501">
                  <c:v>45.5</c:v>
                </c:pt>
                <c:pt idx="502">
                  <c:v>45.716666666666598</c:v>
                </c:pt>
                <c:pt idx="503">
                  <c:v>45.869333333333302</c:v>
                </c:pt>
                <c:pt idx="504">
                  <c:v>45.933333333333302</c:v>
                </c:pt>
                <c:pt idx="505">
                  <c:v>46.143999999999998</c:v>
                </c:pt>
                <c:pt idx="506">
                  <c:v>46.15</c:v>
                </c:pt>
                <c:pt idx="507">
                  <c:v>46.5833333333333</c:v>
                </c:pt>
                <c:pt idx="508">
                  <c:v>46.6933333333333</c:v>
                </c:pt>
                <c:pt idx="509">
                  <c:v>46.8</c:v>
                </c:pt>
                <c:pt idx="510">
                  <c:v>46.968000000000004</c:v>
                </c:pt>
                <c:pt idx="511">
                  <c:v>47.792000000000002</c:v>
                </c:pt>
                <c:pt idx="512">
                  <c:v>48.066666666666599</c:v>
                </c:pt>
                <c:pt idx="513">
                  <c:v>48.616</c:v>
                </c:pt>
                <c:pt idx="514">
                  <c:v>48.890666666666597</c:v>
                </c:pt>
                <c:pt idx="515">
                  <c:v>49.44</c:v>
                </c:pt>
                <c:pt idx="516">
                  <c:v>49.714666666666602</c:v>
                </c:pt>
                <c:pt idx="517">
                  <c:v>49.8333333333333</c:v>
                </c:pt>
                <c:pt idx="518">
                  <c:v>50.05</c:v>
                </c:pt>
                <c:pt idx="519">
                  <c:v>50.483333333333299</c:v>
                </c:pt>
                <c:pt idx="520">
                  <c:v>50.5386666666666</c:v>
                </c:pt>
                <c:pt idx="521">
                  <c:v>51.088000000000001</c:v>
                </c:pt>
                <c:pt idx="522">
                  <c:v>51.362666666666598</c:v>
                </c:pt>
                <c:pt idx="523">
                  <c:v>51.637333333333302</c:v>
                </c:pt>
                <c:pt idx="524">
                  <c:v>51.911999999999999</c:v>
                </c:pt>
                <c:pt idx="525">
                  <c:v>52</c:v>
                </c:pt>
                <c:pt idx="526">
                  <c:v>52.186666666666603</c:v>
                </c:pt>
                <c:pt idx="527">
                  <c:v>52.433333333333302</c:v>
                </c:pt>
                <c:pt idx="528">
                  <c:v>52.65</c:v>
                </c:pt>
                <c:pt idx="529">
                  <c:v>52.735999999999997</c:v>
                </c:pt>
                <c:pt idx="530">
                  <c:v>52.866666666666603</c:v>
                </c:pt>
                <c:pt idx="531">
                  <c:v>53.010666666666602</c:v>
                </c:pt>
                <c:pt idx="532">
                  <c:v>53.0833333333333</c:v>
                </c:pt>
                <c:pt idx="533">
                  <c:v>53.285333333333298</c:v>
                </c:pt>
                <c:pt idx="534">
                  <c:v>53.56</c:v>
                </c:pt>
                <c:pt idx="535">
                  <c:v>53.8346666666666</c:v>
                </c:pt>
                <c:pt idx="536">
                  <c:v>53.95</c:v>
                </c:pt>
                <c:pt idx="537">
                  <c:v>54.109333333333304</c:v>
                </c:pt>
                <c:pt idx="538">
                  <c:v>54.1666666666666</c:v>
                </c:pt>
                <c:pt idx="539">
                  <c:v>54.383333333333297</c:v>
                </c:pt>
                <c:pt idx="540">
                  <c:v>54.384</c:v>
                </c:pt>
                <c:pt idx="541">
                  <c:v>54.6</c:v>
                </c:pt>
                <c:pt idx="542">
                  <c:v>55.033333333333303</c:v>
                </c:pt>
                <c:pt idx="543">
                  <c:v>55.466666666666598</c:v>
                </c:pt>
                <c:pt idx="544">
                  <c:v>55.482666666666603</c:v>
                </c:pt>
                <c:pt idx="545">
                  <c:v>55.683333333333302</c:v>
                </c:pt>
                <c:pt idx="546">
                  <c:v>55.7573333333333</c:v>
                </c:pt>
                <c:pt idx="547">
                  <c:v>55.9</c:v>
                </c:pt>
                <c:pt idx="548">
                  <c:v>56.031999999999996</c:v>
                </c:pt>
                <c:pt idx="549">
                  <c:v>56.116666666666603</c:v>
                </c:pt>
                <c:pt idx="550">
                  <c:v>56.306666666666601</c:v>
                </c:pt>
                <c:pt idx="551">
                  <c:v>56.3333333333333</c:v>
                </c:pt>
                <c:pt idx="552">
                  <c:v>56.55</c:v>
                </c:pt>
                <c:pt idx="553">
                  <c:v>56.581333333333298</c:v>
                </c:pt>
                <c:pt idx="554">
                  <c:v>56.766666666666602</c:v>
                </c:pt>
                <c:pt idx="555">
                  <c:v>56.856000000000002</c:v>
                </c:pt>
                <c:pt idx="556">
                  <c:v>56.983333333333299</c:v>
                </c:pt>
                <c:pt idx="557">
                  <c:v>57.2</c:v>
                </c:pt>
                <c:pt idx="558">
                  <c:v>57.4166666666666</c:v>
                </c:pt>
                <c:pt idx="559">
                  <c:v>57.633333333333297</c:v>
                </c:pt>
                <c:pt idx="560">
                  <c:v>57.85</c:v>
                </c:pt>
                <c:pt idx="561">
                  <c:v>57.954666666666597</c:v>
                </c:pt>
                <c:pt idx="562">
                  <c:v>58.066666666666599</c:v>
                </c:pt>
                <c:pt idx="563">
                  <c:v>58.283333333333303</c:v>
                </c:pt>
                <c:pt idx="564">
                  <c:v>58.5</c:v>
                </c:pt>
                <c:pt idx="565">
                  <c:v>58.716666666666598</c:v>
                </c:pt>
                <c:pt idx="566">
                  <c:v>58.933333333333302</c:v>
                </c:pt>
                <c:pt idx="567">
                  <c:v>59.366666666666603</c:v>
                </c:pt>
                <c:pt idx="568">
                  <c:v>59.5833333333333</c:v>
                </c:pt>
                <c:pt idx="569">
                  <c:v>59.6026666666666</c:v>
                </c:pt>
                <c:pt idx="570">
                  <c:v>59.8</c:v>
                </c:pt>
                <c:pt idx="571">
                  <c:v>60.016666666666602</c:v>
                </c:pt>
                <c:pt idx="572">
                  <c:v>60.152000000000001</c:v>
                </c:pt>
                <c:pt idx="573">
                  <c:v>60.233333333333299</c:v>
                </c:pt>
                <c:pt idx="574">
                  <c:v>60.426666666666598</c:v>
                </c:pt>
                <c:pt idx="575">
                  <c:v>60.701333333333302</c:v>
                </c:pt>
                <c:pt idx="576">
                  <c:v>60.975999999999999</c:v>
                </c:pt>
                <c:pt idx="577">
                  <c:v>61.1</c:v>
                </c:pt>
                <c:pt idx="578">
                  <c:v>61.8</c:v>
                </c:pt>
                <c:pt idx="579">
                  <c:v>62.074666666666602</c:v>
                </c:pt>
                <c:pt idx="580">
                  <c:v>62.183333333333302</c:v>
                </c:pt>
                <c:pt idx="581">
                  <c:v>62.4</c:v>
                </c:pt>
                <c:pt idx="582">
                  <c:v>62.616666666666603</c:v>
                </c:pt>
                <c:pt idx="583">
                  <c:v>64.272000000000006</c:v>
                </c:pt>
                <c:pt idx="584">
                  <c:v>64.546666666666596</c:v>
                </c:pt>
                <c:pt idx="585">
                  <c:v>65</c:v>
                </c:pt>
                <c:pt idx="586">
                  <c:v>65.096000000000004</c:v>
                </c:pt>
                <c:pt idx="587">
                  <c:v>65.216666666666598</c:v>
                </c:pt>
                <c:pt idx="588">
                  <c:v>65.370666666666594</c:v>
                </c:pt>
                <c:pt idx="589">
                  <c:v>65.645333333333298</c:v>
                </c:pt>
                <c:pt idx="590">
                  <c:v>65.649999999999906</c:v>
                </c:pt>
                <c:pt idx="591">
                  <c:v>65.92</c:v>
                </c:pt>
                <c:pt idx="592">
                  <c:v>66.0833333333333</c:v>
                </c:pt>
                <c:pt idx="593">
                  <c:v>66.3</c:v>
                </c:pt>
                <c:pt idx="594">
                  <c:v>66.733333333333306</c:v>
                </c:pt>
                <c:pt idx="595">
                  <c:v>67.383333333333297</c:v>
                </c:pt>
                <c:pt idx="596">
                  <c:v>67.599999999999994</c:v>
                </c:pt>
                <c:pt idx="597">
                  <c:v>68.391999999999996</c:v>
                </c:pt>
                <c:pt idx="598">
                  <c:v>70.2</c:v>
                </c:pt>
                <c:pt idx="599">
                  <c:v>70.633333333333297</c:v>
                </c:pt>
                <c:pt idx="600">
                  <c:v>70.849999999999994</c:v>
                </c:pt>
                <c:pt idx="601">
                  <c:v>71.066666666666606</c:v>
                </c:pt>
                <c:pt idx="602">
                  <c:v>71.716666666666598</c:v>
                </c:pt>
                <c:pt idx="603">
                  <c:v>71.933333333333294</c:v>
                </c:pt>
                <c:pt idx="604">
                  <c:v>72.149999999999906</c:v>
                </c:pt>
                <c:pt idx="605">
                  <c:v>72.366666666666603</c:v>
                </c:pt>
                <c:pt idx="606">
                  <c:v>72.512</c:v>
                </c:pt>
                <c:pt idx="607">
                  <c:v>72.8</c:v>
                </c:pt>
                <c:pt idx="608">
                  <c:v>73.016666666666595</c:v>
                </c:pt>
                <c:pt idx="609">
                  <c:v>73.233333333333306</c:v>
                </c:pt>
                <c:pt idx="610">
                  <c:v>73.45</c:v>
                </c:pt>
                <c:pt idx="611">
                  <c:v>73.610666666666603</c:v>
                </c:pt>
                <c:pt idx="612">
                  <c:v>73.6666666666666</c:v>
                </c:pt>
                <c:pt idx="613">
                  <c:v>73.883333333333297</c:v>
                </c:pt>
                <c:pt idx="614">
                  <c:v>73.885333333333307</c:v>
                </c:pt>
                <c:pt idx="615">
                  <c:v>74.099999999999994</c:v>
                </c:pt>
                <c:pt idx="616">
                  <c:v>74.316666666666606</c:v>
                </c:pt>
                <c:pt idx="617">
                  <c:v>74.434666666666601</c:v>
                </c:pt>
                <c:pt idx="618">
                  <c:v>74.75</c:v>
                </c:pt>
                <c:pt idx="619">
                  <c:v>75.183333333333294</c:v>
                </c:pt>
                <c:pt idx="620">
                  <c:v>75.399999999999906</c:v>
                </c:pt>
                <c:pt idx="621">
                  <c:v>75.616666666666603</c:v>
                </c:pt>
                <c:pt idx="622">
                  <c:v>75.8333333333333</c:v>
                </c:pt>
                <c:pt idx="623">
                  <c:v>76.05</c:v>
                </c:pt>
                <c:pt idx="624">
                  <c:v>76.483333333333306</c:v>
                </c:pt>
                <c:pt idx="625">
                  <c:v>76.7</c:v>
                </c:pt>
                <c:pt idx="626">
                  <c:v>76.9166666666666</c:v>
                </c:pt>
                <c:pt idx="627">
                  <c:v>77.133333333333297</c:v>
                </c:pt>
                <c:pt idx="628">
                  <c:v>77.566666666666606</c:v>
                </c:pt>
                <c:pt idx="629">
                  <c:v>77.783333333333303</c:v>
                </c:pt>
                <c:pt idx="630">
                  <c:v>78.216666666666598</c:v>
                </c:pt>
                <c:pt idx="631">
                  <c:v>78.649999999999906</c:v>
                </c:pt>
                <c:pt idx="632">
                  <c:v>79.3</c:v>
                </c:pt>
                <c:pt idx="633">
                  <c:v>79.516666666666595</c:v>
                </c:pt>
                <c:pt idx="634">
                  <c:v>79.733333333333306</c:v>
                </c:pt>
                <c:pt idx="635">
                  <c:v>79.95</c:v>
                </c:pt>
                <c:pt idx="636">
                  <c:v>80.1666666666666</c:v>
                </c:pt>
                <c:pt idx="637">
                  <c:v>80.383333333333297</c:v>
                </c:pt>
                <c:pt idx="638">
                  <c:v>80.816666666666606</c:v>
                </c:pt>
                <c:pt idx="639">
                  <c:v>81.033333333333303</c:v>
                </c:pt>
                <c:pt idx="640">
                  <c:v>81.25</c:v>
                </c:pt>
                <c:pt idx="641">
                  <c:v>81.466666666666598</c:v>
                </c:pt>
                <c:pt idx="642">
                  <c:v>84.283333333333303</c:v>
                </c:pt>
                <c:pt idx="643">
                  <c:v>84.5</c:v>
                </c:pt>
                <c:pt idx="644">
                  <c:v>84.933333333333294</c:v>
                </c:pt>
                <c:pt idx="645">
                  <c:v>85.149999999999906</c:v>
                </c:pt>
                <c:pt idx="646">
                  <c:v>85.366666666666603</c:v>
                </c:pt>
                <c:pt idx="647">
                  <c:v>85.5833333333333</c:v>
                </c:pt>
                <c:pt idx="648">
                  <c:v>85.8</c:v>
                </c:pt>
                <c:pt idx="649">
                  <c:v>86.6666666666666</c:v>
                </c:pt>
                <c:pt idx="650">
                  <c:v>86.883333333333297</c:v>
                </c:pt>
                <c:pt idx="651">
                  <c:v>87.316666666666606</c:v>
                </c:pt>
                <c:pt idx="652">
                  <c:v>87.533333333333303</c:v>
                </c:pt>
                <c:pt idx="653">
                  <c:v>87.75</c:v>
                </c:pt>
                <c:pt idx="654">
                  <c:v>87.966666666666598</c:v>
                </c:pt>
                <c:pt idx="655">
                  <c:v>88.399999999999906</c:v>
                </c:pt>
                <c:pt idx="656">
                  <c:v>88.8333333333333</c:v>
                </c:pt>
                <c:pt idx="657">
                  <c:v>89.266666666666595</c:v>
                </c:pt>
                <c:pt idx="658">
                  <c:v>89.483333333333306</c:v>
                </c:pt>
                <c:pt idx="659">
                  <c:v>89.7</c:v>
                </c:pt>
                <c:pt idx="660">
                  <c:v>89.9166666666666</c:v>
                </c:pt>
                <c:pt idx="661">
                  <c:v>90.35</c:v>
                </c:pt>
                <c:pt idx="662">
                  <c:v>90.566666666666606</c:v>
                </c:pt>
                <c:pt idx="663">
                  <c:v>90.783333333333303</c:v>
                </c:pt>
                <c:pt idx="664">
                  <c:v>91</c:v>
                </c:pt>
                <c:pt idx="665">
                  <c:v>91.649999999999906</c:v>
                </c:pt>
                <c:pt idx="666">
                  <c:v>92.3</c:v>
                </c:pt>
                <c:pt idx="667">
                  <c:v>92.95</c:v>
                </c:pt>
                <c:pt idx="668">
                  <c:v>93.1666666666666</c:v>
                </c:pt>
                <c:pt idx="669">
                  <c:v>93.383333333333297</c:v>
                </c:pt>
                <c:pt idx="670">
                  <c:v>93.6</c:v>
                </c:pt>
                <c:pt idx="671">
                  <c:v>94.899999999999906</c:v>
                </c:pt>
                <c:pt idx="672">
                  <c:v>95.116666666666603</c:v>
                </c:pt>
                <c:pt idx="673">
                  <c:v>95.766666666666595</c:v>
                </c:pt>
                <c:pt idx="674">
                  <c:v>95.983333333333306</c:v>
                </c:pt>
                <c:pt idx="675">
                  <c:v>96.2</c:v>
                </c:pt>
                <c:pt idx="676">
                  <c:v>96.633333333333297</c:v>
                </c:pt>
                <c:pt idx="677">
                  <c:v>97.066666666666606</c:v>
                </c:pt>
                <c:pt idx="678">
                  <c:v>97.283333333333303</c:v>
                </c:pt>
                <c:pt idx="679">
                  <c:v>97.5</c:v>
                </c:pt>
                <c:pt idx="680">
                  <c:v>98.149999999999906</c:v>
                </c:pt>
                <c:pt idx="681">
                  <c:v>98.366666666666603</c:v>
                </c:pt>
                <c:pt idx="682">
                  <c:v>98.5833333333333</c:v>
                </c:pt>
                <c:pt idx="683">
                  <c:v>98.8</c:v>
                </c:pt>
                <c:pt idx="684">
                  <c:v>99.233333333333306</c:v>
                </c:pt>
                <c:pt idx="685">
                  <c:v>99.45</c:v>
                </c:pt>
                <c:pt idx="686">
                  <c:v>99.6666666666666</c:v>
                </c:pt>
                <c:pt idx="687">
                  <c:v>100.75</c:v>
                </c:pt>
                <c:pt idx="688">
                  <c:v>101.183333333333</c:v>
                </c:pt>
                <c:pt idx="689">
                  <c:v>101.833333333333</c:v>
                </c:pt>
                <c:pt idx="690">
                  <c:v>102.05</c:v>
                </c:pt>
                <c:pt idx="691">
                  <c:v>102.7</c:v>
                </c:pt>
                <c:pt idx="692">
                  <c:v>102.916666666666</c:v>
                </c:pt>
                <c:pt idx="693">
                  <c:v>103.35</c:v>
                </c:pt>
                <c:pt idx="694">
                  <c:v>104.65</c:v>
                </c:pt>
                <c:pt idx="695">
                  <c:v>105.083333333333</c:v>
                </c:pt>
                <c:pt idx="696">
                  <c:v>105.3</c:v>
                </c:pt>
                <c:pt idx="697">
                  <c:v>105.516666666666</c:v>
                </c:pt>
                <c:pt idx="698">
                  <c:v>106.166666666666</c:v>
                </c:pt>
                <c:pt idx="699">
                  <c:v>106.383333333333</c:v>
                </c:pt>
                <c:pt idx="700">
                  <c:v>106.6</c:v>
                </c:pt>
                <c:pt idx="701">
                  <c:v>106.81666666666599</c:v>
                </c:pt>
                <c:pt idx="702">
                  <c:v>107.033333333333</c:v>
                </c:pt>
                <c:pt idx="703">
                  <c:v>107.25</c:v>
                </c:pt>
                <c:pt idx="704">
                  <c:v>107.466666666666</c:v>
                </c:pt>
                <c:pt idx="705">
                  <c:v>107.683333333333</c:v>
                </c:pt>
                <c:pt idx="706">
                  <c:v>107.9</c:v>
                </c:pt>
                <c:pt idx="707">
                  <c:v>108.333333333333</c:v>
                </c:pt>
                <c:pt idx="708">
                  <c:v>108.55</c:v>
                </c:pt>
                <c:pt idx="709">
                  <c:v>108.766666666666</c:v>
                </c:pt>
                <c:pt idx="710">
                  <c:v>108.98333333333299</c:v>
                </c:pt>
                <c:pt idx="711">
                  <c:v>109.2</c:v>
                </c:pt>
                <c:pt idx="712">
                  <c:v>109.85</c:v>
                </c:pt>
                <c:pt idx="713">
                  <c:v>110.283333333333</c:v>
                </c:pt>
                <c:pt idx="714">
                  <c:v>110.716666666666</c:v>
                </c:pt>
                <c:pt idx="715">
                  <c:v>110.933333333333</c:v>
                </c:pt>
                <c:pt idx="716">
                  <c:v>111.15</c:v>
                </c:pt>
                <c:pt idx="717">
                  <c:v>111.8</c:v>
                </c:pt>
                <c:pt idx="718">
                  <c:v>113.1</c:v>
                </c:pt>
                <c:pt idx="719">
                  <c:v>113.31666666666599</c:v>
                </c:pt>
                <c:pt idx="720">
                  <c:v>113.966666666666</c:v>
                </c:pt>
                <c:pt idx="721">
                  <c:v>115.7</c:v>
                </c:pt>
                <c:pt idx="722">
                  <c:v>115.916666666666</c:v>
                </c:pt>
                <c:pt idx="723">
                  <c:v>116.133333333333</c:v>
                </c:pt>
                <c:pt idx="724">
                  <c:v>116.56666666666599</c:v>
                </c:pt>
                <c:pt idx="725">
                  <c:v>116.783333333333</c:v>
                </c:pt>
                <c:pt idx="726">
                  <c:v>117.216666666666</c:v>
                </c:pt>
                <c:pt idx="727">
                  <c:v>117.433333333333</c:v>
                </c:pt>
                <c:pt idx="728">
                  <c:v>117.86666666666601</c:v>
                </c:pt>
                <c:pt idx="729">
                  <c:v>120.033333333333</c:v>
                </c:pt>
                <c:pt idx="730">
                  <c:v>120.466666666666</c:v>
                </c:pt>
                <c:pt idx="731">
                  <c:v>120.9</c:v>
                </c:pt>
                <c:pt idx="732">
                  <c:v>122.633333333333</c:v>
                </c:pt>
                <c:pt idx="733">
                  <c:v>123.06666666666599</c:v>
                </c:pt>
                <c:pt idx="734">
                  <c:v>123.283333333333</c:v>
                </c:pt>
                <c:pt idx="735">
                  <c:v>123.5</c:v>
                </c:pt>
                <c:pt idx="736">
                  <c:v>124.15</c:v>
                </c:pt>
                <c:pt idx="737">
                  <c:v>124.8</c:v>
                </c:pt>
                <c:pt idx="738">
                  <c:v>125.23333333333299</c:v>
                </c:pt>
                <c:pt idx="739">
                  <c:v>125.45</c:v>
                </c:pt>
                <c:pt idx="740">
                  <c:v>125.666666666666</c:v>
                </c:pt>
                <c:pt idx="741">
                  <c:v>126.1</c:v>
                </c:pt>
                <c:pt idx="742">
                  <c:v>126.966666666666</c:v>
                </c:pt>
                <c:pt idx="743">
                  <c:v>127.4</c:v>
                </c:pt>
                <c:pt idx="744">
                  <c:v>127.833333333333</c:v>
                </c:pt>
                <c:pt idx="745">
                  <c:v>128.48333333333301</c:v>
                </c:pt>
                <c:pt idx="746">
                  <c:v>128.69999999999999</c:v>
                </c:pt>
                <c:pt idx="747">
                  <c:v>129.13333333333301</c:v>
                </c:pt>
                <c:pt idx="748">
                  <c:v>129.35</c:v>
                </c:pt>
                <c:pt idx="749">
                  <c:v>130</c:v>
                </c:pt>
                <c:pt idx="750">
                  <c:v>130.65</c:v>
                </c:pt>
                <c:pt idx="751">
                  <c:v>130.86666666666599</c:v>
                </c:pt>
                <c:pt idx="752">
                  <c:v>131.083333333333</c:v>
                </c:pt>
                <c:pt idx="753">
                  <c:v>131.29999999999899</c:v>
                </c:pt>
                <c:pt idx="754">
                  <c:v>131.73333333333301</c:v>
                </c:pt>
                <c:pt idx="755">
                  <c:v>133.25</c:v>
                </c:pt>
                <c:pt idx="756">
                  <c:v>133.9</c:v>
                </c:pt>
                <c:pt idx="757">
                  <c:v>134.54999999999899</c:v>
                </c:pt>
                <c:pt idx="758">
                  <c:v>134.766666666666</c:v>
                </c:pt>
                <c:pt idx="759">
                  <c:v>135.63333333333301</c:v>
                </c:pt>
                <c:pt idx="760">
                  <c:v>135.85</c:v>
                </c:pt>
                <c:pt idx="761">
                  <c:v>136.28333333333299</c:v>
                </c:pt>
                <c:pt idx="762">
                  <c:v>136.5</c:v>
                </c:pt>
                <c:pt idx="763">
                  <c:v>137.15</c:v>
                </c:pt>
                <c:pt idx="764">
                  <c:v>137.79999999999899</c:v>
                </c:pt>
                <c:pt idx="765">
                  <c:v>138.016666666666</c:v>
                </c:pt>
                <c:pt idx="766">
                  <c:v>138.44999999999999</c:v>
                </c:pt>
                <c:pt idx="767">
                  <c:v>138.666666666666</c:v>
                </c:pt>
                <c:pt idx="768">
                  <c:v>138.88333333333301</c:v>
                </c:pt>
                <c:pt idx="769">
                  <c:v>141.04999999999899</c:v>
                </c:pt>
                <c:pt idx="770">
                  <c:v>141.48333333333301</c:v>
                </c:pt>
                <c:pt idx="771">
                  <c:v>141.69999999999999</c:v>
                </c:pt>
                <c:pt idx="772">
                  <c:v>142.13333333333301</c:v>
                </c:pt>
                <c:pt idx="773">
                  <c:v>142.56666666666601</c:v>
                </c:pt>
                <c:pt idx="774">
                  <c:v>142.78333333333299</c:v>
                </c:pt>
                <c:pt idx="775">
                  <c:v>143.86666666666599</c:v>
                </c:pt>
                <c:pt idx="776">
                  <c:v>144.083333333333</c:v>
                </c:pt>
                <c:pt idx="777">
                  <c:v>144.29999999999899</c:v>
                </c:pt>
                <c:pt idx="778">
                  <c:v>144.73333333333301</c:v>
                </c:pt>
                <c:pt idx="779">
                  <c:v>144.94999999999999</c:v>
                </c:pt>
                <c:pt idx="780">
                  <c:v>145.166666666666</c:v>
                </c:pt>
                <c:pt idx="781">
                  <c:v>145.6</c:v>
                </c:pt>
                <c:pt idx="782">
                  <c:v>146.03333333333299</c:v>
                </c:pt>
                <c:pt idx="783">
                  <c:v>146.25</c:v>
                </c:pt>
              </c:numCache>
            </c:numRef>
          </c:xVal>
          <c:yVal>
            <c:numRef>
              <c:f>'Eclipse Pay'!$F$2:$F$785</c:f>
              <c:numCache>
                <c:formatCode>General</c:formatCode>
                <c:ptCount val="78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17</c:v>
                </c:pt>
                <c:pt idx="22">
                  <c:v>17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14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14</c:v>
                </c:pt>
                <c:pt idx="38">
                  <c:v>14</c:v>
                </c:pt>
                <c:pt idx="39">
                  <c:v>14</c:v>
                </c:pt>
                <c:pt idx="40">
                  <c:v>14</c:v>
                </c:pt>
                <c:pt idx="41">
                  <c:v>14</c:v>
                </c:pt>
                <c:pt idx="42">
                  <c:v>14</c:v>
                </c:pt>
                <c:pt idx="43">
                  <c:v>14</c:v>
                </c:pt>
                <c:pt idx="44">
                  <c:v>14</c:v>
                </c:pt>
                <c:pt idx="45">
                  <c:v>14</c:v>
                </c:pt>
                <c:pt idx="46">
                  <c:v>14</c:v>
                </c:pt>
                <c:pt idx="47">
                  <c:v>14</c:v>
                </c:pt>
                <c:pt idx="48">
                  <c:v>14</c:v>
                </c:pt>
                <c:pt idx="49">
                  <c:v>14</c:v>
                </c:pt>
                <c:pt idx="50">
                  <c:v>14</c:v>
                </c:pt>
                <c:pt idx="51">
                  <c:v>14</c:v>
                </c:pt>
                <c:pt idx="52">
                  <c:v>14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14</c:v>
                </c:pt>
                <c:pt idx="57">
                  <c:v>14</c:v>
                </c:pt>
                <c:pt idx="58">
                  <c:v>14</c:v>
                </c:pt>
                <c:pt idx="59">
                  <c:v>14</c:v>
                </c:pt>
                <c:pt idx="60">
                  <c:v>14</c:v>
                </c:pt>
                <c:pt idx="61">
                  <c:v>14</c:v>
                </c:pt>
                <c:pt idx="62">
                  <c:v>14</c:v>
                </c:pt>
                <c:pt idx="63">
                  <c:v>14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15</c:v>
                </c:pt>
                <c:pt idx="69">
                  <c:v>15</c:v>
                </c:pt>
                <c:pt idx="70">
                  <c:v>15</c:v>
                </c:pt>
                <c:pt idx="71">
                  <c:v>14</c:v>
                </c:pt>
                <c:pt idx="72">
                  <c:v>14</c:v>
                </c:pt>
                <c:pt idx="73">
                  <c:v>14</c:v>
                </c:pt>
                <c:pt idx="74">
                  <c:v>14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14</c:v>
                </c:pt>
                <c:pt idx="85">
                  <c:v>14</c:v>
                </c:pt>
                <c:pt idx="86">
                  <c:v>14</c:v>
                </c:pt>
                <c:pt idx="87">
                  <c:v>14</c:v>
                </c:pt>
                <c:pt idx="88">
                  <c:v>14</c:v>
                </c:pt>
                <c:pt idx="89">
                  <c:v>14</c:v>
                </c:pt>
                <c:pt idx="90">
                  <c:v>14</c:v>
                </c:pt>
                <c:pt idx="91">
                  <c:v>14</c:v>
                </c:pt>
                <c:pt idx="92">
                  <c:v>14</c:v>
                </c:pt>
                <c:pt idx="93">
                  <c:v>14</c:v>
                </c:pt>
                <c:pt idx="94">
                  <c:v>14</c:v>
                </c:pt>
                <c:pt idx="95">
                  <c:v>14</c:v>
                </c:pt>
                <c:pt idx="96">
                  <c:v>14</c:v>
                </c:pt>
                <c:pt idx="97">
                  <c:v>14</c:v>
                </c:pt>
                <c:pt idx="98">
                  <c:v>14</c:v>
                </c:pt>
                <c:pt idx="99">
                  <c:v>14</c:v>
                </c:pt>
                <c:pt idx="100">
                  <c:v>14</c:v>
                </c:pt>
                <c:pt idx="101">
                  <c:v>14</c:v>
                </c:pt>
                <c:pt idx="102">
                  <c:v>14</c:v>
                </c:pt>
                <c:pt idx="103">
                  <c:v>14</c:v>
                </c:pt>
                <c:pt idx="104">
                  <c:v>14</c:v>
                </c:pt>
                <c:pt idx="105">
                  <c:v>14</c:v>
                </c:pt>
                <c:pt idx="106">
                  <c:v>14</c:v>
                </c:pt>
                <c:pt idx="107">
                  <c:v>14</c:v>
                </c:pt>
                <c:pt idx="108">
                  <c:v>14</c:v>
                </c:pt>
                <c:pt idx="109">
                  <c:v>14</c:v>
                </c:pt>
                <c:pt idx="110">
                  <c:v>14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14</c:v>
                </c:pt>
                <c:pt idx="115">
                  <c:v>14</c:v>
                </c:pt>
                <c:pt idx="116">
                  <c:v>14</c:v>
                </c:pt>
                <c:pt idx="117">
                  <c:v>14</c:v>
                </c:pt>
                <c:pt idx="118">
                  <c:v>14</c:v>
                </c:pt>
                <c:pt idx="119">
                  <c:v>14</c:v>
                </c:pt>
                <c:pt idx="120">
                  <c:v>14</c:v>
                </c:pt>
                <c:pt idx="121">
                  <c:v>14</c:v>
                </c:pt>
                <c:pt idx="122">
                  <c:v>14</c:v>
                </c:pt>
                <c:pt idx="123">
                  <c:v>14</c:v>
                </c:pt>
                <c:pt idx="124">
                  <c:v>14</c:v>
                </c:pt>
                <c:pt idx="125">
                  <c:v>14</c:v>
                </c:pt>
                <c:pt idx="126">
                  <c:v>14</c:v>
                </c:pt>
                <c:pt idx="127">
                  <c:v>14</c:v>
                </c:pt>
                <c:pt idx="128">
                  <c:v>14</c:v>
                </c:pt>
                <c:pt idx="129">
                  <c:v>14</c:v>
                </c:pt>
                <c:pt idx="130">
                  <c:v>14</c:v>
                </c:pt>
                <c:pt idx="131">
                  <c:v>14</c:v>
                </c:pt>
                <c:pt idx="132">
                  <c:v>14</c:v>
                </c:pt>
                <c:pt idx="133">
                  <c:v>14</c:v>
                </c:pt>
                <c:pt idx="134">
                  <c:v>14</c:v>
                </c:pt>
                <c:pt idx="135">
                  <c:v>14</c:v>
                </c:pt>
                <c:pt idx="136">
                  <c:v>14</c:v>
                </c:pt>
                <c:pt idx="137">
                  <c:v>14</c:v>
                </c:pt>
                <c:pt idx="138">
                  <c:v>14</c:v>
                </c:pt>
                <c:pt idx="139">
                  <c:v>14</c:v>
                </c:pt>
                <c:pt idx="140">
                  <c:v>14</c:v>
                </c:pt>
                <c:pt idx="141">
                  <c:v>14</c:v>
                </c:pt>
                <c:pt idx="142">
                  <c:v>14</c:v>
                </c:pt>
                <c:pt idx="143">
                  <c:v>14</c:v>
                </c:pt>
                <c:pt idx="144">
                  <c:v>14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14</c:v>
                </c:pt>
                <c:pt idx="150">
                  <c:v>14</c:v>
                </c:pt>
                <c:pt idx="151">
                  <c:v>14</c:v>
                </c:pt>
                <c:pt idx="152">
                  <c:v>14</c:v>
                </c:pt>
                <c:pt idx="153">
                  <c:v>14</c:v>
                </c:pt>
                <c:pt idx="154">
                  <c:v>14</c:v>
                </c:pt>
                <c:pt idx="155">
                  <c:v>14</c:v>
                </c:pt>
                <c:pt idx="156">
                  <c:v>14</c:v>
                </c:pt>
                <c:pt idx="157">
                  <c:v>14</c:v>
                </c:pt>
                <c:pt idx="158">
                  <c:v>14</c:v>
                </c:pt>
                <c:pt idx="159">
                  <c:v>14</c:v>
                </c:pt>
                <c:pt idx="160">
                  <c:v>14</c:v>
                </c:pt>
                <c:pt idx="161">
                  <c:v>14</c:v>
                </c:pt>
                <c:pt idx="162">
                  <c:v>14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14</c:v>
                </c:pt>
                <c:pt idx="167">
                  <c:v>14</c:v>
                </c:pt>
                <c:pt idx="168">
                  <c:v>14</c:v>
                </c:pt>
                <c:pt idx="169">
                  <c:v>14</c:v>
                </c:pt>
                <c:pt idx="170">
                  <c:v>14</c:v>
                </c:pt>
                <c:pt idx="171">
                  <c:v>14</c:v>
                </c:pt>
                <c:pt idx="172">
                  <c:v>14</c:v>
                </c:pt>
                <c:pt idx="173">
                  <c:v>14</c:v>
                </c:pt>
                <c:pt idx="174">
                  <c:v>14</c:v>
                </c:pt>
                <c:pt idx="175">
                  <c:v>14</c:v>
                </c:pt>
                <c:pt idx="176">
                  <c:v>14</c:v>
                </c:pt>
                <c:pt idx="177">
                  <c:v>14</c:v>
                </c:pt>
                <c:pt idx="178">
                  <c:v>14</c:v>
                </c:pt>
                <c:pt idx="179">
                  <c:v>14</c:v>
                </c:pt>
                <c:pt idx="180">
                  <c:v>15</c:v>
                </c:pt>
                <c:pt idx="181">
                  <c:v>15</c:v>
                </c:pt>
                <c:pt idx="182">
                  <c:v>15</c:v>
                </c:pt>
                <c:pt idx="183">
                  <c:v>15</c:v>
                </c:pt>
                <c:pt idx="184">
                  <c:v>15</c:v>
                </c:pt>
                <c:pt idx="185">
                  <c:v>15</c:v>
                </c:pt>
                <c:pt idx="186">
                  <c:v>15</c:v>
                </c:pt>
                <c:pt idx="187">
                  <c:v>15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15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15</c:v>
                </c:pt>
                <c:pt idx="203">
                  <c:v>15</c:v>
                </c:pt>
                <c:pt idx="204">
                  <c:v>15</c:v>
                </c:pt>
                <c:pt idx="205">
                  <c:v>15</c:v>
                </c:pt>
                <c:pt idx="206">
                  <c:v>15</c:v>
                </c:pt>
                <c:pt idx="207">
                  <c:v>15</c:v>
                </c:pt>
                <c:pt idx="208">
                  <c:v>15</c:v>
                </c:pt>
                <c:pt idx="209">
                  <c:v>15</c:v>
                </c:pt>
                <c:pt idx="210">
                  <c:v>15</c:v>
                </c:pt>
                <c:pt idx="211">
                  <c:v>15</c:v>
                </c:pt>
                <c:pt idx="212">
                  <c:v>15</c:v>
                </c:pt>
                <c:pt idx="213">
                  <c:v>15</c:v>
                </c:pt>
                <c:pt idx="214">
                  <c:v>15</c:v>
                </c:pt>
                <c:pt idx="215">
                  <c:v>15</c:v>
                </c:pt>
                <c:pt idx="216">
                  <c:v>15</c:v>
                </c:pt>
                <c:pt idx="217">
                  <c:v>15</c:v>
                </c:pt>
                <c:pt idx="218">
                  <c:v>15</c:v>
                </c:pt>
                <c:pt idx="219">
                  <c:v>15</c:v>
                </c:pt>
                <c:pt idx="220">
                  <c:v>15</c:v>
                </c:pt>
                <c:pt idx="221">
                  <c:v>15</c:v>
                </c:pt>
                <c:pt idx="222">
                  <c:v>15</c:v>
                </c:pt>
                <c:pt idx="223">
                  <c:v>15</c:v>
                </c:pt>
                <c:pt idx="224">
                  <c:v>15</c:v>
                </c:pt>
                <c:pt idx="225">
                  <c:v>15</c:v>
                </c:pt>
                <c:pt idx="226">
                  <c:v>15</c:v>
                </c:pt>
                <c:pt idx="227">
                  <c:v>15</c:v>
                </c:pt>
                <c:pt idx="228">
                  <c:v>15</c:v>
                </c:pt>
                <c:pt idx="229">
                  <c:v>15</c:v>
                </c:pt>
                <c:pt idx="230">
                  <c:v>15</c:v>
                </c:pt>
                <c:pt idx="231">
                  <c:v>15</c:v>
                </c:pt>
                <c:pt idx="232">
                  <c:v>15</c:v>
                </c:pt>
                <c:pt idx="233">
                  <c:v>15</c:v>
                </c:pt>
                <c:pt idx="234">
                  <c:v>15</c:v>
                </c:pt>
                <c:pt idx="235">
                  <c:v>15</c:v>
                </c:pt>
                <c:pt idx="236">
                  <c:v>15</c:v>
                </c:pt>
                <c:pt idx="237">
                  <c:v>15</c:v>
                </c:pt>
                <c:pt idx="238">
                  <c:v>15</c:v>
                </c:pt>
                <c:pt idx="239">
                  <c:v>15</c:v>
                </c:pt>
                <c:pt idx="240">
                  <c:v>15</c:v>
                </c:pt>
                <c:pt idx="241">
                  <c:v>15</c:v>
                </c:pt>
                <c:pt idx="242">
                  <c:v>15</c:v>
                </c:pt>
                <c:pt idx="243">
                  <c:v>15</c:v>
                </c:pt>
                <c:pt idx="244">
                  <c:v>15</c:v>
                </c:pt>
                <c:pt idx="245">
                  <c:v>15</c:v>
                </c:pt>
                <c:pt idx="246">
                  <c:v>15</c:v>
                </c:pt>
                <c:pt idx="247">
                  <c:v>15</c:v>
                </c:pt>
                <c:pt idx="248">
                  <c:v>15</c:v>
                </c:pt>
                <c:pt idx="249">
                  <c:v>15</c:v>
                </c:pt>
                <c:pt idx="250">
                  <c:v>15</c:v>
                </c:pt>
                <c:pt idx="251">
                  <c:v>17</c:v>
                </c:pt>
                <c:pt idx="252">
                  <c:v>17</c:v>
                </c:pt>
                <c:pt idx="253">
                  <c:v>17</c:v>
                </c:pt>
                <c:pt idx="254">
                  <c:v>17</c:v>
                </c:pt>
                <c:pt idx="255">
                  <c:v>17</c:v>
                </c:pt>
                <c:pt idx="256">
                  <c:v>17</c:v>
                </c:pt>
                <c:pt idx="257">
                  <c:v>17</c:v>
                </c:pt>
                <c:pt idx="258">
                  <c:v>17</c:v>
                </c:pt>
                <c:pt idx="259">
                  <c:v>17</c:v>
                </c:pt>
                <c:pt idx="260">
                  <c:v>17</c:v>
                </c:pt>
                <c:pt idx="261">
                  <c:v>17</c:v>
                </c:pt>
                <c:pt idx="262">
                  <c:v>17</c:v>
                </c:pt>
                <c:pt idx="263">
                  <c:v>17</c:v>
                </c:pt>
                <c:pt idx="264">
                  <c:v>16</c:v>
                </c:pt>
                <c:pt idx="265">
                  <c:v>16</c:v>
                </c:pt>
                <c:pt idx="266">
                  <c:v>16</c:v>
                </c:pt>
                <c:pt idx="267">
                  <c:v>16</c:v>
                </c:pt>
                <c:pt idx="268">
                  <c:v>16</c:v>
                </c:pt>
                <c:pt idx="269">
                  <c:v>16</c:v>
                </c:pt>
                <c:pt idx="270">
                  <c:v>16</c:v>
                </c:pt>
                <c:pt idx="271">
                  <c:v>16</c:v>
                </c:pt>
                <c:pt idx="272">
                  <c:v>16</c:v>
                </c:pt>
                <c:pt idx="273">
                  <c:v>15</c:v>
                </c:pt>
                <c:pt idx="274">
                  <c:v>15</c:v>
                </c:pt>
                <c:pt idx="275">
                  <c:v>15</c:v>
                </c:pt>
                <c:pt idx="276">
                  <c:v>15</c:v>
                </c:pt>
                <c:pt idx="277">
                  <c:v>15</c:v>
                </c:pt>
                <c:pt idx="278">
                  <c:v>15</c:v>
                </c:pt>
                <c:pt idx="279">
                  <c:v>15</c:v>
                </c:pt>
                <c:pt idx="280">
                  <c:v>15</c:v>
                </c:pt>
                <c:pt idx="281">
                  <c:v>15</c:v>
                </c:pt>
                <c:pt idx="282">
                  <c:v>15</c:v>
                </c:pt>
                <c:pt idx="283">
                  <c:v>15</c:v>
                </c:pt>
                <c:pt idx="284">
                  <c:v>15</c:v>
                </c:pt>
                <c:pt idx="285">
                  <c:v>15</c:v>
                </c:pt>
                <c:pt idx="286">
                  <c:v>15</c:v>
                </c:pt>
                <c:pt idx="287">
                  <c:v>15</c:v>
                </c:pt>
                <c:pt idx="288">
                  <c:v>15</c:v>
                </c:pt>
                <c:pt idx="289">
                  <c:v>15</c:v>
                </c:pt>
                <c:pt idx="290">
                  <c:v>15</c:v>
                </c:pt>
                <c:pt idx="291">
                  <c:v>15</c:v>
                </c:pt>
                <c:pt idx="292">
                  <c:v>16</c:v>
                </c:pt>
                <c:pt idx="293">
                  <c:v>16</c:v>
                </c:pt>
                <c:pt idx="294">
                  <c:v>16</c:v>
                </c:pt>
                <c:pt idx="295">
                  <c:v>16</c:v>
                </c:pt>
                <c:pt idx="296">
                  <c:v>16</c:v>
                </c:pt>
                <c:pt idx="297">
                  <c:v>16</c:v>
                </c:pt>
                <c:pt idx="298">
                  <c:v>16</c:v>
                </c:pt>
                <c:pt idx="299">
                  <c:v>16</c:v>
                </c:pt>
                <c:pt idx="300">
                  <c:v>16</c:v>
                </c:pt>
                <c:pt idx="301">
                  <c:v>16</c:v>
                </c:pt>
                <c:pt idx="302">
                  <c:v>16</c:v>
                </c:pt>
                <c:pt idx="303">
                  <c:v>16</c:v>
                </c:pt>
                <c:pt idx="304">
                  <c:v>16</c:v>
                </c:pt>
                <c:pt idx="305">
                  <c:v>16</c:v>
                </c:pt>
                <c:pt idx="306">
                  <c:v>16</c:v>
                </c:pt>
                <c:pt idx="307">
                  <c:v>16</c:v>
                </c:pt>
                <c:pt idx="308">
                  <c:v>16</c:v>
                </c:pt>
                <c:pt idx="309">
                  <c:v>16</c:v>
                </c:pt>
                <c:pt idx="310">
                  <c:v>16</c:v>
                </c:pt>
                <c:pt idx="311">
                  <c:v>16</c:v>
                </c:pt>
                <c:pt idx="312">
                  <c:v>16</c:v>
                </c:pt>
                <c:pt idx="313">
                  <c:v>16</c:v>
                </c:pt>
                <c:pt idx="314">
                  <c:v>16</c:v>
                </c:pt>
                <c:pt idx="315">
                  <c:v>16</c:v>
                </c:pt>
                <c:pt idx="316">
                  <c:v>16</c:v>
                </c:pt>
                <c:pt idx="317">
                  <c:v>16</c:v>
                </c:pt>
                <c:pt idx="318">
                  <c:v>16</c:v>
                </c:pt>
                <c:pt idx="319">
                  <c:v>16</c:v>
                </c:pt>
                <c:pt idx="320">
                  <c:v>17</c:v>
                </c:pt>
                <c:pt idx="321">
                  <c:v>17</c:v>
                </c:pt>
                <c:pt idx="322">
                  <c:v>17</c:v>
                </c:pt>
                <c:pt idx="323">
                  <c:v>17</c:v>
                </c:pt>
                <c:pt idx="324">
                  <c:v>17</c:v>
                </c:pt>
                <c:pt idx="325">
                  <c:v>17</c:v>
                </c:pt>
                <c:pt idx="326">
                  <c:v>17</c:v>
                </c:pt>
                <c:pt idx="327">
                  <c:v>17</c:v>
                </c:pt>
                <c:pt idx="328">
                  <c:v>17</c:v>
                </c:pt>
                <c:pt idx="329">
                  <c:v>17</c:v>
                </c:pt>
                <c:pt idx="330">
                  <c:v>17</c:v>
                </c:pt>
                <c:pt idx="331">
                  <c:v>17</c:v>
                </c:pt>
                <c:pt idx="332">
                  <c:v>17</c:v>
                </c:pt>
                <c:pt idx="333">
                  <c:v>17</c:v>
                </c:pt>
                <c:pt idx="334">
                  <c:v>17</c:v>
                </c:pt>
                <c:pt idx="335">
                  <c:v>17</c:v>
                </c:pt>
                <c:pt idx="336">
                  <c:v>17</c:v>
                </c:pt>
                <c:pt idx="337">
                  <c:v>17</c:v>
                </c:pt>
                <c:pt idx="338">
                  <c:v>17</c:v>
                </c:pt>
                <c:pt idx="339">
                  <c:v>17</c:v>
                </c:pt>
                <c:pt idx="340">
                  <c:v>17</c:v>
                </c:pt>
                <c:pt idx="341">
                  <c:v>18</c:v>
                </c:pt>
                <c:pt idx="342">
                  <c:v>18</c:v>
                </c:pt>
                <c:pt idx="343">
                  <c:v>18</c:v>
                </c:pt>
                <c:pt idx="344">
                  <c:v>18</c:v>
                </c:pt>
                <c:pt idx="345">
                  <c:v>18</c:v>
                </c:pt>
                <c:pt idx="346">
                  <c:v>18</c:v>
                </c:pt>
                <c:pt idx="347">
                  <c:v>18</c:v>
                </c:pt>
                <c:pt idx="348">
                  <c:v>18</c:v>
                </c:pt>
                <c:pt idx="349">
                  <c:v>18</c:v>
                </c:pt>
                <c:pt idx="350">
                  <c:v>18</c:v>
                </c:pt>
                <c:pt idx="351">
                  <c:v>18</c:v>
                </c:pt>
                <c:pt idx="352">
                  <c:v>18</c:v>
                </c:pt>
                <c:pt idx="353">
                  <c:v>18</c:v>
                </c:pt>
                <c:pt idx="354">
                  <c:v>18</c:v>
                </c:pt>
                <c:pt idx="355">
                  <c:v>17</c:v>
                </c:pt>
                <c:pt idx="356">
                  <c:v>17</c:v>
                </c:pt>
                <c:pt idx="357">
                  <c:v>17</c:v>
                </c:pt>
                <c:pt idx="358">
                  <c:v>17</c:v>
                </c:pt>
                <c:pt idx="359">
                  <c:v>17</c:v>
                </c:pt>
                <c:pt idx="360">
                  <c:v>17</c:v>
                </c:pt>
                <c:pt idx="361">
                  <c:v>17</c:v>
                </c:pt>
                <c:pt idx="362">
                  <c:v>17</c:v>
                </c:pt>
                <c:pt idx="363">
                  <c:v>17</c:v>
                </c:pt>
                <c:pt idx="364">
                  <c:v>17</c:v>
                </c:pt>
                <c:pt idx="365">
                  <c:v>17</c:v>
                </c:pt>
                <c:pt idx="366">
                  <c:v>17</c:v>
                </c:pt>
                <c:pt idx="367">
                  <c:v>17</c:v>
                </c:pt>
                <c:pt idx="368">
                  <c:v>17</c:v>
                </c:pt>
                <c:pt idx="369">
                  <c:v>17</c:v>
                </c:pt>
                <c:pt idx="370">
                  <c:v>17</c:v>
                </c:pt>
                <c:pt idx="371">
                  <c:v>17</c:v>
                </c:pt>
                <c:pt idx="372">
                  <c:v>17</c:v>
                </c:pt>
                <c:pt idx="373">
                  <c:v>17</c:v>
                </c:pt>
                <c:pt idx="374">
                  <c:v>17</c:v>
                </c:pt>
                <c:pt idx="375">
                  <c:v>17</c:v>
                </c:pt>
                <c:pt idx="376">
                  <c:v>17</c:v>
                </c:pt>
                <c:pt idx="377">
                  <c:v>17</c:v>
                </c:pt>
                <c:pt idx="378">
                  <c:v>17</c:v>
                </c:pt>
                <c:pt idx="379">
                  <c:v>17</c:v>
                </c:pt>
                <c:pt idx="380">
                  <c:v>17</c:v>
                </c:pt>
                <c:pt idx="381">
                  <c:v>17</c:v>
                </c:pt>
                <c:pt idx="382">
                  <c:v>17</c:v>
                </c:pt>
                <c:pt idx="383">
                  <c:v>17</c:v>
                </c:pt>
                <c:pt idx="384">
                  <c:v>17</c:v>
                </c:pt>
                <c:pt idx="385">
                  <c:v>17</c:v>
                </c:pt>
                <c:pt idx="386">
                  <c:v>16</c:v>
                </c:pt>
                <c:pt idx="387">
                  <c:v>16</c:v>
                </c:pt>
                <c:pt idx="388">
                  <c:v>16</c:v>
                </c:pt>
                <c:pt idx="389">
                  <c:v>16</c:v>
                </c:pt>
                <c:pt idx="390">
                  <c:v>16</c:v>
                </c:pt>
                <c:pt idx="391">
                  <c:v>16</c:v>
                </c:pt>
                <c:pt idx="392">
                  <c:v>16</c:v>
                </c:pt>
                <c:pt idx="393">
                  <c:v>16</c:v>
                </c:pt>
                <c:pt idx="394">
                  <c:v>16</c:v>
                </c:pt>
                <c:pt idx="395">
                  <c:v>16</c:v>
                </c:pt>
                <c:pt idx="396">
                  <c:v>16</c:v>
                </c:pt>
                <c:pt idx="397">
                  <c:v>16</c:v>
                </c:pt>
                <c:pt idx="398">
                  <c:v>17</c:v>
                </c:pt>
                <c:pt idx="399">
                  <c:v>17</c:v>
                </c:pt>
                <c:pt idx="400">
                  <c:v>17</c:v>
                </c:pt>
                <c:pt idx="401">
                  <c:v>17</c:v>
                </c:pt>
                <c:pt idx="402">
                  <c:v>17</c:v>
                </c:pt>
                <c:pt idx="403">
                  <c:v>17</c:v>
                </c:pt>
                <c:pt idx="404">
                  <c:v>17</c:v>
                </c:pt>
                <c:pt idx="405">
                  <c:v>17</c:v>
                </c:pt>
                <c:pt idx="406">
                  <c:v>17</c:v>
                </c:pt>
                <c:pt idx="407">
                  <c:v>17</c:v>
                </c:pt>
                <c:pt idx="408">
                  <c:v>17</c:v>
                </c:pt>
                <c:pt idx="409">
                  <c:v>18</c:v>
                </c:pt>
                <c:pt idx="410">
                  <c:v>18</c:v>
                </c:pt>
                <c:pt idx="411">
                  <c:v>18</c:v>
                </c:pt>
                <c:pt idx="412">
                  <c:v>18</c:v>
                </c:pt>
                <c:pt idx="413">
                  <c:v>18</c:v>
                </c:pt>
                <c:pt idx="414">
                  <c:v>18</c:v>
                </c:pt>
                <c:pt idx="415">
                  <c:v>18</c:v>
                </c:pt>
                <c:pt idx="416">
                  <c:v>18</c:v>
                </c:pt>
                <c:pt idx="417">
                  <c:v>20</c:v>
                </c:pt>
                <c:pt idx="418">
                  <c:v>20</c:v>
                </c:pt>
                <c:pt idx="419">
                  <c:v>18</c:v>
                </c:pt>
                <c:pt idx="420">
                  <c:v>18</c:v>
                </c:pt>
                <c:pt idx="421">
                  <c:v>18</c:v>
                </c:pt>
                <c:pt idx="422">
                  <c:v>18</c:v>
                </c:pt>
                <c:pt idx="423">
                  <c:v>18</c:v>
                </c:pt>
                <c:pt idx="424">
                  <c:v>18</c:v>
                </c:pt>
                <c:pt idx="425">
                  <c:v>18</c:v>
                </c:pt>
                <c:pt idx="426">
                  <c:v>18</c:v>
                </c:pt>
                <c:pt idx="427">
                  <c:v>18</c:v>
                </c:pt>
                <c:pt idx="428">
                  <c:v>18</c:v>
                </c:pt>
                <c:pt idx="429">
                  <c:v>18</c:v>
                </c:pt>
                <c:pt idx="430">
                  <c:v>18</c:v>
                </c:pt>
                <c:pt idx="431">
                  <c:v>18</c:v>
                </c:pt>
                <c:pt idx="432">
                  <c:v>18</c:v>
                </c:pt>
                <c:pt idx="433">
                  <c:v>18</c:v>
                </c:pt>
                <c:pt idx="434">
                  <c:v>18</c:v>
                </c:pt>
                <c:pt idx="435">
                  <c:v>18</c:v>
                </c:pt>
                <c:pt idx="436">
                  <c:v>18</c:v>
                </c:pt>
                <c:pt idx="437">
                  <c:v>18</c:v>
                </c:pt>
                <c:pt idx="438">
                  <c:v>18</c:v>
                </c:pt>
                <c:pt idx="439">
                  <c:v>19</c:v>
                </c:pt>
                <c:pt idx="440">
                  <c:v>19</c:v>
                </c:pt>
                <c:pt idx="441">
                  <c:v>17</c:v>
                </c:pt>
                <c:pt idx="442">
                  <c:v>17</c:v>
                </c:pt>
                <c:pt idx="443">
                  <c:v>17</c:v>
                </c:pt>
                <c:pt idx="444">
                  <c:v>17</c:v>
                </c:pt>
                <c:pt idx="445">
                  <c:v>17</c:v>
                </c:pt>
                <c:pt idx="446">
                  <c:v>17</c:v>
                </c:pt>
                <c:pt idx="447">
                  <c:v>17</c:v>
                </c:pt>
                <c:pt idx="448">
                  <c:v>17</c:v>
                </c:pt>
                <c:pt idx="449">
                  <c:v>17</c:v>
                </c:pt>
                <c:pt idx="450">
                  <c:v>17</c:v>
                </c:pt>
                <c:pt idx="451">
                  <c:v>18</c:v>
                </c:pt>
                <c:pt idx="452">
                  <c:v>18</c:v>
                </c:pt>
                <c:pt idx="453">
                  <c:v>18</c:v>
                </c:pt>
                <c:pt idx="454">
                  <c:v>17</c:v>
                </c:pt>
                <c:pt idx="455">
                  <c:v>17</c:v>
                </c:pt>
                <c:pt idx="456">
                  <c:v>18</c:v>
                </c:pt>
                <c:pt idx="457">
                  <c:v>19</c:v>
                </c:pt>
                <c:pt idx="458">
                  <c:v>18</c:v>
                </c:pt>
                <c:pt idx="459">
                  <c:v>18</c:v>
                </c:pt>
                <c:pt idx="460">
                  <c:v>18</c:v>
                </c:pt>
                <c:pt idx="461">
                  <c:v>19</c:v>
                </c:pt>
                <c:pt idx="462">
                  <c:v>19</c:v>
                </c:pt>
                <c:pt idx="463">
                  <c:v>21</c:v>
                </c:pt>
                <c:pt idx="464">
                  <c:v>21</c:v>
                </c:pt>
                <c:pt idx="465">
                  <c:v>20</c:v>
                </c:pt>
                <c:pt idx="466">
                  <c:v>20</c:v>
                </c:pt>
                <c:pt idx="467">
                  <c:v>20</c:v>
                </c:pt>
                <c:pt idx="468">
                  <c:v>20</c:v>
                </c:pt>
                <c:pt idx="469">
                  <c:v>19</c:v>
                </c:pt>
                <c:pt idx="470">
                  <c:v>19</c:v>
                </c:pt>
                <c:pt idx="471">
                  <c:v>20</c:v>
                </c:pt>
                <c:pt idx="472">
                  <c:v>20</c:v>
                </c:pt>
                <c:pt idx="473">
                  <c:v>18</c:v>
                </c:pt>
                <c:pt idx="474">
                  <c:v>18</c:v>
                </c:pt>
                <c:pt idx="475">
                  <c:v>18</c:v>
                </c:pt>
                <c:pt idx="476">
                  <c:v>18</c:v>
                </c:pt>
                <c:pt idx="477">
                  <c:v>18</c:v>
                </c:pt>
                <c:pt idx="478">
                  <c:v>18</c:v>
                </c:pt>
                <c:pt idx="479">
                  <c:v>19</c:v>
                </c:pt>
                <c:pt idx="480">
                  <c:v>19</c:v>
                </c:pt>
                <c:pt idx="481">
                  <c:v>19</c:v>
                </c:pt>
                <c:pt idx="482">
                  <c:v>18</c:v>
                </c:pt>
                <c:pt idx="483">
                  <c:v>18</c:v>
                </c:pt>
                <c:pt idx="484">
                  <c:v>18</c:v>
                </c:pt>
                <c:pt idx="485">
                  <c:v>18</c:v>
                </c:pt>
                <c:pt idx="486">
                  <c:v>19</c:v>
                </c:pt>
                <c:pt idx="487">
                  <c:v>19</c:v>
                </c:pt>
                <c:pt idx="488">
                  <c:v>19</c:v>
                </c:pt>
                <c:pt idx="489">
                  <c:v>19</c:v>
                </c:pt>
                <c:pt idx="490">
                  <c:v>19</c:v>
                </c:pt>
                <c:pt idx="491">
                  <c:v>19</c:v>
                </c:pt>
                <c:pt idx="492">
                  <c:v>19</c:v>
                </c:pt>
                <c:pt idx="493">
                  <c:v>19</c:v>
                </c:pt>
                <c:pt idx="494">
                  <c:v>19</c:v>
                </c:pt>
                <c:pt idx="495">
                  <c:v>19</c:v>
                </c:pt>
                <c:pt idx="496">
                  <c:v>20</c:v>
                </c:pt>
                <c:pt idx="497">
                  <c:v>20</c:v>
                </c:pt>
                <c:pt idx="498">
                  <c:v>20</c:v>
                </c:pt>
                <c:pt idx="499">
                  <c:v>20</c:v>
                </c:pt>
                <c:pt idx="500">
                  <c:v>19</c:v>
                </c:pt>
                <c:pt idx="501">
                  <c:v>19</c:v>
                </c:pt>
                <c:pt idx="502">
                  <c:v>19</c:v>
                </c:pt>
                <c:pt idx="503">
                  <c:v>20</c:v>
                </c:pt>
                <c:pt idx="504">
                  <c:v>20</c:v>
                </c:pt>
                <c:pt idx="505">
                  <c:v>20</c:v>
                </c:pt>
                <c:pt idx="506">
                  <c:v>20</c:v>
                </c:pt>
                <c:pt idx="507">
                  <c:v>20</c:v>
                </c:pt>
                <c:pt idx="508">
                  <c:v>18</c:v>
                </c:pt>
                <c:pt idx="509">
                  <c:v>18</c:v>
                </c:pt>
                <c:pt idx="510">
                  <c:v>20</c:v>
                </c:pt>
                <c:pt idx="511">
                  <c:v>21</c:v>
                </c:pt>
                <c:pt idx="512">
                  <c:v>20</c:v>
                </c:pt>
                <c:pt idx="513">
                  <c:v>21</c:v>
                </c:pt>
                <c:pt idx="514">
                  <c:v>21</c:v>
                </c:pt>
                <c:pt idx="515">
                  <c:v>19</c:v>
                </c:pt>
                <c:pt idx="516">
                  <c:v>19</c:v>
                </c:pt>
                <c:pt idx="517">
                  <c:v>19</c:v>
                </c:pt>
                <c:pt idx="518">
                  <c:v>19</c:v>
                </c:pt>
                <c:pt idx="519">
                  <c:v>19</c:v>
                </c:pt>
                <c:pt idx="520">
                  <c:v>19</c:v>
                </c:pt>
                <c:pt idx="521">
                  <c:v>20</c:v>
                </c:pt>
                <c:pt idx="522">
                  <c:v>20</c:v>
                </c:pt>
                <c:pt idx="523">
                  <c:v>19</c:v>
                </c:pt>
                <c:pt idx="524">
                  <c:v>19</c:v>
                </c:pt>
                <c:pt idx="525">
                  <c:v>19</c:v>
                </c:pt>
                <c:pt idx="526">
                  <c:v>18</c:v>
                </c:pt>
                <c:pt idx="527">
                  <c:v>18</c:v>
                </c:pt>
                <c:pt idx="528">
                  <c:v>18</c:v>
                </c:pt>
                <c:pt idx="529">
                  <c:v>17</c:v>
                </c:pt>
                <c:pt idx="530">
                  <c:v>17</c:v>
                </c:pt>
                <c:pt idx="531">
                  <c:v>19</c:v>
                </c:pt>
                <c:pt idx="532">
                  <c:v>19</c:v>
                </c:pt>
                <c:pt idx="533">
                  <c:v>20</c:v>
                </c:pt>
                <c:pt idx="534">
                  <c:v>19</c:v>
                </c:pt>
                <c:pt idx="535">
                  <c:v>19</c:v>
                </c:pt>
                <c:pt idx="536">
                  <c:v>19</c:v>
                </c:pt>
                <c:pt idx="537">
                  <c:v>19</c:v>
                </c:pt>
                <c:pt idx="538">
                  <c:v>19</c:v>
                </c:pt>
                <c:pt idx="539">
                  <c:v>19</c:v>
                </c:pt>
                <c:pt idx="540">
                  <c:v>18</c:v>
                </c:pt>
                <c:pt idx="541">
                  <c:v>18</c:v>
                </c:pt>
                <c:pt idx="542">
                  <c:v>18</c:v>
                </c:pt>
                <c:pt idx="543">
                  <c:v>18</c:v>
                </c:pt>
                <c:pt idx="544">
                  <c:v>16</c:v>
                </c:pt>
                <c:pt idx="545">
                  <c:v>16</c:v>
                </c:pt>
                <c:pt idx="546">
                  <c:v>16</c:v>
                </c:pt>
                <c:pt idx="547">
                  <c:v>16</c:v>
                </c:pt>
                <c:pt idx="548">
                  <c:v>14</c:v>
                </c:pt>
                <c:pt idx="549">
                  <c:v>14</c:v>
                </c:pt>
                <c:pt idx="550">
                  <c:v>12</c:v>
                </c:pt>
                <c:pt idx="551">
                  <c:v>12</c:v>
                </c:pt>
                <c:pt idx="552">
                  <c:v>12</c:v>
                </c:pt>
                <c:pt idx="553">
                  <c:v>11</c:v>
                </c:pt>
                <c:pt idx="554">
                  <c:v>11</c:v>
                </c:pt>
                <c:pt idx="555">
                  <c:v>9</c:v>
                </c:pt>
                <c:pt idx="556">
                  <c:v>9</c:v>
                </c:pt>
                <c:pt idx="557">
                  <c:v>9</c:v>
                </c:pt>
                <c:pt idx="558">
                  <c:v>9</c:v>
                </c:pt>
                <c:pt idx="559">
                  <c:v>9</c:v>
                </c:pt>
                <c:pt idx="560">
                  <c:v>9</c:v>
                </c:pt>
                <c:pt idx="561">
                  <c:v>7</c:v>
                </c:pt>
                <c:pt idx="562">
                  <c:v>7</c:v>
                </c:pt>
                <c:pt idx="563">
                  <c:v>7</c:v>
                </c:pt>
                <c:pt idx="564">
                  <c:v>7</c:v>
                </c:pt>
                <c:pt idx="565">
                  <c:v>7</c:v>
                </c:pt>
                <c:pt idx="566">
                  <c:v>7</c:v>
                </c:pt>
                <c:pt idx="567">
                  <c:v>7</c:v>
                </c:pt>
                <c:pt idx="568">
                  <c:v>7</c:v>
                </c:pt>
                <c:pt idx="569">
                  <c:v>5</c:v>
                </c:pt>
                <c:pt idx="570">
                  <c:v>5</c:v>
                </c:pt>
                <c:pt idx="571">
                  <c:v>5</c:v>
                </c:pt>
                <c:pt idx="572">
                  <c:v>3</c:v>
                </c:pt>
                <c:pt idx="573">
                  <c:v>3</c:v>
                </c:pt>
                <c:pt idx="574">
                  <c:v>5</c:v>
                </c:pt>
                <c:pt idx="575">
                  <c:v>3</c:v>
                </c:pt>
                <c:pt idx="576">
                  <c:v>5</c:v>
                </c:pt>
                <c:pt idx="577">
                  <c:v>5</c:v>
                </c:pt>
                <c:pt idx="578">
                  <c:v>4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3</c:v>
                </c:pt>
                <c:pt idx="584">
                  <c:v>4</c:v>
                </c:pt>
                <c:pt idx="585">
                  <c:v>4</c:v>
                </c:pt>
                <c:pt idx="586">
                  <c:v>4</c:v>
                </c:pt>
                <c:pt idx="587">
                  <c:v>4</c:v>
                </c:pt>
                <c:pt idx="588">
                  <c:v>2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0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'Eclipse Pay'!$G$1</c:f>
              <c:strCache>
                <c:ptCount val="1"/>
                <c:pt idx="0">
                  <c:v>madept</c:v>
                </c:pt>
              </c:strCache>
            </c:strRef>
          </c:tx>
          <c:marker>
            <c:symbol val="none"/>
          </c:marker>
          <c:xVal>
            <c:numRef>
              <c:f>'Eclipse Pay'!$A$2:$A$785</c:f>
              <c:numCache>
                <c:formatCode>General</c:formatCode>
                <c:ptCount val="784"/>
                <c:pt idx="0">
                  <c:v>0</c:v>
                </c:pt>
                <c:pt idx="1">
                  <c:v>0.2</c:v>
                </c:pt>
                <c:pt idx="2">
                  <c:v>0.21666666666666601</c:v>
                </c:pt>
                <c:pt idx="3">
                  <c:v>0.3</c:v>
                </c:pt>
                <c:pt idx="4">
                  <c:v>0.54933333333333301</c:v>
                </c:pt>
                <c:pt idx="5">
                  <c:v>0.6</c:v>
                </c:pt>
                <c:pt idx="6">
                  <c:v>0.73333333333333295</c:v>
                </c:pt>
                <c:pt idx="7">
                  <c:v>0.8</c:v>
                </c:pt>
                <c:pt idx="8">
                  <c:v>0.89999999999999902</c:v>
                </c:pt>
                <c:pt idx="9">
                  <c:v>0.91666666666666596</c:v>
                </c:pt>
                <c:pt idx="10">
                  <c:v>1.05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1.3499999999999901</c:v>
                </c:pt>
                <c:pt idx="14">
                  <c:v>1.4</c:v>
                </c:pt>
                <c:pt idx="15">
                  <c:v>1.4666666666666599</c:v>
                </c:pt>
                <c:pt idx="16">
                  <c:v>1.5</c:v>
                </c:pt>
                <c:pt idx="17">
                  <c:v>1.6</c:v>
                </c:pt>
                <c:pt idx="18">
                  <c:v>1.7</c:v>
                </c:pt>
                <c:pt idx="19">
                  <c:v>1.7999999999999901</c:v>
                </c:pt>
                <c:pt idx="20">
                  <c:v>1.9</c:v>
                </c:pt>
                <c:pt idx="21">
                  <c:v>1.9226666666666601</c:v>
                </c:pt>
                <c:pt idx="22">
                  <c:v>1.95</c:v>
                </c:pt>
                <c:pt idx="23">
                  <c:v>2</c:v>
                </c:pt>
                <c:pt idx="24">
                  <c:v>2.1</c:v>
                </c:pt>
                <c:pt idx="25">
                  <c:v>2.1666666666666599</c:v>
                </c:pt>
                <c:pt idx="26">
                  <c:v>2.1973333333333298</c:v>
                </c:pt>
                <c:pt idx="27">
                  <c:v>2.19999999999999</c:v>
                </c:pt>
                <c:pt idx="28">
                  <c:v>2.25</c:v>
                </c:pt>
                <c:pt idx="29">
                  <c:v>2.2999999999999998</c:v>
                </c:pt>
                <c:pt idx="30">
                  <c:v>2.4</c:v>
                </c:pt>
                <c:pt idx="31">
                  <c:v>2.4</c:v>
                </c:pt>
                <c:pt idx="32">
                  <c:v>2.5</c:v>
                </c:pt>
                <c:pt idx="33">
                  <c:v>2.5666666666666602</c:v>
                </c:pt>
                <c:pt idx="34">
                  <c:v>2.69999999999999</c:v>
                </c:pt>
                <c:pt idx="35">
                  <c:v>2.7</c:v>
                </c:pt>
                <c:pt idx="36">
                  <c:v>2.8</c:v>
                </c:pt>
                <c:pt idx="37">
                  <c:v>2.9</c:v>
                </c:pt>
                <c:pt idx="38">
                  <c:v>3</c:v>
                </c:pt>
                <c:pt idx="39">
                  <c:v>3.1</c:v>
                </c:pt>
                <c:pt idx="40">
                  <c:v>3.2</c:v>
                </c:pt>
                <c:pt idx="41">
                  <c:v>3.3</c:v>
                </c:pt>
                <c:pt idx="42">
                  <c:v>3.3</c:v>
                </c:pt>
                <c:pt idx="43">
                  <c:v>3.4</c:v>
                </c:pt>
                <c:pt idx="44">
                  <c:v>3.45</c:v>
                </c:pt>
                <c:pt idx="45">
                  <c:v>3.5</c:v>
                </c:pt>
                <c:pt idx="46">
                  <c:v>3.5999999999999899</c:v>
                </c:pt>
                <c:pt idx="47">
                  <c:v>3.6</c:v>
                </c:pt>
                <c:pt idx="48">
                  <c:v>3.6666666666666599</c:v>
                </c:pt>
                <c:pt idx="49">
                  <c:v>3.68333333333333</c:v>
                </c:pt>
                <c:pt idx="50">
                  <c:v>3.7</c:v>
                </c:pt>
                <c:pt idx="51">
                  <c:v>3.75</c:v>
                </c:pt>
                <c:pt idx="52">
                  <c:v>3.8</c:v>
                </c:pt>
                <c:pt idx="53">
                  <c:v>3.9</c:v>
                </c:pt>
                <c:pt idx="54">
                  <c:v>3.9</c:v>
                </c:pt>
                <c:pt idx="55">
                  <c:v>4</c:v>
                </c:pt>
                <c:pt idx="56">
                  <c:v>4.05</c:v>
                </c:pt>
                <c:pt idx="57">
                  <c:v>4.0999999999999996</c:v>
                </c:pt>
                <c:pt idx="58">
                  <c:v>4.1999999999999904</c:v>
                </c:pt>
                <c:pt idx="59">
                  <c:v>4.2</c:v>
                </c:pt>
                <c:pt idx="60">
                  <c:v>4.2166666666666597</c:v>
                </c:pt>
                <c:pt idx="61">
                  <c:v>4.3</c:v>
                </c:pt>
                <c:pt idx="62">
                  <c:v>4.3333333333333304</c:v>
                </c:pt>
                <c:pt idx="63">
                  <c:v>4.3499999999999996</c:v>
                </c:pt>
                <c:pt idx="64">
                  <c:v>4.3946666666666596</c:v>
                </c:pt>
                <c:pt idx="65">
                  <c:v>4.4000000000000004</c:v>
                </c:pt>
                <c:pt idx="66">
                  <c:v>4.5</c:v>
                </c:pt>
                <c:pt idx="67">
                  <c:v>4.55</c:v>
                </c:pt>
                <c:pt idx="68">
                  <c:v>4.5833333333333304</c:v>
                </c:pt>
                <c:pt idx="69">
                  <c:v>4.5999999999999996</c:v>
                </c:pt>
                <c:pt idx="70">
                  <c:v>4.6500000000000004</c:v>
                </c:pt>
                <c:pt idx="71">
                  <c:v>4.6693333333333298</c:v>
                </c:pt>
                <c:pt idx="72">
                  <c:v>4.7666666666666604</c:v>
                </c:pt>
                <c:pt idx="73">
                  <c:v>4.8</c:v>
                </c:pt>
                <c:pt idx="74">
                  <c:v>4.9000000000000004</c:v>
                </c:pt>
                <c:pt idx="75">
                  <c:v>4.944</c:v>
                </c:pt>
                <c:pt idx="76">
                  <c:v>4.95</c:v>
                </c:pt>
                <c:pt idx="77">
                  <c:v>5.0999999999999996</c:v>
                </c:pt>
                <c:pt idx="78">
                  <c:v>5.2</c:v>
                </c:pt>
                <c:pt idx="79">
                  <c:v>5.25</c:v>
                </c:pt>
                <c:pt idx="80">
                  <c:v>5.3</c:v>
                </c:pt>
                <c:pt idx="81">
                  <c:v>5.3999999999999897</c:v>
                </c:pt>
                <c:pt idx="82">
                  <c:v>5.4</c:v>
                </c:pt>
                <c:pt idx="83">
                  <c:v>5.4933333333333296</c:v>
                </c:pt>
                <c:pt idx="84">
                  <c:v>5.5</c:v>
                </c:pt>
                <c:pt idx="85">
                  <c:v>5.6</c:v>
                </c:pt>
                <c:pt idx="86">
                  <c:v>5.6999999999999904</c:v>
                </c:pt>
                <c:pt idx="87">
                  <c:v>5.7679999999999998</c:v>
                </c:pt>
                <c:pt idx="88">
                  <c:v>5.8</c:v>
                </c:pt>
                <c:pt idx="89">
                  <c:v>6</c:v>
                </c:pt>
                <c:pt idx="90">
                  <c:v>6.0426666666666602</c:v>
                </c:pt>
                <c:pt idx="91">
                  <c:v>6.05</c:v>
                </c:pt>
                <c:pt idx="92">
                  <c:v>6.1</c:v>
                </c:pt>
                <c:pt idx="93">
                  <c:v>6.2</c:v>
                </c:pt>
                <c:pt idx="94">
                  <c:v>6.2333333333333298</c:v>
                </c:pt>
                <c:pt idx="95">
                  <c:v>6.3</c:v>
                </c:pt>
                <c:pt idx="96">
                  <c:v>6.3173333333333304</c:v>
                </c:pt>
                <c:pt idx="97">
                  <c:v>6.4166666666666599</c:v>
                </c:pt>
                <c:pt idx="98">
                  <c:v>6.5</c:v>
                </c:pt>
                <c:pt idx="99">
                  <c:v>6.6</c:v>
                </c:pt>
                <c:pt idx="100">
                  <c:v>6.6</c:v>
                </c:pt>
                <c:pt idx="101">
                  <c:v>6.7</c:v>
                </c:pt>
                <c:pt idx="102">
                  <c:v>6.7833333333333297</c:v>
                </c:pt>
                <c:pt idx="103">
                  <c:v>6.8</c:v>
                </c:pt>
                <c:pt idx="104">
                  <c:v>6.8999999999999897</c:v>
                </c:pt>
                <c:pt idx="105">
                  <c:v>6.93333333333333</c:v>
                </c:pt>
                <c:pt idx="106">
                  <c:v>6.9666666666666597</c:v>
                </c:pt>
                <c:pt idx="107">
                  <c:v>7</c:v>
                </c:pt>
                <c:pt idx="108">
                  <c:v>7.1</c:v>
                </c:pt>
                <c:pt idx="109">
                  <c:v>7.15</c:v>
                </c:pt>
                <c:pt idx="110">
                  <c:v>7.1999999999999904</c:v>
                </c:pt>
                <c:pt idx="111">
                  <c:v>7.2999999999999901</c:v>
                </c:pt>
                <c:pt idx="112">
                  <c:v>7.3333333333333304</c:v>
                </c:pt>
                <c:pt idx="113">
                  <c:v>7.36666666666666</c:v>
                </c:pt>
                <c:pt idx="114">
                  <c:v>7.5</c:v>
                </c:pt>
                <c:pt idx="115">
                  <c:v>7.5166666666666604</c:v>
                </c:pt>
                <c:pt idx="116">
                  <c:v>7.6</c:v>
                </c:pt>
                <c:pt idx="117">
                  <c:v>7.6999999999999904</c:v>
                </c:pt>
                <c:pt idx="118">
                  <c:v>7.7</c:v>
                </c:pt>
                <c:pt idx="119">
                  <c:v>7.8</c:v>
                </c:pt>
                <c:pt idx="120">
                  <c:v>7.8</c:v>
                </c:pt>
                <c:pt idx="121">
                  <c:v>7.8833333333333302</c:v>
                </c:pt>
                <c:pt idx="122">
                  <c:v>7.9</c:v>
                </c:pt>
                <c:pt idx="123">
                  <c:v>8.0666666666666593</c:v>
                </c:pt>
                <c:pt idx="124">
                  <c:v>8.1</c:v>
                </c:pt>
                <c:pt idx="125">
                  <c:v>8.25</c:v>
                </c:pt>
                <c:pt idx="126">
                  <c:v>8.3000000000000007</c:v>
                </c:pt>
                <c:pt idx="127">
                  <c:v>8.3999999999999897</c:v>
                </c:pt>
                <c:pt idx="128">
                  <c:v>8.43333333333333</c:v>
                </c:pt>
                <c:pt idx="129">
                  <c:v>8.4499999999999993</c:v>
                </c:pt>
                <c:pt idx="130">
                  <c:v>8.5</c:v>
                </c:pt>
                <c:pt idx="131">
                  <c:v>8.5146666666666597</c:v>
                </c:pt>
                <c:pt idx="132">
                  <c:v>8.6</c:v>
                </c:pt>
                <c:pt idx="133">
                  <c:v>8.61666666666666</c:v>
                </c:pt>
                <c:pt idx="134">
                  <c:v>8.6999999999999993</c:v>
                </c:pt>
                <c:pt idx="135">
                  <c:v>8.7893333333333299</c:v>
                </c:pt>
                <c:pt idx="136">
                  <c:v>8.8000000000000007</c:v>
                </c:pt>
                <c:pt idx="137">
                  <c:v>8.9</c:v>
                </c:pt>
                <c:pt idx="138">
                  <c:v>8.9833333333333307</c:v>
                </c:pt>
                <c:pt idx="139">
                  <c:v>9</c:v>
                </c:pt>
                <c:pt idx="140">
                  <c:v>9.0640000000000001</c:v>
                </c:pt>
                <c:pt idx="141">
                  <c:v>9.1</c:v>
                </c:pt>
                <c:pt idx="142">
                  <c:v>9.1666666666666607</c:v>
                </c:pt>
                <c:pt idx="143">
                  <c:v>9.1999999999999993</c:v>
                </c:pt>
                <c:pt idx="144">
                  <c:v>9.3166666666666593</c:v>
                </c:pt>
                <c:pt idx="145">
                  <c:v>9.3386666666666596</c:v>
                </c:pt>
                <c:pt idx="146">
                  <c:v>9.4</c:v>
                </c:pt>
                <c:pt idx="147">
                  <c:v>9.5</c:v>
                </c:pt>
                <c:pt idx="148">
                  <c:v>9.5333333333333297</c:v>
                </c:pt>
                <c:pt idx="149">
                  <c:v>9.6</c:v>
                </c:pt>
                <c:pt idx="150">
                  <c:v>9.6133333333333297</c:v>
                </c:pt>
                <c:pt idx="151">
                  <c:v>9.6999999999999993</c:v>
                </c:pt>
                <c:pt idx="152">
                  <c:v>9.7166666666666597</c:v>
                </c:pt>
                <c:pt idx="153">
                  <c:v>9.75</c:v>
                </c:pt>
                <c:pt idx="154">
                  <c:v>9.8000000000000007</c:v>
                </c:pt>
                <c:pt idx="155">
                  <c:v>9.8879999999999999</c:v>
                </c:pt>
                <c:pt idx="156">
                  <c:v>9.8999999999999897</c:v>
                </c:pt>
                <c:pt idx="157">
                  <c:v>10.1833333333333</c:v>
                </c:pt>
                <c:pt idx="158">
                  <c:v>10.199999999999999</c:v>
                </c:pt>
                <c:pt idx="159">
                  <c:v>10.299999999999899</c:v>
                </c:pt>
                <c:pt idx="160">
                  <c:v>10.6</c:v>
                </c:pt>
                <c:pt idx="161">
                  <c:v>10.633333333333301</c:v>
                </c:pt>
                <c:pt idx="162">
                  <c:v>10.7</c:v>
                </c:pt>
                <c:pt idx="163">
                  <c:v>10.712</c:v>
                </c:pt>
                <c:pt idx="164">
                  <c:v>10.8</c:v>
                </c:pt>
                <c:pt idx="165">
                  <c:v>10.9</c:v>
                </c:pt>
                <c:pt idx="166">
                  <c:v>10.986666666666601</c:v>
                </c:pt>
                <c:pt idx="167">
                  <c:v>11</c:v>
                </c:pt>
                <c:pt idx="168">
                  <c:v>11.1</c:v>
                </c:pt>
                <c:pt idx="169">
                  <c:v>11.1833333333333</c:v>
                </c:pt>
                <c:pt idx="170">
                  <c:v>11.261333333333299</c:v>
                </c:pt>
                <c:pt idx="171">
                  <c:v>11.3</c:v>
                </c:pt>
                <c:pt idx="172">
                  <c:v>11.3666666666666</c:v>
                </c:pt>
                <c:pt idx="173">
                  <c:v>11.55</c:v>
                </c:pt>
                <c:pt idx="174">
                  <c:v>11.6</c:v>
                </c:pt>
                <c:pt idx="175">
                  <c:v>11.7</c:v>
                </c:pt>
                <c:pt idx="176">
                  <c:v>11.799999999999899</c:v>
                </c:pt>
                <c:pt idx="177">
                  <c:v>12.1</c:v>
                </c:pt>
                <c:pt idx="178">
                  <c:v>12.2</c:v>
                </c:pt>
                <c:pt idx="179">
                  <c:v>12.283333333333299</c:v>
                </c:pt>
                <c:pt idx="180">
                  <c:v>12.36</c:v>
                </c:pt>
                <c:pt idx="181">
                  <c:v>12.4</c:v>
                </c:pt>
                <c:pt idx="182">
                  <c:v>12.466666666666599</c:v>
                </c:pt>
                <c:pt idx="183">
                  <c:v>12.5</c:v>
                </c:pt>
                <c:pt idx="184">
                  <c:v>12.6346666666666</c:v>
                </c:pt>
                <c:pt idx="185">
                  <c:v>12.8333333333333</c:v>
                </c:pt>
                <c:pt idx="186">
                  <c:v>12.909333333333301</c:v>
                </c:pt>
                <c:pt idx="187">
                  <c:v>13</c:v>
                </c:pt>
                <c:pt idx="188">
                  <c:v>13.0166666666666</c:v>
                </c:pt>
                <c:pt idx="189">
                  <c:v>13.0999999999999</c:v>
                </c:pt>
                <c:pt idx="190">
                  <c:v>13.183999999999999</c:v>
                </c:pt>
                <c:pt idx="191">
                  <c:v>13.2</c:v>
                </c:pt>
                <c:pt idx="192">
                  <c:v>13.2</c:v>
                </c:pt>
                <c:pt idx="193">
                  <c:v>13.216666666666599</c:v>
                </c:pt>
                <c:pt idx="194">
                  <c:v>13.3</c:v>
                </c:pt>
                <c:pt idx="195">
                  <c:v>13.383333333333301</c:v>
                </c:pt>
                <c:pt idx="196">
                  <c:v>13.4</c:v>
                </c:pt>
                <c:pt idx="197">
                  <c:v>13.4333333333333</c:v>
                </c:pt>
                <c:pt idx="198">
                  <c:v>13.4586666666666</c:v>
                </c:pt>
                <c:pt idx="199">
                  <c:v>13.5</c:v>
                </c:pt>
                <c:pt idx="200">
                  <c:v>13.566666666666601</c:v>
                </c:pt>
                <c:pt idx="201">
                  <c:v>13.7</c:v>
                </c:pt>
                <c:pt idx="202">
                  <c:v>13.733333333333301</c:v>
                </c:pt>
                <c:pt idx="203">
                  <c:v>13.75</c:v>
                </c:pt>
                <c:pt idx="204">
                  <c:v>13.799999999999899</c:v>
                </c:pt>
                <c:pt idx="205">
                  <c:v>13.9333333333333</c:v>
                </c:pt>
                <c:pt idx="206">
                  <c:v>14</c:v>
                </c:pt>
                <c:pt idx="207">
                  <c:v>14.1166666666666</c:v>
                </c:pt>
                <c:pt idx="208">
                  <c:v>14.3</c:v>
                </c:pt>
                <c:pt idx="209">
                  <c:v>14.5573333333333</c:v>
                </c:pt>
                <c:pt idx="210">
                  <c:v>14.6666666666666</c:v>
                </c:pt>
                <c:pt idx="211">
                  <c:v>14.733333333333301</c:v>
                </c:pt>
                <c:pt idx="212">
                  <c:v>14.832000000000001</c:v>
                </c:pt>
                <c:pt idx="213">
                  <c:v>14.85</c:v>
                </c:pt>
                <c:pt idx="214">
                  <c:v>14.95</c:v>
                </c:pt>
                <c:pt idx="215">
                  <c:v>15</c:v>
                </c:pt>
                <c:pt idx="216">
                  <c:v>15.033333333333299</c:v>
                </c:pt>
                <c:pt idx="217">
                  <c:v>15.1066666666666</c:v>
                </c:pt>
                <c:pt idx="218">
                  <c:v>15.1666666666666</c:v>
                </c:pt>
                <c:pt idx="219">
                  <c:v>15.216666666666599</c:v>
                </c:pt>
                <c:pt idx="220">
                  <c:v>15.299999999999899</c:v>
                </c:pt>
                <c:pt idx="221">
                  <c:v>15.383333333333301</c:v>
                </c:pt>
                <c:pt idx="222">
                  <c:v>15.399999999999901</c:v>
                </c:pt>
                <c:pt idx="223">
                  <c:v>15.5</c:v>
                </c:pt>
                <c:pt idx="224">
                  <c:v>15.5833333333333</c:v>
                </c:pt>
                <c:pt idx="225">
                  <c:v>15.6</c:v>
                </c:pt>
                <c:pt idx="226">
                  <c:v>15.7</c:v>
                </c:pt>
                <c:pt idx="227">
                  <c:v>15.7666666666666</c:v>
                </c:pt>
                <c:pt idx="228">
                  <c:v>15.816666666666601</c:v>
                </c:pt>
                <c:pt idx="229">
                  <c:v>15.899999999999901</c:v>
                </c:pt>
                <c:pt idx="230">
                  <c:v>15.9306666666666</c:v>
                </c:pt>
                <c:pt idx="231">
                  <c:v>16</c:v>
                </c:pt>
                <c:pt idx="232">
                  <c:v>16.033333333333299</c:v>
                </c:pt>
                <c:pt idx="233">
                  <c:v>16.25</c:v>
                </c:pt>
                <c:pt idx="234">
                  <c:v>16.466666666666601</c:v>
                </c:pt>
                <c:pt idx="235">
                  <c:v>16.5</c:v>
                </c:pt>
                <c:pt idx="236">
                  <c:v>16.600000000000001</c:v>
                </c:pt>
                <c:pt idx="237">
                  <c:v>16.683333333333302</c:v>
                </c:pt>
                <c:pt idx="238">
                  <c:v>16.7</c:v>
                </c:pt>
                <c:pt idx="239">
                  <c:v>16.754666666666601</c:v>
                </c:pt>
                <c:pt idx="240">
                  <c:v>16.8666666666666</c:v>
                </c:pt>
                <c:pt idx="241">
                  <c:v>16.899999999999999</c:v>
                </c:pt>
                <c:pt idx="242">
                  <c:v>17</c:v>
                </c:pt>
                <c:pt idx="243">
                  <c:v>17.100000000000001</c:v>
                </c:pt>
                <c:pt idx="244">
                  <c:v>17.1166666666666</c:v>
                </c:pt>
                <c:pt idx="245">
                  <c:v>17.2</c:v>
                </c:pt>
                <c:pt idx="246">
                  <c:v>17.233333333333299</c:v>
                </c:pt>
                <c:pt idx="247">
                  <c:v>17.3</c:v>
                </c:pt>
                <c:pt idx="248">
                  <c:v>17.303999999999998</c:v>
                </c:pt>
                <c:pt idx="249">
                  <c:v>17.399999999999999</c:v>
                </c:pt>
                <c:pt idx="250">
                  <c:v>17.5</c:v>
                </c:pt>
                <c:pt idx="251">
                  <c:v>17.578666666666599</c:v>
                </c:pt>
                <c:pt idx="252">
                  <c:v>17.599999999999898</c:v>
                </c:pt>
                <c:pt idx="253">
                  <c:v>17.600000000000001</c:v>
                </c:pt>
                <c:pt idx="254">
                  <c:v>17.7</c:v>
                </c:pt>
                <c:pt idx="255">
                  <c:v>17.766666666666602</c:v>
                </c:pt>
                <c:pt idx="256">
                  <c:v>17.783333333333299</c:v>
                </c:pt>
                <c:pt idx="257">
                  <c:v>17.8</c:v>
                </c:pt>
                <c:pt idx="258">
                  <c:v>17.8533333333333</c:v>
                </c:pt>
                <c:pt idx="259">
                  <c:v>17.899999999999999</c:v>
                </c:pt>
                <c:pt idx="260">
                  <c:v>17.966666666666601</c:v>
                </c:pt>
                <c:pt idx="261">
                  <c:v>17.983333333333299</c:v>
                </c:pt>
                <c:pt idx="262">
                  <c:v>18</c:v>
                </c:pt>
                <c:pt idx="263">
                  <c:v>18.100000000000001</c:v>
                </c:pt>
                <c:pt idx="264">
                  <c:v>18.128</c:v>
                </c:pt>
                <c:pt idx="265">
                  <c:v>18.149999999999999</c:v>
                </c:pt>
                <c:pt idx="266">
                  <c:v>18.2</c:v>
                </c:pt>
                <c:pt idx="267">
                  <c:v>18.299999999999901</c:v>
                </c:pt>
                <c:pt idx="268">
                  <c:v>18.3333333333333</c:v>
                </c:pt>
                <c:pt idx="269">
                  <c:v>18.399999999999999</c:v>
                </c:pt>
                <c:pt idx="270">
                  <c:v>18.402666666666601</c:v>
                </c:pt>
                <c:pt idx="271">
                  <c:v>18.516666666666602</c:v>
                </c:pt>
                <c:pt idx="272">
                  <c:v>18.600000000000001</c:v>
                </c:pt>
                <c:pt idx="273">
                  <c:v>18.677333333333301</c:v>
                </c:pt>
                <c:pt idx="274">
                  <c:v>18.7</c:v>
                </c:pt>
                <c:pt idx="275">
                  <c:v>18.8</c:v>
                </c:pt>
                <c:pt idx="276">
                  <c:v>18.883333333333301</c:v>
                </c:pt>
                <c:pt idx="277">
                  <c:v>18.899999999999999</c:v>
                </c:pt>
                <c:pt idx="278">
                  <c:v>18.951999999999899</c:v>
                </c:pt>
                <c:pt idx="279">
                  <c:v>19</c:v>
                </c:pt>
                <c:pt idx="280">
                  <c:v>19.099999999999898</c:v>
                </c:pt>
                <c:pt idx="281">
                  <c:v>19.2</c:v>
                </c:pt>
                <c:pt idx="282">
                  <c:v>19.226666666666599</c:v>
                </c:pt>
                <c:pt idx="283">
                  <c:v>19.25</c:v>
                </c:pt>
                <c:pt idx="284">
                  <c:v>19.283333333333299</c:v>
                </c:pt>
                <c:pt idx="285">
                  <c:v>19.433333333333302</c:v>
                </c:pt>
                <c:pt idx="286">
                  <c:v>19.5</c:v>
                </c:pt>
                <c:pt idx="287">
                  <c:v>19.501333333333299</c:v>
                </c:pt>
                <c:pt idx="288">
                  <c:v>19.600000000000001</c:v>
                </c:pt>
                <c:pt idx="289">
                  <c:v>19.6166666666666</c:v>
                </c:pt>
                <c:pt idx="290">
                  <c:v>19.7</c:v>
                </c:pt>
                <c:pt idx="291">
                  <c:v>19.716666666666601</c:v>
                </c:pt>
                <c:pt idx="292">
                  <c:v>19.776</c:v>
                </c:pt>
                <c:pt idx="293">
                  <c:v>19.799999999999901</c:v>
                </c:pt>
                <c:pt idx="294">
                  <c:v>19.8</c:v>
                </c:pt>
                <c:pt idx="295">
                  <c:v>19.899999999999999</c:v>
                </c:pt>
                <c:pt idx="296">
                  <c:v>19.933333333333302</c:v>
                </c:pt>
                <c:pt idx="297">
                  <c:v>19.983333333333299</c:v>
                </c:pt>
                <c:pt idx="298">
                  <c:v>20</c:v>
                </c:pt>
                <c:pt idx="299">
                  <c:v>20.050666666666601</c:v>
                </c:pt>
                <c:pt idx="300">
                  <c:v>20.100000000000001</c:v>
                </c:pt>
                <c:pt idx="301">
                  <c:v>20.1666666666666</c:v>
                </c:pt>
                <c:pt idx="302">
                  <c:v>20.2</c:v>
                </c:pt>
                <c:pt idx="303">
                  <c:v>20.3</c:v>
                </c:pt>
                <c:pt idx="304">
                  <c:v>20.325333333333301</c:v>
                </c:pt>
                <c:pt idx="305">
                  <c:v>20.399999999999999</c:v>
                </c:pt>
                <c:pt idx="306">
                  <c:v>20.5</c:v>
                </c:pt>
                <c:pt idx="307">
                  <c:v>20.533333333333299</c:v>
                </c:pt>
                <c:pt idx="308">
                  <c:v>20.599999999999898</c:v>
                </c:pt>
                <c:pt idx="309">
                  <c:v>20.7</c:v>
                </c:pt>
                <c:pt idx="310">
                  <c:v>20.8</c:v>
                </c:pt>
                <c:pt idx="311">
                  <c:v>20.874666666666599</c:v>
                </c:pt>
                <c:pt idx="312">
                  <c:v>20.9</c:v>
                </c:pt>
                <c:pt idx="313">
                  <c:v>21</c:v>
                </c:pt>
                <c:pt idx="314">
                  <c:v>21.016666666666602</c:v>
                </c:pt>
                <c:pt idx="315">
                  <c:v>21.1</c:v>
                </c:pt>
                <c:pt idx="316">
                  <c:v>21.149333333333299</c:v>
                </c:pt>
                <c:pt idx="317">
                  <c:v>21.233333333333299</c:v>
                </c:pt>
                <c:pt idx="318">
                  <c:v>21.266666666666602</c:v>
                </c:pt>
                <c:pt idx="319">
                  <c:v>21.299999999999901</c:v>
                </c:pt>
                <c:pt idx="320">
                  <c:v>21.423999999999999</c:v>
                </c:pt>
                <c:pt idx="321">
                  <c:v>21.45</c:v>
                </c:pt>
                <c:pt idx="322">
                  <c:v>21.5</c:v>
                </c:pt>
                <c:pt idx="323">
                  <c:v>21.6</c:v>
                </c:pt>
                <c:pt idx="324">
                  <c:v>21.633333333333301</c:v>
                </c:pt>
                <c:pt idx="325">
                  <c:v>21.6986666666666</c:v>
                </c:pt>
                <c:pt idx="326">
                  <c:v>21.7</c:v>
                </c:pt>
                <c:pt idx="327">
                  <c:v>21.8</c:v>
                </c:pt>
                <c:pt idx="328">
                  <c:v>21.816666666666599</c:v>
                </c:pt>
                <c:pt idx="329">
                  <c:v>21.883333333333301</c:v>
                </c:pt>
                <c:pt idx="330">
                  <c:v>21.9</c:v>
                </c:pt>
                <c:pt idx="331">
                  <c:v>21.973333333333301</c:v>
                </c:pt>
                <c:pt idx="332">
                  <c:v>22</c:v>
                </c:pt>
                <c:pt idx="333">
                  <c:v>22.099999999999898</c:v>
                </c:pt>
                <c:pt idx="334">
                  <c:v>22.183333333333302</c:v>
                </c:pt>
                <c:pt idx="335">
                  <c:v>22.2</c:v>
                </c:pt>
                <c:pt idx="336">
                  <c:v>22.3666666666666</c:v>
                </c:pt>
                <c:pt idx="337">
                  <c:v>22.5</c:v>
                </c:pt>
                <c:pt idx="338">
                  <c:v>22.549999999999901</c:v>
                </c:pt>
                <c:pt idx="339">
                  <c:v>22.6</c:v>
                </c:pt>
                <c:pt idx="340">
                  <c:v>22.733333333333299</c:v>
                </c:pt>
                <c:pt idx="341">
                  <c:v>22.797333333333299</c:v>
                </c:pt>
                <c:pt idx="342">
                  <c:v>22.799999999999901</c:v>
                </c:pt>
                <c:pt idx="343">
                  <c:v>22.9</c:v>
                </c:pt>
                <c:pt idx="344">
                  <c:v>23</c:v>
                </c:pt>
                <c:pt idx="345">
                  <c:v>23.071999999999999</c:v>
                </c:pt>
                <c:pt idx="346">
                  <c:v>23.1</c:v>
                </c:pt>
                <c:pt idx="347">
                  <c:v>23.183333333333302</c:v>
                </c:pt>
                <c:pt idx="348">
                  <c:v>23.2</c:v>
                </c:pt>
                <c:pt idx="349">
                  <c:v>23.3466666666666</c:v>
                </c:pt>
                <c:pt idx="350">
                  <c:v>23.4</c:v>
                </c:pt>
                <c:pt idx="351">
                  <c:v>23.466666666666601</c:v>
                </c:pt>
                <c:pt idx="352">
                  <c:v>23.599999999999898</c:v>
                </c:pt>
                <c:pt idx="353">
                  <c:v>23.8</c:v>
                </c:pt>
                <c:pt idx="354">
                  <c:v>23.8333333333333</c:v>
                </c:pt>
                <c:pt idx="355">
                  <c:v>23.896000000000001</c:v>
                </c:pt>
                <c:pt idx="356">
                  <c:v>24.016666666666602</c:v>
                </c:pt>
                <c:pt idx="357">
                  <c:v>24.05</c:v>
                </c:pt>
                <c:pt idx="358">
                  <c:v>24.266666666666602</c:v>
                </c:pt>
                <c:pt idx="359">
                  <c:v>24.445333333333298</c:v>
                </c:pt>
                <c:pt idx="360">
                  <c:v>24.483333333333299</c:v>
                </c:pt>
                <c:pt idx="361">
                  <c:v>24.7</c:v>
                </c:pt>
                <c:pt idx="362">
                  <c:v>24.72</c:v>
                </c:pt>
                <c:pt idx="363">
                  <c:v>24.75</c:v>
                </c:pt>
                <c:pt idx="364">
                  <c:v>24.9</c:v>
                </c:pt>
                <c:pt idx="365">
                  <c:v>24.9166666666666</c:v>
                </c:pt>
                <c:pt idx="366">
                  <c:v>24.933333333333302</c:v>
                </c:pt>
                <c:pt idx="367">
                  <c:v>25.1</c:v>
                </c:pt>
                <c:pt idx="368">
                  <c:v>25.1166666666666</c:v>
                </c:pt>
                <c:pt idx="369">
                  <c:v>25.349999999999898</c:v>
                </c:pt>
                <c:pt idx="370">
                  <c:v>25.483333333333299</c:v>
                </c:pt>
                <c:pt idx="371">
                  <c:v>25.5</c:v>
                </c:pt>
                <c:pt idx="372">
                  <c:v>25.566666666666599</c:v>
                </c:pt>
                <c:pt idx="373">
                  <c:v>25.6666666666666</c:v>
                </c:pt>
                <c:pt idx="374">
                  <c:v>25.7</c:v>
                </c:pt>
                <c:pt idx="375">
                  <c:v>25.783333333333299</c:v>
                </c:pt>
                <c:pt idx="376">
                  <c:v>25.85</c:v>
                </c:pt>
                <c:pt idx="377">
                  <c:v>25.9</c:v>
                </c:pt>
                <c:pt idx="378">
                  <c:v>26</c:v>
                </c:pt>
                <c:pt idx="379">
                  <c:v>26.033333333333299</c:v>
                </c:pt>
                <c:pt idx="380">
                  <c:v>26.1999999999999</c:v>
                </c:pt>
                <c:pt idx="381">
                  <c:v>26.367999999999999</c:v>
                </c:pt>
                <c:pt idx="382">
                  <c:v>26.4</c:v>
                </c:pt>
                <c:pt idx="383">
                  <c:v>26.65</c:v>
                </c:pt>
                <c:pt idx="384">
                  <c:v>26.766666666666602</c:v>
                </c:pt>
                <c:pt idx="385">
                  <c:v>26.8666666666666</c:v>
                </c:pt>
                <c:pt idx="386">
                  <c:v>26.9173333333333</c:v>
                </c:pt>
                <c:pt idx="387">
                  <c:v>26.95</c:v>
                </c:pt>
                <c:pt idx="388">
                  <c:v>27.0833333333333</c:v>
                </c:pt>
                <c:pt idx="389">
                  <c:v>27.3</c:v>
                </c:pt>
                <c:pt idx="390">
                  <c:v>28.015999999999998</c:v>
                </c:pt>
                <c:pt idx="391">
                  <c:v>28.233333333333299</c:v>
                </c:pt>
                <c:pt idx="392">
                  <c:v>28.383333333333301</c:v>
                </c:pt>
                <c:pt idx="393">
                  <c:v>28.6</c:v>
                </c:pt>
                <c:pt idx="394">
                  <c:v>28.816666666666599</c:v>
                </c:pt>
                <c:pt idx="395">
                  <c:v>28.84</c:v>
                </c:pt>
                <c:pt idx="396">
                  <c:v>28.966666666666601</c:v>
                </c:pt>
                <c:pt idx="397">
                  <c:v>29.033333333333299</c:v>
                </c:pt>
                <c:pt idx="398">
                  <c:v>29.114666666666601</c:v>
                </c:pt>
                <c:pt idx="399">
                  <c:v>29.25</c:v>
                </c:pt>
                <c:pt idx="400">
                  <c:v>29.3333333333333</c:v>
                </c:pt>
                <c:pt idx="401">
                  <c:v>29.389333333333301</c:v>
                </c:pt>
                <c:pt idx="402">
                  <c:v>29.466666666666601</c:v>
                </c:pt>
                <c:pt idx="403">
                  <c:v>29.683333333333302</c:v>
                </c:pt>
                <c:pt idx="404">
                  <c:v>29.7</c:v>
                </c:pt>
                <c:pt idx="405">
                  <c:v>29.883333333333301</c:v>
                </c:pt>
                <c:pt idx="406">
                  <c:v>30.066666666666599</c:v>
                </c:pt>
                <c:pt idx="407">
                  <c:v>30.25</c:v>
                </c:pt>
                <c:pt idx="408">
                  <c:v>30.3333333333333</c:v>
                </c:pt>
                <c:pt idx="409">
                  <c:v>30.488</c:v>
                </c:pt>
                <c:pt idx="410">
                  <c:v>30.7626666666666</c:v>
                </c:pt>
                <c:pt idx="411">
                  <c:v>30.766666666666602</c:v>
                </c:pt>
                <c:pt idx="412">
                  <c:v>30.799999999999901</c:v>
                </c:pt>
                <c:pt idx="413">
                  <c:v>30.983333333333299</c:v>
                </c:pt>
                <c:pt idx="414">
                  <c:v>31.1666666666666</c:v>
                </c:pt>
                <c:pt idx="415">
                  <c:v>31.2</c:v>
                </c:pt>
                <c:pt idx="416">
                  <c:v>31.311999999999902</c:v>
                </c:pt>
                <c:pt idx="417">
                  <c:v>31.586666666666599</c:v>
                </c:pt>
                <c:pt idx="418">
                  <c:v>31.85</c:v>
                </c:pt>
                <c:pt idx="419">
                  <c:v>31.861333333333299</c:v>
                </c:pt>
                <c:pt idx="420">
                  <c:v>32.066666666666599</c:v>
                </c:pt>
                <c:pt idx="421">
                  <c:v>32.266666666666602</c:v>
                </c:pt>
                <c:pt idx="422">
                  <c:v>32.283333333333303</c:v>
                </c:pt>
                <c:pt idx="423">
                  <c:v>32.4106666666666</c:v>
                </c:pt>
                <c:pt idx="424">
                  <c:v>32.633333333333297</c:v>
                </c:pt>
                <c:pt idx="425">
                  <c:v>32.933333333333302</c:v>
                </c:pt>
                <c:pt idx="426">
                  <c:v>33</c:v>
                </c:pt>
                <c:pt idx="427">
                  <c:v>33.366666666666603</c:v>
                </c:pt>
                <c:pt idx="428">
                  <c:v>33.5833333333333</c:v>
                </c:pt>
                <c:pt idx="429">
                  <c:v>34.016666666666602</c:v>
                </c:pt>
                <c:pt idx="430">
                  <c:v>34.1</c:v>
                </c:pt>
                <c:pt idx="431">
                  <c:v>34.233333333333299</c:v>
                </c:pt>
                <c:pt idx="432">
                  <c:v>34.466666666666598</c:v>
                </c:pt>
                <c:pt idx="433">
                  <c:v>34.6666666666666</c:v>
                </c:pt>
                <c:pt idx="434">
                  <c:v>34.8333333333333</c:v>
                </c:pt>
                <c:pt idx="435">
                  <c:v>34.883333333333297</c:v>
                </c:pt>
                <c:pt idx="436">
                  <c:v>35.1</c:v>
                </c:pt>
                <c:pt idx="437">
                  <c:v>35.157333333333298</c:v>
                </c:pt>
                <c:pt idx="438">
                  <c:v>35.316666666666599</c:v>
                </c:pt>
                <c:pt idx="439">
                  <c:v>35.432000000000002</c:v>
                </c:pt>
                <c:pt idx="440">
                  <c:v>35.566666666666599</c:v>
                </c:pt>
                <c:pt idx="441">
                  <c:v>35.706666666666599</c:v>
                </c:pt>
                <c:pt idx="442">
                  <c:v>35.933333333333302</c:v>
                </c:pt>
                <c:pt idx="443">
                  <c:v>35.966666666666598</c:v>
                </c:pt>
                <c:pt idx="444">
                  <c:v>36.183333333333302</c:v>
                </c:pt>
                <c:pt idx="445">
                  <c:v>36.299999999999997</c:v>
                </c:pt>
                <c:pt idx="446">
                  <c:v>36.6666666666666</c:v>
                </c:pt>
                <c:pt idx="447">
                  <c:v>37.033333333333303</c:v>
                </c:pt>
                <c:pt idx="448">
                  <c:v>37.049999999999997</c:v>
                </c:pt>
                <c:pt idx="449">
                  <c:v>37.266666666666602</c:v>
                </c:pt>
                <c:pt idx="450">
                  <c:v>37.4</c:v>
                </c:pt>
                <c:pt idx="451">
                  <c:v>37.6293333333333</c:v>
                </c:pt>
                <c:pt idx="452">
                  <c:v>37.699999999999903</c:v>
                </c:pt>
                <c:pt idx="453">
                  <c:v>37.766666666666602</c:v>
                </c:pt>
                <c:pt idx="454">
                  <c:v>37.903999999999897</c:v>
                </c:pt>
                <c:pt idx="455">
                  <c:v>38.133333333333297</c:v>
                </c:pt>
                <c:pt idx="456">
                  <c:v>38.178666666666601</c:v>
                </c:pt>
                <c:pt idx="457">
                  <c:v>38.453333333333298</c:v>
                </c:pt>
                <c:pt idx="458">
                  <c:v>38.728000000000002</c:v>
                </c:pt>
                <c:pt idx="459">
                  <c:v>38.783333333333303</c:v>
                </c:pt>
                <c:pt idx="460">
                  <c:v>38.866666666666603</c:v>
                </c:pt>
                <c:pt idx="461">
                  <c:v>39.002666666666599</c:v>
                </c:pt>
                <c:pt idx="462">
                  <c:v>39.216666666666598</c:v>
                </c:pt>
                <c:pt idx="463">
                  <c:v>39.277333333333303</c:v>
                </c:pt>
                <c:pt idx="464">
                  <c:v>39.433333333333302</c:v>
                </c:pt>
                <c:pt idx="465">
                  <c:v>39.552</c:v>
                </c:pt>
                <c:pt idx="466">
                  <c:v>39.65</c:v>
                </c:pt>
                <c:pt idx="467">
                  <c:v>39.826666666666597</c:v>
                </c:pt>
                <c:pt idx="468">
                  <c:v>40.0833333333333</c:v>
                </c:pt>
                <c:pt idx="469">
                  <c:v>40.101333333333301</c:v>
                </c:pt>
                <c:pt idx="470">
                  <c:v>40.299999999999997</c:v>
                </c:pt>
                <c:pt idx="471">
                  <c:v>40.375999999999998</c:v>
                </c:pt>
                <c:pt idx="472">
                  <c:v>40.516666666666602</c:v>
                </c:pt>
                <c:pt idx="473">
                  <c:v>40.650666666666602</c:v>
                </c:pt>
                <c:pt idx="474">
                  <c:v>40.733333333333299</c:v>
                </c:pt>
                <c:pt idx="475">
                  <c:v>40.949999999999903</c:v>
                </c:pt>
                <c:pt idx="476">
                  <c:v>41.1666666666666</c:v>
                </c:pt>
                <c:pt idx="477">
                  <c:v>41.2</c:v>
                </c:pt>
                <c:pt idx="478">
                  <c:v>41.383333333333297</c:v>
                </c:pt>
                <c:pt idx="479">
                  <c:v>41.4746666666666</c:v>
                </c:pt>
                <c:pt idx="480">
                  <c:v>41.749333333333297</c:v>
                </c:pt>
                <c:pt idx="481">
                  <c:v>41.816666666666599</c:v>
                </c:pt>
                <c:pt idx="482">
                  <c:v>42.024000000000001</c:v>
                </c:pt>
                <c:pt idx="483">
                  <c:v>42.033333333333303</c:v>
                </c:pt>
                <c:pt idx="484">
                  <c:v>42.1666666666666</c:v>
                </c:pt>
                <c:pt idx="485">
                  <c:v>42.25</c:v>
                </c:pt>
                <c:pt idx="486">
                  <c:v>42.298666666666598</c:v>
                </c:pt>
                <c:pt idx="487">
                  <c:v>42.466666666666598</c:v>
                </c:pt>
                <c:pt idx="488">
                  <c:v>42.683333333333302</c:v>
                </c:pt>
                <c:pt idx="489">
                  <c:v>42.9</c:v>
                </c:pt>
                <c:pt idx="490">
                  <c:v>43.55</c:v>
                </c:pt>
                <c:pt idx="491">
                  <c:v>43.671999999999997</c:v>
                </c:pt>
                <c:pt idx="492">
                  <c:v>43.766666666666602</c:v>
                </c:pt>
                <c:pt idx="493">
                  <c:v>43.946666666666601</c:v>
                </c:pt>
                <c:pt idx="494">
                  <c:v>43.983333333333299</c:v>
                </c:pt>
                <c:pt idx="495">
                  <c:v>44.199999999999903</c:v>
                </c:pt>
                <c:pt idx="496">
                  <c:v>44.221333333333298</c:v>
                </c:pt>
                <c:pt idx="497">
                  <c:v>44.4166666666666</c:v>
                </c:pt>
                <c:pt idx="498">
                  <c:v>44.496000000000002</c:v>
                </c:pt>
                <c:pt idx="499">
                  <c:v>44.633333333333297</c:v>
                </c:pt>
                <c:pt idx="500">
                  <c:v>45.32</c:v>
                </c:pt>
                <c:pt idx="501">
                  <c:v>45.5</c:v>
                </c:pt>
                <c:pt idx="502">
                  <c:v>45.716666666666598</c:v>
                </c:pt>
                <c:pt idx="503">
                  <c:v>45.869333333333302</c:v>
                </c:pt>
                <c:pt idx="504">
                  <c:v>45.933333333333302</c:v>
                </c:pt>
                <c:pt idx="505">
                  <c:v>46.143999999999998</c:v>
                </c:pt>
                <c:pt idx="506">
                  <c:v>46.15</c:v>
                </c:pt>
                <c:pt idx="507">
                  <c:v>46.5833333333333</c:v>
                </c:pt>
                <c:pt idx="508">
                  <c:v>46.6933333333333</c:v>
                </c:pt>
                <c:pt idx="509">
                  <c:v>46.8</c:v>
                </c:pt>
                <c:pt idx="510">
                  <c:v>46.968000000000004</c:v>
                </c:pt>
                <c:pt idx="511">
                  <c:v>47.792000000000002</c:v>
                </c:pt>
                <c:pt idx="512">
                  <c:v>48.066666666666599</c:v>
                </c:pt>
                <c:pt idx="513">
                  <c:v>48.616</c:v>
                </c:pt>
                <c:pt idx="514">
                  <c:v>48.890666666666597</c:v>
                </c:pt>
                <c:pt idx="515">
                  <c:v>49.44</c:v>
                </c:pt>
                <c:pt idx="516">
                  <c:v>49.714666666666602</c:v>
                </c:pt>
                <c:pt idx="517">
                  <c:v>49.8333333333333</c:v>
                </c:pt>
                <c:pt idx="518">
                  <c:v>50.05</c:v>
                </c:pt>
                <c:pt idx="519">
                  <c:v>50.483333333333299</c:v>
                </c:pt>
                <c:pt idx="520">
                  <c:v>50.5386666666666</c:v>
                </c:pt>
                <c:pt idx="521">
                  <c:v>51.088000000000001</c:v>
                </c:pt>
                <c:pt idx="522">
                  <c:v>51.362666666666598</c:v>
                </c:pt>
                <c:pt idx="523">
                  <c:v>51.637333333333302</c:v>
                </c:pt>
                <c:pt idx="524">
                  <c:v>51.911999999999999</c:v>
                </c:pt>
                <c:pt idx="525">
                  <c:v>52</c:v>
                </c:pt>
                <c:pt idx="526">
                  <c:v>52.186666666666603</c:v>
                </c:pt>
                <c:pt idx="527">
                  <c:v>52.433333333333302</c:v>
                </c:pt>
                <c:pt idx="528">
                  <c:v>52.65</c:v>
                </c:pt>
                <c:pt idx="529">
                  <c:v>52.735999999999997</c:v>
                </c:pt>
                <c:pt idx="530">
                  <c:v>52.866666666666603</c:v>
                </c:pt>
                <c:pt idx="531">
                  <c:v>53.010666666666602</c:v>
                </c:pt>
                <c:pt idx="532">
                  <c:v>53.0833333333333</c:v>
                </c:pt>
                <c:pt idx="533">
                  <c:v>53.285333333333298</c:v>
                </c:pt>
                <c:pt idx="534">
                  <c:v>53.56</c:v>
                </c:pt>
                <c:pt idx="535">
                  <c:v>53.8346666666666</c:v>
                </c:pt>
                <c:pt idx="536">
                  <c:v>53.95</c:v>
                </c:pt>
                <c:pt idx="537">
                  <c:v>54.109333333333304</c:v>
                </c:pt>
                <c:pt idx="538">
                  <c:v>54.1666666666666</c:v>
                </c:pt>
                <c:pt idx="539">
                  <c:v>54.383333333333297</c:v>
                </c:pt>
                <c:pt idx="540">
                  <c:v>54.384</c:v>
                </c:pt>
                <c:pt idx="541">
                  <c:v>54.6</c:v>
                </c:pt>
                <c:pt idx="542">
                  <c:v>55.033333333333303</c:v>
                </c:pt>
                <c:pt idx="543">
                  <c:v>55.466666666666598</c:v>
                </c:pt>
                <c:pt idx="544">
                  <c:v>55.482666666666603</c:v>
                </c:pt>
                <c:pt idx="545">
                  <c:v>55.683333333333302</c:v>
                </c:pt>
                <c:pt idx="546">
                  <c:v>55.7573333333333</c:v>
                </c:pt>
                <c:pt idx="547">
                  <c:v>55.9</c:v>
                </c:pt>
                <c:pt idx="548">
                  <c:v>56.031999999999996</c:v>
                </c:pt>
                <c:pt idx="549">
                  <c:v>56.116666666666603</c:v>
                </c:pt>
                <c:pt idx="550">
                  <c:v>56.306666666666601</c:v>
                </c:pt>
                <c:pt idx="551">
                  <c:v>56.3333333333333</c:v>
                </c:pt>
                <c:pt idx="552">
                  <c:v>56.55</c:v>
                </c:pt>
                <c:pt idx="553">
                  <c:v>56.581333333333298</c:v>
                </c:pt>
                <c:pt idx="554">
                  <c:v>56.766666666666602</c:v>
                </c:pt>
                <c:pt idx="555">
                  <c:v>56.856000000000002</c:v>
                </c:pt>
                <c:pt idx="556">
                  <c:v>56.983333333333299</c:v>
                </c:pt>
                <c:pt idx="557">
                  <c:v>57.2</c:v>
                </c:pt>
                <c:pt idx="558">
                  <c:v>57.4166666666666</c:v>
                </c:pt>
                <c:pt idx="559">
                  <c:v>57.633333333333297</c:v>
                </c:pt>
                <c:pt idx="560">
                  <c:v>57.85</c:v>
                </c:pt>
                <c:pt idx="561">
                  <c:v>57.954666666666597</c:v>
                </c:pt>
                <c:pt idx="562">
                  <c:v>58.066666666666599</c:v>
                </c:pt>
                <c:pt idx="563">
                  <c:v>58.283333333333303</c:v>
                </c:pt>
                <c:pt idx="564">
                  <c:v>58.5</c:v>
                </c:pt>
                <c:pt idx="565">
                  <c:v>58.716666666666598</c:v>
                </c:pt>
                <c:pt idx="566">
                  <c:v>58.933333333333302</c:v>
                </c:pt>
                <c:pt idx="567">
                  <c:v>59.366666666666603</c:v>
                </c:pt>
                <c:pt idx="568">
                  <c:v>59.5833333333333</c:v>
                </c:pt>
                <c:pt idx="569">
                  <c:v>59.6026666666666</c:v>
                </c:pt>
                <c:pt idx="570">
                  <c:v>59.8</c:v>
                </c:pt>
                <c:pt idx="571">
                  <c:v>60.016666666666602</c:v>
                </c:pt>
                <c:pt idx="572">
                  <c:v>60.152000000000001</c:v>
                </c:pt>
                <c:pt idx="573">
                  <c:v>60.233333333333299</c:v>
                </c:pt>
                <c:pt idx="574">
                  <c:v>60.426666666666598</c:v>
                </c:pt>
                <c:pt idx="575">
                  <c:v>60.701333333333302</c:v>
                </c:pt>
                <c:pt idx="576">
                  <c:v>60.975999999999999</c:v>
                </c:pt>
                <c:pt idx="577">
                  <c:v>61.1</c:v>
                </c:pt>
                <c:pt idx="578">
                  <c:v>61.8</c:v>
                </c:pt>
                <c:pt idx="579">
                  <c:v>62.074666666666602</c:v>
                </c:pt>
                <c:pt idx="580">
                  <c:v>62.183333333333302</c:v>
                </c:pt>
                <c:pt idx="581">
                  <c:v>62.4</c:v>
                </c:pt>
                <c:pt idx="582">
                  <c:v>62.616666666666603</c:v>
                </c:pt>
                <c:pt idx="583">
                  <c:v>64.272000000000006</c:v>
                </c:pt>
                <c:pt idx="584">
                  <c:v>64.546666666666596</c:v>
                </c:pt>
                <c:pt idx="585">
                  <c:v>65</c:v>
                </c:pt>
                <c:pt idx="586">
                  <c:v>65.096000000000004</c:v>
                </c:pt>
                <c:pt idx="587">
                  <c:v>65.216666666666598</c:v>
                </c:pt>
                <c:pt idx="588">
                  <c:v>65.370666666666594</c:v>
                </c:pt>
                <c:pt idx="589">
                  <c:v>65.645333333333298</c:v>
                </c:pt>
                <c:pt idx="590">
                  <c:v>65.649999999999906</c:v>
                </c:pt>
                <c:pt idx="591">
                  <c:v>65.92</c:v>
                </c:pt>
                <c:pt idx="592">
                  <c:v>66.0833333333333</c:v>
                </c:pt>
                <c:pt idx="593">
                  <c:v>66.3</c:v>
                </c:pt>
                <c:pt idx="594">
                  <c:v>66.733333333333306</c:v>
                </c:pt>
                <c:pt idx="595">
                  <c:v>67.383333333333297</c:v>
                </c:pt>
                <c:pt idx="596">
                  <c:v>67.599999999999994</c:v>
                </c:pt>
                <c:pt idx="597">
                  <c:v>68.391999999999996</c:v>
                </c:pt>
                <c:pt idx="598">
                  <c:v>70.2</c:v>
                </c:pt>
                <c:pt idx="599">
                  <c:v>70.633333333333297</c:v>
                </c:pt>
                <c:pt idx="600">
                  <c:v>70.849999999999994</c:v>
                </c:pt>
                <c:pt idx="601">
                  <c:v>71.066666666666606</c:v>
                </c:pt>
                <c:pt idx="602">
                  <c:v>71.716666666666598</c:v>
                </c:pt>
                <c:pt idx="603">
                  <c:v>71.933333333333294</c:v>
                </c:pt>
                <c:pt idx="604">
                  <c:v>72.149999999999906</c:v>
                </c:pt>
                <c:pt idx="605">
                  <c:v>72.366666666666603</c:v>
                </c:pt>
                <c:pt idx="606">
                  <c:v>72.512</c:v>
                </c:pt>
                <c:pt idx="607">
                  <c:v>72.8</c:v>
                </c:pt>
                <c:pt idx="608">
                  <c:v>73.016666666666595</c:v>
                </c:pt>
                <c:pt idx="609">
                  <c:v>73.233333333333306</c:v>
                </c:pt>
                <c:pt idx="610">
                  <c:v>73.45</c:v>
                </c:pt>
                <c:pt idx="611">
                  <c:v>73.610666666666603</c:v>
                </c:pt>
                <c:pt idx="612">
                  <c:v>73.6666666666666</c:v>
                </c:pt>
                <c:pt idx="613">
                  <c:v>73.883333333333297</c:v>
                </c:pt>
                <c:pt idx="614">
                  <c:v>73.885333333333307</c:v>
                </c:pt>
                <c:pt idx="615">
                  <c:v>74.099999999999994</c:v>
                </c:pt>
                <c:pt idx="616">
                  <c:v>74.316666666666606</c:v>
                </c:pt>
                <c:pt idx="617">
                  <c:v>74.434666666666601</c:v>
                </c:pt>
                <c:pt idx="618">
                  <c:v>74.75</c:v>
                </c:pt>
                <c:pt idx="619">
                  <c:v>75.183333333333294</c:v>
                </c:pt>
                <c:pt idx="620">
                  <c:v>75.399999999999906</c:v>
                </c:pt>
                <c:pt idx="621">
                  <c:v>75.616666666666603</c:v>
                </c:pt>
                <c:pt idx="622">
                  <c:v>75.8333333333333</c:v>
                </c:pt>
                <c:pt idx="623">
                  <c:v>76.05</c:v>
                </c:pt>
                <c:pt idx="624">
                  <c:v>76.483333333333306</c:v>
                </c:pt>
                <c:pt idx="625">
                  <c:v>76.7</c:v>
                </c:pt>
                <c:pt idx="626">
                  <c:v>76.9166666666666</c:v>
                </c:pt>
                <c:pt idx="627">
                  <c:v>77.133333333333297</c:v>
                </c:pt>
                <c:pt idx="628">
                  <c:v>77.566666666666606</c:v>
                </c:pt>
                <c:pt idx="629">
                  <c:v>77.783333333333303</c:v>
                </c:pt>
                <c:pt idx="630">
                  <c:v>78.216666666666598</c:v>
                </c:pt>
                <c:pt idx="631">
                  <c:v>78.649999999999906</c:v>
                </c:pt>
                <c:pt idx="632">
                  <c:v>79.3</c:v>
                </c:pt>
                <c:pt idx="633">
                  <c:v>79.516666666666595</c:v>
                </c:pt>
                <c:pt idx="634">
                  <c:v>79.733333333333306</c:v>
                </c:pt>
                <c:pt idx="635">
                  <c:v>79.95</c:v>
                </c:pt>
                <c:pt idx="636">
                  <c:v>80.1666666666666</c:v>
                </c:pt>
                <c:pt idx="637">
                  <c:v>80.383333333333297</c:v>
                </c:pt>
                <c:pt idx="638">
                  <c:v>80.816666666666606</c:v>
                </c:pt>
                <c:pt idx="639">
                  <c:v>81.033333333333303</c:v>
                </c:pt>
                <c:pt idx="640">
                  <c:v>81.25</c:v>
                </c:pt>
                <c:pt idx="641">
                  <c:v>81.466666666666598</c:v>
                </c:pt>
                <c:pt idx="642">
                  <c:v>84.283333333333303</c:v>
                </c:pt>
                <c:pt idx="643">
                  <c:v>84.5</c:v>
                </c:pt>
                <c:pt idx="644">
                  <c:v>84.933333333333294</c:v>
                </c:pt>
                <c:pt idx="645">
                  <c:v>85.149999999999906</c:v>
                </c:pt>
                <c:pt idx="646">
                  <c:v>85.366666666666603</c:v>
                </c:pt>
                <c:pt idx="647">
                  <c:v>85.5833333333333</c:v>
                </c:pt>
                <c:pt idx="648">
                  <c:v>85.8</c:v>
                </c:pt>
                <c:pt idx="649">
                  <c:v>86.6666666666666</c:v>
                </c:pt>
                <c:pt idx="650">
                  <c:v>86.883333333333297</c:v>
                </c:pt>
                <c:pt idx="651">
                  <c:v>87.316666666666606</c:v>
                </c:pt>
                <c:pt idx="652">
                  <c:v>87.533333333333303</c:v>
                </c:pt>
                <c:pt idx="653">
                  <c:v>87.75</c:v>
                </c:pt>
                <c:pt idx="654">
                  <c:v>87.966666666666598</c:v>
                </c:pt>
                <c:pt idx="655">
                  <c:v>88.399999999999906</c:v>
                </c:pt>
                <c:pt idx="656">
                  <c:v>88.8333333333333</c:v>
                </c:pt>
                <c:pt idx="657">
                  <c:v>89.266666666666595</c:v>
                </c:pt>
                <c:pt idx="658">
                  <c:v>89.483333333333306</c:v>
                </c:pt>
                <c:pt idx="659">
                  <c:v>89.7</c:v>
                </c:pt>
                <c:pt idx="660">
                  <c:v>89.9166666666666</c:v>
                </c:pt>
                <c:pt idx="661">
                  <c:v>90.35</c:v>
                </c:pt>
                <c:pt idx="662">
                  <c:v>90.566666666666606</c:v>
                </c:pt>
                <c:pt idx="663">
                  <c:v>90.783333333333303</c:v>
                </c:pt>
                <c:pt idx="664">
                  <c:v>91</c:v>
                </c:pt>
                <c:pt idx="665">
                  <c:v>91.649999999999906</c:v>
                </c:pt>
                <c:pt idx="666">
                  <c:v>92.3</c:v>
                </c:pt>
                <c:pt idx="667">
                  <c:v>92.95</c:v>
                </c:pt>
                <c:pt idx="668">
                  <c:v>93.1666666666666</c:v>
                </c:pt>
                <c:pt idx="669">
                  <c:v>93.383333333333297</c:v>
                </c:pt>
                <c:pt idx="670">
                  <c:v>93.6</c:v>
                </c:pt>
                <c:pt idx="671">
                  <c:v>94.899999999999906</c:v>
                </c:pt>
                <c:pt idx="672">
                  <c:v>95.116666666666603</c:v>
                </c:pt>
                <c:pt idx="673">
                  <c:v>95.766666666666595</c:v>
                </c:pt>
                <c:pt idx="674">
                  <c:v>95.983333333333306</c:v>
                </c:pt>
                <c:pt idx="675">
                  <c:v>96.2</c:v>
                </c:pt>
                <c:pt idx="676">
                  <c:v>96.633333333333297</c:v>
                </c:pt>
                <c:pt idx="677">
                  <c:v>97.066666666666606</c:v>
                </c:pt>
                <c:pt idx="678">
                  <c:v>97.283333333333303</c:v>
                </c:pt>
                <c:pt idx="679">
                  <c:v>97.5</c:v>
                </c:pt>
                <c:pt idx="680">
                  <c:v>98.149999999999906</c:v>
                </c:pt>
                <c:pt idx="681">
                  <c:v>98.366666666666603</c:v>
                </c:pt>
                <c:pt idx="682">
                  <c:v>98.5833333333333</c:v>
                </c:pt>
                <c:pt idx="683">
                  <c:v>98.8</c:v>
                </c:pt>
                <c:pt idx="684">
                  <c:v>99.233333333333306</c:v>
                </c:pt>
                <c:pt idx="685">
                  <c:v>99.45</c:v>
                </c:pt>
                <c:pt idx="686">
                  <c:v>99.6666666666666</c:v>
                </c:pt>
                <c:pt idx="687">
                  <c:v>100.75</c:v>
                </c:pt>
                <c:pt idx="688">
                  <c:v>101.183333333333</c:v>
                </c:pt>
                <c:pt idx="689">
                  <c:v>101.833333333333</c:v>
                </c:pt>
                <c:pt idx="690">
                  <c:v>102.05</c:v>
                </c:pt>
                <c:pt idx="691">
                  <c:v>102.7</c:v>
                </c:pt>
                <c:pt idx="692">
                  <c:v>102.916666666666</c:v>
                </c:pt>
                <c:pt idx="693">
                  <c:v>103.35</c:v>
                </c:pt>
                <c:pt idx="694">
                  <c:v>104.65</c:v>
                </c:pt>
                <c:pt idx="695">
                  <c:v>105.083333333333</c:v>
                </c:pt>
                <c:pt idx="696">
                  <c:v>105.3</c:v>
                </c:pt>
                <c:pt idx="697">
                  <c:v>105.516666666666</c:v>
                </c:pt>
                <c:pt idx="698">
                  <c:v>106.166666666666</c:v>
                </c:pt>
                <c:pt idx="699">
                  <c:v>106.383333333333</c:v>
                </c:pt>
                <c:pt idx="700">
                  <c:v>106.6</c:v>
                </c:pt>
                <c:pt idx="701">
                  <c:v>106.81666666666599</c:v>
                </c:pt>
                <c:pt idx="702">
                  <c:v>107.033333333333</c:v>
                </c:pt>
                <c:pt idx="703">
                  <c:v>107.25</c:v>
                </c:pt>
                <c:pt idx="704">
                  <c:v>107.466666666666</c:v>
                </c:pt>
                <c:pt idx="705">
                  <c:v>107.683333333333</c:v>
                </c:pt>
                <c:pt idx="706">
                  <c:v>107.9</c:v>
                </c:pt>
                <c:pt idx="707">
                  <c:v>108.333333333333</c:v>
                </c:pt>
                <c:pt idx="708">
                  <c:v>108.55</c:v>
                </c:pt>
                <c:pt idx="709">
                  <c:v>108.766666666666</c:v>
                </c:pt>
                <c:pt idx="710">
                  <c:v>108.98333333333299</c:v>
                </c:pt>
                <c:pt idx="711">
                  <c:v>109.2</c:v>
                </c:pt>
                <c:pt idx="712">
                  <c:v>109.85</c:v>
                </c:pt>
                <c:pt idx="713">
                  <c:v>110.283333333333</c:v>
                </c:pt>
                <c:pt idx="714">
                  <c:v>110.716666666666</c:v>
                </c:pt>
                <c:pt idx="715">
                  <c:v>110.933333333333</c:v>
                </c:pt>
                <c:pt idx="716">
                  <c:v>111.15</c:v>
                </c:pt>
                <c:pt idx="717">
                  <c:v>111.8</c:v>
                </c:pt>
                <c:pt idx="718">
                  <c:v>113.1</c:v>
                </c:pt>
                <c:pt idx="719">
                  <c:v>113.31666666666599</c:v>
                </c:pt>
                <c:pt idx="720">
                  <c:v>113.966666666666</c:v>
                </c:pt>
                <c:pt idx="721">
                  <c:v>115.7</c:v>
                </c:pt>
                <c:pt idx="722">
                  <c:v>115.916666666666</c:v>
                </c:pt>
                <c:pt idx="723">
                  <c:v>116.133333333333</c:v>
                </c:pt>
                <c:pt idx="724">
                  <c:v>116.56666666666599</c:v>
                </c:pt>
                <c:pt idx="725">
                  <c:v>116.783333333333</c:v>
                </c:pt>
                <c:pt idx="726">
                  <c:v>117.216666666666</c:v>
                </c:pt>
                <c:pt idx="727">
                  <c:v>117.433333333333</c:v>
                </c:pt>
                <c:pt idx="728">
                  <c:v>117.86666666666601</c:v>
                </c:pt>
                <c:pt idx="729">
                  <c:v>120.033333333333</c:v>
                </c:pt>
                <c:pt idx="730">
                  <c:v>120.466666666666</c:v>
                </c:pt>
                <c:pt idx="731">
                  <c:v>120.9</c:v>
                </c:pt>
                <c:pt idx="732">
                  <c:v>122.633333333333</c:v>
                </c:pt>
                <c:pt idx="733">
                  <c:v>123.06666666666599</c:v>
                </c:pt>
                <c:pt idx="734">
                  <c:v>123.283333333333</c:v>
                </c:pt>
                <c:pt idx="735">
                  <c:v>123.5</c:v>
                </c:pt>
                <c:pt idx="736">
                  <c:v>124.15</c:v>
                </c:pt>
                <c:pt idx="737">
                  <c:v>124.8</c:v>
                </c:pt>
                <c:pt idx="738">
                  <c:v>125.23333333333299</c:v>
                </c:pt>
                <c:pt idx="739">
                  <c:v>125.45</c:v>
                </c:pt>
                <c:pt idx="740">
                  <c:v>125.666666666666</c:v>
                </c:pt>
                <c:pt idx="741">
                  <c:v>126.1</c:v>
                </c:pt>
                <c:pt idx="742">
                  <c:v>126.966666666666</c:v>
                </c:pt>
                <c:pt idx="743">
                  <c:v>127.4</c:v>
                </c:pt>
                <c:pt idx="744">
                  <c:v>127.833333333333</c:v>
                </c:pt>
                <c:pt idx="745">
                  <c:v>128.48333333333301</c:v>
                </c:pt>
                <c:pt idx="746">
                  <c:v>128.69999999999999</c:v>
                </c:pt>
                <c:pt idx="747">
                  <c:v>129.13333333333301</c:v>
                </c:pt>
                <c:pt idx="748">
                  <c:v>129.35</c:v>
                </c:pt>
                <c:pt idx="749">
                  <c:v>130</c:v>
                </c:pt>
                <c:pt idx="750">
                  <c:v>130.65</c:v>
                </c:pt>
                <c:pt idx="751">
                  <c:v>130.86666666666599</c:v>
                </c:pt>
                <c:pt idx="752">
                  <c:v>131.083333333333</c:v>
                </c:pt>
                <c:pt idx="753">
                  <c:v>131.29999999999899</c:v>
                </c:pt>
                <c:pt idx="754">
                  <c:v>131.73333333333301</c:v>
                </c:pt>
                <c:pt idx="755">
                  <c:v>133.25</c:v>
                </c:pt>
                <c:pt idx="756">
                  <c:v>133.9</c:v>
                </c:pt>
                <c:pt idx="757">
                  <c:v>134.54999999999899</c:v>
                </c:pt>
                <c:pt idx="758">
                  <c:v>134.766666666666</c:v>
                </c:pt>
                <c:pt idx="759">
                  <c:v>135.63333333333301</c:v>
                </c:pt>
                <c:pt idx="760">
                  <c:v>135.85</c:v>
                </c:pt>
                <c:pt idx="761">
                  <c:v>136.28333333333299</c:v>
                </c:pt>
                <c:pt idx="762">
                  <c:v>136.5</c:v>
                </c:pt>
                <c:pt idx="763">
                  <c:v>137.15</c:v>
                </c:pt>
                <c:pt idx="764">
                  <c:v>137.79999999999899</c:v>
                </c:pt>
                <c:pt idx="765">
                  <c:v>138.016666666666</c:v>
                </c:pt>
                <c:pt idx="766">
                  <c:v>138.44999999999999</c:v>
                </c:pt>
                <c:pt idx="767">
                  <c:v>138.666666666666</c:v>
                </c:pt>
                <c:pt idx="768">
                  <c:v>138.88333333333301</c:v>
                </c:pt>
                <c:pt idx="769">
                  <c:v>141.04999999999899</c:v>
                </c:pt>
                <c:pt idx="770">
                  <c:v>141.48333333333301</c:v>
                </c:pt>
                <c:pt idx="771">
                  <c:v>141.69999999999999</c:v>
                </c:pt>
                <c:pt idx="772">
                  <c:v>142.13333333333301</c:v>
                </c:pt>
                <c:pt idx="773">
                  <c:v>142.56666666666601</c:v>
                </c:pt>
                <c:pt idx="774">
                  <c:v>142.78333333333299</c:v>
                </c:pt>
                <c:pt idx="775">
                  <c:v>143.86666666666599</c:v>
                </c:pt>
                <c:pt idx="776">
                  <c:v>144.083333333333</c:v>
                </c:pt>
                <c:pt idx="777">
                  <c:v>144.29999999999899</c:v>
                </c:pt>
                <c:pt idx="778">
                  <c:v>144.73333333333301</c:v>
                </c:pt>
                <c:pt idx="779">
                  <c:v>144.94999999999999</c:v>
                </c:pt>
                <c:pt idx="780">
                  <c:v>145.166666666666</c:v>
                </c:pt>
                <c:pt idx="781">
                  <c:v>145.6</c:v>
                </c:pt>
                <c:pt idx="782">
                  <c:v>146.03333333333299</c:v>
                </c:pt>
                <c:pt idx="783">
                  <c:v>146.25</c:v>
                </c:pt>
              </c:numCache>
            </c:numRef>
          </c:xVal>
          <c:yVal>
            <c:numRef>
              <c:f>'Eclipse Pay'!$G$2:$G$785</c:f>
              <c:numCache>
                <c:formatCode>General</c:formatCode>
                <c:ptCount val="78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14</c:v>
                </c:pt>
                <c:pt idx="31">
                  <c:v>14</c:v>
                </c:pt>
                <c:pt idx="32">
                  <c:v>14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11</c:v>
                </c:pt>
                <c:pt idx="66">
                  <c:v>11</c:v>
                </c:pt>
                <c:pt idx="67">
                  <c:v>11</c:v>
                </c:pt>
                <c:pt idx="68">
                  <c:v>11</c:v>
                </c:pt>
                <c:pt idx="69">
                  <c:v>11</c:v>
                </c:pt>
                <c:pt idx="70">
                  <c:v>11</c:v>
                </c:pt>
                <c:pt idx="71">
                  <c:v>11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  <c:pt idx="89">
                  <c:v>10</c:v>
                </c:pt>
                <c:pt idx="90">
                  <c:v>10</c:v>
                </c:pt>
                <c:pt idx="91">
                  <c:v>10</c:v>
                </c:pt>
                <c:pt idx="92">
                  <c:v>10</c:v>
                </c:pt>
                <c:pt idx="93">
                  <c:v>10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12</c:v>
                </c:pt>
                <c:pt idx="109">
                  <c:v>12</c:v>
                </c:pt>
                <c:pt idx="110">
                  <c:v>12</c:v>
                </c:pt>
                <c:pt idx="111">
                  <c:v>12</c:v>
                </c:pt>
                <c:pt idx="112">
                  <c:v>13</c:v>
                </c:pt>
                <c:pt idx="113">
                  <c:v>13</c:v>
                </c:pt>
                <c:pt idx="114">
                  <c:v>13</c:v>
                </c:pt>
                <c:pt idx="115">
                  <c:v>13</c:v>
                </c:pt>
                <c:pt idx="116">
                  <c:v>13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  <c:pt idx="121">
                  <c:v>12</c:v>
                </c:pt>
                <c:pt idx="122">
                  <c:v>12</c:v>
                </c:pt>
                <c:pt idx="123">
                  <c:v>12</c:v>
                </c:pt>
                <c:pt idx="124">
                  <c:v>12</c:v>
                </c:pt>
                <c:pt idx="125">
                  <c:v>12</c:v>
                </c:pt>
                <c:pt idx="126">
                  <c:v>12</c:v>
                </c:pt>
                <c:pt idx="127">
                  <c:v>12</c:v>
                </c:pt>
                <c:pt idx="128">
                  <c:v>12</c:v>
                </c:pt>
                <c:pt idx="129">
                  <c:v>12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12</c:v>
                </c:pt>
                <c:pt idx="137">
                  <c:v>12</c:v>
                </c:pt>
                <c:pt idx="138">
                  <c:v>12</c:v>
                </c:pt>
                <c:pt idx="139">
                  <c:v>12</c:v>
                </c:pt>
                <c:pt idx="140">
                  <c:v>12</c:v>
                </c:pt>
                <c:pt idx="141">
                  <c:v>12</c:v>
                </c:pt>
                <c:pt idx="142">
                  <c:v>12</c:v>
                </c:pt>
                <c:pt idx="143">
                  <c:v>12</c:v>
                </c:pt>
                <c:pt idx="144">
                  <c:v>12</c:v>
                </c:pt>
                <c:pt idx="145">
                  <c:v>12</c:v>
                </c:pt>
                <c:pt idx="146">
                  <c:v>12</c:v>
                </c:pt>
                <c:pt idx="147">
                  <c:v>12</c:v>
                </c:pt>
                <c:pt idx="148">
                  <c:v>12</c:v>
                </c:pt>
                <c:pt idx="149">
                  <c:v>12</c:v>
                </c:pt>
                <c:pt idx="150">
                  <c:v>12</c:v>
                </c:pt>
                <c:pt idx="151">
                  <c:v>12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12</c:v>
                </c:pt>
                <c:pt idx="156">
                  <c:v>12</c:v>
                </c:pt>
                <c:pt idx="157">
                  <c:v>12</c:v>
                </c:pt>
                <c:pt idx="158">
                  <c:v>12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12</c:v>
                </c:pt>
                <c:pt idx="166">
                  <c:v>12</c:v>
                </c:pt>
                <c:pt idx="167">
                  <c:v>14</c:v>
                </c:pt>
                <c:pt idx="168">
                  <c:v>14</c:v>
                </c:pt>
                <c:pt idx="169">
                  <c:v>14</c:v>
                </c:pt>
                <c:pt idx="170">
                  <c:v>14</c:v>
                </c:pt>
                <c:pt idx="171">
                  <c:v>14</c:v>
                </c:pt>
                <c:pt idx="172">
                  <c:v>12</c:v>
                </c:pt>
                <c:pt idx="173">
                  <c:v>12</c:v>
                </c:pt>
                <c:pt idx="174">
                  <c:v>12</c:v>
                </c:pt>
                <c:pt idx="175">
                  <c:v>12</c:v>
                </c:pt>
                <c:pt idx="176">
                  <c:v>12</c:v>
                </c:pt>
                <c:pt idx="177">
                  <c:v>12</c:v>
                </c:pt>
                <c:pt idx="178">
                  <c:v>12</c:v>
                </c:pt>
                <c:pt idx="179">
                  <c:v>12</c:v>
                </c:pt>
                <c:pt idx="180">
                  <c:v>12</c:v>
                </c:pt>
                <c:pt idx="181">
                  <c:v>12</c:v>
                </c:pt>
                <c:pt idx="182">
                  <c:v>12</c:v>
                </c:pt>
                <c:pt idx="183">
                  <c:v>12</c:v>
                </c:pt>
                <c:pt idx="184">
                  <c:v>12</c:v>
                </c:pt>
                <c:pt idx="185">
                  <c:v>12</c:v>
                </c:pt>
                <c:pt idx="186">
                  <c:v>12</c:v>
                </c:pt>
                <c:pt idx="187">
                  <c:v>12</c:v>
                </c:pt>
                <c:pt idx="188">
                  <c:v>12</c:v>
                </c:pt>
                <c:pt idx="189">
                  <c:v>12</c:v>
                </c:pt>
                <c:pt idx="190">
                  <c:v>12</c:v>
                </c:pt>
                <c:pt idx="191">
                  <c:v>13</c:v>
                </c:pt>
                <c:pt idx="192">
                  <c:v>13</c:v>
                </c:pt>
                <c:pt idx="193">
                  <c:v>13</c:v>
                </c:pt>
                <c:pt idx="194">
                  <c:v>13</c:v>
                </c:pt>
                <c:pt idx="195">
                  <c:v>13</c:v>
                </c:pt>
                <c:pt idx="196">
                  <c:v>13</c:v>
                </c:pt>
                <c:pt idx="197">
                  <c:v>13</c:v>
                </c:pt>
                <c:pt idx="198">
                  <c:v>13</c:v>
                </c:pt>
                <c:pt idx="199">
                  <c:v>13</c:v>
                </c:pt>
                <c:pt idx="200">
                  <c:v>12</c:v>
                </c:pt>
                <c:pt idx="201">
                  <c:v>12</c:v>
                </c:pt>
                <c:pt idx="202">
                  <c:v>12</c:v>
                </c:pt>
                <c:pt idx="203">
                  <c:v>12</c:v>
                </c:pt>
                <c:pt idx="204">
                  <c:v>12</c:v>
                </c:pt>
                <c:pt idx="205">
                  <c:v>12</c:v>
                </c:pt>
                <c:pt idx="206">
                  <c:v>12</c:v>
                </c:pt>
                <c:pt idx="207">
                  <c:v>12</c:v>
                </c:pt>
                <c:pt idx="208">
                  <c:v>10</c:v>
                </c:pt>
                <c:pt idx="209">
                  <c:v>10</c:v>
                </c:pt>
                <c:pt idx="210">
                  <c:v>9</c:v>
                </c:pt>
                <c:pt idx="211">
                  <c:v>9</c:v>
                </c:pt>
                <c:pt idx="212">
                  <c:v>9</c:v>
                </c:pt>
                <c:pt idx="213">
                  <c:v>9</c:v>
                </c:pt>
                <c:pt idx="214">
                  <c:v>9</c:v>
                </c:pt>
                <c:pt idx="215">
                  <c:v>9</c:v>
                </c:pt>
                <c:pt idx="216">
                  <c:v>9</c:v>
                </c:pt>
                <c:pt idx="217">
                  <c:v>9</c:v>
                </c:pt>
                <c:pt idx="218">
                  <c:v>9</c:v>
                </c:pt>
                <c:pt idx="219">
                  <c:v>9</c:v>
                </c:pt>
                <c:pt idx="220">
                  <c:v>9</c:v>
                </c:pt>
                <c:pt idx="221">
                  <c:v>9</c:v>
                </c:pt>
                <c:pt idx="222">
                  <c:v>7</c:v>
                </c:pt>
                <c:pt idx="223">
                  <c:v>7</c:v>
                </c:pt>
                <c:pt idx="224">
                  <c:v>7</c:v>
                </c:pt>
                <c:pt idx="225">
                  <c:v>7</c:v>
                </c:pt>
                <c:pt idx="226">
                  <c:v>7</c:v>
                </c:pt>
                <c:pt idx="227">
                  <c:v>7</c:v>
                </c:pt>
                <c:pt idx="228">
                  <c:v>7</c:v>
                </c:pt>
                <c:pt idx="229">
                  <c:v>7</c:v>
                </c:pt>
                <c:pt idx="230">
                  <c:v>7</c:v>
                </c:pt>
                <c:pt idx="231">
                  <c:v>7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7</c:v>
                </c:pt>
                <c:pt idx="247">
                  <c:v>7</c:v>
                </c:pt>
                <c:pt idx="248">
                  <c:v>7</c:v>
                </c:pt>
                <c:pt idx="249">
                  <c:v>7</c:v>
                </c:pt>
                <c:pt idx="250">
                  <c:v>7</c:v>
                </c:pt>
                <c:pt idx="251">
                  <c:v>7</c:v>
                </c:pt>
                <c:pt idx="252">
                  <c:v>7</c:v>
                </c:pt>
                <c:pt idx="253">
                  <c:v>7</c:v>
                </c:pt>
                <c:pt idx="254">
                  <c:v>7</c:v>
                </c:pt>
                <c:pt idx="255">
                  <c:v>7</c:v>
                </c:pt>
                <c:pt idx="256">
                  <c:v>7</c:v>
                </c:pt>
                <c:pt idx="257">
                  <c:v>7</c:v>
                </c:pt>
                <c:pt idx="258">
                  <c:v>7</c:v>
                </c:pt>
                <c:pt idx="259">
                  <c:v>7</c:v>
                </c:pt>
                <c:pt idx="260">
                  <c:v>7</c:v>
                </c:pt>
                <c:pt idx="261">
                  <c:v>7</c:v>
                </c:pt>
                <c:pt idx="262">
                  <c:v>7</c:v>
                </c:pt>
                <c:pt idx="263">
                  <c:v>7</c:v>
                </c:pt>
                <c:pt idx="264">
                  <c:v>7</c:v>
                </c:pt>
                <c:pt idx="265">
                  <c:v>7</c:v>
                </c:pt>
                <c:pt idx="266">
                  <c:v>7</c:v>
                </c:pt>
                <c:pt idx="267">
                  <c:v>7</c:v>
                </c:pt>
                <c:pt idx="268">
                  <c:v>7</c:v>
                </c:pt>
                <c:pt idx="269">
                  <c:v>7</c:v>
                </c:pt>
                <c:pt idx="270">
                  <c:v>7</c:v>
                </c:pt>
                <c:pt idx="271">
                  <c:v>7</c:v>
                </c:pt>
                <c:pt idx="272">
                  <c:v>7</c:v>
                </c:pt>
                <c:pt idx="273">
                  <c:v>7</c:v>
                </c:pt>
                <c:pt idx="274">
                  <c:v>7</c:v>
                </c:pt>
                <c:pt idx="275">
                  <c:v>7</c:v>
                </c:pt>
                <c:pt idx="276">
                  <c:v>7</c:v>
                </c:pt>
                <c:pt idx="277">
                  <c:v>7</c:v>
                </c:pt>
                <c:pt idx="278">
                  <c:v>7</c:v>
                </c:pt>
                <c:pt idx="279">
                  <c:v>7</c:v>
                </c:pt>
                <c:pt idx="280">
                  <c:v>7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7</c:v>
                </c:pt>
                <c:pt idx="285">
                  <c:v>7</c:v>
                </c:pt>
                <c:pt idx="286">
                  <c:v>7</c:v>
                </c:pt>
                <c:pt idx="287">
                  <c:v>7</c:v>
                </c:pt>
                <c:pt idx="288">
                  <c:v>7</c:v>
                </c:pt>
                <c:pt idx="289">
                  <c:v>7</c:v>
                </c:pt>
                <c:pt idx="290">
                  <c:v>7</c:v>
                </c:pt>
                <c:pt idx="291">
                  <c:v>7</c:v>
                </c:pt>
                <c:pt idx="292">
                  <c:v>7</c:v>
                </c:pt>
                <c:pt idx="293">
                  <c:v>7</c:v>
                </c:pt>
                <c:pt idx="294">
                  <c:v>8</c:v>
                </c:pt>
                <c:pt idx="295">
                  <c:v>8</c:v>
                </c:pt>
                <c:pt idx="296">
                  <c:v>8</c:v>
                </c:pt>
                <c:pt idx="297">
                  <c:v>8</c:v>
                </c:pt>
                <c:pt idx="298">
                  <c:v>8</c:v>
                </c:pt>
                <c:pt idx="299">
                  <c:v>8</c:v>
                </c:pt>
                <c:pt idx="300">
                  <c:v>8</c:v>
                </c:pt>
                <c:pt idx="301">
                  <c:v>8</c:v>
                </c:pt>
                <c:pt idx="302">
                  <c:v>8</c:v>
                </c:pt>
                <c:pt idx="303">
                  <c:v>8</c:v>
                </c:pt>
                <c:pt idx="304">
                  <c:v>8</c:v>
                </c:pt>
                <c:pt idx="305">
                  <c:v>8</c:v>
                </c:pt>
                <c:pt idx="306">
                  <c:v>8</c:v>
                </c:pt>
                <c:pt idx="307">
                  <c:v>8</c:v>
                </c:pt>
                <c:pt idx="308">
                  <c:v>8</c:v>
                </c:pt>
                <c:pt idx="309">
                  <c:v>8</c:v>
                </c:pt>
                <c:pt idx="310">
                  <c:v>8</c:v>
                </c:pt>
                <c:pt idx="311">
                  <c:v>8</c:v>
                </c:pt>
                <c:pt idx="312">
                  <c:v>8</c:v>
                </c:pt>
                <c:pt idx="313">
                  <c:v>8</c:v>
                </c:pt>
                <c:pt idx="314">
                  <c:v>8</c:v>
                </c:pt>
                <c:pt idx="315">
                  <c:v>8</c:v>
                </c:pt>
                <c:pt idx="316">
                  <c:v>8</c:v>
                </c:pt>
                <c:pt idx="317">
                  <c:v>8</c:v>
                </c:pt>
                <c:pt idx="318">
                  <c:v>7</c:v>
                </c:pt>
                <c:pt idx="319">
                  <c:v>7</c:v>
                </c:pt>
                <c:pt idx="320">
                  <c:v>7</c:v>
                </c:pt>
                <c:pt idx="321">
                  <c:v>7</c:v>
                </c:pt>
                <c:pt idx="322">
                  <c:v>7</c:v>
                </c:pt>
                <c:pt idx="323">
                  <c:v>7</c:v>
                </c:pt>
                <c:pt idx="324">
                  <c:v>7</c:v>
                </c:pt>
                <c:pt idx="325">
                  <c:v>7</c:v>
                </c:pt>
                <c:pt idx="326">
                  <c:v>7</c:v>
                </c:pt>
                <c:pt idx="327">
                  <c:v>7</c:v>
                </c:pt>
                <c:pt idx="328">
                  <c:v>7</c:v>
                </c:pt>
                <c:pt idx="329">
                  <c:v>7</c:v>
                </c:pt>
                <c:pt idx="330">
                  <c:v>7</c:v>
                </c:pt>
                <c:pt idx="331">
                  <c:v>7</c:v>
                </c:pt>
                <c:pt idx="332">
                  <c:v>8</c:v>
                </c:pt>
                <c:pt idx="333">
                  <c:v>8</c:v>
                </c:pt>
                <c:pt idx="334">
                  <c:v>8</c:v>
                </c:pt>
                <c:pt idx="335">
                  <c:v>8</c:v>
                </c:pt>
                <c:pt idx="336">
                  <c:v>6</c:v>
                </c:pt>
                <c:pt idx="337">
                  <c:v>6</c:v>
                </c:pt>
                <c:pt idx="338">
                  <c:v>6</c:v>
                </c:pt>
                <c:pt idx="339">
                  <c:v>6</c:v>
                </c:pt>
                <c:pt idx="340">
                  <c:v>6</c:v>
                </c:pt>
                <c:pt idx="341">
                  <c:v>6</c:v>
                </c:pt>
                <c:pt idx="342">
                  <c:v>6</c:v>
                </c:pt>
                <c:pt idx="343">
                  <c:v>6</c:v>
                </c:pt>
                <c:pt idx="344">
                  <c:v>6</c:v>
                </c:pt>
                <c:pt idx="345">
                  <c:v>6</c:v>
                </c:pt>
                <c:pt idx="346">
                  <c:v>6</c:v>
                </c:pt>
                <c:pt idx="347">
                  <c:v>6</c:v>
                </c:pt>
                <c:pt idx="348">
                  <c:v>6</c:v>
                </c:pt>
                <c:pt idx="349">
                  <c:v>6</c:v>
                </c:pt>
                <c:pt idx="350">
                  <c:v>6</c:v>
                </c:pt>
                <c:pt idx="351">
                  <c:v>6</c:v>
                </c:pt>
                <c:pt idx="352">
                  <c:v>6</c:v>
                </c:pt>
                <c:pt idx="353">
                  <c:v>6</c:v>
                </c:pt>
                <c:pt idx="354">
                  <c:v>7</c:v>
                </c:pt>
                <c:pt idx="355">
                  <c:v>7</c:v>
                </c:pt>
                <c:pt idx="356">
                  <c:v>7</c:v>
                </c:pt>
                <c:pt idx="357">
                  <c:v>7</c:v>
                </c:pt>
                <c:pt idx="358">
                  <c:v>7</c:v>
                </c:pt>
                <c:pt idx="359">
                  <c:v>7</c:v>
                </c:pt>
                <c:pt idx="360">
                  <c:v>7</c:v>
                </c:pt>
                <c:pt idx="361">
                  <c:v>7</c:v>
                </c:pt>
                <c:pt idx="362">
                  <c:v>7</c:v>
                </c:pt>
                <c:pt idx="363">
                  <c:v>7</c:v>
                </c:pt>
                <c:pt idx="364">
                  <c:v>7</c:v>
                </c:pt>
                <c:pt idx="365">
                  <c:v>7</c:v>
                </c:pt>
                <c:pt idx="366">
                  <c:v>7</c:v>
                </c:pt>
                <c:pt idx="367">
                  <c:v>7</c:v>
                </c:pt>
                <c:pt idx="368">
                  <c:v>7</c:v>
                </c:pt>
                <c:pt idx="369">
                  <c:v>7</c:v>
                </c:pt>
                <c:pt idx="370">
                  <c:v>7</c:v>
                </c:pt>
                <c:pt idx="371">
                  <c:v>7</c:v>
                </c:pt>
                <c:pt idx="372">
                  <c:v>7</c:v>
                </c:pt>
                <c:pt idx="373">
                  <c:v>8</c:v>
                </c:pt>
                <c:pt idx="374">
                  <c:v>8</c:v>
                </c:pt>
                <c:pt idx="375">
                  <c:v>8</c:v>
                </c:pt>
                <c:pt idx="376">
                  <c:v>8</c:v>
                </c:pt>
                <c:pt idx="377">
                  <c:v>8</c:v>
                </c:pt>
                <c:pt idx="378">
                  <c:v>8</c:v>
                </c:pt>
                <c:pt idx="379">
                  <c:v>8</c:v>
                </c:pt>
                <c:pt idx="380">
                  <c:v>8</c:v>
                </c:pt>
                <c:pt idx="381">
                  <c:v>8</c:v>
                </c:pt>
                <c:pt idx="382">
                  <c:v>9</c:v>
                </c:pt>
                <c:pt idx="383">
                  <c:v>9</c:v>
                </c:pt>
                <c:pt idx="384">
                  <c:v>9</c:v>
                </c:pt>
                <c:pt idx="385">
                  <c:v>9</c:v>
                </c:pt>
                <c:pt idx="386">
                  <c:v>9</c:v>
                </c:pt>
                <c:pt idx="387">
                  <c:v>9</c:v>
                </c:pt>
                <c:pt idx="388">
                  <c:v>9</c:v>
                </c:pt>
                <c:pt idx="389">
                  <c:v>9</c:v>
                </c:pt>
                <c:pt idx="390">
                  <c:v>9</c:v>
                </c:pt>
                <c:pt idx="391">
                  <c:v>7</c:v>
                </c:pt>
                <c:pt idx="392">
                  <c:v>7</c:v>
                </c:pt>
                <c:pt idx="393">
                  <c:v>7</c:v>
                </c:pt>
                <c:pt idx="394">
                  <c:v>7</c:v>
                </c:pt>
                <c:pt idx="395">
                  <c:v>7</c:v>
                </c:pt>
                <c:pt idx="396">
                  <c:v>5</c:v>
                </c:pt>
                <c:pt idx="397">
                  <c:v>5</c:v>
                </c:pt>
                <c:pt idx="398">
                  <c:v>5</c:v>
                </c:pt>
                <c:pt idx="399">
                  <c:v>5</c:v>
                </c:pt>
                <c:pt idx="400">
                  <c:v>5</c:v>
                </c:pt>
                <c:pt idx="401">
                  <c:v>5</c:v>
                </c:pt>
                <c:pt idx="402">
                  <c:v>5</c:v>
                </c:pt>
                <c:pt idx="403">
                  <c:v>5</c:v>
                </c:pt>
                <c:pt idx="404">
                  <c:v>5</c:v>
                </c:pt>
                <c:pt idx="405">
                  <c:v>5</c:v>
                </c:pt>
                <c:pt idx="406">
                  <c:v>5</c:v>
                </c:pt>
                <c:pt idx="407">
                  <c:v>5</c:v>
                </c:pt>
                <c:pt idx="408">
                  <c:v>5</c:v>
                </c:pt>
                <c:pt idx="409">
                  <c:v>5</c:v>
                </c:pt>
                <c:pt idx="410">
                  <c:v>5</c:v>
                </c:pt>
                <c:pt idx="411">
                  <c:v>5</c:v>
                </c:pt>
                <c:pt idx="412">
                  <c:v>4</c:v>
                </c:pt>
                <c:pt idx="413">
                  <c:v>4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4</c:v>
                </c:pt>
                <c:pt idx="422">
                  <c:v>4</c:v>
                </c:pt>
                <c:pt idx="423">
                  <c:v>4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4</c:v>
                </c:pt>
                <c:pt idx="431">
                  <c:v>4</c:v>
                </c:pt>
                <c:pt idx="432">
                  <c:v>4</c:v>
                </c:pt>
                <c:pt idx="433">
                  <c:v>4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4</c:v>
                </c:pt>
                <c:pt idx="441">
                  <c:v>4</c:v>
                </c:pt>
                <c:pt idx="442">
                  <c:v>4</c:v>
                </c:pt>
                <c:pt idx="443">
                  <c:v>4</c:v>
                </c:pt>
                <c:pt idx="444">
                  <c:v>4</c:v>
                </c:pt>
                <c:pt idx="445">
                  <c:v>2</c:v>
                </c:pt>
                <c:pt idx="446">
                  <c:v>4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08896"/>
        <c:axId val="93659520"/>
      </c:scatterChart>
      <c:valAx>
        <c:axId val="93808896"/>
        <c:scaling>
          <c:orientation val="minMax"/>
          <c:max val="15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Money Spent ($)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659520"/>
        <c:crosses val="autoZero"/>
        <c:crossBetween val="midCat"/>
        <c:majorUnit val="50"/>
        <c:minorUnit val="10"/>
      </c:valAx>
      <c:valAx>
        <c:axId val="9365952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Distance to nearest solution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808896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9C94-35F5-4CA2-973C-BF338D162D95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D10A-AFF2-4EB0-8027-1AFAACE2A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4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4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4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try</a:t>
            </a:r>
            <a:r>
              <a:rPr lang="en-US" baseline="0" dirty="0" smtClean="0"/>
              <a:t> to use wage as a proxy for skill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1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baseline="0" dirty="0" smtClean="0"/>
              <a:t> reason is why we chose a small, simple program. Little variability in 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Statistically significant if</a:t>
            </a:r>
            <a:r>
              <a:rPr lang="en-US" baseline="0" dirty="0" smtClean="0"/>
              <a:t> we throw out this Eclipse outlier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VeriWeb</a:t>
            </a:r>
            <a:r>
              <a:rPr lang="en-US" baseline="0" dirty="0" smtClean="0"/>
              <a:t> workers appear to make consistent progress, Eclipse workers go off on tangents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significant if you throw out the Eclipse outlier.</a:t>
            </a:r>
          </a:p>
          <a:p>
            <a:endParaRPr lang="en-US" dirty="0" smtClean="0"/>
          </a:p>
          <a:p>
            <a:r>
              <a:rPr lang="en-US" dirty="0" smtClean="0"/>
              <a:t>Interesting: depending on what you’re</a:t>
            </a:r>
            <a:r>
              <a:rPr lang="en-US" baseline="0" dirty="0" smtClean="0"/>
              <a:t> optimizing for, you’d choose different workers.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3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going to explore concrete</a:t>
            </a:r>
            <a:r>
              <a:rPr lang="en-US" baseline="0" dirty="0" smtClean="0"/>
              <a:t> counter-example feature in isolation</a:t>
            </a:r>
          </a:p>
          <a:p>
            <a:endParaRPr lang="en-US" baseline="0" dirty="0" smtClean="0"/>
          </a:p>
          <a:p>
            <a:r>
              <a:rPr lang="en-US" dirty="0" smtClean="0"/>
              <a:t>Second result</a:t>
            </a:r>
            <a:r>
              <a:rPr lang="en-US" baseline="0" dirty="0" smtClean="0"/>
              <a:t> suggests that we need a way of reducing noise – users had a tendency of inspecting all of them, even when not needed.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2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question we asked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failed miserably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4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One popular way is method and class contracts.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What is required of the client?</a:t>
            </a:r>
          </a:p>
          <a:p>
            <a:r>
              <a:rPr lang="en-US" baseline="0" dirty="0" smtClean="0"/>
              <a:t>2. If the client upholds it’s end of the contract, what does the method ensure?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4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powerful way to verify a specification.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source and specification are incompatible </a:t>
            </a:r>
            <a:r>
              <a:rPr lang="en-US" baseline="0" dirty="0" smtClean="0">
                <a:sym typeface="Wingdings" pitchFamily="2" charset="2"/>
              </a:rPr>
              <a:t> theorem </a:t>
            </a:r>
            <a:r>
              <a:rPr lang="en-US" baseline="0" dirty="0" err="1" smtClean="0">
                <a:sym typeface="Wingdings" pitchFamily="2" charset="2"/>
              </a:rPr>
              <a:t>prover</a:t>
            </a:r>
            <a:r>
              <a:rPr lang="en-US" baseline="0" dirty="0" smtClean="0">
                <a:sym typeface="Wingdings" pitchFamily="2" charset="2"/>
              </a:rPr>
              <a:t> returns abstract counter-example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Automation impossible / intractable</a:t>
            </a:r>
          </a:p>
          <a:p>
            <a:pPr lvl="1"/>
            <a:r>
              <a:rPr lang="en-US" dirty="0" smtClean="0"/>
              <a:t>Tool interfaces often inscrutable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54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en-US" baseline="0" dirty="0" smtClean="0"/>
              <a:t> has to be translated from logical formula to source code or specification language.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underlying technologies, such as SMT solving or abstract interpretation are difficult to explain to users.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Can’t split up the task into manageable subtasks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I jump into a demo, I wanted to give an overview of </a:t>
            </a:r>
            <a:r>
              <a:rPr lang="en-US" baseline="0" dirty="0" err="1" smtClean="0"/>
              <a:t>VeriWeb’s</a:t>
            </a:r>
            <a:r>
              <a:rPr lang="en-US" baseline="0" dirty="0" smtClean="0"/>
              <a:t> workflow, since it’s different than what you’d typically expect for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Skilled developer (Einstein)</a:t>
            </a:r>
            <a:r>
              <a:rPr lang="en-US" baseline="0" dirty="0" smtClean="0"/>
              <a:t> write feature, and wants to get back a verifiable specification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tool shown here, farms out tasks to workers using ESC/Java2 to judge to correctness of 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2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Decomposition into subtasks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Task activation follows </a:t>
            </a:r>
            <a:r>
              <a:rPr lang="en-US" dirty="0" err="1" smtClean="0"/>
              <a:t>callgraph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Explicit communication between subtasks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ful</a:t>
            </a:r>
            <a:r>
              <a:rPr lang="en-US" baseline="0" dirty="0" smtClean="0"/>
              <a:t>l functional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D10A-AFF2-4EB0-8027-1AFAACE2AC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2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6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2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0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84117-EA12-4C02-9DD4-D5A513A0CFFC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7E2F-C2CD-4E78-87F1-5A4D3334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Toward Commoditized Verification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Todd Schiller</a:t>
            </a:r>
          </a:p>
          <a:p>
            <a:r>
              <a:rPr lang="en-US" dirty="0" smtClean="0"/>
              <a:t>Michael Ernst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220"/>
            <a:ext cx="2057400" cy="101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2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OPSLA-dem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63" y="0"/>
            <a:ext cx="9082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VeriWeb</a:t>
            </a:r>
            <a:r>
              <a:rPr lang="en-US" sz="3600" dirty="0" smtClean="0"/>
              <a:t> Outputs a Partial Specification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code does not throw unexpected exceptions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roperties (optionally) specified by the feature developer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Plus other necessary properties for #1 and #2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623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VeriWeb</a:t>
            </a:r>
            <a:r>
              <a:rPr lang="en-US" dirty="0" smtClean="0"/>
              <a:t> design principles</a:t>
            </a:r>
          </a:p>
          <a:p>
            <a:pPr lvl="1"/>
            <a:r>
              <a:rPr lang="en-US" dirty="0" smtClean="0"/>
              <a:t>Active guidance</a:t>
            </a:r>
          </a:p>
          <a:p>
            <a:pPr lvl="1"/>
            <a:r>
              <a:rPr lang="en-US" dirty="0" smtClean="0"/>
              <a:t>Explanations in context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Toward crowdsourcing: lessons learned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hallenges and open questions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#1: Active Guidance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Prevent mistakes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Suggest actions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80366"/>
            <a:ext cx="4041775" cy="1405834"/>
          </a:xfrm>
        </p:spPr>
      </p:pic>
      <p:pic>
        <p:nvPicPr>
          <p:cNvPr id="9" name="Picture 2" descr="C:\nxdata\tschiller\Desktop\dn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4040188" cy="323724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3124200"/>
            <a:ext cx="4114800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Caveat: being </a:t>
            </a:r>
            <a:r>
              <a:rPr lang="en-US" sz="2400" i="1" dirty="0" smtClean="0"/>
              <a:t>too</a:t>
            </a:r>
            <a:r>
              <a:rPr lang="en-US" sz="2400" dirty="0" smtClean="0"/>
              <a:t> restrictive annoys users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267200"/>
            <a:ext cx="4191000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Caveat: too many suggestions overwhelm users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00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#2: Explanations in Context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50947"/>
            <a:ext cx="4038600" cy="170205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4038600" cy="1730828"/>
          </a:xfrm>
        </p:spPr>
      </p:pic>
      <p:sp>
        <p:nvSpPr>
          <p:cNvPr id="12" name="TextBox 11"/>
          <p:cNvSpPr txBox="1"/>
          <p:nvPr/>
        </p:nvSpPr>
        <p:spPr>
          <a:xfrm>
            <a:off x="457200" y="146021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Give </a:t>
            </a:r>
            <a:r>
              <a:rPr lang="en-US" sz="3200" i="1" dirty="0" smtClean="0"/>
              <a:t>concrete</a:t>
            </a:r>
            <a:r>
              <a:rPr lang="en-US" sz="3200" dirty="0" smtClean="0"/>
              <a:t> feedback about what the tool knows, and doesn’t know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814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Concrete Counter-Examples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2814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Contract </a:t>
            </a:r>
            <a:r>
              <a:rPr lang="en-US" sz="2400" dirty="0" err="1" smtClean="0"/>
              <a:t>Inlining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4419600"/>
            <a:ext cx="3962400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Caveat: irrelevant feedback overwhelms users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3969603"/>
            <a:ext cx="3962400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Caveat: still must teach users how to use feedback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5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VeriWeb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design principles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Active guidance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Explanations in context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Paying for verification: lessons learned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hallenges and open questions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cost (time and money) of program </a:t>
            </a:r>
            <a:r>
              <a:rPr lang="en-US" dirty="0" smtClean="0"/>
              <a:t>veriﬁcation?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ad-hoc labor be used to crowdsource </a:t>
            </a:r>
            <a:r>
              <a:rPr lang="en-US" dirty="0" smtClean="0"/>
              <a:t>program veriﬁcation?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does decomposition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communication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overhead affect the performance of collaborative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veriﬁcation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Cost of Verification?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Hired programmers on </a:t>
            </a:r>
            <a:r>
              <a:rPr lang="en-US" dirty="0" err="1" smtClean="0"/>
              <a:t>vWorker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orkers bid hourly wage</a:t>
            </a:r>
          </a:p>
          <a:p>
            <a:pPr lvl="1"/>
            <a:r>
              <a:rPr lang="en-US" dirty="0" smtClean="0"/>
              <a:t>Accepted 18 of 22 bids ($6 - $22 per hour)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 correlation between experience (skill) and wage</a:t>
            </a:r>
          </a:p>
          <a:p>
            <a:endParaRPr lang="en-US" dirty="0"/>
          </a:p>
          <a:p>
            <a:r>
              <a:rPr lang="en-US" dirty="0" smtClean="0"/>
              <a:t>Two treatments: </a:t>
            </a:r>
          </a:p>
          <a:p>
            <a:pPr lvl="1"/>
            <a:r>
              <a:rPr lang="en-US" dirty="0" smtClean="0"/>
              <a:t>ESC/Java2 Eclipse Plugin (Control)</a:t>
            </a:r>
          </a:p>
          <a:p>
            <a:pPr lvl="1"/>
            <a:r>
              <a:rPr lang="en-US" dirty="0" err="1" smtClean="0"/>
              <a:t>VeriWeb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Learning effect control: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utorial writing a verified specification for a toy program</a:t>
            </a:r>
          </a:p>
          <a:p>
            <a:pPr lvl="1"/>
            <a:r>
              <a:rPr lang="en-US" dirty="0" smtClean="0"/>
              <a:t>Comprehension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2430639"/>
            <a:ext cx="6858000" cy="3622171"/>
            <a:chOff x="1676400" y="2430639"/>
            <a:chExt cx="6858000" cy="3622171"/>
          </a:xfrm>
        </p:grpSpPr>
        <p:sp>
          <p:nvSpPr>
            <p:cNvPr id="6" name="Rectangle 5"/>
            <p:cNvSpPr/>
            <p:nvPr/>
          </p:nvSpPr>
          <p:spPr>
            <a:xfrm>
              <a:off x="1676400" y="4191000"/>
              <a:ext cx="6858000" cy="1861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2600" y="3352800"/>
              <a:ext cx="2971800" cy="1861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61683" y="2430639"/>
              <a:ext cx="1572717" cy="1861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76401" y="3352800"/>
              <a:ext cx="1371600" cy="18618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753394"/>
            <a:ext cx="7953375" cy="4219575"/>
          </a:xfrm>
          <a:noFill/>
        </p:spPr>
      </p:pic>
      <p:sp>
        <p:nvSpPr>
          <p:cNvPr id="190" name="Title 1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Dependency Graph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019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/>
                </a:solidFill>
              </a:rPr>
              <a:t>Stack ADT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24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290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VeriWeb</a:t>
            </a:r>
            <a:r>
              <a:rPr lang="en-US" dirty="0" smtClean="0"/>
              <a:t> Workers </a:t>
            </a:r>
            <a:r>
              <a:rPr lang="en-US" dirty="0" smtClean="0">
                <a:solidFill>
                  <a:schemeClr val="accent1"/>
                </a:solidFill>
              </a:rPr>
              <a:t>Finish Faster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14566"/>
              </p:ext>
            </p:extLst>
          </p:nvPr>
        </p:nvGraphicFramePr>
        <p:xfrm>
          <a:off x="4572000" y="1676400"/>
          <a:ext cx="4368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206664"/>
              </p:ext>
            </p:extLst>
          </p:nvPr>
        </p:nvGraphicFramePr>
        <p:xfrm>
          <a:off x="228600" y="1676400"/>
          <a:ext cx="4368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Verification: does the program fulfill the specified </a:t>
            </a:r>
            <a:r>
              <a:rPr lang="en-US" dirty="0"/>
              <a:t>c</a:t>
            </a:r>
            <a:r>
              <a:rPr lang="en-US" dirty="0" smtClean="0"/>
              <a:t>ontract?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c</a:t>
            </a:r>
            <a:r>
              <a:rPr lang="en-US" sz="2000" dirty="0" smtClean="0">
                <a:latin typeface="Lucida Console" pitchFamily="49" charset="0"/>
              </a:rPr>
              <a:t>lass Queue{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          </a:t>
            </a:r>
            <a:r>
              <a:rPr lang="en-US" sz="2000" dirty="0" smtClean="0">
                <a:latin typeface="Lucida Console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Lucida Console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   /**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Lucida Console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   * @ </a:t>
            </a:r>
            <a:r>
              <a:rPr lang="en-US" sz="2000" b="1" dirty="0" smtClean="0">
                <a:solidFill>
                  <a:srgbClr val="00B050"/>
                </a:solidFill>
                <a:latin typeface="Lucida Console" pitchFamily="49" charset="0"/>
              </a:rPr>
              <a:t>requires</a:t>
            </a: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x != null;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Lucida Console" pitchFamily="49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   * @ </a:t>
            </a:r>
            <a:r>
              <a:rPr lang="en-US" sz="2000" b="1" dirty="0" smtClean="0">
                <a:solidFill>
                  <a:srgbClr val="00B050"/>
                </a:solidFill>
                <a:latin typeface="Lucida Console" pitchFamily="49" charset="0"/>
              </a:rPr>
              <a:t>ensures</a:t>
            </a: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Lucida Console" pitchFamily="49" charset="0"/>
              </a:rPr>
              <a:t>currentSize</a:t>
            </a: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== \old(currentSize+1);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    * @ </a:t>
            </a:r>
            <a:r>
              <a:rPr lang="en-US" sz="2000" b="1" dirty="0" err="1" smtClean="0">
                <a:solidFill>
                  <a:srgbClr val="00B050"/>
                </a:solidFill>
                <a:latin typeface="Lucida Console" pitchFamily="49" charset="0"/>
              </a:rPr>
              <a:t>exsures</a:t>
            </a: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(</a:t>
            </a:r>
            <a:r>
              <a:rPr lang="en-US" sz="2000" dirty="0" err="1" smtClean="0">
                <a:solidFill>
                  <a:srgbClr val="00B050"/>
                </a:solidFill>
                <a:latin typeface="Lucida Console" pitchFamily="49" charset="0"/>
              </a:rPr>
              <a:t>QueueFullException</a:t>
            </a: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) ...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  <a:latin typeface="Lucida Console" pitchFamily="49" charset="0"/>
              </a:rPr>
              <a:t>     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     public void </a:t>
            </a:r>
            <a:r>
              <a:rPr lang="en-US" sz="2000" dirty="0" err="1" smtClean="0">
                <a:latin typeface="Lucida Console" pitchFamily="49" charset="0"/>
              </a:rPr>
              <a:t>enqueue</a:t>
            </a:r>
            <a:r>
              <a:rPr lang="en-US" sz="2000" dirty="0" smtClean="0">
                <a:latin typeface="Lucida Console" pitchFamily="49" charset="0"/>
              </a:rPr>
              <a:t>(Object x) 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dirty="0" smtClean="0">
                <a:latin typeface="Lucida Console" pitchFamily="49" charset="0"/>
              </a:rPr>
              <a:t>        throws </a:t>
            </a:r>
            <a:r>
              <a:rPr lang="en-US" sz="2000" dirty="0" err="1" smtClean="0">
                <a:latin typeface="Lucida Console" pitchFamily="49" charset="0"/>
              </a:rPr>
              <a:t>QueueFullException</a:t>
            </a:r>
            <a:endParaRPr lang="en-US" sz="20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     {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           ...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     }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026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VeriWeb</a:t>
            </a:r>
            <a:r>
              <a:rPr lang="en-US" dirty="0" smtClean="0"/>
              <a:t> Workers </a:t>
            </a:r>
            <a:r>
              <a:rPr lang="en-US" dirty="0" smtClean="0">
                <a:solidFill>
                  <a:schemeClr val="accent1"/>
                </a:solidFill>
              </a:rPr>
              <a:t>Cost Less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279408"/>
              </p:ext>
            </p:extLst>
          </p:nvPr>
        </p:nvGraphicFramePr>
        <p:xfrm>
          <a:off x="4667250" y="1676400"/>
          <a:ext cx="426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350768"/>
              </p:ext>
            </p:extLst>
          </p:nvPr>
        </p:nvGraphicFramePr>
        <p:xfrm>
          <a:off x="304800" y="1676400"/>
          <a:ext cx="4267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67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Counter-Examples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workers tried to introduce false properties</a:t>
            </a:r>
          </a:p>
          <a:p>
            <a:endParaRPr lang="en-US" dirty="0" smtClean="0"/>
          </a:p>
          <a:p>
            <a:r>
              <a:rPr lang="en-US" dirty="0" smtClean="0"/>
              <a:t>Slowest </a:t>
            </a:r>
            <a:r>
              <a:rPr lang="en-US" dirty="0"/>
              <a:t>Eclipse worker had most trouble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Lifetime of false properties skewed: </a:t>
            </a:r>
          </a:p>
          <a:p>
            <a:pPr lvl="1"/>
            <a:r>
              <a:rPr lang="en-US" dirty="0"/>
              <a:t>Median: 2 min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Mean lifetime: </a:t>
            </a:r>
            <a:r>
              <a:rPr lang="en-US" dirty="0" smtClean="0">
                <a:solidFill>
                  <a:srgbClr val="FF0000"/>
                </a:solidFill>
              </a:rPr>
              <a:t>34 min.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</a:t>
            </a:r>
            <a:r>
              <a:rPr lang="en-US" dirty="0" err="1" smtClean="0"/>
              <a:t>VeriWeb</a:t>
            </a:r>
            <a:r>
              <a:rPr lang="en-US" dirty="0" smtClean="0"/>
              <a:t> Use Crowdsourcing?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Turk: worker paid </a:t>
            </a:r>
            <a:r>
              <a:rPr lang="en-US" i="1" dirty="0" smtClean="0"/>
              <a:t>per</a:t>
            </a:r>
            <a:r>
              <a:rPr lang="en-US" dirty="0" smtClean="0"/>
              <a:t> </a:t>
            </a:r>
            <a:r>
              <a:rPr lang="en-US" i="1" dirty="0" smtClean="0"/>
              <a:t>small task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Paid </a:t>
            </a:r>
            <a:r>
              <a:rPr lang="en-US" dirty="0"/>
              <a:t>15¢ - 30¢ </a:t>
            </a:r>
            <a:r>
              <a:rPr lang="en-US" dirty="0" smtClean="0"/>
              <a:t>per </a:t>
            </a:r>
            <a:r>
              <a:rPr lang="en-US" dirty="0" err="1"/>
              <a:t>subproblem</a:t>
            </a:r>
            <a:r>
              <a:rPr lang="en-US" dirty="0"/>
              <a:t>, determined randomly for each worker </a:t>
            </a:r>
            <a:r>
              <a:rPr lang="en-US" dirty="0" smtClean="0"/>
              <a:t>upfront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27021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No. Low response and high reserve wage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Additional compensation for </a:t>
            </a:r>
            <a:r>
              <a:rPr lang="en-US" dirty="0"/>
              <a:t>learning to complete the </a:t>
            </a:r>
            <a:r>
              <a:rPr lang="en-US" dirty="0" smtClean="0"/>
              <a:t>tasks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Chicken and egg problem: need many verification tasks to make learning attractive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VeriWeb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design principles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Active guidance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Explanations in context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Paying for verification: lessons learned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hallenges and open questions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UW: Players solve puzzles to </a:t>
            </a:r>
            <a:r>
              <a:rPr lang="en-US" dirty="0" smtClean="0"/>
              <a:t>infer qualified types</a:t>
            </a:r>
          </a:p>
          <a:p>
            <a:endParaRPr lang="en-US" dirty="0" smtClean="0"/>
          </a:p>
          <a:p>
            <a:r>
              <a:rPr lang="en-US" dirty="0"/>
              <a:t>Berkeley: Workers find visual patterns in traces for verification</a:t>
            </a:r>
          </a:p>
          <a:p>
            <a:endParaRPr lang="en-US" dirty="0" smtClean="0"/>
          </a:p>
          <a:p>
            <a:r>
              <a:rPr lang="en-US" dirty="0" smtClean="0"/>
              <a:t>HKUST: “Players” chain together method calls for test generation</a:t>
            </a:r>
          </a:p>
          <a:p>
            <a:endParaRPr lang="en-US" dirty="0"/>
          </a:p>
          <a:p>
            <a:endParaRPr lang="en-US" i="1" dirty="0" smtClean="0"/>
          </a:p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2209800"/>
            <a:ext cx="4343398" cy="2362200"/>
            <a:chOff x="4495800" y="2209800"/>
            <a:chExt cx="4343398" cy="2362200"/>
          </a:xfrm>
        </p:grpSpPr>
        <p:sp>
          <p:nvSpPr>
            <p:cNvPr id="18" name="Right Brace 17"/>
            <p:cNvSpPr/>
            <p:nvPr/>
          </p:nvSpPr>
          <p:spPr>
            <a:xfrm>
              <a:off x="4495800" y="2209800"/>
              <a:ext cx="381000" cy="236220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29199" y="2836902"/>
              <a:ext cx="3809999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i="1" dirty="0"/>
                <a:t>Must</a:t>
              </a:r>
              <a:r>
                <a:rPr lang="en-US" sz="2400" dirty="0"/>
                <a:t> show benefit over automation  of human </a:t>
              </a:r>
              <a:r>
                <a:rPr lang="en-US" sz="2400" dirty="0" smtClean="0"/>
                <a:t>strategy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5800" y="4762500"/>
            <a:ext cx="4343399" cy="1181100"/>
            <a:chOff x="4495800" y="4762500"/>
            <a:chExt cx="4343399" cy="1181100"/>
          </a:xfrm>
        </p:grpSpPr>
        <p:sp>
          <p:nvSpPr>
            <p:cNvPr id="19" name="Right Brace 18"/>
            <p:cNvSpPr/>
            <p:nvPr/>
          </p:nvSpPr>
          <p:spPr>
            <a:xfrm>
              <a:off x="4495800" y="4762500"/>
              <a:ext cx="381000" cy="1181100"/>
            </a:xfrm>
            <a:prstGeom prst="righ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9200" y="4960203"/>
              <a:ext cx="3809999" cy="830997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Cannot </a:t>
              </a:r>
              <a:r>
                <a:rPr lang="en-US" sz="2400" i="1" dirty="0"/>
                <a:t>not </a:t>
              </a:r>
              <a:r>
                <a:rPr lang="en-US" sz="2400" dirty="0"/>
                <a:t>claim labor supply from small trials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0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Design and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/>
              <a:t>What latency is acceptable?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Is abstraction required to protect intellectual property?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How do you control worker error?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/>
              <a:t>Rethinking the Economics of </a:t>
            </a:r>
            <a:r>
              <a:rPr lang="en-US" i="1" dirty="0" smtClean="0"/>
              <a:t>Software Engineering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FoSER</a:t>
            </a:r>
            <a:r>
              <a:rPr lang="en-US" dirty="0"/>
              <a:t> 2010)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/>
              <a:t>VeriWeb</a:t>
            </a:r>
            <a:r>
              <a:rPr lang="en-US" dirty="0"/>
              <a:t>: a web IDE for </a:t>
            </a:r>
            <a:r>
              <a:rPr lang="en-US" dirty="0" smtClean="0"/>
              <a:t>writing </a:t>
            </a:r>
            <a:r>
              <a:rPr lang="en-US" dirty="0"/>
              <a:t>verified </a:t>
            </a:r>
            <a:r>
              <a:rPr lang="en-US" dirty="0" smtClean="0"/>
              <a:t>specifications of existing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More </a:t>
            </a:r>
            <a:r>
              <a:rPr lang="en-US" dirty="0"/>
              <a:t>cost- and time-effective than a traditional </a:t>
            </a:r>
            <a:r>
              <a:rPr lang="en-US" dirty="0" smtClean="0"/>
              <a:t>interface</a:t>
            </a:r>
            <a:endParaRPr lang="en-US" dirty="0"/>
          </a:p>
          <a:p>
            <a:endParaRPr lang="en-US" dirty="0"/>
          </a:p>
          <a:p>
            <a:r>
              <a:rPr lang="en-US" dirty="0"/>
              <a:t>Enables</a:t>
            </a:r>
            <a:r>
              <a:rPr lang="en-US" i="1" dirty="0"/>
              <a:t> collaborative </a:t>
            </a:r>
            <a:r>
              <a:rPr lang="en-US" dirty="0" smtClean="0"/>
              <a:t>verification via decomposition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23153"/>
            <a:ext cx="4295775" cy="3234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845" y="5867400"/>
            <a:ext cx="831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Study Materials: </a:t>
            </a:r>
            <a:r>
              <a:rPr lang="en-US" sz="2400" dirty="0">
                <a:solidFill>
                  <a:schemeClr val="tx2"/>
                </a:solidFill>
              </a:rPr>
              <a:t>http://homes.cs.washington.edu/~tws/veriweb/</a:t>
            </a:r>
          </a:p>
        </p:txBody>
      </p:sp>
    </p:spTree>
    <p:extLst>
      <p:ext uri="{BB962C8B-B14F-4D97-AF65-F5344CB8AC3E}">
        <p14:creationId xmlns:p14="http://schemas.microsoft.com/office/powerpoint/2010/main" val="6859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Verifying a Specification</a:t>
            </a:r>
            <a:endParaRPr lang="en-US" dirty="0"/>
          </a:p>
        </p:txBody>
      </p:sp>
      <p:sp>
        <p:nvSpPr>
          <p:cNvPr id="5" name="Documents"/>
          <p:cNvSpPr>
            <a:spLocks noEditPoints="1" noChangeArrowheads="1"/>
          </p:cNvSpPr>
          <p:nvPr/>
        </p:nvSpPr>
        <p:spPr bwMode="auto">
          <a:xfrm>
            <a:off x="841303" y="1953146"/>
            <a:ext cx="626410" cy="74533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25398" tIns="12699" rIns="25398" bIns="126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841303" y="3781946"/>
            <a:ext cx="626410" cy="74533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25398" tIns="12699" rIns="25398" bIns="126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868578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Source Code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708014"/>
            <a:ext cx="143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Specification</a:t>
            </a:r>
            <a:endParaRPr lang="en-US" dirty="0"/>
          </a:p>
        </p:txBody>
      </p:sp>
      <p:pic>
        <p:nvPicPr>
          <p:cNvPr id="9" name="Picture 4" descr="C:\Users\tschiller\AppData\Local\Microsoft\Windows\Temporary Internet Files\Content.IE5\SVGBMHHD\MC90044139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0585" y="2626555"/>
            <a:ext cx="915971" cy="9662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9584" y="3516615"/>
            <a:ext cx="1699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Theorem </a:t>
            </a:r>
            <a:r>
              <a:rPr lang="en-US" dirty="0" err="1" smtClean="0"/>
              <a:t>Prover</a:t>
            </a:r>
            <a:endParaRPr lang="en-US" dirty="0" smtClean="0"/>
          </a:p>
          <a:p>
            <a:pPr algn="ctr"/>
            <a:r>
              <a:rPr lang="en-US" dirty="0" smtClean="0"/>
              <a:t>(SMT solver)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30503" y="2562746"/>
                <a:ext cx="579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03" y="2562746"/>
                <a:ext cx="57900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72151" y="2720861"/>
                <a:ext cx="67435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∃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151" y="2720861"/>
                <a:ext cx="674352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54012" y="3184323"/>
                <a:ext cx="931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12" y="3184323"/>
                <a:ext cx="93198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898703" y="3619584"/>
            <a:ext cx="174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Logical Formulas</a:t>
            </a:r>
          </a:p>
        </p:txBody>
      </p:sp>
      <p:sp>
        <p:nvSpPr>
          <p:cNvPr id="26" name="Right Arrow 25"/>
          <p:cNvSpPr/>
          <p:nvPr/>
        </p:nvSpPr>
        <p:spPr>
          <a:xfrm rot="1272190">
            <a:off x="2127101" y="2389826"/>
            <a:ext cx="748525" cy="481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98" tIns="12699" rIns="25398" bIns="12699"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9964024">
            <a:off x="2134070" y="3623226"/>
            <a:ext cx="748525" cy="481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98" tIns="12699" rIns="25398" bIns="12699"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422703" y="2919478"/>
            <a:ext cx="748525" cy="481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98" tIns="12699" rIns="25398" bIns="12699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85740" y="1600200"/>
            <a:ext cx="1854921" cy="1120661"/>
            <a:chOff x="6885740" y="1933054"/>
            <a:chExt cx="1854921" cy="1120661"/>
          </a:xfrm>
        </p:grpSpPr>
        <p:pic>
          <p:nvPicPr>
            <p:cNvPr id="3" name="Picture 4" descr="C:\Users\tschiller\AppData\Local\Microsoft\Windows\Temporary Internet Files\Content.IE5\HZWCFODW\MC900441310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933054"/>
              <a:ext cx="1120661" cy="1120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ight Arrow 20"/>
            <p:cNvSpPr/>
            <p:nvPr/>
          </p:nvSpPr>
          <p:spPr>
            <a:xfrm rot="20319929">
              <a:off x="6885740" y="2558065"/>
              <a:ext cx="748525" cy="4814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398" tIns="12699" rIns="25398" bIns="12699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85739" y="3449688"/>
            <a:ext cx="2178796" cy="1246658"/>
            <a:chOff x="6885739" y="3782542"/>
            <a:chExt cx="2178796" cy="1246658"/>
          </a:xfrm>
        </p:grpSpPr>
        <p:sp>
          <p:nvSpPr>
            <p:cNvPr id="22" name="Right Arrow 21"/>
            <p:cNvSpPr/>
            <p:nvPr/>
          </p:nvSpPr>
          <p:spPr>
            <a:xfrm rot="1487434">
              <a:off x="6885739" y="3782542"/>
              <a:ext cx="748525" cy="4814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398" tIns="12699" rIns="25398" bIns="12699"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:\Users\tschiller\AppData\Local\Microsoft\Windows\Temporary Internet Files\Content.IE5\QR8SRBOM\MC900439584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4038600"/>
              <a:ext cx="423188" cy="358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662355" y="3886200"/>
                  <a:ext cx="57900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/>
                          </a:rPr>
                          <m:t>∀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355" y="3886200"/>
                  <a:ext cx="579005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004003" y="3906621"/>
                  <a:ext cx="674352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∃</m:t>
                        </m:r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4003" y="3906621"/>
                  <a:ext cx="674352" cy="98488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695555" y="4293574"/>
                  <a:ext cx="931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555" y="4293574"/>
                  <a:ext cx="93198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7260002" y="4659868"/>
              <a:ext cx="180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Counter-Example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800" y="4772548"/>
            <a:ext cx="7581042" cy="1534257"/>
            <a:chOff x="685800" y="5105402"/>
            <a:chExt cx="7581042" cy="1534257"/>
          </a:xfrm>
        </p:grpSpPr>
        <p:sp>
          <p:nvSpPr>
            <p:cNvPr id="11" name="Bent-Up Arrow 10"/>
            <p:cNvSpPr/>
            <p:nvPr/>
          </p:nvSpPr>
          <p:spPr>
            <a:xfrm rot="16200000" flipH="1">
              <a:off x="4552521" y="2762682"/>
              <a:ext cx="1371601" cy="6057041"/>
            </a:xfrm>
            <a:prstGeom prst="bentUpArrow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C:\Users\tschiller\AppData\Local\Microsoft\Windows\Temporary Internet Files\Content.IE5\QR8SRBOM\MC900439584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715000"/>
              <a:ext cx="1092271" cy="924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38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Verification isn’t Cost-Effective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Evidence: only used for safety critical systems</a:t>
            </a:r>
          </a:p>
          <a:p>
            <a:endParaRPr lang="en-US" dirty="0"/>
          </a:p>
          <a:p>
            <a:r>
              <a:rPr lang="en-US" dirty="0" smtClean="0"/>
              <a:t>Essential complexity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recision and completeness</a:t>
            </a:r>
          </a:p>
          <a:p>
            <a:endParaRPr lang="en-US" dirty="0" smtClean="0"/>
          </a:p>
          <a:p>
            <a:r>
              <a:rPr lang="en-US" dirty="0" smtClean="0"/>
              <a:t>Accidental complexity</a:t>
            </a:r>
          </a:p>
          <a:p>
            <a:pPr lvl="1"/>
            <a:r>
              <a:rPr lang="en-US" dirty="0" smtClean="0"/>
              <a:t>Tool design tradeoffs</a:t>
            </a:r>
          </a:p>
          <a:p>
            <a:pPr lvl="1"/>
            <a:r>
              <a:rPr lang="en-US" dirty="0" smtClean="0"/>
              <a:t>Bad interface design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181600" y="2819400"/>
            <a:ext cx="3655574" cy="3352800"/>
            <a:chOff x="5181600" y="2819400"/>
            <a:chExt cx="3655574" cy="3352800"/>
          </a:xfrm>
        </p:grpSpPr>
        <p:sp>
          <p:nvSpPr>
            <p:cNvPr id="4" name="Right Brace 3"/>
            <p:cNvSpPr/>
            <p:nvPr/>
          </p:nvSpPr>
          <p:spPr>
            <a:xfrm>
              <a:off x="5181600" y="2819400"/>
              <a:ext cx="609600" cy="3352800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3957191"/>
              <a:ext cx="2817374" cy="1077218"/>
            </a:xfrm>
            <a:prstGeom prst="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2"/>
                  </a:solidFill>
                </a:rPr>
                <a:t>Labor intensive</a:t>
              </a:r>
            </a:p>
            <a:p>
              <a:r>
                <a:rPr lang="en-US" sz="3200" dirty="0">
                  <a:solidFill>
                    <a:schemeClr val="accent2"/>
                  </a:solidFill>
                </a:rPr>
                <a:t>&amp;</a:t>
              </a:r>
              <a:r>
                <a:rPr lang="en-US" sz="3200" dirty="0" smtClean="0">
                  <a:solidFill>
                    <a:schemeClr val="accent2"/>
                  </a:solidFill>
                </a:rPr>
                <a:t> Expert users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3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Skill Spectrum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228600" y="3281687"/>
            <a:ext cx="8763000" cy="12954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4812890"/>
            <a:ext cx="20574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Task-level Crowdsourcing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1828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Verification Experts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590800" y="2896222"/>
            <a:ext cx="3962400" cy="1990130"/>
            <a:chOff x="2590800" y="2896222"/>
            <a:chExt cx="3962400" cy="1990130"/>
          </a:xfrm>
        </p:grpSpPr>
        <p:grpSp>
          <p:nvGrpSpPr>
            <p:cNvPr id="3" name="Group 2"/>
            <p:cNvGrpSpPr/>
            <p:nvPr/>
          </p:nvGrpSpPr>
          <p:grpSpPr>
            <a:xfrm>
              <a:off x="2590800" y="3357887"/>
              <a:ext cx="1676400" cy="1528465"/>
              <a:chOff x="2590800" y="3357887"/>
              <a:chExt cx="1676400" cy="152846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590800" y="4424687"/>
                <a:ext cx="1676400" cy="461665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Engineers</a:t>
                </a:r>
                <a:endParaRPr lang="en-US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52800" y="3357887"/>
                <a:ext cx="152400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533900" y="2896222"/>
              <a:ext cx="2019300" cy="1528465"/>
              <a:chOff x="4533900" y="2896222"/>
              <a:chExt cx="2019300" cy="15284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3900" y="2896222"/>
                <a:ext cx="2019300" cy="46166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Programmers</a:t>
                </a:r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86400" y="3357887"/>
                <a:ext cx="152400" cy="10668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447800" y="3053087"/>
            <a:ext cx="152400" cy="137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3388784"/>
            <a:ext cx="152400" cy="14169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3575255" y="3281687"/>
            <a:ext cx="4038600" cy="1986287"/>
          </a:xfrm>
          <a:prstGeom prst="stripedRightArrow">
            <a:avLst>
              <a:gd name="adj1" fmla="val 48515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Commoditization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96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Commoditization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nterface usability is limited</a:t>
            </a:r>
          </a:p>
          <a:p>
            <a:pPr lvl="1"/>
            <a:r>
              <a:rPr lang="en-US" dirty="0" smtClean="0"/>
              <a:t>Complicated internal representations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Decomposition into subtasks is hard</a:t>
            </a:r>
          </a:p>
          <a:p>
            <a:pPr lvl="1"/>
            <a:r>
              <a:rPr lang="en-US" dirty="0" smtClean="0"/>
              <a:t>Module and methods interdependent</a:t>
            </a:r>
          </a:p>
          <a:p>
            <a:pPr lvl="1"/>
            <a:r>
              <a:rPr lang="en-US" dirty="0" smtClean="0"/>
              <a:t>Information loss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/>
              <a:t>VeriWeb</a:t>
            </a:r>
            <a:r>
              <a:rPr lang="en-US" dirty="0"/>
              <a:t>: a web IDE for </a:t>
            </a:r>
            <a:r>
              <a:rPr lang="en-US" dirty="0" smtClean="0"/>
              <a:t>writing </a:t>
            </a:r>
            <a:r>
              <a:rPr lang="en-US" dirty="0"/>
              <a:t>verified </a:t>
            </a:r>
            <a:r>
              <a:rPr lang="en-US" dirty="0" smtClean="0"/>
              <a:t>specifications of existing code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More </a:t>
            </a:r>
            <a:r>
              <a:rPr lang="en-US" dirty="0"/>
              <a:t>cost- and time-effective than a traditional </a:t>
            </a:r>
            <a:r>
              <a:rPr lang="en-US" dirty="0" smtClean="0"/>
              <a:t>interface</a:t>
            </a:r>
            <a:endParaRPr lang="en-US" dirty="0"/>
          </a:p>
          <a:p>
            <a:endParaRPr lang="en-US" dirty="0"/>
          </a:p>
          <a:p>
            <a:r>
              <a:rPr lang="en-US" dirty="0"/>
              <a:t>Enables</a:t>
            </a:r>
            <a:r>
              <a:rPr lang="en-US" i="1" dirty="0"/>
              <a:t> collaborative </a:t>
            </a:r>
            <a:r>
              <a:rPr lang="en-US" dirty="0" smtClean="0"/>
              <a:t>verification via decomposition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23153"/>
            <a:ext cx="4295775" cy="32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VeriWeb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71" name="Documents"/>
          <p:cNvSpPr>
            <a:spLocks noEditPoints="1" noChangeArrowheads="1"/>
          </p:cNvSpPr>
          <p:nvPr/>
        </p:nvSpPr>
        <p:spPr bwMode="auto">
          <a:xfrm>
            <a:off x="3250922" y="4114800"/>
            <a:ext cx="626410" cy="74533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25398" tIns="12699" rIns="25398" bIns="126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199"/>
            <a:ext cx="1169708" cy="102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ight Arrow 73"/>
          <p:cNvSpPr/>
          <p:nvPr/>
        </p:nvSpPr>
        <p:spPr>
          <a:xfrm rot="20104292">
            <a:off x="2276398" y="2202613"/>
            <a:ext cx="748525" cy="481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98" tIns="12699" rIns="25398" bIns="12699"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12688438" flipV="1">
            <a:off x="2258588" y="4005732"/>
            <a:ext cx="708047" cy="51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98" tIns="12699" rIns="25398" bIns="12699"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495708" flipV="1">
            <a:off x="4175120" y="2201851"/>
            <a:ext cx="672136" cy="499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98" tIns="12699" rIns="25398" bIns="12699" rtlCol="0" anchor="ctr"/>
          <a:lstStyle/>
          <a:p>
            <a:pPr algn="ctr"/>
            <a:endParaRPr lang="en-US"/>
          </a:p>
        </p:txBody>
      </p:sp>
      <p:sp>
        <p:nvSpPr>
          <p:cNvPr id="77" name="Right Arrow 76"/>
          <p:cNvSpPr/>
          <p:nvPr/>
        </p:nvSpPr>
        <p:spPr>
          <a:xfrm rot="20104292" flipH="1" flipV="1">
            <a:off x="4130962" y="4054643"/>
            <a:ext cx="724523" cy="471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398" tIns="12699" rIns="25398" bIns="12699"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066800" y="3771235"/>
            <a:ext cx="1111111" cy="456533"/>
          </a:xfrm>
          <a:prstGeom prst="rect">
            <a:avLst/>
          </a:prstGeom>
          <a:noFill/>
        </p:spPr>
        <p:txBody>
          <a:bodyPr wrap="square" lIns="25398" tIns="12699" rIns="25398" bIns="12699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Skilled Developer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585433" y="2781387"/>
            <a:ext cx="978694" cy="456533"/>
          </a:xfrm>
          <a:prstGeom prst="rect">
            <a:avLst/>
          </a:prstGeom>
          <a:noFill/>
        </p:spPr>
        <p:txBody>
          <a:bodyPr wrap="square" lIns="25398" tIns="12699" rIns="25398" bIns="12699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Writes Feature</a:t>
            </a:r>
          </a:p>
        </p:txBody>
      </p:sp>
      <p:pic>
        <p:nvPicPr>
          <p:cNvPr id="91" name="Picture 6" descr="C:\Users\tschiller\AppData\Local\Microsoft\Windows\Temporary Internet Files\Content.IE5\RMRS0280\MC90043253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59" y="4326732"/>
            <a:ext cx="750654" cy="573757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3030839" y="5063418"/>
            <a:ext cx="1160161" cy="456533"/>
          </a:xfrm>
          <a:prstGeom prst="rect">
            <a:avLst/>
          </a:prstGeom>
          <a:noFill/>
        </p:spPr>
        <p:txBody>
          <a:bodyPr wrap="square" lIns="25398" tIns="12699" rIns="25398" bIns="12699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Verifiable </a:t>
            </a:r>
          </a:p>
          <a:p>
            <a:pPr algn="ctr"/>
            <a:r>
              <a:rPr lang="en-US" sz="1400" dirty="0">
                <a:latin typeface="+mn-lt"/>
              </a:rPr>
              <a:t>Specification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00245" y="2416969"/>
            <a:ext cx="2821782" cy="2552700"/>
            <a:chOff x="5000245" y="2416969"/>
            <a:chExt cx="2821782" cy="2552700"/>
          </a:xfrm>
        </p:grpSpPr>
        <p:sp>
          <p:nvSpPr>
            <p:cNvPr id="72" name="Rectangle 71"/>
            <p:cNvSpPr/>
            <p:nvPr/>
          </p:nvSpPr>
          <p:spPr>
            <a:xfrm>
              <a:off x="5000245" y="2416969"/>
              <a:ext cx="2821782" cy="25527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5398" tIns="12699" rIns="25398" bIns="12699"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2" descr="C:\Users\tschiller\AppData\Local\Microsoft\Windows\Temporary Internet Files\Content.IE5\W8SX72KW\MC900434845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9308" y="2569369"/>
              <a:ext cx="835690" cy="668551"/>
            </a:xfrm>
            <a:prstGeom prst="rect">
              <a:avLst/>
            </a:prstGeom>
            <a:noFill/>
          </p:spPr>
        </p:pic>
        <p:pic>
          <p:nvPicPr>
            <p:cNvPr id="80" name="Picture 3" descr="C:\Users\tschiller\AppData\Local\Microsoft\Windows\Temporary Internet Files\Content.IE5\SGCUYDQR\MC900434874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86930" y="2558874"/>
              <a:ext cx="643624" cy="596283"/>
            </a:xfrm>
            <a:prstGeom prst="rect">
              <a:avLst/>
            </a:prstGeom>
            <a:noFill/>
          </p:spPr>
        </p:pic>
        <p:pic>
          <p:nvPicPr>
            <p:cNvPr id="85" name="Picture 4" descr="C:\Users\tschiller\AppData\Local\Microsoft\Windows\Temporary Internet Files\Content.IE5\SVGBMHHD\MC900441394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90747" y="3883837"/>
              <a:ext cx="833438" cy="740023"/>
            </a:xfrm>
            <a:prstGeom prst="rect">
              <a:avLst/>
            </a:prstGeom>
            <a:noFill/>
          </p:spPr>
        </p:pic>
        <p:sp>
          <p:nvSpPr>
            <p:cNvPr id="86" name="TextBox 85"/>
            <p:cNvSpPr txBox="1"/>
            <p:nvPr/>
          </p:nvSpPr>
          <p:spPr>
            <a:xfrm>
              <a:off x="5155027" y="4572564"/>
              <a:ext cx="898327" cy="241090"/>
            </a:xfrm>
            <a:prstGeom prst="rect">
              <a:avLst/>
            </a:prstGeom>
            <a:noFill/>
          </p:spPr>
          <p:txBody>
            <a:bodyPr wrap="square" lIns="25398" tIns="12699" rIns="25398" bIns="12699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ESC/Java2</a:t>
              </a:r>
            </a:p>
          </p:txBody>
        </p:sp>
        <p:pic>
          <p:nvPicPr>
            <p:cNvPr id="94" name="Picture 3" descr="C:\Users\tschiller\AppData\Local\Microsoft\Windows\Temporary Internet Files\Content.IE5\SGCUYDQR\MC900434874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67372" y="3237920"/>
              <a:ext cx="669847" cy="620577"/>
            </a:xfrm>
            <a:prstGeom prst="rect">
              <a:avLst/>
            </a:prstGeom>
            <a:noFill/>
          </p:spPr>
        </p:pic>
        <p:pic>
          <p:nvPicPr>
            <p:cNvPr id="95" name="Picture 3" descr="C:\Users\tschiller\AppData\Local\Microsoft\Windows\Temporary Internet Files\Content.IE5\SGCUYDQR\MC900434874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05967" y="3771235"/>
              <a:ext cx="669847" cy="620577"/>
            </a:xfrm>
            <a:prstGeom prst="rect">
              <a:avLst/>
            </a:prstGeom>
            <a:noFill/>
          </p:spPr>
        </p:pic>
        <p:cxnSp>
          <p:nvCxnSpPr>
            <p:cNvPr id="97" name="Straight Arrow Connector 96"/>
            <p:cNvCxnSpPr/>
            <p:nvPr/>
          </p:nvCxnSpPr>
          <p:spPr>
            <a:xfrm>
              <a:off x="5537153" y="3395015"/>
              <a:ext cx="0" cy="488822"/>
            </a:xfrm>
            <a:prstGeom prst="straightConnector1">
              <a:avLst/>
            </a:prstGeom>
            <a:ln w="28575">
              <a:prstDash val="solid"/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78" idx="3"/>
              <a:endCxn id="80" idx="1"/>
            </p:cNvCxnSpPr>
            <p:nvPr/>
          </p:nvCxnSpPr>
          <p:spPr>
            <a:xfrm flipV="1">
              <a:off x="5954998" y="2857016"/>
              <a:ext cx="1031932" cy="46629"/>
            </a:xfrm>
            <a:prstGeom prst="straightConnector1">
              <a:avLst/>
            </a:prstGeom>
            <a:ln w="28575">
              <a:prstDash val="solid"/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5840827" y="3147183"/>
              <a:ext cx="926545" cy="401025"/>
            </a:xfrm>
            <a:prstGeom prst="straightConnector1">
              <a:avLst/>
            </a:prstGeom>
            <a:ln w="28575">
              <a:prstDash val="solid"/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5764627" y="3358465"/>
              <a:ext cx="539472" cy="525372"/>
            </a:xfrm>
            <a:prstGeom prst="straightConnector1">
              <a:avLst/>
            </a:prstGeom>
            <a:ln w="28575">
              <a:prstDash val="solid"/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Documents"/>
          <p:cNvSpPr>
            <a:spLocks noEditPoints="1" noChangeArrowheads="1"/>
          </p:cNvSpPr>
          <p:nvPr/>
        </p:nvSpPr>
        <p:spPr bwMode="auto">
          <a:xfrm>
            <a:off x="3250922" y="1813543"/>
            <a:ext cx="626410" cy="74533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25398" tIns="12699" rIns="25398" bIns="126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7086600" cy="5336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VeriWeb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5446" y="1905000"/>
            <a:ext cx="3575154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Contract Entry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800600" y="1905000"/>
            <a:ext cx="3276600" cy="1562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Warnings &amp; </a:t>
            </a:r>
          </a:p>
          <a:p>
            <a:pPr algn="ctr"/>
            <a:r>
              <a:rPr lang="en-US" sz="2800" b="1" dirty="0" smtClean="0"/>
              <a:t>Specifications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816838" y="3467100"/>
            <a:ext cx="3260361" cy="2857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Source Code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84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13198</TotalTime>
  <Words>1036</Words>
  <Application>Microsoft Office PowerPoint</Application>
  <PresentationFormat>On-screen Show (4:3)</PresentationFormat>
  <Paragraphs>267</Paragraphs>
  <Slides>27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Toward Commoditized Verification</vt:lpstr>
      <vt:lpstr>Verification: does the program fulfill the specified contract?</vt:lpstr>
      <vt:lpstr>Verifying a Specification</vt:lpstr>
      <vt:lpstr>Verification isn’t Cost-Effective</vt:lpstr>
      <vt:lpstr>Worker Skill Spectrum</vt:lpstr>
      <vt:lpstr>Barriers to Commoditization</vt:lpstr>
      <vt:lpstr>VeriWeb: a web IDE for writing verified specifications of existing code</vt:lpstr>
      <vt:lpstr>VeriWeb Workflow</vt:lpstr>
      <vt:lpstr>VeriWeb Interface</vt:lpstr>
      <vt:lpstr>PowerPoint Presentation</vt:lpstr>
      <vt:lpstr>VeriWeb Outputs a Partial Specification</vt:lpstr>
      <vt:lpstr>Talk Outline</vt:lpstr>
      <vt:lpstr>Principle #1: Active Guidance</vt:lpstr>
      <vt:lpstr>Principle #2: Explanations in Context</vt:lpstr>
      <vt:lpstr>Talk Outline</vt:lpstr>
      <vt:lpstr>Research Questions</vt:lpstr>
      <vt:lpstr>What is the Cost of Verification?</vt:lpstr>
      <vt:lpstr>Method Dependency Graph</vt:lpstr>
      <vt:lpstr>VeriWeb Workers Finish Faster</vt:lpstr>
      <vt:lpstr>VeriWeb Workers Cost Less</vt:lpstr>
      <vt:lpstr>Counter-Examples Are Important</vt:lpstr>
      <vt:lpstr>Can VeriWeb Use Crowdsourcing?</vt:lpstr>
      <vt:lpstr>Lessons and Challenges</vt:lpstr>
      <vt:lpstr>Talk Outline</vt:lpstr>
      <vt:lpstr>Other Approaches</vt:lpstr>
      <vt:lpstr>Open Design and Research Questions</vt:lpstr>
      <vt:lpstr>VeriWeb: a web IDE for writing verified specifications of existing code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Commoditizing Verification</dc:title>
  <dc:creator>Todd Wademan Schiller</dc:creator>
  <cp:lastModifiedBy>Todd Schiller</cp:lastModifiedBy>
  <cp:revision>91</cp:revision>
  <dcterms:created xsi:type="dcterms:W3CDTF">2012-09-24T21:11:57Z</dcterms:created>
  <dcterms:modified xsi:type="dcterms:W3CDTF">2013-10-16T02:49:25Z</dcterms:modified>
</cp:coreProperties>
</file>