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3" r:id="rId6"/>
    <p:sldId id="266" r:id="rId7"/>
    <p:sldId id="267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355E-B334-4DD3-BAC5-CCD84F0D325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1109-6E5A-48E0-BA5F-DAE175B7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1.5B smart phone users at 2014, so 16% of this number we had active security cameras.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C96AB-8DEA-4AEE-8EA9-46D0EE8FE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the transition, make it better and more smooth. Maybe mention that we are here focusing only on the power limitation.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109-6E5A-48E0-BA5F-DAE175B717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1.5B smart phone users at 2014, so 16% of this number we had active security cameras.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C96AB-8DEA-4AEE-8EA9-46D0EE8FE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7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flow.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C96AB-8DEA-4AEE-8EA9-46D0EE8FE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37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custom built PWM converter and the base-station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109-6E5A-48E0-BA5F-DAE175B717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curve is face detection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109-6E5A-48E0-BA5F-DAE175B71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1A6B5-2166-4D5A-96A4-5C4559E6927A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DAA1-D8F2-4F8C-8CE0-AB3173F3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7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FEF0E-B9E0-46E8-9FB5-DBFC08D6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048716"/>
            <a:ext cx="9144000" cy="1198563"/>
          </a:xfrm>
        </p:spPr>
        <p:txBody>
          <a:bodyPr/>
          <a:lstStyle/>
          <a:p>
            <a:r>
              <a:rPr lang="en-US" dirty="0"/>
              <a:t>Battery-free Cameras for 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60971D-854B-4F0C-A125-A142C5A6F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79055"/>
            <a:ext cx="9144000" cy="1655762"/>
          </a:xfrm>
        </p:spPr>
        <p:txBody>
          <a:bodyPr/>
          <a:lstStyle/>
          <a:p>
            <a:r>
              <a:rPr lang="en-US" b="1" dirty="0"/>
              <a:t>Saman Naderiparizi</a:t>
            </a:r>
            <a:r>
              <a:rPr lang="en-US" dirty="0"/>
              <a:t>, </a:t>
            </a:r>
            <a:r>
              <a:rPr lang="en-US" dirty="0" err="1"/>
              <a:t>Mehrdad</a:t>
            </a:r>
            <a:r>
              <a:rPr lang="en-US" dirty="0"/>
              <a:t> </a:t>
            </a:r>
            <a:r>
              <a:rPr lang="en-US" dirty="0" err="1"/>
              <a:t>Hessar</a:t>
            </a:r>
            <a:r>
              <a:rPr lang="en-US" dirty="0"/>
              <a:t>, Zerina Kapetanovic, Aaron Parks, Vamsi </a:t>
            </a:r>
            <a:r>
              <a:rPr lang="en-US" dirty="0" err="1"/>
              <a:t>Talla</a:t>
            </a:r>
            <a:r>
              <a:rPr lang="en-US" dirty="0"/>
              <a:t>, Benjamin </a:t>
            </a:r>
            <a:r>
              <a:rPr lang="en-US" dirty="0" err="1"/>
              <a:t>Ransford</a:t>
            </a:r>
            <a:r>
              <a:rPr lang="en-US" dirty="0"/>
              <a:t>, </a:t>
            </a:r>
            <a:r>
              <a:rPr lang="en-US" dirty="0" err="1"/>
              <a:t>Shyamnath</a:t>
            </a:r>
            <a:r>
              <a:rPr lang="en-US" dirty="0"/>
              <a:t> </a:t>
            </a:r>
            <a:r>
              <a:rPr lang="en-US" dirty="0" err="1"/>
              <a:t>Gollakota</a:t>
            </a:r>
            <a:r>
              <a:rPr lang="en-US" dirty="0"/>
              <a:t>, Joshua R Smith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9B5E05-3DFA-4FE5-9965-FF2AF4289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9" y="4423627"/>
            <a:ext cx="2131842" cy="2162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90AE3D-DF6B-4273-872A-E442E0CDE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98801"/>
            <a:ext cx="4110508" cy="212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0EA9E-2CF8-4C53-BE10-68F99CBFB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" y="292940"/>
            <a:ext cx="1940974" cy="19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326A1-8ED9-49C2-B065-7702DB1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for Face Detection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466F91-F8FE-4691-88BD-316FCADCE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8" y="2820241"/>
            <a:ext cx="6446122" cy="2716960"/>
          </a:xfrm>
        </p:spPr>
      </p:pic>
      <p:pic>
        <p:nvPicPr>
          <p:cNvPr id="6" name="d_10_pulse_3_wireless_face_detection.dat_fpn_removed.avifaces_detected">
            <a:hlinkClick r:id="" action="ppaction://media"/>
            <a:extLst>
              <a:ext uri="{FF2B5EF4-FFF2-40B4-BE49-F238E27FC236}">
                <a16:creationId xmlns:a16="http://schemas.microsoft.com/office/drawing/2014/main" xmlns="" id="{354E6721-9968-4A79-A360-4B2E5A2AB2A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7770" end="0.57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5623" y="1690688"/>
            <a:ext cx="4981577" cy="49815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6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7792B-C78C-49C6-BDAE-4BFCAE2C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Cameras Are Part of Our Everyday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3399E0-5AE2-4E1C-8844-A7E5A8887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" y="1690688"/>
            <a:ext cx="3422025" cy="2566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717048-228E-4AAC-BF2C-21169ABD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14" y="4339341"/>
            <a:ext cx="3465426" cy="2286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5AEA76-AF35-41CD-A96F-0D84484D6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92" y="3209926"/>
            <a:ext cx="2966803" cy="2966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683B10-3901-4824-8E85-CD72F7572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16" y="1881657"/>
            <a:ext cx="4029715" cy="22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/>
              <a:t>How Many Security Cameras are Out There?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0F42-A358-4E67-98F1-A300C4075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90" y="3166110"/>
            <a:ext cx="1114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Contribution: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2.5% of the total data, that is huge!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245M active security cameras in 2014</a:t>
            </a:r>
          </a:p>
        </p:txBody>
      </p:sp>
    </p:spTree>
    <p:extLst>
      <p:ext uri="{BB962C8B-B14F-4D97-AF65-F5344CB8AC3E}">
        <p14:creationId xmlns:p14="http://schemas.microsoft.com/office/powerpoint/2010/main" val="36674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Wireless Cameras are Power Hungry?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Image Sensor @4K and 15fps (~200mW)</a:t>
            </a:r>
          </a:p>
          <a:p>
            <a:r>
              <a:rPr lang="en-US" dirty="0"/>
              <a:t>Video Compression Module and off-chip Image Processor (~1500mW)</a:t>
            </a:r>
          </a:p>
          <a:p>
            <a:r>
              <a:rPr lang="en-US" dirty="0"/>
              <a:t>Wireless Communication (~800mW) </a:t>
            </a:r>
          </a:p>
          <a:p>
            <a:pPr lvl="1"/>
            <a:endParaRPr lang="en-US" dirty="0"/>
          </a:p>
          <a:p>
            <a:r>
              <a:rPr lang="en-US" dirty="0"/>
              <a:t>Total about 2500mW. </a:t>
            </a:r>
          </a:p>
          <a:p>
            <a:pPr lvl="1"/>
            <a:r>
              <a:rPr lang="en-US" dirty="0"/>
              <a:t>Frequent battery replacement.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0F42-A358-4E67-98F1-A300C4075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0F42-A358-4E67-98F1-A300C4075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3200" y="312801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</a:rPr>
              <a:t>Our Solution: </a:t>
            </a:r>
            <a:r>
              <a:rPr lang="en-US" sz="4200" dirty="0">
                <a:solidFill>
                  <a:prstClr val="white"/>
                </a:solidFill>
                <a:latin typeface="Calibri" panose="020F0502020204030204"/>
              </a:rPr>
              <a:t>Building Ultra-low-power (Possibly Battery-free) Wireless Cameras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82CDF9C-EDE8-4BED-B536-EEC7C0D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-22942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Battery-Free Camera Trajectory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4B2125-0738-4F7A-ADF0-32B430809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" y="1142436"/>
            <a:ext cx="12181398" cy="505002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F6B406A-E7F9-45E7-ABD2-3A728BBBF93E}"/>
              </a:ext>
            </a:extLst>
          </p:cNvPr>
          <p:cNvSpPr/>
          <p:nvPr/>
        </p:nvSpPr>
        <p:spPr>
          <a:xfrm>
            <a:off x="1990847" y="3900667"/>
            <a:ext cx="162046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8E3ABA-B8CE-4D31-9EE9-BDE29EAE2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01" y="3325536"/>
            <a:ext cx="2945756" cy="152065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4857457-3376-4DBA-8E2A-F7163BA7E263}"/>
              </a:ext>
            </a:extLst>
          </p:cNvPr>
          <p:cNvSpPr/>
          <p:nvPr/>
        </p:nvSpPr>
        <p:spPr>
          <a:xfrm>
            <a:off x="6240679" y="3784920"/>
            <a:ext cx="162046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3AC53D-8F1B-43B6-BF29-BE2BE0861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97" y="3325536"/>
            <a:ext cx="1587748" cy="16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0F42-A358-4E67-98F1-A300C4075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3200" y="312801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</a:rPr>
              <a:t>Our Approach: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Decoupling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the Power Hungry Components from the Camera Front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82CDF9C-EDE8-4BED-B536-EEC7C0D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Remove Power Hungry Components from Camera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0F42-A358-4E67-98F1-A300C40754B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7372" y="3592841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Conventional Camera 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7372" y="6264430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Our Proposed Camera Arch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E6C595-275F-4D1F-8025-B33A6F8CD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4362277"/>
            <a:ext cx="9696450" cy="1886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46BACC-7FCC-424A-93F4-B22168B0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7" y="1712766"/>
            <a:ext cx="5873726" cy="1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C143A-7CEE-4F6C-9C46-7199AAA0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PSNR vs Distance from the 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52AFAE-4BC0-4369-AE2E-81EE4E4A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14" y="2620096"/>
            <a:ext cx="8185571" cy="2838596"/>
          </a:xfrm>
        </p:spPr>
      </p:pic>
    </p:spTree>
    <p:extLst>
      <p:ext uri="{BB962C8B-B14F-4D97-AF65-F5344CB8AC3E}">
        <p14:creationId xmlns:p14="http://schemas.microsoft.com/office/powerpoint/2010/main" val="7157342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247</Words>
  <Application>Microsoft Office PowerPoint</Application>
  <PresentationFormat>Widescreen</PresentationFormat>
  <Paragraphs>39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Battery-free Cameras for IoT</vt:lpstr>
      <vt:lpstr>Cameras Are Part of Our Everyday Life</vt:lpstr>
      <vt:lpstr>How Many Security Cameras are Out There?</vt:lpstr>
      <vt:lpstr>Why Wireless Cameras are Power Hungry?</vt:lpstr>
      <vt:lpstr>PowerPoint Presentation</vt:lpstr>
      <vt:lpstr>Battery-Free Camera Trajectory</vt:lpstr>
      <vt:lpstr>PowerPoint Presentation</vt:lpstr>
      <vt:lpstr>Remove Power Hungry Components from Camera</vt:lpstr>
      <vt:lpstr>PSNR vs Distance from the AP</vt:lpstr>
      <vt:lpstr>Performance for Face Detection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 Naderiparizi</dc:creator>
  <cp:lastModifiedBy>Kay Beck-Benton</cp:lastModifiedBy>
  <cp:revision>39</cp:revision>
  <dcterms:created xsi:type="dcterms:W3CDTF">2017-07-31T17:53:37Z</dcterms:created>
  <dcterms:modified xsi:type="dcterms:W3CDTF">2017-08-02T01:11:20Z</dcterms:modified>
</cp:coreProperties>
</file>