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77" r:id="rId9"/>
    <p:sldId id="287" r:id="rId10"/>
    <p:sldId id="267" r:id="rId11"/>
    <p:sldId id="288" r:id="rId12"/>
    <p:sldId id="257" r:id="rId13"/>
    <p:sldId id="268" r:id="rId14"/>
    <p:sldId id="269" r:id="rId15"/>
    <p:sldId id="270" r:id="rId16"/>
    <p:sldId id="273" r:id="rId17"/>
    <p:sldId id="275" r:id="rId18"/>
    <p:sldId id="274" r:id="rId19"/>
    <p:sldId id="272" r:id="rId20"/>
    <p:sldId id="289" r:id="rId21"/>
    <p:sldId id="271" r:id="rId22"/>
    <p:sldId id="258" r:id="rId23"/>
    <p:sldId id="259" r:id="rId24"/>
    <p:sldId id="260" r:id="rId25"/>
    <p:sldId id="276" r:id="rId26"/>
    <p:sldId id="261" r:id="rId27"/>
    <p:sldId id="262" r:id="rId28"/>
    <p:sldId id="278" r:id="rId29"/>
    <p:sldId id="279" r:id="rId30"/>
    <p:sldId id="280" r:id="rId31"/>
    <p:sldId id="264" r:id="rId32"/>
    <p:sldId id="265" r:id="rId33"/>
    <p:sldId id="263" r:id="rId34"/>
    <p:sldId id="26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>
        <p:scale>
          <a:sx n="50" d="100"/>
          <a:sy n="50" d="100"/>
        </p:scale>
        <p:origin x="1939" y="7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0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6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7CDBB48-8836-4C5F-B61E-D943E678B74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A549-3B0D-499E-BE6C-0162A55AE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C1548-279D-40A9-941C-3534AAA3D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6</a:t>
            </a:r>
          </a:p>
        </p:txBody>
      </p:sp>
    </p:spTree>
    <p:extLst>
      <p:ext uri="{BB962C8B-B14F-4D97-AF65-F5344CB8AC3E}">
        <p14:creationId xmlns:p14="http://schemas.microsoft.com/office/powerpoint/2010/main" val="31143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0. </a:t>
                </a:r>
              </a:p>
              <a:p>
                <a:r>
                  <a:rPr lang="en-US" dirty="0"/>
                  <a:t>Without the conditioning it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5999-BAED-4DDD-8DA7-70CE2CC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I told you “the sum of the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” we restricted the sample space. </a:t>
                </a:r>
              </a:p>
              <a:p>
                <a:endParaRPr lang="en-US" dirty="0"/>
              </a:p>
              <a:p>
                <a:r>
                  <a:rPr lang="en-US" dirty="0"/>
                  <a:t>The only remaining outcomes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Outside the (restricted) sample space, the probability is going to become 0. What about the probabilities inside?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29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F7EA-23F2-4A78-93E8-8C9A124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F8EBA30-3DB7-40D5-94BD-E8AA1D601AD3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3C2F9-6EF8-41E6-BF37-5B901A3A5EF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34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90002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1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7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43857" y="5187313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118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43857" y="5187313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“I’m using an umbrella”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raining”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pretty small [I usually forget it at home.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raining”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“I’m using an umbrella”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(or close to it); I don’t use an umbrella for anything else.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85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you get ALERTED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(correctly) not alert you 99% of the time. </a:t>
                </a:r>
              </a:p>
              <a:p>
                <a:pPr lvl="1"/>
                <a:r>
                  <a:rPr lang="en-US" dirty="0"/>
                  <a:t>If you pick up a bar and it alerts, what is the probability you have a golden ticket?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you get ALERTED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(correctly) not alert you 99% of the time. </a:t>
                </a:r>
              </a:p>
              <a:p>
                <a:pPr lvl="1"/>
                <a:r>
                  <a:rPr lang="en-US" dirty="0"/>
                  <a:t>If you pick up a bar and it alerts, what is the probability you have a golden ticket?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DB9B1-DE68-4AB0-8D50-F13D9B6E88E0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DB9B1-DE68-4AB0-8D50-F13D9B6E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BE3D-0009-4171-8840-8D64A98AFB6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BE3D-0009-4171-8840-8D64A98A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3627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3AC1B-9B30-4BFB-8924-DF6DB81445D5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0917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3AC1B-9B30-4BFB-8924-DF6DB814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545E1C-6E3F-4EAF-BC41-92F106B7B134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545E1C-6E3F-4EAF-BC41-92F106B7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362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29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7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787477"/>
              </a:xfrm>
              <a:prstGeom prst="rect">
                <a:avLst/>
              </a:prstGeom>
              <a:blipFill>
                <a:blip r:embed="rId3"/>
                <a:stretch>
                  <a:fillRect l="-1089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366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⋅.010989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blipFill>
                <a:blip r:embed="rId2"/>
                <a:stretch>
                  <a:fillRect l="-1089" t="-1650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615441"/>
            <a:ext cx="11187258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Lets say those are exactly right.</a:t>
            </a:r>
          </a:p>
          <a:p>
            <a:r>
              <a:rPr lang="en-US" dirty="0"/>
              <a:t>Lets just say that one golden is truly found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895495"/>
              </p:ext>
            </p:extLst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resentation" r:id="rId3" imgW="11887454" imgH="11430164" progId="PowerPoint.Show.12">
                  <p:embed/>
                </p:oleObj>
              </mc:Choice>
              <mc:Fallback>
                <p:oleObj name="Presentation" r:id="rId3" imgW="11887454" imgH="1143016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We’ll talk about this a little more on Friday in the applications.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probably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35342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659</TotalTime>
  <Words>2951</Words>
  <Application>Microsoft Office PowerPoint</Application>
  <PresentationFormat>Widescreen</PresentationFormat>
  <Paragraphs>518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Microsoft PowerPoint Presentation</vt:lpstr>
      <vt:lpstr>Conditional Probability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Takeaway</vt:lpstr>
      <vt:lpstr>Some Quick Observations</vt:lpstr>
      <vt:lpstr>Conditional Probabilities</vt:lpstr>
      <vt:lpstr>Conditioning</vt:lpstr>
      <vt:lpstr>Conditioning</vt:lpstr>
      <vt:lpstr>Conditional Probability</vt:lpstr>
      <vt:lpstr>Conditioning…</vt:lpstr>
      <vt:lpstr>Conditioning…</vt:lpstr>
      <vt:lpstr>Conditioning…</vt:lpstr>
      <vt:lpstr>Conditioning…</vt:lpstr>
      <vt:lpstr>Conditioning Practice</vt:lpstr>
      <vt:lpstr>Conditioning Practice</vt:lpstr>
      <vt:lpstr>Direction Matters</vt:lpstr>
      <vt:lpstr>Wonka Bars</vt:lpstr>
      <vt:lpstr>Willy Wonka</vt:lpstr>
      <vt:lpstr>Conditioning</vt:lpstr>
      <vt:lpstr>Conditioning</vt:lpstr>
      <vt:lpstr>Reversing the Conditioning</vt:lpstr>
      <vt:lpstr>Bayes Rule</vt:lpstr>
      <vt:lpstr>Bayes Rule</vt:lpstr>
      <vt:lpstr>Filling In</vt:lpstr>
      <vt:lpstr>Bayes Rule</vt:lpstr>
      <vt:lpstr>Wait a minute…</vt:lpstr>
      <vt:lpstr>Visually</vt:lpstr>
      <vt:lpstr>Updating Your Intuition</vt:lpstr>
      <vt:lpstr>Updating Your Intuition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Probability</dc:title>
  <dc:creator>rtweber2</dc:creator>
  <cp:lastModifiedBy>rtweber2</cp:lastModifiedBy>
  <cp:revision>39</cp:revision>
  <dcterms:created xsi:type="dcterms:W3CDTF">2021-04-08T17:33:52Z</dcterms:created>
  <dcterms:modified xsi:type="dcterms:W3CDTF">2021-04-09T04:33:09Z</dcterms:modified>
</cp:coreProperties>
</file>