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300" r:id="rId4"/>
    <p:sldId id="298" r:id="rId5"/>
    <p:sldId id="302" r:id="rId6"/>
    <p:sldId id="303" r:id="rId7"/>
    <p:sldId id="306" r:id="rId8"/>
    <p:sldId id="257" r:id="rId9"/>
    <p:sldId id="270" r:id="rId10"/>
    <p:sldId id="267" r:id="rId11"/>
    <p:sldId id="259" r:id="rId12"/>
    <p:sldId id="268" r:id="rId13"/>
    <p:sldId id="307" r:id="rId14"/>
    <p:sldId id="260" r:id="rId15"/>
    <p:sldId id="308" r:id="rId16"/>
    <p:sldId id="263" r:id="rId17"/>
    <p:sldId id="269" r:id="rId18"/>
    <p:sldId id="262" r:id="rId19"/>
    <p:sldId id="309" r:id="rId20"/>
    <p:sldId id="310" r:id="rId21"/>
    <p:sldId id="264" r:id="rId22"/>
    <p:sldId id="311" r:id="rId23"/>
    <p:sldId id="265" r:id="rId24"/>
    <p:sldId id="312" r:id="rId25"/>
    <p:sldId id="261" r:id="rId26"/>
    <p:sldId id="314" r:id="rId27"/>
    <p:sldId id="315" r:id="rId28"/>
    <p:sldId id="313" r:id="rId29"/>
    <p:sldId id="316" r:id="rId30"/>
    <p:sldId id="318" r:id="rId31"/>
    <p:sldId id="319" r:id="rId32"/>
    <p:sldId id="304" r:id="rId33"/>
    <p:sldId id="30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23:54.0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31221 8434 1834 0,'0'0'0'16,"0"0"0"-16,-16 2 0 0,0-2-19 0,-5 0 0 15,1 3 19-15,0-3 0 0,3 0-84 0,1 0 0 16,3 0 84-16,4 0 0 0,9 0-1222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Expectation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155723E-38BD-4537-A7FA-F88CCE681156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next time.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98E5-349A-41DF-BF8D-75092623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F615-CFA7-4576-B125-F94B15F0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was just released</a:t>
            </a:r>
          </a:p>
          <a:p>
            <a:r>
              <a:rPr lang="en-US" dirty="0"/>
              <a:t>There’s a post on Ed about a common bug in HW2 P6. Please read that before filing a regrade request on that problem.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HW3 due tonight</a:t>
            </a:r>
          </a:p>
          <a:p>
            <a:pPr lvl="1"/>
            <a:r>
              <a:rPr lang="en-US" dirty="0"/>
              <a:t>Remember you have late days. Particularly if you run into debugging issues with the programming part.</a:t>
            </a:r>
          </a:p>
          <a:p>
            <a:r>
              <a:rPr lang="en-US" dirty="0"/>
              <a:t>HW4 out (late) tonight</a:t>
            </a:r>
          </a:p>
        </p:txBody>
      </p:sp>
    </p:spTree>
    <p:extLst>
      <p:ext uri="{BB962C8B-B14F-4D97-AF65-F5344CB8AC3E}">
        <p14:creationId xmlns:p14="http://schemas.microsoft.com/office/powerpoint/2010/main" val="112463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independent (nor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;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independent).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C0C921-5C61-4067-B34F-9C780AD9E419}"/>
                  </a:ext>
                </a:extLst>
              </p14:cNvPr>
              <p14:cNvContentPartPr/>
              <p14:nvPr/>
            </p14:nvContentPartPr>
            <p14:xfrm>
              <a:off x="11186280" y="3036240"/>
              <a:ext cx="53640" cy="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C0C921-5C61-4067-B34F-9C780AD9E4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6920" y="3026880"/>
                <a:ext cx="7236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1516</TotalTime>
  <Words>1766</Words>
  <Application>Microsoft Office PowerPoint</Application>
  <PresentationFormat>Widescreen</PresentationFormat>
  <Paragraphs>222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Expectation</vt:lpstr>
      <vt:lpstr>Announcements</vt:lpstr>
      <vt:lpstr>Try it yourself</vt:lpstr>
      <vt:lpstr>Try it yourself</vt:lpstr>
      <vt:lpstr>Try it yourself</vt:lpstr>
      <vt:lpstr>Two descriptions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</vt:lpstr>
      <vt:lpstr>Checking Mutual Independence</vt:lpstr>
      <vt:lpstr>Checking Mutual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Extra Practice</vt:lpstr>
      <vt:lpstr>More Practice</vt:lpstr>
      <vt:lpstr>More Practice</vt:lpstr>
      <vt:lpstr>More Random Variable Practice</vt:lpstr>
      <vt:lpstr>More Random Variable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26</cp:revision>
  <dcterms:created xsi:type="dcterms:W3CDTF">2021-04-19T03:37:40Z</dcterms:created>
  <dcterms:modified xsi:type="dcterms:W3CDTF">2021-04-21T16:10:14Z</dcterms:modified>
</cp:coreProperties>
</file>