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2" r:id="rId3"/>
    <p:sldId id="258" r:id="rId4"/>
    <p:sldId id="257" r:id="rId5"/>
    <p:sldId id="259" r:id="rId6"/>
    <p:sldId id="260" r:id="rId7"/>
    <p:sldId id="261" r:id="rId8"/>
    <p:sldId id="270" r:id="rId9"/>
    <p:sldId id="263" r:id="rId10"/>
    <p:sldId id="264" r:id="rId11"/>
    <p:sldId id="268" r:id="rId12"/>
    <p:sldId id="269" r:id="rId13"/>
    <p:sldId id="271" r:id="rId14"/>
    <p:sldId id="272" r:id="rId15"/>
    <p:sldId id="265" r:id="rId16"/>
    <p:sldId id="273" r:id="rId17"/>
    <p:sldId id="266" r:id="rId18"/>
    <p:sldId id="267" r:id="rId19"/>
    <p:sldId id="317" r:id="rId20"/>
    <p:sldId id="312" r:id="rId21"/>
    <p:sldId id="313" r:id="rId22"/>
    <p:sldId id="314" r:id="rId23"/>
    <p:sldId id="315" r:id="rId24"/>
    <p:sldId id="316" r:id="rId25"/>
    <p:sldId id="320" r:id="rId26"/>
    <p:sldId id="318" r:id="rId27"/>
    <p:sldId id="319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6:32:27.1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1871 5442 1721 0,'0'0'0'0,"0"0"0"0,-9 8 0 16,9-8 55-16,-27 15 0 0,27-15-55 0,-23 26 0 15,18-10 109-15,-1 4 1 0,4 1-110 0,2-1 0 0,-3 4 81 16,3 0-1-16,0 3-80 0,-4 4 0 0,-1 1 27 16,-3 1 1-16,-3 9-28 0,-4 7 0 0,-5 12 22 15,-4 7-1-15,1 10-21 0,-2 4 0 0,-4 9 15 16,4 10-1-16,1 10-14 0,3 4 0 0,0 10 10 16,7 2 1-16,0 0-11 0,4 3 0 0,2 1 8 15,3-1 0-15,5-2-8 0,-3-1 0 0,1-4 5 0,2-1 0 16,2-8-5-16,1-5 0 0,0-10 4 0,-1-4 0 15,1-7-4-15,2-2 0 0,-2-4 2 0,-1-1 1 16,1-4-3-16,2 1 0 0,-2 0 1 0,2-2 1 16,3-5-2-16,1-5 0 0,2-1 1 0,4-5 1 15,4-1-2-15,-2-2 0 0,1-8 3 0,3-5 0 16,3-2-3-16,1-1 0 0,-4-3 9 0,4-4 0 0,4 0-9 16,-3-3 0-16,-1-2 28 0,1-4 0 0,-3-1-28 15,0 1 0-15,1-4 35 0,-2-1 0 0,2-4-35 16,1-8 0-16,-25-8-1916 0</inkml:trace>
  <inkml:trace contextRef="#ctx0" brushRef="#br0" timeOffset="73064.893">5706 6026 1834 0,'0'0'0'0,"-3"-2"0"0,0-1 0 16,-4-2 28-16,-1-1 0 0,0-2-28 0,-3 0 0 0,2 2 59 16,-2-5 0-16,1 1-59 0,5 2 0 0,0 2 143 15,2 1 0-15,0-3-143 0,1-1 0 0,-1-4 37 16,3-1 0-16,0 0-37 0,3 3 0 0,2 0 31 16,5 4 0-16,3-1-31 0,1 0 0 0,5 1 53 0,2 2 0 15,3 2-53-15,-2 3 0 0,2 0 51 0,1 4 2 16,4 4-53-16,0 3 0 0,4 2 54 0,-3 3 1 15,-1 0-55-15,0 4 0 0,-2 2 50 0,0 2 2 16,-1 0-52-16,-4-2 0 0,2 2 42 0,1-4-1 16,-4 4-41-16,1-3 0 0,-3 1 42 0,-1 0 0 0,-2 0-42 15,-3 2 0-15,-1 1 33 0,-4 4-1 16,-3 3-32-16,-2-2 0 0,-6 4 31 0,-5 3-1 0,-1-2-30 16,-4 0 0-16,-1-7 23 0,-1 1 1 0,-4-4-24 15,-3-1 0-15,-2-4 24 0,-3 1-1 0,-2-1-23 16,-4-4 0-16,-4-3 21 0,-1 1 2 0,-1 0-23 15,-2 1 0-15,0-1 18 0,-3-6 0 0,3-3-18 16,0-2 0-16,2-6 16 0,3-2-1 0,2-3-15 16,1 0 0-16,2 0 14 0,3 3-1 0,2-3-13 15,7-3 0-15,5 2 13 0,6-4-1 0,0 5-12 16,3 0 0-16,5 0 9 0,0 0 1 0,0 1-10 16,5-1 0-16,-2 3 15 0,-1-3-1 0,9 0-14 15,2-1 0-15,7-3 16 0,3 0 0 0,0 1-16 0,0 6 0 16,-2-3 16-16,-2 3 1 0,3 2-17 0,2 2 0 15,-2-3 15-15,2 4 1 0,2 0-16 0,2 0 0 16,-1 4 13-16,2-4 2 0,0 1-15 0,-1 2 0 0,6 5 12 16,-1 0 0-16,1 0-12 0,-4 2 0 0,2 1 11 15,-2 1 1-15,-1-2-12 0,1 1 0 0,4 2 9 16,-1-4 0-16,-4 5-9 0,1-1 0 0,-1 3 9 16,0 1 0-16,-4 2-9 0,-1 2 0 0,-6-4 6 15,-1 2 2-15,-6-1-8 0,2-9 0 0,-5-1 6 0,-3-2 1 16,0-4-7-16,-5 1 0 0,3-3 4 0,-3 0 2 15,0 0-6-15,0 0 0 0,0 0 4 0,-3 0 2 16,3-3-6-16,-5-2 0 0,2-3 4 0,-2-3 1 16,-3-3-5-16,-2-2 0 0,2-4 3 0,-4-7 2 15,-1 4-5-15,-3 3 0 0,0 4 2 0,-2-1 0 16,1 1-2-16,1 0 0 0,16 16-2794 0</inkml:trace>
  <inkml:trace contextRef="#ctx0" brushRef="#br0" timeOffset="73872.56">5631 5997 1532 0,'0'0'0'0,"-3"0"0"15,3 0 0-15,0 0 25 0,0 0 1 0,0 0-26 16,0 0 0-16,0 0 49 0,0-1 2 0,0-2-51 0,0 0 0 15,0 1 30-15,0 2 0 0,0-3-30 0,0-2 0 16,3-3 25-16,2-3 0 0,-2 2-25 0,-3 1 0 0,2-5 15 16,-2-1 1-16,0 1-16 0,0 4 0 15,-2 2 11-15,2 2 1 0,0 1-12 0,0-1 0 0,0 0 15 16,0 2 2-16,0 0-17 0,5-2 0 0,3-3 42 16,0-1 0-16,1 1-42 0,1 0 0 0,6 0 58 15,1 3 0-15,3-1-58 0,-3 1 0 0,-1 2 67 16,2 1 2-16,2 2-69 0,1 2 0 0,0 1 63 15,1 0-1-15,2 2-62 0,1 5 0 0,-1 1 55 0,3 1 0 16,1 7-55-16,-6 2 0 0,2 1 54 0,-3 5 0 16,1 1-54-16,2-2 0 0,1-1 46 0,-2 2 0 15,0-2-46-15,-2 4 0 0,-3-4 38 0,2 2 0 16,-4 2-38-16,-6 4 0 0,-2 3 37 0,-3 5 0 0,-2 1-37 16,-8-1 0-16,-3-3 33 0,0 1 0 0,-8-2-33 15,-1-4 0-15,-4-4 27 0,-3 2 1 0,-1-2-28 16,-3-4 0-16,0 4 21 0,-1-1 1 0,-1-4-22 15,-4-2 0-15,1-3 21 0,-1-3-1 0,-2-2-20 16,-3 0 0-16,1-1 17 0,2 0-1 0,-3-9-16 16,3 1 0-16,2-2 16 0,-2-7 1 0,0-1-17 15,-2-2 0-15,2 0 17 0,-1-3 0 0,2-1-17 16,1-2 0-16,6-3 16 0,-3 1 1 0,3-3-17 16,2-2 0-16,2-4 17 0,4 0 1 0,2 2-18 15,5 1 0-15,1 2 20 0,5 2 0 0,6 1-20 0,-3 0 0 16,8 0 20-16,0 2 0 0,1-2-20 0,3 4 0 15,3-4 19-15,-1 3 0 0,6-3-19 0,4 4 0 16,3-1 17-16,5-1 0 0,1 4-17 0,5-1 0 16,-1 2 14-16,5 1 1 0,-1 3-15 0,1 0 0 15,-1 4 12-15,-2 1 2 0,3 3-14 0,2 2 0 0,3 3 10 16,2-1 0-16,1 5-10 0,-3 0 0 0,-2 4 8 16,1-2-1-16,-1 2-7 0,-2 0 0 0,-1 0 6 15,-2 0 1-15,3 1-7 0,-6 0 0 0,1 2 4 16,-4 0 2-16,2-1-6 0,-7-1 0 0,1 2 4 15,-5-4 1-15,-1-1-5 0,-7 0 0 0,0 0 4 16,-5 1 1-16,-3-4-5 0,-1-2 0 0,0-3 3 0,-4-4 2 16,0 1-5-16,0-3 0 0,0 0 4 0,0 0 1 15,0 0-5-15,0 0 0 0,0 0 3 0,0 0 2 16,0-3-5-16,0-3 0 0,0-5 3 0,-4-2 0 16,3-3-3-16,-4-1 0 0,-3 1 4 0,-3 0-1 0,1-1-3 15,-2 6 0-15,-1-1 1 0,-6 6 1 0,4-2-2 16,-4 0 0-16,19 8-2623 0</inkml:trace>
  <inkml:trace contextRef="#ctx0" brushRef="#br0" timeOffset="74557.152">5469 6072 1821 0,'0'0'0'0,"-4"-2"0"0,3-2 0 0,-2-8 3 16,-2 1 1-16,2-3-4 0,-2 1 0 0,0-2 7 15,0-1 2-15,5-3-9 0,0-2 0 0,5-1 77 16,0-2-1-16,3 4-76 0,1 2 0 0,7 2 33 15,0 4 0-15,2 1-33 0,3 3 0 0,4 3 24 0,1 0 0 16,5 2-24-16,0-2 0 0,5 5 59 0,3-3-1 16,2 3-58-16,0 3 0 0,3 5 42 0,-3 0 0 15,2 5-42-15,2 1 0 0,-4 5 55 0,-3 5 0 16,1-2-55-16,-3 5 0 0,-1 1 52 0,-1 1 0 16,-7 1-52-16,-2 3 0 0,-4 2 41 0,-8-2 1 0,-5 5-42 15,-3-1 0-15,-10 2 32 0,-2 4 2 0,-5 0-34 16,-3 0 0-16,-9-1 27 0,-1 1 0 0,-1-3-27 15,-7-4 0-15,-4-11 25 0,-1 1 2 0,-7-2-27 16,2-5 0-16,-6 0 23 0,1 0 0 0,-4-4-23 16,1 0 0-16,0 0 20 0,-4 0-1 0,1-6-19 15,5-6 0-15,-2-3 18 0,1-6 1 0,1 0-19 16,1-2 0-16,3 0 15 0,2-5 1 0,7 2-16 16,2-2 0-16,6 1 13 0,5-4 2 0,3 3-15 15,-1-1 0-15,8 0 18 0,0 1 1 0,9-3-19 0,4 4 0 16,4-4 21-16,9 0 1 0,0-1-22 15,3-2 0-15,-2 1 18 0,5-2 1 0,4-1-19 16,1 5 0-16,6 3 18 0,2-1 1 0,1 5-19 0,2 1 0 16,7 0 20-16,-1 3 1 0,1 5-21 0,1 0 0 15,1 5 18-15,4 3 0 0,1 1-18 0,2 2 0 0,4 5 15 16,4 0 1-16,-2 0-16 0,-1 3 0 0,1 0 15 16,-3 1 1-16,-3 1-16 0,2-2 0 0,-7 2 13 15,-3-6 2-15,-5 3-15 0,-1-2 0 0,-8 0 10 16,-4 1 1-16,-4-1-11 0,-5-2 0 0,-6 2 8 15,-6 0 1-15,-4-5-9 0,-1-3 0 0,-7-4 8 16,0-4 1-16,-5-3-9 0,-3-1 0 0,-6-9 7 0,-7-3-1 16,0-5-6-16,1-2 0 0,28 23-2514 0</inkml:trace>
  <inkml:trace contextRef="#ctx0" brushRef="#br0" timeOffset="75602.044">6838 7019 1972 0,'0'0'0'16,"0"0"0"-16,-23-5 0 0,-2-3 5 0,-7 3 0 0,-8-1-5 15,-8 1 0-15,-12 0 12 0,-7-4-1 0,-8 3-11 16,-8 2 0-16,-9 3 128 0,-12-2 0 0,-9 1-128 16,-2 2 0-16,-4 0 42 0,-4 0 2 0,2 0-44 15,1 5 0-15,2 0 30 0,0 3 2 0,5-1-32 16,9 1 0-16,12 0 63 0,4-3 0 0,13 3-63 16,12 0 0-16,9-3 78 0,7 3 1 0,11-4-79 15,5 1 0-15,15 1 76 0,7-2 0 0,9 0-76 16,1-4 0-16,11 2 59 0,5 1 0 0,9 0-59 15,7-3 0-15,13 2 45 0,12 1 1 0,5-3-46 0,4 2 0 16,4-1 40-16,3 1 2 0,6 1-42 0,0-3 0 16,9 1 34-16,7 3 0 0,4-8-34 0,1 3 0 15,2 1 26-15,-2-5 0 0,4 2-26 0,-2-2 0 16,3-1 20-16,-4 0 0 0,-7 2-20 0,1 1 0 16,-5 6 15-16,-4 1 0 0,-7 0-15 0,-8 1 0 0,-5 3 10 15,-5 0 1-15,-8 0-11 0,-3-2 0 0,-9 2 8 16,-9 0 0-16,-8-2-8 0,-7-1 0 0,-7 0 5 15,-9-2 2-15,-10-3-7 0,-10-5 0 0,-10-1 3 16,-7-2 2-16,-12-2-5 0,-10-1 0 0,-10-1 3 0,-10-1 1 16,-5 2-4-16,-6 1 0 0,-16-2 1 0,-1 1 1 15,-5 1-2-15,-3-2 0 0,1 0 1 0,2 0 1 16,7-1-2-16,-1 5 0 0,7-3 1 0,5 3 0 16,9 2-1-16,3 3 0 0,13 0 0 0,8 1 2 15,8 0-2-15,10 1 0 0,17 1 0 0,11-3 1 16,13 1-1-16,8 2 0 0,14-3 0 0,15 3 1 0,8-3-1 15,6 3 0-15,15 3 0 0,11 0 1 0,6 2-1 16,8-2 0-16,9 5 0 0,10 1 1 0,6 1-1 16,6 1 0-16,4-2 0 0,-4 3 1 0,3-1-1 15,-7 1 0-15,-2-4 1 0,-6 0 2 0,-7 2-3 16,-7 1 0-16,-13 1 2 0,-7 1 1 0,-18-2-3 16,-12 2 0-16,-12-5 4 0,-17 1 0 0,-9 2-4 15,-8-4 0-15,-13-1 3 0,-7-4 2 0,-12-2-5 16,-11 0 0-16,-15 0 3 0,-10-2 1 0,-7-3-4 15,-10-1 0-15,-10-2 2 0,-10-2 1 0,-9 3-3 16,-2-1 0-16,-5 3 3 0,0 2 0 0,0 0-3 0,4 3 0 16,4 1 2-16,3 1 0 0,7 1-2 0,5 2 0 15,6-2 5-15,6 2-1 0,9-1-4 0,10 4 0 16,5 0 7-16,11 2 1 0,2-2-8 0,3-2 0 0,4-1 9 16,9-5 1-16,4 0-10 0,7-4 0 15,22 4-2621-15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6:37:58.2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8036 9587 1695 0,'0'0'0'0,"0"0"93"0,-8 8 2 0,-16 12-95 16,-3 6 0-16,-5-1 158 0,2-1 0 0,-3-7-158 16,-1 0 0-16,-4 1 98 0,-3-1-1 0,-1-2-97 0,-3-3 0 15,-2 1 31-15,-8 1 0 0,1-3-31 0,-3-1 0 16,-4-2 26-16,-1 0 0 0,0-2-26 0,-2-6 0 15,-1 0 31-15,-2 0 2 0,-2-6-33 0,2-1 0 0,-3-2 22 16,-1-2 0-16,0 0-22 0,1-5 0 0,2 3 26 16,1-4 1-16,-3 1-27 0,1-5 0 0,2-1 32 15,-3 1 0-15,6-1-32 0,2 2 0 0,8-4 30 16,0 0 2-16,3 2-32 0,6 0 0 0,7 4 27 16,4 4 1-16,9 3-28 0,6-2 0 0,9 6 23 0,6 0 2 15,11-4-25-15,11-6 0 0,-18 17-2175 0</inkml:trace>
  <inkml:trace contextRef="#ctx0" brushRef="#br0" timeOffset="50528.81">13577 16708 2098 0,'1'0'0'0,"-1"0"113"0,5 0 2 0,24 8-115 16,-4 2 0-16,-4-2 182 0,-4 0 1 0,-4 4-183 16,-5 2 0-16,0 7 98 0,-3 1 2 0,-5 2-100 15,-5-2 0-15,-6-1 32 0,-3-1 0 0,-7-1-32 16,-6-1 0-16,-7-1 24 0,-4 2 0 0,-5-1-24 15,-3-4 0-15,-8-2 18 0,-5 0 0 0,-3-3-18 0,-4-1 0 16,-2 0 15-16,-7 0-1 0,-2-3-14 0,-1-4 0 16,-6 1 12-16,-4-1-1 0,0-4-11 0,4-3 0 15,3-2 10-15,4-2 0 0,2 1-10 0,7 1 0 0,5-2 8 16,1-1 0-16,3-1-8 0,2-1 0 0,6 2 23 16,0 1 2-16,9 1-25 0,3-2 0 0,12-2 39 15,1 2 1-15,2 3-40 0,7 2 0 0,1 4 43 16,6 2 2-16,2 2-45 0,2-1 0 0,4 1 31 15,4 0 0-15,9-2-31 0,10-2 0 0,-21 2-2552 0</inkml:trace>
  <inkml:trace contextRef="#ctx0" brushRef="#br0" timeOffset="75386.768">1541 6957 138 0,'0'0'0'0,"0"0"0"16,-8 8 0-16,8-8 85 0,-12 11 1 0,12-11-86 15,-26 28 0-15,10-9 233 0,-1 4 0 0,-4 2-233 16,-1 5 0-16,1 5 205 0,0 3 1 0,-3 1-206 16,2-1 0-16,-2 2 8 0,-2-2 0 0,4 2-8 15,-2 4 0-15,7 5 71 0,-4 5 1 0,2-4-72 16,1 1 0-16,2 3 109 0,2 0 1 0,3 3-110 16,1 0 0-16,6 1 77 0,-4 6 1 0,4-3-78 15,4-4 0-15,4 0 72 0,4-3-1 0,-2 0-71 16,5 2 0-16,-1 2 59 0,2 2 0 0,3-4-59 15,-6-4 0-15,4-5 47 0,0-2 0 0,0-2-47 0,-1 1 0 16,1 0 39-16,0 2 0 0,1-2-39 0,-1-7 0 16,-4-7 54-16,4-2 1 0,0-1-55 15,-2 0 0-15,2 0 58 0,0-3 0 0,-1 3-58 0,1 3 0 0,0 3 50 16,3 4-1-16,1-9-49 0,4-3 0 0,-21-25-1858 16</inkml:trace>
  <inkml:trace contextRef="#ctx0" brushRef="#br0" timeOffset="75925.215">1967 11249 2110 0,'0'0'0'0,"0"0"0"0,-3-9 0 16,3 9 0-16,-10-21 0 0,10 21 0 0,-19-11 0 0,5 11 0 16,-7 6 1-16,0 4-1 0,-3 3 0 0,-6 7 51 15,-3 1-1-15,-4 2-50 0,-1 3 0 0,1 2 25 16,-1 2 0-16,-4 4-25 0,4 2 0 0,-3 4 20 15,2 6 0-15,1 3-20 0,0 0 0 0,-2 3 47 16,2 3 2-16,-1 4-49 0,6 3 0 0,3 6 53 0,1 5 1 16,5 1-54-16,3-1 0 0,4 1 45 0,4 5 0 15,5-1-45-15,5 1 0 0,11 0 36 0,3 0 0 16,3 1-36-16,7 0 0 0,8 1 31 0,3-2 2 16,-2 0-33-16,3-1 0 0,1-2 21 0,-1-2 1 15,1 2-22-15,-5-1 0 0,-4-5 14 0,4-1 2 16,-7-2-16-16,-1-2 0 0,-1-2 10 0,-4 0 1 0,5-6-11 15,-3-8 0-15,-18-49-2120 0</inkml:trace>
  <inkml:trace contextRef="#ctx0" brushRef="#br0" timeOffset="92309.439">31852 1385 1218 0,'0'0'0'0,"0"0"0"16,3 0 0-16,-3 0 92 0,3 0 1 0,-3 0-93 16,4 0 0-16,-4 0 166 0,0 0 2 0,0 0-168 15,0 0 0-15,0 0 121 0,-2 0 1 0,2 0-122 0,0 0 0 16,0 0 25-16,-3 0 1 0,3 0-26 0,-7 0 0 15,7 0 37-15,-17 0 0 0,17 0-37 0,-30 0 0 16,9 0 43-16,-1 0 2 0,-1 0-45 0,1 0 0 16,1 0 32-16,0 2-1 0,-1 1-31 0,-2 0 0 0,0-1 31 15,0 1 0-15,-1-3-31 0,-2 0 0 0,-3-5 24 16,-2 2 0-16,-2 0-24 0,1 1 0 0,-2-2 26 16,-2-3 0-16,-1 3-26 0,0-1 0 0,-1 2 26 15,1-2 1-15,-3 0-27 0,-2-1 0 0,-4 4 23 16,1-1 2-16,-3 0-25 0,-2-2 0 0,-2 0 22 0,-4-3 1 15,-2 4-23-15,-2 1 0 0,-1-2 20 0,-2 2 1 16,-1-2-21-16,-2 2 0 0,-2 1 25 0,-1 2 0 16,0-3-25-16,-2 3 0 0,1-5 22 0,-3 2 2 15,1-2-24-15,-2 2 0 0,-1-2 21 0,-4-3 1 16,0 4-22-16,-1-4 0 0,0 0 21 0,-1 0-1 0,0 0-20 16,-5-1 0-16,0 1 17 0,-1 0 1 0,-3 0-18 15,0 0 0-15,4 0 16 0,-1 0 2 0,2-1-18 16,-2 1 0-16,2 0 13 0,-1 3 0 0,-1 2-13 15,-1-2 0-15,-1-1 11 0,1 4 2 0,0-1-13 16,0-2 0-16,1-3 10 0,2 4 1 0,-3 0-11 16,-1 0 0-16,1 0 10 0,0 3 0 0,0-2-10 15,-1-2 0-15,3 2 11 0,-1 0 2 0,-1 1-13 16,-2-1 0-16,0 1 11 0,0-1 0 0,-1 3-11 16,-1-3 0-16,1 1 10 0,-1-1 2 0,3 0-12 15,-1 1 0-15,2 2 10 0,-1-3 1 0,1 3-11 0,0 3 0 16,-2 2 8-16,0-2 1 0,3 2-9 0,1-5 0 15,2 3 6-15,1-1 1 0,-1 1-7 16,2 2 0-16,4-2 7 0,1-1 0 0,1 1-7 0,2 0 0 16,3 2 6-16,-1-1 1 0,3 0-7 0,0 0 0 15,1-1 6-15,-1-3 0 0,2 0-6 0,1 0 0 0,3 2 6 16,2 1 1-16,1-3-7 0,1 0 0 0,1 0 9 16,3 0 1-16,3 0-10 0,2-3 0 0,5 1 10 15,2-1 0-15,0-1-10 0,3 0 0 0,3 3 12 16,1-2 1-16,2-2-13 0,2-3 0 0,1 0 13 0,1 0 1 15,4 0-14-15,3 0 0 0,5 4 11 0,0 0 0 16,3 3-11-16,5 1 0 0,3 1 9 0,3-1 0 16,7 4-9-16,1-4 0 0,-3 0-2436 0</inkml:trace>
  <inkml:trace contextRef="#ctx0" brushRef="#br0" timeOffset="93110.603">27185 953 552 0,'-3'-3'0'0,"3"3"198"16,-6-2 1-16,-15-13-199 0,5 2 0 0,5 5 122 15,1 3 2-15,4 2-124 0,1 3 0 0,0 0 30 16,0 0 0-16,1 3-30 0,1 2 0 0,1 3 46 15,0 1 1-15,2 7-47 0,2 5 0 0,1 7 43 16,0 4 0-16,0 1-43 0,2-1 0 0,3-2 52 0,2 3 2 16,-4-1-54-16,-3 0 0 0,-3-7 60 0,-1 3-1 15,-2 1-59-15,-2-5 0 0,-2-4 53 0,-1-2 1 16,0-3-54-16,2 6 0 0,6-21-1325 16</inkml:trace>
  <inkml:trace contextRef="#ctx0" brushRef="#br0" timeOffset="93756.656">27126 1860 1306 0,'0'0'0'16,"2"-1"0"-16,1-2 0 0,0-1 116 0,-1 3 2 16,1 1-118-16,2-3 0 0,1 0 52 0,0 1 1 15,2-1-53-15,4-2 0 0,2-3 40 0,2 3 2 0,-2 1-42 16,-1 0 0-16,-2 0 19 0,0 1 1 0,0 3-20 15,1-4 0-15,0 4 10 0,1 4 1 0,0-1-11 16,1 6 0-16,4 4 2 0,1 6 2 0,0-2-4 16,-3 4 0-16,-2-1 1 0,-1 1 0 0,-2 0-1 15,-1 2 0-15,-2 3 0 0,-2 1 1 0,-4-5-1 16,-2 2 0-16,-4-5 0 0,0 1 0 0,-6 1 0 16,-3-4 0-16,-4-4 0 0,-4-1 0 0,-1 0 0 15,-2-5 0-15,-5-2-1 0,-1-2 1 0,1-3 0 16,2 0 0-16,2-8-1 0,-1 1 1 0,-1-5 0 15,0 3 0-15,0-4 0 0,0-3 0 0,3-1 0 16,2-2 0-16,1 2 1 0,0-2 1 0,4-2-2 0,4 0 0 16,3-4 9-16,2 1 1 0,3 1-10 0,2 0 0 15,2-5 26-15,1-1 0 0,3 3-26 0,2 3 0 16,3 8 53-16,3-1 1 0,3 6-54 0,0-1 0 0,-14 11-1482 16</inkml:trace>
  <inkml:trace contextRef="#ctx0" brushRef="#br0" timeOffset="95282.382">26305 904 507 0,'0'0'0'16,"0"0"123"-16,0 0 1 0,4 17-124 0,0 6 0 16,1-1 110-16,-2 6 0 0,0 1-110 0,1-1 0 15,-1 4 24-15,0 1 1 0,0-1-25 0,-1-7 0 16,-1 1 26-16,-1-3 1 0,-1 3-27 0,1-3 0 0,0 3 15 15,0 1 2-15,0-2-17 0,1 3 0 0,-1-28-831 16</inkml:trace>
  <inkml:trace contextRef="#ctx0" brushRef="#br0" timeOffset="95612.809">26120 1848 1520 0,'0'0'0'0,"-6"3"0"16,-5 5 0-16,-8 1 1 0,-7 2 0 0,1 2-1 16,-1-5 0-16,2-3 0 0,2 3 1 0,0-4-1 15,-1 1 0-15,1 1 8 0,0-1 0 0,1-2-8 16,5-3 0-16,3-3 16 0,2 3 0 0,3-3-16 0,3 1 0 16,4 2 13-16,2-3 2 0,3 3-15 0,-4-3 0 15,0 3-1200-15</inkml:trace>
  <inkml:trace contextRef="#ctx0" brushRef="#br0" timeOffset="95830.676">26415 1746 1834 0,'0'0'0'16,"-1"7"0"-16,-1 2 0 0,1 10 16 0,-1 2 0 15,2 4-16-15,2 4 0 0,1 7 40 0,1 5 1 16,3-4-41-16,-1 1 0 0,1-2 56 0,-1-3 0 16,0 4-56-16,2-1 0 0,-4 1 28 0,0-1 1 0,1 2-29 15,1-2 0-15,-6-36-1588 0</inkml:trace>
  <inkml:trace contextRef="#ctx0" brushRef="#br0" timeOffset="96452.629">28103 749 493 0,'2'20'0'0,"-2"-20"25"16,3 29 0-16,3 12-25 0,1 0 0 0,-1-1 13 16,0-7 2-16,-1-4-15 0,-2 2 0 0,-1-1 8 15,-2 4 1-15,-2 0-9 0,2-3 0 0,0-31-441 16</inkml:trace>
  <inkml:trace contextRef="#ctx0" brushRef="#br0" timeOffset="96999.729">28216 1928 1947 0,'0'0'0'15,"2"13"0"-15,3 12 0 0,3 15-33 0,1 14 0 16,-1-2 33-16,-1 2 0 0,-1-2 0 0,0 2 0 16,1-2 0-16,1 2 0 0,1-8-1 0,1 1 1 15,-1-4 0-15,3 5 0 0,-12-48-1410 0</inkml:trace>
  <inkml:trace contextRef="#ctx0" brushRef="#br0" timeOffset="98570.85">26020 1096 1177 0,'0'0'0'0,"0"0"175"0,0 0 0 0,0 0-175 16,-11 8 0-16,11-8 157 0,-5 0 0 0,5 0-157 15,0 0 0-15,0 0 15 0,-3 0 0 0,3 0-15 16,0-8 0-16,0 8 50 0,0-13 0 0,0 13-50 15,5-13 0-15,-5 13 30 0,11-23 1 0,-11 23-31 16,8-24 0-16,-8 24 24 0,6-18 2 0,-6 18-26 16,5-19 0-16,-5 19 19 0,3-17 0 0,-3 17-19 15,3-21 0-15,-3 21 17 0,4-23 1 0,-4 23-18 16,6-29 0-16,-6 29 17 0,3-28 0 0,-1 10-17 16,-1 2 0-16,-1-1 17 0,-3-2 0 0,1 2-17 15,2 1 0-15,0-5 14 0,0 1 2 0,-1 1-16 0,-1 1 0 16,1 2 16-16,-2-1-1 0,1-2-15 0,0 1 0 15,1 3 16-15,1-1 1 0,0 3-17 0,-2 0 0 16,1 6 19-16,1-1 0 0,0 3-19 0,-2-3 0 16,2 5 19-16,0-5 0 0,-2 3-19 0,1-3 0 0,-1-1 19 15,-1-2 0-15,1 3-19 0,1 0 0 0,-2 3 16 16,-1 0 1-16,3 1-17 0,-1 0 0 0,1 1 14 16,1 2 1-16,0-3-15 0,0 4 0 0,0-3 12 15,0 2 2-15,0 1-14 0,0-3 0 0,0 3 11 16,0-4 1-16,0 3-12 0,0 1 0 0,0-3 10 0,0 3 2 15,0-2-12-15,1-1 0 0,2 3 12 0,1-3 0 16,-3 1-12-16,1 2 0 0,-1-3 12 0,1 3 0 16,0-3-12-16,-1 1 0 0,1 2 11 0,-1-3 0 15,1 3-11-15,0-2 0 0,1-1 11 0,2 0 0 0,-1-2-11 16,1 2 0-16,0 2 8 0,0-3 1 16,-1 0-9-16,1 1 0 0,2-2 6 0,1 2 1 0,1-2-7 15,2 0 0-15,2 2 7 0,0-2-1 0,-2 2-6 16,-2-2 0-16,1 5 7 0,0-3 1 0,-1 2-8 15,1 1 0-15,-1-4 6 0,1 4 0 0,-1-3-6 16,1 2 0-16,1 1 6 0,2-4 1 0,1 4-7 16,1-1 0-16,1-2 5 0,-1 0 1 0,1 1-6 15,0-1 0-15,0 3 6 0,0 3-1 0,0-1-5 16,2-2 0-16,1 3 6 0,0-3 1 0,-2 3-7 16,1-2 0-16,0-1 6 0,-1 4 1 0,-3-4-7 15,1 1 0-15,-1 2 6 0,-1-3 0 0,-2 4-6 16,-1-4 0-16,-2 1 5 0,-2 2 0 0,0 0-5 15,1-1 0-15,-3 3 4 0,3 1-1 0,-2 2-3 0,-1-3 0 16,0 0 2-16,-1-2 1 0,-2 1-3 0,1 0 0 16,1 0 2-16,-3 1 0 0,2 1-2 0,-1-1 0 15,1 3 0-15,0-3 1 0,-1 0-1 0,-1-1 0 0,0 3 0 16,0 1 0-16,0-4 0 0,-1 4 0 0,-1-3 0 16,0 3 0-16,1-3 0 0,-1 3 0 0,2-5 0 15,0 2 0-15,0-1 0 0,-3 4 0 0,0-3 0 16,0 1 0-16,-1 2 0 0,1-3 0 0,0 4 0 0,-2 3 0 15,0-3 0-15,1 2 0 0,-1 2 0 0,0-2 0 16,0 2 0-16,2 2 0 0,2 3 0 0,-3 1 0 16,3 1 0-16,1 1 0 0,0 0 0 0,0-1 0 15,1 4 0-15,4-2 0 0,2-1 0 0,-1-2 0 16,0-2 0-16,1 4 0 0,1-1 0 0,1-1 0 16,-1 2 0-16,-1-4 0 0,-3-1 0 0,0 0 0 0,-1 1 0 15,-2 2 0-15,1-1 0 0,-1-2 0 0,1-1 0 16,-2-5 0-16,-2-2 0 0,2-5 0 0,2-3 0 15,0 2 0-15,-1 1 0 0,1-3 0 0,3 3 0 16,-1-2 0-16,6 3 0 0,3 0 0 0,4-4 0 16,2 0 0-16,-19 0-2121 0</inkml:trace>
  <inkml:trace contextRef="#ctx0" brushRef="#br0" timeOffset="99936.759">27751 1085 1282 0,'0'0'0'0,"0"0"92"16,0 0 1-16,0 6-93 0,0-1 0 0,0-2 55 15,0-3 1-15,0 1-56 0,0-1 0 0,0 4 27 0,0-4 1 16,0 1-28-16,0-1 0 0,0 0 22 0,0 0 0 16,0 0-22-16,0 0 0 0,0 0 15 0,0 0-1 15,0-1-14-15,0-3 0 0,0-5 22 0,-2 1-1 16,1-5-21-16,-1-3 0 0,-1-4 31 0,-2-1 1 16,0 1-32-16,-1 1 0 0,0 3 37 0,-1 3 1 0,1-4-38 15,0 1 0-15,-1-5 38 0,2 2 0 16,1-1-38-16,-3 2 0 0,2-2 35 0,1-4 0 0,-1 2-35 15,0-2 0-15,4 0 35 0,1 4 1 0,0-4-36 16,0 3 0-16,1 4 31 0,2-2 2 0,2 5-33 16,-2-2 0-16,0 0 30 0,1 3 0 0,-1 2-30 15,-2 2 0-15,1-2 26 0,0 6 0 0,-1-3-26 16,-1 0 0-16,0-1 26 0,0-2-1 0,0 3-25 16,0 0 0-16,0 0 24 0,-1 2 0 0,1-2-24 15,0 0 0-15,-2 5 21 0,0-2 1 0,2 2-22 16,0 1 0-16,0-1 18 0,0-2 0 0,0 2-18 15,2 0 0-15,1 1 15 0,0 2 1 0,-1-3-16 16,0 3 0-16,1-2 13 0,0-1 0 0,0 3-13 0,-1 0 0 16,1 0 13-16,0 0-1 0,0 0-12 0,0 0 0 15,1 0 9-15,-1 0 1 0,0 0-10 0,0 0 0 16,0 0 8-16,-1 0 0 0,1 0-8 0,2 0 0 0,1 0 7 16,-1 0 1-16,0 0-8 0,1 0 0 0,4 0 6 15,1 0 2-15,3 3-8 0,2-1 0 0,2 1 8 16,1-1 0-16,0 1-8 0,-1 2 0 0,-2 1 7 15,0-1-1-15,-1 0-6 0,1-2 0 0,-1 1 7 16,-1-4 0-16,0 4-7 0,2-3 0 0,2-1 6 0,-1 3 1 16,1-3-7-16,-1 4 0 0,1-4 9 15,0 0 0-15,-1 0-9 0,1 0 0 0,1-4 8 0,1 1 0 16,1-2-8-16,-2 2 0 0,0 2 7 0,2 1-1 16,0-3-6-16,-2 3 0 0,2-4 6 0,-1 3 0 15,0-2-6-15,-3 3 0 0,-3 0 4 0,1 0 1 16,-2 0-5-16,-2 0 0 0,0 3 4 0,-2-3 1 0,1 0-5 15,0 0 0-15,1 0 3 0,1 1 1 0,0 3-4 16,-3-4 0-16,-2 0 4 0,-3 0-1 0,1 3-3 16,0-3 0-16,0 1 3 0,-1 2 1 0,1 2-4 15,-2-2 0-15,1 1 2 0,-1 0 1 0,0 1-3 16,0 0 0-16,-1 3 3 0,-1-2-1 0,1 0-2 16,0 2 0-16,-1 0 2 0,1 3 0 0,-1-1-2 15,-1-2 0-15,-1 4 2 0,-1 1 0 0,1 1-2 16,1 4 0-16,0-2 1 0,0 1 1 0,0 2-2 15,0 3 0-15,0 2 1 0,-2 1 2 0,0 2-3 0,1-3 0 16,-1-4 0-16,1 1 1 0,1 0-1 16,1-1 0-16,2-2 0 0,-1-3 1 0,0 1-1 0,-1 2 0 15,1 1 0-15,-1 1 0 0,-1-2 0 0,-1 2 0 16,-2-1 0-16,-1-1 0 0,1 1 0 0,0-5 0 16,0 2 0-16,0-4 0 0,-1 4 0 0,1-3 0 15,2-2 0-15,-1-1 0 0,0-3 0 0,2-3 0 0,2 0 0 16,0 4 1-16,1-5-1 0,2-6 0 0,-5 3-2091 15</inkml:trace>
  <inkml:trace contextRef="#ctx0" brushRef="#br0" timeOffset="105411.356">25504 2 1658 0,'-42'150'0'0,"21"-72"16"0,10-37 0 16,2-5-16-16,1-3 0 0,5-7 32 0,1-6 2 15,4-4-34-15,2 0 0 0,3-3 19 0,1-1 1 16,1 3-20-16,1-6 0 0,1-1 10 0,2 0 0 16,-2 0-10-16,-2-3 0 0,-9-5-1362 0</inkml:trace>
  <inkml:trace contextRef="#ctx0" brushRef="#br0" timeOffset="105672.555">26082 2 1283 0,'-169'150'0'16,"82"-72"5"-16,39-34-1 0,6-11-4 0,4-3 0 0,1-3 8 15,4-2 1-15,3-1-9 0,3-3 0 0,3-4 10 16,1 2 1-16,4-1-11 0,2-3 0 0,1-2 9 15,3 0 1-15,2-5-10 0,3 0 0 0,3 4 27 16,3-1 0-16,2-3-27 0,0 2 0 0,0-10-1053 0</inkml:trace>
  <inkml:trace contextRef="#ctx0" brushRef="#br0" timeOffset="106180.657">25797 434 912 0,'0'0'0'0,"0"0"62"16,0 0 0-16,1 5-62 0,3-2 0 0,-3-2 36 15,1 2 0-15,-1 2-36 0,1 3 0 0,0 0 22 16,-1 0-1-16,-1 0-21 0,0 0 0 0,0 0 18 15,0-4 1-15,-1 4-19 0,-1-3 0 0,-1 3 16 16,0 0 0-16,-2 1-16 0,-2 3 0 0,0-5 22 16,-1 1-1-16,1 0-21 0,1-3 0 0,1 0 38 0,2-2 0 15,1-1-38-15,1 1 0 0,-1-3 53 0,2 3 1 16,2-3-54-16,1 1 0 0,3 3 68 0,2 0 1 16,2 0-69-16,2 0 0 0,4 1 76 0,4-2 1 15,-1 0-77-15,-2 2 0 0,-1-5 61 0,0-3 1 16,-2 1-62-16,-2-1 0 0,-4-2 57 0,0 1 2 0,-5 1-59 15,0-1 0-15,0 0 48 0,0 4 1 0,2-5-49 16,3 2 0-16,-8 3-1555 0</inkml:trace>
  <inkml:trace contextRef="#ctx0" brushRef="#br0" timeOffset="106732.86">29040 144 1073 0,'0'0'0'0,"0"0"-1"0,0 0 0 0,0 0 1 0,0-3 0 16,0 3 0-16,0-2 0 0,0 2 0 0,-1-6 0 16,1 6-3-16,-3-6 1 0,3 6-799 0</inkml:trace>
  <inkml:trace contextRef="#ctx0" brushRef="#br0" timeOffset="106873.877">28977 169 931 0,'0'0'0'0,"0"0"0"0,0 0 0 16,0 0 0-16,1 7 0 0,-1-7-1 15,0 4 1-15,0-4 0 0,-1 13 0 0,1-13-698 0</inkml:trace>
  <inkml:trace contextRef="#ctx0" brushRef="#br0" timeOffset="107218.122">29358 2 2279 0,'-86'106'0'0,"38"-49"0"15,19-24 0-15,-4 6 0 0,-3-1 0 0,1-1 0 16,2-5 0-16,3-2 0 0,1-3 0 0,5-5-31 16,2 1 1-16,3 1 30 0,3-6 0 0,1 1-29 15,3-5 0-15,0 0 29 0,4-1 0 0,2-4-25 16,3-1 0-16,1-3 25 0,2 1 0 0,0-6-1583 0</inkml:trace>
  <inkml:trace contextRef="#ctx0" brushRef="#br0" timeOffset="107579.725">29259 421 1240 0,'3'0'0'0,"0"0"50"0,2 0 2 0,12-3-52 16,7 3 0-16,0-3 31 0,-1 3 0 0,-3 3-31 15,-4 0 0-15,-3-1 25 0,-3 4 1 0,-2-1-26 16,-4 0 0-16,0-2 15 0,-1-2 0 0,-2 2-15 16,1 1 0-16,-2 0 12 0,-2 1-1 0,1 0-11 15,-4 1 0-15,-1 4 15 0,-4-2 2 0,0 0-17 0,1-1 0 16,1 1 17-16,2 0 0 0,1 0-17 0,2-6 0 16,1 4 17-16,4-1 1 0,1 0-18 0,2-2 0 15,2 5 24-15,5-4 2 0,2 1-26 0,2 0 0 16,1-2 29-16,4-3 1 0,0 0-30 0,0 0 0 0,-2-5 32 15,-2-1 1-15,-1 0-33 0,0-5 0 0,-2 3 37 16,1 0 1-16,-2 3-38 0,-4-3 0 0,-1 3 63 16,-3 2 0-16,-2-2-63 0,0 5 0 0,-3 0-1488 15</inkml:trace>
  <inkml:trace contextRef="#ctx0" brushRef="#br0" timeOffset="112192.911">22045 676 1584 0,'-6'-2'0'0,"6"2"154"0,-8-3 0 0,-10-5-154 16,0 0 0-16,6 4 78 0,1-1 2 0,6 2-80 15,2 0 0-15,1 1 36 0,0 2 1 0,1-3-37 16,1 3 0-16,0 0 22 0,0 0 1 0,0 3-23 0,3 5 0 16,5 1 19-16,-2 7 0 0,6 5-19 0,3-1 0 15,-2 7 19-15,5 2 1 0,1 1-20 0,3-2 0 16,0 1 21-16,2-1 2 0,0 1-23 0,2-1 0 16,1 6 20-16,0-3 1 0,-2 3-21 0,-1-1 0 15,-1-1 25-15,-3-4 1 0,1 1-26 0,0-1 0 0,0-6 29 16,-2-1 0-16,-2-2-29 0,1-3 0 0,-1-4 28 15,1 1 1-15,-2-5-29 0,0-3 0 0,-2-5 24 16,0-5 0-16,-1-3-24 0,-2 0 0 0,-11 8-1909 16</inkml:trace>
  <inkml:trace contextRef="#ctx0" brushRef="#br0" timeOffset="112472.804">22453 413 2181 0,'-6'13'0'0,"-2"0"88"0,-5 6-1 0,-5 11-87 16,-4 9 0-16,-2 4 47 0,2 4 1 0,1 3-48 15,2-5 0-15,1-3 32 0,1-1 0 0,-1 2-32 16,-1-5 0-16,0-2 18 0,0 0 0 0,0 1-18 15,-2-4 0-15,-3 0 13 0,2 1 0 0,-4-3-13 16,2-2 0-16,2-4 17 0,1-6 1 0,4-2-18 0,1-1 0 16,5-3 18-16,3 0 0 0,5-2-18 0,3-3 0 15,4-4 16-15,3 4-1 0,6-3-15 0,4 0 0 16,-17-5-2010-16</inkml:trace>
  <inkml:trace contextRef="#ctx0" brushRef="#br0" timeOffset="112741.151">22762 904 2229 0,'-6'11'0'0,"-2"7"80"0,0 2 0 15,-5 20-80-15,0 6 0 0,2 7 65 0,3 3 0 0,7-2-65 16,-3-5 0-16,8 5 23 0,2-2 2 0,2 2-25 16,3-2 0-16,2 2 14 0,1 0 0 0,4-2-14 15,2 0 0-15,-20-52-1947 0</inkml:trace>
  <inkml:trace contextRef="#ctx0" brushRef="#br0" timeOffset="115429.789">21377 4332 1897 0,'0'0'0'16,"0"0"0"-16,0 0 0 0,0 0 67 0,0 3 1 16,0-3-68-16,3 3 0 0,-3-3 114 0,10 10 2 15,-10-10-116-15,17 23 0 0,2 1 75 0,2 2 0 0,0-1-75 16,-2 2 0-16,3-2 29 0,1 0 2 0,1 2-31 16,1 2 0-16,-1 4 18 0,3 0 0 0,2 4-18 15,1 1 0-15,2 1 12 0,1 2 0 0,1-3-12 16,-2 2 0-16,-2-4 16 0,-3-2 0 0,-1 2-16 15,-2-4 0-15,-2 1 19 0,-1 0 0 0,-2-4-19 16,-2-5 0-16,-2-7 14 0,-1-1 2 0,-6-8-16 16,1-4 0-16,-9-4-1975 0</inkml:trace>
  <inkml:trace contextRef="#ctx0" brushRef="#br0" timeOffset="115684.465">22171 4409 1985 0,'0'0'0'0,"-5"4"0"0,-5-4 0 0,-5 4 49 16,-8 3 0-16,-2 1-49 0,-4 4 0 0,-3 6 74 15,0 2 2-15,-1 7-76 0,-2 6 0 0,0 1 46 16,-2 7 0-16,0 0-46 0,1 7 0 0,-3-3 50 16,-4 0 2-16,2 1-52 0,1-2 0 0,3-8 28 15,2 1 1-15,2-9-29 0,3 1 0 0,1-4 22 0,3-1 1 16,1-4-23-16,4-2 0 0,7-7 23 0,4-2 2 15,6-1-25-15,4-4 0 0,0-4 16 0,1 1 1 16,7-1-17-16,6 0 0 0,-14 0-1959 0</inkml:trace>
  <inkml:trace contextRef="#ctx0" brushRef="#br0" timeOffset="116022.251">22193 5025 2009 0,'0'0'0'0,"3"0"0"16,2 0 0-16,1 0 18 0,4 0 1 0,1 0-19 16,0 0 0-16,-1 0 41 0,-1 3 0 0,1-3-41 15,-2 2 0-15,0 1 109 0,0 0 1 0,-5 2-110 16,2 0 0-16,0 6 37 0,-1-2 1 0,1 7-38 16,-2 0 0-16,-1 5 25 0,-2 2 0 0,-3 3-25 15,-2-2 0-15,-1 1 33 0,-4 0 1 0,-3-1-34 0,-1 0 0 16,-2-4 33-16,-1 1 0 0,-1-1-33 0,0-2 0 15,3-2 28-15,-1 0 1 0,3-4-29 0,2-4 0 16,4 0 23-16,-1 0 0 0,5-3-23 0,0-2 0 0,1-3 21 16,2 0 0-16,0 1-21 0,4 3 0 15,0-4 17-15,4 3 1 0,5-2-18 0,3 3 0 0,6-3 29 16,5 1 0-16,2-1-29 0,1 2 0 0,1-3 38 16,-1 0 2-16,2 0-40 0,1 0 0 0,2 0 39 15,2 2 0-15,1-2-39 0,-1 3 0 0,-2-3 36 0,-2 3 1 16,-2 2-37-16,-1-2 0 0,-30-3-2305 0</inkml:trace>
  <inkml:trace contextRef="#ctx0" brushRef="#br0" timeOffset="117334.286">23679 5408 1632 0,'0'0'0'0,"0"0"0"0,0-3 0 0,0 0 29 0,0 2 2 16,0 1-31-16,0-4 0 0,0 3 33 0,-2 1 1 16,0-3-34-16,1 3 0 0,-1-5 42 0,-1 2 0 15,-2-2-42-15,-1 0 0 0,0-1 18 0,-6 1 1 16,3-3-19-16,-4 3 0 0,3 1 12 0,3-4 0 0,-1 5-12 16,0-2 0-16,0 0 9 0,-2 2 0 0,2 3-9 15,0-3 0-15,3 1 8 0,2 2 0 0,0 0-8 16,0 2 0-16,1 1 16 0,1-3 2 0,-1 2-18 15,0-1 0-15,2 1 32 0,-3 1 0 0,2-3-32 16,-1 1 0-16,2 3 45 0,0-4 1 0,0 0-46 16,0 0 0-16,0 3 55 0,2-3 1 0,2 0-56 15,0 0 0-15,2 0 53 0,0 0 0 0,2 0-53 16,2-3 0-16,3-1 49 0,1 3 1 0,2 1-50 16,0 0 0-16,0 0 58 0,1 1 1 0,1-1-59 15,-1 0 0-15,4 0 64 0,0 0 1 0,1-1-65 16,2 1 0-16,0-3 60 0,1 6 0 0,3-3-60 15,-1 1 0-15,0 3 50 0,-2-4 0 0,2 3-50 0,0-3 0 16,4 1 44-16,-3 3 1 0,4-4-45 0,2 3 0 16,-1-3 34-16,4 0-1 0,0 1-33 0,-1 2 0 15,-2-3 31-15,1 4 0 0,0 0-31 0,0-2 0 0,2 1 24 16,2-3-1-16,3 0-23 0,-1 3 0 0,2-1 20 16,2 1 2-16,1 2-22 0,0 0 0 0,-1-2 17 15,0 0 0-15,1-2-17 0,2 3 0 0,1-4 13 16,2 3 0-16,0-3-13 0,0 1 0 0,0 3 12 0,-2-4 0 15,1 1-12-15,1 1 0 0,1-2 12 0,1 0 1 16,1 0-13-16,0 1 0 0,-1 2 10 0,0-3 0 16,-1 2-10-16,1 1 0 0,3-3 12 0,-4 3 2 15,2-3-14-15,1 2 0 0,-1 1 10 0,0-3 1 16,0 0-11-16,-1 0 0 0,-1 3 10 0,1-3 0 16,0 0-10-16,-1-3 0 0,2 3 8 0,1 0 1 0,-3 0-9 15,1-3 0-15,-1 1 7 0,-1-1-1 0,0-2-6 16,0 1 0-16,0 1 6 0,0-2 0 0,0-2-6 15,0 6 0-15,0-4 4 0,0 2 1 0,0 0-5 16,2 1 0-16,0-1 3 0,1-2 1 0,0 2-4 16,-1-2 0-16,-1 2 4 0,1 0 0 0,1 1-4 15,0-1 0-15,0 2 4 0,4-2-1 0,-1-2-3 16,1 2 0-16,-3-2 3 0,1 0 1 0,1 2-4 16,1 0 0-16,1 1 2 0,1-1 1 0,1 0-3 15,-2 1 0-15,0-1 3 0,-2 0-1 0,1 1-2 16,-1-1 0-16,0 2 2 0,2-3 0 0,0 0-2 0,-1 1 0 15,-1 3 1-15,0-4 2 0,1 3-3 0,-1 1 0 16,2-3 1-16,0 3 1 0,0 0-2 0,0-2 0 16,0-1 1-16,0 0 1 0,0 1-2 0,-2-1 0 15,1 0 2-15,-2 1-1 0,-1 2-1 0,3-3 0 0,-1-2 1 16,2 1 1-16,0-3-2 0,-3 2 0 0,-2 2 2 16,-1 2 2-16,-2 1-4 0,1-5 0 0,2 2 2 15,4 0 0-15,-1 1-2 0,-1-1 0 0,0-2 2 16,-2-1 1-16,0 1-3 0,0 0 0 0,2 2 2 15,2 2 0-15,-3-3-2 0,1 0 0 0,-3-1 2 16,-1 2 1-16,-1-5-3 0,0 3 0 0,-1 2 1 0,2-2 1 16,-1 0-2-16,0 2 0 0,-1-2 1 0,-2-1 0 15,-1 1-1-15,1 2 0 0,2 2 0 0,-3-3 1 16,1 3-1-16,-2-1 0 0,-1 1 0 0,-2 1 1 16,0 1-1-16,-1-1 0 0,-1 0 0 0,2-1 2 15,-1 1-2-15,-3 0 0 0,0 0 0 0,-3 0 1 0,-1 0-1 16,0 0 0-16,-1-3 0 0,-4 1 0 0,0 2 0 15,-1-6 0-15,0 4 0 0,-2-3 0 0,-2 2 0 16,1 0 0-16,-4 1 0 0,-1 4 0 0,-2 1 0 16,-1 0 0-16,-2 2 0 0,-2 3 0 0,-1-3 0 15,-2 3 0-15,-3 0 0 0,-3-1 0 0,-4 0 0 16,-1-1 0-16,0-6-2668 0</inkml:trace>
  <inkml:trace contextRef="#ctx0" brushRef="#br0" timeOffset="117740.041">27725 5597 389 0,'0'0'0'0,"0"0"0"16,-1 0 0-16,1 0 96 0,-5 0 2 0,5 0-98 15,-11 3 0-15,11-3-438 0</inkml:trace>
  <inkml:trace contextRef="#ctx0" brushRef="#br0" timeOffset="118095.197">27549 5649 1067 0,'0'0'0'0,"0"0"0"0,0 0 0 16,0 0 5-16,-2 0 2 0,2 0-7 0,-2 0 0 15,2 0 44-15,-3 0 1 0,3 0-45 0,-3 0 0 16,3 0 119-16,-3-3 0 0,3 3-119 0,-3-3 0 0,3 3 9 16,-2-2 1-16,2 2-10 0,3 0 0 15,-3 0 42-15,3 0 1 0,-3 0-43 0,10-3 0 16,-10 3 63-16,22-2 1 0,-1 2-64 0,0 2 0 0,-4 1 64 15,1 2 1-15,-4-2-65 0,0 2 0 0,1 3 72 16,-2 0-1-16,-2 0-71 0,0 1 0 0,-2 2 90 0,-1-1 1 16,0 1-91-16,-1 1 0 0,-2 1 75 0,-1 0 2 15,-1 3-77-15,-1-1 0 0,-4 1 60 0,-1 0 2 16,-1 2-62-16,-4-1 0 0,-2 2 46 0,-3-3 1 16,-1-2-47-16,-4-1 0 0,-1-2 35 0,-3-6 0 15,1 1-35-15,-3-6 0 0,0 0 28 0,0 0 0 16,2-6-28-16,1-2 0 0,4-2 19 0,1-6 0 0,2 0-19 15,2-1 0-15,3-4 16 0,-1 1-1 0,2-1-15 16,4-2 0-16,0 2 25 0,4-4 0 0,2-2-25 16,3 3 0-16,1 2 28 0,4-2 1 0,2 3-29 15,4 4 0-15,7-4 26 0,2 6 1 0,6-1-27 16,2-2 0-16,-33 18-2110 0</inkml:trace>
  <inkml:trace contextRef="#ctx0" brushRef="#br0" timeOffset="119151.43">32174 5120 923 0,'0'0'0'0,"0"0"112"0,0 0 2 0,0 0-114 0,3-6 0 15,-3 6 94-15,3-6 0 0,-3 6-94 0,7-5 0 16,-7 5 27-16,9-2 0 0,-9 2-27 0,19 2 0 16,1 1 27-16,0 2 0 0,3-2-27 0,-1-1 0 15,0 1 17-15,1-3 1 0,-1 0-18 0,0 0 0 0,2 0 12 16,0 0 0-16,0 0-12 0,1-3 0 0,4 3 9 15,0 3 1-15,1-3-10 0,4 0 0 0,1 0 7 16,3 0 1-16,2 0-8 0,-2 0 0 0,-1 0 11 16,-2 0 0-16,0 1-11 0,0 1 0 0,0 3 27 15,1-4 1-15,0 6-28 0,-1-3 0 0,-2 4 58 16,1 2-1-16,-4 1-57 0,-1 0 0 0,-4 2 64 16,-1-4 1-16,-3 2-65 0,-4 2 0 0,-2-4 39 0,-3 6 1 15,-1-6-40-15,-3-1 0 0,-8-8-1455 0</inkml:trace>
  <inkml:trace contextRef="#ctx0" brushRef="#br0" timeOffset="119945.855">23871 5318 150 0,'0'0'0'0,"0"0"0"0,-3 0 0 0,3 0 102 16,-6 0 0-16,6 0-102 0,-18 2 0 0,-1 1 73 16,-3-3 1-16,-2 0-74 0,0 0 0 0,0 2 153 15,0-1 0-15,2 1-153 0,-5 1 0 0,1-3 7 16,1 1 0-16,-1 3-7 0,1-4 0 0,-4 0 52 0,-1 0-1 16,-4-4-51-16,1 3 0 0,-4-2 134 0,-1 0-1 15,0 1-133-15,0-3 0 0,-1-1 157 0,3 1 2 16,-1 0-159-16,2-3 0 0,-2 4 154 0,1-3 1 15,1 3-155-15,-1-1 0 0,3 0 118 0,0 2 1 0,1-5-119 16,3 3 0-16,0 1 92 0,5 0 1 0,2 4-93 16,1 0 0-16,2 0 77 0,2 4 0 0,2 0-77 15,7 4 0-15,8-8-1794 0</inkml:trace>
  <inkml:trace contextRef="#ctx0" brushRef="#br0" timeOffset="121679.63">22770 5173 967 0,'0'0'0'0,"0"0"0"0,0-5 0 0,0 5 112 16,-1-13 0-16,1 13-112 0,0-16 0 0,0 16 144 16,4-17 0-16,-4 17-144 0,2-14 0 0,-2 14 40 15,0-10 1-15,0 10-41 0,0-8 0 0,0 8 24 16,0-5 1-16,0 5-25 0,-2-3 0 0,2 3 13 0,0-4 1 16,0 4-14-16,0 0 0 0,0 0 1 0,-4 0 1 15,4 0-2-15,-4 4 0 0,4-4 0 0,-4 11 0 16,4-11 0-16,-10 13 0 0,10-13 0 0,-6 14 0 15,6-14 0-15,-4 16 0 0,4-16 0 0,-1 16 0 16,1-16 0-16,0 19 0 0,0-19 0 0,0 17 0 16,3-1 0-16,0-3 0 0,0-4 1 0,1 2 0 0,-1-3-1 15,2 0 0-15,-4 0 10 0,1-3 0 0,-1 3-10 16,1-3 0-16,0 3 30 0,-1-5 0 0,2 1-30 16,-3 0 0-16,2 0 44 0,-1 1 1 0,1-2-45 15,0 2 0-15,1-2 50 0,0-1 2 0,0 3-52 16,2 1 0-16,-2-1 45 0,4-2 1 0,-1 2-46 15,0-1 0-15,1-1 41 0,-3 1 2 0,1-3-43 16,0 2 0-16,0-3 36 0,-2 2 0 0,0 1-36 16,0-3 0-16,-1 0 31 0,0 3 2 0,-1-3-33 15,1 0 0-15,1 0 26 0,-3 2 1 0,2-2-27 16,-1 0 0-16,1 0 24 0,-1 0 1 0,1 0-25 16,0 0 0-16,-2 0 21 0,0 0 1 0,0 0-22 15,0 0 0-15,0 0 18 0,0 0 0 0,0 0-18 0,0 0 0 16,0 0 15-16,0 0 1 0,0-2-16 0,0-4 0 15,3 1 15-15,-3 0 1 0,3 1-16 0,-2-4 0 16,1-3 20-16,0 1 0 0,-2-4-20 0,0 0 0 0,0-5 29 16,0 1-1-16,1-2-28 0,-1 1 0 0,-1 1 28 15,-3-2 1-15,3-1-29 0,-2-3 0 0,0 1 31 16,-1-3 2-16,1-2-33 0,0 2 0 0,-2 3 30 16,2-1 2-16,1 2-32 0,-1 1 0 0,0 1 25 0,0 1 2 15,1-2-27-15,-3 0 0 0,2-2 24 0,0 1 1 16,1-1-25-16,2 1 0 0,-3 2 21 0,2-4 0 15,-1 0-21-15,1 2 0 0,-1 1 20 0,0 2 1 16,1 2-21-16,-2-2 0 0,-1 3 16 0,3 2 2 16,-4 0-18-16,2-1 0 0,0 3 15 0,-2 1 1 15,0 0-16-15,0 1 0 0,0-3 12 0,2 1 1 0,-1-4-13 16,0 3 0-16,3-1 12 0,-2 1 0 0,3 4-12 16,-4-4 0-16,4 2 9 0,-1 2 1 0,1 1-10 15,0 0 0-15,1 0 7 0,3 0 1 0,-4 0-8 16,1 3 0-16,1-3 5 0,-1 4 2 0,1-3-7 15,1 3 0-15,0-1 6 0,0-3 0 0,1 3-6 16,-1-1 0-16,0 1 5 0,0 0 0 0,2 1-5 16,-3 0 0-16,-1 0 6 0,1-3 0 0,-1 6-6 15,1-2 0-15,-2 1 6 0,0 2 2 0,0 0-8 16,0 0 0-16,0 0 8 0,0 0 0 0,0 0-8 16,2 0 0-16,1-3 10 0,-2 3 0 0,3-5-10 15,-1 5 0-15,0-3 8 0,0 3 1 0,0-5-9 0,2 2 0 16,1 1 10-16,2-1 0 0,0 0-10 0,2 1 0 15,-4 2 10-15,4-3 0 0,1 3-10 0,2-3 0 16,0 2 8-16,1 1 1 0,-1 0-9 0,-2 0 0 16,2 0 7-16,1 0 0 0,2 0-7 0,0 0 0 0,1 0 5 15,-2 0 1-15,4 0-6 0,-3 1 0 0,1-1 4 16,-1 0 1-16,2-1-5 0,-6 1 0 0,4 0 3 16,-1 1 2-16,-1 2-5 0,2-3 0 0,0 3 3 15,0-3 2-15,0 5-5 0,1-3 0 0,1 1 3 0,-1 0 1 16,-1 2-4-16,0-2 0 0,0-1 4 0,0 1-1 15,-1 0-3-15,0 2 0 0,-3-4 2 0,-1 2 2 16,0 1-4-16,-1-4 0 0,-2 1 2 0,-2 2 0 16,-1-3-2-16,-1 4 0 0,0-3 3 0,-3 2-1 15,1 0-2-15,-1 2 0 0,1 0 1 0,0-2 0 16,-1-1-1-16,-1 1 0 0,0 0 1 0,-1 2 0 0,-1 0-1 16,0 2 0-16,-1-2 0 0,-2 3 1 0,-1 3-1 15,0-1 0-15,-1 2 0 0,1 3 0 0,0-3 0 16,-1 4 0-16,1-3 0 0,-1 4 0 0,1 2 0 15,1-1 0-15,2-1 0 0,1 2 0 0,2-3 0 16,0-3 0-16,2 2-1 0,0 0 1 0,1 7 0 16,2 3 0-16,-1 4-1 0,1 4 1 0,3 21 0 15,0-5 0-15,0-5-1 0,-1-8 1 0,-1-7 0 16,-1-1 0-16,-1-4-1 0,-2 2 1 0,1 2 0 16,0 2 0-16,1 2-1 0,-1-1 0 0,-2-5 1 15,1-6 0-15,-2 4-1 0,0-3-1 0,0-5 2 0,0 1 0 16,-2-1-1-16,1 0 0 0,-1-8 1 0,1 1 0 15,-1-4-1-15,0 1 0 0,1-4 1 0,1 1 0 16,0-2-1-16,0 1 0 0,0 0 1 0,0-2 0 16,0 0-2488-16</inkml:trace>
  <inkml:trace contextRef="#ctx0" brushRef="#br0" timeOffset="123105.889">32600 5111 1021 0,'0'0'0'15,"0"0"166"-15,0 0 1 0,0 0-167 0,-2 0 0 16,2 0 122-16,-2 3 2 0,2-3-124 0,-1 2 0 16,1-2 24-16,-2 11 1 0,2-11-25 0,-1 12 0 0,1-12 29 15,0 18 0-15,0-18-29 0,0 16 0 0,0-16 18 16,3 12 2-16,-3-12-20 0,3 11 0 0,-3-11 14 16,2 8 1-16,-2-8-15 0,1 5 0 0,-1-5 11 15,0 0 0-15,0 0-11 0,3 0 0 0,-3 0 16 16,5-5 0-16,-5 5-16 0,5-12 0 0,0-7 29 15,-2-2 0-15,0-3-29 0,-1 2 0 0,-1-2 46 16,-1-1 1-16,-1-2-47 0,-1 2 0 0,-1-1 56 0,-2 3 0 16,0-3-56-16,1-2 0 0,-1-1 53 0,-2-4 1 15,1 1-54-15,0-1 0 0,-1-2 54 0,1 1 0 16,-1-1-54-16,1 0 0 0,0 3 46 0,-1 4 0 16,1-1-46-16,0 1 0 0,-1-1 38 0,1 4 1 0,-1-4-39 15,3 2 0-15,-3 5 28 0,1-5 0 0,1 2-28 16,0 1 0-16,4 4 19 0,-1 2 0 0,1 2-19 15,-1 4 0-15,2 1 17 0,0 4 1 0,2 4-18 16,-2 0 0-16,0 1 15 0,0 2 0 0,0-3-15 16,0 3 0-16,0-3 12 0,0 2-1 0,0 1-11 15,0-4 0-15,1 4 12 0,1-3 1 0,1 2-13 16,0 1 0-16,0 0 11 0,1 0 0 0,2 0-11 16,2 0 0-16,3 0 10 0,0 0 1 0,2 0-11 15,3-4 0-15,1 3 13 0,1-5-1 0,1 1-12 16,0 0 0-16,0 2 15 0,2-2 0 0,1 0-15 0,2-1 0 15,0 1 15-15,2 1-1 0,1 0-14 0,-2 1 0 16,-2-2 14-16,-3 1-1 0,1-1-13 0,-2-1 0 16,2 1 15-16,0 0 0 0,-2 0-15 0,0 2 0 15,0-2 11-15,-1 2 0 0,-1 0-11 0,-1 2 0 0,-2 1 9 16,-1 0 0-16,-2 0-9 0,-1 0 0 0,-2 0 7 16,-3 1 1-16,-1 2-8 0,3-3 0 0,-1 3 5 15,-1-3 1-15,0 2-6 0,-1 1 0 0,1 0 5 16,0 2 1-16,0-2-6 0,-2 2 0 0,0 0 4 15,0 6 2-15,1-2-6 0,-1 4 0 0,-2 3 3 16,1 0 2-16,1 0-5 0,0 4 0 0,0 1 3 0,1 1 1 16,0 2-4-16,0 3 0 0,-1-2 2 0,-2-1 0 15,1 1-2-15,0-1 0 0,-2 1 1 0,0-1 0 16,0-4-1-16,0 3 0 0,0 0 2 0,-2-2-1 16,2 3-1-16,0-1 0 0,-2 4 0 0,-1 2 1 0,0-1-1 15,0 1 0-15,0-1 0 0,-2-1 1 0,0-2-1 16,0-1 0-16,1-2 0 0,-1 1 1 0,0-3-1 15,0 1 0-15,0-1 0 0,1 1 1 0,0-1-1 16,1 3 0-16,-2 4 0 0,1-2 0 0,-3 3 0 16,1 4 0-16,1-7 0 0,0 4 0 0,-1-1 0 15,0 1 0-15,-2-5 0 0,-2 1 0 0,-1-1 0 16,-2-2 0-16,13-22-2236 0</inkml:trace>
  <inkml:trace contextRef="#ctx0" brushRef="#br0" timeOffset="123821.057">22740 3423 1431 0,'0'0'0'15,"0"0"0"-15,0-3 0 0,0 3 96 0,0-8 0 16,0 8-96-16,0-8 0 0,0 8 111 0,0-2 1 16,0 2-112-16,0 0 0 0,0 0 67 0,0 0 0 15,0 0-67-15,3 10 0 0,-3-10 30 0,10 28 2 16,-1-4-32-16,2-3 0 0,-4-4 18 0,-1-1 0 0,2-3-18 15,-5-2 0-15,2-6 11 0,-3-2 1 0,1-3-12 16,-3 1 0-16,0 2 7 0,0-3 1 0,0 0-8 16,0 0 0-16,0 0 6 0,0 0-1 0,0 0-5 15,0 0 0-15,0 0-1596 0</inkml:trace>
  <inkml:trace contextRef="#ctx0" brushRef="#br0" timeOffset="124052.921">23004 3309 1545 0,'0'0'0'0,"0"0"0"16,0 0 0-16,0 0-2 0,0 2 0 0,-1 1 2 0,-1-3 0 16,1 3 0-16,-3 2 0 0,0 3 0 0,-3 4 0 15,-2 1 17-15,-4 8 1 0,-1 2-18 0,1 6 0 16,0-1 10-16,0 1 2 0,1-1-12 0,0 2 0 16,3-1 10-16,1-1 0 0,2-1-10 0,-1-5 0 0,1-1 54 15,-1-2 1-15,4-3-55 0,-3-3 0 0,3-1 70 16,1 1 1-16,0 0-71 0,2-2 0 15,0-11-1402-15</inkml:trace>
  <inkml:trace contextRef="#ctx0" brushRef="#br0" timeOffset="124365.9">23017 3648 1733 0,'0'0'0'15,"3"0"0"-15,2-3 0 0,3-2 28 0,3-3 2 16,4 3-30-16,-1-3 0 0,2 5 57 0,0-2 0 15,1 2-57-15,1 2 0 0,4 1 62 0,-1 0 1 0,1 0-63 16,-1 4 0-16,-2-2 31 0,-1 1 2 0,-6 2-33 16,1 1 0-16,-2-1 19 0,-3-2 1 0,-3 4-20 15,0-1 0-15,-2 2 31 0,-1 1 1 0,-2 2-32 16,-2 2 0-16,-1 0 39 0,-7-1 0 0,1 4-39 16,-1-3 0-16,-1 3 36 0,0 0 1 0,0-2-37 15,-1 0 0-15,1-1 30 0,2-1 2 0,1-1-32 16,1-4 0-16,4-1 23 0,2-4 1 0,1 1-24 15,0-3 0-15,0 3 16 0,0-3 1 0,1 2-17 0,2-2 0 16,4-2 15-16,2-1 1 0,6-2-16 16,4-3 0-16,3-3 22 0,4-2 2 0,1 1-24 0,3-4 0 15,-1 3 27-15,3 1 1 0,4-1-28 0,4 2 0 16,5 1 34-16,4-1 0 0,9 0-34 0,0 5 0 16,-58 6-2017-16</inkml:trace>
  <inkml:trace contextRef="#ctx0" brushRef="#br0" timeOffset="124959.961">32469 2946 1934 0,'0'0'0'16,"0"0"0"-16,-3 16 0 0,-1 0 71 0,0 5 0 15,-1 4-71-15,-1 4 0 0,-2 4 117 0,-2 3 2 16,2 1-119-16,2-1 0 0,-2-6 81 0,0 2 0 0,1-4-81 15,3 1 0-15,-1-5 31 0,2-4 2 0,3-2-33 16,0 1 0-16,0-7 18 0,1 1 1 0,4-2-19 16,-2-6 0-16,0-1 12 0,2-4 2 0,3-3-14 15,3 2 0-15,4-2 9 0,1-2 0 0,-1 0-9 16,3-3 0-16,-18 8-1965 0</inkml:trace>
  <inkml:trace contextRef="#ctx0" brushRef="#br0" timeOffset="125156.416">32784 3155 1962 0,'-1'4'0'0,"-1"-1"15"0,1 2 1 0,-15 20-16 16,-2 3 0-16,-3-1 0 0,1-6 0 0,1-1 0 0,1 1 0 16,-1 0 5-16,0-1 2 0,1 1-7 0,4-1 0 15,3 1 4-15,3 0 1 0,0-1-5 0,0 4 0 0,1 0 4 16,3 1 2-16,1-4-6 0,1-6 0 0,0 1 1 15,1-6 1-15,1 1-2 0,1-6 0 0,-1-5-1521 16</inkml:trace>
  <inkml:trace contextRef="#ctx0" brushRef="#br0" timeOffset="125490.228">32733 3591 1440 0,'4'-3'0'0,"-1"0"14"0,0 1 0 16,19-22-14-16,-3 7 0 0,-7 4 36 0,-4 5 0 15,1-3-36-15,1 2 0 0,-2 1 36 0,1 0 1 0,1 3-37 16,-2 2 0-16,0 6 25 0,0 2 1 0,0 3-26 16,0 4 0-16,0 4 19 0,-2 2 0 0,-1 1-19 15,-2-2 0-15,-3 4 37 0,-2-4 1 0,-1 2-38 16,0-6 0-16,-2-1 52 0,-1 1-1 0,1-2-51 16,0 2 0-16,2-2 54 0,3-5 1 0,0 1-55 15,0 0 0-15,0-2 45 0,0 3 0 0,3 0-45 16,5 0 0-16,5 0 38 0,1 1 0 0,4 2-38 15,3-3 0-15,2 2 33 0,5-5 0 0,2 1-33 16,0-1 0-16,2-1 25 0,3 4 0 0,-3-4-25 16,-3 0 0-16,-5-4 42 0,-2-3 1 0,-3 3-43 15,-3 3 0-15,-5 2 52 0,-3 3-1 0,-3 0-51 0,0 0 0 16,-5-8-1845-16</inkml:trace>
  <inkml:trace contextRef="#ctx0" brushRef="#br0" timeOffset="126342.752">23266 6664 1017 0,'0'0'0'0,"0"0"0"0,-18-9 0 0,1 1 47 16,-7-2 2-16,2 2-49 0,2-3 0 0,20 11-835 16</inkml:trace>
  <inkml:trace contextRef="#ctx0" brushRef="#br0" timeOffset="126823.435">22053 6010 2035 0,'0'0'0'15,"1"3"0"-15,3-3 0 0,-1 0 0 0,0 0 1 16,5 3-1-16,6 2 0 0,7-2 5 0,1 4-1 15,1-1-4-15,-1-1 0 0,-1-2 33 0,-1 2-1 16,0-2-32-16,-1 2 0 0,-2-5 17 0,1 1 1 16,-1-1-18-16,-1-1 0 0,2-4 14 0,1-1-1 15,-3 1-13-15,1 0 0 0,-17 5-1629 0</inkml:trace>
  <inkml:trace contextRef="#ctx0" brushRef="#br0" timeOffset="127063.024">22533 5781 1922 0,'0'3'0'16,"1"1"45"-16,1 1 1 0,6 28-46 15,0 7 0-15,0-2 74 0,-4-2 1 0,4-4-75 0,4-2 0 16,2-3 31-16,2-3 2 0,0-2-33 0,-2-1 0 15,-3-2 31-15,-1-7 2 0,-2 1-33 0,0-4 0 16,-3-1 4-16,-2-4 2 0,-2-1-6 0,3-3 0 16,-1 0-2-16,0 0 0 0,0 0 2 0,0-3 0 0,-3 3-1723 15</inkml:trace>
  <inkml:trace contextRef="#ctx0" brushRef="#br0" timeOffset="127372.841">22761 5887 1683 0,'0'0'0'16,"1"-4"0"-16,4 3 0 0,3-2 0 0,0-2 0 16,0 5 0-16,1-3 0 0,3 3-10 0,-1 3 1 15,3 2 9-15,4 4 0 0,2 5 12 0,4 7 0 0,-1-4-12 16,-4 2 0-16,-3 2 14 0,-2-4-1 0,-1 2-13 16,-2-6 0-16,-3 0 14 0,-2-1-1 0,-4 0-13 15,-1 0 0-15,-1-4 36 0,-3-2 0 0,2 1-36 16,-3-4 0-16,0 3 47 0,-4 1 1 0,-2-3-48 15,-1-2 0-15,-2 0 49 0,-1-1-1 0,-1-1-48 16,1-1 0-16,0-3 45 0,-1-4 0 0,3 4-45 16,2-3 0-16,4 1 37 0,1 0 1 0,-1-2-38 15,-1-2 0-15,-4-2 36 0,2-4 1 0,1 0-37 16,3-1 0-16,-2-2 36 0,1-2 0 0,0 0-36 16,1 4 0-16,2 1 23 0,3-3 2 0,1 5-25 0,2 1 0 15,-3 13-1774-15</inkml:trace>
  <inkml:trace contextRef="#ctx0" brushRef="#br0" timeOffset="127724.765">23175 5910 1431 0,'0'0'0'0,"5"5"0"0,3 3 0 0,4 5 5 0,3 3 1 16,1-1-6-16,1 3 0 0,2 2 5 0,1-1 2 15,-1 2-7-15,-2 0 0 0,1-4 7 0,-1-1-1 16,1 0-6-16,-1 1 0 0,2-1 19 0,1-3 0 16,-4 2-19-16,-4 3 0 0,-4 2 16 0,-3 1 0 15,-3 0-16-15,-1-2 0 0,-1 1 13 0,-3-2 1 16,-2-3-14-16,-3 1 0 0,-4-6 35 0,-3 1-1 0,-1-6-34 16,-1 1 0-16,1-1 41 0,-5-5-1 0,2 0-40 15,-2 0 0-15,0 0 44 0,-1-5 0 0,1 2-44 16,4-5 0-16,4 0 45 0,2-2 1 0,1-1-46 15,2-1 0-15,4-1 49 0,-4-3 0 0,3-1-49 16,2 2 0-16,1 1 48 0,2 3-1 0,2-2-47 16,1 1 0-16,0 4 36 0,2 0 1 0,3-5-37 15,1 1 0-15,4-3 23 0,2-2 2 0,0 4-25 16,0 1 0-16,-15 12-1657 0</inkml:trace>
  <inkml:trace contextRef="#ctx0" brushRef="#br0" timeOffset="128235.85">23602 6062 1419 0,'0'0'0'0,"2"0"0"0,-1 0 0 0,1 0 16 16,-1 0-1-16,1 0-15 0,0 0 0 0,-1 0 36 16,4 0 0-16,-2 0-36 0,4 4 0 0,1 0 36 15,1 4 1-15,2 2-37 0,0 1 0 0,1-3 18 16,0 0 0-16,0 0-18 0,-3 1 0 0,-3 2 11 0,-1-3 2 15,-2 2-13-15,1-1 0 0,-3-3 8 0,1 2 1 16,-2 0-9-16,-2 0 0 0,-1 2 7 0,0-2 1 16,-2-1-8-16,-3 1 0 0,-1 0 7 0,-1 0 0 15,-1-3-7-15,-2-3 0 0,0-4 5 0,-1-1 1 16,0-2-6-16,-1 0 0 0,3-3 4 0,0 2 1 0,3 0-5 16,1-5 0-16,1-5 2 0,1 0 2 0,1 3-4 15,2-1 0-15,3 3 2 0,0-2 0 0,0 1-2 16,0-3 0-16,0 1 1 0,0-5 1 0,2 3-2 15,1 2 0-15,2 0 3 0,1 0-1 0,2 1-2 16,2 5 0-16,-6 0 3 0,1 3 2 0,3 2-5 16,3 0 0-16,4 0 3 0,1 1 2 0,1-1-5 15,2 1 0-15,4 2 3 0,0 2 1 0,3 3-4 16,-1 1 0-16,1 4 2 0,-1 1 0 0,-1 1-2 16,0 4 0-16,-1-3 0 0,-3 3 1 0,-4-4-1 15,2 4 0-15,-5 0 0 0,-2 1 1 0,-2-1-1 0,-1 0 0 16,-1 2 0-16,-3-3 1 0,0 1-1 15,-4-3 0-15,-2-5 0 0,-1 0 1 0,-2 0-1 0,-3 1 0 16,-3-4 0-16,-2 0 0 0,-1-4 0 0,-2-1 0 16,-2-3 1-16,-1-2 2 0,0-1-3 0,0 0 0 0,0-1 4 15,0-1 1-15,4-4-5 0,6-1 0 0,6 0 5 16,3 1 2-16,4-4-7 0,6 0 0 0,4-1 16 16,5 1 1-16,7-3-17 0,4 1 0 0,-30 18-1372 15</inkml:trace>
  <inkml:trace contextRef="#ctx0" brushRef="#br0" timeOffset="128864.604">31782 5437 1718 0,'-3'-3'0'0,"3"3"57"0,-7-5 1 0,-17-11-58 15,7 4 0-15,6 7 34 0,4 2-1 0,3 3-33 16,0 3 0-16,3-3 32 0,-1 5 0 0,-1 2-32 16,1 6 0-16,1 11 20 0,-1 1-1 0,2 1-19 15,2 5 0-15,1-1 13 0,2 2 2 0,1 0-15 16,1-2 0-16,-1-3 23 0,0-2 2 0,2-4-25 16,0-6 0-16,-1-2 36 0,-3-2 1 0,1-1-37 15,0-2 0-15,-5-8-1615 0</inkml:trace>
  <inkml:trace contextRef="#ctx0" brushRef="#br0" timeOffset="129201.415">31991 5465 1868 0,'0'0'0'0,"0"0"65"15,0 0 1-15,4 2-66 0,4 4 0 0,2-1 28 0,1 3 1 16,3 2-29-16,2 1 0 0,2 4 31 0,1 3-1 16,0-1-30-16,-1 2 0 0,-2-3 10 0,0 5 0 15,-4-5-10-15,0 1 0 0,-3-4 7 0,-1-1 1 16,-2 1-8-16,-1 1 0 0,-3-1 5 0,-2-4 1 16,-2 2-6-16,1-3 0 0,-1-3 15 0,-1 0 0 15,-4 1-15-15,-2-1 0 0,-2-2 22 0,-2 2 0 16,-3-5-22-16,0-3 0 0,-1 0 28 0,-3-2 0 0,0-3-28 15,1-2 0-15,-1-2 27 0,0-3 0 0,1 1-27 16,1-2 0-16,4-3 19 0,-1 2 0 0,3-4-19 16,1 1 0-16,4-1 14 0,2-3 0 0,2 2-14 15,2 3 0-15,1 19-1811 0</inkml:trace>
  <inkml:trace contextRef="#ctx0" brushRef="#br0" timeOffset="129600.803">32306 5453 1718 0,'0'0'0'0,"0"0"75"16,0 0 0-16,10 8-75 0,-1-2 0 0,-1 0 34 15,2-1 0-15,1 0-34 0,3 3 0 0,4-3 33 16,-1 1-1-16,-1 0-32 0,-3 2 0 0,-3 3 7 16,-2-3 0-16,0 2-7 0,-2 1 0 0,-1 1 3 0,0-1 2 15,-2 2-5-15,0 0 0 0,-1-1 2 0,-2 6 1 16,-2 1-3-16,0-3 0 0,1-4 4 0,-1 4 0 16,1-3-4-16,-3 0 0 0,1-2 10 0,-2-5 2 15,-1 2-12-15,-2 3 0 0,-1-3 15 0,-3-3 1 16,0-2-16-16,-3-3 0 0,-1 0 18 0,0 0 0 15,0-3-18-15,-1-2 0 0,-1-3 16 0,1 0 0 0,1-3-16 16,2 1 0-16,-1-1 13 0,1-1-1 0,1-1-12 16,2-3 0-16,1 2 9 0,1-2 1 0,1 0-10 15,3-3 0-15,5 2 16 0,2-1 1 0,3-1-17 16,1 2 0-16,2-4 21 0,1 6 2 0,3-1-23 16,0 5 0-16,-12 11-1710 0</inkml:trace>
  <inkml:trace contextRef="#ctx0" brushRef="#br0" timeOffset="130006.711">32555 5445 979 0,'0'0'0'0,"1"-3"0"0,3 3 0 0,-1-3 9 16,-2 1 1-16,1 2-10 0,1 0 0 0,0 0 18 16,1 0 0-16,2 0-18 0,5 2 0 0,5 1 9 0,3 0 0 15,0 5-9-15,-1 0 0 0,-1 4 12 0,1 1 2 16,-1 3-14-16,1-2 0 0,0 5 3 0,-1-3 1 16,-1 1-4-16,0 2 0 0,0 2 2 0,0 0 0 15,-2-1-2-15,-3 1 0 0,-1-4 1 0,-2 2 2 16,-2-1-3-16,-1-3 0 0,-5 1 4 0,-2-3 2 15,-1 0-6-15,0-4 0 0,-2-3 9 0,-1 2 0 0,-4-3-9 16,-2-5 0-16,-8 0 11 0,-3 0 1 0,-1 0-12 16,1-5 0-16,3-3 15 0,-1-3-1 0,2 2-14 15,1-2 0-15,4-2 18 0,1-3 0 0,2 4-18 16,1-4 0-16,6 0 18 0,2-2 1 0,2 1-19 16,0-4 0-16,0 2 18 0,2 2 1 0,2-2-19 15,3 3 0-15,-7 16-963 0</inkml:trace>
  <inkml:trace contextRef="#ctx0" brushRef="#br0" timeOffset="130321.888">33100 5511 1190 0,'2'4'0'0,"-1"-4"39"16,1 1 1-16,17 18-40 0,-5-3 0 0,-4-8 42 15,-4-2 2-15,-1 2-44 0,0 3 0 0,1 5 23 16,2 0-1-16,0 1-22 0,-2-4 0 0,-1 3 13 16,0 0 1-16,1-4-14 0,-1 1 0 0,-2-5 10 15,-1 0 0-15,-2 0-10 0,-2 1 0 0,-1 2 15 0,-2-3-1 16,-1 0-14-16,-2 2 0 0,-2-6 23 0,-1 3-1 16,-1-6-22-16,-1 2 0 0,0 1 27 0,-1 0 1 15,3-4-28-15,3-3 0 0,3-2 28 0,2 1 1 0,-1-4-29 16,0-3 0-16,-3-2 32 0,1 0 0 0,0-6-32 15,-2 2 0-15,0-8 33 0,0-2 1 0,3 1-34 16,2 1 0-16,1 1 33 0,0-1 2 0,1 4-35 16,2 6 0-16,3 2 31 0,0 2 2 0,6 6-33 15,3 5 0-15,-13 0-1423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08:53.9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16527 14254 1419 0,'0'0'0'0,"0"0"58"0,-3 0 1 0,-18 10-59 0,-3-1 0 15,5 2 110-15,3 0 1 0,0 2-111 0,3 1 0 16,-4 2 69-16,1 2 2 0,3-1-71 0,-4 0 0 16,2 1 32-16,2-1 0 0,-1 1-32 0,0-1 0 15,-1 0 19-15,3 1 0 0,-7-2-19 0,-1-2 0 16,0 2 15-16,-1-4 1 0,-6 3-16 0,0-3 0 0,-7-1 12 15,-4 1 0-15,-2-1-12 0,-1 0 0 0,-4 0 9 16,1-3 1-16,-6 1-10 0,1 1 0 0,-4-1 15 16,-1 1-1-16,-3-1-14 0,-1 2 0 0,-1 0 12 15,-1 0 0-15,-3 2-12 0,1 1 0 0,-1 2 9 16,0 2 1-16,-7-1-10 0,2-1 0 0,-2-2 12 0,-2 0 2 16,-3 1-14-16,-3-1 0 0,-7 0 16 0,1 0-1 15,-4-1-15-15,-3-2 0 0,-3-1 17 0,0-1 1 16,-3 2-18-16,-5 0 0 0,-6-1 23 0,-4-1-1 15,2-1-22-15,-6 3 0 0,3 0 25 0,-4 0-1 16,1 1-24-16,-2-1 0 0,-5 0 23 0,2-2 0 16,-5-1-23-16,2 2 0 0,-2-1 22 0,-3-1 0 0,-2-2-22 15,-3 1 0-15,-3-3 18 0,-1-2 0 0,-4 0-18 16,-3 1 0-16,-2-2 18 0,-1-1 0 0,-7-1-18 16,2-2 0-16,2-2 19 0,1 0 1 0,-5 0-20 15,-4 1 0-15,-4-1 17 0,2-1 1 0,-6-2-18 16,4 0 0-16,4-2 17 0,-4 1 1 0,4 2-18 15,4-1 0-15,1 2 19 0,2 1 0 0,3-3-19 16,2-3 0-16,0 0 24 0,-2 0 0 0,2 2-24 16,0-2 0-16,5 0 26 0,4-1 0 0,1-2-26 15,8 0 0-15,3-2 27 0,3-1 0 0,2-2-27 16,8 0 0-16,1 1 21 0,2-1 2 0,3-3-23 0,7 2 0 16,3-4 22-16,4 0 0 0,2 2-22 0,7 3 0 15,4 0 24-15,5 3 0 0,8 0-24 0,4 0 0 16,5-1 24-16,4 0 1 0,5-1-25 0,2 4 0 0,7 4 18 15,1 2 1-15,8 1-19 0,7-1 0 0,24 8-2262 16</inkml:trace>
  <inkml:trace contextRef="#ctx0" brushRef="#br0" timeOffset="38685.792">17649 14508 1608 0,'0'0'0'0,"0"0"0"0,0 0 0 0,0 0 47 16,0 0 1-16,0 0-48 0,0 0 0 0,0 0 88 16,0 0 0-16,0 0-88 0,0 0 0 0,0 0 56 15,2 3 0-15,-2-3-56 0,23 17 0 0,-2-1 31 0,0 3 0 16,3 0-31-16,0 0 0 0,-2 0 18 0,-1 0 0 15,1 0-18-15,4 3 0 0,2 2 10 0,-2 1 1 16,2 2-11-16,-2 0 0 0,3 2 8 0,-2 1 0 16,5-2-8-16,1-1 0 0,4 0 7 0,1 0 1 15,0 0-8-15,1-7 0 0,0 4 5 0,1 1 2 16,5-1-7-16,1 0 0 0,0 0 9 0,4 1 0 0,1 0-9 16,0-1 0-16,-2-2 12 0,5 0 2 0,1 1-14 15,-1-3 0-15,5-2 12 0,-2-1 2 0,4-1-14 16,-2-3 0-16,-2-2 12 0,-1 0 1 0,3 1-13 15,1-1 0-15,2-1 10 0,2-1 1 0,3 3-11 16,-3-1 0-16,3 1 9 0,3 3 1 0,-1-3-10 16,-1 1 0-16,4 1 9 0,-4 0 0 0,4 2-9 15,1 0 0-15,2 3 9 0,-5 2 0 0,2-2-9 16,0-2 0-16,1-3 9 0,2 1 0 0,-2 0-9 16,-1 0 0-16,-2-1 6 0,2-1 2 0,-5 1-8 15,5-2 0-15,1 0 6 0,0-3 0 0,1 1-6 16,2-1 0-16,1-1 5 0,2 0 1 0,1 0-6 0,0 1 0 15,-1-1 5-15,3 0 1 0,-6 2-6 0,1-2 0 16,-2-1 4-16,-2 1 1 0,0-1-5 0,2-3 0 0,-2 0 3 16,1-1 2-16,1 0-5 0,3-1 0 0,0-2 5 15,0-2 1-15,2 0-6 0,3 2 0 0,-1 2 5 16,0 0 2-16,-1-4-7 0,0 0 0 0,-1 2 6 16,1-1-1-16,1-1-5 0,0 1 0 0,3-1 9 15,1 0 0-15,0-1-9 0,0 2 0 0,2-2 12 16,1-1-1-16,2 1-11 0,0 2 0 0,0-3 11 0,-4 1 0 15,4 2-11-15,2-1 0 0,-1 1 11 0,-1 1 1 16,3-2-12-16,0 0 0 0,0-1 10 0,2-2 1 16,-1 4-11-16,1-1 0 0,0 1 8 0,-4-1 1 15,4 1-9-15,-1 1 0 0,1 1 7 0,0 1-1 16,2-2-6-16,3 0 0 0,-1-2 6 0,-1 1 0 0,1-1-6 16,1 0 0-16,-4-1 4 0,2-2 0 0,0-1-4 15,1 1 0-15,0 1 4 0,1-1 0 0,-1 0-4 16,1 2 0-16,-1 0 4 0,1 1-1 0,1-1-3 15,1-2 0-15,2 1 2 0,2-1 2 0,-2-2-4 16,1 0 0-16,-3-1 3 0,1 0 0 0,-1 0-3 16,-1 0 0-16,0 0 3 0,2 2 0 0,-2-4-3 15,0-1 0-15,0-2 2 0,-2 1 2 0,2-3-4 16,-1 0 0-16,1-3 2 0,-2 1 0 0,-1-1-2 16,0 1 0-16,-2 0 2 0,-1-1 2 0,-4 1-4 15,2-1 0-15,-1 1 2 0,-1 1 1 0,-1-1-3 0,0-1 0 16,-4 2 3-16,0-1-1 0,-1-2-2 15,0 2 0-15,-2 1 2 0,1-2 1 0,-4-4-3 0,-6-2 0 16,-2-1 4-16,-3-2 0 0,-1-1-4 0,-4 2 0 16,1 4 4-16,-3 0-1 0,-2 0-3 0,-4 0 0 0,-4-1 3 15,-5 1 1-15,-1 2-4 0,0 2 0 0,-1 2 2 16,-1 2 1-16,-1 2-3 0,1 0 0 0,-45 12-2017 16</inkml:trace>
  <inkml:trace contextRef="#ctx0" brushRef="#br0" timeOffset="47417.515">16404 14496 1909 0,'0'0'0'0,"0"0"0"16,-11 2 0-16,11-2 64 0,-24 0 0 0,11 0-64 16,-4 0 0-16,1 0 119 0,-3 0 0 0,1 2-119 15,1-1 0-15,-4 1 77 0,-1-1-1 0,-1 3-76 16,1 0 0-16,-2 4 30 0,-1 3 1 0,-1-1-31 15,1-2 0-15,-6 1 17 0,-1 2 1 0,-1-1-18 16,-2-2 0-16,0 0 13 0,-3 1-1 0,-2 1-12 16,-3-1 0-16,-4 1 9 0,-4-2 0 0,0 1-9 15,-3 1 0-15,-5 1 7 0,-1 3 0 0,-1-1-7 16,-4-2 0-16,-2 0 5 0,0 0 1 0,-2 3-6 0,-6 0 0 16,1 4 4-16,-3 1 1 0,-4-2-5 0,-4-1 0 0,-2 0 3 15,-3 0 2-15,-5-1-5 0,-2 0 0 0,-2-1 2 16,-5 2 1-16,-1-2-3 0,-3-1 0 0,-6-1 4 15,0 1-1-15,-3-2-3 0,1-3 0 0,-2-2 3 16,0 4 1-16,-8-4-4 0,2-1 0 0,-2-2 3 16,0 0 2-16,-2 2-5 0,1 1 0 0,-5 1 3 15,1-1 0-15,-6 0-3 0,-2-1 0 0,-4-3 4 0,-2-1-1 16,1 2-3-16,2 1 0 0,-3-1 1 0,2 0 1 16,1 0-2-16,-8-1 0 0,2-1 1 0,-2 1 2 15,4-1-3-15,-4 1 0 0,3-2 1 0,0 0 0 16,-4-3-1-16,1-2 0 0,4-3 1 0,-7-1 0 15,1-1-1-15,2 1 0 0,2-1 2 0,-2 1 1 16,0-1-3-16,7-1 0 0,-4 0 5 0,1-2 1 0,1 2-6 16,3-3 0-16,3 0 13 0,2-2 1 0,6 2-14 15,5-1 0-15,1 1 19 0,3 0 0 0,1 0-19 16,2-1 0-16,4 1 20 0,-1 0 0 0,2 1-20 16,4 2 0-16,7 0 21 0,4 2-1 0,2-1-20 15,4 1 0-15,6-1 17 0,-1 1 1 0,8-1-18 16,4 2 0-16,6-1 16 0,3-1 1 0,5 4-17 15,3 0 0-15,4-1 15 0,4 1 1 0,2-2-16 16,6 0 0-16,6 0 11 0,7 2 0 0,3-4-11 16,9-1 0-16,9 0 9 0,6 0 0 0,3-5-9 0,8-4 0 15,-8 20-2222-15</inkml:trace>
  <inkml:trace contextRef="#ctx0" brushRef="#br0" timeOffset="48670.045">17504 14164 1670 0,'0'0'0'0,"0"0"0"0,3-17 0 0,0-1 41 16,2-1 0-16,-3-1-41 0,1 1 0 0,2 3 23 15,1 0-1-15,-1 3-22 0,0-1 0 0,-5 3 69 16,0 3-1-16,0 2-68 0,0-1 0 0,0 1 47 0,0 1 2 16,1 2-49-16,6 3 0 0,-3 3 28 0,4 2 1 15,-3 8-29-15,3 6 0 0,5 6 21 0,3 7 2 16,-2 1-23-16,2 0 0 0,2 2 21 0,1 0 0 15,3 0-21-15,4-1 0 0,2 1 17 0,2 2 1 16,2 1-18-16,2 0 0 0,1 1 17 0,2 2 1 0,1-3-18 16,2-3 0-16,-2-3 19 0,5-4 0 0,3-1-19 15,2 2 0-15,3-2 19 0,-2-2 0 0,4 0-19 16,1-1 0-16,4-2 19 0,-4 1 0 0,2-1-19 16,-1 0 0-16,1 0 24 0,-2 2 0 0,2-4-24 15,3-1 0-15,3-1 25 0,4-4 1 0,-3 0-26 16,0 2 0-16,-1 0 20 0,0 1 1 0,2-2-21 15,-4 0 0-15,4 1 21 0,1 0-1 0,1 0-20 16,1-2 0-16,-1-1 17 0,1 0 0 0,0 1-17 16,-4 0 0-16,0 0 23 0,-4 1 1 0,3-3-24 15,2-1 0-15,2 0 24 0,-1 0 2 0,0 1-26 16,2-1 0-16,2 0 26 0,1 0 1 0,0 1-27 16,-6 0 0-16,1 0 24 0,-1 1 0 0,3 0-24 0,0-1 0 15,4 1 19-15,3 0 1 0,1-1-20 0,1 1 0 16,1 1 17-16,1 0 0 0,-2 1-17 0,6 0 0 15,-3 0 16-15,-1-1 1 0,0 2-17 0,1-2 0 0,-1 0 12 16,-2 1 0-16,1-1-12 0,2 2 0 0,1-2 9 16,-2 0 1-16,2 0-10 0,0-1 0 0,-1-5 9 15,1 0 0-15,1-2-9 0,5 4 0 0,-1-1 8 16,2 2 1-16,1-3-9 0,-2 0 0 0,-1-2 8 0,1-2 1 16,3-1-9-16,0 3 0 0,-1 0 7 0,0 2 1 15,-1-1-8-15,2-1 0 0,1 0 5 0,-1-1 2 16,2-2-7-16,3 2 0 0,0 0 4 0,3 0 2 15,-3-1-6-15,2 1 0 0,1 0 3 0,2 1 2 16,1-1-5-16,-1-4 0 0,0 1 4 0,0 0 1 0,0-4-5 16,-1 0 0-16,0-1 3 0,2 0 2 0,2 0-5 15,0 0 0-15,2 0 3 0,1-1 1 0,0 1-4 16,0 0 0-16,4-2 2 0,4-1 1 0,-2 0-3 16,-2-1 0-16,-1-1 2 0,-1-1 2 0,1-1-4 15,1 1 0-15,1-2 2 0,1 0 0 0,-2-3-2 16,-4-2 0-16,0 0 2 0,-3-3 1 0,3-3-3 15,2 0 0-15,1-2 1 0,1 0 1 0,-4 0-2 16,0 2 0-16,0 2 2 0,-1 1 1 0,1-2-3 16,0 0 0-16,-3 1 2 0,2-1 0 0,1-1-2 15,0-2 0-15,1 1 2 0,-1-3 2 0,2 1-4 16,-1 0 0-16,-1-1 2 0,1 2 1 0,-3 1-3 0,-1 1 0 16,0-1 3-16,-3 4-1 0,-5-1-2 0,0-4 0 15,-3-1 2-15,-2-1 0 0,-3 1-2 0,-3 1 0 16,-1-1 3-16,-3 0-1 0,1-2-2 0,-4-2 0 15,-1 1 1-15,-1 1 1 0,-4 1-2 0,-3 1 0 0,-3 1 1 16,-2 1 1-16,0 0-2 0,-2 3 0 0,-1 2 0 16,0 3 2-16,0 0-2 0,-1 0 0 0,1-1 0 15,0 1 1-15,-2-5-1 0,-1-5 0 0,-56 25-2330 16</inkml:trace>
  <inkml:trace contextRef="#ctx0" brushRef="#br0" timeOffset="96812.529">6581 14113 1419 0,'0'0'0'0,"0"-1"0"0,0-1 0 16,0 1 153-16,-5-1 0 0,5 0-153 0,-3 1 0 15,3 1 133-15,-5 0-1 0,5 0-132 0,-3 0 0 16,2 0 90-16,-3 0 0 0,4 0-90 0,-4-5 0 0,4 2 32 15,-4 1 2-15,3 1-34 0,-2-2 0 0,3-1 24 16,0 1-1-16,-4 0-23 0,3 0 0 0,1-2 25 16,0-1 1-16,0 0-26 0,1 1 0 0,6-5 36 15,-1 1 1-15,1-1-37 0,2 2 0 0,2-1 51 16,2-1 1-16,0 4-52 0,0 1 0 0,-1 2 50 0,4 2 2 16,2 1-52-16,-1 3 0 0,4 1 53 0,0 6 1 15,-1 1-54-15,-2 0 0 0,-2 2 52 0,-3 1 2 16,-1 0-54-16,0 1 0 0,-3 0 57 0,-1 3 2 15,0-2-59-15,-3-4 0 0,3-1 45 0,-3 0 0 16,-2 1-45-16,-3-3 0 0,-3-1 37 0,-1 0 1 0,0 0-38 16,-6 0 0-16,-3 1 30 0,1-1 0 0,-8-3-30 15,3 0 0-15,-7-1 23 0,2 0 0 0,-4-4-23 16,5 0 0-16,1 0 18 0,-1-2 1 0,0-3-19 16,4-1 0-16,-2-2 17 0,4 0 1 0,3 0-18 15,-4 0 0-15,3-1 15 0,0-1 0 0,0 2-15 16,5 0 0-16,0 2 14 0,4 1-1 0,4 1-13 15,0-3 0-15,0-1 16 0,4 0 1 0,0 0-17 16,5 1 0-16,2-1 19 0,4-2 0 0,4 1-19 16,-2 1 0-16,1 1 19 0,6 1 0 0,-7 1-19 15,-1 1 0-15,-3 0 19 0,-3 3 0 0,-2 1-19 16,0 0 0-16,-5 0 15 0,-3 0 0 0,1 1-15 0,2 1 0 16,-3 0 11-16,2 1 0 0,1-2-11 0,-3 1 0 15,0-2-2656-15</inkml:trace>
  <inkml:trace contextRef="#ctx0" brushRef="#br0" timeOffset="98110.007">9525 14037 1507 0,'0'0'0'0,"0"0"0"0,-3-4 0 16,3 4 64-16,-5-11 1 0,5 11-65 0,-8-12 0 0,8 12 68 16,-11-11 2-16,11 11-70 0,-8-9 0 0,8 9 91 15,-2-5 1-15,2 5-92 0,-4-3 0 0,4 3 32 16,0-3 2-16,0 3-34 0,-4 0 0 0,4 0 22 16,0 0 1-16,0 0-23 0,-1 3 0 0,1-3 24 15,-3 3 2-15,3-3-26 0,-4 13 0 0,4-13 30 16,0 24 2-16,0-9-32 0,0 3 0 0,4 1 27 0,-1 1 1 15,3 1-28-15,1-2 0 0,-3-3 27 0,1-2 1 16,0 0-28-16,0 2 0 0,1 0 27 0,2-5 0 16,-3 0-27-16,0-1 0 0,-2-2 32 0,-2-2 1 15,3-1-33-15,-4-1 0 0,1 1 37 0,1-2 1 0,-1-1-38 16,-1-1 0-16,0-1 37 0,0 0 1 0,-1 0-38 16,-1 0 0-16,1-1 37 0,1-2 1 0,-5-4-38 15,2-4 0-15,-2-6 34 0,-3-5 0 0,-2 1-34 16,4 5 0-16,1 2 31 0,0 0 1 0,1 0-32 15,0-2 0-15,4 0 29 0,0 0 0 0,0 0-29 16,0 2 0-16,0 0 28 0,2-1 0 0,4 3-28 16,-4 1 0-16,1-2 22 0,-3 4 1 0,3 2-23 15,-3-2 0-15,2 2 20 0,1 4 1 0,-3 2-21 16,0-1 0-16,0 0 17 0,0 1 1 0,0-1-18 16,0 2 0-16,0 0 15 0,0 0 1 0,0 2-16 15,0-1 0-15,0 3 11 0,0 0 0 0,0 6-11 0,0 4 0 16,0 7 8-16,0-1 1 0,2 1-9 0,1-2 0 15,2 0 7-15,1 0-1 0,-1 0-6 0,-4 0 0 0,3 0 6 16,0 1 0-16,3-4-6 0,-1 0 0 0,0-2 4 16,4 1 0-16,-2-1-4 0,2 2 0 0,-2-1 6 15,0 3 1-15,-1-1-7 0,1 1 0 0,0-1 8 16,-1 1 0-16,1-3-8 0,-2 0 0 0,-1-4 10 16,0-2 0-16,-2-2-10 0,-2-4 0 0,3-2 12 15,-4 1 0-15,0-2-12 0,0-2 0 0,0-1 14 0,0 0 0 16,-5-11-14-16,-6-10 0 0,11 24-2403 0</inkml:trace>
  <inkml:trace contextRef="#ctx0" brushRef="#br0" timeOffset="99215.514">12220 14091 1721 0,'0'0'0'0,"0"0"0"0,0 0 0 15,0 0 0-15,0 0 1 0,0 0-1 0,0 0 0 16,0 0 0-16,0 0 0 0,0 0 0 0,0 0 0 16,0 0 37-16,0 0 0 0,0 0-37 0,0 0 0 0,0 0 21 15,0 0 2-15,0 0-23 0,3-1 0 0,-3 1 18 16,5-11 0-16,-5 11-18 0,8-18 0 0,-8 18 39 16,8-19 0-16,-8 19-39 0,13-20 0 0,-13 20 42 15,21-21-1-15,-21 21-41 0,19-19 0 0,-19 19 55 16,32-16 0-16,-16 11-55 0,-2 4 0 0,2 2 53 0,1 4 0 15,3 0-53-15,-6 1 0 0,0 1 46 0,1 0 0 16,0 1-46-16,-5 0 0 0,1-1 41 0,-6-4 2 16,0 0-43-16,0 3 0 0,-2 1 35 0,0 1 1 15,2 1-36-15,-4 2 0 0,2 2 31 0,1 1 2 16,0 2-33-16,-2 1 0 0,0 2 27 0,-1 2 0 16,-1-1-27-16,-1 1 0 0,-3-2 27 0,0-2-1 0,-4-1-26 15,-2 0 0-15,-1 1 24 0,-5-2 0 0,2 1-24 16,-2 3 0-16,-3-5 21 0,0 2 1 0,-2-2-22 15,0-3 0-15,0-3 18 0,1-2 0 0,-1-3-18 16,-1-1 0-16,2-2 18 0,3-2 0 0,1-1-18 16,0 0 0-16,2 0 15 0,-2 0 0 0,6-2-15 15,-3-1 0-15,5-5 14 0,1 1-1 0,-1 2-13 16,3 0 0-16,2 2 16 0,-1 1 1 0,3-1-17 16,1-1 0-16,0 1 19 0,0 0 0 0,5 1-19 15,3-3 0-15,0 2 21 0,-1-1 2 0,6 3-23 16,0-1 0-16,5 2 26 0,1 1 1 0,3 1-27 15,0-1 0-15,1 0 24 0,-1 1 1 0,-1 1-25 0,-1 1 0 16,1 3 22-16,0-1 1 0,0 2-23 0,-4-1 0 16,4-1 21-16,-5 2 1 0,1 2-22 0,-1-1 0 15,2 0 17-15,-6 2 1 0,4 2-18 0,-3-1 0 0,1 1 15 16,1 1 1-16,2 0-16 0,-1 0 0 0,2 0 13 16,-1 0 1-16,-1 0-14 0,0-5 0 0,-1 1 10 15,-3-1 0-15,1-1-10 0,-2-2 0 0,-1-1 8 16,-2-2 0-16,0-2-8 0,0-3 0 0,-8 5-2495 15</inkml:trace>
  <inkml:trace contextRef="#ctx0" brushRef="#br0" timeOffset="102270.715">14976 14136 1030 0,'0'0'0'0,"0"0"0"0,0-4 0 0,0 4 112 16,-3-6 1-16,3 6-113 0,-2-3 0 0,2 3 153 16,0-2 1-16,0 2-154 0,0 2 0 0,0-2 92 0,0 0 0 15,0 0-92-15,0 0 0 0,0 0 34 0,0 0 1 16,0 0-35-16,0 0 0 0,0 0 28 0,0-6 1 16,0 6-29-16,5-13 0 0,-5 13 41 0,5-24-1 0,-5 24-40 15,8-24 0-15,-8 24 48 0,13-28 2 16,-13 28-50-16,12-29 0 0,-12 29 53 0,18-30-1 15,-18 30-52-15,19-25 0 0,-19 25 51 0,10-11 0 0,-10 11-51 16,12-5 0-16,-12 5 49 0,11-5 0 0,-11 5-49 16,15-3 0-16,-15 3 49 0,19-1 2 0,-19 1-51 15,19 3 0-15,-19-3 44 0,24 8 1 0,-24-8-45 16,24 19 0-16,-24-19 33 0,21 28 2 0,-12-14-35 16,-1 2 0-16,0-1 26 0,-3-3 0 0,-2 1-26 15,-1 0 0-15,1-2 18 0,-3 0 0 0,1 0-18 16,-1 1 0-16,0 1 14 0,-1 1 1 0,1-1-15 15,-5 1 0-15,2 1 9 0,-7-1 0 0,2-2-9 16,0-2 0-16,0-4 6 0,4-3 1 0,-1 1-7 16,2-1 0-16,-2 0 7 0,0 0 0 0,2 0-7 0,-3 0 0 15,1 1 5-15,0-3 1 0,2 1-6 0,3-1 0 16,-2-1 4-16,2 0 1 0,-3 0-5 0,1 0 0 16,2 0 3-16,-3 0 2 0,2 0-5 0,1 0 0 0,0 0 3 15,0 0 0-15,0 0-3 0,0 0 0 0,0 0 3 16,1 0 0-16,4-1-3 0,3-4 0 0,3 0 3 15,2 1 1-15,1 0-4 0,1 3 0 0,-1-1 3 0,-1 1 2 16,-1-1-5-16,0 2 0 0,0 0 4 16,-2 2 1-16,1-1-5 0,2 2 0 0,-4 1 4 0,2 0 1 15,-4 3-5-15,-1-1 0 0,-3 2 5 0,2 1 2 16,-3 1-7-16,1 2 0 0,-1-2 6 0,1 3-1 16,-3 1-5-16,-2 2 0 0,-1 1 5 0,-2 2 0 15,-3-1-5-15,-5-4 0 0,1-2 4 0,-1-2-1 16,-1-2-3-16,-1 1 0 0,-1 1 1 0,0-1 0 0,2 1-1 15,-2-1 0-15,0 1 0 0,2-1 1 0,0-1-1 16,2-3 0-16,4-2 0 0,0-1 0 0,0-1 0 16,4 3 0-16,-1-3 0 0,-1 1 0 0,1-1 0 15,2 1 0-15,1-1 0 0,2 1 0 0,-3-2 0 16,1 0 0-16,1 0 0 0,-1 0 2 0,2 0-2 16,0 0 0-16,0 0 2 0,0 0 0 0,0 0-2 15,0 0 0-15,2 0 4 0,1 0 1 0,2 0-5 16,3 0 0-16,3 0 6 0,3 0-1 0,0 0-5 15,-1 0 0-15,0 0 7 0,-5 0 0 0,1-2-7 16,1-1 0-16,1 0 9 0,-3 3 0 0,0 0-9 0,0 0 0 16,2-1 7-16,-2-3 1 0,0 1-8 15,1 2 0-15,-1-3 8 0,0 1 0 0,0-1-8 0,0-3 0 16,2 1 8-16,-6 0 0 0,1-1-8 0,-2 1 0 16,0-2 6-16,-1 0 1 0,1 0-7 0,0 0 0 0,-1-1 6 15,1-1-1-15,-3-1-5 0,2-2 0 0,1-1 6 16,-3-2 0-16,0 4-6 0,0 2 0 0,0 2 4 15,0 0 2-15,0 2-6 0,0 1 0 0,0 1 4 16,0-1 1-16,0 0-5 0,0 0 0 0,0 1 3 16,0-1 0-16,0 0-3 0,-3 3 0 0,1-4 4 15,2 1 0-15,-3 1-4 0,1-1 0 0,1 0 4 0,-1 2-1 16,-1-3-3-16,1 1 0 0,-1-1 3 0,0-1 1 16,1 3-4-16,-1-1 0 0,3 2 2 0,0-1 1 15,-1 3-3-15,-1-1 0 0,1 1 3 0,1-1-1 16,-5-1-2-16,2 0 0 0,-1 0 2 0,3-1 0 0,-6 1-2 15,1 0 0-15,1 0 2 0,2 1 0 0,-5 1-2 16,3-1 0-16,-3 1 1 0,4-1 1 0,-4 0-2 16,3 2 0-16,0-3 1 0,2 3 1 0,-2 0-2 15,5 0 0-15,-2 0 0 0,1 0 2 0,1 0-2 16,-5 0 0-16,5 0 0 0,-3 3 1 0,0-3-1 16,1 2 0-16,-3 0 0 0,-3-1 0 0,0 2 0 15,0 1 0-15,-1-3 0 0,1 1 0 0,0 1 0 16,-2-2 0-16,2 1 0 0,2 0 0 0,6-2 0 15,-2 0 0-15,2 0-1 0,-3 0 1 0,2 0 0 16,-1 0 0-16,0 0-2 0,2 0 2 0,0 0 0 16,0 0 0-16,0 0-1 0,0 0 1 0,0 0 0 0,0 0 0 15,0 0-1-15,0 0 1 0,0 0 0 0,0 0 0 16,0 0-1-16,0 0 1 0,0 0 0 0,0 0 0 16,0 0 0-16,0 0 0 0,0 0 0 0,0 0 0 15,0 0 0-15,0 0 0 0,2-2 0 0,0 0 0 0,2-1 0 16,-2 0 0-16,1-2 0 0,0 1 0 0,2 0 0 15,-3-2 0-15,1 0 0 0,0-1 0 0,2 0 0 16,-3-1 0-16,1 0 0 0,0 1 0 0,0-2 0 16,-1 1 1-16,1 2-1 0,-3 1 0 0,1-3 0 15,3 2 1-15,-4-1-1 0,0 1 0 0,0 0 0 16,0-1 1-16,0-2-1 0,-4-4 0 0,3 0 2 0,-6 2-1 16,-5-14-1-16,-1 6 0 0,3 5 1 0,-6 3 0 15,12 8-1-15,-1-1 0 0,0 1 1 0,2 2 0 16,0-1-1-16,0 2 0 0,1 0 1 0,-3 0 0 15,0 0-1-15,2 0 0 0,-5 0 2 0,3 0-1 0,-3 0-1 16,-1 0 0-16,3 2 0 0,-1-1 1 0,-14 6-1 16,6-1 0-16,2 2 0 0,0 0 1 0,7-5-1 15,-1 0 0-15,4 0 0 0,-2 2 0 0,-3 0 0 16,4-1 0-16,-4 1 0 0,0 0 0 0,0 0 0 16,3-4 0-16,0 2 0 0,0 1 0 0,2-1 0 15,0 0 0-15,1 0 0 0,1 0 0 0,-1 0 0 16,2 1 0-16,-3-1-1 0,1 0 1 0,2-1 0 15,0-1 0-15,0 1-1 0,0-1 1 0,0 1 0 16,0-1 0-16,0 1-1 0,0 0 1 0,2 1 0 16,1-3 0-16,-3 1-2 0,0 1 2 0,2 1 0 15,-1 0 0-15,1-1 0 0,1-1 0 0,-3 1 0 0,0 0 0 16,0-1 0-16,0 1 0 0,0-2 0 0,0 0 0 16,0 0 0-16,0 0 0 0,0 0 0 0,0 0 0 15,0 0 0-15,0 0 0 0,0 0 0 0,0 0 0 16,0 0 0-16,0 0 0 0,0 0 0 0,0 0 0 15,0 0 0-15,0 0 0 0,2-2 0 0,1-1 0 0,0 0 0 16,2 0 0-16,-4 0 0 0,3-1 0 0,-1 3 0 16,2-4 2-16,-4 0-2 0,2 1 0 0,2-1 0 0,2 0 1 15,-7 3-1-15,1 1 0 0,2-1 0 16,-3 2 1-16,4-3-1 0,0 2 0 0,-2-1 0 0,1 0 1 16,2-2-1-16,0-1 0 0,1 2 1 0,0-4 0 15,1 4-1-15,-1 0 0 0,1 0 1 0,0 0 0 16,-2 1-1-16,3 1 0 0,-1-1 2 0,1 0-1 15,-2 2-1-15,-1 0 0 0,-2 0 0 0,2 0 1 16,3 0-1-16,0 2 0 0,1 0 0 0,-1-1 1 0,0 2-1 16,2 0 0-16,-2 1 0 0,0-1 0 0,-4-2 0 15,-2 1 0-15,1 0 0 0,0 1 0 0,1-3 0 16,0 1 0-16,-2 1 0 0,1-1 0 0,0 3 0 16,2-1 0-16,-5 0 0 0,2 0 0 0,1 0 0 15,-1 0 0-15,-1 1-1 0,1-1 1 0,1 3 0 16,0 0 0-16,2 1-1 0,-4-1 1 0,3-1 0 15,-4 0 0-15,0-1-1 0,0 1 1 0,0 3 0 16,0 0 0-16,0 0-2 0,-4 0 2 0,3 0 0 16,-4 0 0-16,2 0-1 0,0-1 1 0,1-3 0 15,1-1 0-15,-1 0-1 0,2 0 0 0,-3 0 1 16,1 0 0-16,-3 1-1 0,2-1 0 0,0 0 1 0,1 0 0 16,-2 0-1-16,0 0 0 0,4-1 1 0,-4 0 0 15,2-1-2-15,0 1 2 0,2-1 0 0,-3 1 0 16,2 0-1-16,1-1 1 0,-4 1 0 0,3-1 0 0,-1 1-1 15,1-1 1-15,1-1 0 0,-3 0 0 0,3 0-1 16,0 0 1-16,0 0 0 0,0 0 0 0,0 0 0 16,0 0 0-16,0 0 0 0,0 0 0 0,0 0 0 15,0 0 0-15,0 0 0 0,0 0 0 0,3 0 0 16,-3 0 0-16,1 0 0 0,2 0 0 0,1 0 0 0,0 0 0 16,1-1 0-16,2-1 0 0,2 1 0 0,-1-1 0 15,0 1 0-15,2-1 0 0,-1 2 0 0,2 0 0 16,-1 0 0-16,1 0 0 0,-3 0 0 0,0 0 0 15,-3 0 0-15,0 0 0 0,-1 0 0 0,1 2 0 16,2-1 0-16,-3 1 0 0,-2-1 0 0,1 1 0 0,0-1 0 16,0 1 0-16,2 0 0 0,-3-1 0 0,4 4 0 15,1 0 0-15,-3-1 0 0,3 3 0 0,-4-1 0 16,2 0 0-16,0 1 0 0,-4-1 0 0,2 2 0 16,0 0 0-16,-1 0-1 0,1 1 1 0,-3 1 0 15,0 1 0-15,0 0-1 0,0 0 0 0,-5 16 1 16,2-5 0-16,-1-3-1 0,-1 0-1 0,5-13 2 15,-3 1 0-15,1-1-1 0,-1 0 0 0,0 2 1 16,-1 0 0-16,3 0-1 0,-4-3 0 0,2 1 1 16,0 1 0-16,1-1-1 0,-3 0 0 0,0-1 1 15,2 0 0-15,-3 0-1 0,1-1 0 0,4-2 1 16,-3 1 0-16,1 0-2 0,2 0 2 0,-7 1 0 0,3-1 0 16,-2 0-1-16,1 0 1 0,3-1 0 0,0 1 0 15,1-3-1-15,-3 1 1 0,2 1 0 0,0 0 0 16,1-1 0-16,-2 1 0 0,2-1 0 0,0 1 0 15,2-1 0-15,-3 1 0 0,2-2 0 0,1 0 0 0,-4 0 0 16,3 0 0-16,1 0 0 0,0 0 0 0,0 0 0 16,0 0 0-16,0 0 0 0,0 0 0 0,0 0-2319 15</inkml:trace>
  <inkml:trace contextRef="#ctx0" brushRef="#br0" timeOffset="103367.643">14850 14109 967 0,'0'0'0'16,"0"-2"0"-16,0-1 0 0,0 0 44 0,0 0 0 15,0-1-44-15,0 1 0 0,0 0 96 0,0 0-1 16,0-2-95-16,0-1 0 0,2-1 95 0,1 3 0 16,0-1-95-16,2-1 0 0,-4-2 22 0,3-2 1 15,4 2-23-15,0-3 0 0,0 2 31 0,1-6 2 0,1 4-33 16,-2 2 0-16,0 1 40 0,0 0 2 0,-5 2-42 16,2-2 0-16,-1 3 32 0,1 2 1 0,2-2-33 15,2 0 0-15,-1-1 31 0,2 0 2 0,1 3-33 16,-2 1 0-16,4 0 49 0,0 2 2 0,-2 0-51 15,2 0 0-15,-4 0 48 0,2 0 0 0,2 2-48 16,-5 1 0-16,2 0 41 0,1 2 0 0,-3 1-41 16,1 2 0-16,1 0 33 0,1 2 0 0,2 1-33 15,-5 0 0-15,0 0 24 0,0 2 0 0,-2-2-24 16,-3-3 0-16,-1-2 20 0,0 0-1 0,-2-1-19 16,-2 3 0-16,0 1 13 0,2 1 2 0,-4 1-15 0,-1 2 0 15,-2 1 10-15,-1 3 0 0,-1-1-10 0,-1-3 0 16,2-4 11-16,-3-1 0 0,2 0-11 0,1 0 0 15,3-2 13-15,2-2-1 0,0-1-12 0,-2 2 0 16,0-1 11-16,0 1 2 0,2 0-13 0,1 0 0 0,1-2 11 16,-1-2 0-16,-3 1-11 0,2 1 0 0,0 0 10 15,1 0 1-15,-1-1-11 0,2 0 0 0,-1-1 10 16,0 1 1-16,2-1-11 0,-3 1 0 0,2-2 7 16,1 0 2-16,-3 0-9 0,1 0 0 0,0 0 7 15,1 0 0-15,1 0-7 0,0 0 0 0,0 0 7 0,0 0-1 16,0 0-6-16,0 0 0 0,1 0 7 0,3 0 0 15,0-2-7-15,4-2 0 0,5-4 9 0,3 0 0 16,0 0-9-16,1 1 0 0,-1 1 8 0,-1 0-1 16,-3 1-7-16,0 0 0 0,-3 1 8 0,-1-1 0 0,0 2-8 15,0 1 0-15,0 0 7 0,-3 1 0 0,0-1-7 16,1 1 0-16,0-1 5 0,1 1 1 0,-1-1-6 16,1 2 0-16,0 0 4 0,3 2 1 0,0 1-5 15,-2 0 0-15,-2 2 3 0,-1 1 2 0,0 0-5 16,-2 2 0-16,1 0 3 0,-2 0 0 0,1 3-3 15,-3 2 0-15,2 1 2 0,-1 5 0 0,1-3-2 16,-2 0 0-16,-2 3 1 0,-1 3 1 0,-2 0-2 16,-1 0 0-16,0 0 1 0,-5 0 0 0,1-1-1 15,-3 1 0-15,-3-3 2 0,0 3-1 0,-1-3-1 16,-4-1 0-16,-1-4 1 0,-2 0 0 0,0-1-1 16,2-2 0-16,-4-3 0 0,5 0 1 0,1 1-1 0,-1-4 0 15,-1-2 0-15,1-1 1 0,2-1-1 0,1 3 0 16,-2-3 0-16,-3-1 1 0,7-6-1 0,0-4 0 15,16 10-1906-15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17:16.5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31140 8930 1784 0,'0'0'0'0,"-2"0"0"0,2 0 0 0,0 0 67 15,-2 3 2-15,-2-3-69 0,-6 1 0 0,-6 3 115 0,-6-4 1 16,-2 1-116-16,2 1 0 0,-2-1 57 0,0 3 1 16,0-3-58-16,1 1 0 0,4-2 33 0,0-2 1 15,0 2-34-15,2 2 0 0,1-1 12 0,-2 2 1 16,-1 1-13-16,0 0 0 0,0-2 6 0,-2 1 1 16,2 2-7-16,0 0 0 0,0 1 3 0,1 0 2 0,2 1-5 15,0-4 0-15,-1 2 2 0,1-1 1 0,3-1-3 16,2 2 0-16,1-2 1 0,4 2 2 0,1-2-3 15,-1-1 0-15,-1-2 1 0,-1 0 0 0,0 0-1 16,0-2 0-16,8 2-1793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1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6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2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1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542617C-0A76-4AE9-B3CA-996D74807C5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681B5B9-70F7-4CBD-9756-E6BC48B1F7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939F-9A17-4D3D-9557-BAC305884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28012-DAD9-447D-93F3-A65C41F99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19624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form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We’ll talk about what it means for random variables to be independent in a second…</a:t>
                </a:r>
              </a:p>
              <a:p>
                <a:r>
                  <a:rPr lang="en-US" dirty="0"/>
                  <a:t>For now, 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708" t="-344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413197"/>
              </p:ext>
            </p:extLst>
          </p:nvPr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289418"/>
              </p:ext>
            </p:extLst>
          </p:nvPr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C18D8D-ABF1-4EC1-BB9E-FE7D4E11545E}"/>
                  </a:ext>
                </a:extLst>
              </p14:cNvPr>
              <p14:cNvContentPartPr/>
              <p14:nvPr/>
            </p14:nvContentPartPr>
            <p14:xfrm>
              <a:off x="1828800" y="5005440"/>
              <a:ext cx="9713520" cy="71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C18D8D-ABF1-4EC1-BB9E-FE7D4E1154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440" y="4996080"/>
                <a:ext cx="9732240" cy="7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A3992-FB20-4004-ABFD-42633513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5B3A2-D02C-4CA3-B01D-C950BF2C6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A969-DD01-4D35-A20D-5ACA2CEA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91D3-239C-4850-9655-72F1A6DD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typo fixes in the homework.</a:t>
            </a:r>
          </a:p>
          <a:p>
            <a:r>
              <a:rPr lang="en-US" dirty="0"/>
              <a:t>Problem 1, the example lost a negative sign</a:t>
            </a:r>
          </a:p>
          <a:p>
            <a:r>
              <a:rPr lang="en-US" dirty="0"/>
              <a:t>Problem 6, the example’s second bullet assigned one test to two people (that can’t happen). It’s corrected on the webpage as well.</a:t>
            </a:r>
          </a:p>
          <a:p>
            <a:endParaRPr lang="en-US" dirty="0"/>
          </a:p>
          <a:p>
            <a:r>
              <a:rPr lang="en-US" dirty="0"/>
              <a:t>Office hour shifts this week:</a:t>
            </a:r>
          </a:p>
          <a:p>
            <a:r>
              <a:rPr lang="en-US" dirty="0"/>
              <a:t>Robbie will stay after B lecture longer today (until about 3)</a:t>
            </a:r>
          </a:p>
          <a:p>
            <a:r>
              <a:rPr lang="en-US" dirty="0"/>
              <a:t>Howard’s OH today are cancelled; moved to Wednesday 10:30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DA1F29-E52C-453B-B10D-98B2E36E04DD}"/>
                  </a:ext>
                </a:extLst>
              </p14:cNvPr>
              <p14:cNvContentPartPr/>
              <p14:nvPr/>
            </p14:nvContentPartPr>
            <p14:xfrm>
              <a:off x="534600" y="1959120"/>
              <a:ext cx="2066760" cy="154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DA1F29-E52C-453B-B10D-98B2E36E04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240" y="1949760"/>
                <a:ext cx="2085480" cy="15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22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7D75E-69BC-4DF5-8FD1-7B6ED1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51349-3713-4CB1-8A94-83B7CC84C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54E425-9A41-4399-8008-8F08BD979BAB}"/>
                  </a:ext>
                </a:extLst>
              </p14:cNvPr>
              <p14:cNvContentPartPr/>
              <p14:nvPr/>
            </p14:nvContentPartPr>
            <p14:xfrm>
              <a:off x="10992600" y="3214800"/>
              <a:ext cx="21816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54E425-9A41-4399-8008-8F08BD979B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3240" y="3205440"/>
                <a:ext cx="23688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F7C-C272-4420-8E98-D3894002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Us?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random variables, then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19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DE2B1-BB1A-4F38-89C7-F4F16BFE9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random variable is a way to summarize what outcome you saw.</a:t>
                </a:r>
              </a:p>
              <a:p>
                <a:endParaRPr lang="en-US" dirty="0"/>
              </a:p>
              <a:p>
                <a:r>
                  <a:rPr lang="en-US" dirty="0"/>
                  <a:t>The Expectation of a random variable is its average value. </a:t>
                </a:r>
              </a:p>
              <a:p>
                <a:r>
                  <a:rPr lang="en-US" dirty="0"/>
                  <a:t>A way to summarize a random variable </a:t>
                </a:r>
              </a:p>
              <a:p>
                <a:endParaRPr lang="en-US" dirty="0"/>
              </a:p>
              <a:p>
                <a:r>
                  <a:rPr lang="en-US" dirty="0"/>
                  <a:t>Expectation is </a:t>
                </a:r>
                <a:r>
                  <a:rPr lang="en-US" b="1" dirty="0"/>
                  <a:t>linear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random variable – it’s a function that outputs a number given an outcome (or, here, a combination of outcomes).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DE2B1-BB1A-4F38-89C7-F4F16BFE9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14:cNvPr>
              <p14:cNvContentPartPr/>
              <p14:nvPr/>
            </p14:nvContentPartPr>
            <p14:xfrm>
              <a:off x="393480" y="720"/>
              <a:ext cx="11597040" cy="614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20" y="-8640"/>
                <a:ext cx="11615760" cy="61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5000−5000=0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3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654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3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2779</TotalTime>
  <Words>1474</Words>
  <Application>Microsoft Office PowerPoint</Application>
  <PresentationFormat>Widescreen</PresentationFormat>
  <Paragraphs>205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Variance</vt:lpstr>
      <vt:lpstr>Announcements</vt:lpstr>
      <vt:lpstr>Where are we?</vt:lpstr>
      <vt:lpstr>Variance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Calculation Trick</vt:lpstr>
      <vt:lpstr>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Common Distributions</vt:lpstr>
      <vt:lpstr>What Does Independence Give Us?</vt:lpstr>
      <vt:lpstr>Facts About Variance</vt:lpstr>
      <vt:lpstr>Facts about 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cse-loaner</cp:lastModifiedBy>
  <cp:revision>41</cp:revision>
  <dcterms:created xsi:type="dcterms:W3CDTF">2021-04-24T16:50:26Z</dcterms:created>
  <dcterms:modified xsi:type="dcterms:W3CDTF">2021-05-29T08:57:02Z</dcterms:modified>
</cp:coreProperties>
</file>