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57" r:id="rId5"/>
    <p:sldId id="263" r:id="rId6"/>
    <p:sldId id="259" r:id="rId7"/>
    <p:sldId id="267" r:id="rId8"/>
    <p:sldId id="268" r:id="rId9"/>
    <p:sldId id="269" r:id="rId10"/>
    <p:sldId id="270" r:id="rId11"/>
    <p:sldId id="271" r:id="rId12"/>
    <p:sldId id="266" r:id="rId13"/>
    <p:sldId id="260" r:id="rId14"/>
    <p:sldId id="273" r:id="rId15"/>
    <p:sldId id="275" r:id="rId16"/>
    <p:sldId id="276" r:id="rId17"/>
    <p:sldId id="274" r:id="rId18"/>
    <p:sldId id="265" r:id="rId19"/>
    <p:sldId id="264" r:id="rId20"/>
    <p:sldId id="261" r:id="rId21"/>
    <p:sldId id="26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5061" autoAdjust="0"/>
  </p:normalViewPr>
  <p:slideViewPr>
    <p:cSldViewPr snapToGrid="0">
      <p:cViewPr varScale="1">
        <p:scale>
          <a:sx n="81" d="100"/>
          <a:sy n="81" d="100"/>
        </p:scale>
        <p:origin x="756" y="36"/>
      </p:cViewPr>
      <p:guideLst/>
    </p:cSldViewPr>
  </p:slideViewPr>
  <p:outlineViewPr>
    <p:cViewPr>
      <p:scale>
        <a:sx n="33" d="100"/>
        <a:sy n="33" d="100"/>
      </p:scale>
      <p:origin x="0" y="-200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9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6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68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5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2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4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1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6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52179A-1D90-4EA1-B98B-352B9C2F74E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D1E8312-8BB5-4F45-B56E-66DE8867C2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45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53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km8Hs-gidAEtb9Vuza1ouyR6BYQjgUBHjwaj1yZHy9YuJnA/viewform?usp=sf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45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53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74A9-DFC1-4F80-A667-14BD16E29A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Discrete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6FC6A-A98E-413F-A786-2984A98CD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2021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404453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627771" y="1357868"/>
            <a:ext cx="2519780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 l="-21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3076486" cy="2441375"/>
            <a:chOff x="1185842" y="3427084"/>
            <a:chExt cx="5851016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blipFill>
                  <a:blip r:embed="rId26"/>
                  <a:stretch>
                    <a:fillRect l="-21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463985" y="1379687"/>
            <a:ext cx="3109653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33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9299-11E2-48F8-9C1D-E5175C25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3D07-E107-4E02-9B3E-2928445B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World 1 due Monday</a:t>
            </a:r>
          </a:p>
          <a:p>
            <a:r>
              <a:rPr lang="en-US" dirty="0"/>
              <a:t>HW5 out, due Wednesday</a:t>
            </a:r>
          </a:p>
          <a:p>
            <a:r>
              <a:rPr lang="en-US" dirty="0"/>
              <a:t>HW5 is intended to be a little lighter than the last few </a:t>
            </a:r>
            <a:r>
              <a:rPr lang="en-US" dirty="0" err="1"/>
              <a:t>homeworks</a:t>
            </a:r>
            <a:r>
              <a:rPr lang="en-US" dirty="0"/>
              <a:t>.</a:t>
            </a:r>
          </a:p>
          <a:p>
            <a:r>
              <a:rPr lang="en-US" dirty="0"/>
              <a:t>Real World 2 will be released on Monday. (due in 2 weeks)</a:t>
            </a:r>
          </a:p>
          <a:p>
            <a:endParaRPr lang="en-US" dirty="0"/>
          </a:p>
          <a:p>
            <a:r>
              <a:rPr lang="en-US" dirty="0"/>
              <a:t>If you feel like you’ve fallen behind, and want to meet in a small group with a TA to just discuss concepts (i.e., anything except the current homework), fill out </a:t>
            </a:r>
            <a:r>
              <a:rPr lang="en-US" dirty="0">
                <a:hlinkClick r:id="rId2"/>
              </a:rPr>
              <a:t>this form</a:t>
            </a:r>
            <a:endParaRPr lang="en-US" dirty="0"/>
          </a:p>
          <a:p>
            <a:r>
              <a:rPr lang="en-US" dirty="0"/>
              <a:t>We’ll try to set up some small group sessions. </a:t>
            </a:r>
          </a:p>
        </p:txBody>
      </p:sp>
    </p:spTree>
    <p:extLst>
      <p:ext uri="{BB962C8B-B14F-4D97-AF65-F5344CB8AC3E}">
        <p14:creationId xmlns:p14="http://schemas.microsoft.com/office/powerpoint/2010/main" val="408563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627771" y="1357868"/>
            <a:ext cx="2519780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 l="-21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3076486" cy="2441375"/>
            <a:chOff x="1185842" y="3427084"/>
            <a:chExt cx="5851016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851016" cy="1741887"/>
                </a:xfrm>
                <a:prstGeom prst="rect">
                  <a:avLst/>
                </a:prstGeom>
                <a:blipFill>
                  <a:blip r:embed="rId26"/>
                  <a:stretch>
                    <a:fillRect l="-218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84149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463985" y="1379687"/>
            <a:ext cx="3109653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612</TotalTime>
  <Words>2109</Words>
  <Application>Microsoft Office PowerPoint</Application>
  <PresentationFormat>Widescreen</PresentationFormat>
  <Paragraphs>256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Discrete Zoo</vt:lpstr>
      <vt:lpstr>Announcements</vt:lpstr>
      <vt:lpstr>Zoo! </vt:lpstr>
      <vt:lpstr>Scenario: Uniform</vt:lpstr>
      <vt:lpstr>Discrete Uniform Distribution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 analysis</vt:lpstr>
      <vt:lpstr>Hypergeometric Random Variable</vt:lpstr>
      <vt:lpstr>Zoo! </vt:lpstr>
      <vt:lpstr>Zoo Takeaways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31</cp:revision>
  <dcterms:created xsi:type="dcterms:W3CDTF">2021-04-29T19:30:06Z</dcterms:created>
  <dcterms:modified xsi:type="dcterms:W3CDTF">2021-04-30T16:19:12Z</dcterms:modified>
</cp:coreProperties>
</file>