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4" r:id="rId4"/>
    <p:sldId id="275" r:id="rId5"/>
    <p:sldId id="257" r:id="rId6"/>
    <p:sldId id="276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9" r:id="rId18"/>
    <p:sldId id="268" r:id="rId19"/>
    <p:sldId id="271" r:id="rId20"/>
    <p:sldId id="272" r:id="rId21"/>
    <p:sldId id="27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9676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245034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r="-309"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3129299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vice</a:t>
                          </a:r>
                          <a:r>
                            <a:rPr lang="en-US" baseline="0" dirty="0"/>
                            <a:t> versa.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3129299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Probability.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</a:t>
            </a:r>
            <a:r>
              <a:rPr lang="en-US"/>
              <a:t>today especially).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was a requirement for discrete. We’ll keep that for continuous random variables.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discrete. </a:t>
                </a:r>
              </a:p>
              <a:p>
                <a:r>
                  <a:rPr lang="en-US" dirty="0"/>
                  <a:t>For continuous: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we’ll still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focus on making these events be correct: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721395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721395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886054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616146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616146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564450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564450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2188</TotalTime>
  <Words>1211</Words>
  <Application>Microsoft Office PowerPoint</Application>
  <PresentationFormat>Widescreen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Today</vt:lpstr>
      <vt:lpstr>Continuous Random Variables</vt:lpstr>
      <vt:lpstr>Continuous Random Variables</vt:lpstr>
      <vt:lpstr>Why Need New Rules?</vt:lpstr>
      <vt:lpstr>Let’s start with the pmf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What’s a CDF?</vt:lpstr>
      <vt:lpstr>Comparing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What about E[g(X)]</vt:lpstr>
      <vt:lpstr>Let’s assemble the variance</vt:lpstr>
      <vt:lpstr>Continuous Uniform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rtweber2</cp:lastModifiedBy>
  <cp:revision>37</cp:revision>
  <dcterms:created xsi:type="dcterms:W3CDTF">2021-05-01T16:25:56Z</dcterms:created>
  <dcterms:modified xsi:type="dcterms:W3CDTF">2021-05-03T23:38:24Z</dcterms:modified>
</cp:coreProperties>
</file>