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2" r:id="rId4"/>
    <p:sldId id="279" r:id="rId5"/>
    <p:sldId id="271" r:id="rId6"/>
    <p:sldId id="272" r:id="rId7"/>
    <p:sldId id="273" r:id="rId8"/>
    <p:sldId id="270" r:id="rId9"/>
    <p:sldId id="276" r:id="rId10"/>
    <p:sldId id="258" r:id="rId11"/>
    <p:sldId id="274" r:id="rId12"/>
    <p:sldId id="278" r:id="rId13"/>
    <p:sldId id="283" r:id="rId14"/>
    <p:sldId id="284" r:id="rId15"/>
    <p:sldId id="295" r:id="rId16"/>
    <p:sldId id="281" r:id="rId17"/>
    <p:sldId id="289" r:id="rId18"/>
    <p:sldId id="280" r:id="rId19"/>
    <p:sldId id="286" r:id="rId20"/>
    <p:sldId id="288" r:id="rId21"/>
    <p:sldId id="275" r:id="rId22"/>
    <p:sldId id="287" r:id="rId23"/>
    <p:sldId id="296" r:id="rId24"/>
    <p:sldId id="282" r:id="rId25"/>
    <p:sldId id="290" r:id="rId26"/>
    <p:sldId id="291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49" d="100"/>
          <a:sy n="49" d="100"/>
        </p:scale>
        <p:origin x="1987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8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31.svg"/><Relationship Id="rId34" Type="http://schemas.openxmlformats.org/officeDocument/2006/relationships/image" Target="../media/image41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29.png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30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280.png"/><Relationship Id="rId32" Type="http://schemas.openxmlformats.org/officeDocument/2006/relationships/image" Target="../media/image39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27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9.sv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6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25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.png"/><Relationship Id="rId23" Type="http://schemas.openxmlformats.org/officeDocument/2006/relationships/image" Target="../media/image270.png"/><Relationship Id="rId2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627771" y="1357868"/>
            <a:ext cx="2519780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 l="-21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3076486" cy="2441375"/>
            <a:chOff x="1185842" y="3427084"/>
            <a:chExt cx="5851016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blipFill>
                  <a:blip r:embed="rId26"/>
                  <a:stretch>
                    <a:fillRect l="-21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463985" y="1379687"/>
            <a:ext cx="3109653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124A-643F-4DBB-8FFC-73AA9F9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CBF9-B644-4AF7-B5C9-0F0BD071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Lecture 16 FAQ for some typo corrections from Monday. </a:t>
            </a:r>
          </a:p>
          <a:p>
            <a:endParaRPr lang="en-US" dirty="0"/>
          </a:p>
          <a:p>
            <a:r>
              <a:rPr lang="en-US" dirty="0"/>
              <a:t>HW6 will come out tonight.</a:t>
            </a:r>
          </a:p>
          <a:p>
            <a:r>
              <a:rPr lang="en-US" dirty="0"/>
              <a:t>A little longer than HW5 was, but hopefully still a bit shorter than HW4.</a:t>
            </a:r>
          </a:p>
          <a:p>
            <a:r>
              <a:rPr lang="en-US" dirty="0"/>
              <a:t>One programming question on HW6.</a:t>
            </a:r>
          </a:p>
        </p:txBody>
      </p:sp>
    </p:spTree>
    <p:extLst>
      <p:ext uri="{BB962C8B-B14F-4D97-AF65-F5344CB8AC3E}">
        <p14:creationId xmlns:p14="http://schemas.microsoft.com/office/powerpoint/2010/main" val="3161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unique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(it’s support isn’t even integers!)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normalize?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2021,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D420-813B-4B00-B8E2-6C69909C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DFCE-BE92-40A3-8D07-64D9732E0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Friday’s lecture will be unusual – it’ll be “</a:t>
            </a:r>
            <a:r>
              <a:rPr lang="en-US" dirty="0" err="1"/>
              <a:t>asynchron-ish</a:t>
            </a:r>
            <a:r>
              <a:rPr lang="en-US" dirty="0"/>
              <a:t>”</a:t>
            </a:r>
          </a:p>
          <a:p>
            <a:r>
              <a:rPr lang="en-US" dirty="0"/>
              <a:t>Here’s the plan:</a:t>
            </a:r>
          </a:p>
          <a:p>
            <a:r>
              <a:rPr lang="en-US" dirty="0"/>
              <a:t>Robbie will record the lecture and release it to </a:t>
            </a:r>
            <a:r>
              <a:rPr lang="en-US" dirty="0" err="1"/>
              <a:t>panopto</a:t>
            </a:r>
            <a:r>
              <a:rPr lang="en-US" dirty="0"/>
              <a:t> Wednesday night or Thursday morning. </a:t>
            </a:r>
          </a:p>
          <a:p>
            <a:r>
              <a:rPr lang="en-US" dirty="0"/>
              <a:t>It’ll cover whatever is left from this slide deck, and an introduction to the programming project that’s on HW6.</a:t>
            </a:r>
          </a:p>
          <a:p>
            <a:r>
              <a:rPr lang="en-US" dirty="0"/>
              <a:t>If you want to get started on that project right away, watch lecture early!</a:t>
            </a:r>
          </a:p>
          <a:p>
            <a:r>
              <a:rPr lang="en-US" dirty="0"/>
              <a:t>Friday, both lecture’s zooms will be office hours.</a:t>
            </a:r>
          </a:p>
          <a:p>
            <a:pPr lvl="1"/>
            <a:r>
              <a:rPr lang="en-US" dirty="0"/>
              <a:t>Robbie will be there if vaccine side-effects are ok, otherwise a TA will fill in.</a:t>
            </a:r>
          </a:p>
        </p:txBody>
      </p:sp>
    </p:spTree>
    <p:extLst>
      <p:ext uri="{BB962C8B-B14F-4D97-AF65-F5344CB8AC3E}">
        <p14:creationId xmlns:p14="http://schemas.microsoft.com/office/powerpoint/2010/main" val="282042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1C2-2E92-4551-ACCD-C6457E4D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RVs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227FB-07FE-46ED-A253-3FDC1380D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/>
                  <a:t> (for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Densities are not normalized to be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Write out the pdf for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to confirm this fact.</a:t>
                </a:r>
              </a:p>
              <a:p>
                <a:endParaRPr lang="en-US" dirty="0"/>
              </a:p>
              <a:p>
                <a:r>
                  <a:rPr lang="en-US" dirty="0"/>
                  <a:t>CDF is increasing,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227FB-07FE-46ED-A253-3FDC1380D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22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1473</TotalTime>
  <Words>1632</Words>
  <Application>Microsoft Office PowerPoint</Application>
  <PresentationFormat>Widescreen</PresentationFormat>
  <Paragraphs>218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Announcements</vt:lpstr>
      <vt:lpstr>Announcements</vt:lpstr>
      <vt:lpstr>Continuous RVs</vt:lpstr>
      <vt:lpstr>Let’s calculate an expectation</vt:lpstr>
      <vt:lpstr>What about E[g(X)]</vt:lpstr>
      <vt:lpstr>Let’s assemble the variance</vt:lpstr>
      <vt:lpstr>Continuous Uniform Distribution</vt:lpstr>
      <vt:lpstr>Continuous Zoo</vt:lpstr>
      <vt:lpstr>Zoo! 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Normal Random Variable</vt:lpstr>
      <vt:lpstr>Changing the variance</vt:lpstr>
      <vt:lpstr>Changing the mean</vt:lpstr>
      <vt:lpstr>Scaling Normals</vt:lpstr>
      <vt:lpstr>Normalize</vt:lpstr>
      <vt:lpstr>Table of Standard Normal CDF</vt:lpstr>
      <vt:lpstr>Use the table!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35</cp:revision>
  <dcterms:created xsi:type="dcterms:W3CDTF">2021-05-03T18:57:14Z</dcterms:created>
  <dcterms:modified xsi:type="dcterms:W3CDTF">2021-05-05T16:10:07Z</dcterms:modified>
</cp:coreProperties>
</file>