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7" r:id="rId4"/>
    <p:sldId id="296" r:id="rId5"/>
    <p:sldId id="282" r:id="rId6"/>
    <p:sldId id="290" r:id="rId7"/>
    <p:sldId id="291" r:id="rId8"/>
    <p:sldId id="293" r:id="rId9"/>
    <p:sldId id="2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9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74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1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80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8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9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0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0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3F3129-6353-487C-9211-EF7E5310CFB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D905E34-0830-4541-B0E1-87E62CEAEC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8088-D188-4350-A4B5-4983FDDD6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1D1A0-260B-4A54-91AD-BD6BE38FF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1C2F-403D-499E-A7AA-C71E57017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probability of being at most two standard deviations from the mean?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unique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(it’s support isn’t even integers!)</a:t>
                </a:r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also have the property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</a:t>
                </a:r>
                <a:r>
                  <a:rPr lang="en-US" dirty="0" err="1"/>
                  <a:t>normals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also a normal.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normalize?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2021,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27B3-7F8D-446D-828F-3067575A4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319</TotalTime>
  <Words>473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PowerPoint Presentation</vt:lpstr>
      <vt:lpstr>Normal Random Variable</vt:lpstr>
      <vt:lpstr>Changing the variance</vt:lpstr>
      <vt:lpstr>Changing the mean</vt:lpstr>
      <vt:lpstr>Scaling Normals</vt:lpstr>
      <vt:lpstr>Normalize</vt:lpstr>
      <vt:lpstr>Table of Standard Normal CDF</vt:lpstr>
      <vt:lpstr>Use the table!</vt:lpstr>
      <vt:lpstr>More practice</vt:lpstr>
      <vt:lpstr>In real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</cp:revision>
  <dcterms:created xsi:type="dcterms:W3CDTF">2021-05-05T21:49:17Z</dcterms:created>
  <dcterms:modified xsi:type="dcterms:W3CDTF">2021-05-06T03:08:35Z</dcterms:modified>
</cp:coreProperties>
</file>