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81" r:id="rId6"/>
    <p:sldId id="260" r:id="rId7"/>
    <p:sldId id="282" r:id="rId8"/>
    <p:sldId id="259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67" r:id="rId17"/>
    <p:sldId id="276" r:id="rId18"/>
    <p:sldId id="277" r:id="rId19"/>
    <p:sldId id="268" r:id="rId20"/>
    <p:sldId id="278" r:id="rId21"/>
    <p:sldId id="269" r:id="rId22"/>
    <p:sldId id="270" r:id="rId23"/>
    <p:sldId id="271" r:id="rId24"/>
    <p:sldId id="272" r:id="rId25"/>
    <p:sldId id="279" r:id="rId26"/>
    <p:sldId id="280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>
        <p:scale>
          <a:sx n="60" d="100"/>
          <a:sy n="60" d="100"/>
        </p:scale>
        <p:origin x="1555" y="485"/>
      </p:cViewPr>
      <p:guideLst/>
    </p:cSldViewPr>
  </p:slideViewPr>
  <p:outlineViewPr>
    <p:cViewPr>
      <p:scale>
        <a:sx n="33" d="100"/>
        <a:sy n="33" d="100"/>
      </p:scale>
      <p:origin x="0" y="-9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74FD10-A7D3-406B-872E-50AC28FAACA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4804/discussion/42603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B485-ABCA-4893-8246-680380815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29-979F-4F8B-BCCD-71C70739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27218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1A22D-3283-4854-A7A7-0DB40A446289}"/>
                  </a:ext>
                </a:extLst>
              </p:cNvPr>
              <p:cNvSpPr txBox="1"/>
              <p:nvPr/>
            </p:nvSpPr>
            <p:spPr>
              <a:xfrm>
                <a:off x="5291667" y="1676400"/>
                <a:ext cx="5926667" cy="1200329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an “exactly equal to”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1A22D-3283-4854-A7A7-0DB40A44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67" y="1676400"/>
                <a:ext cx="5926667" cy="1200329"/>
              </a:xfrm>
              <a:prstGeom prst="rect">
                <a:avLst/>
              </a:prstGeom>
              <a:blipFill>
                <a:blip r:embed="rId3"/>
                <a:stretch>
                  <a:fillRect l="-1227" t="-1970" b="-936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4D1D-9C80-4A06-8CD3-64CEA5ED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8738-9E4C-479A-AB5C-27097CB97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responsibilities this summer? Enjoying this class? Consider </a:t>
            </a:r>
            <a:r>
              <a:rPr lang="en-US" dirty="0" err="1"/>
              <a:t>Taing</a:t>
            </a:r>
            <a:r>
              <a:rPr lang="en-US" dirty="0"/>
              <a:t> for it. Kushal will be the instructor! (more info </a:t>
            </a:r>
            <a:r>
              <a:rPr lang="en-US" dirty="0">
                <a:hlinkClick r:id="rId2"/>
              </a:rPr>
              <a:t>on Ed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9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3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Normalize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B8C-9332-40C9-8776-E046D16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CLT?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No.</a:t>
                </a:r>
              </a:p>
              <a:p>
                <a:r>
                  <a:rPr lang="en-US" dirty="0"/>
                  <a:t>How is the proof done?</a:t>
                </a:r>
              </a:p>
              <a:p>
                <a:r>
                  <a:rPr lang="en-US" dirty="0"/>
                  <a:t>Step 1: Prove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2: 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5503</TotalTime>
  <Words>1484</Words>
  <Application>Microsoft Office PowerPoint</Application>
  <PresentationFormat>Widescreen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Announcements</vt:lpstr>
      <vt:lpstr>Why Learn Normals? </vt:lpstr>
      <vt:lpstr>Breaking down the theorem</vt:lpstr>
      <vt:lpstr>Proof of the CLT?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Continuity Correction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Polling</vt:lpstr>
      <vt:lpstr>Polling</vt:lpstr>
      <vt:lpstr>Polling</vt:lpstr>
      <vt:lpstr>Using the CLT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rtweber2</dc:creator>
  <cp:lastModifiedBy>rtweber2</cp:lastModifiedBy>
  <cp:revision>51</cp:revision>
  <dcterms:created xsi:type="dcterms:W3CDTF">2021-05-06T20:30:04Z</dcterms:created>
  <dcterms:modified xsi:type="dcterms:W3CDTF">2021-05-10T16:13:59Z</dcterms:modified>
</cp:coreProperties>
</file>