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62" r:id="rId3"/>
    <p:sldId id="375" r:id="rId4"/>
    <p:sldId id="299" r:id="rId5"/>
    <p:sldId id="298" r:id="rId6"/>
    <p:sldId id="376" r:id="rId7"/>
    <p:sldId id="377" r:id="rId8"/>
    <p:sldId id="267" r:id="rId9"/>
    <p:sldId id="263" r:id="rId10"/>
    <p:sldId id="264" r:id="rId11"/>
    <p:sldId id="265" r:id="rId12"/>
    <p:sldId id="266" r:id="rId13"/>
    <p:sldId id="268" r:id="rId14"/>
    <p:sldId id="300" r:id="rId15"/>
    <p:sldId id="269" r:id="rId16"/>
    <p:sldId id="270" r:id="rId17"/>
    <p:sldId id="271" r:id="rId18"/>
    <p:sldId id="273" r:id="rId19"/>
    <p:sldId id="272" r:id="rId20"/>
    <p:sldId id="391" r:id="rId21"/>
    <p:sldId id="260" r:id="rId22"/>
    <p:sldId id="306" r:id="rId23"/>
    <p:sldId id="378" r:id="rId24"/>
    <p:sldId id="307" r:id="rId25"/>
    <p:sldId id="308" r:id="rId26"/>
    <p:sldId id="379" r:id="rId27"/>
    <p:sldId id="309" r:id="rId28"/>
    <p:sldId id="310" r:id="rId29"/>
    <p:sldId id="314" r:id="rId30"/>
    <p:sldId id="258" r:id="rId31"/>
    <p:sldId id="380" r:id="rId32"/>
    <p:sldId id="392" r:id="rId33"/>
    <p:sldId id="261" r:id="rId34"/>
    <p:sldId id="382" r:id="rId35"/>
    <p:sldId id="383" r:id="rId36"/>
    <p:sldId id="384" r:id="rId37"/>
    <p:sldId id="381" r:id="rId38"/>
    <p:sldId id="388" r:id="rId39"/>
    <p:sldId id="389" r:id="rId40"/>
    <p:sldId id="275" r:id="rId41"/>
    <p:sldId id="364" r:id="rId42"/>
    <p:sldId id="390" r:id="rId43"/>
    <p:sldId id="312" r:id="rId44"/>
    <p:sldId id="313" r:id="rId45"/>
    <p:sldId id="315" r:id="rId46"/>
    <p:sldId id="385" r:id="rId47"/>
    <p:sldId id="386" r:id="rId48"/>
    <p:sldId id="387" r:id="rId49"/>
    <p:sldId id="27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1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72234-C8D6-492D-AF9F-9037D713D9E7}" v="454" dt="2021-06-25T18:30:03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 Jhunjhunwalla" userId="4c04cc6c-955c-4493-93eb-25196d563dbb" providerId="ADAL" clId="{39372234-C8D6-492D-AF9F-9037D713D9E7}"/>
    <pc:docChg chg="undo custSel addSld delSld modSld sldOrd">
      <pc:chgData name="Kushal Jhunjhunwalla" userId="4c04cc6c-955c-4493-93eb-25196d563dbb" providerId="ADAL" clId="{39372234-C8D6-492D-AF9F-9037D713D9E7}" dt="2021-06-25T06:50:22.923" v="685" actId="113"/>
      <pc:docMkLst>
        <pc:docMk/>
      </pc:docMkLst>
      <pc:sldChg chg="modSp mod">
        <pc:chgData name="Kushal Jhunjhunwalla" userId="4c04cc6c-955c-4493-93eb-25196d563dbb" providerId="ADAL" clId="{39372234-C8D6-492D-AF9F-9037D713D9E7}" dt="2021-06-24T23:23:48.563" v="16" actId="20577"/>
        <pc:sldMkLst>
          <pc:docMk/>
          <pc:sldMk cId="1239117744" sldId="256"/>
        </pc:sldMkLst>
        <pc:spChg chg="mod">
          <ac:chgData name="Kushal Jhunjhunwalla" userId="4c04cc6c-955c-4493-93eb-25196d563dbb" providerId="ADAL" clId="{39372234-C8D6-492D-AF9F-9037D713D9E7}" dt="2021-06-24T23:23:45.965" v="14" actId="20577"/>
          <ac:spMkLst>
            <pc:docMk/>
            <pc:sldMk cId="1239117744" sldId="256"/>
            <ac:spMk id="2" creationId="{F3ED3E3E-11E8-4909-A4E3-2181E541CF51}"/>
          </ac:spMkLst>
        </pc:spChg>
        <pc:spChg chg="mod">
          <ac:chgData name="Kushal Jhunjhunwalla" userId="4c04cc6c-955c-4493-93eb-25196d563dbb" providerId="ADAL" clId="{39372234-C8D6-492D-AF9F-9037D713D9E7}" dt="2021-06-24T23:23:48.563" v="16" actId="20577"/>
          <ac:spMkLst>
            <pc:docMk/>
            <pc:sldMk cId="1239117744" sldId="256"/>
            <ac:spMk id="3" creationId="{3879D9B5-2D93-4E28-B8FB-5E820FD83973}"/>
          </ac:spMkLst>
        </pc:spChg>
      </pc:sldChg>
      <pc:sldChg chg="add">
        <pc:chgData name="Kushal Jhunjhunwalla" userId="4c04cc6c-955c-4493-93eb-25196d563dbb" providerId="ADAL" clId="{39372234-C8D6-492D-AF9F-9037D713D9E7}" dt="2021-06-24T23:53:54.834" v="237"/>
        <pc:sldMkLst>
          <pc:docMk/>
          <pc:sldMk cId="2073201387" sldId="258"/>
        </pc:sldMkLst>
      </pc:sldChg>
      <pc:sldChg chg="add">
        <pc:chgData name="Kushal Jhunjhunwalla" userId="4c04cc6c-955c-4493-93eb-25196d563dbb" providerId="ADAL" clId="{39372234-C8D6-492D-AF9F-9037D713D9E7}" dt="2021-06-24T23:53:54.834" v="237"/>
        <pc:sldMkLst>
          <pc:docMk/>
          <pc:sldMk cId="1786744713" sldId="260"/>
        </pc:sldMkLst>
      </pc:sldChg>
      <pc:sldChg chg="modSp mod">
        <pc:chgData name="Kushal Jhunjhunwalla" userId="4c04cc6c-955c-4493-93eb-25196d563dbb" providerId="ADAL" clId="{39372234-C8D6-492D-AF9F-9037D713D9E7}" dt="2021-06-25T06:36:17.714" v="264" actId="20577"/>
        <pc:sldMkLst>
          <pc:docMk/>
          <pc:sldMk cId="381479894" sldId="261"/>
        </pc:sldMkLst>
        <pc:spChg chg="mod">
          <ac:chgData name="Kushal Jhunjhunwalla" userId="4c04cc6c-955c-4493-93eb-25196d563dbb" providerId="ADAL" clId="{39372234-C8D6-492D-AF9F-9037D713D9E7}" dt="2021-06-25T06:36:17.714" v="264" actId="20577"/>
          <ac:spMkLst>
            <pc:docMk/>
            <pc:sldMk cId="381479894" sldId="261"/>
            <ac:spMk id="4" creationId="{7CAC887A-52E9-44B4-BAB6-6AE80CF8A2F6}"/>
          </ac:spMkLst>
        </pc:spChg>
      </pc:sldChg>
      <pc:sldChg chg="modSp mod">
        <pc:chgData name="Kushal Jhunjhunwalla" userId="4c04cc6c-955c-4493-93eb-25196d563dbb" providerId="ADAL" clId="{39372234-C8D6-492D-AF9F-9037D713D9E7}" dt="2021-06-25T03:11:56.997" v="255" actId="20577"/>
        <pc:sldMkLst>
          <pc:docMk/>
          <pc:sldMk cId="386663592" sldId="262"/>
        </pc:sldMkLst>
        <pc:spChg chg="mod">
          <ac:chgData name="Kushal Jhunjhunwalla" userId="4c04cc6c-955c-4493-93eb-25196d563dbb" providerId="ADAL" clId="{39372234-C8D6-492D-AF9F-9037D713D9E7}" dt="2021-06-25T03:11:56.997" v="255" actId="20577"/>
          <ac:spMkLst>
            <pc:docMk/>
            <pc:sldMk cId="386663592" sldId="262"/>
            <ac:spMk id="3" creationId="{A2FABDF2-24D6-4321-8C50-7087674B9C48}"/>
          </ac:spMkLst>
        </pc:spChg>
      </pc:sldChg>
      <pc:sldChg chg="add del ord">
        <pc:chgData name="Kushal Jhunjhunwalla" userId="4c04cc6c-955c-4493-93eb-25196d563dbb" providerId="ADAL" clId="{39372234-C8D6-492D-AF9F-9037D713D9E7}" dt="2021-06-24T23:37:27.950" v="232"/>
        <pc:sldMkLst>
          <pc:docMk/>
          <pc:sldMk cId="3469734626" sldId="263"/>
        </pc:sldMkLst>
      </pc:sldChg>
      <pc:sldChg chg="add del">
        <pc:chgData name="Kushal Jhunjhunwalla" userId="4c04cc6c-955c-4493-93eb-25196d563dbb" providerId="ADAL" clId="{39372234-C8D6-492D-AF9F-9037D713D9E7}" dt="2021-06-24T23:31:56.663" v="230"/>
        <pc:sldMkLst>
          <pc:docMk/>
          <pc:sldMk cId="4069493492" sldId="264"/>
        </pc:sldMkLst>
      </pc:sldChg>
      <pc:sldChg chg="add del">
        <pc:chgData name="Kushal Jhunjhunwalla" userId="4c04cc6c-955c-4493-93eb-25196d563dbb" providerId="ADAL" clId="{39372234-C8D6-492D-AF9F-9037D713D9E7}" dt="2021-06-24T23:31:56.663" v="230"/>
        <pc:sldMkLst>
          <pc:docMk/>
          <pc:sldMk cId="230385819" sldId="265"/>
        </pc:sldMkLst>
      </pc:sldChg>
      <pc:sldChg chg="add del">
        <pc:chgData name="Kushal Jhunjhunwalla" userId="4c04cc6c-955c-4493-93eb-25196d563dbb" providerId="ADAL" clId="{39372234-C8D6-492D-AF9F-9037D713D9E7}" dt="2021-06-24T23:31:56.663" v="230"/>
        <pc:sldMkLst>
          <pc:docMk/>
          <pc:sldMk cId="756276681" sldId="266"/>
        </pc:sldMkLst>
      </pc:sldChg>
      <pc:sldChg chg="add del">
        <pc:chgData name="Kushal Jhunjhunwalla" userId="4c04cc6c-955c-4493-93eb-25196d563dbb" providerId="ADAL" clId="{39372234-C8D6-492D-AF9F-9037D713D9E7}" dt="2021-06-24T23:31:56.663" v="230"/>
        <pc:sldMkLst>
          <pc:docMk/>
          <pc:sldMk cId="4099579724" sldId="267"/>
        </pc:sldMkLst>
      </pc:sldChg>
      <pc:sldChg chg="modSp add del mod">
        <pc:chgData name="Kushal Jhunjhunwalla" userId="4c04cc6c-955c-4493-93eb-25196d563dbb" providerId="ADAL" clId="{39372234-C8D6-492D-AF9F-9037D713D9E7}" dt="2021-06-24T23:38:48.515" v="234" actId="27636"/>
        <pc:sldMkLst>
          <pc:docMk/>
          <pc:sldMk cId="152685908" sldId="268"/>
        </pc:sldMkLst>
        <pc:spChg chg="mod">
          <ac:chgData name="Kushal Jhunjhunwalla" userId="4c04cc6c-955c-4493-93eb-25196d563dbb" providerId="ADAL" clId="{39372234-C8D6-492D-AF9F-9037D713D9E7}" dt="2021-06-24T23:38:48.515" v="234" actId="27636"/>
          <ac:spMkLst>
            <pc:docMk/>
            <pc:sldMk cId="152685908" sldId="268"/>
            <ac:spMk id="3" creationId="{8A69A546-9A4D-451F-8D05-58280C82FB9D}"/>
          </ac:spMkLst>
        </pc:spChg>
      </pc:sldChg>
      <pc:sldChg chg="add del">
        <pc:chgData name="Kushal Jhunjhunwalla" userId="4c04cc6c-955c-4493-93eb-25196d563dbb" providerId="ADAL" clId="{39372234-C8D6-492D-AF9F-9037D713D9E7}" dt="2021-06-24T23:31:56.663" v="230"/>
        <pc:sldMkLst>
          <pc:docMk/>
          <pc:sldMk cId="585292076" sldId="269"/>
        </pc:sldMkLst>
      </pc:sldChg>
      <pc:sldChg chg="add del">
        <pc:chgData name="Kushal Jhunjhunwalla" userId="4c04cc6c-955c-4493-93eb-25196d563dbb" providerId="ADAL" clId="{39372234-C8D6-492D-AF9F-9037D713D9E7}" dt="2021-06-24T23:31:56.663" v="230"/>
        <pc:sldMkLst>
          <pc:docMk/>
          <pc:sldMk cId="3859422743" sldId="270"/>
        </pc:sldMkLst>
      </pc:sldChg>
      <pc:sldChg chg="add del">
        <pc:chgData name="Kushal Jhunjhunwalla" userId="4c04cc6c-955c-4493-93eb-25196d563dbb" providerId="ADAL" clId="{39372234-C8D6-492D-AF9F-9037D713D9E7}" dt="2021-06-24T23:31:56.663" v="230"/>
        <pc:sldMkLst>
          <pc:docMk/>
          <pc:sldMk cId="3044343112" sldId="271"/>
        </pc:sldMkLst>
      </pc:sldChg>
      <pc:sldChg chg="modSp add del mod">
        <pc:chgData name="Kushal Jhunjhunwalla" userId="4c04cc6c-955c-4493-93eb-25196d563dbb" providerId="ADAL" clId="{39372234-C8D6-492D-AF9F-9037D713D9E7}" dt="2021-06-24T23:40:44.269" v="236" actId="20577"/>
        <pc:sldMkLst>
          <pc:docMk/>
          <pc:sldMk cId="2473633421" sldId="272"/>
        </pc:sldMkLst>
        <pc:spChg chg="mod">
          <ac:chgData name="Kushal Jhunjhunwalla" userId="4c04cc6c-955c-4493-93eb-25196d563dbb" providerId="ADAL" clId="{39372234-C8D6-492D-AF9F-9037D713D9E7}" dt="2021-06-24T23:40:44.269" v="236" actId="20577"/>
          <ac:spMkLst>
            <pc:docMk/>
            <pc:sldMk cId="2473633421" sldId="272"/>
            <ac:spMk id="3" creationId="{D38335AA-3D33-496C-A7BE-827D81DC5A27}"/>
          </ac:spMkLst>
        </pc:spChg>
      </pc:sldChg>
      <pc:sldChg chg="add del">
        <pc:chgData name="Kushal Jhunjhunwalla" userId="4c04cc6c-955c-4493-93eb-25196d563dbb" providerId="ADAL" clId="{39372234-C8D6-492D-AF9F-9037D713D9E7}" dt="2021-06-24T23:31:56.663" v="230"/>
        <pc:sldMkLst>
          <pc:docMk/>
          <pc:sldMk cId="33660671" sldId="273"/>
        </pc:sldMkLst>
      </pc:sldChg>
      <pc:sldChg chg="add">
        <pc:chgData name="Kushal Jhunjhunwalla" userId="4c04cc6c-955c-4493-93eb-25196d563dbb" providerId="ADAL" clId="{39372234-C8D6-492D-AF9F-9037D713D9E7}" dt="2021-06-25T06:40:16.065" v="560"/>
        <pc:sldMkLst>
          <pc:docMk/>
          <pc:sldMk cId="4080234791" sldId="274"/>
        </pc:sldMkLst>
      </pc:sldChg>
      <pc:sldChg chg="add">
        <pc:chgData name="Kushal Jhunjhunwalla" userId="4c04cc6c-955c-4493-93eb-25196d563dbb" providerId="ADAL" clId="{39372234-C8D6-492D-AF9F-9037D713D9E7}" dt="2021-06-25T06:42:09.061" v="574"/>
        <pc:sldMkLst>
          <pc:docMk/>
          <pc:sldMk cId="3366016636" sldId="275"/>
        </pc:sldMkLst>
      </pc:sldChg>
      <pc:sldChg chg="add del">
        <pc:chgData name="Kushal Jhunjhunwalla" userId="4c04cc6c-955c-4493-93eb-25196d563dbb" providerId="ADAL" clId="{39372234-C8D6-492D-AF9F-9037D713D9E7}" dt="2021-06-24T23:31:56.663" v="230"/>
        <pc:sldMkLst>
          <pc:docMk/>
          <pc:sldMk cId="3440717192" sldId="298"/>
        </pc:sldMkLst>
      </pc:sldChg>
      <pc:sldChg chg="add del">
        <pc:chgData name="Kushal Jhunjhunwalla" userId="4c04cc6c-955c-4493-93eb-25196d563dbb" providerId="ADAL" clId="{39372234-C8D6-492D-AF9F-9037D713D9E7}" dt="2021-06-24T23:31:56.663" v="230"/>
        <pc:sldMkLst>
          <pc:docMk/>
          <pc:sldMk cId="815788040" sldId="299"/>
        </pc:sldMkLst>
      </pc:sldChg>
      <pc:sldChg chg="add del">
        <pc:chgData name="Kushal Jhunjhunwalla" userId="4c04cc6c-955c-4493-93eb-25196d563dbb" providerId="ADAL" clId="{39372234-C8D6-492D-AF9F-9037D713D9E7}" dt="2021-06-24T23:31:56.663" v="230"/>
        <pc:sldMkLst>
          <pc:docMk/>
          <pc:sldMk cId="3165540824" sldId="300"/>
        </pc:sldMkLst>
      </pc:sldChg>
      <pc:sldChg chg="add">
        <pc:chgData name="Kushal Jhunjhunwalla" userId="4c04cc6c-955c-4493-93eb-25196d563dbb" providerId="ADAL" clId="{39372234-C8D6-492D-AF9F-9037D713D9E7}" dt="2021-06-24T23:53:54.834" v="237"/>
        <pc:sldMkLst>
          <pc:docMk/>
          <pc:sldMk cId="3234606618" sldId="306"/>
        </pc:sldMkLst>
      </pc:sldChg>
      <pc:sldChg chg="add">
        <pc:chgData name="Kushal Jhunjhunwalla" userId="4c04cc6c-955c-4493-93eb-25196d563dbb" providerId="ADAL" clId="{39372234-C8D6-492D-AF9F-9037D713D9E7}" dt="2021-06-24T23:53:54.834" v="237"/>
        <pc:sldMkLst>
          <pc:docMk/>
          <pc:sldMk cId="1013608744" sldId="307"/>
        </pc:sldMkLst>
      </pc:sldChg>
      <pc:sldChg chg="add">
        <pc:chgData name="Kushal Jhunjhunwalla" userId="4c04cc6c-955c-4493-93eb-25196d563dbb" providerId="ADAL" clId="{39372234-C8D6-492D-AF9F-9037D713D9E7}" dt="2021-06-24T23:53:54.834" v="237"/>
        <pc:sldMkLst>
          <pc:docMk/>
          <pc:sldMk cId="2361290888" sldId="308"/>
        </pc:sldMkLst>
      </pc:sldChg>
      <pc:sldChg chg="add">
        <pc:chgData name="Kushal Jhunjhunwalla" userId="4c04cc6c-955c-4493-93eb-25196d563dbb" providerId="ADAL" clId="{39372234-C8D6-492D-AF9F-9037D713D9E7}" dt="2021-06-24T23:53:54.834" v="237"/>
        <pc:sldMkLst>
          <pc:docMk/>
          <pc:sldMk cId="31706622" sldId="309"/>
        </pc:sldMkLst>
      </pc:sldChg>
      <pc:sldChg chg="add">
        <pc:chgData name="Kushal Jhunjhunwalla" userId="4c04cc6c-955c-4493-93eb-25196d563dbb" providerId="ADAL" clId="{39372234-C8D6-492D-AF9F-9037D713D9E7}" dt="2021-06-24T23:53:54.834" v="237"/>
        <pc:sldMkLst>
          <pc:docMk/>
          <pc:sldMk cId="2168937205" sldId="310"/>
        </pc:sldMkLst>
      </pc:sldChg>
      <pc:sldChg chg="modSp add mod ord">
        <pc:chgData name="Kushal Jhunjhunwalla" userId="4c04cc6c-955c-4493-93eb-25196d563dbb" providerId="ADAL" clId="{39372234-C8D6-492D-AF9F-9037D713D9E7}" dt="2021-06-25T06:44:45.078" v="594"/>
        <pc:sldMkLst>
          <pc:docMk/>
          <pc:sldMk cId="3568979774" sldId="312"/>
        </pc:sldMkLst>
        <pc:spChg chg="mod">
          <ac:chgData name="Kushal Jhunjhunwalla" userId="4c04cc6c-955c-4493-93eb-25196d563dbb" providerId="ADAL" clId="{39372234-C8D6-492D-AF9F-9037D713D9E7}" dt="2021-06-25T06:44:45.078" v="594"/>
          <ac:spMkLst>
            <pc:docMk/>
            <pc:sldMk cId="3568979774" sldId="312"/>
            <ac:spMk id="2" creationId="{6331884E-8207-4053-BBEC-7DE0F5CA4100}"/>
          </ac:spMkLst>
        </pc:spChg>
      </pc:sldChg>
      <pc:sldChg chg="modSp add mod ord">
        <pc:chgData name="Kushal Jhunjhunwalla" userId="4c04cc6c-955c-4493-93eb-25196d563dbb" providerId="ADAL" clId="{39372234-C8D6-492D-AF9F-9037D713D9E7}" dt="2021-06-25T06:44:47.969" v="595"/>
        <pc:sldMkLst>
          <pc:docMk/>
          <pc:sldMk cId="670760619" sldId="313"/>
        </pc:sldMkLst>
        <pc:spChg chg="mod">
          <ac:chgData name="Kushal Jhunjhunwalla" userId="4c04cc6c-955c-4493-93eb-25196d563dbb" providerId="ADAL" clId="{39372234-C8D6-492D-AF9F-9037D713D9E7}" dt="2021-06-25T06:44:47.969" v="595"/>
          <ac:spMkLst>
            <pc:docMk/>
            <pc:sldMk cId="670760619" sldId="313"/>
            <ac:spMk id="2" creationId="{6331884E-8207-4053-BBEC-7DE0F5CA4100}"/>
          </ac:spMkLst>
        </pc:spChg>
      </pc:sldChg>
      <pc:sldChg chg="add">
        <pc:chgData name="Kushal Jhunjhunwalla" userId="4c04cc6c-955c-4493-93eb-25196d563dbb" providerId="ADAL" clId="{39372234-C8D6-492D-AF9F-9037D713D9E7}" dt="2021-06-24T23:53:54.834" v="237"/>
        <pc:sldMkLst>
          <pc:docMk/>
          <pc:sldMk cId="911915749" sldId="314"/>
        </pc:sldMkLst>
      </pc:sldChg>
      <pc:sldChg chg="add">
        <pc:chgData name="Kushal Jhunjhunwalla" userId="4c04cc6c-955c-4493-93eb-25196d563dbb" providerId="ADAL" clId="{39372234-C8D6-492D-AF9F-9037D713D9E7}" dt="2021-06-25T06:42:09.061" v="574"/>
        <pc:sldMkLst>
          <pc:docMk/>
          <pc:sldMk cId="4046532118" sldId="315"/>
        </pc:sldMkLst>
      </pc:sldChg>
      <pc:sldChg chg="addSp modSp del">
        <pc:chgData name="Kushal Jhunjhunwalla" userId="4c04cc6c-955c-4493-93eb-25196d563dbb" providerId="ADAL" clId="{39372234-C8D6-492D-AF9F-9037D713D9E7}" dt="2021-06-25T06:41:46.588" v="573" actId="47"/>
        <pc:sldMkLst>
          <pc:docMk/>
          <pc:sldMk cId="2168421065" sldId="347"/>
        </pc:sldMkLst>
        <pc:spChg chg="add mod">
          <ac:chgData name="Kushal Jhunjhunwalla" userId="4c04cc6c-955c-4493-93eb-25196d563dbb" providerId="ADAL" clId="{39372234-C8D6-492D-AF9F-9037D713D9E7}" dt="2021-06-25T06:36:07.480" v="256"/>
          <ac:spMkLst>
            <pc:docMk/>
            <pc:sldMk cId="2168421065" sldId="347"/>
            <ac:spMk id="6" creationId="{CE372D32-F8E2-4703-BC56-8667A9ECE963}"/>
          </ac:spMkLst>
        </pc:spChg>
      </pc:sldChg>
      <pc:sldChg chg="modSp mod ord">
        <pc:chgData name="Kushal Jhunjhunwalla" userId="4c04cc6c-955c-4493-93eb-25196d563dbb" providerId="ADAL" clId="{39372234-C8D6-492D-AF9F-9037D713D9E7}" dt="2021-06-24T23:26:42.042" v="202" actId="20577"/>
        <pc:sldMkLst>
          <pc:docMk/>
          <pc:sldMk cId="2549526862" sldId="375"/>
        </pc:sldMkLst>
        <pc:spChg chg="mod">
          <ac:chgData name="Kushal Jhunjhunwalla" userId="4c04cc6c-955c-4493-93eb-25196d563dbb" providerId="ADAL" clId="{39372234-C8D6-492D-AF9F-9037D713D9E7}" dt="2021-06-24T23:26:01.362" v="146" actId="20577"/>
          <ac:spMkLst>
            <pc:docMk/>
            <pc:sldMk cId="2549526862" sldId="375"/>
            <ac:spMk id="2" creationId="{A6067EDF-9572-45C7-9B1C-9540E457D50A}"/>
          </ac:spMkLst>
        </pc:spChg>
        <pc:spChg chg="mod">
          <ac:chgData name="Kushal Jhunjhunwalla" userId="4c04cc6c-955c-4493-93eb-25196d563dbb" providerId="ADAL" clId="{39372234-C8D6-492D-AF9F-9037D713D9E7}" dt="2021-06-24T23:26:42.042" v="202" actId="20577"/>
          <ac:spMkLst>
            <pc:docMk/>
            <pc:sldMk cId="2549526862" sldId="375"/>
            <ac:spMk id="3" creationId="{A2FABDF2-24D6-4321-8C50-7087674B9C48}"/>
          </ac:spMkLst>
        </pc:spChg>
      </pc:sldChg>
      <pc:sldChg chg="modSp add del mod setBg modAnim">
        <pc:chgData name="Kushal Jhunjhunwalla" userId="4c04cc6c-955c-4493-93eb-25196d563dbb" providerId="ADAL" clId="{39372234-C8D6-492D-AF9F-9037D713D9E7}" dt="2021-06-24T23:31:56.663" v="230"/>
        <pc:sldMkLst>
          <pc:docMk/>
          <pc:sldMk cId="3904287418" sldId="376"/>
        </pc:sldMkLst>
        <pc:spChg chg="mod">
          <ac:chgData name="Kushal Jhunjhunwalla" userId="4c04cc6c-955c-4493-93eb-25196d563dbb" providerId="ADAL" clId="{39372234-C8D6-492D-AF9F-9037D713D9E7}" dt="2021-06-24T23:31:44.920" v="222" actId="1076"/>
          <ac:spMkLst>
            <pc:docMk/>
            <pc:sldMk cId="3904287418" sldId="376"/>
            <ac:spMk id="7" creationId="{4033CAF9-3D26-41B8-843C-A202AC7CBE34}"/>
          </ac:spMkLst>
        </pc:spChg>
        <pc:spChg chg="mod">
          <ac:chgData name="Kushal Jhunjhunwalla" userId="4c04cc6c-955c-4493-93eb-25196d563dbb" providerId="ADAL" clId="{39372234-C8D6-492D-AF9F-9037D713D9E7}" dt="2021-06-24T23:31:47.357" v="226" actId="1076"/>
          <ac:spMkLst>
            <pc:docMk/>
            <pc:sldMk cId="3904287418" sldId="376"/>
            <ac:spMk id="11" creationId="{3468E60D-65A5-4A06-BD5D-2DF7254C2657}"/>
          </ac:spMkLst>
        </pc:spChg>
      </pc:sldChg>
      <pc:sldChg chg="add del">
        <pc:chgData name="Kushal Jhunjhunwalla" userId="4c04cc6c-955c-4493-93eb-25196d563dbb" providerId="ADAL" clId="{39372234-C8D6-492D-AF9F-9037D713D9E7}" dt="2021-06-24T23:31:56.663" v="230"/>
        <pc:sldMkLst>
          <pc:docMk/>
          <pc:sldMk cId="3263654188" sldId="377"/>
        </pc:sldMkLst>
      </pc:sldChg>
      <pc:sldChg chg="add">
        <pc:chgData name="Kushal Jhunjhunwalla" userId="4c04cc6c-955c-4493-93eb-25196d563dbb" providerId="ADAL" clId="{39372234-C8D6-492D-AF9F-9037D713D9E7}" dt="2021-06-24T23:53:54.834" v="237"/>
        <pc:sldMkLst>
          <pc:docMk/>
          <pc:sldMk cId="1242010962" sldId="378"/>
        </pc:sldMkLst>
      </pc:sldChg>
      <pc:sldChg chg="add">
        <pc:chgData name="Kushal Jhunjhunwalla" userId="4c04cc6c-955c-4493-93eb-25196d563dbb" providerId="ADAL" clId="{39372234-C8D6-492D-AF9F-9037D713D9E7}" dt="2021-06-24T23:53:54.834" v="237"/>
        <pc:sldMkLst>
          <pc:docMk/>
          <pc:sldMk cId="1110887175" sldId="379"/>
        </pc:sldMkLst>
      </pc:sldChg>
      <pc:sldChg chg="addSp delSp modSp new mod modClrScheme chgLayout">
        <pc:chgData name="Kushal Jhunjhunwalla" userId="4c04cc6c-955c-4493-93eb-25196d563dbb" providerId="ADAL" clId="{39372234-C8D6-492D-AF9F-9037D713D9E7}" dt="2021-06-25T06:38:19.303" v="523" actId="20577"/>
        <pc:sldMkLst>
          <pc:docMk/>
          <pc:sldMk cId="4024102973" sldId="380"/>
        </pc:sldMkLst>
        <pc:spChg chg="del mod ord">
          <ac:chgData name="Kushal Jhunjhunwalla" userId="4c04cc6c-955c-4493-93eb-25196d563dbb" providerId="ADAL" clId="{39372234-C8D6-492D-AF9F-9037D713D9E7}" dt="2021-06-25T06:36:49.109" v="266" actId="700"/>
          <ac:spMkLst>
            <pc:docMk/>
            <pc:sldMk cId="4024102973" sldId="380"/>
            <ac:spMk id="2" creationId="{95528549-3068-4553-822B-6B35E2DE22A3}"/>
          </ac:spMkLst>
        </pc:spChg>
        <pc:spChg chg="del">
          <ac:chgData name="Kushal Jhunjhunwalla" userId="4c04cc6c-955c-4493-93eb-25196d563dbb" providerId="ADAL" clId="{39372234-C8D6-492D-AF9F-9037D713D9E7}" dt="2021-06-25T06:36:49.109" v="266" actId="700"/>
          <ac:spMkLst>
            <pc:docMk/>
            <pc:sldMk cId="4024102973" sldId="380"/>
            <ac:spMk id="3" creationId="{68A48846-FDA7-4D51-A709-051A4B2A33E4}"/>
          </ac:spMkLst>
        </pc:spChg>
        <pc:spChg chg="add del mod ord">
          <ac:chgData name="Kushal Jhunjhunwalla" userId="4c04cc6c-955c-4493-93eb-25196d563dbb" providerId="ADAL" clId="{39372234-C8D6-492D-AF9F-9037D713D9E7}" dt="2021-06-25T06:36:53.452" v="267" actId="700"/>
          <ac:spMkLst>
            <pc:docMk/>
            <pc:sldMk cId="4024102973" sldId="380"/>
            <ac:spMk id="4" creationId="{1AE72BCF-9FA8-442C-A03D-F793613764B3}"/>
          </ac:spMkLst>
        </pc:spChg>
        <pc:spChg chg="add mod ord">
          <ac:chgData name="Kushal Jhunjhunwalla" userId="4c04cc6c-955c-4493-93eb-25196d563dbb" providerId="ADAL" clId="{39372234-C8D6-492D-AF9F-9037D713D9E7}" dt="2021-06-25T06:36:56.144" v="275" actId="20577"/>
          <ac:spMkLst>
            <pc:docMk/>
            <pc:sldMk cId="4024102973" sldId="380"/>
            <ac:spMk id="5" creationId="{7300FADC-75E5-4C68-9EBD-FC04CA985F4F}"/>
          </ac:spMkLst>
        </pc:spChg>
        <pc:spChg chg="add mod ord">
          <ac:chgData name="Kushal Jhunjhunwalla" userId="4c04cc6c-955c-4493-93eb-25196d563dbb" providerId="ADAL" clId="{39372234-C8D6-492D-AF9F-9037D713D9E7}" dt="2021-06-25T06:38:19.303" v="523" actId="20577"/>
          <ac:spMkLst>
            <pc:docMk/>
            <pc:sldMk cId="4024102973" sldId="380"/>
            <ac:spMk id="6" creationId="{FE9A6E94-040C-4E5D-8BEB-F693D3C70252}"/>
          </ac:spMkLst>
        </pc:spChg>
      </pc:sldChg>
      <pc:sldChg chg="addSp modSp new mod ord">
        <pc:chgData name="Kushal Jhunjhunwalla" userId="4c04cc6c-955c-4493-93eb-25196d563dbb" providerId="ADAL" clId="{39372234-C8D6-492D-AF9F-9037D713D9E7}" dt="2021-06-25T06:50:22.923" v="685" actId="113"/>
        <pc:sldMkLst>
          <pc:docMk/>
          <pc:sldMk cId="907623397" sldId="381"/>
        </pc:sldMkLst>
        <pc:spChg chg="mod">
          <ac:chgData name="Kushal Jhunjhunwalla" userId="4c04cc6c-955c-4493-93eb-25196d563dbb" providerId="ADAL" clId="{39372234-C8D6-492D-AF9F-9037D713D9E7}" dt="2021-06-25T06:39:12.294" v="557" actId="20577"/>
          <ac:spMkLst>
            <pc:docMk/>
            <pc:sldMk cId="907623397" sldId="381"/>
            <ac:spMk id="2" creationId="{52D1E6D7-DC04-488E-A935-C751573A45AD}"/>
          </ac:spMkLst>
        </pc:spChg>
        <pc:spChg chg="mod">
          <ac:chgData name="Kushal Jhunjhunwalla" userId="4c04cc6c-955c-4493-93eb-25196d563dbb" providerId="ADAL" clId="{39372234-C8D6-492D-AF9F-9037D713D9E7}" dt="2021-06-25T06:50:22.923" v="685" actId="113"/>
          <ac:spMkLst>
            <pc:docMk/>
            <pc:sldMk cId="907623397" sldId="381"/>
            <ac:spMk id="3" creationId="{4E194445-3008-4633-ABFA-B3E3E5E9693B}"/>
          </ac:spMkLst>
        </pc:spChg>
        <pc:spChg chg="add mod">
          <ac:chgData name="Kushal Jhunjhunwalla" userId="4c04cc6c-955c-4493-93eb-25196d563dbb" providerId="ADAL" clId="{39372234-C8D6-492D-AF9F-9037D713D9E7}" dt="2021-06-25T06:39:29.622" v="559" actId="1076"/>
          <ac:spMkLst>
            <pc:docMk/>
            <pc:sldMk cId="907623397" sldId="381"/>
            <ac:spMk id="4" creationId="{A9B6F60B-C67A-4DE3-8948-025A7DE25BF2}"/>
          </ac:spMkLst>
        </pc:spChg>
      </pc:sldChg>
      <pc:sldChg chg="add">
        <pc:chgData name="Kushal Jhunjhunwalla" userId="4c04cc6c-955c-4493-93eb-25196d563dbb" providerId="ADAL" clId="{39372234-C8D6-492D-AF9F-9037D713D9E7}" dt="2021-06-25T06:38:49.807" v="525"/>
        <pc:sldMkLst>
          <pc:docMk/>
          <pc:sldMk cId="3372329405" sldId="382"/>
        </pc:sldMkLst>
      </pc:sldChg>
      <pc:sldChg chg="modSp add">
        <pc:chgData name="Kushal Jhunjhunwalla" userId="4c04cc6c-955c-4493-93eb-25196d563dbb" providerId="ADAL" clId="{39372234-C8D6-492D-AF9F-9037D713D9E7}" dt="2021-06-25T06:48:49.183" v="683" actId="207"/>
        <pc:sldMkLst>
          <pc:docMk/>
          <pc:sldMk cId="1133395375" sldId="383"/>
        </pc:sldMkLst>
        <pc:spChg chg="mod">
          <ac:chgData name="Kushal Jhunjhunwalla" userId="4c04cc6c-955c-4493-93eb-25196d563dbb" providerId="ADAL" clId="{39372234-C8D6-492D-AF9F-9037D713D9E7}" dt="2021-06-25T06:48:49.183" v="683" actId="207"/>
          <ac:spMkLst>
            <pc:docMk/>
            <pc:sldMk cId="1133395375" sldId="383"/>
            <ac:spMk id="3" creationId="{A27643BB-E627-40E4-9B5A-9334F6D9A7D9}"/>
          </ac:spMkLst>
        </pc:spChg>
      </pc:sldChg>
      <pc:sldChg chg="modSp add modAnim">
        <pc:chgData name="Kushal Jhunjhunwalla" userId="4c04cc6c-955c-4493-93eb-25196d563dbb" providerId="ADAL" clId="{39372234-C8D6-492D-AF9F-9037D713D9E7}" dt="2021-06-25T06:49:00.309" v="684"/>
        <pc:sldMkLst>
          <pc:docMk/>
          <pc:sldMk cId="1627071377" sldId="384"/>
        </pc:sldMkLst>
        <pc:spChg chg="mod">
          <ac:chgData name="Kushal Jhunjhunwalla" userId="4c04cc6c-955c-4493-93eb-25196d563dbb" providerId="ADAL" clId="{39372234-C8D6-492D-AF9F-9037D713D9E7}" dt="2021-06-25T06:48:40.494" v="682" actId="207"/>
          <ac:spMkLst>
            <pc:docMk/>
            <pc:sldMk cId="1627071377" sldId="384"/>
            <ac:spMk id="3" creationId="{E921343C-DCAC-4898-80EF-69B1F646CEE5}"/>
          </ac:spMkLst>
        </pc:spChg>
      </pc:sldChg>
      <pc:sldChg chg="add">
        <pc:chgData name="Kushal Jhunjhunwalla" userId="4c04cc6c-955c-4493-93eb-25196d563dbb" providerId="ADAL" clId="{39372234-C8D6-492D-AF9F-9037D713D9E7}" dt="2021-06-25T06:40:16.065" v="560"/>
        <pc:sldMkLst>
          <pc:docMk/>
          <pc:sldMk cId="2245792092" sldId="385"/>
        </pc:sldMkLst>
      </pc:sldChg>
      <pc:sldChg chg="add">
        <pc:chgData name="Kushal Jhunjhunwalla" userId="4c04cc6c-955c-4493-93eb-25196d563dbb" providerId="ADAL" clId="{39372234-C8D6-492D-AF9F-9037D713D9E7}" dt="2021-06-25T06:40:16.065" v="560"/>
        <pc:sldMkLst>
          <pc:docMk/>
          <pc:sldMk cId="1631780328" sldId="386"/>
        </pc:sldMkLst>
      </pc:sldChg>
      <pc:sldChg chg="modSp add mod">
        <pc:chgData name="Kushal Jhunjhunwalla" userId="4c04cc6c-955c-4493-93eb-25196d563dbb" providerId="ADAL" clId="{39372234-C8D6-492D-AF9F-9037D713D9E7}" dt="2021-06-25T06:41:22.733" v="572" actId="20577"/>
        <pc:sldMkLst>
          <pc:docMk/>
          <pc:sldMk cId="623820652" sldId="387"/>
        </pc:sldMkLst>
        <pc:spChg chg="mod">
          <ac:chgData name="Kushal Jhunjhunwalla" userId="4c04cc6c-955c-4493-93eb-25196d563dbb" providerId="ADAL" clId="{39372234-C8D6-492D-AF9F-9037D713D9E7}" dt="2021-06-25T06:41:07.857" v="571" actId="20577"/>
          <ac:spMkLst>
            <pc:docMk/>
            <pc:sldMk cId="623820652" sldId="387"/>
            <ac:spMk id="4" creationId="{8B1B82F6-CA28-4BAD-BA53-4C8EC2F04A32}"/>
          </ac:spMkLst>
        </pc:spChg>
        <pc:spChg chg="mod">
          <ac:chgData name="Kushal Jhunjhunwalla" userId="4c04cc6c-955c-4493-93eb-25196d563dbb" providerId="ADAL" clId="{39372234-C8D6-492D-AF9F-9037D713D9E7}" dt="2021-06-25T06:41:22.733" v="572" actId="20577"/>
          <ac:spMkLst>
            <pc:docMk/>
            <pc:sldMk cId="623820652" sldId="387"/>
            <ac:spMk id="5" creationId="{715F12BC-28E4-44D2-B51D-FC8A6883C3C6}"/>
          </ac:spMkLst>
        </pc:spChg>
      </pc:sldChg>
      <pc:sldChg chg="add">
        <pc:chgData name="Kushal Jhunjhunwalla" userId="4c04cc6c-955c-4493-93eb-25196d563dbb" providerId="ADAL" clId="{39372234-C8D6-492D-AF9F-9037D713D9E7}" dt="2021-06-25T06:42:09.061" v="574"/>
        <pc:sldMkLst>
          <pc:docMk/>
          <pc:sldMk cId="879247875" sldId="388"/>
        </pc:sldMkLst>
      </pc:sldChg>
      <pc:sldChg chg="add">
        <pc:chgData name="Kushal Jhunjhunwalla" userId="4c04cc6c-955c-4493-93eb-25196d563dbb" providerId="ADAL" clId="{39372234-C8D6-492D-AF9F-9037D713D9E7}" dt="2021-06-25T06:42:09.061" v="574"/>
        <pc:sldMkLst>
          <pc:docMk/>
          <pc:sldMk cId="858939882" sldId="389"/>
        </pc:sldMkLst>
      </pc:sldChg>
      <pc:sldChg chg="modSp add mod ord">
        <pc:chgData name="Kushal Jhunjhunwalla" userId="4c04cc6c-955c-4493-93eb-25196d563dbb" providerId="ADAL" clId="{39372234-C8D6-492D-AF9F-9037D713D9E7}" dt="2021-06-25T06:44:36.778" v="593" actId="20577"/>
        <pc:sldMkLst>
          <pc:docMk/>
          <pc:sldMk cId="3956300659" sldId="390"/>
        </pc:sldMkLst>
        <pc:spChg chg="mod">
          <ac:chgData name="Kushal Jhunjhunwalla" userId="4c04cc6c-955c-4493-93eb-25196d563dbb" providerId="ADAL" clId="{39372234-C8D6-492D-AF9F-9037D713D9E7}" dt="2021-06-25T06:44:36.778" v="593" actId="20577"/>
          <ac:spMkLst>
            <pc:docMk/>
            <pc:sldMk cId="3956300659" sldId="390"/>
            <ac:spMk id="2" creationId="{6331884E-8207-4053-BBEC-7DE0F5CA4100}"/>
          </ac:spMkLst>
        </pc:spChg>
      </pc:sldChg>
    </pc:docChg>
  </pc:docChgLst>
  <pc:docChgLst>
    <pc:chgData name="kushaljh" userId="4c04cc6c-955c-4493-93eb-25196d563dbb" providerId="ADAL" clId="{39372234-C8D6-492D-AF9F-9037D713D9E7}"/>
    <pc:docChg chg="custSel addSld modSld sldOrd">
      <pc:chgData name="kushaljh" userId="4c04cc6c-955c-4493-93eb-25196d563dbb" providerId="ADAL" clId="{39372234-C8D6-492D-AF9F-9037D713D9E7}" dt="2021-06-25T21:00:58.265" v="82" actId="1038"/>
      <pc:docMkLst>
        <pc:docMk/>
      </pc:docMkLst>
      <pc:sldChg chg="modSp">
        <pc:chgData name="kushaljh" userId="4c04cc6c-955c-4493-93eb-25196d563dbb" providerId="ADAL" clId="{39372234-C8D6-492D-AF9F-9037D713D9E7}" dt="2021-06-25T18:30:03.463" v="57"/>
        <pc:sldMkLst>
          <pc:docMk/>
          <pc:sldMk cId="3469734626" sldId="263"/>
        </pc:sldMkLst>
        <pc:spChg chg="mod">
          <ac:chgData name="kushaljh" userId="4c04cc6c-955c-4493-93eb-25196d563dbb" providerId="ADAL" clId="{39372234-C8D6-492D-AF9F-9037D713D9E7}" dt="2021-06-25T18:30:03.463" v="57"/>
          <ac:spMkLst>
            <pc:docMk/>
            <pc:sldMk cId="3469734626" sldId="263"/>
            <ac:spMk id="3" creationId="{2A103C32-D181-4DCD-91A3-A92EFF052C01}"/>
          </ac:spMkLst>
        </pc:spChg>
      </pc:sldChg>
      <pc:sldChg chg="modSp mod">
        <pc:chgData name="kushaljh" userId="4c04cc6c-955c-4493-93eb-25196d563dbb" providerId="ADAL" clId="{39372234-C8D6-492D-AF9F-9037D713D9E7}" dt="2021-06-25T18:29:40.088" v="56" actId="20577"/>
        <pc:sldMkLst>
          <pc:docMk/>
          <pc:sldMk cId="3440717192" sldId="298"/>
        </pc:sldMkLst>
        <pc:spChg chg="mod">
          <ac:chgData name="kushaljh" userId="4c04cc6c-955c-4493-93eb-25196d563dbb" providerId="ADAL" clId="{39372234-C8D6-492D-AF9F-9037D713D9E7}" dt="2021-06-25T18:29:40.088" v="56" actId="20577"/>
          <ac:spMkLst>
            <pc:docMk/>
            <pc:sldMk cId="3440717192" sldId="298"/>
            <ac:spMk id="3" creationId="{2A103C32-D181-4DCD-91A3-A92EFF052C01}"/>
          </ac:spMkLst>
        </pc:spChg>
      </pc:sldChg>
      <pc:sldChg chg="ord">
        <pc:chgData name="kushaljh" userId="4c04cc6c-955c-4493-93eb-25196d563dbb" providerId="ADAL" clId="{39372234-C8D6-492D-AF9F-9037D713D9E7}" dt="2021-06-25T21:00:30.129" v="59"/>
        <pc:sldMkLst>
          <pc:docMk/>
          <pc:sldMk cId="4046532118" sldId="315"/>
        </pc:sldMkLst>
      </pc:sldChg>
      <pc:sldChg chg="addSp modSp mod">
        <pc:chgData name="kushaljh" userId="4c04cc6c-955c-4493-93eb-25196d563dbb" providerId="ADAL" clId="{39372234-C8D6-492D-AF9F-9037D713D9E7}" dt="2021-06-25T21:00:58.265" v="82" actId="1038"/>
        <pc:sldMkLst>
          <pc:docMk/>
          <pc:sldMk cId="3263654188" sldId="377"/>
        </pc:sldMkLst>
        <pc:spChg chg="mod">
          <ac:chgData name="kushaljh" userId="4c04cc6c-955c-4493-93eb-25196d563dbb" providerId="ADAL" clId="{39372234-C8D6-492D-AF9F-9037D713D9E7}" dt="2021-06-25T18:29:03.863" v="47" actId="1076"/>
          <ac:spMkLst>
            <pc:docMk/>
            <pc:sldMk cId="3263654188" sldId="377"/>
            <ac:spMk id="9" creationId="{4AABCEDE-8E9F-4C45-B82D-FFD716E91994}"/>
          </ac:spMkLst>
        </pc:spChg>
        <pc:spChg chg="add mod">
          <ac:chgData name="kushaljh" userId="4c04cc6c-955c-4493-93eb-25196d563dbb" providerId="ADAL" clId="{39372234-C8D6-492D-AF9F-9037D713D9E7}" dt="2021-06-25T18:27:48.791" v="37" actId="207"/>
          <ac:spMkLst>
            <pc:docMk/>
            <pc:sldMk cId="3263654188" sldId="377"/>
            <ac:spMk id="22" creationId="{E59DD483-8959-4703-ABD2-9E6CEB904F6B}"/>
          </ac:spMkLst>
        </pc:spChg>
        <pc:spChg chg="add mod">
          <ac:chgData name="kushaljh" userId="4c04cc6c-955c-4493-93eb-25196d563dbb" providerId="ADAL" clId="{39372234-C8D6-492D-AF9F-9037D713D9E7}" dt="2021-06-25T21:00:51.286" v="61" actId="1076"/>
          <ac:spMkLst>
            <pc:docMk/>
            <pc:sldMk cId="3263654188" sldId="377"/>
            <ac:spMk id="23" creationId="{6D58B4AC-98F6-471B-A167-EA9B16EC8AA3}"/>
          </ac:spMkLst>
        </pc:spChg>
        <pc:spChg chg="add mod">
          <ac:chgData name="kushaljh" userId="4c04cc6c-955c-4493-93eb-25196d563dbb" providerId="ADAL" clId="{39372234-C8D6-492D-AF9F-9037D713D9E7}" dt="2021-06-25T21:00:58.265" v="82" actId="1038"/>
          <ac:spMkLst>
            <pc:docMk/>
            <pc:sldMk cId="3263654188" sldId="377"/>
            <ac:spMk id="24" creationId="{0E52483A-9DA6-4884-8982-5A76F766DECB}"/>
          </ac:spMkLst>
        </pc:spChg>
      </pc:sldChg>
      <pc:sldChg chg="ord">
        <pc:chgData name="kushaljh" userId="4c04cc6c-955c-4493-93eb-25196d563dbb" providerId="ADAL" clId="{39372234-C8D6-492D-AF9F-9037D713D9E7}" dt="2021-06-25T18:26:57.710" v="34"/>
        <pc:sldMkLst>
          <pc:docMk/>
          <pc:sldMk cId="4024102973" sldId="380"/>
        </pc:sldMkLst>
      </pc:sldChg>
      <pc:sldChg chg="modSp add mod">
        <pc:chgData name="kushaljh" userId="4c04cc6c-955c-4493-93eb-25196d563dbb" providerId="ADAL" clId="{39372234-C8D6-492D-AF9F-9037D713D9E7}" dt="2021-06-25T18:01:12.324" v="26" actId="20577"/>
        <pc:sldMkLst>
          <pc:docMk/>
          <pc:sldMk cId="3098842761" sldId="391"/>
        </pc:sldMkLst>
        <pc:spChg chg="mod">
          <ac:chgData name="kushaljh" userId="4c04cc6c-955c-4493-93eb-25196d563dbb" providerId="ADAL" clId="{39372234-C8D6-492D-AF9F-9037D713D9E7}" dt="2021-06-25T18:01:12.324" v="26" actId="20577"/>
          <ac:spMkLst>
            <pc:docMk/>
            <pc:sldMk cId="3098842761" sldId="391"/>
            <ac:spMk id="4" creationId="{CD86CF2F-5C65-4395-B8CB-61DE68C41F87}"/>
          </ac:spMkLst>
        </pc:spChg>
      </pc:sldChg>
      <pc:sldChg chg="addSp delSp modSp new mod ord modClrScheme chgLayout">
        <pc:chgData name="kushaljh" userId="4c04cc6c-955c-4493-93eb-25196d563dbb" providerId="ADAL" clId="{39372234-C8D6-492D-AF9F-9037D713D9E7}" dt="2021-06-25T18:05:48.167" v="32"/>
        <pc:sldMkLst>
          <pc:docMk/>
          <pc:sldMk cId="3590958816" sldId="392"/>
        </pc:sldMkLst>
        <pc:spChg chg="del mod ord">
          <ac:chgData name="kushaljh" userId="4c04cc6c-955c-4493-93eb-25196d563dbb" providerId="ADAL" clId="{39372234-C8D6-492D-AF9F-9037D713D9E7}" dt="2021-06-25T18:05:34.164" v="30" actId="700"/>
          <ac:spMkLst>
            <pc:docMk/>
            <pc:sldMk cId="3590958816" sldId="392"/>
            <ac:spMk id="2" creationId="{AC093266-5065-49A2-AFBA-949169613BC7}"/>
          </ac:spMkLst>
        </pc:spChg>
        <pc:spChg chg="del">
          <ac:chgData name="kushaljh" userId="4c04cc6c-955c-4493-93eb-25196d563dbb" providerId="ADAL" clId="{39372234-C8D6-492D-AF9F-9037D713D9E7}" dt="2021-06-25T18:05:34.164" v="30" actId="700"/>
          <ac:spMkLst>
            <pc:docMk/>
            <pc:sldMk cId="3590958816" sldId="392"/>
            <ac:spMk id="3" creationId="{A9B5BFB6-D462-4450-8088-1706E502322C}"/>
          </ac:spMkLst>
        </pc:spChg>
        <pc:spChg chg="add del mod ord">
          <ac:chgData name="kushaljh" userId="4c04cc6c-955c-4493-93eb-25196d563dbb" providerId="ADAL" clId="{39372234-C8D6-492D-AF9F-9037D713D9E7}" dt="2021-06-25T18:05:42.449" v="31" actId="700"/>
          <ac:spMkLst>
            <pc:docMk/>
            <pc:sldMk cId="3590958816" sldId="392"/>
            <ac:spMk id="4" creationId="{05D0FDEC-1E5B-4392-BD39-0D40CB23B059}"/>
          </ac:spMkLst>
        </pc:spChg>
        <pc:picChg chg="add">
          <ac:chgData name="kushaljh" userId="4c04cc6c-955c-4493-93eb-25196d563dbb" providerId="ADAL" clId="{39372234-C8D6-492D-AF9F-9037D713D9E7}" dt="2021-06-25T18:05:48.167" v="32"/>
          <ac:picMkLst>
            <pc:docMk/>
            <pc:sldMk cId="3590958816" sldId="392"/>
            <ac:picMk id="1026" creationId="{244A3458-F256-4398-BA88-9BDDBEB167B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D3B4-BF53-4694-B2E0-022EE27B2F88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B99C-7300-49C1-9DA7-36D3D87D2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5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4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17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9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09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3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81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4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4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Enough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CSE 312 Summer 21</a:t>
            </a:r>
          </a:p>
          <a:p>
            <a:r>
              <a:rPr lang="en-US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123911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/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/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/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/>
                  <a:t> strings that contain no ‘x’s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/>
              </a:p>
              <a:p>
                <a:endParaRPr lang="en-US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/>
                  <a:t> (need to choose which “spots” are ‘a’ and remaining string)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  <a:blipFill>
                <a:blip r:embed="rId2"/>
                <a:stretch>
                  <a:fillRect t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49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/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/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/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/>
                  <a:t> strings that contain no ‘x’s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  <a:blipFill>
                <a:blip r:embed="rId2"/>
                <a:stretch>
                  <a:fillRect t="-2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/>
              <p:nvPr/>
            </p:nvSpPr>
            <p:spPr>
              <a:xfrm>
                <a:off x="8438322" y="2202268"/>
                <a:ext cx="2405269" cy="173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/>
                  <a:t> 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322" y="2202268"/>
                <a:ext cx="2405269" cy="17340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5E6B4-B252-49BD-915F-A650AE2C3EEA}"/>
                  </a:ext>
                </a:extLst>
              </p:cNvPr>
              <p:cNvSpPr txBox="1"/>
              <p:nvPr/>
            </p:nvSpPr>
            <p:spPr>
              <a:xfrm>
                <a:off x="575239" y="4320042"/>
                <a:ext cx="11386504" cy="2189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‘b’ spot, remaining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remaining [non-’x’]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(choose ‘a’ spots, ‘b’ spot, remaining [non-’x’] chars)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5E6B4-B252-49BD-915F-A650AE2C3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20042"/>
                <a:ext cx="11386504" cy="2189317"/>
              </a:xfrm>
              <a:prstGeom prst="rect">
                <a:avLst/>
              </a:prstGeom>
              <a:blipFill>
                <a:blip r:embed="rId5"/>
                <a:stretch>
                  <a:fillRect t="-1393" b="-2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85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4994-F508-43B7-B7EC-6F0ECA95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110E-957E-458C-8532-CDE5695B3A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502" y="1596090"/>
                <a:ext cx="5520760" cy="4595987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/>
                  <a:t> </a:t>
                </a:r>
              </a:p>
              <a:p>
                <a:endParaRPr lang="en-US" i="1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/>
                  <a:t> </a:t>
                </a:r>
              </a:p>
              <a:p>
                <a:endParaRPr lang="en-US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110E-957E-458C-8532-CDE5695B3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502" y="1596090"/>
                <a:ext cx="5520760" cy="4595987"/>
              </a:xfrm>
              <a:blipFill>
                <a:blip r:embed="rId2"/>
                <a:stretch>
                  <a:fillRect t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616D41-801A-442B-8436-A7BEAE4BADC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616D41-801A-442B-8436-A7BEAE4BA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C86A-E11B-4B22-8C11-D169C55AF74B}"/>
                  </a:ext>
                </a:extLst>
              </p:cNvPr>
              <p:cNvSpPr txBox="1"/>
              <p:nvPr/>
            </p:nvSpPr>
            <p:spPr>
              <a:xfrm>
                <a:off x="3821596" y="2449996"/>
                <a:ext cx="8179904" cy="3319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i="1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/>
                  <a:t>                 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/>
              </a:p>
              <a:p>
                <a:r>
                  <a:rPr lang="en-US"/>
                  <a:t>                 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                  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11,875,000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=11,875,000−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=11,875,000−1,814,400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=10,060,600+|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/>
              </a:p>
              <a:p>
                <a:r>
                  <a:rPr lang="en-US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,600+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/>
              </a:p>
              <a:p>
                <a:r>
                  <a:rPr lang="en-US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,600+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15,870</m:t>
                    </m:r>
                  </m:oMath>
                </a14:m>
                <a:endParaRPr lang="en-US" b="0"/>
              </a:p>
              <a:p>
                <a:r>
                  <a:rPr lang="en-US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=10,076,470</m:t>
                    </m:r>
                  </m:oMath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C86A-E11B-4B22-8C11-D169C55AF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596" y="2449996"/>
                <a:ext cx="8179904" cy="3319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27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C35BB-AA82-4E9F-A553-D43D0FDF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Give yourself clear definitions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/>
              </a:p>
              <a:p>
                <a:r>
                  <a:rPr lang="en-US"/>
                  <a:t>Make a table of all the formulas you need before you start calculating.</a:t>
                </a:r>
              </a:p>
              <a:p>
                <a:endParaRPr lang="en-US"/>
              </a:p>
              <a:p>
                <a:r>
                  <a:rPr lang="en-US"/>
                  <a:t>Calculate “size-by-size” and incorporate into the total.</a:t>
                </a:r>
              </a:p>
              <a:p>
                <a:r>
                  <a:rPr lang="en-US"/>
                  <a:t>Basic check: If (in an intermediate step) you ever:</a:t>
                </a:r>
              </a:p>
              <a:p>
                <a:r>
                  <a:rPr lang="en-US"/>
                  <a:t>1. Get a negative value</a:t>
                </a:r>
              </a:p>
              <a:p>
                <a:r>
                  <a:rPr lang="en-US"/>
                  <a:t>2. Get a value greater than the prior max by adding (after all the single sets)</a:t>
                </a:r>
              </a:p>
              <a:p>
                <a:r>
                  <a:rPr lang="en-US"/>
                  <a:t>3. Get a value less than the prior min by subtracting (after all the pairwise intersections)</a:t>
                </a:r>
              </a:p>
              <a:p>
                <a:r>
                  <a:rPr lang="en-US"/>
                  <a:t>Then something has gone wrong.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85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33AAB5-7E0B-462A-A019-2F93C2E9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Pigeonhole Principle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68F6C-3A31-4BBF-AD44-6D42B77BA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40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/>
                  <a:t> holes, then…</a:t>
                </a:r>
              </a:p>
              <a:p>
                <a:endParaRPr lang="en-US"/>
              </a:p>
              <a:p>
                <a:r>
                  <a:rPr lang="en-US"/>
                  <a:t>At least two pigeons are in the same hole.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2D9D71-1EC8-4CD6-B826-1AFFC9BD7AA3}"/>
              </a:ext>
            </a:extLst>
          </p:cNvPr>
          <p:cNvSpPr/>
          <p:nvPr/>
        </p:nvSpPr>
        <p:spPr>
          <a:xfrm>
            <a:off x="7604368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C0707-2E06-444B-8079-39EEBAAF06DC}"/>
              </a:ext>
            </a:extLst>
          </p:cNvPr>
          <p:cNvSpPr/>
          <p:nvPr/>
        </p:nvSpPr>
        <p:spPr>
          <a:xfrm>
            <a:off x="9616829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3B38F-F3BA-4FA8-B3ED-6C01A6273D47}"/>
              </a:ext>
            </a:extLst>
          </p:cNvPr>
          <p:cNvSpPr/>
          <p:nvPr/>
        </p:nvSpPr>
        <p:spPr>
          <a:xfrm>
            <a:off x="7604368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1C1FE-E514-4E49-BCEB-6B7A2B89CB9F}"/>
              </a:ext>
            </a:extLst>
          </p:cNvPr>
          <p:cNvSpPr/>
          <p:nvPr/>
        </p:nvSpPr>
        <p:spPr>
          <a:xfrm>
            <a:off x="9616829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Sparrow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Sparrow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Sparrow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Sparrow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Sparrow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26068 -0.15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7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6094 -0.01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47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/>
                  <a:t> holes, then…</a:t>
                </a:r>
              </a:p>
              <a:p>
                <a:endParaRPr lang="en-US"/>
              </a:p>
              <a:p>
                <a:r>
                  <a:rPr lang="en-US" b="1"/>
                  <a:t>At least </a:t>
                </a:r>
                <a:r>
                  <a:rPr lang="en-US"/>
                  <a:t>two pigeons are in the same hole.</a:t>
                </a:r>
              </a:p>
              <a:p>
                <a:r>
                  <a:rPr lang="en-US"/>
                  <a:t>It might be more than two.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2D9D71-1EC8-4CD6-B826-1AFFC9BD7AA3}"/>
              </a:ext>
            </a:extLst>
          </p:cNvPr>
          <p:cNvSpPr/>
          <p:nvPr/>
        </p:nvSpPr>
        <p:spPr>
          <a:xfrm>
            <a:off x="7604368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C0707-2E06-444B-8079-39EEBAAF06DC}"/>
              </a:ext>
            </a:extLst>
          </p:cNvPr>
          <p:cNvSpPr/>
          <p:nvPr/>
        </p:nvSpPr>
        <p:spPr>
          <a:xfrm>
            <a:off x="9616829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3B38F-F3BA-4FA8-B3ED-6C01A6273D47}"/>
              </a:ext>
            </a:extLst>
          </p:cNvPr>
          <p:cNvSpPr/>
          <p:nvPr/>
        </p:nvSpPr>
        <p:spPr>
          <a:xfrm>
            <a:off x="7604368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1C1FE-E514-4E49-BCEB-6B7A2B89CB9F}"/>
              </a:ext>
            </a:extLst>
          </p:cNvPr>
          <p:cNvSpPr/>
          <p:nvPr/>
        </p:nvSpPr>
        <p:spPr>
          <a:xfrm>
            <a:off x="9616829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Sparrow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Sparrow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Sparrow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Sparrow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Sparrow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2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278 L 0.48281 0.084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43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3893 0.01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0194-8013-43DB-9A4C-026CEB0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Strong 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pigeons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pigeonholes, then there is at least one pigeonhole that has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 pigeons.</a:t>
                </a:r>
              </a:p>
              <a:p>
                <a:endParaRPr lang="en-US"/>
              </a:p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/>
                  <a:t> is the “ceiling”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(it means always round up,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343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84BB-8855-4A86-9D3D-3C8E7959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If you have to take 10 classes, and have 3 quarters to take them in, then…</a:t>
                </a:r>
              </a:p>
              <a:p>
                <a:endParaRPr lang="en-US"/>
              </a:p>
              <a:p>
                <a:r>
                  <a:rPr lang="en-US"/>
                  <a:t>Pigeons: The classes to take</a:t>
                </a:r>
              </a:p>
              <a:p>
                <a:r>
                  <a:rPr lang="en-US"/>
                  <a:t>Pigeonholes: The quarter</a:t>
                </a:r>
              </a:p>
              <a:p>
                <a:r>
                  <a:rPr lang="en-US"/>
                  <a:t>Mapping: Which class you take the quarter in.</a:t>
                </a:r>
              </a:p>
              <a:p>
                <a:endParaRPr lang="en-US"/>
              </a:p>
              <a:p>
                <a:r>
                  <a:rPr lang="en-US"/>
                  <a:t>Applying the (generalized) pigeonhole principle, there is at least one quarter where you take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/>
                  <a:t> courses.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0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F4DF-E976-41B0-A4B0-BBCE7D27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35AA-3D33-496C-A7BE-827D81DC5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the pigeonhole principle is the right tool, it’s usually the first thing you’d think of or the absolute last thing you’d think of. </a:t>
            </a:r>
          </a:p>
          <a:p>
            <a:endParaRPr lang="en-US"/>
          </a:p>
          <a:p>
            <a:r>
              <a:rPr lang="en-US"/>
              <a:t>When applying the principle, say:</a:t>
            </a:r>
          </a:p>
          <a:p>
            <a:pPr lvl="1"/>
            <a:r>
              <a:rPr lang="en-US"/>
              <a:t>What are the pigeons</a:t>
            </a:r>
          </a:p>
          <a:p>
            <a:pPr lvl="1"/>
            <a:r>
              <a:rPr lang="en-US"/>
              <a:t>What are the pigeonholes</a:t>
            </a:r>
          </a:p>
          <a:p>
            <a:pPr lvl="1"/>
            <a:r>
              <a:rPr lang="en-US"/>
              <a:t>How do you map from pigeons to pigeonholes</a:t>
            </a:r>
          </a:p>
          <a:p>
            <a:r>
              <a:rPr lang="en-US"/>
              <a:t>Look for – a set you’re trying to divide into groups, where collisions would help you somehow.</a:t>
            </a:r>
          </a:p>
        </p:txBody>
      </p:sp>
    </p:spTree>
    <p:extLst>
      <p:ext uri="{BB962C8B-B14F-4D97-AF65-F5344CB8AC3E}">
        <p14:creationId xmlns:p14="http://schemas.microsoft.com/office/powerpoint/2010/main" val="247363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BDF2-24D6-4321-8C50-7087674B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Syllabus is up!</a:t>
            </a:r>
          </a:p>
          <a:p>
            <a:endParaRPr lang="en-US"/>
          </a:p>
          <a:p>
            <a:r>
              <a:rPr lang="en-US"/>
              <a:t>Problem Set 1 is out! </a:t>
            </a:r>
          </a:p>
          <a:p>
            <a:r>
              <a:rPr lang="en-US"/>
              <a:t>Due next Thursday 11:59 pm.</a:t>
            </a:r>
          </a:p>
          <a:p>
            <a:endParaRPr lang="en-US"/>
          </a:p>
          <a:p>
            <a:r>
              <a:rPr lang="en-US"/>
              <a:t>Office Hours start today!</a:t>
            </a:r>
          </a:p>
          <a:p>
            <a:r>
              <a:rPr lang="en-US"/>
              <a:t>Please start early.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6CF2F-5C65-4395-B8CB-61DE68C4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Final Counting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80AA9-1CAA-4DF5-A9E2-425499ECC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42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09AD-FAA4-4522-8954-C47137A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More Counting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4ACB-C88D-499F-A54C-D04431CF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You’re going to buy one-dozen donuts (i.e., 12 donuts)</a:t>
            </a:r>
          </a:p>
          <a:p>
            <a:r>
              <a:rPr lang="en-US"/>
              <a:t>There are chocolate, strawberry, coconut, blueberry, and lemon (i.e. five types)</a:t>
            </a:r>
          </a:p>
          <a:p>
            <a:r>
              <a:rPr lang="en-US"/>
              <a:t>How many different donut boxes can you buy?</a:t>
            </a:r>
          </a:p>
          <a:p>
            <a:r>
              <a:rPr lang="en-US"/>
              <a:t>Consider two boxes the same if they contain the same number of every kind of donut (order doesn’t matter)</a:t>
            </a:r>
          </a:p>
          <a:p>
            <a:endParaRPr lang="en-US"/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1937FA6-2CAC-4F33-B491-BF3923174364}"/>
              </a:ext>
            </a:extLst>
          </p:cNvPr>
          <p:cNvSpPr/>
          <p:nvPr/>
        </p:nvSpPr>
        <p:spPr>
          <a:xfrm>
            <a:off x="122061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343A50B2-F406-4309-9961-7E1E7A592D95}"/>
              </a:ext>
            </a:extLst>
          </p:cNvPr>
          <p:cNvSpPr/>
          <p:nvPr/>
        </p:nvSpPr>
        <p:spPr>
          <a:xfrm>
            <a:off x="1149784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6E67287-40E5-4D8E-B231-C9283A622179}"/>
              </a:ext>
            </a:extLst>
          </p:cNvPr>
          <p:cNvSpPr/>
          <p:nvPr/>
        </p:nvSpPr>
        <p:spPr>
          <a:xfrm>
            <a:off x="2177507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DD7F31EE-1435-4218-B6E1-3A6EB2B9ED35}"/>
              </a:ext>
            </a:extLst>
          </p:cNvPr>
          <p:cNvSpPr/>
          <p:nvPr/>
        </p:nvSpPr>
        <p:spPr>
          <a:xfrm>
            <a:off x="320523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52D327C-DD2D-4DDD-BDF3-1E9E7BB30CD7}"/>
              </a:ext>
            </a:extLst>
          </p:cNvPr>
          <p:cNvSpPr/>
          <p:nvPr/>
        </p:nvSpPr>
        <p:spPr>
          <a:xfrm>
            <a:off x="423295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ABAAF6A-0CC8-4DCF-9DC0-1939F3311D63}"/>
              </a:ext>
            </a:extLst>
          </p:cNvPr>
          <p:cNvSpPr/>
          <p:nvPr/>
        </p:nvSpPr>
        <p:spPr>
          <a:xfrm>
            <a:off x="526067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C827E30-9D95-438D-9969-061391D8A6F9}"/>
              </a:ext>
            </a:extLst>
          </p:cNvPr>
          <p:cNvSpPr/>
          <p:nvPr/>
        </p:nvSpPr>
        <p:spPr>
          <a:xfrm>
            <a:off x="628839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7F450D8-811C-4146-946F-97FDDC218014}"/>
              </a:ext>
            </a:extLst>
          </p:cNvPr>
          <p:cNvSpPr/>
          <p:nvPr/>
        </p:nvSpPr>
        <p:spPr>
          <a:xfrm>
            <a:off x="7316122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B5DE5314-3C5D-4FE3-A51A-0FD1F51BA474}"/>
              </a:ext>
            </a:extLst>
          </p:cNvPr>
          <p:cNvSpPr/>
          <p:nvPr/>
        </p:nvSpPr>
        <p:spPr>
          <a:xfrm>
            <a:off x="833936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3E72654B-7967-4A6A-93A1-E365D7320D36}"/>
              </a:ext>
            </a:extLst>
          </p:cNvPr>
          <p:cNvSpPr/>
          <p:nvPr/>
        </p:nvSpPr>
        <p:spPr>
          <a:xfrm>
            <a:off x="936708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5CF73DB1-A757-40A1-9769-2A667BA5779E}"/>
              </a:ext>
            </a:extLst>
          </p:cNvPr>
          <p:cNvSpPr/>
          <p:nvPr/>
        </p:nvSpPr>
        <p:spPr>
          <a:xfrm>
            <a:off x="1039480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45B5F9BE-4DAD-4E43-AE89-DB569961EE16}"/>
              </a:ext>
            </a:extLst>
          </p:cNvPr>
          <p:cNvSpPr/>
          <p:nvPr/>
        </p:nvSpPr>
        <p:spPr>
          <a:xfrm>
            <a:off x="1142252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44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09AD-FAA4-4522-8954-C47137A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More Counting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4ACB-C88D-499F-A54C-D04431CF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You’re going to buy one-dozen donuts (i.e., 12 donuts)</a:t>
            </a:r>
          </a:p>
          <a:p>
            <a:r>
              <a:rPr lang="en-US"/>
              <a:t>There are chocolate, strawberry, coconut, blueberry, and lemon (i.e. five types)</a:t>
            </a:r>
          </a:p>
          <a:p>
            <a:r>
              <a:rPr lang="en-US"/>
              <a:t>Put donuts in order by type, then put dividers between the types.</a:t>
            </a:r>
          </a:p>
          <a:p>
            <a:r>
              <a:rPr lang="en-US"/>
              <a:t>Counting the number of ways to place dividers instead.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1937FA6-2CAC-4F33-B491-BF3923174364}"/>
              </a:ext>
            </a:extLst>
          </p:cNvPr>
          <p:cNvSpPr/>
          <p:nvPr/>
        </p:nvSpPr>
        <p:spPr>
          <a:xfrm>
            <a:off x="122061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343A50B2-F406-4309-9961-7E1E7A592D95}"/>
              </a:ext>
            </a:extLst>
          </p:cNvPr>
          <p:cNvSpPr/>
          <p:nvPr/>
        </p:nvSpPr>
        <p:spPr>
          <a:xfrm>
            <a:off x="1149784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6E67287-40E5-4D8E-B231-C9283A622179}"/>
              </a:ext>
            </a:extLst>
          </p:cNvPr>
          <p:cNvSpPr/>
          <p:nvPr/>
        </p:nvSpPr>
        <p:spPr>
          <a:xfrm>
            <a:off x="2177507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DD7F31EE-1435-4218-B6E1-3A6EB2B9ED35}"/>
              </a:ext>
            </a:extLst>
          </p:cNvPr>
          <p:cNvSpPr/>
          <p:nvPr/>
        </p:nvSpPr>
        <p:spPr>
          <a:xfrm>
            <a:off x="320523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52D327C-DD2D-4DDD-BDF3-1E9E7BB30CD7}"/>
              </a:ext>
            </a:extLst>
          </p:cNvPr>
          <p:cNvSpPr/>
          <p:nvPr/>
        </p:nvSpPr>
        <p:spPr>
          <a:xfrm>
            <a:off x="423295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ABAAF6A-0CC8-4DCF-9DC0-1939F3311D63}"/>
              </a:ext>
            </a:extLst>
          </p:cNvPr>
          <p:cNvSpPr/>
          <p:nvPr/>
        </p:nvSpPr>
        <p:spPr>
          <a:xfrm>
            <a:off x="5260676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C827E30-9D95-438D-9969-061391D8A6F9}"/>
              </a:ext>
            </a:extLst>
          </p:cNvPr>
          <p:cNvSpPr/>
          <p:nvPr/>
        </p:nvSpPr>
        <p:spPr>
          <a:xfrm>
            <a:off x="6288399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7F450D8-811C-4146-946F-97FDDC218014}"/>
              </a:ext>
            </a:extLst>
          </p:cNvPr>
          <p:cNvSpPr/>
          <p:nvPr/>
        </p:nvSpPr>
        <p:spPr>
          <a:xfrm>
            <a:off x="7316122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B5DE5314-3C5D-4FE3-A51A-0FD1F51BA474}"/>
              </a:ext>
            </a:extLst>
          </p:cNvPr>
          <p:cNvSpPr/>
          <p:nvPr/>
        </p:nvSpPr>
        <p:spPr>
          <a:xfrm>
            <a:off x="8339360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3E72654B-7967-4A6A-93A1-E365D7320D36}"/>
              </a:ext>
            </a:extLst>
          </p:cNvPr>
          <p:cNvSpPr/>
          <p:nvPr/>
        </p:nvSpPr>
        <p:spPr>
          <a:xfrm>
            <a:off x="9367083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5CF73DB1-A757-40A1-9769-2A667BA5779E}"/>
              </a:ext>
            </a:extLst>
          </p:cNvPr>
          <p:cNvSpPr/>
          <p:nvPr/>
        </p:nvSpPr>
        <p:spPr>
          <a:xfrm>
            <a:off x="1039480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45B5F9BE-4DAD-4E43-AE89-DB569961EE16}"/>
              </a:ext>
            </a:extLst>
          </p:cNvPr>
          <p:cNvSpPr/>
          <p:nvPr/>
        </p:nvSpPr>
        <p:spPr>
          <a:xfrm>
            <a:off x="1142252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591C27-1EBA-4FE3-95C4-B5EE480167DC}"/>
              </a:ext>
            </a:extLst>
          </p:cNvPr>
          <p:cNvCxnSpPr/>
          <p:nvPr/>
        </p:nvCxnSpPr>
        <p:spPr>
          <a:xfrm flipV="1">
            <a:off x="1992923" y="400147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510606-2350-4778-8136-C9EE4C78F12F}"/>
              </a:ext>
            </a:extLst>
          </p:cNvPr>
          <p:cNvCxnSpPr/>
          <p:nvPr/>
        </p:nvCxnSpPr>
        <p:spPr>
          <a:xfrm flipV="1">
            <a:off x="5121885" y="396337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BE9191-8171-4FBB-A2E2-5D0F966CDE70}"/>
              </a:ext>
            </a:extLst>
          </p:cNvPr>
          <p:cNvCxnSpPr/>
          <p:nvPr/>
        </p:nvCxnSpPr>
        <p:spPr>
          <a:xfrm flipV="1">
            <a:off x="10203473" y="3915752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097C5E-50DE-41C5-ABCF-BA2FCE27B1C1}"/>
              </a:ext>
            </a:extLst>
          </p:cNvPr>
          <p:cNvCxnSpPr/>
          <p:nvPr/>
        </p:nvCxnSpPr>
        <p:spPr>
          <a:xfrm flipV="1">
            <a:off x="11270273" y="3915752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6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Placing Dividers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/>
                  <a:t> – before donut 1, before 2, …, before donut 12, after donut 12.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654" t="-3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Placing Dividers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/>
                  <a:t> – before donut 1, before 2, …, before donut 12, after donut 12.</a:t>
                </a:r>
              </a:p>
              <a:p>
                <a:endParaRPr lang="en-US"/>
              </a:p>
              <a:p>
                <a:r>
                  <a:rPr lang="en-US"/>
                  <a:t>Place the second divider,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/>
                  <a:t> – one of the previous spots was split (“before” and “after” the last divider)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708" t="-3327" b="-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632559-BA82-445D-84E7-40C0BF294159}"/>
              </a:ext>
            </a:extLst>
          </p:cNvPr>
          <p:cNvCxnSpPr/>
          <p:nvPr/>
        </p:nvCxnSpPr>
        <p:spPr>
          <a:xfrm flipV="1">
            <a:off x="3031148" y="154402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608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Placing Dividers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sz="2400"/>
                  <a:t> – before donut 1, before 2, …, before donut 12, after donut 12.</a:t>
                </a:r>
              </a:p>
              <a:p>
                <a:r>
                  <a:rPr lang="en-US" sz="2400"/>
                  <a:t>Place the second divider,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2400"/>
                  <a:t> – one of the previous spots was split (“before” and “after” the first divider)</a:t>
                </a:r>
              </a:p>
              <a:p>
                <a:r>
                  <a:rPr lang="en-US" sz="2400"/>
                  <a:t>In general, placing divider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/>
                  <a:t>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/>
                  <a:t> possible locations.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253" t="-3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632559-BA82-445D-84E7-40C0BF294159}"/>
              </a:ext>
            </a:extLst>
          </p:cNvPr>
          <p:cNvCxnSpPr/>
          <p:nvPr/>
        </p:nvCxnSpPr>
        <p:spPr>
          <a:xfrm flipV="1">
            <a:off x="2978761" y="154402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8A80CC-2B72-4466-8D46-87F598404AC4}"/>
              </a:ext>
            </a:extLst>
          </p:cNvPr>
          <p:cNvCxnSpPr/>
          <p:nvPr/>
        </p:nvCxnSpPr>
        <p:spPr>
          <a:xfrm flipV="1">
            <a:off x="3135923" y="1544027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290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/>
              <a:lstStyle/>
              <a:p>
                <a:r>
                  <a:rPr lang="en-US"/>
                  <a:t>We had 12 donuts, how many dividers do we need? </a:t>
                </a:r>
                <a:endParaRPr lang="en-US" b="0" i="1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/>
                  <a:t> (to divide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/>
                  <a:t> groups)</a:t>
                </a:r>
              </a:p>
              <a:p>
                <a:r>
                  <a:rPr lang="en-US" b="0"/>
                  <a:t>Count so 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13⋅14⋅15⋅16</m:t>
                    </m:r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Are we done?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654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8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/>
              <a:lstStyle/>
              <a:p>
                <a:r>
                  <a:rPr lang="en-US" b="0"/>
                  <a:t>Count so 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13⋅14⋅15⋅16</m:t>
                    </m:r>
                  </m:oMath>
                </a14:m>
                <a:endParaRPr lang="en-US"/>
              </a:p>
              <a:p>
                <a:r>
                  <a:rPr lang="en-US"/>
                  <a:t>This count treats all dividers as different – they’re not!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4!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donuts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types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−1)!</m:t>
                        </m:r>
                      </m:den>
                    </m:f>
                  </m:oMath>
                </a14:m>
                <a:endParaRPr lang="en-US"/>
              </a:p>
              <a:p>
                <a:r>
                  <a:rPr lang="en-US"/>
                  <a:t>That’s a combination!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654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We wrote down a “string” consisting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       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characters,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“donuts” are identical,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“dividers” are identical, so divide by the rearrangements (like we did for SEATTLE).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F5C10001-182E-4C15-9EAB-53338596EAB1}"/>
              </a:ext>
            </a:extLst>
          </p:cNvPr>
          <p:cNvSpPr/>
          <p:nvPr/>
        </p:nvSpPr>
        <p:spPr>
          <a:xfrm>
            <a:off x="7081605" y="398267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E2994E-0ACF-4DB8-B1A5-92B24072AB8C}"/>
              </a:ext>
            </a:extLst>
          </p:cNvPr>
          <p:cNvCxnSpPr>
            <a:cxnSpLocks/>
          </p:cNvCxnSpPr>
          <p:nvPr/>
        </p:nvCxnSpPr>
        <p:spPr>
          <a:xfrm flipV="1">
            <a:off x="9565298" y="3929063"/>
            <a:ext cx="0" cy="77152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9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5A57-F65A-4201-B7D0-335D1325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7CF70-934C-4E2E-88D3-B86EE5EB2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counting technique we did is often called “stars and bars” </a:t>
            </a:r>
          </a:p>
          <a:p>
            <a:pPr lvl="1"/>
            <a:r>
              <a:rPr lang="en-US"/>
              <a:t>using a “star” instead of a donut shape, and calling the dividers “bars”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49A29A-5EBB-4FD8-A43C-9B560286E08D}"/>
                  </a:ext>
                </a:extLst>
              </p:cNvPr>
              <p:cNvSpPr/>
              <p:nvPr/>
            </p:nvSpPr>
            <p:spPr>
              <a:xfrm>
                <a:off x="575240" y="1526862"/>
                <a:ext cx="11187258" cy="2000222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pick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objects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groups (where order doesn’t matter and every element of each group is indistinguishable), use the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49A29A-5EBB-4FD8-A43C-9B560286E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526862"/>
                <a:ext cx="11187258" cy="2000222"/>
              </a:xfrm>
              <a:prstGeom prst="rect">
                <a:avLst/>
              </a:prstGeom>
              <a:blipFill>
                <a:blip r:embed="rId2"/>
                <a:stretch>
                  <a:fillRect l="-1089" t="-608" r="-2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91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BDF2-24D6-4321-8C50-7087674B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 Far</a:t>
            </a:r>
          </a:p>
          <a:p>
            <a:pPr lvl="1"/>
            <a:r>
              <a:rPr lang="en-US"/>
              <a:t>Sum and Product Rules</a:t>
            </a:r>
          </a:p>
          <a:p>
            <a:pPr lvl="1"/>
            <a:r>
              <a:rPr lang="en-US"/>
              <a:t>Combinations and Permutations</a:t>
            </a:r>
          </a:p>
          <a:p>
            <a:pPr lvl="1"/>
            <a:r>
              <a:rPr lang="en-US"/>
              <a:t>Introduce ordering and remove it to make calculations easier</a:t>
            </a:r>
          </a:p>
          <a:p>
            <a:pPr lvl="1"/>
            <a:r>
              <a:rPr lang="en-US"/>
              <a:t>Binomial Theorem</a:t>
            </a:r>
          </a:p>
          <a:p>
            <a:pPr lvl="1"/>
            <a:endParaRPr lang="en-US"/>
          </a:p>
          <a:p>
            <a:r>
              <a:rPr lang="en-US"/>
              <a:t>This Time</a:t>
            </a:r>
          </a:p>
          <a:p>
            <a:pPr lvl="1"/>
            <a:r>
              <a:rPr lang="en-US"/>
              <a:t>Principle of Inclusion-Exclusion</a:t>
            </a:r>
          </a:p>
          <a:p>
            <a:pPr lvl="1"/>
            <a:r>
              <a:rPr lang="en-US"/>
              <a:t>Pigeonhole Principle</a:t>
            </a:r>
          </a:p>
          <a:p>
            <a:pPr lvl="1"/>
            <a:r>
              <a:rPr lang="en-US"/>
              <a:t>Stars and Bars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26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We’ve seen lots of ways to 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Sum rule (split into disjoint sets)</a:t>
                </a:r>
              </a:p>
              <a:p>
                <a:r>
                  <a:rPr lang="en-US"/>
                  <a:t>Product rule (use a sequential process)</a:t>
                </a:r>
              </a:p>
              <a:p>
                <a:r>
                  <a:rPr lang="en-US"/>
                  <a:t>Combinations (order doesn’t matter)</a:t>
                </a:r>
              </a:p>
              <a:p>
                <a:r>
                  <a:rPr lang="en-US"/>
                  <a:t>Permutations (order does matter)</a:t>
                </a:r>
              </a:p>
              <a:p>
                <a:r>
                  <a:rPr lang="en-US"/>
                  <a:t>Principle of Inclusion-Exclusion</a:t>
                </a:r>
              </a:p>
              <a:p>
                <a:r>
                  <a:rPr lang="en-US"/>
                  <a:t>Complementary Counting</a:t>
                </a:r>
              </a:p>
              <a:p>
                <a:pPr marL="0" indent="0">
                  <a:buNone/>
                </a:pPr>
                <a:r>
                  <a:rPr lang="en-US"/>
                  <a:t> “Stars and Bars”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Niche Rules (useful in very specific circumstances) </a:t>
                </a:r>
              </a:p>
              <a:p>
                <a:pPr lvl="1"/>
                <a:r>
                  <a:rPr lang="en-US"/>
                  <a:t>Binomial Theorem</a:t>
                </a:r>
              </a:p>
              <a:p>
                <a:pPr lvl="1"/>
                <a:r>
                  <a:rPr lang="en-US"/>
                  <a:t>Pigeonhole Principle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201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00FADC-75E5-4C68-9EBD-FC04CA98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A6E94-040C-4E5D-8BEB-F693D3C70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do we know which rule to apply?</a:t>
            </a:r>
          </a:p>
          <a:p>
            <a:r>
              <a:rPr lang="en-US"/>
              <a:t>PRACTICE! PRACTICE! PRACTICE!</a:t>
            </a:r>
          </a:p>
          <a:p>
            <a:endParaRPr lang="en-US"/>
          </a:p>
          <a:p>
            <a:r>
              <a:rPr lang="en-US"/>
              <a:t>But if as you are working you realize that things are getting out of control, put it aside and try something different.</a:t>
            </a:r>
          </a:p>
        </p:txBody>
      </p:sp>
    </p:spTree>
    <p:extLst>
      <p:ext uri="{BB962C8B-B14F-4D97-AF65-F5344CB8AC3E}">
        <p14:creationId xmlns:p14="http://schemas.microsoft.com/office/powerpoint/2010/main" val="4024102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unting is hard - Counting on fingers | Meme Generator">
            <a:extLst>
              <a:ext uri="{FF2B5EF4-FFF2-40B4-BE49-F238E27FC236}">
                <a16:creationId xmlns:a16="http://schemas.microsoft.com/office/drawing/2014/main" id="{244A3458-F256-4398-BA88-9BDDBEB1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723900"/>
            <a:ext cx="60007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58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AC887A-52E9-44B4-BAB6-6AE80CF8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2DFF3-6E9F-4FD2-B3A9-2A79070C8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9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643BB-E627-40E4-9B5A-9334F6D9A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 “standard” deck of cards has 52 cards. Each card has a suit</a:t>
            </a:r>
          </a:p>
          <a:p>
            <a:pPr lvl="1"/>
            <a:r>
              <a:rPr lang="en-US"/>
              <a:t>diamonds </a:t>
            </a:r>
            <a:r>
              <a:rPr lang="en-US">
                <a:solidFill>
                  <a:srgbClr val="FF0000"/>
                </a:solidFill>
              </a:rPr>
              <a:t>️♦</a:t>
            </a:r>
            <a:r>
              <a:rPr lang="en-US"/>
              <a:t>, </a:t>
            </a:r>
          </a:p>
          <a:p>
            <a:pPr lvl="1"/>
            <a:r>
              <a:rPr lang="en-US"/>
              <a:t>hearts</a:t>
            </a:r>
            <a:r>
              <a:rPr lang="en-US">
                <a:solidFill>
                  <a:srgbClr val="FF0000"/>
                </a:solidFill>
              </a:rPr>
              <a:t> ♥️</a:t>
            </a:r>
            <a:r>
              <a:rPr lang="en-US"/>
              <a:t>, </a:t>
            </a:r>
          </a:p>
          <a:p>
            <a:pPr lvl="1"/>
            <a:r>
              <a:rPr lang="en-US"/>
              <a:t>clubs ♧, </a:t>
            </a:r>
          </a:p>
          <a:p>
            <a:pPr lvl="1"/>
            <a:r>
              <a:rPr lang="en-US"/>
              <a:t>spades ♠️</a:t>
            </a:r>
          </a:p>
          <a:p>
            <a:r>
              <a:rPr lang="en-US"/>
              <a:t>and a value (Ace,2,3,4,5,6,7,8,9,10,Jack,Queen, King). </a:t>
            </a:r>
          </a:p>
          <a:p>
            <a:r>
              <a:rPr lang="en-US"/>
              <a:t>A “5-card-hand” is a set of 5 cards</a:t>
            </a:r>
          </a:p>
          <a:p>
            <a:endParaRPr lang="en-US"/>
          </a:p>
          <a:p>
            <a:r>
              <a:rPr lang="en-US"/>
              <a:t>How many five-card “flushes” are there? – a flush is a hand of cards all of the same suit. </a:t>
            </a:r>
          </a:p>
        </p:txBody>
      </p:sp>
    </p:spTree>
    <p:extLst>
      <p:ext uri="{BB962C8B-B14F-4D97-AF65-F5344CB8AC3E}">
        <p14:creationId xmlns:p14="http://schemas.microsoft.com/office/powerpoint/2010/main" val="3372329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How many five-card “flushes” are there? – a flush is a hand of cards all of the same suit. </a:t>
                </a:r>
              </a:p>
              <a:p>
                <a:endParaRPr lang="en-US"/>
              </a:p>
              <a:p>
                <a:r>
                  <a:rPr lang="en-US"/>
                  <a:t>Way 1: How can I describe a flush? Which suit it is, and which values: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3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A22A-6CF5-4B43-B708-5BB45BB4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Way 2: Pretend order matters. The first card can be anything, </a:t>
                </a:r>
              </a:p>
              <a:p>
                <a:r>
                  <a:rPr lang="en-US"/>
                  <a:t>After that, you’ll have 12 options (the remaining cards of the suit), then 11, …</a:t>
                </a:r>
              </a:p>
              <a:p>
                <a:r>
                  <a:rPr lang="en-US"/>
                  <a:t>Then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5!</m:t>
                    </m:r>
                  </m:oMath>
                </a14:m>
                <a:r>
                  <a:rPr lang="en-US"/>
                  <a:t>, since order isn’t supposed to matter.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52⋅12⋅11⋅10⋅9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This is the same number as what we got on the last slide!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52⋅12⋅11⋅10⋅9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=4⋅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13⋅12⋅11⋅10⋅9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=4⋅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13!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5!⋅8!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07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E6D7-DC04-488E-A935-C751573A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194445-3008-4633-ABFA-B3E3E5E969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/>
                  <a:t>You wish to count the number of 5-card hands with at least 3 aces.</a:t>
                </a:r>
              </a:p>
              <a:p>
                <a:r>
                  <a:rPr lang="en-US"/>
                  <a:t>There are 4 Aces (and 48 non aces)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Choose the three aces. Then of the 49 remaining cards (the last ace is allowed as well, because we’re allowed to have all 4) </a:t>
                </a:r>
              </a:p>
              <a:p>
                <a:endParaRPr lang="en-US"/>
              </a:p>
              <a:p>
                <a:r>
                  <a:rPr lang="en-US"/>
                  <a:t>What’s wrong with this calculation? </a:t>
                </a:r>
              </a:p>
              <a:p>
                <a:r>
                  <a:rPr lang="en-US"/>
                  <a:t>What’s the right answer?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194445-3008-4633-ABFA-B3E3E5E969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B6F60B-C67A-4DE3-8948-025A7DE25BF2}"/>
              </a:ext>
            </a:extLst>
          </p:cNvPr>
          <p:cNvSpPr/>
          <p:nvPr/>
        </p:nvSpPr>
        <p:spPr>
          <a:xfrm>
            <a:off x="6955966" y="4919753"/>
            <a:ext cx="4303162" cy="9487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Fill out the Poll Everywhere for Kushal to adjust his explanation</a:t>
            </a:r>
            <a:br>
              <a:rPr lang="en-US"/>
            </a:br>
            <a:r>
              <a:rPr lang="en-US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907623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6B70-1487-48D2-ADC3-C6D804FF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Solution with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BC60-E941-4E60-9786-F04D7A45C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a hand, there should be exactly one set of choices in the sequential process that gets us there.</a:t>
            </a:r>
          </a:p>
          <a:p>
            <a:endParaRPr lang="en-US"/>
          </a:p>
          <a:p>
            <a:r>
              <a:rPr lang="en-US"/>
              <a:t>{A♧, A♠️, A</a:t>
            </a:r>
            <a:r>
              <a:rPr lang="en-US">
                <a:solidFill>
                  <a:srgbClr val="FF0000"/>
                </a:solidFill>
              </a:rPr>
              <a:t>♦️</a:t>
            </a:r>
            <a:r>
              <a:rPr lang="en-US"/>
              <a:t>}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{A</a:t>
            </a:r>
            <a:r>
              <a:rPr lang="en-US">
                <a:solidFill>
                  <a:srgbClr val="FF0000"/>
                </a:solidFill>
              </a:rPr>
              <a:t>♥️</a:t>
            </a:r>
            <a:r>
              <a:rPr lang="en-US"/>
              <a:t>, K ♠️}</a:t>
            </a:r>
          </a:p>
          <a:p>
            <a:r>
              <a:rPr lang="en-US"/>
              <a:t>And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/>
              <a:t>A♧, A♠️, A</a:t>
            </a:r>
            <a:r>
              <a:rPr lang="en-US">
                <a:solidFill>
                  <a:srgbClr val="FF0000"/>
                </a:solidFill>
              </a:rPr>
              <a:t>♥️</a:t>
            </a:r>
            <a:r>
              <a:rPr lang="en-US"/>
              <a:t>}, {A</a:t>
            </a:r>
            <a:r>
              <a:rPr lang="en-US">
                <a:solidFill>
                  <a:srgbClr val="FF0000"/>
                </a:solidFill>
              </a:rPr>
              <a:t>♦️</a:t>
            </a:r>
            <a:r>
              <a:rPr lang="en-US"/>
              <a:t>, K ♠️}</a:t>
            </a:r>
          </a:p>
          <a:p>
            <a:r>
              <a:rPr lang="en-US"/>
              <a:t>Are two different choices of the process, but they lead to the same hand!</a:t>
            </a:r>
          </a:p>
        </p:txBody>
      </p:sp>
    </p:spTree>
    <p:extLst>
      <p:ext uri="{BB962C8B-B14F-4D97-AF65-F5344CB8AC3E}">
        <p14:creationId xmlns:p14="http://schemas.microsoft.com/office/powerpoint/2010/main" val="879247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25-B95B-4921-B542-0671C5CE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/>
                  <a:t>We could count exactly which hands appear more than once, and how many times each appears and compensate for it. </a:t>
                </a:r>
              </a:p>
              <a:p>
                <a:r>
                  <a:rPr lang="en-US"/>
                  <a:t>See the extra slides at the end. </a:t>
                </a:r>
              </a:p>
              <a:p>
                <a:r>
                  <a:rPr lang="en-US"/>
                  <a:t>An easier solution is to try again…</a:t>
                </a:r>
              </a:p>
              <a:p>
                <a:r>
                  <a:rPr lang="en-US"/>
                  <a:t>The problem was trying to account for the “at least” – come up with disjoint sets and count separately.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/>
              </a:p>
              <a:p>
                <a:r>
                  <a:rPr lang="en-US"/>
                  <a:t>If there are exactly 3 aces, we choose which 3 of the 4, then choose which 2 cards among the 48 non-aces. If all 4 aces appear, then one of the remaining 48 cards finishes the hand. Applying the sum rule completes the calculation.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  <a:blipFill>
                <a:blip r:embed="rId2"/>
                <a:stretch>
                  <a:fillRect l="-708" t="-2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9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7AB868-2634-4638-B6B2-33E1FFAD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 of Inclusion-Exclusion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76DDB-601C-4C86-84C9-07834D9FF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8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012B-10EF-49EB-89E7-E3CB0B01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014A-822A-4493-9095-3E9314EF2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It’s hard to count sets where one of the conditions is “at least X”</a:t>
            </a:r>
          </a:p>
          <a:p>
            <a:r>
              <a:rPr lang="en-US"/>
              <a:t>You usually need to break those conditions up into disjoint sets and use the sum rule.</a:t>
            </a:r>
          </a:p>
        </p:txBody>
      </p:sp>
    </p:spTree>
    <p:extLst>
      <p:ext uri="{BB962C8B-B14F-4D97-AF65-F5344CB8AC3E}">
        <p14:creationId xmlns:p14="http://schemas.microsoft.com/office/powerpoint/2010/main" val="3366016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6CF2F-5C65-4395-B8CB-61DE68C4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80AA9-1CAA-4DF5-A9E2-425499ECC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37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Fruit Picking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3294-8E8E-4CCF-984B-76578AD46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have to choose 8 pieces of fruit. There are apples, oranges, and bananas. </a:t>
            </a:r>
          </a:p>
          <a:p>
            <a:r>
              <a:rPr lang="en-US"/>
              <a:t>You need to pick at most 2 apples and at least 1 banana. How many sets of fruit can you choose?</a:t>
            </a:r>
          </a:p>
        </p:txBody>
      </p:sp>
    </p:spTree>
    <p:extLst>
      <p:ext uri="{BB962C8B-B14F-4D97-AF65-F5344CB8AC3E}">
        <p14:creationId xmlns:p14="http://schemas.microsoft.com/office/powerpoint/2010/main" val="3956300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Fruit Picking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You have to choose 8 pieces of fruit. There are apples, oranges, and bananas. </a:t>
                </a:r>
              </a:p>
              <a:p>
                <a:r>
                  <a:rPr lang="en-US"/>
                  <a:t>You need to pick at most 2 apples and at least 1 banana. How many sets of fruit can you choose?</a:t>
                </a:r>
              </a:p>
              <a:p>
                <a:r>
                  <a:rPr lang="en-US"/>
                  <a:t>Divide into cases based on number of apples: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apples: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/>
                  <a:t> options)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 apple: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/>
                  <a:t> options)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/>
                  <a:t> apples: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/>
                  <a:t> options)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en-US"/>
                  <a:t> total (by sum rule)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979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Fruit Picking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/>
                  <a:t>You have to choose 8 pieces of fruit. There are apples, oranges, and bananas.  You need to pick at most 2 apples and at least 1 banana. How many sets of fruit can you choose?</a:t>
                </a:r>
              </a:p>
              <a:p>
                <a:r>
                  <a:rPr lang="en-US"/>
                  <a:t>Pick out your first banana. Problem is now to pick 7 fruits (at most 2 apples, allowed to take apples oranges and bananas)</a:t>
                </a:r>
              </a:p>
              <a:p>
                <a:r>
                  <a:rPr lang="en-US"/>
                  <a:t>Ignore apple restriction, and subtract off when too many apples:</a:t>
                </a:r>
              </a:p>
              <a:p>
                <a:r>
                  <a:rPr lang="en-US"/>
                  <a:t>Ignore restriction: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/>
                  <a:t> apples,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 (choose 3 apples first, pick 4 remaining)</a:t>
                </a:r>
              </a:p>
              <a:p>
                <a:r>
                  <a:rPr lang="en-US"/>
                  <a:t>Total: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=36−15=21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7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BBC8-03E0-4424-8ED9-4F6A34D1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5AD41-2F9C-4DD6-BE1A-2B4EC4101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donut-counting style problems with “twists”, it sometimes helps to “just throw the first few in the box” to get a problem that is exactly in the donut-counting framework.</a:t>
            </a:r>
          </a:p>
          <a:p>
            <a:r>
              <a:rPr lang="en-US"/>
              <a:t>When you can do a problem two </a:t>
            </a:r>
            <a:r>
              <a:rPr lang="en-US" b="1"/>
              <a:t>very </a:t>
            </a:r>
            <a:r>
              <a:rPr lang="en-US"/>
              <a:t>different ways and get the same answer, you get much more confident in the answer.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465321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7A4DF2-7EAB-4058-ADB4-CB613260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Fixing The Overcounting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9C2C2-A6F5-4398-A528-71A676D81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92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You wish to count the number of 5-card hands with at least 3 aces.</a:t>
                </a:r>
              </a:p>
              <a:p>
                <a:endParaRPr lang="en-US"/>
              </a:p>
              <a:p>
                <a:r>
                  <a:rPr lang="en-US"/>
                  <a:t>There are 4 Aces (and 48 non aces)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Choose the three aces. Then of the 49 remaining cards (the last ace is allowed as well, because we’re allowed to have all 4) </a:t>
                </a:r>
              </a:p>
              <a:p>
                <a:endParaRPr lang="en-US"/>
              </a:p>
              <a:p>
                <a:r>
                  <a:rPr lang="en-US"/>
                  <a:t>What’s wrong with this calculation?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7803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1B82F6-CA28-4BAD-BA53-4C8EC2F0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F12BC-28E4-44D2-B51D-FC8A6883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do we overcount?</a:t>
            </a:r>
          </a:p>
          <a:p>
            <a:endParaRPr lang="en-US"/>
          </a:p>
          <a:p>
            <a:r>
              <a:rPr lang="en-US"/>
              <a:t>If there are exactly 4 Aces in the hand, then we count the hand 4 different times (once for each ace as an “extra” one):</a:t>
            </a:r>
          </a:p>
          <a:p>
            <a:r>
              <a:rPr lang="en-US"/>
              <a:t>{A♧, A♠️, A</a:t>
            </a:r>
            <a:r>
              <a:rPr lang="en-US">
                <a:solidFill>
                  <a:srgbClr val="FF0000"/>
                </a:solidFill>
              </a:rPr>
              <a:t>♦️</a:t>
            </a:r>
            <a:r>
              <a:rPr lang="en-US"/>
              <a:t>},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{A</a:t>
            </a:r>
            <a:r>
              <a:rPr lang="en-US">
                <a:solidFill>
                  <a:srgbClr val="FF0000"/>
                </a:solidFill>
              </a:rPr>
              <a:t>♥️</a:t>
            </a:r>
            <a:r>
              <a:rPr lang="en-US"/>
              <a:t>, ?}</a:t>
            </a:r>
          </a:p>
          <a:p>
            <a:r>
              <a:rPr lang="en-US"/>
              <a:t>{A♧, A♠️, A</a:t>
            </a:r>
            <a:r>
              <a:rPr lang="en-US">
                <a:solidFill>
                  <a:srgbClr val="FF0000"/>
                </a:solidFill>
              </a:rPr>
              <a:t>♥️</a:t>
            </a:r>
            <a:r>
              <a:rPr lang="en-US"/>
              <a:t>}, {A</a:t>
            </a:r>
            <a:r>
              <a:rPr lang="en-US">
                <a:solidFill>
                  <a:srgbClr val="FF0000"/>
                </a:solidFill>
              </a:rPr>
              <a:t>♦️,</a:t>
            </a:r>
            <a:r>
              <a:rPr lang="en-US"/>
              <a:t> ?}</a:t>
            </a:r>
          </a:p>
          <a:p>
            <a:r>
              <a:rPr lang="en-US"/>
              <a:t>{A♧, A</a:t>
            </a:r>
            <a:r>
              <a:rPr lang="en-US">
                <a:solidFill>
                  <a:srgbClr val="FF0000"/>
                </a:solidFill>
              </a:rPr>
              <a:t>♥️</a:t>
            </a:r>
            <a:r>
              <a:rPr lang="en-US"/>
              <a:t>, A</a:t>
            </a:r>
            <a:r>
              <a:rPr lang="en-US">
                <a:solidFill>
                  <a:srgbClr val="FF0000"/>
                </a:solidFill>
              </a:rPr>
              <a:t>♦️</a:t>
            </a:r>
            <a:r>
              <a:rPr lang="en-US"/>
              <a:t>}, {A♠️, ?}</a:t>
            </a:r>
          </a:p>
          <a:p>
            <a:r>
              <a:rPr lang="en-US"/>
              <a:t>{A</a:t>
            </a:r>
            <a:r>
              <a:rPr lang="en-US">
                <a:solidFill>
                  <a:srgbClr val="FF0000"/>
                </a:solidFill>
              </a:rPr>
              <a:t>♥️</a:t>
            </a:r>
            <a:r>
              <a:rPr lang="en-US"/>
              <a:t>, A♠️, A</a:t>
            </a:r>
            <a:r>
              <a:rPr lang="en-US">
                <a:solidFill>
                  <a:srgbClr val="FF0000"/>
                </a:solidFill>
              </a:rPr>
              <a:t>♦️</a:t>
            </a:r>
            <a:r>
              <a:rPr lang="en-US"/>
              <a:t>}, {A♧, ?}</a:t>
            </a:r>
          </a:p>
        </p:txBody>
      </p:sp>
    </p:spTree>
    <p:extLst>
      <p:ext uri="{BB962C8B-B14F-4D97-AF65-F5344CB8AC3E}">
        <p14:creationId xmlns:p14="http://schemas.microsoft.com/office/powerpoint/2010/main" val="623820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6677-5A5D-49BE-A584-279C0650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much do we overcount?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D7925-9957-417A-8ECF-8F32357DEE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There are 48 such hands (one for every card that could be “?” on the last slide)</a:t>
                </a:r>
              </a:p>
              <a:p>
                <a:endParaRPr lang="en-US"/>
              </a:p>
              <a:p>
                <a:r>
                  <a:rPr lang="en-US"/>
                  <a:t>So we’ve counted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3⋅48</m:t>
                    </m:r>
                  </m:oMath>
                </a14:m>
                <a:r>
                  <a:rPr lang="en-US"/>
                  <a:t> processes that shouldn’t count.</a:t>
                </a:r>
              </a:p>
              <a:p>
                <a:endParaRPr lang="en-US"/>
              </a:p>
              <a:p>
                <a:r>
                  <a:rPr lang="en-US"/>
                  <a:t>That would give a corrected total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⋅48</m:t>
                    </m:r>
                  </m:oMath>
                </a14:m>
                <a:endParaRPr lang="en-US"/>
              </a:p>
              <a:p>
                <a:r>
                  <a:rPr lang="en-US"/>
                  <a:t>This is the same number as we got during lecture with our other counting.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D7925-9957-417A-8ECF-8F32357DEE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23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0138-3BD4-4273-8A91-D0A9DE08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contain: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Exactly 2 ‘a’s OR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Exactly 1 ‘b’ OR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 ‘x’s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71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15FB-D45C-4A3C-9D26-09E620B4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150AC-6DB9-478D-BD55-AE6A7373DC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The sum rule says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are disjoint (no intersection), then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What about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 aren’t disjoint? </a:t>
                </a:r>
              </a:p>
              <a:p>
                <a:endParaRPr lang="en-US"/>
              </a:p>
              <a:p>
                <a:r>
                  <a:rPr lang="en-US"/>
                  <a:t>For two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150AC-6DB9-478D-BD55-AE6A7373D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080E8B-7E7E-4DFF-B169-F8A1CE23D2FA}"/>
                  </a:ext>
                </a:extLst>
              </p:cNvPr>
              <p:cNvSpPr txBox="1"/>
              <p:nvPr/>
            </p:nvSpPr>
            <p:spPr>
              <a:xfrm>
                <a:off x="7777370" y="3370446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080E8B-7E7E-4DFF-B169-F8A1CE23D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370" y="3370446"/>
                <a:ext cx="6907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3CAF9-3D26-41B8-843C-A202AC7CBE34}"/>
                  </a:ext>
                </a:extLst>
              </p:cNvPr>
              <p:cNvSpPr txBox="1"/>
              <p:nvPr/>
            </p:nvSpPr>
            <p:spPr>
              <a:xfrm>
                <a:off x="10520339" y="3370445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3CAF9-3D26-41B8-843C-A202AC7CB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339" y="3370445"/>
                <a:ext cx="69076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D36C2-9287-42AC-A2A1-E98BA9DDD182}"/>
                  </a:ext>
                </a:extLst>
              </p:cNvPr>
              <p:cNvSpPr txBox="1"/>
              <p:nvPr/>
            </p:nvSpPr>
            <p:spPr>
              <a:xfrm>
                <a:off x="9053951" y="3388668"/>
                <a:ext cx="99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D36C2-9287-42AC-A2A1-E98BA9DDD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951" y="3388668"/>
                <a:ext cx="9945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CECE3949-938D-4F08-89CB-4346D7DA008F}"/>
              </a:ext>
            </a:extLst>
          </p:cNvPr>
          <p:cNvSpPr/>
          <p:nvPr/>
        </p:nvSpPr>
        <p:spPr>
          <a:xfrm>
            <a:off x="7647343" y="3630794"/>
            <a:ext cx="2271091" cy="2271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8A5FD5-BB08-472E-A7FF-8530468C146C}"/>
              </a:ext>
            </a:extLst>
          </p:cNvPr>
          <p:cNvSpPr/>
          <p:nvPr/>
        </p:nvSpPr>
        <p:spPr>
          <a:xfrm>
            <a:off x="9144896" y="3608207"/>
            <a:ext cx="2271091" cy="227109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68E60D-65A5-4A06-BD5D-2DF7254C2657}"/>
              </a:ext>
            </a:extLst>
          </p:cNvPr>
          <p:cNvSpPr/>
          <p:nvPr/>
        </p:nvSpPr>
        <p:spPr>
          <a:xfrm>
            <a:off x="9142343" y="3905841"/>
            <a:ext cx="766971" cy="1698412"/>
          </a:xfrm>
          <a:custGeom>
            <a:avLst/>
            <a:gdLst>
              <a:gd name="connsiteX0" fmla="*/ 363437 w 766971"/>
              <a:gd name="connsiteY0" fmla="*/ 0 h 1698412"/>
              <a:gd name="connsiteX1" fmla="*/ 434377 w 766971"/>
              <a:gd name="connsiteY1" fmla="*/ 64475 h 1698412"/>
              <a:gd name="connsiteX2" fmla="*/ 766971 w 766971"/>
              <a:gd name="connsiteY2" fmla="*/ 867427 h 1698412"/>
              <a:gd name="connsiteX3" fmla="*/ 434377 w 766971"/>
              <a:gd name="connsiteY3" fmla="*/ 1670380 h 1698412"/>
              <a:gd name="connsiteX4" fmla="*/ 403534 w 766971"/>
              <a:gd name="connsiteY4" fmla="*/ 1698412 h 1698412"/>
              <a:gd name="connsiteX5" fmla="*/ 332594 w 766971"/>
              <a:gd name="connsiteY5" fmla="*/ 1633937 h 1698412"/>
              <a:gd name="connsiteX6" fmla="*/ 0 w 766971"/>
              <a:gd name="connsiteY6" fmla="*/ 830984 h 1698412"/>
              <a:gd name="connsiteX7" fmla="*/ 332594 w 766971"/>
              <a:gd name="connsiteY7" fmla="*/ 28032 h 169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971" h="1698412">
                <a:moveTo>
                  <a:pt x="363437" y="0"/>
                </a:moveTo>
                <a:lnTo>
                  <a:pt x="434377" y="64475"/>
                </a:lnTo>
                <a:cubicBezTo>
                  <a:pt x="639871" y="269968"/>
                  <a:pt x="766971" y="553855"/>
                  <a:pt x="766971" y="867427"/>
                </a:cubicBezTo>
                <a:cubicBezTo>
                  <a:pt x="766971" y="1181000"/>
                  <a:pt x="639871" y="1464886"/>
                  <a:pt x="434377" y="1670380"/>
                </a:cubicBezTo>
                <a:lnTo>
                  <a:pt x="403534" y="1698412"/>
                </a:lnTo>
                <a:lnTo>
                  <a:pt x="332594" y="1633937"/>
                </a:lnTo>
                <a:cubicBezTo>
                  <a:pt x="127100" y="1428443"/>
                  <a:pt x="0" y="1144557"/>
                  <a:pt x="0" y="830984"/>
                </a:cubicBezTo>
                <a:cubicBezTo>
                  <a:pt x="0" y="517412"/>
                  <a:pt x="127100" y="233525"/>
                  <a:pt x="332594" y="28032"/>
                </a:cubicBezTo>
                <a:close/>
              </a:path>
            </a:pathLst>
          </a:custGeom>
          <a:solidFill>
            <a:schemeClr val="accent2">
              <a:alpha val="79000"/>
            </a:schemeClr>
          </a:solidFill>
          <a:ln w="412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5052-532B-4E27-B03A-56C82F8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</p:spPr>
            <p:txBody>
              <a:bodyPr/>
              <a:lstStyle/>
              <a:p>
                <a:r>
                  <a:rPr lang="en-US"/>
                  <a:t>For three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  <a:blipFill>
                <a:blip r:embed="rId2"/>
                <a:stretch>
                  <a:fillRect l="-638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8B4940-A655-4414-A8C9-8B40D436BC0E}"/>
              </a:ext>
            </a:extLst>
          </p:cNvPr>
          <p:cNvSpPr/>
          <p:nvPr/>
        </p:nvSpPr>
        <p:spPr>
          <a:xfrm>
            <a:off x="6126477" y="3429001"/>
            <a:ext cx="1172055" cy="1506155"/>
          </a:xfrm>
          <a:custGeom>
            <a:avLst/>
            <a:gdLst>
              <a:gd name="connsiteX0" fmla="*/ 836299 w 1172055"/>
              <a:gd name="connsiteY0" fmla="*/ 0 h 1506155"/>
              <a:gd name="connsiteX1" fmla="*/ 1078651 w 1172055"/>
              <a:gd name="connsiteY1" fmla="*/ 24431 h 1506155"/>
              <a:gd name="connsiteX2" fmla="*/ 1123027 w 1172055"/>
              <a:gd name="connsiteY2" fmla="*/ 35841 h 1506155"/>
              <a:gd name="connsiteX3" fmla="*/ 1147624 w 1172055"/>
              <a:gd name="connsiteY3" fmla="*/ 131504 h 1506155"/>
              <a:gd name="connsiteX4" fmla="*/ 1172055 w 1172055"/>
              <a:gd name="connsiteY4" fmla="*/ 373856 h 1506155"/>
              <a:gd name="connsiteX5" fmla="*/ 437604 w 1172055"/>
              <a:gd name="connsiteY5" fmla="*/ 1481886 h 1506155"/>
              <a:gd name="connsiteX6" fmla="*/ 371299 w 1172055"/>
              <a:gd name="connsiteY6" fmla="*/ 1506155 h 1506155"/>
              <a:gd name="connsiteX7" fmla="*/ 378481 w 1172055"/>
              <a:gd name="connsiteY7" fmla="*/ 1478221 h 1506155"/>
              <a:gd name="connsiteX8" fmla="*/ 402912 w 1172055"/>
              <a:gd name="connsiteY8" fmla="*/ 1235869 h 1506155"/>
              <a:gd name="connsiteX9" fmla="*/ 50699 w 1172055"/>
              <a:gd name="connsiteY9" fmla="*/ 385551 h 1506155"/>
              <a:gd name="connsiteX10" fmla="*/ 0 w 1172055"/>
              <a:gd name="connsiteY10" fmla="*/ 339472 h 1506155"/>
              <a:gd name="connsiteX11" fmla="*/ 71377 w 1172055"/>
              <a:gd name="connsiteY11" fmla="*/ 274599 h 1506155"/>
              <a:gd name="connsiteX12" fmla="*/ 836299 w 1172055"/>
              <a:gd name="connsiteY12" fmla="*/ 0 h 150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2055" h="1506155">
                <a:moveTo>
                  <a:pt x="836299" y="0"/>
                </a:moveTo>
                <a:cubicBezTo>
                  <a:pt x="919317" y="0"/>
                  <a:pt x="1000369" y="8412"/>
                  <a:pt x="1078651" y="24431"/>
                </a:cubicBezTo>
                <a:lnTo>
                  <a:pt x="1123027" y="35841"/>
                </a:lnTo>
                <a:lnTo>
                  <a:pt x="1147624" y="131504"/>
                </a:lnTo>
                <a:cubicBezTo>
                  <a:pt x="1163643" y="209786"/>
                  <a:pt x="1172055" y="290839"/>
                  <a:pt x="1172055" y="373856"/>
                </a:cubicBezTo>
                <a:cubicBezTo>
                  <a:pt x="1172055" y="871961"/>
                  <a:pt x="869210" y="1299332"/>
                  <a:pt x="437604" y="1481886"/>
                </a:cubicBezTo>
                <a:lnTo>
                  <a:pt x="371299" y="1506155"/>
                </a:lnTo>
                <a:lnTo>
                  <a:pt x="378481" y="1478221"/>
                </a:lnTo>
                <a:cubicBezTo>
                  <a:pt x="394500" y="1399939"/>
                  <a:pt x="402912" y="1318887"/>
                  <a:pt x="402912" y="1235869"/>
                </a:cubicBezTo>
                <a:cubicBezTo>
                  <a:pt x="402912" y="903799"/>
                  <a:pt x="268314" y="603166"/>
                  <a:pt x="50699" y="385551"/>
                </a:cubicBezTo>
                <a:lnTo>
                  <a:pt x="0" y="339472"/>
                </a:lnTo>
                <a:lnTo>
                  <a:pt x="71377" y="274599"/>
                </a:lnTo>
                <a:cubicBezTo>
                  <a:pt x="279246" y="103052"/>
                  <a:pt x="545738" y="0"/>
                  <a:pt x="836299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9A6898A-E1A7-4A12-BDB1-0D254BDC5F5E}"/>
              </a:ext>
            </a:extLst>
          </p:cNvPr>
          <p:cNvSpPr/>
          <p:nvPr/>
        </p:nvSpPr>
        <p:spPr>
          <a:xfrm>
            <a:off x="4893470" y="3462338"/>
            <a:ext cx="1233007" cy="1507208"/>
          </a:xfrm>
          <a:custGeom>
            <a:avLst/>
            <a:gdLst>
              <a:gd name="connsiteX0" fmla="*/ 433388 w 1233007"/>
              <a:gd name="connsiteY0" fmla="*/ 0 h 1507208"/>
              <a:gd name="connsiteX1" fmla="*/ 1198310 w 1233007"/>
              <a:gd name="connsiteY1" fmla="*/ 274599 h 1507208"/>
              <a:gd name="connsiteX2" fmla="*/ 1233007 w 1233007"/>
              <a:gd name="connsiteY2" fmla="*/ 306134 h 1507208"/>
              <a:gd name="connsiteX3" fmla="*/ 1218988 w 1233007"/>
              <a:gd name="connsiteY3" fmla="*/ 318875 h 1507208"/>
              <a:gd name="connsiteX4" fmla="*/ 866775 w 1233007"/>
              <a:gd name="connsiteY4" fmla="*/ 1169193 h 1507208"/>
              <a:gd name="connsiteX5" fmla="*/ 891206 w 1233007"/>
              <a:gd name="connsiteY5" fmla="*/ 1411545 h 1507208"/>
              <a:gd name="connsiteX6" fmla="*/ 915803 w 1233007"/>
              <a:gd name="connsiteY6" fmla="*/ 1507208 h 1507208"/>
              <a:gd name="connsiteX7" fmla="*/ 844935 w 1233007"/>
              <a:gd name="connsiteY7" fmla="*/ 1488986 h 1507208"/>
              <a:gd name="connsiteX8" fmla="*/ 0 w 1233007"/>
              <a:gd name="connsiteY8" fmla="*/ 340518 h 1507208"/>
              <a:gd name="connsiteX9" fmla="*/ 24431 w 1233007"/>
              <a:gd name="connsiteY9" fmla="*/ 98166 h 1507208"/>
              <a:gd name="connsiteX10" fmla="*/ 31614 w 1233007"/>
              <a:gd name="connsiteY10" fmla="*/ 70233 h 1507208"/>
              <a:gd name="connsiteX11" fmla="*/ 75792 w 1233007"/>
              <a:gd name="connsiteY11" fmla="*/ 54063 h 1507208"/>
              <a:gd name="connsiteX12" fmla="*/ 433388 w 1233007"/>
              <a:gd name="connsiteY12" fmla="*/ 0 h 150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3007" h="1507208">
                <a:moveTo>
                  <a:pt x="433388" y="0"/>
                </a:moveTo>
                <a:cubicBezTo>
                  <a:pt x="723949" y="0"/>
                  <a:pt x="990442" y="103052"/>
                  <a:pt x="1198310" y="274599"/>
                </a:cubicBezTo>
                <a:lnTo>
                  <a:pt x="1233007" y="306134"/>
                </a:lnTo>
                <a:lnTo>
                  <a:pt x="1218988" y="318875"/>
                </a:lnTo>
                <a:cubicBezTo>
                  <a:pt x="1001373" y="536490"/>
                  <a:pt x="866775" y="837123"/>
                  <a:pt x="866775" y="1169193"/>
                </a:cubicBezTo>
                <a:cubicBezTo>
                  <a:pt x="866775" y="1252211"/>
                  <a:pt x="875188" y="1333263"/>
                  <a:pt x="891206" y="1411545"/>
                </a:cubicBezTo>
                <a:lnTo>
                  <a:pt x="915803" y="1507208"/>
                </a:lnTo>
                <a:lnTo>
                  <a:pt x="844935" y="1488986"/>
                </a:lnTo>
                <a:cubicBezTo>
                  <a:pt x="355422" y="1336732"/>
                  <a:pt x="0" y="880132"/>
                  <a:pt x="0" y="340518"/>
                </a:cubicBezTo>
                <a:cubicBezTo>
                  <a:pt x="0" y="257501"/>
                  <a:pt x="8413" y="176448"/>
                  <a:pt x="24431" y="98166"/>
                </a:cubicBezTo>
                <a:lnTo>
                  <a:pt x="31614" y="70233"/>
                </a:lnTo>
                <a:lnTo>
                  <a:pt x="75792" y="54063"/>
                </a:lnTo>
                <a:cubicBezTo>
                  <a:pt x="188757" y="18928"/>
                  <a:pt x="308862" y="0"/>
                  <a:pt x="433388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E57724B-6645-4E1D-9E0E-BAB19C64E530}"/>
              </a:ext>
            </a:extLst>
          </p:cNvPr>
          <p:cNvSpPr/>
          <p:nvPr/>
        </p:nvSpPr>
        <p:spPr>
          <a:xfrm>
            <a:off x="5809273" y="4935156"/>
            <a:ext cx="688503" cy="592773"/>
          </a:xfrm>
          <a:custGeom>
            <a:avLst/>
            <a:gdLst>
              <a:gd name="connsiteX0" fmla="*/ 688503 w 688503"/>
              <a:gd name="connsiteY0" fmla="*/ 0 h 592773"/>
              <a:gd name="connsiteX1" fmla="*/ 666053 w 688503"/>
              <a:gd name="connsiteY1" fmla="*/ 87310 h 592773"/>
              <a:gd name="connsiteX2" fmla="*/ 367903 w 688503"/>
              <a:gd name="connsiteY2" fmla="*/ 580032 h 592773"/>
              <a:gd name="connsiteX3" fmla="*/ 353885 w 688503"/>
              <a:gd name="connsiteY3" fmla="*/ 592773 h 592773"/>
              <a:gd name="connsiteX4" fmla="*/ 303185 w 688503"/>
              <a:gd name="connsiteY4" fmla="*/ 546694 h 592773"/>
              <a:gd name="connsiteX5" fmla="*/ 5035 w 688503"/>
              <a:gd name="connsiteY5" fmla="*/ 53972 h 592773"/>
              <a:gd name="connsiteX6" fmla="*/ 0 w 688503"/>
              <a:gd name="connsiteY6" fmla="*/ 34391 h 592773"/>
              <a:gd name="connsiteX7" fmla="*/ 44376 w 688503"/>
              <a:gd name="connsiteY7" fmla="*/ 45801 h 592773"/>
              <a:gd name="connsiteX8" fmla="*/ 286728 w 688503"/>
              <a:gd name="connsiteY8" fmla="*/ 70232 h 592773"/>
              <a:gd name="connsiteX9" fmla="*/ 644324 w 688503"/>
              <a:gd name="connsiteY9" fmla="*/ 16169 h 592773"/>
              <a:gd name="connsiteX10" fmla="*/ 688503 w 688503"/>
              <a:gd name="connsiteY10" fmla="*/ 0 h 5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503" h="592773">
                <a:moveTo>
                  <a:pt x="688503" y="0"/>
                </a:moveTo>
                <a:lnTo>
                  <a:pt x="666053" y="87310"/>
                </a:lnTo>
                <a:cubicBezTo>
                  <a:pt x="607494" y="275584"/>
                  <a:pt x="503913" y="444023"/>
                  <a:pt x="367903" y="580032"/>
                </a:cubicBezTo>
                <a:lnTo>
                  <a:pt x="353885" y="592773"/>
                </a:lnTo>
                <a:lnTo>
                  <a:pt x="303185" y="546694"/>
                </a:lnTo>
                <a:cubicBezTo>
                  <a:pt x="167176" y="410685"/>
                  <a:pt x="63595" y="242246"/>
                  <a:pt x="5035" y="53972"/>
                </a:cubicBezTo>
                <a:lnTo>
                  <a:pt x="0" y="34391"/>
                </a:lnTo>
                <a:lnTo>
                  <a:pt x="44376" y="45801"/>
                </a:lnTo>
                <a:cubicBezTo>
                  <a:pt x="122658" y="61820"/>
                  <a:pt x="203711" y="70232"/>
                  <a:pt x="286728" y="70232"/>
                </a:cubicBezTo>
                <a:cubicBezTo>
                  <a:pt x="411254" y="70232"/>
                  <a:pt x="531360" y="51304"/>
                  <a:pt x="644324" y="16169"/>
                </a:cubicBezTo>
                <a:lnTo>
                  <a:pt x="688503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C05D6-3DC5-452D-8098-A4BB11AD1B44}"/>
              </a:ext>
            </a:extLst>
          </p:cNvPr>
          <p:cNvSpPr/>
          <p:nvPr/>
        </p:nvSpPr>
        <p:spPr>
          <a:xfrm>
            <a:off x="4925083" y="2600326"/>
            <a:ext cx="2324420" cy="1168147"/>
          </a:xfrm>
          <a:custGeom>
            <a:avLst/>
            <a:gdLst>
              <a:gd name="connsiteX0" fmla="*/ 1170917 w 2324420"/>
              <a:gd name="connsiteY0" fmla="*/ 0 h 1168147"/>
              <a:gd name="connsiteX1" fmla="*/ 2319385 w 2324420"/>
              <a:gd name="connsiteY1" fmla="*/ 844935 h 1168147"/>
              <a:gd name="connsiteX2" fmla="*/ 2324420 w 2324420"/>
              <a:gd name="connsiteY2" fmla="*/ 864516 h 1168147"/>
              <a:gd name="connsiteX3" fmla="*/ 2280044 w 2324420"/>
              <a:gd name="connsiteY3" fmla="*/ 853106 h 1168147"/>
              <a:gd name="connsiteX4" fmla="*/ 2037692 w 2324420"/>
              <a:gd name="connsiteY4" fmla="*/ 828675 h 1168147"/>
              <a:gd name="connsiteX5" fmla="*/ 1272770 w 2324420"/>
              <a:gd name="connsiteY5" fmla="*/ 1103274 h 1168147"/>
              <a:gd name="connsiteX6" fmla="*/ 1201393 w 2324420"/>
              <a:gd name="connsiteY6" fmla="*/ 1168147 h 1168147"/>
              <a:gd name="connsiteX7" fmla="*/ 1166696 w 2324420"/>
              <a:gd name="connsiteY7" fmla="*/ 1136612 h 1168147"/>
              <a:gd name="connsiteX8" fmla="*/ 401774 w 2324420"/>
              <a:gd name="connsiteY8" fmla="*/ 862013 h 1168147"/>
              <a:gd name="connsiteX9" fmla="*/ 44178 w 2324420"/>
              <a:gd name="connsiteY9" fmla="*/ 916076 h 1168147"/>
              <a:gd name="connsiteX10" fmla="*/ 0 w 2324420"/>
              <a:gd name="connsiteY10" fmla="*/ 932246 h 1168147"/>
              <a:gd name="connsiteX11" fmla="*/ 22449 w 2324420"/>
              <a:gd name="connsiteY11" fmla="*/ 844935 h 1168147"/>
              <a:gd name="connsiteX12" fmla="*/ 1170917 w 2324420"/>
              <a:gd name="connsiteY12" fmla="*/ 0 h 11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4420" h="1168147">
                <a:moveTo>
                  <a:pt x="1170917" y="0"/>
                </a:moveTo>
                <a:cubicBezTo>
                  <a:pt x="1710531" y="0"/>
                  <a:pt x="2167131" y="355422"/>
                  <a:pt x="2319385" y="844935"/>
                </a:cubicBezTo>
                <a:lnTo>
                  <a:pt x="2324420" y="864516"/>
                </a:lnTo>
                <a:lnTo>
                  <a:pt x="2280044" y="853106"/>
                </a:lnTo>
                <a:cubicBezTo>
                  <a:pt x="2201762" y="837087"/>
                  <a:pt x="2120710" y="828675"/>
                  <a:pt x="2037692" y="828675"/>
                </a:cubicBezTo>
                <a:cubicBezTo>
                  <a:pt x="1747131" y="828675"/>
                  <a:pt x="1480639" y="931727"/>
                  <a:pt x="1272770" y="1103274"/>
                </a:cubicBezTo>
                <a:lnTo>
                  <a:pt x="1201393" y="1168147"/>
                </a:lnTo>
                <a:lnTo>
                  <a:pt x="1166696" y="1136612"/>
                </a:lnTo>
                <a:cubicBezTo>
                  <a:pt x="958828" y="965065"/>
                  <a:pt x="692335" y="862013"/>
                  <a:pt x="401774" y="862013"/>
                </a:cubicBezTo>
                <a:cubicBezTo>
                  <a:pt x="277248" y="862013"/>
                  <a:pt x="157143" y="880941"/>
                  <a:pt x="44178" y="916076"/>
                </a:cubicBezTo>
                <a:lnTo>
                  <a:pt x="0" y="932246"/>
                </a:lnTo>
                <a:lnTo>
                  <a:pt x="22449" y="844935"/>
                </a:lnTo>
                <a:cubicBezTo>
                  <a:pt x="174704" y="355422"/>
                  <a:pt x="631303" y="0"/>
                  <a:pt x="1170917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B55A4FA-82EB-4347-B989-DB8E2ECB2B03}"/>
              </a:ext>
            </a:extLst>
          </p:cNvPr>
          <p:cNvSpPr/>
          <p:nvPr/>
        </p:nvSpPr>
        <p:spPr>
          <a:xfrm>
            <a:off x="6163158" y="3464842"/>
            <a:ext cx="2002149" cy="2369221"/>
          </a:xfrm>
          <a:custGeom>
            <a:avLst/>
            <a:gdLst>
              <a:gd name="connsiteX0" fmla="*/ 1086346 w 2002149"/>
              <a:gd name="connsiteY0" fmla="*/ 0 h 2369221"/>
              <a:gd name="connsiteX1" fmla="*/ 1157214 w 2002149"/>
              <a:gd name="connsiteY1" fmla="*/ 18222 h 2369221"/>
              <a:gd name="connsiteX2" fmla="*/ 2002149 w 2002149"/>
              <a:gd name="connsiteY2" fmla="*/ 1166690 h 2369221"/>
              <a:gd name="connsiteX3" fmla="*/ 799618 w 2002149"/>
              <a:gd name="connsiteY3" fmla="*/ 2369221 h 2369221"/>
              <a:gd name="connsiteX4" fmla="*/ 34696 w 2002149"/>
              <a:gd name="connsiteY4" fmla="*/ 2094622 h 2369221"/>
              <a:gd name="connsiteX5" fmla="*/ 0 w 2002149"/>
              <a:gd name="connsiteY5" fmla="*/ 2063087 h 2369221"/>
              <a:gd name="connsiteX6" fmla="*/ 14018 w 2002149"/>
              <a:gd name="connsiteY6" fmla="*/ 2050346 h 2369221"/>
              <a:gd name="connsiteX7" fmla="*/ 312168 w 2002149"/>
              <a:gd name="connsiteY7" fmla="*/ 1557624 h 2369221"/>
              <a:gd name="connsiteX8" fmla="*/ 334618 w 2002149"/>
              <a:gd name="connsiteY8" fmla="*/ 1470314 h 2369221"/>
              <a:gd name="connsiteX9" fmla="*/ 400923 w 2002149"/>
              <a:gd name="connsiteY9" fmla="*/ 1446045 h 2369221"/>
              <a:gd name="connsiteX10" fmla="*/ 1135374 w 2002149"/>
              <a:gd name="connsiteY10" fmla="*/ 338015 h 2369221"/>
              <a:gd name="connsiteX11" fmla="*/ 1110943 w 2002149"/>
              <a:gd name="connsiteY11" fmla="*/ 95663 h 2369221"/>
              <a:gd name="connsiteX12" fmla="*/ 1086346 w 2002149"/>
              <a:gd name="connsiteY12" fmla="*/ 0 h 236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2149" h="2369221">
                <a:moveTo>
                  <a:pt x="1086346" y="0"/>
                </a:moveTo>
                <a:lnTo>
                  <a:pt x="1157214" y="18222"/>
                </a:lnTo>
                <a:cubicBezTo>
                  <a:pt x="1646727" y="170477"/>
                  <a:pt x="2002149" y="627076"/>
                  <a:pt x="2002149" y="1166690"/>
                </a:cubicBezTo>
                <a:cubicBezTo>
                  <a:pt x="2002149" y="1830830"/>
                  <a:pt x="1463758" y="2369221"/>
                  <a:pt x="799618" y="2369221"/>
                </a:cubicBezTo>
                <a:cubicBezTo>
                  <a:pt x="509057" y="2369221"/>
                  <a:pt x="242565" y="2266170"/>
                  <a:pt x="34696" y="2094622"/>
                </a:cubicBezTo>
                <a:lnTo>
                  <a:pt x="0" y="2063087"/>
                </a:lnTo>
                <a:lnTo>
                  <a:pt x="14018" y="2050346"/>
                </a:lnTo>
                <a:cubicBezTo>
                  <a:pt x="150028" y="1914337"/>
                  <a:pt x="253609" y="1745898"/>
                  <a:pt x="312168" y="1557624"/>
                </a:cubicBezTo>
                <a:lnTo>
                  <a:pt x="334618" y="1470314"/>
                </a:lnTo>
                <a:lnTo>
                  <a:pt x="400923" y="1446045"/>
                </a:lnTo>
                <a:cubicBezTo>
                  <a:pt x="832529" y="1263491"/>
                  <a:pt x="1135374" y="836120"/>
                  <a:pt x="1135374" y="338015"/>
                </a:cubicBezTo>
                <a:cubicBezTo>
                  <a:pt x="1135374" y="254998"/>
                  <a:pt x="1126962" y="173945"/>
                  <a:pt x="1110943" y="95663"/>
                </a:cubicBezTo>
                <a:lnTo>
                  <a:pt x="1086346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ABCEDE-8E9F-4C45-B82D-FFD716E91994}"/>
              </a:ext>
            </a:extLst>
          </p:cNvPr>
          <p:cNvSpPr/>
          <p:nvPr/>
        </p:nvSpPr>
        <p:spPr>
          <a:xfrm>
            <a:off x="4124327" y="3535075"/>
            <a:ext cx="2038831" cy="2334829"/>
          </a:xfrm>
          <a:custGeom>
            <a:avLst/>
            <a:gdLst>
              <a:gd name="connsiteX0" fmla="*/ 800757 w 2038831"/>
              <a:gd name="connsiteY0" fmla="*/ 0 h 2334829"/>
              <a:gd name="connsiteX1" fmla="*/ 793574 w 2038831"/>
              <a:gd name="connsiteY1" fmla="*/ 27933 h 2334829"/>
              <a:gd name="connsiteX2" fmla="*/ 769143 w 2038831"/>
              <a:gd name="connsiteY2" fmla="*/ 270285 h 2334829"/>
              <a:gd name="connsiteX3" fmla="*/ 1614078 w 2038831"/>
              <a:gd name="connsiteY3" fmla="*/ 1418753 h 2334829"/>
              <a:gd name="connsiteX4" fmla="*/ 1684946 w 2038831"/>
              <a:gd name="connsiteY4" fmla="*/ 1436975 h 2334829"/>
              <a:gd name="connsiteX5" fmla="*/ 1689981 w 2038831"/>
              <a:gd name="connsiteY5" fmla="*/ 1456556 h 2334829"/>
              <a:gd name="connsiteX6" fmla="*/ 1988131 w 2038831"/>
              <a:gd name="connsiteY6" fmla="*/ 1949278 h 2334829"/>
              <a:gd name="connsiteX7" fmla="*/ 2038831 w 2038831"/>
              <a:gd name="connsiteY7" fmla="*/ 1995357 h 2334829"/>
              <a:gd name="connsiteX8" fmla="*/ 1967453 w 2038831"/>
              <a:gd name="connsiteY8" fmla="*/ 2060230 h 2334829"/>
              <a:gd name="connsiteX9" fmla="*/ 1202531 w 2038831"/>
              <a:gd name="connsiteY9" fmla="*/ 2334829 h 2334829"/>
              <a:gd name="connsiteX10" fmla="*/ 0 w 2038831"/>
              <a:gd name="connsiteY10" fmla="*/ 1132298 h 2334829"/>
              <a:gd name="connsiteX11" fmla="*/ 734451 w 2038831"/>
              <a:gd name="connsiteY11" fmla="*/ 24268 h 2334829"/>
              <a:gd name="connsiteX12" fmla="*/ 800757 w 2038831"/>
              <a:gd name="connsiteY12" fmla="*/ 0 h 233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831" h="2334829">
                <a:moveTo>
                  <a:pt x="800757" y="0"/>
                </a:moveTo>
                <a:lnTo>
                  <a:pt x="793574" y="27933"/>
                </a:lnTo>
                <a:cubicBezTo>
                  <a:pt x="777556" y="106215"/>
                  <a:pt x="769143" y="187268"/>
                  <a:pt x="769143" y="270285"/>
                </a:cubicBezTo>
                <a:cubicBezTo>
                  <a:pt x="769143" y="809899"/>
                  <a:pt x="1124565" y="1266499"/>
                  <a:pt x="1614078" y="1418753"/>
                </a:cubicBezTo>
                <a:lnTo>
                  <a:pt x="1684946" y="1436975"/>
                </a:lnTo>
                <a:lnTo>
                  <a:pt x="1689981" y="1456556"/>
                </a:lnTo>
                <a:cubicBezTo>
                  <a:pt x="1748541" y="1644830"/>
                  <a:pt x="1852122" y="1813269"/>
                  <a:pt x="1988131" y="1949278"/>
                </a:cubicBezTo>
                <a:lnTo>
                  <a:pt x="2038831" y="1995357"/>
                </a:lnTo>
                <a:lnTo>
                  <a:pt x="1967453" y="2060230"/>
                </a:lnTo>
                <a:cubicBezTo>
                  <a:pt x="1759585" y="2231778"/>
                  <a:pt x="1493092" y="2334829"/>
                  <a:pt x="1202531" y="2334829"/>
                </a:cubicBezTo>
                <a:cubicBezTo>
                  <a:pt x="538391" y="2334829"/>
                  <a:pt x="0" y="1796438"/>
                  <a:pt x="0" y="1132298"/>
                </a:cubicBezTo>
                <a:cubicBezTo>
                  <a:pt x="0" y="634193"/>
                  <a:pt x="302845" y="206822"/>
                  <a:pt x="734451" y="24268"/>
                </a:cubicBezTo>
                <a:lnTo>
                  <a:pt x="800757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D74ABA-FAEF-42F8-AF33-344B1F2E64C0}"/>
              </a:ext>
            </a:extLst>
          </p:cNvPr>
          <p:cNvSpPr/>
          <p:nvPr/>
        </p:nvSpPr>
        <p:spPr>
          <a:xfrm>
            <a:off x="5760244" y="3768473"/>
            <a:ext cx="769144" cy="1236915"/>
          </a:xfrm>
          <a:custGeom>
            <a:avLst/>
            <a:gdLst>
              <a:gd name="connsiteX0" fmla="*/ 366232 w 769144"/>
              <a:gd name="connsiteY0" fmla="*/ 0 h 1236915"/>
              <a:gd name="connsiteX1" fmla="*/ 416931 w 769144"/>
              <a:gd name="connsiteY1" fmla="*/ 46079 h 1236915"/>
              <a:gd name="connsiteX2" fmla="*/ 769144 w 769144"/>
              <a:gd name="connsiteY2" fmla="*/ 896397 h 1236915"/>
              <a:gd name="connsiteX3" fmla="*/ 744713 w 769144"/>
              <a:gd name="connsiteY3" fmla="*/ 1138749 h 1236915"/>
              <a:gd name="connsiteX4" fmla="*/ 737531 w 769144"/>
              <a:gd name="connsiteY4" fmla="*/ 1166683 h 1236915"/>
              <a:gd name="connsiteX5" fmla="*/ 693352 w 769144"/>
              <a:gd name="connsiteY5" fmla="*/ 1182852 h 1236915"/>
              <a:gd name="connsiteX6" fmla="*/ 335756 w 769144"/>
              <a:gd name="connsiteY6" fmla="*/ 1236915 h 1236915"/>
              <a:gd name="connsiteX7" fmla="*/ 93404 w 769144"/>
              <a:gd name="connsiteY7" fmla="*/ 1212484 h 1236915"/>
              <a:gd name="connsiteX8" fmla="*/ 49028 w 769144"/>
              <a:gd name="connsiteY8" fmla="*/ 1201074 h 1236915"/>
              <a:gd name="connsiteX9" fmla="*/ 24431 w 769144"/>
              <a:gd name="connsiteY9" fmla="*/ 1105411 h 1236915"/>
              <a:gd name="connsiteX10" fmla="*/ 0 w 769144"/>
              <a:gd name="connsiteY10" fmla="*/ 863059 h 1236915"/>
              <a:gd name="connsiteX11" fmla="*/ 352213 w 769144"/>
              <a:gd name="connsiteY11" fmla="*/ 12741 h 1236915"/>
              <a:gd name="connsiteX12" fmla="*/ 366232 w 769144"/>
              <a:gd name="connsiteY12" fmla="*/ 0 h 12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144" h="1236915">
                <a:moveTo>
                  <a:pt x="366232" y="0"/>
                </a:moveTo>
                <a:lnTo>
                  <a:pt x="416931" y="46079"/>
                </a:lnTo>
                <a:cubicBezTo>
                  <a:pt x="634546" y="263694"/>
                  <a:pt x="769144" y="564327"/>
                  <a:pt x="769144" y="896397"/>
                </a:cubicBezTo>
                <a:cubicBezTo>
                  <a:pt x="769144" y="979415"/>
                  <a:pt x="760732" y="1060467"/>
                  <a:pt x="744713" y="1138749"/>
                </a:cubicBezTo>
                <a:lnTo>
                  <a:pt x="737531" y="1166683"/>
                </a:lnTo>
                <a:lnTo>
                  <a:pt x="693352" y="1182852"/>
                </a:lnTo>
                <a:cubicBezTo>
                  <a:pt x="580388" y="1217987"/>
                  <a:pt x="460282" y="1236915"/>
                  <a:pt x="335756" y="1236915"/>
                </a:cubicBezTo>
                <a:cubicBezTo>
                  <a:pt x="252739" y="1236915"/>
                  <a:pt x="171686" y="1228503"/>
                  <a:pt x="93404" y="1212484"/>
                </a:cubicBezTo>
                <a:lnTo>
                  <a:pt x="49028" y="1201074"/>
                </a:lnTo>
                <a:lnTo>
                  <a:pt x="24431" y="1105411"/>
                </a:lnTo>
                <a:cubicBezTo>
                  <a:pt x="8413" y="1027129"/>
                  <a:pt x="0" y="946077"/>
                  <a:pt x="0" y="863059"/>
                </a:cubicBezTo>
                <a:cubicBezTo>
                  <a:pt x="0" y="530989"/>
                  <a:pt x="134598" y="230356"/>
                  <a:pt x="352213" y="12741"/>
                </a:cubicBezTo>
                <a:lnTo>
                  <a:pt x="366232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F2554-8B07-4192-A046-BDE4C4711400}"/>
              </a:ext>
            </a:extLst>
          </p:cNvPr>
          <p:cNvSpPr/>
          <p:nvPr/>
        </p:nvSpPr>
        <p:spPr>
          <a:xfrm>
            <a:off x="2876550" y="2000250"/>
            <a:ext cx="533400" cy="514350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3DBAC-4E46-438C-B852-9AF936D0D2CD}"/>
              </a:ext>
            </a:extLst>
          </p:cNvPr>
          <p:cNvSpPr/>
          <p:nvPr/>
        </p:nvSpPr>
        <p:spPr>
          <a:xfrm>
            <a:off x="3738563" y="2000250"/>
            <a:ext cx="533400" cy="5143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302B98-6B38-4542-9FF7-245BF1C03615}"/>
              </a:ext>
            </a:extLst>
          </p:cNvPr>
          <p:cNvSpPr/>
          <p:nvPr/>
        </p:nvSpPr>
        <p:spPr>
          <a:xfrm>
            <a:off x="4626770" y="2000250"/>
            <a:ext cx="533400" cy="514350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A8FF4E-0E4D-484E-88E3-8E1FA796FCC2}"/>
              </a:ext>
            </a:extLst>
          </p:cNvPr>
          <p:cNvSpPr/>
          <p:nvPr/>
        </p:nvSpPr>
        <p:spPr>
          <a:xfrm>
            <a:off x="5509972" y="1981867"/>
            <a:ext cx="1176577" cy="51435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DC577B-2CB2-44ED-BD36-18624CF2CF18}"/>
              </a:ext>
            </a:extLst>
          </p:cNvPr>
          <p:cNvSpPr/>
          <p:nvPr/>
        </p:nvSpPr>
        <p:spPr>
          <a:xfrm>
            <a:off x="7031832" y="2000250"/>
            <a:ext cx="1176577" cy="514350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B58A0D-3C4E-4948-96B9-2361D3560E71}"/>
              </a:ext>
            </a:extLst>
          </p:cNvPr>
          <p:cNvSpPr/>
          <p:nvPr/>
        </p:nvSpPr>
        <p:spPr>
          <a:xfrm>
            <a:off x="8542026" y="2000250"/>
            <a:ext cx="1176577" cy="514350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0DADE7-1AEE-46BA-A517-38A562C13855}"/>
              </a:ext>
            </a:extLst>
          </p:cNvPr>
          <p:cNvSpPr/>
          <p:nvPr/>
        </p:nvSpPr>
        <p:spPr>
          <a:xfrm>
            <a:off x="10052220" y="2032091"/>
            <a:ext cx="1815930" cy="51435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9DD483-8959-4703-ABD2-9E6CEB904F6B}"/>
                  </a:ext>
                </a:extLst>
              </p:cNvPr>
              <p:cNvSpPr txBox="1"/>
              <p:nvPr/>
            </p:nvSpPr>
            <p:spPr>
              <a:xfrm>
                <a:off x="4662695" y="2675053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9DD483-8959-4703-ABD2-9E6CEB904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695" y="2675053"/>
                <a:ext cx="69076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58B4AC-98F6-471B-A167-EA9B16EC8AA3}"/>
                  </a:ext>
                </a:extLst>
              </p:cNvPr>
              <p:cNvSpPr txBox="1"/>
              <p:nvPr/>
            </p:nvSpPr>
            <p:spPr>
              <a:xfrm>
                <a:off x="7959231" y="5092554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58B4AC-98F6-471B-A167-EA9B16EC8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231" y="5092554"/>
                <a:ext cx="6907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52483A-9DA6-4884-8982-5A76F766DECB}"/>
                  </a:ext>
                </a:extLst>
              </p:cNvPr>
              <p:cNvSpPr txBox="1"/>
              <p:nvPr/>
            </p:nvSpPr>
            <p:spPr>
              <a:xfrm>
                <a:off x="3576100" y="5092555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52483A-9DA6-4884-8982-5A76F766D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100" y="5092555"/>
                <a:ext cx="69076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65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9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9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3" grpId="0" animBg="1"/>
      <p:bldP spid="13" grpId="1" animBg="1"/>
      <p:bldP spid="13" grpId="2" animBg="1"/>
      <p:bldP spid="12" grpId="0" animBg="1"/>
      <p:bldP spid="12" grpId="1" animBg="1"/>
      <p:bldP spid="12" grpId="2" animBg="1"/>
      <p:bldP spid="11" grpId="0" animBg="1"/>
      <p:bldP spid="10" grpId="0" animBg="1"/>
      <p:bldP spid="9" grpId="0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9577-9CED-47F8-B130-DDF910F8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general: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∪⋯∪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/>
              </a:p>
              <a:p>
                <a:r>
                  <a:rPr lang="en-US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/>
              </a:p>
              <a:p>
                <a:r>
                  <a:rPr lang="en-US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/>
              </a:p>
              <a:p>
                <a:r>
                  <a:rPr lang="en-US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+(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r>
                  <a:rPr lang="en-US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 …</m:t>
                    </m:r>
                  </m:oMath>
                </a14:m>
                <a:endParaRPr lang="en-US" b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∩…∩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Add the individual sets, subtract all pairwise intersections, add all three-wise intersections, subtract all four-wise intersections,…, [add/subtract]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-wise intersection.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  <a:blipFill>
                <a:blip r:embed="rId2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57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0138-3BD4-4273-8A91-D0A9DE08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contain: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Exactly 2 ‘a’s OR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Exactly 1 ‘b’ OR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 ‘x’s</a:t>
                </a:r>
              </a:p>
              <a:p>
                <a:endParaRPr lang="en-US" dirty="0"/>
              </a:p>
              <a:p>
                <a:r>
                  <a:rPr lang="en-US" dirty="0"/>
                  <a:t>For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734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1</TotalTime>
  <Words>2729</Words>
  <Application>Microsoft Office PowerPoint</Application>
  <PresentationFormat>Widescreen</PresentationFormat>
  <Paragraphs>316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Times New Roman</vt:lpstr>
      <vt:lpstr>Tw Cen MT</vt:lpstr>
      <vt:lpstr>Wingdings 3</vt:lpstr>
      <vt:lpstr>Integral</vt:lpstr>
      <vt:lpstr>Enough Counting</vt:lpstr>
      <vt:lpstr>Announcements</vt:lpstr>
      <vt:lpstr>Outline</vt:lpstr>
      <vt:lpstr>Principle of Inclusion-Exclusion</vt:lpstr>
      <vt:lpstr>Example</vt:lpstr>
      <vt:lpstr>Principle of Inclusion-Exclusion</vt:lpstr>
      <vt:lpstr>Principle of Inclusion-Exclusion</vt:lpstr>
      <vt:lpstr>In general:</vt:lpstr>
      <vt:lpstr>Example</vt:lpstr>
      <vt:lpstr>Example</vt:lpstr>
      <vt:lpstr>Example</vt:lpstr>
      <vt:lpstr>Example</vt:lpstr>
      <vt:lpstr>Practical tips</vt:lpstr>
      <vt:lpstr>Pigeonhole Principle</vt:lpstr>
      <vt:lpstr>Pigeonhole Principle</vt:lpstr>
      <vt:lpstr>Pigeonhole Principle</vt:lpstr>
      <vt:lpstr>Strong Pigeonhole Principle</vt:lpstr>
      <vt:lpstr>An example</vt:lpstr>
      <vt:lpstr>Practical Tips</vt:lpstr>
      <vt:lpstr>One Final Counting Rule</vt:lpstr>
      <vt:lpstr>One More Counting Rule</vt:lpstr>
      <vt:lpstr>One More Counting Rule</vt:lpstr>
      <vt:lpstr>Placing Dividers</vt:lpstr>
      <vt:lpstr>Placing Dividers</vt:lpstr>
      <vt:lpstr>Placing Dividers</vt:lpstr>
      <vt:lpstr>Wrapping Up</vt:lpstr>
      <vt:lpstr>Wrapping Up</vt:lpstr>
      <vt:lpstr>Wrapping Up</vt:lpstr>
      <vt:lpstr>In General</vt:lpstr>
      <vt:lpstr>We’ve seen lots of ways to count</vt:lpstr>
      <vt:lpstr>Practice</vt:lpstr>
      <vt:lpstr>PowerPoint Presentation</vt:lpstr>
      <vt:lpstr>Practice</vt:lpstr>
      <vt:lpstr>Cards</vt:lpstr>
      <vt:lpstr>Cards</vt:lpstr>
      <vt:lpstr>Cards</vt:lpstr>
      <vt:lpstr>A Solution with a Problem</vt:lpstr>
      <vt:lpstr>A Solution with a Problem</vt:lpstr>
      <vt:lpstr>A Solution with a Problem</vt:lpstr>
      <vt:lpstr>Takeaway</vt:lpstr>
      <vt:lpstr>More Practice</vt:lpstr>
      <vt:lpstr>Fruit Picking</vt:lpstr>
      <vt:lpstr>Fruit Picking</vt:lpstr>
      <vt:lpstr>Fruit Picking</vt:lpstr>
      <vt:lpstr>Takeaways</vt:lpstr>
      <vt:lpstr>Fixing The Overcounting</vt:lpstr>
      <vt:lpstr>A Solution with a Problem</vt:lpstr>
      <vt:lpstr>The Problem</vt:lpstr>
      <vt:lpstr>How much do we overcount?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kushaljh</cp:lastModifiedBy>
  <cp:revision>1</cp:revision>
  <dcterms:created xsi:type="dcterms:W3CDTF">2021-06-01T00:54:01Z</dcterms:created>
  <dcterms:modified xsi:type="dcterms:W3CDTF">2021-06-25T21:02:06Z</dcterms:modified>
</cp:coreProperties>
</file>