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2" r:id="rId3"/>
    <p:sldId id="382" r:id="rId4"/>
    <p:sldId id="258" r:id="rId5"/>
    <p:sldId id="259" r:id="rId6"/>
    <p:sldId id="377" r:id="rId7"/>
    <p:sldId id="378" r:id="rId8"/>
    <p:sldId id="379" r:id="rId9"/>
    <p:sldId id="296" r:id="rId10"/>
    <p:sldId id="381" r:id="rId11"/>
    <p:sldId id="279" r:id="rId12"/>
    <p:sldId id="282" r:id="rId13"/>
    <p:sldId id="283" r:id="rId14"/>
    <p:sldId id="284" r:id="rId15"/>
    <p:sldId id="281" r:id="rId16"/>
    <p:sldId id="280" r:id="rId17"/>
    <p:sldId id="264" r:id="rId18"/>
    <p:sldId id="265" r:id="rId19"/>
    <p:sldId id="263" r:id="rId20"/>
    <p:sldId id="266" r:id="rId21"/>
    <p:sldId id="384" r:id="rId22"/>
    <p:sldId id="286" r:id="rId23"/>
    <p:sldId id="287" r:id="rId24"/>
    <p:sldId id="291" r:id="rId25"/>
    <p:sldId id="383" r:id="rId26"/>
    <p:sldId id="292" r:id="rId27"/>
    <p:sldId id="385" r:id="rId28"/>
    <p:sldId id="294" r:id="rId29"/>
    <p:sldId id="295" r:id="rId30"/>
    <p:sldId id="289" r:id="rId31"/>
    <p:sldId id="290" r:id="rId32"/>
    <p:sldId id="288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B6F8D-5329-45E2-B419-FFA15B5E588C}" v="26" dt="2021-07-02T18:20:46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2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199B6F8D-5329-45E2-B419-FFA15B5E588C}"/>
    <pc:docChg chg="undo custSel addSld delSld modSld sldOrd">
      <pc:chgData name="kushaljh" userId="4c04cc6c-955c-4493-93eb-25196d563dbb" providerId="ADAL" clId="{199B6F8D-5329-45E2-B419-FFA15B5E588C}" dt="2021-07-02T18:20:46.151" v="290" actId="20577"/>
      <pc:docMkLst>
        <pc:docMk/>
      </pc:docMkLst>
      <pc:sldChg chg="modSp mod">
        <pc:chgData name="kushaljh" userId="4c04cc6c-955c-4493-93eb-25196d563dbb" providerId="ADAL" clId="{199B6F8D-5329-45E2-B419-FFA15B5E588C}" dt="2021-07-02T18:13:08.505" v="252" actId="20577"/>
        <pc:sldMkLst>
          <pc:docMk/>
          <pc:sldMk cId="1239117744" sldId="256"/>
        </pc:sldMkLst>
        <pc:spChg chg="mod">
          <ac:chgData name="kushaljh" userId="4c04cc6c-955c-4493-93eb-25196d563dbb" providerId="ADAL" clId="{199B6F8D-5329-45E2-B419-FFA15B5E588C}" dt="2021-07-02T17:58:33.968" v="249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199B6F8D-5329-45E2-B419-FFA15B5E588C}" dt="2021-07-02T18:13:08.505" v="252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1273184797" sldId="257"/>
        </pc:sldMkLst>
      </pc:sldChg>
      <pc:sldChg chg="modSp mod">
        <pc:chgData name="kushaljh" userId="4c04cc6c-955c-4493-93eb-25196d563dbb" providerId="ADAL" clId="{199B6F8D-5329-45E2-B419-FFA15B5E588C}" dt="2021-07-02T18:14:05.320" v="258" actId="20577"/>
        <pc:sldMkLst>
          <pc:docMk/>
          <pc:sldMk cId="2912931429" sldId="259"/>
        </pc:sldMkLst>
        <pc:spChg chg="mod">
          <ac:chgData name="kushaljh" userId="4c04cc6c-955c-4493-93eb-25196d563dbb" providerId="ADAL" clId="{199B6F8D-5329-45E2-B419-FFA15B5E588C}" dt="2021-07-02T18:14:05.320" v="258" actId="20577"/>
          <ac:spMkLst>
            <pc:docMk/>
            <pc:sldMk cId="2912931429" sldId="259"/>
            <ac:spMk id="2" creationId="{16B90B82-7336-4B88-A505-EA21313FF335}"/>
          </ac:spMkLst>
        </pc:spChg>
      </pc:sldChg>
      <pc:sldChg chg="modSp mod">
        <pc:chgData name="kushaljh" userId="4c04cc6c-955c-4493-93eb-25196d563dbb" providerId="ADAL" clId="{199B6F8D-5329-45E2-B419-FFA15B5E588C}" dt="2021-07-02T03:16:21.099" v="119" actId="20577"/>
        <pc:sldMkLst>
          <pc:docMk/>
          <pc:sldMk cId="386663592" sldId="262"/>
        </pc:sldMkLst>
        <pc:spChg chg="mod">
          <ac:chgData name="kushaljh" userId="4c04cc6c-955c-4493-93eb-25196d563dbb" providerId="ADAL" clId="{199B6F8D-5329-45E2-B419-FFA15B5E588C}" dt="2021-07-02T03:16:21.099" v="119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2436674265" sldId="267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1727294936" sldId="268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946342862" sldId="269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336914867" sldId="270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531285129" sldId="271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21185167" sldId="272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967564680" sldId="273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143712720" sldId="274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353424119" sldId="275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414481103" sldId="276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815904318" sldId="277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1991008041" sldId="278"/>
        </pc:sldMkLst>
      </pc:sldChg>
      <pc:sldChg chg="modSp ord">
        <pc:chgData name="kushaljh" userId="4c04cc6c-955c-4493-93eb-25196d563dbb" providerId="ADAL" clId="{199B6F8D-5329-45E2-B419-FFA15B5E588C}" dt="2021-07-02T03:11:01.429" v="4" actId="20577"/>
        <pc:sldMkLst>
          <pc:docMk/>
          <pc:sldMk cId="562256914" sldId="279"/>
        </pc:sldMkLst>
        <pc:spChg chg="mod">
          <ac:chgData name="kushaljh" userId="4c04cc6c-955c-4493-93eb-25196d563dbb" providerId="ADAL" clId="{199B6F8D-5329-45E2-B419-FFA15B5E588C}" dt="2021-07-02T03:11:01.429" v="4" actId="20577"/>
          <ac:spMkLst>
            <pc:docMk/>
            <pc:sldMk cId="562256914" sldId="279"/>
            <ac:spMk id="3" creationId="{4A456823-4B96-477C-AD21-282D1E46C1D1}"/>
          </ac:spMkLst>
        </pc:spChg>
      </pc:sldChg>
      <pc:sldChg chg="modSp">
        <pc:chgData name="kushaljh" userId="4c04cc6c-955c-4493-93eb-25196d563dbb" providerId="ADAL" clId="{199B6F8D-5329-45E2-B419-FFA15B5E588C}" dt="2021-07-02T18:20:33.444" v="286" actId="20577"/>
        <pc:sldMkLst>
          <pc:docMk/>
          <pc:sldMk cId="2793017239" sldId="280"/>
        </pc:sldMkLst>
        <pc:spChg chg="mod">
          <ac:chgData name="kushaljh" userId="4c04cc6c-955c-4493-93eb-25196d563dbb" providerId="ADAL" clId="{199B6F8D-5329-45E2-B419-FFA15B5E588C}" dt="2021-07-02T18:20:33.444" v="286" actId="20577"/>
          <ac:spMkLst>
            <pc:docMk/>
            <pc:sldMk cId="2793017239" sldId="280"/>
            <ac:spMk id="3" creationId="{00B07FFA-E425-494A-8F0B-AC0E824BFAC8}"/>
          </ac:spMkLst>
        </pc:spChg>
      </pc:sldChg>
      <pc:sldChg chg="modSp add">
        <pc:chgData name="kushaljh" userId="4c04cc6c-955c-4493-93eb-25196d563dbb" providerId="ADAL" clId="{199B6F8D-5329-45E2-B419-FFA15B5E588C}" dt="2021-07-02T18:20:46.151" v="290" actId="20577"/>
        <pc:sldMkLst>
          <pc:docMk/>
          <pc:sldMk cId="520475483" sldId="281"/>
        </pc:sldMkLst>
        <pc:spChg chg="mod">
          <ac:chgData name="kushaljh" userId="4c04cc6c-955c-4493-93eb-25196d563dbb" providerId="ADAL" clId="{199B6F8D-5329-45E2-B419-FFA15B5E588C}" dt="2021-07-02T18:20:46.151" v="290" actId="20577"/>
          <ac:spMkLst>
            <pc:docMk/>
            <pc:sldMk cId="520475483" sldId="281"/>
            <ac:spMk id="3" creationId="{4A456823-4B96-477C-AD21-282D1E46C1D1}"/>
          </ac:spMkLst>
        </pc:spChg>
      </pc:sldChg>
      <pc:sldChg chg="del">
        <pc:chgData name="kushaljh" userId="4c04cc6c-955c-4493-93eb-25196d563dbb" providerId="ADAL" clId="{199B6F8D-5329-45E2-B419-FFA15B5E588C}" dt="2021-07-02T03:10:28.677" v="0" actId="2696"/>
        <pc:sldMkLst>
          <pc:docMk/>
          <pc:sldMk cId="3286234050" sldId="281"/>
        </pc:sldMkLst>
      </pc:sldChg>
      <pc:sldChg chg="modSp add ord">
        <pc:chgData name="kushaljh" userId="4c04cc6c-955c-4493-93eb-25196d563dbb" providerId="ADAL" clId="{199B6F8D-5329-45E2-B419-FFA15B5E588C}" dt="2021-07-02T18:15:44.671" v="261" actId="207"/>
        <pc:sldMkLst>
          <pc:docMk/>
          <pc:sldMk cId="2025275950" sldId="282"/>
        </pc:sldMkLst>
        <pc:spChg chg="mod">
          <ac:chgData name="kushaljh" userId="4c04cc6c-955c-4493-93eb-25196d563dbb" providerId="ADAL" clId="{199B6F8D-5329-45E2-B419-FFA15B5E588C}" dt="2021-07-02T18:15:44.671" v="261" actId="207"/>
          <ac:spMkLst>
            <pc:docMk/>
            <pc:sldMk cId="2025275950" sldId="282"/>
            <ac:spMk id="3" creationId="{499B1A0D-FACE-40D0-9796-53FE40A90B62}"/>
          </ac:spMkLst>
        </pc:spChg>
      </pc:sldChg>
      <pc:sldChg chg="del">
        <pc:chgData name="kushaljh" userId="4c04cc6c-955c-4493-93eb-25196d563dbb" providerId="ADAL" clId="{199B6F8D-5329-45E2-B419-FFA15B5E588C}" dt="2021-07-02T03:10:28.677" v="0" actId="2696"/>
        <pc:sldMkLst>
          <pc:docMk/>
          <pc:sldMk cId="3179564212" sldId="282"/>
        </pc:sldMkLst>
      </pc:sldChg>
      <pc:sldChg chg="del">
        <pc:chgData name="kushaljh" userId="4c04cc6c-955c-4493-93eb-25196d563dbb" providerId="ADAL" clId="{199B6F8D-5329-45E2-B419-FFA15B5E588C}" dt="2021-07-02T03:10:28.677" v="0" actId="2696"/>
        <pc:sldMkLst>
          <pc:docMk/>
          <pc:sldMk cId="29327737" sldId="283"/>
        </pc:sldMkLst>
      </pc:sldChg>
      <pc:sldChg chg="add">
        <pc:chgData name="kushaljh" userId="4c04cc6c-955c-4493-93eb-25196d563dbb" providerId="ADAL" clId="{199B6F8D-5329-45E2-B419-FFA15B5E588C}" dt="2021-07-02T03:10:36.951" v="1"/>
        <pc:sldMkLst>
          <pc:docMk/>
          <pc:sldMk cId="1135670913" sldId="283"/>
        </pc:sldMkLst>
      </pc:sldChg>
      <pc:sldChg chg="addSp modSp add mod modAnim">
        <pc:chgData name="kushaljh" userId="4c04cc6c-955c-4493-93eb-25196d563dbb" providerId="ADAL" clId="{199B6F8D-5329-45E2-B419-FFA15B5E588C}" dt="2021-07-02T18:20:04.634" v="284" actId="20577"/>
        <pc:sldMkLst>
          <pc:docMk/>
          <pc:sldMk cId="2344471693" sldId="284"/>
        </pc:sldMkLst>
        <pc:spChg chg="mod">
          <ac:chgData name="kushaljh" userId="4c04cc6c-955c-4493-93eb-25196d563dbb" providerId="ADAL" clId="{199B6F8D-5329-45E2-B419-FFA15B5E588C}" dt="2021-07-02T18:18:12.996" v="273" actId="1076"/>
          <ac:spMkLst>
            <pc:docMk/>
            <pc:sldMk cId="2344471693" sldId="284"/>
            <ac:spMk id="2" creationId="{03922F75-A722-4E96-8E58-25A87C335E78}"/>
          </ac:spMkLst>
        </pc:spChg>
        <pc:spChg chg="mod">
          <ac:chgData name="kushaljh" userId="4c04cc6c-955c-4493-93eb-25196d563dbb" providerId="ADAL" clId="{199B6F8D-5329-45E2-B419-FFA15B5E588C}" dt="2021-07-02T18:20:04.634" v="284" actId="20577"/>
          <ac:spMkLst>
            <pc:docMk/>
            <pc:sldMk cId="2344471693" sldId="284"/>
            <ac:spMk id="3" creationId="{371AB035-09A4-4238-A6D5-DAD208788A74}"/>
          </ac:spMkLst>
        </pc:spChg>
        <pc:spChg chg="mod">
          <ac:chgData name="kushaljh" userId="4c04cc6c-955c-4493-93eb-25196d563dbb" providerId="ADAL" clId="{199B6F8D-5329-45E2-B419-FFA15B5E588C}" dt="2021-07-02T18:17:33.874" v="263" actId="1076"/>
          <ac:spMkLst>
            <pc:docMk/>
            <pc:sldMk cId="2344471693" sldId="284"/>
            <ac:spMk id="8" creationId="{D8445AE8-56D5-475A-8B33-05C63E3AAF92}"/>
          </ac:spMkLst>
        </pc:spChg>
        <pc:spChg chg="mod">
          <ac:chgData name="kushaljh" userId="4c04cc6c-955c-4493-93eb-25196d563dbb" providerId="ADAL" clId="{199B6F8D-5329-45E2-B419-FFA15B5E588C}" dt="2021-07-02T18:18:19.253" v="275" actId="1076"/>
          <ac:spMkLst>
            <pc:docMk/>
            <pc:sldMk cId="2344471693" sldId="284"/>
            <ac:spMk id="9" creationId="{67CC679A-FC06-43CE-B78F-53B014B63F5F}"/>
          </ac:spMkLst>
        </pc:spChg>
        <pc:spChg chg="mod">
          <ac:chgData name="kushaljh" userId="4c04cc6c-955c-4493-93eb-25196d563dbb" providerId="ADAL" clId="{199B6F8D-5329-45E2-B419-FFA15B5E588C}" dt="2021-07-02T18:17:54.602" v="268" actId="1076"/>
          <ac:spMkLst>
            <pc:docMk/>
            <pc:sldMk cId="2344471693" sldId="284"/>
            <ac:spMk id="10" creationId="{428865FD-DDEE-40AE-BBC8-06EC49E5E8BE}"/>
          </ac:spMkLst>
        </pc:spChg>
        <pc:spChg chg="mod">
          <ac:chgData name="kushaljh" userId="4c04cc6c-955c-4493-93eb-25196d563dbb" providerId="ADAL" clId="{199B6F8D-5329-45E2-B419-FFA15B5E588C}" dt="2021-07-02T18:18:12.121" v="272" actId="1076"/>
          <ac:spMkLst>
            <pc:docMk/>
            <pc:sldMk cId="2344471693" sldId="284"/>
            <ac:spMk id="11" creationId="{2C632FBD-1D14-4C57-A0A7-D42508DA6F55}"/>
          </ac:spMkLst>
        </pc:spChg>
        <pc:spChg chg="mod">
          <ac:chgData name="kushaljh" userId="4c04cc6c-955c-4493-93eb-25196d563dbb" providerId="ADAL" clId="{199B6F8D-5329-45E2-B419-FFA15B5E588C}" dt="2021-07-02T18:18:06.059" v="270" actId="1076"/>
          <ac:spMkLst>
            <pc:docMk/>
            <pc:sldMk cId="2344471693" sldId="284"/>
            <ac:spMk id="12" creationId="{6D249075-93AE-4A46-B0A8-F837D63850C2}"/>
          </ac:spMkLst>
        </pc:spChg>
        <pc:spChg chg="add mod">
          <ac:chgData name="kushaljh" userId="4c04cc6c-955c-4493-93eb-25196d563dbb" providerId="ADAL" clId="{199B6F8D-5329-45E2-B419-FFA15B5E588C}" dt="2021-07-02T18:18:47.263" v="281" actId="20577"/>
          <ac:spMkLst>
            <pc:docMk/>
            <pc:sldMk cId="2344471693" sldId="284"/>
            <ac:spMk id="14" creationId="{E3CBC907-E5AB-48CF-929F-3845A0725DDE}"/>
          </ac:spMkLst>
        </pc:spChg>
        <pc:cxnChg chg="mod">
          <ac:chgData name="kushaljh" userId="4c04cc6c-955c-4493-93eb-25196d563dbb" providerId="ADAL" clId="{199B6F8D-5329-45E2-B419-FFA15B5E588C}" dt="2021-07-02T18:17:39.024" v="265" actId="1076"/>
          <ac:cxnSpMkLst>
            <pc:docMk/>
            <pc:sldMk cId="2344471693" sldId="284"/>
            <ac:cxnSpMk id="6" creationId="{AF5CB0B5-531B-49F2-9742-CF6D21738E36}"/>
          </ac:cxnSpMkLst>
        </pc:cxnChg>
        <pc:cxnChg chg="mod">
          <ac:chgData name="kushaljh" userId="4c04cc6c-955c-4493-93eb-25196d563dbb" providerId="ADAL" clId="{199B6F8D-5329-45E2-B419-FFA15B5E588C}" dt="2021-07-02T18:18:00.912" v="269" actId="1076"/>
          <ac:cxnSpMkLst>
            <pc:docMk/>
            <pc:sldMk cId="2344471693" sldId="284"/>
            <ac:cxnSpMk id="7" creationId="{DC146598-D043-4944-B8FA-0CAF6930A0DE}"/>
          </ac:cxnSpMkLst>
        </pc:cxnChg>
        <pc:cxnChg chg="add mod">
          <ac:chgData name="kushaljh" userId="4c04cc6c-955c-4493-93eb-25196d563dbb" providerId="ADAL" clId="{199B6F8D-5329-45E2-B419-FFA15B5E588C}" dt="2021-07-02T18:18:31.484" v="277" actId="1076"/>
          <ac:cxnSpMkLst>
            <pc:docMk/>
            <pc:sldMk cId="2344471693" sldId="284"/>
            <ac:cxnSpMk id="13" creationId="{AED437BA-F1B9-4DCC-98DA-8067F643226C}"/>
          </ac:cxnSpMkLst>
        </pc:cxnChg>
      </pc:sldChg>
      <pc:sldChg chg="del">
        <pc:chgData name="kushaljh" userId="4c04cc6c-955c-4493-93eb-25196d563dbb" providerId="ADAL" clId="{199B6F8D-5329-45E2-B419-FFA15B5E588C}" dt="2021-07-02T03:10:28.677" v="0" actId="2696"/>
        <pc:sldMkLst>
          <pc:docMk/>
          <pc:sldMk cId="4163152152" sldId="284"/>
        </pc:sldMkLst>
      </pc:sldChg>
      <pc:sldChg chg="add">
        <pc:chgData name="kushaljh" userId="4c04cc6c-955c-4493-93eb-25196d563dbb" providerId="ADAL" clId="{199B6F8D-5329-45E2-B419-FFA15B5E588C}" dt="2021-07-02T03:20:20.285" v="160"/>
        <pc:sldMkLst>
          <pc:docMk/>
          <pc:sldMk cId="2349995678" sldId="286"/>
        </pc:sldMkLst>
      </pc:sldChg>
      <pc:sldChg chg="modSp add">
        <pc:chgData name="kushaljh" userId="4c04cc6c-955c-4493-93eb-25196d563dbb" providerId="ADAL" clId="{199B6F8D-5329-45E2-B419-FFA15B5E588C}" dt="2021-07-02T03:49:17.449" v="182" actId="20577"/>
        <pc:sldMkLst>
          <pc:docMk/>
          <pc:sldMk cId="2780418731" sldId="287"/>
        </pc:sldMkLst>
        <pc:spChg chg="mod">
          <ac:chgData name="kushaljh" userId="4c04cc6c-955c-4493-93eb-25196d563dbb" providerId="ADAL" clId="{199B6F8D-5329-45E2-B419-FFA15B5E588C}" dt="2021-07-02T03:49:17.449" v="182" actId="20577"/>
          <ac:spMkLst>
            <pc:docMk/>
            <pc:sldMk cId="2780418731" sldId="287"/>
            <ac:spMk id="5" creationId="{685797F2-C7D4-48AB-A70E-6B9EF3FDDBCB}"/>
          </ac:spMkLst>
        </pc:spChg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1044158408" sldId="288"/>
        </pc:sldMkLst>
      </pc:sldChg>
      <pc:sldChg chg="modSp add">
        <pc:chgData name="kushaljh" userId="4c04cc6c-955c-4493-93eb-25196d563dbb" providerId="ADAL" clId="{199B6F8D-5329-45E2-B419-FFA15B5E588C}" dt="2021-07-02T03:57:35.751" v="184" actId="20577"/>
        <pc:sldMkLst>
          <pc:docMk/>
          <pc:sldMk cId="3767987163" sldId="288"/>
        </pc:sldMkLst>
        <pc:spChg chg="mod">
          <ac:chgData name="kushaljh" userId="4c04cc6c-955c-4493-93eb-25196d563dbb" providerId="ADAL" clId="{199B6F8D-5329-45E2-B419-FFA15B5E588C}" dt="2021-07-02T03:57:35.751" v="184" actId="20577"/>
          <ac:spMkLst>
            <pc:docMk/>
            <pc:sldMk cId="3767987163" sldId="288"/>
            <ac:spMk id="3" creationId="{BB540AB5-1EAC-457E-BB24-E46CDB190693}"/>
          </ac:spMkLst>
        </pc:spChg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796249905" sldId="289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4215814199" sldId="289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2350900122" sldId="290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1361762958" sldId="291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664301685" sldId="292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1666702481" sldId="293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2087195345" sldId="294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1694320073" sldId="295"/>
        </pc:sldMkLst>
      </pc:sldChg>
      <pc:sldChg chg="add">
        <pc:chgData name="kushaljh" userId="4c04cc6c-955c-4493-93eb-25196d563dbb" providerId="ADAL" clId="{199B6F8D-5329-45E2-B419-FFA15B5E588C}" dt="2021-07-02T03:21:00.695" v="177"/>
        <pc:sldMkLst>
          <pc:docMk/>
          <pc:sldMk cId="60079758" sldId="296"/>
        </pc:sldMkLst>
      </pc:sldChg>
      <pc:sldChg chg="add">
        <pc:chgData name="kushaljh" userId="4c04cc6c-955c-4493-93eb-25196d563dbb" providerId="ADAL" clId="{199B6F8D-5329-45E2-B419-FFA15B5E588C}" dt="2021-07-02T03:54:11.012" v="183"/>
        <pc:sldMkLst>
          <pc:docMk/>
          <pc:sldMk cId="3563521789" sldId="297"/>
        </pc:sldMkLst>
      </pc:sldChg>
      <pc:sldChg chg="add">
        <pc:chgData name="kushaljh" userId="4c04cc6c-955c-4493-93eb-25196d563dbb" providerId="ADAL" clId="{199B6F8D-5329-45E2-B419-FFA15B5E588C}" dt="2021-07-02T03:54:11.012" v="183"/>
        <pc:sldMkLst>
          <pc:docMk/>
          <pc:sldMk cId="1027408342" sldId="298"/>
        </pc:sldMkLst>
      </pc:sldChg>
      <pc:sldChg chg="add">
        <pc:chgData name="kushaljh" userId="4c04cc6c-955c-4493-93eb-25196d563dbb" providerId="ADAL" clId="{199B6F8D-5329-45E2-B419-FFA15B5E588C}" dt="2021-07-02T03:54:11.012" v="183"/>
        <pc:sldMkLst>
          <pc:docMk/>
          <pc:sldMk cId="2708657694" sldId="299"/>
        </pc:sldMkLst>
      </pc:sldChg>
      <pc:sldChg chg="del">
        <pc:chgData name="kushaljh" userId="4c04cc6c-955c-4493-93eb-25196d563dbb" providerId="ADAL" clId="{199B6F8D-5329-45E2-B419-FFA15B5E588C}" dt="2021-07-02T03:11:51.489" v="5" actId="47"/>
        <pc:sldMkLst>
          <pc:docMk/>
          <pc:sldMk cId="3423271837" sldId="376"/>
        </pc:sldMkLst>
      </pc:sldChg>
      <pc:sldChg chg="modSp">
        <pc:chgData name="kushaljh" userId="4c04cc6c-955c-4493-93eb-25196d563dbb" providerId="ADAL" clId="{199B6F8D-5329-45E2-B419-FFA15B5E588C}" dt="2021-07-02T03:17:38.213" v="158" actId="20577"/>
        <pc:sldMkLst>
          <pc:docMk/>
          <pc:sldMk cId="3279299315" sldId="377"/>
        </pc:sldMkLst>
        <pc:spChg chg="mod">
          <ac:chgData name="kushaljh" userId="4c04cc6c-955c-4493-93eb-25196d563dbb" providerId="ADAL" clId="{199B6F8D-5329-45E2-B419-FFA15B5E588C}" dt="2021-07-02T03:17:38.213" v="158" actId="20577"/>
          <ac:spMkLst>
            <pc:docMk/>
            <pc:sldMk cId="3279299315" sldId="377"/>
            <ac:spMk id="3" creationId="{8A05A18D-7BA7-4FD2-B4CE-E8B9DD14BE92}"/>
          </ac:spMkLst>
        </pc:spChg>
      </pc:sldChg>
      <pc:sldChg chg="modSp mod">
        <pc:chgData name="kushaljh" userId="4c04cc6c-955c-4493-93eb-25196d563dbb" providerId="ADAL" clId="{199B6F8D-5329-45E2-B419-FFA15B5E588C}" dt="2021-07-02T04:07:01.453" v="224" actId="20577"/>
        <pc:sldMkLst>
          <pc:docMk/>
          <pc:sldMk cId="3297217459" sldId="382"/>
        </pc:sldMkLst>
        <pc:spChg chg="mod">
          <ac:chgData name="kushaljh" userId="4c04cc6c-955c-4493-93eb-25196d563dbb" providerId="ADAL" clId="{199B6F8D-5329-45E2-B419-FFA15B5E588C}" dt="2021-07-02T04:07:01.453" v="224" actId="20577"/>
          <ac:spMkLst>
            <pc:docMk/>
            <pc:sldMk cId="3297217459" sldId="38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199B6F8D-5329-45E2-B419-FFA15B5E588C}" dt="2021-07-02T03:19:19.564" v="159" actId="47"/>
        <pc:sldMkLst>
          <pc:docMk/>
          <pc:sldMk cId="1052915022" sldId="383"/>
        </pc:sldMkLst>
      </pc:sldChg>
      <pc:sldChg chg="addSp delSp modSp new del mod modClrScheme chgLayout">
        <pc:chgData name="kushaljh" userId="4c04cc6c-955c-4493-93eb-25196d563dbb" providerId="ADAL" clId="{199B6F8D-5329-45E2-B419-FFA15B5E588C}" dt="2021-07-02T03:21:05.371" v="178" actId="47"/>
        <pc:sldMkLst>
          <pc:docMk/>
          <pc:sldMk cId="1086517660" sldId="383"/>
        </pc:sldMkLst>
        <pc:spChg chg="del mod ord">
          <ac:chgData name="kushaljh" userId="4c04cc6c-955c-4493-93eb-25196d563dbb" providerId="ADAL" clId="{199B6F8D-5329-45E2-B419-FFA15B5E588C}" dt="2021-07-02T03:20:42.209" v="176" actId="700"/>
          <ac:spMkLst>
            <pc:docMk/>
            <pc:sldMk cId="1086517660" sldId="383"/>
            <ac:spMk id="2" creationId="{2262C077-D713-4B07-89C6-F45D2FAC838B}"/>
          </ac:spMkLst>
        </pc:spChg>
        <pc:spChg chg="del mod ord">
          <ac:chgData name="kushaljh" userId="4c04cc6c-955c-4493-93eb-25196d563dbb" providerId="ADAL" clId="{199B6F8D-5329-45E2-B419-FFA15B5E588C}" dt="2021-07-02T03:20:42.209" v="176" actId="700"/>
          <ac:spMkLst>
            <pc:docMk/>
            <pc:sldMk cId="1086517660" sldId="383"/>
            <ac:spMk id="3" creationId="{BE77C802-8839-41F3-AA8D-D3763B4037B6}"/>
          </ac:spMkLst>
        </pc:spChg>
        <pc:spChg chg="add mod ord">
          <ac:chgData name="kushaljh" userId="4c04cc6c-955c-4493-93eb-25196d563dbb" providerId="ADAL" clId="{199B6F8D-5329-45E2-B419-FFA15B5E588C}" dt="2021-07-02T03:20:42.209" v="176" actId="700"/>
          <ac:spMkLst>
            <pc:docMk/>
            <pc:sldMk cId="1086517660" sldId="383"/>
            <ac:spMk id="4" creationId="{EE7B8E00-2289-4F86-A42C-FE4197FD585F}"/>
          </ac:spMkLst>
        </pc:spChg>
        <pc:spChg chg="add mod ord">
          <ac:chgData name="kushaljh" userId="4c04cc6c-955c-4493-93eb-25196d563dbb" providerId="ADAL" clId="{199B6F8D-5329-45E2-B419-FFA15B5E588C}" dt="2021-07-02T03:20:42.209" v="176" actId="700"/>
          <ac:spMkLst>
            <pc:docMk/>
            <pc:sldMk cId="1086517660" sldId="383"/>
            <ac:spMk id="5" creationId="{BE29283A-4E1A-40BE-BB7A-B7D1D6F61790}"/>
          </ac:spMkLst>
        </pc:spChg>
      </pc:sldChg>
      <pc:sldMasterChg chg="delSldLayout">
        <pc:chgData name="kushaljh" userId="4c04cc6c-955c-4493-93eb-25196d563dbb" providerId="ADAL" clId="{199B6F8D-5329-45E2-B419-FFA15B5E588C}" dt="2021-07-02T03:19:19.564" v="159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199B6F8D-5329-45E2-B419-FFA15B5E588C}" dt="2021-07-02T03:19:19.564" v="159" actId="47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  <pc:docChgLst>
    <pc:chgData name="kushaljh" userId="4c04cc6c-955c-4493-93eb-25196d563dbb" providerId="ADAL" clId="{41F2D8BD-6820-499E-B406-5CE2E75073E6}"/>
    <pc:docChg chg="undo custSel addSld delSld modSld sldOrd">
      <pc:chgData name="kushaljh" userId="4c04cc6c-955c-4493-93eb-25196d563dbb" providerId="ADAL" clId="{41F2D8BD-6820-499E-B406-5CE2E75073E6}" dt="2021-06-30T18:40:49.472" v="664" actId="47"/>
      <pc:docMkLst>
        <pc:docMk/>
      </pc:docMkLst>
      <pc:sldChg chg="modSp">
        <pc:chgData name="kushaljh" userId="4c04cc6c-955c-4493-93eb-25196d563dbb" providerId="ADAL" clId="{41F2D8BD-6820-499E-B406-5CE2E75073E6}" dt="2021-06-30T18:25:20.138" v="569"/>
        <pc:sldMkLst>
          <pc:docMk/>
          <pc:sldMk cId="1273184797" sldId="257"/>
        </pc:sldMkLst>
        <pc:spChg chg="mod">
          <ac:chgData name="kushaljh" userId="4c04cc6c-955c-4493-93eb-25196d563dbb" providerId="ADAL" clId="{41F2D8BD-6820-499E-B406-5CE2E75073E6}" dt="2021-06-30T18:25:20.138" v="569"/>
          <ac:spMkLst>
            <pc:docMk/>
            <pc:sldMk cId="1273184797" sldId="257"/>
            <ac:spMk id="3" creationId="{CB51461D-98F6-440F-B5BD-D5D57B2D9D62}"/>
          </ac:spMkLst>
        </pc:spChg>
      </pc:sldChg>
      <pc:sldChg chg="addSp modSp mod">
        <pc:chgData name="kushaljh" userId="4c04cc6c-955c-4493-93eb-25196d563dbb" providerId="ADAL" clId="{41F2D8BD-6820-499E-B406-5CE2E75073E6}" dt="2021-06-30T18:31:54.986" v="629" actId="1076"/>
        <pc:sldMkLst>
          <pc:docMk/>
          <pc:sldMk cId="2912931429" sldId="259"/>
        </pc:sldMkLst>
        <pc:spChg chg="add mod">
          <ac:chgData name="kushaljh" userId="4c04cc6c-955c-4493-93eb-25196d563dbb" providerId="ADAL" clId="{41F2D8BD-6820-499E-B406-5CE2E75073E6}" dt="2021-06-30T18:31:54.986" v="629" actId="1076"/>
          <ac:spMkLst>
            <pc:docMk/>
            <pc:sldMk cId="2912931429" sldId="259"/>
            <ac:spMk id="5" creationId="{3D9B904C-B876-4E7E-A2F9-FF40B9CB765F}"/>
          </ac:spMkLst>
        </pc:spChg>
      </pc:sldChg>
      <pc:sldChg chg="del">
        <pc:chgData name="kushaljh" userId="4c04cc6c-955c-4493-93eb-25196d563dbb" providerId="ADAL" clId="{41F2D8BD-6820-499E-B406-5CE2E75073E6}" dt="2021-06-30T18:40:49.472" v="664" actId="47"/>
        <pc:sldMkLst>
          <pc:docMk/>
          <pc:sldMk cId="221051570" sldId="260"/>
        </pc:sldMkLst>
      </pc:sldChg>
      <pc:sldChg chg="modSp mod">
        <pc:chgData name="kushaljh" userId="4c04cc6c-955c-4493-93eb-25196d563dbb" providerId="ADAL" clId="{41F2D8BD-6820-499E-B406-5CE2E75073E6}" dt="2021-06-30T18:18:32.411" v="529" actId="20577"/>
        <pc:sldMkLst>
          <pc:docMk/>
          <pc:sldMk cId="386663592" sldId="262"/>
        </pc:sldMkLst>
        <pc:spChg chg="mod">
          <ac:chgData name="kushaljh" userId="4c04cc6c-955c-4493-93eb-25196d563dbb" providerId="ADAL" clId="{41F2D8BD-6820-499E-B406-5CE2E75073E6}" dt="2021-06-30T18:18:32.411" v="529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modSp mod">
        <pc:chgData name="kushaljh" userId="4c04cc6c-955c-4493-93eb-25196d563dbb" providerId="ADAL" clId="{41F2D8BD-6820-499E-B406-5CE2E75073E6}" dt="2021-06-30T18:34:40.183" v="630" actId="208"/>
        <pc:sldMkLst>
          <pc:docMk/>
          <pc:sldMk cId="3383779417" sldId="264"/>
        </pc:sldMkLst>
        <pc:spChg chg="mod">
          <ac:chgData name="kushaljh" userId="4c04cc6c-955c-4493-93eb-25196d563dbb" providerId="ADAL" clId="{41F2D8BD-6820-499E-B406-5CE2E75073E6}" dt="2021-06-30T18:34:40.183" v="630" actId="208"/>
          <ac:spMkLst>
            <pc:docMk/>
            <pc:sldMk cId="3383779417" sldId="264"/>
            <ac:spMk id="4" creationId="{9699AE75-9970-4E0B-81ED-7A1DF67766CC}"/>
          </ac:spMkLst>
        </pc:spChg>
      </pc:sldChg>
      <pc:sldChg chg="modSp mod">
        <pc:chgData name="kushaljh" userId="4c04cc6c-955c-4493-93eb-25196d563dbb" providerId="ADAL" clId="{41F2D8BD-6820-499E-B406-5CE2E75073E6}" dt="2021-06-30T18:36:04.153" v="632" actId="20577"/>
        <pc:sldMkLst>
          <pc:docMk/>
          <pc:sldMk cId="408890815" sldId="266"/>
        </pc:sldMkLst>
        <pc:spChg chg="mod">
          <ac:chgData name="kushaljh" userId="4c04cc6c-955c-4493-93eb-25196d563dbb" providerId="ADAL" clId="{41F2D8BD-6820-499E-B406-5CE2E75073E6}" dt="2021-06-30T18:36:04.153" v="632" actId="20577"/>
          <ac:spMkLst>
            <pc:docMk/>
            <pc:sldMk cId="408890815" sldId="266"/>
            <ac:spMk id="3" creationId="{70FCFC9E-71B5-4083-83FA-9DD91444D9FF}"/>
          </ac:spMkLst>
        </pc:spChg>
      </pc:sldChg>
      <pc:sldChg chg="modSp">
        <pc:chgData name="kushaljh" userId="4c04cc6c-955c-4493-93eb-25196d563dbb" providerId="ADAL" clId="{41F2D8BD-6820-499E-B406-5CE2E75073E6}" dt="2021-06-30T18:27:02.610" v="609" actId="20577"/>
        <pc:sldMkLst>
          <pc:docMk/>
          <pc:sldMk cId="531285129" sldId="271"/>
        </pc:sldMkLst>
        <pc:spChg chg="mod">
          <ac:chgData name="kushaljh" userId="4c04cc6c-955c-4493-93eb-25196d563dbb" providerId="ADAL" clId="{41F2D8BD-6820-499E-B406-5CE2E75073E6}" dt="2021-06-30T18:27:02.610" v="609" actId="20577"/>
          <ac:spMkLst>
            <pc:docMk/>
            <pc:sldMk cId="531285129" sldId="271"/>
            <ac:spMk id="3" creationId="{62666E68-41C5-4D46-A2E6-59CB2503D523}"/>
          </ac:spMkLst>
        </pc:spChg>
      </pc:sldChg>
      <pc:sldChg chg="modSp mod">
        <pc:chgData name="kushaljh" userId="4c04cc6c-955c-4493-93eb-25196d563dbb" providerId="ADAL" clId="{41F2D8BD-6820-499E-B406-5CE2E75073E6}" dt="2021-06-30T18:29:32.482" v="616" actId="20577"/>
        <pc:sldMkLst>
          <pc:docMk/>
          <pc:sldMk cId="21185167" sldId="272"/>
        </pc:sldMkLst>
        <pc:spChg chg="mod">
          <ac:chgData name="kushaljh" userId="4c04cc6c-955c-4493-93eb-25196d563dbb" providerId="ADAL" clId="{41F2D8BD-6820-499E-B406-5CE2E75073E6}" dt="2021-06-30T18:29:32.482" v="616" actId="20577"/>
          <ac:spMkLst>
            <pc:docMk/>
            <pc:sldMk cId="21185167" sldId="272"/>
            <ac:spMk id="6" creationId="{5C1B68EA-4CA8-4AF6-9076-1BBF981D6F27}"/>
          </ac:spMkLst>
        </pc:spChg>
      </pc:sldChg>
      <pc:sldChg chg="modSp mod">
        <pc:chgData name="kushaljh" userId="4c04cc6c-955c-4493-93eb-25196d563dbb" providerId="ADAL" clId="{41F2D8BD-6820-499E-B406-5CE2E75073E6}" dt="2021-06-30T18:09:38.768" v="277" actId="313"/>
        <pc:sldMkLst>
          <pc:docMk/>
          <pc:sldMk cId="2793017239" sldId="280"/>
        </pc:sldMkLst>
        <pc:spChg chg="mod">
          <ac:chgData name="kushaljh" userId="4c04cc6c-955c-4493-93eb-25196d563dbb" providerId="ADAL" clId="{41F2D8BD-6820-499E-B406-5CE2E75073E6}" dt="2021-06-30T18:09:38.768" v="277" actId="313"/>
          <ac:spMkLst>
            <pc:docMk/>
            <pc:sldMk cId="2793017239" sldId="280"/>
            <ac:spMk id="2" creationId="{7A9A5868-CC24-4122-8B90-F67012C7ED77}"/>
          </ac:spMkLst>
        </pc:spChg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3286234050" sldId="281"/>
        </pc:sldMkLst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3179564212" sldId="282"/>
        </pc:sldMkLst>
      </pc:sldChg>
      <pc:sldChg chg="addSp delSp modSp add mod ord">
        <pc:chgData name="kushaljh" userId="4c04cc6c-955c-4493-93eb-25196d563dbb" providerId="ADAL" clId="{41F2D8BD-6820-499E-B406-5CE2E75073E6}" dt="2021-06-30T16:59:31.366" v="15"/>
        <pc:sldMkLst>
          <pc:docMk/>
          <pc:sldMk cId="29327737" sldId="283"/>
        </pc:sldMkLst>
        <pc:spChg chg="del">
          <ac:chgData name="kushaljh" userId="4c04cc6c-955c-4493-93eb-25196d563dbb" providerId="ADAL" clId="{41F2D8BD-6820-499E-B406-5CE2E75073E6}" dt="2021-06-30T16:58:18.097" v="4" actId="478"/>
          <ac:spMkLst>
            <pc:docMk/>
            <pc:sldMk cId="29327737" sldId="283"/>
            <ac:spMk id="3" creationId="{499B1A0D-FACE-40D0-9796-53FE40A90B62}"/>
          </ac:spMkLst>
        </pc:spChg>
        <pc:spChg chg="mod topLvl">
          <ac:chgData name="kushaljh" userId="4c04cc6c-955c-4493-93eb-25196d563dbb" providerId="ADAL" clId="{41F2D8BD-6820-499E-B406-5CE2E75073E6}" dt="2021-06-30T16:58:52.427" v="12" actId="1076"/>
          <ac:spMkLst>
            <pc:docMk/>
            <pc:sldMk cId="29327737" sldId="283"/>
            <ac:spMk id="5" creationId="{530B04EB-1DF7-43AC-98C2-FBA410E21F2C}"/>
          </ac:spMkLst>
        </pc:spChg>
        <pc:spChg chg="mod topLvl">
          <ac:chgData name="kushaljh" userId="4c04cc6c-955c-4493-93eb-25196d563dbb" providerId="ADAL" clId="{41F2D8BD-6820-499E-B406-5CE2E75073E6}" dt="2021-06-30T16:58:48.535" v="10" actId="1076"/>
          <ac:spMkLst>
            <pc:docMk/>
            <pc:sldMk cId="29327737" sldId="283"/>
            <ac:spMk id="6" creationId="{48D11787-A609-4D87-8C71-A0B9B91A783F}"/>
          </ac:spMkLst>
        </pc:spChg>
        <pc:grpChg chg="del">
          <ac:chgData name="kushaljh" userId="4c04cc6c-955c-4493-93eb-25196d563dbb" providerId="ADAL" clId="{41F2D8BD-6820-499E-B406-5CE2E75073E6}" dt="2021-06-30T16:58:39.723" v="7" actId="165"/>
          <ac:grpSpMkLst>
            <pc:docMk/>
            <pc:sldMk cId="29327737" sldId="283"/>
            <ac:grpSpMk id="4" creationId="{359C476F-97BE-4995-B402-4B7158B0EBE2}"/>
          </ac:grpSpMkLst>
        </pc:grpChg>
        <pc:grpChg chg="add mod">
          <ac:chgData name="kushaljh" userId="4c04cc6c-955c-4493-93eb-25196d563dbb" providerId="ADAL" clId="{41F2D8BD-6820-499E-B406-5CE2E75073E6}" dt="2021-06-30T16:59:07.380" v="13" actId="1076"/>
          <ac:grpSpMkLst>
            <pc:docMk/>
            <pc:sldMk cId="29327737" sldId="283"/>
            <ac:grpSpMk id="7" creationId="{382460A5-0BB1-48A2-9709-B784713144E7}"/>
          </ac:grpSpMkLst>
        </pc:grpChg>
      </pc:sldChg>
      <pc:sldChg chg="add ord">
        <pc:chgData name="kushaljh" userId="4c04cc6c-955c-4493-93eb-25196d563dbb" providerId="ADAL" clId="{41F2D8BD-6820-499E-B406-5CE2E75073E6}" dt="2021-06-30T16:59:31.366" v="15"/>
        <pc:sldMkLst>
          <pc:docMk/>
          <pc:sldMk cId="4163152152" sldId="284"/>
        </pc:sldMkLst>
      </pc:sldChg>
      <pc:sldChg chg="modSp">
        <pc:chgData name="kushaljh" userId="4c04cc6c-955c-4493-93eb-25196d563dbb" providerId="ADAL" clId="{41F2D8BD-6820-499E-B406-5CE2E75073E6}" dt="2021-06-30T18:30:25.817" v="626" actId="20577"/>
        <pc:sldMkLst>
          <pc:docMk/>
          <pc:sldMk cId="3796249905" sldId="289"/>
        </pc:sldMkLst>
        <pc:spChg chg="mod">
          <ac:chgData name="kushaljh" userId="4c04cc6c-955c-4493-93eb-25196d563dbb" providerId="ADAL" clId="{41F2D8BD-6820-499E-B406-5CE2E75073E6}" dt="2021-06-30T18:30:25.817" v="626" actId="20577"/>
          <ac:spMkLst>
            <pc:docMk/>
            <pc:sldMk cId="3796249905" sldId="289"/>
            <ac:spMk id="3" creationId="{77C74016-E470-4978-9484-E043911B387E}"/>
          </ac:spMkLst>
        </pc:spChg>
      </pc:sldChg>
      <pc:sldChg chg="add del">
        <pc:chgData name="kushaljh" userId="4c04cc6c-955c-4493-93eb-25196d563dbb" providerId="ADAL" clId="{41F2D8BD-6820-499E-B406-5CE2E75073E6}" dt="2021-06-30T16:59:56.586" v="19"/>
        <pc:sldMkLst>
          <pc:docMk/>
          <pc:sldMk cId="853599119" sldId="347"/>
        </pc:sldMkLst>
      </pc:sldChg>
      <pc:sldChg chg="del">
        <pc:chgData name="kushaljh" userId="4c04cc6c-955c-4493-93eb-25196d563dbb" providerId="ADAL" clId="{41F2D8BD-6820-499E-B406-5CE2E75073E6}" dt="2021-06-30T16:59:34.616" v="16" actId="2696"/>
        <pc:sldMkLst>
          <pc:docMk/>
          <pc:sldMk cId="2168421065" sldId="347"/>
        </pc:sldMkLst>
      </pc:sldChg>
      <pc:sldChg chg="add del">
        <pc:chgData name="kushaljh" userId="4c04cc6c-955c-4493-93eb-25196d563dbb" providerId="ADAL" clId="{41F2D8BD-6820-499E-B406-5CE2E75073E6}" dt="2021-06-30T16:59:56.586" v="19"/>
        <pc:sldMkLst>
          <pc:docMk/>
          <pc:sldMk cId="2466609061" sldId="364"/>
        </pc:sldMkLst>
      </pc:sldChg>
      <pc:sldChg chg="del">
        <pc:chgData name="kushaljh" userId="4c04cc6c-955c-4493-93eb-25196d563dbb" providerId="ADAL" clId="{41F2D8BD-6820-499E-B406-5CE2E75073E6}" dt="2021-06-30T16:59:34.616" v="16" actId="2696"/>
        <pc:sldMkLst>
          <pc:docMk/>
          <pc:sldMk cId="4288353757" sldId="364"/>
        </pc:sldMkLst>
      </pc:sldChg>
      <pc:sldChg chg="del">
        <pc:chgData name="kushaljh" userId="4c04cc6c-955c-4493-93eb-25196d563dbb" providerId="ADAL" clId="{41F2D8BD-6820-499E-B406-5CE2E75073E6}" dt="2021-06-30T16:59:37.991" v="17" actId="47"/>
        <pc:sldMkLst>
          <pc:docMk/>
          <pc:sldMk cId="2549526862" sldId="375"/>
        </pc:sldMkLst>
      </pc:sldChg>
      <pc:sldChg chg="modAnim">
        <pc:chgData name="kushaljh" userId="4c04cc6c-955c-4493-93eb-25196d563dbb" providerId="ADAL" clId="{41F2D8BD-6820-499E-B406-5CE2E75073E6}" dt="2021-06-30T18:12:13.525" v="307"/>
        <pc:sldMkLst>
          <pc:docMk/>
          <pc:sldMk cId="3279299315" sldId="377"/>
        </pc:sldMkLst>
      </pc:sldChg>
      <pc:sldChg chg="addSp modSp mod">
        <pc:chgData name="kushaljh" userId="4c04cc6c-955c-4493-93eb-25196d563dbb" providerId="ADAL" clId="{41F2D8BD-6820-499E-B406-5CE2E75073E6}" dt="2021-06-30T18:09:48.628" v="285" actId="313"/>
        <pc:sldMkLst>
          <pc:docMk/>
          <pc:sldMk cId="1539736039" sldId="379"/>
        </pc:sldMkLst>
        <pc:spChg chg="mod">
          <ac:chgData name="kushaljh" userId="4c04cc6c-955c-4493-93eb-25196d563dbb" providerId="ADAL" clId="{41F2D8BD-6820-499E-B406-5CE2E75073E6}" dt="2021-06-30T18:09:47.221" v="283" actId="313"/>
          <ac:spMkLst>
            <pc:docMk/>
            <pc:sldMk cId="1539736039" sldId="379"/>
            <ac:spMk id="2" creationId="{7A9A5868-CC24-4122-8B90-F67012C7ED77}"/>
          </ac:spMkLst>
        </pc:spChg>
        <pc:spChg chg="mod">
          <ac:chgData name="kushaljh" userId="4c04cc6c-955c-4493-93eb-25196d563dbb" providerId="ADAL" clId="{41F2D8BD-6820-499E-B406-5CE2E75073E6}" dt="2021-06-30T17:00:34.015" v="39" actId="20577"/>
          <ac:spMkLst>
            <pc:docMk/>
            <pc:sldMk cId="1539736039" sldId="379"/>
            <ac:spMk id="4" creationId="{CD02C61D-AE37-441F-973A-E6FE6F14709F}"/>
          </ac:spMkLst>
        </pc:spChg>
        <pc:spChg chg="add mod">
          <ac:chgData name="kushaljh" userId="4c04cc6c-955c-4493-93eb-25196d563dbb" providerId="ADAL" clId="{41F2D8BD-6820-499E-B406-5CE2E75073E6}" dt="2021-06-30T18:09:48.628" v="285" actId="313"/>
          <ac:spMkLst>
            <pc:docMk/>
            <pc:sldMk cId="1539736039" sldId="379"/>
            <ac:spMk id="5" creationId="{EDB3099F-4B13-4692-A287-AA34631F3DF9}"/>
          </ac:spMkLst>
        </pc:spChg>
      </pc:sldChg>
      <pc:sldChg chg="addSp delSp modSp del mod">
        <pc:chgData name="kushaljh" userId="4c04cc6c-955c-4493-93eb-25196d563dbb" providerId="ADAL" clId="{41F2D8BD-6820-499E-B406-5CE2E75073E6}" dt="2021-06-30T17:01:05.157" v="46" actId="47"/>
        <pc:sldMkLst>
          <pc:docMk/>
          <pc:sldMk cId="1061366089" sldId="380"/>
        </pc:sldMkLst>
        <pc:spChg chg="del">
          <ac:chgData name="kushaljh" userId="4c04cc6c-955c-4493-93eb-25196d563dbb" providerId="ADAL" clId="{41F2D8BD-6820-499E-B406-5CE2E75073E6}" dt="2021-06-30T17:00:46.938" v="42" actId="478"/>
          <ac:spMkLst>
            <pc:docMk/>
            <pc:sldMk cId="1061366089" sldId="380"/>
            <ac:spMk id="4" creationId="{CD02C61D-AE37-441F-973A-E6FE6F14709F}"/>
          </ac:spMkLst>
        </pc:spChg>
        <pc:spChg chg="add del mod">
          <ac:chgData name="kushaljh" userId="4c04cc6c-955c-4493-93eb-25196d563dbb" providerId="ADAL" clId="{41F2D8BD-6820-499E-B406-5CE2E75073E6}" dt="2021-06-30T17:00:44.500" v="41"/>
          <ac:spMkLst>
            <pc:docMk/>
            <pc:sldMk cId="1061366089" sldId="380"/>
            <ac:spMk id="5" creationId="{9579BD97-FABB-4F55-941D-7F710E4023FA}"/>
          </ac:spMkLst>
        </pc:spChg>
      </pc:sldChg>
      <pc:sldChg chg="addSp modSp add mod">
        <pc:chgData name="kushaljh" userId="4c04cc6c-955c-4493-93eb-25196d563dbb" providerId="ADAL" clId="{41F2D8BD-6820-499E-B406-5CE2E75073E6}" dt="2021-06-30T18:09:44.689" v="281" actId="313"/>
        <pc:sldMkLst>
          <pc:docMk/>
          <pc:sldMk cId="3067785298" sldId="381"/>
        </pc:sldMkLst>
        <pc:spChg chg="mod">
          <ac:chgData name="kushaljh" userId="4c04cc6c-955c-4493-93eb-25196d563dbb" providerId="ADAL" clId="{41F2D8BD-6820-499E-B406-5CE2E75073E6}" dt="2021-06-30T18:09:43.267" v="279" actId="313"/>
          <ac:spMkLst>
            <pc:docMk/>
            <pc:sldMk cId="3067785298" sldId="381"/>
            <ac:spMk id="2" creationId="{7A9A5868-CC24-4122-8B90-F67012C7ED77}"/>
          </ac:spMkLst>
        </pc:spChg>
        <pc:spChg chg="mod">
          <ac:chgData name="kushaljh" userId="4c04cc6c-955c-4493-93eb-25196d563dbb" providerId="ADAL" clId="{41F2D8BD-6820-499E-B406-5CE2E75073E6}" dt="2021-06-30T18:09:44.689" v="281" actId="313"/>
          <ac:spMkLst>
            <pc:docMk/>
            <pc:sldMk cId="3067785298" sldId="381"/>
            <ac:spMk id="5" creationId="{EDB3099F-4B13-4692-A287-AA34631F3DF9}"/>
          </ac:spMkLst>
        </pc:spChg>
        <pc:spChg chg="add mod">
          <ac:chgData name="kushaljh" userId="4c04cc6c-955c-4493-93eb-25196d563dbb" providerId="ADAL" clId="{41F2D8BD-6820-499E-B406-5CE2E75073E6}" dt="2021-06-30T17:01:02.094" v="45" actId="1076"/>
          <ac:spMkLst>
            <pc:docMk/>
            <pc:sldMk cId="3067785298" sldId="381"/>
            <ac:spMk id="6" creationId="{DD2013B8-6917-42D4-A3C0-DFBB61157850}"/>
          </ac:spMkLst>
        </pc:spChg>
      </pc:sldChg>
      <pc:sldChg chg="modSp add mod">
        <pc:chgData name="kushaljh" userId="4c04cc6c-955c-4493-93eb-25196d563dbb" providerId="ADAL" clId="{41F2D8BD-6820-499E-B406-5CE2E75073E6}" dt="2021-06-30T18:09:34.764" v="275" actId="313"/>
        <pc:sldMkLst>
          <pc:docMk/>
          <pc:sldMk cId="3297217459" sldId="382"/>
        </pc:sldMkLst>
        <pc:spChg chg="mod">
          <ac:chgData name="kushaljh" userId="4c04cc6c-955c-4493-93eb-25196d563dbb" providerId="ADAL" clId="{41F2D8BD-6820-499E-B406-5CE2E75073E6}" dt="2021-06-30T18:08:16.501" v="128" actId="20577"/>
          <ac:spMkLst>
            <pc:docMk/>
            <pc:sldMk cId="3297217459" sldId="382"/>
            <ac:spMk id="2" creationId="{A6067EDF-9572-45C7-9B1C-9540E457D50A}"/>
          </ac:spMkLst>
        </pc:spChg>
        <pc:spChg chg="mod">
          <ac:chgData name="kushaljh" userId="4c04cc6c-955c-4493-93eb-25196d563dbb" providerId="ADAL" clId="{41F2D8BD-6820-499E-B406-5CE2E75073E6}" dt="2021-06-30T18:09:34.764" v="275" actId="313"/>
          <ac:spMkLst>
            <pc:docMk/>
            <pc:sldMk cId="3297217459" sldId="382"/>
            <ac:spMk id="3" creationId="{A2FABDF2-24D6-4321-8C50-7087674B9C48}"/>
          </ac:spMkLst>
        </pc:spChg>
      </pc:sldChg>
      <pc:sldChg chg="modSp add mod">
        <pc:chgData name="kushaljh" userId="4c04cc6c-955c-4493-93eb-25196d563dbb" providerId="ADAL" clId="{41F2D8BD-6820-499E-B406-5CE2E75073E6}" dt="2021-06-30T18:36:30.217" v="663" actId="20577"/>
        <pc:sldMkLst>
          <pc:docMk/>
          <pc:sldMk cId="1052915022" sldId="383"/>
        </pc:sldMkLst>
        <pc:spChg chg="mod">
          <ac:chgData name="kushaljh" userId="4c04cc6c-955c-4493-93eb-25196d563dbb" providerId="ADAL" clId="{41F2D8BD-6820-499E-B406-5CE2E75073E6}" dt="2021-06-30T18:36:30.217" v="663" actId="20577"/>
          <ac:spMkLst>
            <pc:docMk/>
            <pc:sldMk cId="1052915022" sldId="383"/>
            <ac:spMk id="4" creationId="{AA824398-E94D-4170-9161-036170DE974A}"/>
          </ac:spMkLst>
        </pc:spChg>
      </pc:sldChg>
      <pc:sldChg chg="add del">
        <pc:chgData name="kushaljh" userId="4c04cc6c-955c-4493-93eb-25196d563dbb" providerId="ADAL" clId="{41F2D8BD-6820-499E-B406-5CE2E75073E6}" dt="2021-06-30T18:25:02.806" v="566"/>
        <pc:sldMkLst>
          <pc:docMk/>
          <pc:sldMk cId="1853570287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1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8.png"/><Relationship Id="rId5" Type="http://schemas.openxmlformats.org/officeDocument/2006/relationships/image" Target="../media/image110.png"/><Relationship Id="rId10" Type="http://schemas.openxmlformats.org/officeDocument/2006/relationships/image" Target="../media/image27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Bayes’ Rule and LTP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DB3099F-4B13-4692-A287-AA34631F3DF9}"/>
              </a:ext>
            </a:extLst>
          </p:cNvPr>
          <p:cNvSpPr/>
          <p:nvPr/>
        </p:nvSpPr>
        <p:spPr>
          <a:xfrm>
            <a:off x="1987157" y="1523999"/>
            <a:ext cx="7768500" cy="68256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013B8-6917-42D4-A3C0-DFBB61157850}"/>
                  </a:ext>
                </a:extLst>
              </p:cNvPr>
              <p:cNvSpPr txBox="1"/>
              <p:nvPr/>
            </p:nvSpPr>
            <p:spPr>
              <a:xfrm>
                <a:off x="575239" y="4408481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013B8-6917-42D4-A3C0-DFBB6115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08481"/>
                <a:ext cx="11187259" cy="1787477"/>
              </a:xfrm>
              <a:prstGeom prst="rect">
                <a:avLst/>
              </a:prstGeom>
              <a:blipFill>
                <a:blip r:embed="rId3"/>
                <a:stretch>
                  <a:fillRect l="-1089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8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partition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2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460A5-0BB1-48A2-9709-B784713144E7}"/>
              </a:ext>
            </a:extLst>
          </p:cNvPr>
          <p:cNvGrpSpPr/>
          <p:nvPr/>
        </p:nvGrpSpPr>
        <p:grpSpPr>
          <a:xfrm>
            <a:off x="2284618" y="2007471"/>
            <a:ext cx="7768500" cy="2843058"/>
            <a:chOff x="533875" y="1504824"/>
            <a:chExt cx="7768500" cy="2843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533875" y="1504824"/>
                  <a:ext cx="7768500" cy="284305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75" y="1504824"/>
                  <a:ext cx="7768500" cy="2843058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533875" y="1504824"/>
              <a:ext cx="7768500" cy="68256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67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58514"/>
            <a:ext cx="11187259" cy="1014667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8900517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9598959" y="136712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0284758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41765" y="1080870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65" y="1080870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9686366" y="1090602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366" y="1090602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0381163" y="10864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163" y="1086414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663956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956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D437BA-F1B9-4DCC-98DA-8067F643226C}"/>
              </a:ext>
            </a:extLst>
          </p:cNvPr>
          <p:cNvCxnSpPr/>
          <p:nvPr/>
        </p:nvCxnSpPr>
        <p:spPr>
          <a:xfrm>
            <a:off x="11199158" y="136712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CBC907-E5AB-48CF-929F-3845A0725DDE}"/>
                  </a:ext>
                </a:extLst>
              </p:cNvPr>
              <p:cNvSpPr txBox="1"/>
              <p:nvPr/>
            </p:nvSpPr>
            <p:spPr>
              <a:xfrm>
                <a:off x="11272805" y="105769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CBC907-E5AB-48CF-929F-3845A072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805" y="1057699"/>
                <a:ext cx="5333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4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Chocolate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we do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That’s a partition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.001+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.010989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47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2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Let's say those are exactly right.</a:t>
            </a:r>
          </a:p>
          <a:p>
            <a:r>
              <a:rPr lang="en-US" dirty="0"/>
              <a:t>Let's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Let's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 2 and Review Summary 1 have been released.</a:t>
            </a:r>
          </a:p>
          <a:p>
            <a:endParaRPr lang="en-US" dirty="0"/>
          </a:p>
          <a:p>
            <a:r>
              <a:rPr lang="en-US" dirty="0"/>
              <a:t>Please start early and come to office hours!</a:t>
            </a:r>
          </a:p>
          <a:p>
            <a:endParaRPr lang="en-US" dirty="0"/>
          </a:p>
          <a:p>
            <a:r>
              <a:rPr lang="en-US" dirty="0"/>
              <a:t>You can take up to 2 late days on an assignment.</a:t>
            </a:r>
          </a:p>
          <a:p>
            <a:endParaRPr lang="en-US" dirty="0"/>
          </a:p>
          <a:p>
            <a:r>
              <a:rPr lang="en-US" dirty="0"/>
              <a:t>Please list your collaborators in the assignment submission.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Viewing tests as updating your beliefs, not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in it. You have to translate “the test says that there is a golden ticket” to “the test says you should increase your estimate of the chances that you have a golden ticket.”</a:t>
                </a:r>
              </a:p>
              <a:p>
                <a:endParaRPr lang="en-US" dirty="0"/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7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Marbles and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marbles and one </a:t>
                </a:r>
                <a:r>
                  <a:rPr lang="en-US" dirty="0">
                    <a:solidFill>
                      <a:schemeClr val="accent1"/>
                    </a:solidFill>
                  </a:rPr>
                  <a:t>blue </a:t>
                </a:r>
                <a:r>
                  <a:rPr lang="en-US" dirty="0"/>
                  <a:t>marble in your left pocket, and one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marble and two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cxnSpLocks/>
            <a:stCxn id="6" idx="3"/>
            <a:endCxn id="14" idx="0"/>
          </p:cNvCxnSpPr>
          <p:nvPr/>
        </p:nvCxnSpPr>
        <p:spPr>
          <a:xfrm flipH="1">
            <a:off x="1537131" y="1788161"/>
            <a:ext cx="736301" cy="146499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  <a:endCxn id="15" idx="0"/>
          </p:cNvCxnSpPr>
          <p:nvPr/>
        </p:nvCxnSpPr>
        <p:spPr>
          <a:xfrm>
            <a:off x="2522116" y="1788161"/>
            <a:ext cx="543046" cy="146499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23335" y="3583354"/>
            <a:ext cx="612602" cy="1508804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  <a:endCxn id="35" idx="0"/>
          </p:cNvCxnSpPr>
          <p:nvPr/>
        </p:nvCxnSpPr>
        <p:spPr>
          <a:xfrm flipH="1">
            <a:off x="2607566" y="3553342"/>
            <a:ext cx="333254" cy="150875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  <a:endCxn id="37" idx="0"/>
          </p:cNvCxnSpPr>
          <p:nvPr/>
        </p:nvCxnSpPr>
        <p:spPr>
          <a:xfrm>
            <a:off x="3189504" y="3553342"/>
            <a:ext cx="995268" cy="190547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cxnSpLocks/>
            <a:stCxn id="6" idx="3"/>
            <a:endCxn id="14" idx="0"/>
          </p:cNvCxnSpPr>
          <p:nvPr/>
        </p:nvCxnSpPr>
        <p:spPr>
          <a:xfrm flipH="1">
            <a:off x="1537131" y="1788161"/>
            <a:ext cx="736301" cy="146499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  <a:endCxn id="15" idx="0"/>
          </p:cNvCxnSpPr>
          <p:nvPr/>
        </p:nvCxnSpPr>
        <p:spPr>
          <a:xfrm>
            <a:off x="2522116" y="1788161"/>
            <a:ext cx="543046" cy="146499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23335" y="3583354"/>
            <a:ext cx="612602" cy="1508804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  <a:endCxn id="35" idx="0"/>
          </p:cNvCxnSpPr>
          <p:nvPr/>
        </p:nvCxnSpPr>
        <p:spPr>
          <a:xfrm flipH="1">
            <a:off x="2607566" y="3553342"/>
            <a:ext cx="333254" cy="150875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  <a:endCxn id="37" idx="0"/>
          </p:cNvCxnSpPr>
          <p:nvPr/>
        </p:nvCxnSpPr>
        <p:spPr>
          <a:xfrm>
            <a:off x="3189504" y="3553342"/>
            <a:ext cx="995268" cy="1905473"/>
          </a:xfrm>
          <a:prstGeom prst="line">
            <a:avLst/>
          </a:prstGeom>
          <a:ln w="349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84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</a:t>
            </a:r>
            <a:r>
              <a:rPr lang="en-US" sz="2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marbles and one </a:t>
            </a:r>
            <a:r>
              <a:rPr lang="en-US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 in your left pocket, and one </a:t>
            </a:r>
            <a:r>
              <a:rPr lang="en-US" sz="2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 and two </a:t>
            </a:r>
            <a:r>
              <a:rPr lang="en-US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F32BBDC-8FE8-441A-B68C-21F4E9E2EC0D}"/>
              </a:ext>
            </a:extLst>
          </p:cNvPr>
          <p:cNvSpPr/>
          <p:nvPr/>
        </p:nvSpPr>
        <p:spPr>
          <a:xfrm>
            <a:off x="6934654" y="3488216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</a:t>
            </a:r>
          </a:p>
          <a:p>
            <a:pPr algn="ctr"/>
            <a:r>
              <a:rPr lang="en-US" sz="2000" dirty="0"/>
              <a:t>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</a:t>
            </a:r>
            <a:r>
              <a:rPr lang="en-US" sz="2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marbles and one </a:t>
            </a:r>
            <a:r>
              <a:rPr lang="en-US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 in your left pocket, and one </a:t>
            </a:r>
            <a:r>
              <a:rPr lang="en-US" sz="2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 and two </a:t>
            </a:r>
            <a:r>
              <a:rPr lang="en-US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03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Bayes’ Rule</a:t>
            </a:r>
          </a:p>
          <a:p>
            <a:endParaRPr lang="en-US" dirty="0"/>
          </a:p>
          <a:p>
            <a:r>
              <a:rPr lang="en-US" dirty="0"/>
              <a:t>Law of Total Probability</a:t>
            </a:r>
          </a:p>
          <a:p>
            <a:endParaRPr lang="en-US" dirty="0"/>
          </a:p>
          <a:p>
            <a:r>
              <a:rPr lang="en-US" dirty="0"/>
              <a:t>More Practice</a:t>
            </a:r>
          </a:p>
        </p:txBody>
      </p:sp>
    </p:spTree>
    <p:extLst>
      <p:ext uri="{BB962C8B-B14F-4D97-AF65-F5344CB8AC3E}">
        <p14:creationId xmlns:p14="http://schemas.microsoft.com/office/powerpoint/2010/main" val="329721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So,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1F75F-FD22-46B0-A6EB-39162CFF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46DDA-626E-4921-8E1A-388F1867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F83F9-5B32-4349-91A2-E88A1605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There’s Smoke There’s…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08D9D-D160-474F-BD01-0A413E5D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dangerous (you-need-to-call-the-fire-department-dangerous) fire in your area 1% of the time.</a:t>
            </a:r>
          </a:p>
          <a:p>
            <a:r>
              <a:rPr lang="en-US" dirty="0"/>
              <a:t>If there is a dangerous fire, you’ll smell smoke 95% of the time;</a:t>
            </a:r>
          </a:p>
          <a:p>
            <a:r>
              <a:rPr lang="en-US" dirty="0"/>
              <a:t>If there is not a dangerous fire, you’ll smell smoke 10% of the time (barbecues are popular in your area)</a:t>
            </a:r>
          </a:p>
          <a:p>
            <a:endParaRPr lang="en-US" dirty="0"/>
          </a:p>
          <a:p>
            <a:r>
              <a:rPr lang="en-US" dirty="0"/>
              <a:t>If you smell smoke, should you call the fire department? </a:t>
            </a:r>
          </a:p>
        </p:txBody>
      </p:sp>
    </p:spTree>
    <p:extLst>
      <p:ext uri="{BB962C8B-B14F-4D97-AF65-F5344CB8AC3E}">
        <p14:creationId xmlns:p14="http://schemas.microsoft.com/office/powerpoint/2010/main" val="102740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7A14-A883-4CDF-A7C4-86CB8B0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you smell smoke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the event there is a dangerous fire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.95⋅.01+.1⋅.99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≈.088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Probably not time yet to call the fire department.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5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9B904C-B876-4E7E-A2F9-FF40B9CB765F}"/>
              </a:ext>
            </a:extLst>
          </p:cNvPr>
          <p:cNvSpPr/>
          <p:nvPr/>
        </p:nvSpPr>
        <p:spPr>
          <a:xfrm>
            <a:off x="691545" y="5075333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you get ALERTED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(incorrectly) alert you 1%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3627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362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63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DB3099F-4B13-4692-A287-AA34631F3DF9}"/>
              </a:ext>
            </a:extLst>
          </p:cNvPr>
          <p:cNvSpPr/>
          <p:nvPr/>
        </p:nvSpPr>
        <p:spPr>
          <a:xfrm>
            <a:off x="1987157" y="1523999"/>
            <a:ext cx="7768500" cy="68256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5743</TotalTime>
  <Words>2297</Words>
  <Application>Microsoft Office PowerPoint</Application>
  <PresentationFormat>Widescreen</PresentationFormat>
  <Paragraphs>267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Bayes’ Rule and LTP</vt:lpstr>
      <vt:lpstr>Announcements</vt:lpstr>
      <vt:lpstr>Today </vt:lpstr>
      <vt:lpstr>Wonka Bars</vt:lpstr>
      <vt:lpstr>Wonka Bars</vt:lpstr>
      <vt:lpstr>Conditioning</vt:lpstr>
      <vt:lpstr>Reversing the Conditioning</vt:lpstr>
      <vt:lpstr>Bayes’ Rule</vt:lpstr>
      <vt:lpstr>Proof of Bayes’ Rule</vt:lpstr>
      <vt:lpstr>Bayes’ Rule</vt:lpstr>
      <vt:lpstr>Filling In</vt:lpstr>
      <vt:lpstr>Law of Total Probability</vt:lpstr>
      <vt:lpstr>Law of Total Probability</vt:lpstr>
      <vt:lpstr>Why?</vt:lpstr>
      <vt:lpstr>Back to Chocolate</vt:lpstr>
      <vt:lpstr>Bayes’ Rule</vt:lpstr>
      <vt:lpstr>Wait a minute…</vt:lpstr>
      <vt:lpstr>Visually</vt:lpstr>
      <vt:lpstr>Updating Your Intuition</vt:lpstr>
      <vt:lpstr>Updating Your Intuition</vt:lpstr>
      <vt:lpstr>Updating Your Intuition</vt:lpstr>
      <vt:lpstr>More Bayes Practice</vt:lpstr>
      <vt:lpstr>Marbles and Coin Tosses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Some Technical Notes</vt:lpstr>
      <vt:lpstr>Technical Note</vt:lpstr>
      <vt:lpstr>An Example</vt:lpstr>
      <vt:lpstr>A word of caution!</vt:lpstr>
      <vt:lpstr>Extra Practice</vt:lpstr>
      <vt:lpstr>Where There’s Smoke There’s…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58</cp:revision>
  <dcterms:created xsi:type="dcterms:W3CDTF">2021-06-01T00:54:01Z</dcterms:created>
  <dcterms:modified xsi:type="dcterms:W3CDTF">2021-07-02T18:21:05Z</dcterms:modified>
</cp:coreProperties>
</file>