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401" r:id="rId3"/>
    <p:sldId id="384" r:id="rId4"/>
    <p:sldId id="380" r:id="rId5"/>
    <p:sldId id="299" r:id="rId6"/>
    <p:sldId id="385" r:id="rId7"/>
    <p:sldId id="263" r:id="rId8"/>
    <p:sldId id="300" r:id="rId9"/>
    <p:sldId id="298" r:id="rId10"/>
    <p:sldId id="302" r:id="rId11"/>
    <p:sldId id="303" r:id="rId12"/>
    <p:sldId id="386" r:id="rId13"/>
    <p:sldId id="387" r:id="rId14"/>
    <p:sldId id="388" r:id="rId15"/>
    <p:sldId id="389" r:id="rId16"/>
    <p:sldId id="390" r:id="rId17"/>
    <p:sldId id="391" r:id="rId18"/>
    <p:sldId id="393" r:id="rId19"/>
    <p:sldId id="394" r:id="rId20"/>
    <p:sldId id="396" r:id="rId21"/>
    <p:sldId id="257" r:id="rId22"/>
    <p:sldId id="397" r:id="rId23"/>
    <p:sldId id="283" r:id="rId24"/>
    <p:sldId id="275" r:id="rId25"/>
    <p:sldId id="278" r:id="rId26"/>
    <p:sldId id="277" r:id="rId27"/>
    <p:sldId id="273" r:id="rId28"/>
    <p:sldId id="280" r:id="rId29"/>
    <p:sldId id="279" r:id="rId30"/>
    <p:sldId id="258" r:id="rId31"/>
    <p:sldId id="398" r:id="rId32"/>
    <p:sldId id="399" r:id="rId33"/>
    <p:sldId id="400" r:id="rId34"/>
    <p:sldId id="266" r:id="rId35"/>
    <p:sldId id="282" r:id="rId36"/>
    <p:sldId id="281" r:id="rId37"/>
    <p:sldId id="267" r:id="rId38"/>
    <p:sldId id="270" r:id="rId39"/>
    <p:sldId id="285" r:id="rId40"/>
    <p:sldId id="268" r:id="rId41"/>
    <p:sldId id="284" r:id="rId42"/>
    <p:sldId id="383" r:id="rId43"/>
    <p:sldId id="318" r:id="rId44"/>
    <p:sldId id="319" r:id="rId45"/>
    <p:sldId id="304" r:id="rId46"/>
    <p:sldId id="305" r:id="rId47"/>
    <p:sldId id="308" r:id="rId48"/>
    <p:sldId id="395" r:id="rId49"/>
    <p:sldId id="269" r:id="rId50"/>
    <p:sldId id="262" r:id="rId51"/>
    <p:sldId id="309" r:id="rId52"/>
    <p:sldId id="310" r:id="rId53"/>
    <p:sldId id="264" r:id="rId54"/>
    <p:sldId id="311" r:id="rId55"/>
    <p:sldId id="265" r:id="rId56"/>
    <p:sldId id="312" r:id="rId57"/>
    <p:sldId id="261" r:id="rId58"/>
    <p:sldId id="314" r:id="rId59"/>
    <p:sldId id="315" r:id="rId60"/>
    <p:sldId id="31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306FE-838D-4E33-8329-C087CA125E49}" v="1051" dt="2021-07-12T18:31:12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C5C306FE-838D-4E33-8329-C087CA125E49}"/>
    <pc:docChg chg="undo redo custSel addSld delSld modSld sldOrd">
      <pc:chgData name="kushaljh" userId="4c04cc6c-955c-4493-93eb-25196d563dbb" providerId="ADAL" clId="{C5C306FE-838D-4E33-8329-C087CA125E49}" dt="2021-07-18T22:34:42.541" v="2362" actId="20577"/>
      <pc:docMkLst>
        <pc:docMk/>
      </pc:docMkLst>
      <pc:sldChg chg="modSp mod">
        <pc:chgData name="kushaljh" userId="4c04cc6c-955c-4493-93eb-25196d563dbb" providerId="ADAL" clId="{C5C306FE-838D-4E33-8329-C087CA125E49}" dt="2021-07-18T22:34:42.541" v="2362" actId="20577"/>
        <pc:sldMkLst>
          <pc:docMk/>
          <pc:sldMk cId="1239117744" sldId="256"/>
        </pc:sldMkLst>
        <pc:spChg chg="mod">
          <ac:chgData name="kushaljh" userId="4c04cc6c-955c-4493-93eb-25196d563dbb" providerId="ADAL" clId="{C5C306FE-838D-4E33-8329-C087CA125E49}" dt="2021-07-11T00:54:17.655" v="10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C5C306FE-838D-4E33-8329-C087CA125E49}" dt="2021-07-18T22:34:42.541" v="2362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add modAnim">
        <pc:chgData name="kushaljh" userId="4c04cc6c-955c-4493-93eb-25196d563dbb" providerId="ADAL" clId="{C5C306FE-838D-4E33-8329-C087CA125E49}" dt="2021-07-12T18:13:39.258" v="2083"/>
        <pc:sldMkLst>
          <pc:docMk/>
          <pc:sldMk cId="52622683" sldId="257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313485470" sldId="257"/>
        </pc:sldMkLst>
      </pc:sldChg>
      <pc:sldChg chg="modSp add">
        <pc:chgData name="kushaljh" userId="4c04cc6c-955c-4493-93eb-25196d563dbb" providerId="ADAL" clId="{C5C306FE-838D-4E33-8329-C087CA125E49}" dt="2021-07-12T07:58:06.311" v="1950" actId="1035"/>
        <pc:sldMkLst>
          <pc:docMk/>
          <pc:sldMk cId="2096550173" sldId="258"/>
        </pc:sldMkLst>
        <pc:picChg chg="mod">
          <ac:chgData name="kushaljh" userId="4c04cc6c-955c-4493-93eb-25196d563dbb" providerId="ADAL" clId="{C5C306FE-838D-4E33-8329-C087CA125E49}" dt="2021-07-12T07:58:06.311" v="1950" actId="1035"/>
          <ac:picMkLst>
            <pc:docMk/>
            <pc:sldMk cId="2096550173" sldId="258"/>
            <ac:picMk id="8" creationId="{A9BCB263-4696-481B-9103-331619AC9F28}"/>
          </ac:picMkLst>
        </pc:picChg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469234095" sldId="258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533156367" sldId="259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1551826458" sldId="260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594261577" sldId="261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545516603" sldId="261"/>
        </pc:sldMkLst>
      </pc:sldChg>
      <pc:sldChg chg="modSp add ord">
        <pc:chgData name="kushaljh" userId="4c04cc6c-955c-4493-93eb-25196d563dbb" providerId="ADAL" clId="{C5C306FE-838D-4E33-8329-C087CA125E49}" dt="2021-07-12T18:19:30.111" v="2087"/>
        <pc:sldMkLst>
          <pc:docMk/>
          <pc:sldMk cId="27386635" sldId="262"/>
        </pc:sldMkLst>
        <pc:spChg chg="mod">
          <ac:chgData name="kushaljh" userId="4c04cc6c-955c-4493-93eb-25196d563dbb" providerId="ADAL" clId="{C5C306FE-838D-4E33-8329-C087CA125E49}" dt="2021-07-12T07:37:39.460" v="1895" actId="20577"/>
          <ac:spMkLst>
            <pc:docMk/>
            <pc:sldMk cId="27386635" sldId="262"/>
            <ac:spMk id="3" creationId="{9DB41E2F-0081-438C-A82E-22B5D086DF85}"/>
          </ac:spMkLst>
        </pc:spChg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1425483305" sldId="264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1642044060" sldId="265"/>
        </pc:sldMkLst>
      </pc:sldChg>
      <pc:sldChg chg="add">
        <pc:chgData name="kushaljh" userId="4c04cc6c-955c-4493-93eb-25196d563dbb" providerId="ADAL" clId="{C5C306FE-838D-4E33-8329-C087CA125E49}" dt="2021-07-12T08:01:09.348" v="1971"/>
        <pc:sldMkLst>
          <pc:docMk/>
          <pc:sldMk cId="636857837" sldId="266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308913050" sldId="267"/>
        </pc:sldMkLst>
      </pc:sldChg>
      <pc:sldChg chg="add">
        <pc:chgData name="kushaljh" userId="4c04cc6c-955c-4493-93eb-25196d563dbb" providerId="ADAL" clId="{C5C306FE-838D-4E33-8329-C087CA125E49}" dt="2021-07-12T08:01:09.348" v="1971"/>
        <pc:sldMkLst>
          <pc:docMk/>
          <pc:sldMk cId="3869383713" sldId="267"/>
        </pc:sldMkLst>
      </pc:sldChg>
      <pc:sldChg chg="addSp modSp add">
        <pc:chgData name="kushaljh" userId="4c04cc6c-955c-4493-93eb-25196d563dbb" providerId="ADAL" clId="{C5C306FE-838D-4E33-8329-C087CA125E49}" dt="2021-07-12T18:13:03.327" v="2081"/>
        <pc:sldMkLst>
          <pc:docMk/>
          <pc:sldMk cId="410405144" sldId="268"/>
        </pc:sldMkLst>
        <pc:spChg chg="add mod">
          <ac:chgData name="kushaljh" userId="4c04cc6c-955c-4493-93eb-25196d563dbb" providerId="ADAL" clId="{C5C306FE-838D-4E33-8329-C087CA125E49}" dt="2021-07-12T18:13:03.327" v="2081"/>
          <ac:spMkLst>
            <pc:docMk/>
            <pc:sldMk cId="410405144" sldId="268"/>
            <ac:spMk id="5" creationId="{242F6A66-6AC1-4B92-985D-8DA8CB7E9D5F}"/>
          </ac:spMkLst>
        </pc:spChg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446250747" sldId="268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69910588" sldId="269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4100419335" sldId="269"/>
        </pc:sldMkLst>
      </pc:sldChg>
      <pc:sldChg chg="add">
        <pc:chgData name="kushaljh" userId="4c04cc6c-955c-4493-93eb-25196d563dbb" providerId="ADAL" clId="{C5C306FE-838D-4E33-8329-C087CA125E49}" dt="2021-07-12T08:01:34.027" v="1972"/>
        <pc:sldMkLst>
          <pc:docMk/>
          <pc:sldMk cId="3285250725" sldId="270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596405735" sldId="270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600907570" sldId="271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441056058" sldId="272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2089752459" sldId="273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1596358454" sldId="275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2415295741" sldId="277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1150476482" sldId="278"/>
        </pc:sldMkLst>
      </pc:sldChg>
      <pc:sldChg chg="modSp add mod">
        <pc:chgData name="kushaljh" userId="4c04cc6c-955c-4493-93eb-25196d563dbb" providerId="ADAL" clId="{C5C306FE-838D-4E33-8329-C087CA125E49}" dt="2021-07-12T07:57:50.295" v="1948" actId="1036"/>
        <pc:sldMkLst>
          <pc:docMk/>
          <pc:sldMk cId="1868225466" sldId="279"/>
        </pc:sldMkLst>
        <pc:spChg chg="mod">
          <ac:chgData name="kushaljh" userId="4c04cc6c-955c-4493-93eb-25196d563dbb" providerId="ADAL" clId="{C5C306FE-838D-4E33-8329-C087CA125E49}" dt="2021-07-12T07:57:50.295" v="1948" actId="1036"/>
          <ac:spMkLst>
            <pc:docMk/>
            <pc:sldMk cId="1868225466" sldId="279"/>
            <ac:spMk id="3" creationId="{00000000-0000-0000-0000-000000000000}"/>
          </ac:spMkLst>
        </pc:spChg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4055335266" sldId="280"/>
        </pc:sldMkLst>
      </pc:sldChg>
      <pc:sldChg chg="add">
        <pc:chgData name="kushaljh" userId="4c04cc6c-955c-4493-93eb-25196d563dbb" providerId="ADAL" clId="{C5C306FE-838D-4E33-8329-C087CA125E49}" dt="2021-07-12T08:01:09.348" v="1971"/>
        <pc:sldMkLst>
          <pc:docMk/>
          <pc:sldMk cId="3023746124" sldId="281"/>
        </pc:sldMkLst>
      </pc:sldChg>
      <pc:sldChg chg="add">
        <pc:chgData name="kushaljh" userId="4c04cc6c-955c-4493-93eb-25196d563dbb" providerId="ADAL" clId="{C5C306FE-838D-4E33-8329-C087CA125E49}" dt="2021-07-12T08:01:09.348" v="1971"/>
        <pc:sldMkLst>
          <pc:docMk/>
          <pc:sldMk cId="3484252166" sldId="282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2202870635" sldId="283"/>
        </pc:sldMkLst>
      </pc:sldChg>
      <pc:sldChg chg="modSp add">
        <pc:chgData name="kushaljh" userId="4c04cc6c-955c-4493-93eb-25196d563dbb" providerId="ADAL" clId="{C5C306FE-838D-4E33-8329-C087CA125E49}" dt="2021-07-12T08:06:59.193" v="2031" actId="20577"/>
        <pc:sldMkLst>
          <pc:docMk/>
          <pc:sldMk cId="373255829" sldId="284"/>
        </pc:sldMkLst>
        <pc:spChg chg="mod">
          <ac:chgData name="kushaljh" userId="4c04cc6c-955c-4493-93eb-25196d563dbb" providerId="ADAL" clId="{C5C306FE-838D-4E33-8329-C087CA125E49}" dt="2021-07-12T08:06:59.193" v="2031" actId="20577"/>
          <ac:spMkLst>
            <pc:docMk/>
            <pc:sldMk cId="373255829" sldId="284"/>
            <ac:spMk id="3" creationId="{8FC6EDA0-415D-4958-AA96-9DA4BB007B57}"/>
          </ac:spMkLst>
        </pc:spChg>
      </pc:sldChg>
      <pc:sldChg chg="modSp add">
        <pc:chgData name="kushaljh" userId="4c04cc6c-955c-4493-93eb-25196d563dbb" providerId="ADAL" clId="{C5C306FE-838D-4E33-8329-C087CA125E49}" dt="2021-07-12T08:02:44.812" v="1974" actId="114"/>
        <pc:sldMkLst>
          <pc:docMk/>
          <pc:sldMk cId="3647945799" sldId="285"/>
        </pc:sldMkLst>
        <pc:spChg chg="mod">
          <ac:chgData name="kushaljh" userId="4c04cc6c-955c-4493-93eb-25196d563dbb" providerId="ADAL" clId="{C5C306FE-838D-4E33-8329-C087CA125E49}" dt="2021-07-12T08:02:44.812" v="1974" actId="114"/>
          <ac:spMkLst>
            <pc:docMk/>
            <pc:sldMk cId="3647945799" sldId="285"/>
            <ac:spMk id="3" creationId="{8FC6EDA0-415D-4958-AA96-9DA4BB007B57}"/>
          </ac:spMkLst>
        </pc:spChg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1407846059" sldId="292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512493203" sldId="293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811659257" sldId="294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485951513" sldId="295"/>
        </pc:sldMkLst>
      </pc:sldChg>
      <pc:sldChg chg="del">
        <pc:chgData name="kushaljh" userId="4c04cc6c-955c-4493-93eb-25196d563dbb" providerId="ADAL" clId="{C5C306FE-838D-4E33-8329-C087CA125E49}" dt="2021-07-11T00:55:27.889" v="16" actId="47"/>
        <pc:sldMkLst>
          <pc:docMk/>
          <pc:sldMk cId="1152824948" sldId="297"/>
        </pc:sldMkLst>
      </pc:sldChg>
      <pc:sldChg chg="modSp">
        <pc:chgData name="kushaljh" userId="4c04cc6c-955c-4493-93eb-25196d563dbb" providerId="ADAL" clId="{C5C306FE-838D-4E33-8329-C087CA125E49}" dt="2021-07-12T17:36:40.022" v="2080" actId="20577"/>
        <pc:sldMkLst>
          <pc:docMk/>
          <pc:sldMk cId="3988944246" sldId="302"/>
        </pc:sldMkLst>
        <pc:spChg chg="mod">
          <ac:chgData name="kushaljh" userId="4c04cc6c-955c-4493-93eb-25196d563dbb" providerId="ADAL" clId="{C5C306FE-838D-4E33-8329-C087CA125E49}" dt="2021-07-12T17:36:40.022" v="2080" actId="20577"/>
          <ac:spMkLst>
            <pc:docMk/>
            <pc:sldMk cId="3988944246" sldId="302"/>
            <ac:spMk id="3" creationId="{410DF2E9-48F4-4399-88A5-D0FA257984FE}"/>
          </ac:spMkLst>
        </pc:spChg>
      </pc:sldChg>
      <pc:sldChg chg="modSp">
        <pc:chgData name="kushaljh" userId="4c04cc6c-955c-4493-93eb-25196d563dbb" providerId="ADAL" clId="{C5C306FE-838D-4E33-8329-C087CA125E49}" dt="2021-07-12T07:29:28.993" v="1863" actId="20577"/>
        <pc:sldMkLst>
          <pc:docMk/>
          <pc:sldMk cId="21134453" sldId="304"/>
        </pc:sldMkLst>
        <pc:spChg chg="mod">
          <ac:chgData name="kushaljh" userId="4c04cc6c-955c-4493-93eb-25196d563dbb" providerId="ADAL" clId="{C5C306FE-838D-4E33-8329-C087CA125E49}" dt="2021-07-12T07:29:28.993" v="1863" actId="20577"/>
          <ac:spMkLst>
            <pc:docMk/>
            <pc:sldMk cId="21134453" sldId="304"/>
            <ac:spMk id="8" creationId="{09902656-344E-4EC5-853C-E12337DD37F2}"/>
          </ac:spMkLst>
        </pc:spChg>
      </pc:sldChg>
      <pc:sldChg chg="modSp">
        <pc:chgData name="kushaljh" userId="4c04cc6c-955c-4493-93eb-25196d563dbb" providerId="ADAL" clId="{C5C306FE-838D-4E33-8329-C087CA125E49}" dt="2021-07-12T07:31:25.394" v="1864" actId="16959"/>
        <pc:sldMkLst>
          <pc:docMk/>
          <pc:sldMk cId="147076348" sldId="305"/>
        </pc:sldMkLst>
        <pc:spChg chg="mod">
          <ac:chgData name="kushaljh" userId="4c04cc6c-955c-4493-93eb-25196d563dbb" providerId="ADAL" clId="{C5C306FE-838D-4E33-8329-C087CA125E49}" dt="2021-07-12T07:31:25.394" v="1864" actId="16959"/>
          <ac:spMkLst>
            <pc:docMk/>
            <pc:sldMk cId="147076348" sldId="305"/>
            <ac:spMk id="3" creationId="{77E4540F-0844-4D48-B302-44173336B05C}"/>
          </ac:spMkLst>
        </pc:spChg>
      </pc:sldChg>
      <pc:sldChg chg="del">
        <pc:chgData name="kushaljh" userId="4c04cc6c-955c-4493-93eb-25196d563dbb" providerId="ADAL" clId="{C5C306FE-838D-4E33-8329-C087CA125E49}" dt="2021-07-12T07:27:15.352" v="1835" actId="47"/>
        <pc:sldMkLst>
          <pc:docMk/>
          <pc:sldMk cId="846471478" sldId="306"/>
        </pc:sldMkLst>
      </pc:sldChg>
      <pc:sldChg chg="del">
        <pc:chgData name="kushaljh" userId="4c04cc6c-955c-4493-93eb-25196d563dbb" providerId="ADAL" clId="{C5C306FE-838D-4E33-8329-C087CA125E49}" dt="2021-07-12T07:27:15.352" v="1835" actId="47"/>
        <pc:sldMkLst>
          <pc:docMk/>
          <pc:sldMk cId="1046884641" sldId="307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2421860281" sldId="308"/>
        </pc:sldMkLst>
      </pc:sldChg>
      <pc:sldChg chg="modSp add mod ord">
        <pc:chgData name="kushaljh" userId="4c04cc6c-955c-4493-93eb-25196d563dbb" providerId="ADAL" clId="{C5C306FE-838D-4E33-8329-C087CA125E49}" dt="2021-07-12T18:19:30.111" v="2087"/>
        <pc:sldMkLst>
          <pc:docMk/>
          <pc:sldMk cId="2157876443" sldId="309"/>
        </pc:sldMkLst>
        <pc:spChg chg="mod">
          <ac:chgData name="kushaljh" userId="4c04cc6c-955c-4493-93eb-25196d563dbb" providerId="ADAL" clId="{C5C306FE-838D-4E33-8329-C087CA125E49}" dt="2021-07-12T07:38:55.981" v="1908" actId="27636"/>
          <ac:spMkLst>
            <pc:docMk/>
            <pc:sldMk cId="2157876443" sldId="309"/>
            <ac:spMk id="3" creationId="{9A577E32-D8D3-4890-8E6E-40E6CAE5B3D1}"/>
          </ac:spMkLst>
        </pc:spChg>
      </pc:sldChg>
      <pc:sldChg chg="del">
        <pc:chgData name="kushaljh" userId="4c04cc6c-955c-4493-93eb-25196d563dbb" providerId="ADAL" clId="{C5C306FE-838D-4E33-8329-C087CA125E49}" dt="2021-07-12T07:27:15.352" v="1835" actId="47"/>
        <pc:sldMkLst>
          <pc:docMk/>
          <pc:sldMk cId="2924488853" sldId="309"/>
        </pc:sldMkLst>
      </pc:sldChg>
      <pc:sldChg chg="modSp add mod ord">
        <pc:chgData name="kushaljh" userId="4c04cc6c-955c-4493-93eb-25196d563dbb" providerId="ADAL" clId="{C5C306FE-838D-4E33-8329-C087CA125E49}" dt="2021-07-12T18:19:30.111" v="2087"/>
        <pc:sldMkLst>
          <pc:docMk/>
          <pc:sldMk cId="2266403725" sldId="310"/>
        </pc:sldMkLst>
        <pc:spChg chg="mod">
          <ac:chgData name="kushaljh" userId="4c04cc6c-955c-4493-93eb-25196d563dbb" providerId="ADAL" clId="{C5C306FE-838D-4E33-8329-C087CA125E49}" dt="2021-07-12T07:38:40.879" v="1901"/>
          <ac:spMkLst>
            <pc:docMk/>
            <pc:sldMk cId="2266403725" sldId="310"/>
            <ac:spMk id="3" creationId="{A47AD6AF-10A3-4366-9C0E-EC1F81F8071E}"/>
          </ac:spMkLst>
        </pc:spChg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1893500617" sldId="311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684024249" sldId="312"/>
        </pc:sldMkLst>
      </pc:sldChg>
      <pc:sldChg chg="modSp add mod ord">
        <pc:chgData name="kushaljh" userId="4c04cc6c-955c-4493-93eb-25196d563dbb" providerId="ADAL" clId="{C5C306FE-838D-4E33-8329-C087CA125E49}" dt="2021-07-12T18:19:30.111" v="2087"/>
        <pc:sldMkLst>
          <pc:docMk/>
          <pc:sldMk cId="1182896515" sldId="313"/>
        </pc:sldMkLst>
        <pc:grpChg chg="mod">
          <ac:chgData name="kushaljh" userId="4c04cc6c-955c-4493-93eb-25196d563dbb" providerId="ADAL" clId="{C5C306FE-838D-4E33-8329-C087CA125E49}" dt="2021-07-12T07:47:20.769" v="1909" actId="1076"/>
          <ac:grpSpMkLst>
            <pc:docMk/>
            <pc:sldMk cId="1182896515" sldId="313"/>
            <ac:grpSpMk id="4" creationId="{594E7B63-9C36-4655-944B-3CF0B1BD9CA7}"/>
          </ac:grpSpMkLst>
        </pc:grpChg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976189697" sldId="314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191124552" sldId="315"/>
        </pc:sldMkLst>
      </pc:sldChg>
      <pc:sldChg chg="modSp add">
        <pc:chgData name="kushaljh" userId="4c04cc6c-955c-4493-93eb-25196d563dbb" providerId="ADAL" clId="{C5C306FE-838D-4E33-8329-C087CA125E49}" dt="2021-07-12T07:53:58.804" v="1910" actId="20577"/>
        <pc:sldMkLst>
          <pc:docMk/>
          <pc:sldMk cId="3475852865" sldId="318"/>
        </pc:sldMkLst>
        <pc:spChg chg="mod">
          <ac:chgData name="kushaljh" userId="4c04cc6c-955c-4493-93eb-25196d563dbb" providerId="ADAL" clId="{C5C306FE-838D-4E33-8329-C087CA125E49}" dt="2021-07-12T07:53:58.804" v="1910" actId="20577"/>
          <ac:spMkLst>
            <pc:docMk/>
            <pc:sldMk cId="3475852865" sldId="318"/>
            <ac:spMk id="5" creationId="{A29D42F4-F6EA-4E90-BDFE-70BD8222D07B}"/>
          </ac:spMkLst>
        </pc:spChg>
      </pc:sldChg>
      <pc:sldChg chg="modSp add mod">
        <pc:chgData name="kushaljh" userId="4c04cc6c-955c-4493-93eb-25196d563dbb" providerId="ADAL" clId="{C5C306FE-838D-4E33-8329-C087CA125E49}" dt="2021-07-12T07:28:58.824" v="1862" actId="20577"/>
        <pc:sldMkLst>
          <pc:docMk/>
          <pc:sldMk cId="965386017" sldId="319"/>
        </pc:sldMkLst>
        <pc:spChg chg="mod">
          <ac:chgData name="kushaljh" userId="4c04cc6c-955c-4493-93eb-25196d563dbb" providerId="ADAL" clId="{C5C306FE-838D-4E33-8329-C087CA125E49}" dt="2021-07-12T07:28:58.824" v="1862" actId="20577"/>
          <ac:spMkLst>
            <pc:docMk/>
            <pc:sldMk cId="965386017" sldId="319"/>
            <ac:spMk id="5" creationId="{A29D42F4-F6EA-4E90-BDFE-70BD8222D07B}"/>
          </ac:spMkLst>
        </pc:spChg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151310220" sldId="377"/>
        </pc:sldMkLst>
      </pc:sldChg>
      <pc:sldChg chg="del">
        <pc:chgData name="kushaljh" userId="4c04cc6c-955c-4493-93eb-25196d563dbb" providerId="ADAL" clId="{C5C306FE-838D-4E33-8329-C087CA125E49}" dt="2021-07-11T00:54:55.913" v="15" actId="47"/>
        <pc:sldMkLst>
          <pc:docMk/>
          <pc:sldMk cId="704254318" sldId="379"/>
        </pc:sldMkLst>
      </pc:sldChg>
      <pc:sldChg chg="del">
        <pc:chgData name="kushaljh" userId="4c04cc6c-955c-4493-93eb-25196d563dbb" providerId="ADAL" clId="{C5C306FE-838D-4E33-8329-C087CA125E49}" dt="2021-07-12T07:27:15.352" v="1835" actId="47"/>
        <pc:sldMkLst>
          <pc:docMk/>
          <pc:sldMk cId="4184729743" sldId="381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1918163174" sldId="382"/>
        </pc:sldMkLst>
      </pc:sldChg>
      <pc:sldChg chg="addSp delSp modSp new mod ord modClrScheme chgLayout">
        <pc:chgData name="kushaljh" userId="4c04cc6c-955c-4493-93eb-25196d563dbb" providerId="ADAL" clId="{C5C306FE-838D-4E33-8329-C087CA125E49}" dt="2021-07-12T17:33:52.956" v="2070" actId="20577"/>
        <pc:sldMkLst>
          <pc:docMk/>
          <pc:sldMk cId="3732888284" sldId="384"/>
        </pc:sldMkLst>
        <pc:spChg chg="del mod ord">
          <ac:chgData name="kushaljh" userId="4c04cc6c-955c-4493-93eb-25196d563dbb" providerId="ADAL" clId="{C5C306FE-838D-4E33-8329-C087CA125E49}" dt="2021-07-11T00:55:41.382" v="20" actId="700"/>
          <ac:spMkLst>
            <pc:docMk/>
            <pc:sldMk cId="3732888284" sldId="384"/>
            <ac:spMk id="2" creationId="{D22D1810-5DE6-48B3-AA0D-D9FF3E24ACE9}"/>
          </ac:spMkLst>
        </pc:spChg>
        <pc:spChg chg="del mod ord">
          <ac:chgData name="kushaljh" userId="4c04cc6c-955c-4493-93eb-25196d563dbb" providerId="ADAL" clId="{C5C306FE-838D-4E33-8329-C087CA125E49}" dt="2021-07-11T00:55:41.382" v="20" actId="700"/>
          <ac:spMkLst>
            <pc:docMk/>
            <pc:sldMk cId="3732888284" sldId="384"/>
            <ac:spMk id="3" creationId="{D8FD8170-B8F4-4386-A40B-9784D8DB9B17}"/>
          </ac:spMkLst>
        </pc:spChg>
        <pc:spChg chg="add mod ord">
          <ac:chgData name="kushaljh" userId="4c04cc6c-955c-4493-93eb-25196d563dbb" providerId="ADAL" clId="{C5C306FE-838D-4E33-8329-C087CA125E49}" dt="2021-07-12T17:33:52.956" v="2070" actId="20577"/>
          <ac:spMkLst>
            <pc:docMk/>
            <pc:sldMk cId="3732888284" sldId="384"/>
            <ac:spMk id="4" creationId="{47CF8C4E-84D2-48DC-AEF7-00BE34FD6385}"/>
          </ac:spMkLst>
        </pc:spChg>
        <pc:spChg chg="add mod ord">
          <ac:chgData name="kushaljh" userId="4c04cc6c-955c-4493-93eb-25196d563dbb" providerId="ADAL" clId="{C5C306FE-838D-4E33-8329-C087CA125E49}" dt="2021-07-11T00:55:41.382" v="20" actId="700"/>
          <ac:spMkLst>
            <pc:docMk/>
            <pc:sldMk cId="3732888284" sldId="384"/>
            <ac:spMk id="5" creationId="{6FD4C1FB-461C-4C19-8433-7BCDBD8034FA}"/>
          </ac:spMkLst>
        </pc:spChg>
        <pc:graphicFrameChg chg="del mod">
          <ac:chgData name="kushaljh" userId="4c04cc6c-955c-4493-93eb-25196d563dbb" providerId="ADAL" clId="{C5C306FE-838D-4E33-8329-C087CA125E49}" dt="2021-07-11T00:58:01.662" v="24"/>
          <ac:graphicFrameMkLst>
            <pc:docMk/>
            <pc:sldMk cId="3732888284" sldId="384"/>
            <ac:graphicFrameMk id="6" creationId="{7BEDF7F6-2CF7-455E-86C1-151AC4BBB1EA}"/>
          </ac:graphicFrameMkLst>
        </pc:graphicFrameChg>
      </pc:sldChg>
      <pc:sldChg chg="modSp add mod ord">
        <pc:chgData name="kushaljh" userId="4c04cc6c-955c-4493-93eb-25196d563dbb" providerId="ADAL" clId="{C5C306FE-838D-4E33-8329-C087CA125E49}" dt="2021-07-11T00:58:33.967" v="66" actId="14100"/>
        <pc:sldMkLst>
          <pc:docMk/>
          <pc:sldMk cId="1610405698" sldId="385"/>
        </pc:sldMkLst>
        <pc:spChg chg="mod">
          <ac:chgData name="kushaljh" userId="4c04cc6c-955c-4493-93eb-25196d563dbb" providerId="ADAL" clId="{C5C306FE-838D-4E33-8329-C087CA125E49}" dt="2021-07-11T00:58:33.967" v="66" actId="14100"/>
          <ac:spMkLst>
            <pc:docMk/>
            <pc:sldMk cId="1610405698" sldId="385"/>
            <ac:spMk id="4" creationId="{47CF8C4E-84D2-48DC-AEF7-00BE34FD6385}"/>
          </ac:spMkLst>
        </pc:spChg>
      </pc:sldChg>
      <pc:sldChg chg="modSp new mod ord">
        <pc:chgData name="kushaljh" userId="4c04cc6c-955c-4493-93eb-25196d563dbb" providerId="ADAL" clId="{C5C306FE-838D-4E33-8329-C087CA125E49}" dt="2021-07-11T01:03:57.891" v="82" actId="14100"/>
        <pc:sldMkLst>
          <pc:docMk/>
          <pc:sldMk cId="338252020" sldId="386"/>
        </pc:sldMkLst>
        <pc:spChg chg="mod">
          <ac:chgData name="kushaljh" userId="4c04cc6c-955c-4493-93eb-25196d563dbb" providerId="ADAL" clId="{C5C306FE-838D-4E33-8329-C087CA125E49}" dt="2021-07-11T01:03:57.891" v="82" actId="14100"/>
          <ac:spMkLst>
            <pc:docMk/>
            <pc:sldMk cId="338252020" sldId="386"/>
            <ac:spMk id="2" creationId="{9D1574B7-A517-4AB0-86D2-05F007E43001}"/>
          </ac:spMkLst>
        </pc:spChg>
      </pc:sldChg>
      <pc:sldChg chg="addSp delSp modSp new mod modClrScheme chgLayout">
        <pc:chgData name="kushaljh" userId="4c04cc6c-955c-4493-93eb-25196d563dbb" providerId="ADAL" clId="{C5C306FE-838D-4E33-8329-C087CA125E49}" dt="2021-07-12T07:34:01.584" v="1890" actId="20577"/>
        <pc:sldMkLst>
          <pc:docMk/>
          <pc:sldMk cId="3553693772" sldId="387"/>
        </pc:sldMkLst>
        <pc:spChg chg="add del mod ord">
          <ac:chgData name="kushaljh" userId="4c04cc6c-955c-4493-93eb-25196d563dbb" providerId="ADAL" clId="{C5C306FE-838D-4E33-8329-C087CA125E49}" dt="2021-07-11T01:04:25.612" v="86" actId="700"/>
          <ac:spMkLst>
            <pc:docMk/>
            <pc:sldMk cId="3553693772" sldId="387"/>
            <ac:spMk id="2" creationId="{F8AA9118-8AF7-4A2B-A598-57BB84078655}"/>
          </ac:spMkLst>
        </pc:spChg>
        <pc:spChg chg="add del mod ord">
          <ac:chgData name="kushaljh" userId="4c04cc6c-955c-4493-93eb-25196d563dbb" providerId="ADAL" clId="{C5C306FE-838D-4E33-8329-C087CA125E49}" dt="2021-07-11T01:04:25.612" v="86" actId="700"/>
          <ac:spMkLst>
            <pc:docMk/>
            <pc:sldMk cId="3553693772" sldId="387"/>
            <ac:spMk id="3" creationId="{055D9827-2D29-4AEB-A87E-E0305B3B0F8F}"/>
          </ac:spMkLst>
        </pc:spChg>
        <pc:spChg chg="add del mod ord">
          <ac:chgData name="kushaljh" userId="4c04cc6c-955c-4493-93eb-25196d563dbb" providerId="ADAL" clId="{C5C306FE-838D-4E33-8329-C087CA125E49}" dt="2021-07-11T01:04:17.162" v="85" actId="6264"/>
          <ac:spMkLst>
            <pc:docMk/>
            <pc:sldMk cId="3553693772" sldId="387"/>
            <ac:spMk id="4" creationId="{FD1FAB5D-E46C-47A7-87CE-39A73A374D39}"/>
          </ac:spMkLst>
        </pc:spChg>
        <pc:spChg chg="mod">
          <ac:chgData name="kushaljh" userId="4c04cc6c-955c-4493-93eb-25196d563dbb" providerId="ADAL" clId="{C5C306FE-838D-4E33-8329-C087CA125E49}" dt="2021-07-12T07:34:01.584" v="1890" actId="20577"/>
          <ac:spMkLst>
            <pc:docMk/>
            <pc:sldMk cId="3553693772" sldId="387"/>
            <ac:spMk id="5" creationId="{2E5CB0A3-4ACE-44D2-88EF-99D11F082F4B}"/>
          </ac:spMkLst>
        </pc:spChg>
        <pc:spChg chg="add del mod ord">
          <ac:chgData name="kushaljh" userId="4c04cc6c-955c-4493-93eb-25196d563dbb" providerId="ADAL" clId="{C5C306FE-838D-4E33-8329-C087CA125E49}" dt="2021-07-11T01:04:17.162" v="85" actId="6264"/>
          <ac:spMkLst>
            <pc:docMk/>
            <pc:sldMk cId="3553693772" sldId="387"/>
            <ac:spMk id="5" creationId="{9618CE9A-F798-4EA8-8411-70AA11C4ED6B}"/>
          </ac:spMkLst>
        </pc:spChg>
        <pc:spChg chg="add mod ord">
          <ac:chgData name="kushaljh" userId="4c04cc6c-955c-4493-93eb-25196d563dbb" providerId="ADAL" clId="{C5C306FE-838D-4E33-8329-C087CA125E49}" dt="2021-07-11T19:57:19.988" v="98" actId="20577"/>
          <ac:spMkLst>
            <pc:docMk/>
            <pc:sldMk cId="3553693772" sldId="387"/>
            <ac:spMk id="6" creationId="{658AD0C3-92A5-43E7-9601-7F65F18C45A0}"/>
          </ac:spMkLst>
        </pc:spChg>
        <pc:spChg chg="add mod ord">
          <ac:chgData name="kushaljh" userId="4c04cc6c-955c-4493-93eb-25196d563dbb" providerId="ADAL" clId="{C5C306FE-838D-4E33-8329-C087CA125E49}" dt="2021-07-11T19:58:35.740" v="227" actId="20577"/>
          <ac:spMkLst>
            <pc:docMk/>
            <pc:sldMk cId="3553693772" sldId="387"/>
            <ac:spMk id="7" creationId="{5CA55C0B-A5B5-42A7-BB8D-CEC8DEF84856}"/>
          </ac:spMkLst>
        </pc:spChg>
        <pc:spChg chg="mod">
          <ac:chgData name="kushaljh" userId="4c04cc6c-955c-4493-93eb-25196d563dbb" providerId="ADAL" clId="{C5C306FE-838D-4E33-8329-C087CA125E49}" dt="2021-07-11T19:57:14.222" v="87"/>
          <ac:spMkLst>
            <pc:docMk/>
            <pc:sldMk cId="3553693772" sldId="387"/>
            <ac:spMk id="8" creationId="{6A4A235A-4297-4888-AB02-53337D108241}"/>
          </ac:spMkLst>
        </pc:spChg>
        <pc:grpChg chg="add mod">
          <ac:chgData name="kushaljh" userId="4c04cc6c-955c-4493-93eb-25196d563dbb" providerId="ADAL" clId="{C5C306FE-838D-4E33-8329-C087CA125E49}" dt="2021-07-11T19:57:42.364" v="100" actId="1076"/>
          <ac:grpSpMkLst>
            <pc:docMk/>
            <pc:sldMk cId="3553693772" sldId="387"/>
            <ac:grpSpMk id="4" creationId="{5FA04F29-71AC-4D6E-B0A4-0BA3456D3686}"/>
          </ac:grpSpMkLst>
        </pc:grpChg>
      </pc:sldChg>
      <pc:sldChg chg="addSp modSp new mod modAnim">
        <pc:chgData name="kushaljh" userId="4c04cc6c-955c-4493-93eb-25196d563dbb" providerId="ADAL" clId="{C5C306FE-838D-4E33-8329-C087CA125E49}" dt="2021-07-12T18:30:32.898" v="2120"/>
        <pc:sldMkLst>
          <pc:docMk/>
          <pc:sldMk cId="1987125496" sldId="388"/>
        </pc:sldMkLst>
        <pc:spChg chg="mod">
          <ac:chgData name="kushaljh" userId="4c04cc6c-955c-4493-93eb-25196d563dbb" providerId="ADAL" clId="{C5C306FE-838D-4E33-8329-C087CA125E49}" dt="2021-07-11T20:02:24.827" v="470" actId="20577"/>
          <ac:spMkLst>
            <pc:docMk/>
            <pc:sldMk cId="1987125496" sldId="388"/>
            <ac:spMk id="2" creationId="{4B487C78-F5EF-47ED-BFAC-0A9316B6CDD7}"/>
          </ac:spMkLst>
        </pc:spChg>
        <pc:spChg chg="mod">
          <ac:chgData name="kushaljh" userId="4c04cc6c-955c-4493-93eb-25196d563dbb" providerId="ADAL" clId="{C5C306FE-838D-4E33-8329-C087CA125E49}" dt="2021-07-12T18:29:06.624" v="2117" actId="27636"/>
          <ac:spMkLst>
            <pc:docMk/>
            <pc:sldMk cId="1987125496" sldId="388"/>
            <ac:spMk id="3" creationId="{5444BD0A-F920-420F-82B7-B82BB350F3ED}"/>
          </ac:spMkLst>
        </pc:spChg>
        <pc:picChg chg="add mod">
          <ac:chgData name="kushaljh" userId="4c04cc6c-955c-4493-93eb-25196d563dbb" providerId="ADAL" clId="{C5C306FE-838D-4E33-8329-C087CA125E49}" dt="2021-07-12T07:56:50.229" v="1945"/>
          <ac:picMkLst>
            <pc:docMk/>
            <pc:sldMk cId="1987125496" sldId="388"/>
            <ac:picMk id="4" creationId="{93CA3A97-7B73-4CB6-8796-0F5CCD4057D6}"/>
          </ac:picMkLst>
        </pc:picChg>
      </pc:sldChg>
      <pc:sldChg chg="addSp delSp modSp new mod modAnim">
        <pc:chgData name="kushaljh" userId="4c04cc6c-955c-4493-93eb-25196d563dbb" providerId="ADAL" clId="{C5C306FE-838D-4E33-8329-C087CA125E49}" dt="2021-07-12T18:31:12.509" v="2122"/>
        <pc:sldMkLst>
          <pc:docMk/>
          <pc:sldMk cId="4142152258" sldId="389"/>
        </pc:sldMkLst>
        <pc:spChg chg="mod">
          <ac:chgData name="kushaljh" userId="4c04cc6c-955c-4493-93eb-25196d563dbb" providerId="ADAL" clId="{C5C306FE-838D-4E33-8329-C087CA125E49}" dt="2021-07-11T20:23:14.978" v="866" actId="20577"/>
          <ac:spMkLst>
            <pc:docMk/>
            <pc:sldMk cId="4142152258" sldId="389"/>
            <ac:spMk id="2" creationId="{E3A2CA9D-E667-4884-800E-3C66E567DE11}"/>
          </ac:spMkLst>
        </pc:spChg>
        <pc:spChg chg="add del mod">
          <ac:chgData name="kushaljh" userId="4c04cc6c-955c-4493-93eb-25196d563dbb" providerId="ADAL" clId="{C5C306FE-838D-4E33-8329-C087CA125E49}" dt="2021-07-11T20:20:50.076" v="849" actId="207"/>
          <ac:spMkLst>
            <pc:docMk/>
            <pc:sldMk cId="4142152258" sldId="389"/>
            <ac:spMk id="3" creationId="{2FAE9ED7-86ED-4BE6-B7E5-92B2B2E45D5C}"/>
          </ac:spMkLst>
        </pc:spChg>
        <pc:picChg chg="add del mod">
          <ac:chgData name="kushaljh" userId="4c04cc6c-955c-4493-93eb-25196d563dbb" providerId="ADAL" clId="{C5C306FE-838D-4E33-8329-C087CA125E49}" dt="2021-07-11T20:04:09.626" v="475" actId="931"/>
          <ac:picMkLst>
            <pc:docMk/>
            <pc:sldMk cId="4142152258" sldId="389"/>
            <ac:picMk id="5" creationId="{91947832-B876-4994-B0D6-FCD80C5E72DC}"/>
          </ac:picMkLst>
        </pc:picChg>
        <pc:picChg chg="add del mod">
          <ac:chgData name="kushaljh" userId="4c04cc6c-955c-4493-93eb-25196d563dbb" providerId="ADAL" clId="{C5C306FE-838D-4E33-8329-C087CA125E49}" dt="2021-07-11T20:04:30.739" v="477" actId="931"/>
          <ac:picMkLst>
            <pc:docMk/>
            <pc:sldMk cId="4142152258" sldId="389"/>
            <ac:picMk id="7" creationId="{7B6A7968-CF81-4267-A461-AFDD5A78F62A}"/>
          </ac:picMkLst>
        </pc:picChg>
        <pc:picChg chg="add mod">
          <ac:chgData name="kushaljh" userId="4c04cc6c-955c-4493-93eb-25196d563dbb" providerId="ADAL" clId="{C5C306FE-838D-4E33-8329-C087CA125E49}" dt="2021-07-11T20:23:29.886" v="1068" actId="1038"/>
          <ac:picMkLst>
            <pc:docMk/>
            <pc:sldMk cId="4142152258" sldId="389"/>
            <ac:picMk id="8" creationId="{AF2ED923-1B71-43B5-AAE9-40ED36D00255}"/>
          </ac:picMkLst>
        </pc:picChg>
      </pc:sldChg>
      <pc:sldChg chg="addSp modSp new mod">
        <pc:chgData name="kushaljh" userId="4c04cc6c-955c-4493-93eb-25196d563dbb" providerId="ADAL" clId="{C5C306FE-838D-4E33-8329-C087CA125E49}" dt="2021-07-12T07:14:45.015" v="1204"/>
        <pc:sldMkLst>
          <pc:docMk/>
          <pc:sldMk cId="122043024" sldId="390"/>
        </pc:sldMkLst>
        <pc:spChg chg="mod">
          <ac:chgData name="kushaljh" userId="4c04cc6c-955c-4493-93eb-25196d563dbb" providerId="ADAL" clId="{C5C306FE-838D-4E33-8329-C087CA125E49}" dt="2021-07-11T20:23:04.721" v="859" actId="20577"/>
          <ac:spMkLst>
            <pc:docMk/>
            <pc:sldMk cId="122043024" sldId="390"/>
            <ac:spMk id="2" creationId="{BCE2225F-E6F1-45D7-9040-0100F455E2F0}"/>
          </ac:spMkLst>
        </pc:spChg>
        <pc:spChg chg="mod">
          <ac:chgData name="kushaljh" userId="4c04cc6c-955c-4493-93eb-25196d563dbb" providerId="ADAL" clId="{C5C306FE-838D-4E33-8329-C087CA125E49}" dt="2021-07-12T07:14:31.233" v="1203" actId="20577"/>
          <ac:spMkLst>
            <pc:docMk/>
            <pc:sldMk cId="122043024" sldId="390"/>
            <ac:spMk id="3" creationId="{C39DC676-B636-4132-BC1F-04B8797689E2}"/>
          </ac:spMkLst>
        </pc:spChg>
        <pc:spChg chg="add mod">
          <ac:chgData name="kushaljh" userId="4c04cc6c-955c-4493-93eb-25196d563dbb" providerId="ADAL" clId="{C5C306FE-838D-4E33-8329-C087CA125E49}" dt="2021-07-12T07:14:45.015" v="1204"/>
          <ac:spMkLst>
            <pc:docMk/>
            <pc:sldMk cId="122043024" sldId="390"/>
            <ac:spMk id="4" creationId="{53D7D7E8-53F5-4B72-BC52-759C01DA430C}"/>
          </ac:spMkLst>
        </pc:spChg>
      </pc:sldChg>
      <pc:sldChg chg="delSp modSp add mod">
        <pc:chgData name="kushaljh" userId="4c04cc6c-955c-4493-93eb-25196d563dbb" providerId="ADAL" clId="{C5C306FE-838D-4E33-8329-C087CA125E49}" dt="2021-07-12T18:14:47.209" v="2084" actId="207"/>
        <pc:sldMkLst>
          <pc:docMk/>
          <pc:sldMk cId="817726128" sldId="391"/>
        </pc:sldMkLst>
        <pc:spChg chg="mod">
          <ac:chgData name="kushaljh" userId="4c04cc6c-955c-4493-93eb-25196d563dbb" providerId="ADAL" clId="{C5C306FE-838D-4E33-8329-C087CA125E49}" dt="2021-07-12T18:14:47.209" v="2084" actId="207"/>
          <ac:spMkLst>
            <pc:docMk/>
            <pc:sldMk cId="817726128" sldId="391"/>
            <ac:spMk id="3" creationId="{C39DC676-B636-4132-BC1F-04B8797689E2}"/>
          </ac:spMkLst>
        </pc:spChg>
        <pc:spChg chg="del">
          <ac:chgData name="kushaljh" userId="4c04cc6c-955c-4493-93eb-25196d563dbb" providerId="ADAL" clId="{C5C306FE-838D-4E33-8329-C087CA125E49}" dt="2021-07-12T07:15:06.842" v="1206" actId="478"/>
          <ac:spMkLst>
            <pc:docMk/>
            <pc:sldMk cId="817726128" sldId="391"/>
            <ac:spMk id="4" creationId="{53D7D7E8-53F5-4B72-BC52-759C01DA430C}"/>
          </ac:spMkLst>
        </pc:spChg>
      </pc:sldChg>
      <pc:sldChg chg="add del">
        <pc:chgData name="kushaljh" userId="4c04cc6c-955c-4493-93eb-25196d563dbb" providerId="ADAL" clId="{C5C306FE-838D-4E33-8329-C087CA125E49}" dt="2021-07-12T07:17:06.047" v="1366" actId="47"/>
        <pc:sldMkLst>
          <pc:docMk/>
          <pc:sldMk cId="1205857669" sldId="392"/>
        </pc:sldMkLst>
      </pc:sldChg>
      <pc:sldChg chg="delSp modSp add mod ord modAnim">
        <pc:chgData name="kushaljh" userId="4c04cc6c-955c-4493-93eb-25196d563dbb" providerId="ADAL" clId="{C5C306FE-838D-4E33-8329-C087CA125E49}" dt="2021-07-12T18:15:00.210" v="2085"/>
        <pc:sldMkLst>
          <pc:docMk/>
          <pc:sldMk cId="3772567941" sldId="393"/>
        </pc:sldMkLst>
        <pc:spChg chg="mod">
          <ac:chgData name="kushaljh" userId="4c04cc6c-955c-4493-93eb-25196d563dbb" providerId="ADAL" clId="{C5C306FE-838D-4E33-8329-C087CA125E49}" dt="2021-07-12T08:00:32.847" v="1970" actId="20577"/>
          <ac:spMkLst>
            <pc:docMk/>
            <pc:sldMk cId="3772567941" sldId="393"/>
            <ac:spMk id="3" creationId="{C39DC676-B636-4132-BC1F-04B8797689E2}"/>
          </ac:spMkLst>
        </pc:spChg>
        <pc:spChg chg="del">
          <ac:chgData name="kushaljh" userId="4c04cc6c-955c-4493-93eb-25196d563dbb" providerId="ADAL" clId="{C5C306FE-838D-4E33-8329-C087CA125E49}" dt="2021-07-12T07:17:09.812" v="1367" actId="478"/>
          <ac:spMkLst>
            <pc:docMk/>
            <pc:sldMk cId="3772567941" sldId="393"/>
            <ac:spMk id="4" creationId="{53D7D7E8-53F5-4B72-BC52-759C01DA430C}"/>
          </ac:spMkLst>
        </pc:spChg>
      </pc:sldChg>
      <pc:sldChg chg="modSp add mod">
        <pc:chgData name="kushaljh" userId="4c04cc6c-955c-4493-93eb-25196d563dbb" providerId="ADAL" clId="{C5C306FE-838D-4E33-8329-C087CA125E49}" dt="2021-07-12T07:26:27.725" v="1833" actId="20577"/>
        <pc:sldMkLst>
          <pc:docMk/>
          <pc:sldMk cId="903819178" sldId="394"/>
        </pc:sldMkLst>
        <pc:spChg chg="mod">
          <ac:chgData name="kushaljh" userId="4c04cc6c-955c-4493-93eb-25196d563dbb" providerId="ADAL" clId="{C5C306FE-838D-4E33-8329-C087CA125E49}" dt="2021-07-12T07:20:01.062" v="1462" actId="20577"/>
          <ac:spMkLst>
            <pc:docMk/>
            <pc:sldMk cId="903819178" sldId="394"/>
            <ac:spMk id="2" creationId="{BCE2225F-E6F1-45D7-9040-0100F455E2F0}"/>
          </ac:spMkLst>
        </pc:spChg>
        <pc:spChg chg="mod">
          <ac:chgData name="kushaljh" userId="4c04cc6c-955c-4493-93eb-25196d563dbb" providerId="ADAL" clId="{C5C306FE-838D-4E33-8329-C087CA125E49}" dt="2021-07-12T07:26:27.725" v="1833" actId="20577"/>
          <ac:spMkLst>
            <pc:docMk/>
            <pc:sldMk cId="903819178" sldId="394"/>
            <ac:spMk id="3" creationId="{C39DC676-B636-4132-BC1F-04B8797689E2}"/>
          </ac:spMkLst>
        </pc:spChg>
      </pc:sldChg>
      <pc:sldChg chg="modSp add mod ord">
        <pc:chgData name="kushaljh" userId="4c04cc6c-955c-4493-93eb-25196d563dbb" providerId="ADAL" clId="{C5C306FE-838D-4E33-8329-C087CA125E49}" dt="2021-07-12T18:19:30.111" v="2087"/>
        <pc:sldMkLst>
          <pc:docMk/>
          <pc:sldMk cId="941681641" sldId="395"/>
        </pc:sldMkLst>
        <pc:grpChg chg="mod">
          <ac:chgData name="kushaljh" userId="4c04cc6c-955c-4493-93eb-25196d563dbb" providerId="ADAL" clId="{C5C306FE-838D-4E33-8329-C087CA125E49}" dt="2021-07-12T07:32:29.255" v="1875" actId="1076"/>
          <ac:grpSpMkLst>
            <pc:docMk/>
            <pc:sldMk cId="941681641" sldId="395"/>
            <ac:grpSpMk id="4" creationId="{99C75D64-7926-4467-BD96-BE023E13063F}"/>
          </ac:grpSpMkLst>
        </pc:grpChg>
      </pc:sldChg>
      <pc:sldChg chg="new del">
        <pc:chgData name="kushaljh" userId="4c04cc6c-955c-4493-93eb-25196d563dbb" providerId="ADAL" clId="{C5C306FE-838D-4E33-8329-C087CA125E49}" dt="2021-07-12T07:32:05.709" v="1865" actId="47"/>
        <pc:sldMkLst>
          <pc:docMk/>
          <pc:sldMk cId="1707663484" sldId="395"/>
        </pc:sldMkLst>
      </pc:sldChg>
      <pc:sldChg chg="modSp new mod ord">
        <pc:chgData name="kushaljh" userId="4c04cc6c-955c-4493-93eb-25196d563dbb" providerId="ADAL" clId="{C5C306FE-838D-4E33-8329-C087CA125E49}" dt="2021-07-12T07:55:16.853" v="1943" actId="20577"/>
        <pc:sldMkLst>
          <pc:docMk/>
          <pc:sldMk cId="2539314444" sldId="396"/>
        </pc:sldMkLst>
        <pc:spChg chg="mod">
          <ac:chgData name="kushaljh" userId="4c04cc6c-955c-4493-93eb-25196d563dbb" providerId="ADAL" clId="{C5C306FE-838D-4E33-8329-C087CA125E49}" dt="2021-07-12T07:55:16.853" v="1943" actId="20577"/>
          <ac:spMkLst>
            <pc:docMk/>
            <pc:sldMk cId="2539314444" sldId="396"/>
            <ac:spMk id="2" creationId="{76D1EED8-E4AD-47A8-AF7A-150BAD8D67A4}"/>
          </ac:spMkLst>
        </pc:spChg>
      </pc:sldChg>
      <pc:sldChg chg="new del ord">
        <pc:chgData name="kushaljh" userId="4c04cc6c-955c-4493-93eb-25196d563dbb" providerId="ADAL" clId="{C5C306FE-838D-4E33-8329-C087CA125E49}" dt="2021-07-12T07:27:40.634" v="1840" actId="47"/>
        <pc:sldMkLst>
          <pc:docMk/>
          <pc:sldMk cId="4287597287" sldId="396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3332553069" sldId="397"/>
        </pc:sldMkLst>
      </pc:sldChg>
      <pc:sldChg chg="add">
        <pc:chgData name="kushaljh" userId="4c04cc6c-955c-4493-93eb-25196d563dbb" providerId="ADAL" clId="{C5C306FE-838D-4E33-8329-C087CA125E49}" dt="2021-07-12T07:58:35.797" v="1951"/>
        <pc:sldMkLst>
          <pc:docMk/>
          <pc:sldMk cId="3274200101" sldId="398"/>
        </pc:sldMkLst>
      </pc:sldChg>
      <pc:sldChg chg="add">
        <pc:chgData name="kushaljh" userId="4c04cc6c-955c-4493-93eb-25196d563dbb" providerId="ADAL" clId="{C5C306FE-838D-4E33-8329-C087CA125E49}" dt="2021-07-12T07:58:35.797" v="1951"/>
        <pc:sldMkLst>
          <pc:docMk/>
          <pc:sldMk cId="317473241" sldId="399"/>
        </pc:sldMkLst>
      </pc:sldChg>
      <pc:sldChg chg="addSp delSp modSp add mod">
        <pc:chgData name="kushaljh" userId="4c04cc6c-955c-4493-93eb-25196d563dbb" providerId="ADAL" clId="{C5C306FE-838D-4E33-8329-C087CA125E49}" dt="2021-07-12T18:26:30.775" v="2104" actId="1076"/>
        <pc:sldMkLst>
          <pc:docMk/>
          <pc:sldMk cId="4234137634" sldId="400"/>
        </pc:sldMkLst>
        <pc:spChg chg="add mod">
          <ac:chgData name="kushaljh" userId="4c04cc6c-955c-4493-93eb-25196d563dbb" providerId="ADAL" clId="{C5C306FE-838D-4E33-8329-C087CA125E49}" dt="2021-07-12T18:26:25.853" v="2102" actId="164"/>
          <ac:spMkLst>
            <pc:docMk/>
            <pc:sldMk cId="4234137634" sldId="400"/>
            <ac:spMk id="4" creationId="{4FCE7E45-6C5D-4FF9-A949-46E376206D92}"/>
          </ac:spMkLst>
        </pc:spChg>
        <pc:grpChg chg="add mod">
          <ac:chgData name="kushaljh" userId="4c04cc6c-955c-4493-93eb-25196d563dbb" providerId="ADAL" clId="{C5C306FE-838D-4E33-8329-C087CA125E49}" dt="2021-07-12T18:26:30.775" v="2104" actId="1076"/>
          <ac:grpSpMkLst>
            <pc:docMk/>
            <pc:sldMk cId="4234137634" sldId="400"/>
            <ac:grpSpMk id="8" creationId="{FED6C68E-85C5-4839-A9AB-3DF882738750}"/>
          </ac:grpSpMkLst>
        </pc:grpChg>
        <pc:picChg chg="mod">
          <ac:chgData name="kushaljh" userId="4c04cc6c-955c-4493-93eb-25196d563dbb" providerId="ADAL" clId="{C5C306FE-838D-4E33-8329-C087CA125E49}" dt="2021-07-12T18:26:25.853" v="2102" actId="164"/>
          <ac:picMkLst>
            <pc:docMk/>
            <pc:sldMk cId="4234137634" sldId="400"/>
            <ac:picMk id="5" creationId="{F5716975-172A-4FE7-8591-3623E81A2ABB}"/>
          </ac:picMkLst>
        </pc:picChg>
        <pc:picChg chg="del">
          <ac:chgData name="kushaljh" userId="4c04cc6c-955c-4493-93eb-25196d563dbb" providerId="ADAL" clId="{C5C306FE-838D-4E33-8329-C087CA125E49}" dt="2021-07-12T18:25:23.008" v="2088" actId="478"/>
          <ac:picMkLst>
            <pc:docMk/>
            <pc:sldMk cId="4234137634" sldId="400"/>
            <ac:picMk id="9" creationId="{8DC4AE09-005A-4F10-AB25-C85C89C4FBCC}"/>
          </ac:picMkLst>
        </pc:picChg>
      </pc:sldChg>
      <pc:sldChg chg="addSp delSp modSp new mod ord modClrScheme chgLayout">
        <pc:chgData name="kushaljh" userId="4c04cc6c-955c-4493-93eb-25196d563dbb" providerId="ADAL" clId="{C5C306FE-838D-4E33-8329-C087CA125E49}" dt="2021-07-12T18:33:01.685" v="2359" actId="20577"/>
        <pc:sldMkLst>
          <pc:docMk/>
          <pc:sldMk cId="3962454158" sldId="401"/>
        </pc:sldMkLst>
        <pc:spChg chg="del mod ord">
          <ac:chgData name="kushaljh" userId="4c04cc6c-955c-4493-93eb-25196d563dbb" providerId="ADAL" clId="{C5C306FE-838D-4E33-8329-C087CA125E49}" dt="2021-07-12T08:09:44.202" v="2035" actId="700"/>
          <ac:spMkLst>
            <pc:docMk/>
            <pc:sldMk cId="3962454158" sldId="401"/>
            <ac:spMk id="2" creationId="{B79D0EDA-95C4-4647-BCDB-C12C23DFE8B7}"/>
          </ac:spMkLst>
        </pc:spChg>
        <pc:spChg chg="del mod ord">
          <ac:chgData name="kushaljh" userId="4c04cc6c-955c-4493-93eb-25196d563dbb" providerId="ADAL" clId="{C5C306FE-838D-4E33-8329-C087CA125E49}" dt="2021-07-12T08:09:44.202" v="2035" actId="700"/>
          <ac:spMkLst>
            <pc:docMk/>
            <pc:sldMk cId="3962454158" sldId="401"/>
            <ac:spMk id="3" creationId="{EA6FFD2C-08F5-463C-966B-2EE633819E39}"/>
          </ac:spMkLst>
        </pc:spChg>
        <pc:spChg chg="add mod ord">
          <ac:chgData name="kushaljh" userId="4c04cc6c-955c-4493-93eb-25196d563dbb" providerId="ADAL" clId="{C5C306FE-838D-4E33-8329-C087CA125E49}" dt="2021-07-12T08:09:48.514" v="2048" actId="20577"/>
          <ac:spMkLst>
            <pc:docMk/>
            <pc:sldMk cId="3962454158" sldId="401"/>
            <ac:spMk id="4" creationId="{93386D9B-E3BF-4248-801E-2F476AAAF64D}"/>
          </ac:spMkLst>
        </pc:spChg>
        <pc:spChg chg="add mod ord">
          <ac:chgData name="kushaljh" userId="4c04cc6c-955c-4493-93eb-25196d563dbb" providerId="ADAL" clId="{C5C306FE-838D-4E33-8329-C087CA125E49}" dt="2021-07-12T18:33:01.685" v="2359" actId="20577"/>
          <ac:spMkLst>
            <pc:docMk/>
            <pc:sldMk cId="3962454158" sldId="401"/>
            <ac:spMk id="5" creationId="{D3A0C5A1-718C-4DEF-931B-42805F36AD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balls?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0                                          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?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not,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74B7-A517-4AB0-86D2-05F007E4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2562787" cy="590415"/>
          </a:xfrm>
        </p:spPr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8FC8C-BF2D-4853-B5FD-CFCB337E8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8AD0C3-92A5-43E7-9601-7F65F18C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CA55C0B-A5B5-42A7-BB8D-CEC8DEF84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14019"/>
                <a:ext cx="11187258" cy="2395342"/>
              </a:xfrm>
            </p:spPr>
            <p:txBody>
              <a:bodyPr/>
              <a:lstStyle/>
              <a:p>
                <a:r>
                  <a:rPr lang="en-US" dirty="0"/>
                  <a:t>Intuition: </a:t>
                </a:r>
              </a:p>
              <a:p>
                <a:r>
                  <a:rPr lang="en-US" dirty="0"/>
                  <a:t>The weighted average of values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take on, weighted by the probability you see them.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CA55C0B-A5B5-42A7-BB8D-CEC8DEF84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14019"/>
                <a:ext cx="11187258" cy="2395342"/>
              </a:xfrm>
              <a:blipFill>
                <a:blip r:embed="rId2"/>
                <a:stretch>
                  <a:fillRect l="-708" t="-4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A04F29-71AC-4D6E-B0A4-0BA3456D3686}"/>
              </a:ext>
            </a:extLst>
          </p:cNvPr>
          <p:cNvGrpSpPr/>
          <p:nvPr/>
        </p:nvGrpSpPr>
        <p:grpSpPr>
          <a:xfrm>
            <a:off x="441746" y="1491595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E5CB0A3-4ACE-44D2-88EF-99D11F082F4B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E5CB0A3-4ACE-44D2-88EF-99D11F082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4A235A-4297-4888-AB02-53337D108241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69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7C78-F5EF-47ED-BFAC-0A9316B6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Tosses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44BD0A-F920-420F-82B7-B82BB350F3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heads.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a uniform measure.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44BD0A-F920-420F-82B7-B82BB350F3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oin, Flip, Toss, Bitcoin, Hand, Money">
            <a:extLst>
              <a:ext uri="{FF2B5EF4-FFF2-40B4-BE49-F238E27FC236}">
                <a16:creationId xmlns:a16="http://schemas.microsoft.com/office/drawing/2014/main" id="{93CA3A97-7B73-4CB6-8796-0F5CCD40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8902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CA9D-E667-4884-800E-3C66E567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Die Rolls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AE9ED7-86ED-4BE6-B7E5-92B2B2E45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roll a biased die such that 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values 1,2,…,5 each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5+4+3+2+1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AE9ED7-86ED-4BE6-B7E5-92B2B2E45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629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6" descr="Dice with solid fill">
            <a:extLst>
              <a:ext uri="{FF2B5EF4-FFF2-40B4-BE49-F238E27FC236}">
                <a16:creationId xmlns:a16="http://schemas.microsoft.com/office/drawing/2014/main" id="{AF2ED923-1B71-43B5-AAE9-40ED36D00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6213" y="3037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225F-E6F1-45D7-9040-0100F455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DC676-B636-4132-BC1F-04B8797689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the roll of a fair die. What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die rolls. What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DC676-B636-4132-BC1F-04B879768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3D7D7E8-53F5-4B72-BC52-759C01DA430C}"/>
              </a:ext>
            </a:extLst>
          </p:cNvPr>
          <p:cNvSpPr/>
          <p:nvPr/>
        </p:nvSpPr>
        <p:spPr>
          <a:xfrm>
            <a:off x="7951574" y="5261247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12204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225F-E6F1-45D7-9040-0100F455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DC676-B636-4132-BC1F-04B8797689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the roll of a fair die. What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is not necessarily a possible outcome from our samples.</a:t>
                </a:r>
              </a:p>
              <a:p>
                <a:r>
                  <a:rPr lang="en-US" dirty="0"/>
                  <a:t>This is fine as the expectation is an average and not exact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DC676-B636-4132-BC1F-04B879768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72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225F-E6F1-45D7-9040-0100F455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DC676-B636-4132-BC1F-04B8797689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die rolls. What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  <a:p>
                <a:r>
                  <a:rPr lang="en-US" sz="2800" dirty="0"/>
                  <a:t>Do you see a relation between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DC676-B636-4132-BC1F-04B879768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5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225F-E6F1-45D7-9040-0100F455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DC676-B636-4132-BC1F-04B8797689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die rolls. What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/>
                  <a:t> is not random. It is a number.</a:t>
                </a:r>
              </a:p>
              <a:p>
                <a:r>
                  <a:rPr lang="en-US" dirty="0"/>
                  <a:t>You do not need to run an experiment to know what it is.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In the die roll example, on experimentation the random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can take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1, 2, 3, 4, 5, 6</m:t>
                        </m:r>
                      </m:e>
                    </m:d>
                  </m:oMath>
                </a14:m>
                <a:r>
                  <a:rPr lang="en-US" sz="2800" dirty="0"/>
                  <a:t>, whereas we know before any roll of the die that the expected value of the die roll will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3.5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DC676-B636-4132-BC1F-04B879768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81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386D9B-E3BF-4248-801E-2F476AAA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A0C5A1-718C-4DEF-931B-42805F36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Hours:</a:t>
            </a:r>
          </a:p>
          <a:p>
            <a:r>
              <a:rPr lang="en-US" dirty="0"/>
              <a:t>Kushal will be doing Tuesday Office Hours at 7 pm.</a:t>
            </a:r>
          </a:p>
          <a:p>
            <a:r>
              <a:rPr lang="en-US" dirty="0"/>
              <a:t>Justin will be doing Wednesday Office Hours at 7 pm.</a:t>
            </a:r>
          </a:p>
          <a:p>
            <a:endParaRPr lang="en-US" dirty="0"/>
          </a:p>
          <a:p>
            <a:r>
              <a:rPr lang="en-US" dirty="0"/>
              <a:t>Links will be updated on the calendar and on the pinned Ed post.</a:t>
            </a:r>
          </a:p>
        </p:txBody>
      </p:sp>
    </p:spTree>
    <p:extLst>
      <p:ext uri="{BB962C8B-B14F-4D97-AF65-F5344CB8AC3E}">
        <p14:creationId xmlns:p14="http://schemas.microsoft.com/office/powerpoint/2010/main" val="396245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EED8-E4AD-47A8-AF7A-150BAD8D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1B9C8-3D0F-481C-B0FB-E1BE55269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14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can be proven by induction.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2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b="1" i="1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𝑃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)(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br>
                  <a: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5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3850695"/>
            <a:ext cx="11187258" cy="2458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4853762"/>
            <a:chOff x="551798" y="1549652"/>
            <a:chExt cx="11064962" cy="4190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419002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More generally, for random variables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scalars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𝑐</m:t>
                        </m:r>
                      </m:oMath>
                    </m:oMathPara>
                  </a14:m>
                  <a:endParaRPr lang="en-US" sz="2800" i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4190025"/>
                </a:xfrm>
                <a:prstGeom prst="rect">
                  <a:avLst/>
                </a:prstGeom>
                <a:blipFill>
                  <a:blip r:embed="rId2"/>
                  <a:stretch>
                    <a:fillRect l="-377" r="-3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87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X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Y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130F45E-4EAC-40A8-954F-98BAA495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70" y="112059"/>
            <a:ext cx="2048028" cy="20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58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 catch X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Your friend catches Y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/>
                  <a:t>Let Z be the </a:t>
                </a:r>
                <a:r>
                  <a:rPr lang="en-US" err="1"/>
                  <a:t>r.v.</a:t>
                </a:r>
                <a:r>
                  <a:rPr lang="en-US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130F45E-4EAC-40A8-954F-98BAA495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70" y="112059"/>
            <a:ext cx="2048028" cy="20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76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 catch X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Your friend catches Y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/>
                  <a:t>Let Z be the </a:t>
                </a:r>
                <a:r>
                  <a:rPr lang="en-US" err="1"/>
                  <a:t>r.v.</a:t>
                </a:r>
                <a:r>
                  <a:rPr lang="en-US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 can sell each for $10, but you need $15 for expenses. What is your average profit?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130F45E-4EAC-40A8-954F-98BAA495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70" y="112059"/>
            <a:ext cx="2048028" cy="20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5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 catch X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Your friend catches Y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/>
                  <a:t>Let Z be the </a:t>
                </a:r>
                <a:r>
                  <a:rPr lang="en-US" err="1"/>
                  <a:t>r.v.</a:t>
                </a:r>
                <a:r>
                  <a:rPr lang="en-US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 can sell each for $10, but you need $15 for expenses. What is your average profit?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−15=100−15=85</m:t>
                      </m:r>
                    </m:oMath>
                  </m:oMathPara>
                </a14:m>
                <a:endParaRPr lang="en-US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130F45E-4EAC-40A8-954F-98BAA495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70" y="112059"/>
            <a:ext cx="2048028" cy="20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52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8692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flip a coin twice, what is the expected number of heads that come up?</a:t>
            </a:r>
          </a:p>
          <a:p>
            <a:endParaRPr lang="en-US" dirty="0"/>
          </a:p>
          <a:p>
            <a:br>
              <a:rPr lang="en-US" b="1" i="1" dirty="0">
                <a:latin typeface="Cambria Math" panose="02040503050406030204" pitchFamily="18" charset="0"/>
                <a:cs typeface="Segoe UI Semibold" panose="020B0702040204020203" pitchFamily="34" charset="0"/>
              </a:rPr>
            </a:br>
            <a:endParaRPr lang="en-US" dirty="0"/>
          </a:p>
        </p:txBody>
      </p:sp>
      <p:pic>
        <p:nvPicPr>
          <p:cNvPr id="5" name="Picture 4" descr="Coin, Flip, Toss, Bitcoin, Hand, Money">
            <a:extLst>
              <a:ext uri="{FF2B5EF4-FFF2-40B4-BE49-F238E27FC236}">
                <a16:creationId xmlns:a16="http://schemas.microsoft.com/office/drawing/2014/main" id="{8191A3D4-95B2-4144-A9B6-36AD210A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8902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35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04568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0233"/>
                <a:ext cx="11187258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br>
                  <a:rPr lang="en-US" b="1" i="1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0233"/>
                <a:ext cx="11187258" cy="4845504"/>
              </a:xfrm>
              <a:blipFill>
                <a:blip r:embed="rId2"/>
                <a:stretch>
                  <a:fillRect l="-708" t="-3019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oin, Flip, Toss, Bitcoin, Hand, Money">
            <a:extLst>
              <a:ext uri="{FF2B5EF4-FFF2-40B4-BE49-F238E27FC236}">
                <a16:creationId xmlns:a16="http://schemas.microsoft.com/office/drawing/2014/main" id="{BA67F7A0-635C-444E-9BF5-CA29DB4F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8902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2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F8C4E-84D2-48DC-AEF7-00BE34FD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4C1FB-461C-4C19-8433-7BCDBD803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8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m:rPr>
                        <m:aln/>
                      </m:rP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⋅0+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⋅1+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⋅2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Coin, Flip, Toss, Bitcoin, Hand, Money">
            <a:extLst>
              <a:ext uri="{FF2B5EF4-FFF2-40B4-BE49-F238E27FC236}">
                <a16:creationId xmlns:a16="http://schemas.microsoft.com/office/drawing/2014/main" id="{A9BCB263-4696-481B-9103-331619AC9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76736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50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Now what if the probability of flipping a heads was </a:t>
                </a:r>
                <a:r>
                  <a:rPr lang="en-US" b="1" i="1"/>
                  <a:t>p </a:t>
                </a:r>
                <a:r>
                  <a:rPr lang="en-US"/>
                  <a:t>and that we wanted to find the total number of heads flipped when we flip the coin </a:t>
                </a:r>
                <a:r>
                  <a:rPr lang="en-US" b="1"/>
                  <a:t>n</a:t>
                </a:r>
                <a:r>
                  <a:rPr lang="en-US"/>
                  <a:t> times?</a:t>
                </a:r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𝑌</m:t>
                    </m:r>
                  </m:oMath>
                </a14:m>
                <a:r>
                  <a:rPr lang="en-US"/>
                  <a:t> is the </a:t>
                </a:r>
                <a:r>
                  <a:rPr lang="en-US" err="1"/>
                  <a:t>r.v.</a:t>
                </a:r>
                <a:r>
                  <a:rPr lang="en-US"/>
                  <a:t> representing the total number of heads that come up.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i="1">
                    <a:latin typeface="Cambria Math" panose="02040503050406030204" pitchFamily="18" charset="0"/>
                    <a:cs typeface="Segoe UI Semibold" panose="020B07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Coin, Flip, Toss, Bitcoin, Hand, Money">
            <a:extLst>
              <a:ext uri="{FF2B5EF4-FFF2-40B4-BE49-F238E27FC236}">
                <a16:creationId xmlns:a16="http://schemas.microsoft.com/office/drawing/2014/main" id="{4F7D5983-8EC6-47E8-B79A-5E91D888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94320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00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heads was </a:t>
                </a:r>
                <a:r>
                  <a:rPr lang="en-US" b="1" i="1" dirty="0"/>
                  <a:t>p </a:t>
                </a:r>
                <a:r>
                  <a:rPr lang="en-US" dirty="0"/>
                  <a:t>and that we wanted to find the total number of heads flipped when we flip the coin </a:t>
                </a:r>
                <a:r>
                  <a:rPr lang="en-US" b="1" dirty="0"/>
                  <a:t>n</a:t>
                </a:r>
                <a:r>
                  <a:rPr lang="en-US" dirty="0"/>
                  <a:t> times?</a:t>
                </a:r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   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𝒏𝒑</m:t>
                    </m:r>
                  </m:oMath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2"/>
                <a:stretch>
                  <a:fillRect l="-708" t="-2182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A39DA8-0C00-45F4-888B-66EA817A2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8" t="6207" r="9284" b="10841"/>
          <a:stretch/>
        </p:blipFill>
        <p:spPr>
          <a:xfrm>
            <a:off x="429502" y="3158836"/>
            <a:ext cx="2636972" cy="3038764"/>
          </a:xfrm>
          <a:prstGeom prst="rect">
            <a:avLst/>
          </a:prstGeom>
        </p:spPr>
      </p:pic>
      <p:pic>
        <p:nvPicPr>
          <p:cNvPr id="8" name="Picture 4" descr="Coin, Flip, Toss, Bitcoin, Hand, Money">
            <a:extLst>
              <a:ext uri="{FF2B5EF4-FFF2-40B4-BE49-F238E27FC236}">
                <a16:creationId xmlns:a16="http://schemas.microsoft.com/office/drawing/2014/main" id="{65A91974-8152-4B68-AAB4-BE360769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51" y="144163"/>
            <a:ext cx="682102" cy="10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can define the indicator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occurs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/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FF20E65-20CF-41E7-9433-A732D0548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427" y="4429047"/>
            <a:ext cx="250082" cy="2046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ED6C68E-85C5-4839-A9AB-3DF882738750}"/>
              </a:ext>
            </a:extLst>
          </p:cNvPr>
          <p:cNvGrpSpPr/>
          <p:nvPr/>
        </p:nvGrpSpPr>
        <p:grpSpPr>
          <a:xfrm>
            <a:off x="1678491" y="4012442"/>
            <a:ext cx="8184971" cy="2674794"/>
            <a:chOff x="1678491" y="4012442"/>
            <a:chExt cx="8184971" cy="26747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716975-172A-4FE7-8591-3623E81A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8491" y="4012442"/>
              <a:ext cx="8184971" cy="26747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FCE7E45-6C5D-4FF9-A949-46E376206D92}"/>
                    </a:ext>
                  </a:extLst>
                </p:cNvPr>
                <p:cNvSpPr txBox="1"/>
                <p:nvPr/>
              </p:nvSpPr>
              <p:spPr>
                <a:xfrm>
                  <a:off x="6594231" y="5653454"/>
                  <a:ext cx="6345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FCE7E45-6C5D-4FF9-A949-46E376206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231" y="5653454"/>
                  <a:ext cx="634534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1538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4137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 (</a:t>
            </a:r>
            <a:r>
              <a:rPr lang="en-US" err="1"/>
              <a:t>contd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031418"/>
          </a:xfrm>
        </p:spPr>
        <p:txBody>
          <a:bodyPr>
            <a:normAutofit/>
          </a:bodyPr>
          <a:lstStyle/>
          <a:p>
            <a:r>
              <a:rPr lang="en-US"/>
              <a:t>The probability of flipping a heads is </a:t>
            </a:r>
            <a:r>
              <a:rPr lang="en-US" b="1" i="1"/>
              <a:t>p </a:t>
            </a:r>
            <a:r>
              <a:rPr lang="en-US"/>
              <a:t>and we wanted to find the total number of heads flipped when we flip the coin </a:t>
            </a:r>
            <a:r>
              <a:rPr lang="en-US" b="1"/>
              <a:t>n</a:t>
            </a:r>
            <a:r>
              <a:rPr lang="en-US"/>
              <a:t> times?</a:t>
            </a:r>
          </a:p>
          <a:p>
            <a:pPr marL="0" indent="0">
              <a:buNone/>
            </a:pPr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4" descr="Coin, Flip, Toss, Bitcoin, Hand, Money">
            <a:extLst>
              <a:ext uri="{FF2B5EF4-FFF2-40B4-BE49-F238E27FC236}">
                <a16:creationId xmlns:a16="http://schemas.microsoft.com/office/drawing/2014/main" id="{9C14C0C1-B50D-4FAD-88D9-00D98038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51" y="144163"/>
            <a:ext cx="682102" cy="10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57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 (</a:t>
            </a:r>
            <a:r>
              <a:rPr lang="en-US" err="1"/>
              <a:t>contd</a:t>
            </a:r>
            <a:r>
              <a:rPr lang="en-US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The probability of flipping a heads is </a:t>
                </a:r>
                <a:r>
                  <a:rPr lang="en-US" b="1" i="1"/>
                  <a:t>p </a:t>
                </a:r>
                <a:r>
                  <a:rPr lang="en-US"/>
                  <a:t>and we wanted to find the total number of heads flipped when we flip the coin </a:t>
                </a:r>
                <a:r>
                  <a:rPr lang="en-US" b="1"/>
                  <a:t>n</a:t>
                </a:r>
                <a:r>
                  <a:rPr lang="en-US"/>
                  <a:t> times?</a:t>
                </a:r>
              </a:p>
              <a:p>
                <a:pPr marL="0" indent="0">
                  <a:buNone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/>
                  <a:t>   </a:t>
                </a: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2"/>
                <a:stretch>
                  <a:fillRect l="-1525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/>
              <p:nvPr/>
            </p:nvSpPr>
            <p:spPr>
              <a:xfrm>
                <a:off x="7645262" y="3054179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62" y="3054179"/>
                <a:ext cx="3971498" cy="134203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Coin, Flip, Toss, Bitcoin, Hand, Money">
            <a:extLst>
              <a:ext uri="{FF2B5EF4-FFF2-40B4-BE49-F238E27FC236}">
                <a16:creationId xmlns:a16="http://schemas.microsoft.com/office/drawing/2014/main" id="{AD8B63E9-B83B-4582-B5C3-45FA2ACED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51" y="144163"/>
            <a:ext cx="682102" cy="10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52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 (</a:t>
            </a:r>
            <a:r>
              <a:rPr lang="en-US" err="1"/>
              <a:t>contd</a:t>
            </a:r>
            <a:r>
              <a:rPr lang="en-US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probability of flipping a heads is </a:t>
                </a:r>
                <a:r>
                  <a:rPr lang="en-US" b="1" i="1" dirty="0"/>
                  <a:t>p </a:t>
                </a:r>
                <a:r>
                  <a:rPr lang="en-US" dirty="0"/>
                  <a:t>and we wanted to find the total number of heads flipped when we flip the coin </a:t>
                </a:r>
                <a:r>
                  <a:rPr lang="en-US" b="1" dirty="0"/>
                  <a:t>n</a:t>
                </a:r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𝒏𝒑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2"/>
                <a:stretch>
                  <a:fillRect l="-1525" t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/>
              <p:nvPr/>
            </p:nvSpPr>
            <p:spPr>
              <a:xfrm>
                <a:off x="7645262" y="2757985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62" y="2757985"/>
                <a:ext cx="3971498" cy="134203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Coin, Flip, Toss, Bitcoin, Hand, Money">
            <a:extLst>
              <a:ext uri="{FF2B5EF4-FFF2-40B4-BE49-F238E27FC236}">
                <a16:creationId xmlns:a16="http://schemas.microsoft.com/office/drawing/2014/main" id="{7F73A237-4390-42D4-986E-EEF85C08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51" y="144163"/>
            <a:ext cx="682102" cy="10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46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126-ED9B-4E6F-B202-B75E68D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often use these three steps to solve complicated expectations</a:t>
                </a:r>
              </a:p>
              <a:p>
                <a:pPr marL="514350" indent="-514350">
                  <a:buClrTx/>
                  <a:buFont typeface="+mj-lt"/>
                  <a:buAutoNum type="arabicPeriod"/>
                </a:pPr>
                <a:r>
                  <a:rPr lang="en-US" b="1" u="sng" dirty="0"/>
                  <a:t>Decompose</a:t>
                </a:r>
                <a:r>
                  <a:rPr lang="en-US" b="1" dirty="0"/>
                  <a:t>: </a:t>
                </a:r>
                <a:r>
                  <a:rPr lang="en-US" dirty="0"/>
                  <a:t>Finding the right way to decompose the random variable into sum of simple random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2"/>
                </a:pPr>
                <a:r>
                  <a:rPr lang="en-US" b="1" u="sng" dirty="0"/>
                  <a:t>LOE</a:t>
                </a:r>
                <a:r>
                  <a:rPr lang="en-US" b="1" dirty="0"/>
                  <a:t>: </a:t>
                </a:r>
                <a:r>
                  <a:rPr lang="en-US" dirty="0"/>
                  <a:t>Apply Linearity of Expectation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u="sng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3"/>
                </a:pPr>
                <a:r>
                  <a:rPr lang="en-US" b="1" u="sng" dirty="0"/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ClrTx/>
                  <a:buNone/>
                </a:pPr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indicator random variables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383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n</a:t>
                </a:r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k</a:t>
                </a:r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Table, Furniture, Round, Glass, Wood, Brown, Decor">
            <a:extLst>
              <a:ext uri="{FF2B5EF4-FFF2-40B4-BE49-F238E27FC236}">
                <a16:creationId xmlns:a16="http://schemas.microsoft.com/office/drawing/2014/main" id="{12C9C922-C0FD-446B-97F7-10A0FCDE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65" y="392550"/>
            <a:ext cx="1605497" cy="9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50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n</a:t>
                </a:r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k</a:t>
                </a:r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  <a:r>
                  <a:rPr lang="en-US" sz="2000" i="1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000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Table, Furniture, Round, Glass, Wood, Brown, Decor">
            <a:extLst>
              <a:ext uri="{FF2B5EF4-FFF2-40B4-BE49-F238E27FC236}">
                <a16:creationId xmlns:a16="http://schemas.microsoft.com/office/drawing/2014/main" id="{12C9C922-C0FD-446B-97F7-10A0FCDE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65" y="392550"/>
            <a:ext cx="1605497" cy="9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4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6EDA0-415D-4958-AA96-9DA4BB007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a class of </a:t>
            </a:r>
            <a:r>
              <a:rPr lang="en-US" b="1">
                <a:solidFill>
                  <a:srgbClr val="7030A0"/>
                </a:solidFill>
              </a:rPr>
              <a:t>m</a:t>
            </a:r>
            <a:r>
              <a:rPr lang="en-US"/>
              <a:t> students, on average how many pairs of people have the same birthday?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 u="sng"/>
              <a:t>Decompose: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 u="sng"/>
              <a:t>LOE: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 u="sng"/>
              <a:t>Conquer:</a:t>
            </a:r>
          </a:p>
        </p:txBody>
      </p:sp>
      <p:pic>
        <p:nvPicPr>
          <p:cNvPr id="7170" name="Picture 2" descr="Birthday Cake, Happy Birthday, Cake, Birthday">
            <a:extLst>
              <a:ext uri="{FF2B5EF4-FFF2-40B4-BE49-F238E27FC236}">
                <a16:creationId xmlns:a16="http://schemas.microsoft.com/office/drawing/2014/main" id="{CC8196B0-76F8-457A-9AAA-5341FEFB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38" y="98770"/>
            <a:ext cx="1257018" cy="136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2F6A66-6AC1-4B92-985D-8DA8CB7E9D5F}"/>
              </a:ext>
            </a:extLst>
          </p:cNvPr>
          <p:cNvSpPr/>
          <p:nvPr/>
        </p:nvSpPr>
        <p:spPr>
          <a:xfrm>
            <a:off x="7951574" y="5261247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410405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a class of </a:t>
                </a:r>
                <a:r>
                  <a:rPr lang="en-US" b="1" dirty="0">
                    <a:solidFill>
                      <a:srgbClr val="7030A0"/>
                    </a:solidFill>
                  </a:rPr>
                  <a:t>m</a:t>
                </a:r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pair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birthday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365⋅365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1253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Birthday Cake, Happy Birthday, Cake, Birthday">
            <a:extLst>
              <a:ext uri="{FF2B5EF4-FFF2-40B4-BE49-F238E27FC236}">
                <a16:creationId xmlns:a16="http://schemas.microsoft.com/office/drawing/2014/main" id="{CC8196B0-76F8-457A-9AAA-5341FEFB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38" y="98770"/>
            <a:ext cx="1257018" cy="136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5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074171" cy="590415"/>
          </a:xfrm>
        </p:spPr>
        <p:txBody>
          <a:bodyPr/>
          <a:lstStyle/>
          <a:p>
            <a:r>
              <a:rPr lang="en-US" dirty="0"/>
              <a:t>More Practice: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4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52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⌊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86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5’s/6’s? </a:t>
                </a:r>
              </a:p>
              <a:p>
                <a:r>
                  <a:rPr lang="en-US" dirty="0"/>
                  <a:t>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63F-FE93-41EE-889F-9BD5FA1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322-CA52-4061-9C80-9D650B7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definition of independence of </a:t>
            </a:r>
            <a:r>
              <a:rPr lang="en-US" b="1" dirty="0"/>
              <a:t>events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C75D64-7926-4467-BD96-BE023E13063F}"/>
              </a:ext>
            </a:extLst>
          </p:cNvPr>
          <p:cNvGrpSpPr/>
          <p:nvPr/>
        </p:nvGrpSpPr>
        <p:grpSpPr>
          <a:xfrm>
            <a:off x="2502425" y="2243394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FA9FD-6F6B-4E41-A63D-3336B46E36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81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Independence vs.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C4ECED-2B1C-48CA-AE06-DA1E337C5F9E}"/>
              </a:ext>
            </a:extLst>
          </p:cNvPr>
          <p:cNvSpPr/>
          <p:nvPr/>
        </p:nvSpPr>
        <p:spPr>
          <a:xfrm>
            <a:off x="6096000" y="4978399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Since all three pairs are independent, we say the random variables are pairwise independent.</a:t>
            </a:r>
          </a:p>
        </p:txBody>
      </p:sp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independent (nor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; though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independent). Because there’s a subset that’s not 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not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dirty="0"/>
          </a:p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size two.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F8C4E-84D2-48DC-AEF7-00BE34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004158" cy="590415"/>
          </a:xfrm>
        </p:spPr>
        <p:txBody>
          <a:bodyPr/>
          <a:lstStyle/>
          <a:p>
            <a:r>
              <a:rPr lang="en-US" dirty="0"/>
              <a:t>Cumulative Distribution Function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4C1FB-461C-4C19-8433-7BCDBD803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056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466722" y="2000782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balls? (Drawing 3 of the 20 without replacement)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FCE89A-1DD6-4560-8CC8-342A01C555A4}"/>
              </a:ext>
            </a:extLst>
          </p:cNvPr>
          <p:cNvSpPr/>
          <p:nvPr/>
        </p:nvSpPr>
        <p:spPr>
          <a:xfrm>
            <a:off x="7951574" y="5261247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01450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balls?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0                                          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7840</TotalTime>
  <Words>3408</Words>
  <Application>Microsoft Office PowerPoint</Application>
  <PresentationFormat>Widescreen</PresentationFormat>
  <Paragraphs>430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Expectation</vt:lpstr>
      <vt:lpstr>Announcements</vt:lpstr>
      <vt:lpstr>Probability Mass Function</vt:lpstr>
      <vt:lpstr>Try It Yourself</vt:lpstr>
      <vt:lpstr>Try It Yourself</vt:lpstr>
      <vt:lpstr>Cumulative Distribution Function</vt:lpstr>
      <vt:lpstr>Describing a Random Variable</vt:lpstr>
      <vt:lpstr>Try It Yourself</vt:lpstr>
      <vt:lpstr>Try It Yourself</vt:lpstr>
      <vt:lpstr>Try It Yourself</vt:lpstr>
      <vt:lpstr>Two descriptions</vt:lpstr>
      <vt:lpstr>Expectation</vt:lpstr>
      <vt:lpstr>Expectation</vt:lpstr>
      <vt:lpstr>Coin Tosses </vt:lpstr>
      <vt:lpstr>Biased Die Rolls </vt:lpstr>
      <vt:lpstr>Activity!</vt:lpstr>
      <vt:lpstr>Activity!</vt:lpstr>
      <vt:lpstr>Activity!</vt:lpstr>
      <vt:lpstr>Important Note</vt:lpstr>
      <vt:lpstr>Linearity of Expectation</vt:lpstr>
      <vt:lpstr>Linearity of Expectation</vt:lpstr>
      <vt:lpstr>Linearity of Expectation - Proof</vt:lpstr>
      <vt:lpstr>Linearity of Expectation</vt:lpstr>
      <vt:lpstr>Fishy Business</vt:lpstr>
      <vt:lpstr>Fishy Business</vt:lpstr>
      <vt:lpstr>Fishy Business</vt:lpstr>
      <vt:lpstr>Fishy Business</vt:lpstr>
      <vt:lpstr>Coin Tosses</vt:lpstr>
      <vt:lpstr>Coin Tosses</vt:lpstr>
      <vt:lpstr>Coin Tosses</vt:lpstr>
      <vt:lpstr>Repeated Coin Tosses</vt:lpstr>
      <vt:lpstr>Repeated Coin Tosses</vt:lpstr>
      <vt:lpstr>Indicator Random Variables</vt:lpstr>
      <vt:lpstr>Repeated Coin Tosses (contd)</vt:lpstr>
      <vt:lpstr>Repeated Coin Tosses (contd)</vt:lpstr>
      <vt:lpstr>Repeated Coin Tosses (contd)</vt:lpstr>
      <vt:lpstr>Computing complicated expectations</vt:lpstr>
      <vt:lpstr>Rotating the table</vt:lpstr>
      <vt:lpstr>Rotating the table</vt:lpstr>
      <vt:lpstr>Pairs with the same birthday</vt:lpstr>
      <vt:lpstr>Pairs with the same birthday</vt:lpstr>
      <vt:lpstr>More Practice: Random Variables</vt:lpstr>
      <vt:lpstr>More Practice</vt:lpstr>
      <vt:lpstr>More Practice</vt:lpstr>
      <vt:lpstr>More Random Variable Practice</vt:lpstr>
      <vt:lpstr>More Random Variable Practice</vt:lpstr>
      <vt:lpstr>More Independence</vt:lpstr>
      <vt:lpstr>Independence of events</vt:lpstr>
      <vt:lpstr>Independence for 3 or more events</vt:lpstr>
      <vt:lpstr>Pairwise Independence vs. Mutual Independence</vt:lpstr>
      <vt:lpstr>Pairwise Independence</vt:lpstr>
      <vt:lpstr>Mutual Independence</vt:lpstr>
      <vt:lpstr>Checking Mutual Independence</vt:lpstr>
      <vt:lpstr>Checking Mutual Independence</vt:lpstr>
      <vt:lpstr>Checking Mutual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62</cp:revision>
  <dcterms:created xsi:type="dcterms:W3CDTF">2021-06-01T00:54:01Z</dcterms:created>
  <dcterms:modified xsi:type="dcterms:W3CDTF">2021-07-18T22:36:04Z</dcterms:modified>
</cp:coreProperties>
</file>