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401" r:id="rId3"/>
    <p:sldId id="396" r:id="rId4"/>
    <p:sldId id="283" r:id="rId5"/>
    <p:sldId id="400" r:id="rId6"/>
    <p:sldId id="267" r:id="rId7"/>
    <p:sldId id="270" r:id="rId8"/>
    <p:sldId id="285" r:id="rId9"/>
    <p:sldId id="268" r:id="rId10"/>
    <p:sldId id="284" r:id="rId11"/>
    <p:sldId id="402" r:id="rId12"/>
    <p:sldId id="413" r:id="rId13"/>
    <p:sldId id="417" r:id="rId14"/>
    <p:sldId id="418" r:id="rId15"/>
    <p:sldId id="419" r:id="rId16"/>
    <p:sldId id="403" r:id="rId17"/>
    <p:sldId id="258" r:id="rId18"/>
    <p:sldId id="405" r:id="rId19"/>
    <p:sldId id="406" r:id="rId20"/>
    <p:sldId id="407" r:id="rId21"/>
    <p:sldId id="408" r:id="rId22"/>
    <p:sldId id="409" r:id="rId23"/>
    <p:sldId id="424" r:id="rId24"/>
    <p:sldId id="426" r:id="rId25"/>
    <p:sldId id="263" r:id="rId26"/>
    <p:sldId id="412" r:id="rId27"/>
    <p:sldId id="427" r:id="rId28"/>
    <p:sldId id="428" r:id="rId29"/>
    <p:sldId id="414" r:id="rId30"/>
    <p:sldId id="415" r:id="rId31"/>
    <p:sldId id="271" r:id="rId32"/>
    <p:sldId id="272" r:id="rId33"/>
    <p:sldId id="416" r:id="rId34"/>
    <p:sldId id="273" r:id="rId35"/>
    <p:sldId id="420" r:id="rId36"/>
    <p:sldId id="421" r:id="rId37"/>
    <p:sldId id="319" r:id="rId38"/>
    <p:sldId id="321" r:id="rId39"/>
    <p:sldId id="383" r:id="rId40"/>
    <p:sldId id="286" r:id="rId41"/>
    <p:sldId id="290" r:id="rId42"/>
    <p:sldId id="29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C9ACE-4C23-4A46-8138-A7E1BE2E1D82}" v="1129" dt="2021-07-14T18:40:40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550C9ACE-4C23-4A46-8138-A7E1BE2E1D82}"/>
    <pc:docChg chg="undo custSel addSld delSld modSld sldOrd">
      <pc:chgData name="kushaljh" userId="4c04cc6c-955c-4493-93eb-25196d563dbb" providerId="ADAL" clId="{550C9ACE-4C23-4A46-8138-A7E1BE2E1D82}" dt="2021-07-18T22:39:33.971" v="3568" actId="20577"/>
      <pc:docMkLst>
        <pc:docMk/>
      </pc:docMkLst>
      <pc:sldChg chg="addSp modSp mod">
        <pc:chgData name="kushaljh" userId="4c04cc6c-955c-4493-93eb-25196d563dbb" providerId="ADAL" clId="{550C9ACE-4C23-4A46-8138-A7E1BE2E1D82}" dt="2021-07-18T22:39:33.971" v="3568" actId="20577"/>
        <pc:sldMkLst>
          <pc:docMk/>
          <pc:sldMk cId="1239117744" sldId="256"/>
        </pc:sldMkLst>
        <pc:spChg chg="mod">
          <ac:chgData name="kushaljh" userId="4c04cc6c-955c-4493-93eb-25196d563dbb" providerId="ADAL" clId="{550C9ACE-4C23-4A46-8138-A7E1BE2E1D82}" dt="2021-07-14T06:20:15.109" v="21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550C9ACE-4C23-4A46-8138-A7E1BE2E1D82}" dt="2021-07-18T22:39:33.971" v="3568" actId="20577"/>
          <ac:spMkLst>
            <pc:docMk/>
            <pc:sldMk cId="1239117744" sldId="256"/>
            <ac:spMk id="3" creationId="{3879D9B5-2D93-4E28-B8FB-5E820FD83973}"/>
          </ac:spMkLst>
        </pc:spChg>
        <pc:picChg chg="add mod">
          <ac:chgData name="kushaljh" userId="4c04cc6c-955c-4493-93eb-25196d563dbb" providerId="ADAL" clId="{550C9ACE-4C23-4A46-8138-A7E1BE2E1D82}" dt="2021-07-14T18:19:19.509" v="3315" actId="1076"/>
          <ac:picMkLst>
            <pc:docMk/>
            <pc:sldMk cId="1239117744" sldId="256"/>
            <ac:picMk id="1026" creationId="{A8D9D655-8EC9-4B56-B67C-78B63DA8582E}"/>
          </ac:picMkLst>
        </pc:picChg>
      </pc:sldChg>
      <pc:sldChg chg="del">
        <pc:chgData name="kushaljh" userId="4c04cc6c-955c-4493-93eb-25196d563dbb" providerId="ADAL" clId="{550C9ACE-4C23-4A46-8138-A7E1BE2E1D82}" dt="2021-07-14T06:23:03.485" v="209" actId="47"/>
        <pc:sldMkLst>
          <pc:docMk/>
          <pc:sldMk cId="52622683" sldId="257"/>
        </pc:sldMkLst>
      </pc:sldChg>
      <pc:sldChg chg="add ord">
        <pc:chgData name="kushaljh" userId="4c04cc6c-955c-4493-93eb-25196d563dbb" providerId="ADAL" clId="{550C9ACE-4C23-4A46-8138-A7E1BE2E1D82}" dt="2021-07-14T18:05:09.462" v="3244"/>
        <pc:sldMkLst>
          <pc:docMk/>
          <pc:sldMk cId="1925665626" sldId="258"/>
        </pc:sldMkLst>
      </pc:sldChg>
      <pc:sldChg chg="del">
        <pc:chgData name="kushaljh" userId="4c04cc6c-955c-4493-93eb-25196d563dbb" providerId="ADAL" clId="{550C9ACE-4C23-4A46-8138-A7E1BE2E1D82}" dt="2021-07-14T06:23:29.423" v="210" actId="47"/>
        <pc:sldMkLst>
          <pc:docMk/>
          <pc:sldMk cId="2096550173" sldId="258"/>
        </pc:sldMkLst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594261577" sldId="261"/>
        </pc:sldMkLst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27386635" sldId="262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152847872" sldId="263"/>
        </pc:sldMkLst>
      </pc:sldChg>
      <pc:sldChg chg="modSp add mod">
        <pc:chgData name="kushaljh" userId="4c04cc6c-955c-4493-93eb-25196d563dbb" providerId="ADAL" clId="{550C9ACE-4C23-4A46-8138-A7E1BE2E1D82}" dt="2021-07-14T18:08:49.715" v="3307" actId="20577"/>
        <pc:sldMkLst>
          <pc:docMk/>
          <pc:sldMk cId="4089953250" sldId="263"/>
        </pc:sldMkLst>
        <pc:spChg chg="mod">
          <ac:chgData name="kushaljh" userId="4c04cc6c-955c-4493-93eb-25196d563dbb" providerId="ADAL" clId="{550C9ACE-4C23-4A46-8138-A7E1BE2E1D82}" dt="2021-07-14T18:08:49.715" v="3307" actId="20577"/>
          <ac:spMkLst>
            <pc:docMk/>
            <pc:sldMk cId="4089953250" sldId="263"/>
            <ac:spMk id="2" creationId="{DE7740FF-75EE-4C74-8361-A3DBCF23D128}"/>
          </ac:spMkLst>
        </pc:spChg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1425483305" sldId="264"/>
        </pc:sldMkLst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1642044060" sldId="265"/>
        </pc:sldMkLst>
      </pc:sldChg>
      <pc:sldChg chg="del">
        <pc:chgData name="kushaljh" userId="4c04cc6c-955c-4493-93eb-25196d563dbb" providerId="ADAL" clId="{550C9ACE-4C23-4A46-8138-A7E1BE2E1D82}" dt="2021-07-14T06:23:37.782" v="211" actId="47"/>
        <pc:sldMkLst>
          <pc:docMk/>
          <pc:sldMk cId="636857837" sldId="266"/>
        </pc:sldMkLst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4100419335" sldId="269"/>
        </pc:sldMkLst>
      </pc:sldChg>
      <pc:sldChg chg="addSp modSp add">
        <pc:chgData name="kushaljh" userId="4c04cc6c-955c-4493-93eb-25196d563dbb" providerId="ADAL" clId="{550C9ACE-4C23-4A46-8138-A7E1BE2E1D82}" dt="2021-07-14T09:16:17.288" v="2062" actId="20577"/>
        <pc:sldMkLst>
          <pc:docMk/>
          <pc:sldMk cId="3588240347" sldId="271"/>
        </pc:sldMkLst>
        <pc:spChg chg="mod">
          <ac:chgData name="kushaljh" userId="4c04cc6c-955c-4493-93eb-25196d563dbb" providerId="ADAL" clId="{550C9ACE-4C23-4A46-8138-A7E1BE2E1D82}" dt="2021-07-14T09:16:17.288" v="2062" actId="20577"/>
          <ac:spMkLst>
            <pc:docMk/>
            <pc:sldMk cId="3588240347" sldId="271"/>
            <ac:spMk id="3" creationId="{51363A2A-0169-4F81-BD85-80AF07806706}"/>
          </ac:spMkLst>
        </pc:spChg>
        <pc:picChg chg="add mod">
          <ac:chgData name="kushaljh" userId="4c04cc6c-955c-4493-93eb-25196d563dbb" providerId="ADAL" clId="{550C9ACE-4C23-4A46-8138-A7E1BE2E1D82}" dt="2021-07-14T09:16:04.804" v="2061"/>
          <ac:picMkLst>
            <pc:docMk/>
            <pc:sldMk cId="3588240347" sldId="271"/>
            <ac:picMk id="4" creationId="{0377CAB4-0724-4DC9-A82D-C5AEA2C3502C}"/>
          </ac:picMkLst>
        </pc:picChg>
      </pc:sldChg>
      <pc:sldChg chg="modSp add mod">
        <pc:chgData name="kushaljh" userId="4c04cc6c-955c-4493-93eb-25196d563dbb" providerId="ADAL" clId="{550C9ACE-4C23-4A46-8138-A7E1BE2E1D82}" dt="2021-07-14T09:16:50.385" v="2116" actId="1076"/>
        <pc:sldMkLst>
          <pc:docMk/>
          <pc:sldMk cId="3960205869" sldId="272"/>
        </pc:sldMkLst>
        <pc:spChg chg="mod">
          <ac:chgData name="kushaljh" userId="4c04cc6c-955c-4493-93eb-25196d563dbb" providerId="ADAL" clId="{550C9ACE-4C23-4A46-8138-A7E1BE2E1D82}" dt="2021-07-14T09:07:35.428" v="2060" actId="20577"/>
          <ac:spMkLst>
            <pc:docMk/>
            <pc:sldMk cId="3960205869" sldId="272"/>
            <ac:spMk id="3" creationId="{C16CD2D8-C291-4532-9178-D377DD43982E}"/>
          </ac:spMkLst>
        </pc:spChg>
        <pc:spChg chg="mod">
          <ac:chgData name="kushaljh" userId="4c04cc6c-955c-4493-93eb-25196d563dbb" providerId="ADAL" clId="{550C9ACE-4C23-4A46-8138-A7E1BE2E1D82}" dt="2021-07-14T09:16:50.385" v="2116" actId="1076"/>
          <ac:spMkLst>
            <pc:docMk/>
            <pc:sldMk cId="3960205869" sldId="272"/>
            <ac:spMk id="5" creationId="{D2AA591F-4807-425C-BA38-70361613200F}"/>
          </ac:spMkLst>
        </pc:spChg>
      </pc:sldChg>
      <pc:sldChg chg="del">
        <pc:chgData name="kushaljh" userId="4c04cc6c-955c-4493-93eb-25196d563dbb" providerId="ADAL" clId="{550C9ACE-4C23-4A46-8138-A7E1BE2E1D82}" dt="2021-07-14T06:23:29.423" v="210" actId="47"/>
        <pc:sldMkLst>
          <pc:docMk/>
          <pc:sldMk cId="2089752459" sldId="273"/>
        </pc:sldMkLst>
      </pc:sldChg>
      <pc:sldChg chg="modSp add">
        <pc:chgData name="kushaljh" userId="4c04cc6c-955c-4493-93eb-25196d563dbb" providerId="ADAL" clId="{550C9ACE-4C23-4A46-8138-A7E1BE2E1D82}" dt="2021-07-14T09:41:32.439" v="2677" actId="207"/>
        <pc:sldMkLst>
          <pc:docMk/>
          <pc:sldMk cId="3918919495" sldId="273"/>
        </pc:sldMkLst>
        <pc:spChg chg="mod">
          <ac:chgData name="kushaljh" userId="4c04cc6c-955c-4493-93eb-25196d563dbb" providerId="ADAL" clId="{550C9ACE-4C23-4A46-8138-A7E1BE2E1D82}" dt="2021-07-14T09:41:32.439" v="2677" actId="207"/>
          <ac:spMkLst>
            <pc:docMk/>
            <pc:sldMk cId="3918919495" sldId="273"/>
            <ac:spMk id="3" creationId="{12EFC1AC-B416-4316-B87A-9C5E74DFF3E0}"/>
          </ac:spMkLst>
        </pc:spChg>
      </pc:sldChg>
      <pc:sldChg chg="del">
        <pc:chgData name="kushaljh" userId="4c04cc6c-955c-4493-93eb-25196d563dbb" providerId="ADAL" clId="{550C9ACE-4C23-4A46-8138-A7E1BE2E1D82}" dt="2021-07-14T06:23:29.423" v="210" actId="47"/>
        <pc:sldMkLst>
          <pc:docMk/>
          <pc:sldMk cId="1596358454" sldId="275"/>
        </pc:sldMkLst>
      </pc:sldChg>
      <pc:sldChg chg="del">
        <pc:chgData name="kushaljh" userId="4c04cc6c-955c-4493-93eb-25196d563dbb" providerId="ADAL" clId="{550C9ACE-4C23-4A46-8138-A7E1BE2E1D82}" dt="2021-07-14T06:23:29.423" v="210" actId="47"/>
        <pc:sldMkLst>
          <pc:docMk/>
          <pc:sldMk cId="2415295741" sldId="277"/>
        </pc:sldMkLst>
      </pc:sldChg>
      <pc:sldChg chg="del">
        <pc:chgData name="kushaljh" userId="4c04cc6c-955c-4493-93eb-25196d563dbb" providerId="ADAL" clId="{550C9ACE-4C23-4A46-8138-A7E1BE2E1D82}" dt="2021-07-14T06:23:29.423" v="210" actId="47"/>
        <pc:sldMkLst>
          <pc:docMk/>
          <pc:sldMk cId="1150476482" sldId="278"/>
        </pc:sldMkLst>
      </pc:sldChg>
      <pc:sldChg chg="del">
        <pc:chgData name="kushaljh" userId="4c04cc6c-955c-4493-93eb-25196d563dbb" providerId="ADAL" clId="{550C9ACE-4C23-4A46-8138-A7E1BE2E1D82}" dt="2021-07-14T06:23:29.423" v="210" actId="47"/>
        <pc:sldMkLst>
          <pc:docMk/>
          <pc:sldMk cId="1868225466" sldId="279"/>
        </pc:sldMkLst>
      </pc:sldChg>
      <pc:sldChg chg="del">
        <pc:chgData name="kushaljh" userId="4c04cc6c-955c-4493-93eb-25196d563dbb" providerId="ADAL" clId="{550C9ACE-4C23-4A46-8138-A7E1BE2E1D82}" dt="2021-07-14T06:23:29.423" v="210" actId="47"/>
        <pc:sldMkLst>
          <pc:docMk/>
          <pc:sldMk cId="4055335266" sldId="280"/>
        </pc:sldMkLst>
      </pc:sldChg>
      <pc:sldChg chg="del">
        <pc:chgData name="kushaljh" userId="4c04cc6c-955c-4493-93eb-25196d563dbb" providerId="ADAL" clId="{550C9ACE-4C23-4A46-8138-A7E1BE2E1D82}" dt="2021-07-14T06:23:37.782" v="211" actId="47"/>
        <pc:sldMkLst>
          <pc:docMk/>
          <pc:sldMk cId="3023746124" sldId="281"/>
        </pc:sldMkLst>
      </pc:sldChg>
      <pc:sldChg chg="del">
        <pc:chgData name="kushaljh" userId="4c04cc6c-955c-4493-93eb-25196d563dbb" providerId="ADAL" clId="{550C9ACE-4C23-4A46-8138-A7E1BE2E1D82}" dt="2021-07-14T06:23:37.782" v="211" actId="47"/>
        <pc:sldMkLst>
          <pc:docMk/>
          <pc:sldMk cId="3484252166" sldId="282"/>
        </pc:sldMkLst>
      </pc:sldChg>
      <pc:sldChg chg="add ord">
        <pc:chgData name="kushaljh" userId="4c04cc6c-955c-4493-93eb-25196d563dbb" providerId="ADAL" clId="{550C9ACE-4C23-4A46-8138-A7E1BE2E1D82}" dt="2021-07-14T09:50:07.748" v="3044"/>
        <pc:sldMkLst>
          <pc:docMk/>
          <pc:sldMk cId="2840005216" sldId="286"/>
        </pc:sldMkLst>
      </pc:sldChg>
      <pc:sldChg chg="add ord">
        <pc:chgData name="kushaljh" userId="4c04cc6c-955c-4493-93eb-25196d563dbb" providerId="ADAL" clId="{550C9ACE-4C23-4A46-8138-A7E1BE2E1D82}" dt="2021-07-14T09:50:07.748" v="3044"/>
        <pc:sldMkLst>
          <pc:docMk/>
          <pc:sldMk cId="4023195041" sldId="290"/>
        </pc:sldMkLst>
      </pc:sldChg>
      <pc:sldChg chg="add ord">
        <pc:chgData name="kushaljh" userId="4c04cc6c-955c-4493-93eb-25196d563dbb" providerId="ADAL" clId="{550C9ACE-4C23-4A46-8138-A7E1BE2E1D82}" dt="2021-07-14T09:50:07.748" v="3044"/>
        <pc:sldMkLst>
          <pc:docMk/>
          <pc:sldMk cId="1462260873" sldId="291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355234755" sldId="298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2620310680" sldId="299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2014501098" sldId="300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3988944246" sldId="302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3784615754" sldId="303"/>
        </pc:sldMkLst>
      </pc:sldChg>
      <pc:sldChg chg="del">
        <pc:chgData name="kushaljh" userId="4c04cc6c-955c-4493-93eb-25196d563dbb" providerId="ADAL" clId="{550C9ACE-4C23-4A46-8138-A7E1BE2E1D82}" dt="2021-07-14T06:24:04.346" v="212" actId="47"/>
        <pc:sldMkLst>
          <pc:docMk/>
          <pc:sldMk cId="21134453" sldId="304"/>
        </pc:sldMkLst>
      </pc:sldChg>
      <pc:sldChg chg="del">
        <pc:chgData name="kushaljh" userId="4c04cc6c-955c-4493-93eb-25196d563dbb" providerId="ADAL" clId="{550C9ACE-4C23-4A46-8138-A7E1BE2E1D82}" dt="2021-07-14T06:24:04.346" v="212" actId="47"/>
        <pc:sldMkLst>
          <pc:docMk/>
          <pc:sldMk cId="147076348" sldId="305"/>
        </pc:sldMkLst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2421860281" sldId="308"/>
        </pc:sldMkLst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2157876443" sldId="309"/>
        </pc:sldMkLst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2266403725" sldId="310"/>
        </pc:sldMkLst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1893500617" sldId="311"/>
        </pc:sldMkLst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684024249" sldId="312"/>
        </pc:sldMkLst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1182896515" sldId="313"/>
        </pc:sldMkLst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976189697" sldId="314"/>
        </pc:sldMkLst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191124552" sldId="315"/>
        </pc:sldMkLst>
      </pc:sldChg>
      <pc:sldChg chg="add del ord">
        <pc:chgData name="kushaljh" userId="4c04cc6c-955c-4493-93eb-25196d563dbb" providerId="ADAL" clId="{550C9ACE-4C23-4A46-8138-A7E1BE2E1D82}" dt="2021-07-14T18:14:40.444" v="3310" actId="2696"/>
        <pc:sldMkLst>
          <pc:docMk/>
          <pc:sldMk cId="1569919993" sldId="318"/>
        </pc:sldMkLst>
      </pc:sldChg>
      <pc:sldChg chg="del">
        <pc:chgData name="kushaljh" userId="4c04cc6c-955c-4493-93eb-25196d563dbb" providerId="ADAL" clId="{550C9ACE-4C23-4A46-8138-A7E1BE2E1D82}" dt="2021-07-14T06:24:04.346" v="212" actId="47"/>
        <pc:sldMkLst>
          <pc:docMk/>
          <pc:sldMk cId="3475852865" sldId="318"/>
        </pc:sldMkLst>
      </pc:sldChg>
      <pc:sldChg chg="del">
        <pc:chgData name="kushaljh" userId="4c04cc6c-955c-4493-93eb-25196d563dbb" providerId="ADAL" clId="{550C9ACE-4C23-4A46-8138-A7E1BE2E1D82}" dt="2021-07-14T06:24:04.346" v="212" actId="47"/>
        <pc:sldMkLst>
          <pc:docMk/>
          <pc:sldMk cId="965386017" sldId="319"/>
        </pc:sldMkLst>
      </pc:sldChg>
      <pc:sldChg chg="modSp add mod">
        <pc:chgData name="kushaljh" userId="4c04cc6c-955c-4493-93eb-25196d563dbb" providerId="ADAL" clId="{550C9ACE-4C23-4A46-8138-A7E1BE2E1D82}" dt="2021-07-14T09:18:57.440" v="2150" actId="207"/>
        <pc:sldMkLst>
          <pc:docMk/>
          <pc:sldMk cId="2940391323" sldId="319"/>
        </pc:sldMkLst>
        <pc:spChg chg="mod">
          <ac:chgData name="kushaljh" userId="4c04cc6c-955c-4493-93eb-25196d563dbb" providerId="ADAL" clId="{550C9ACE-4C23-4A46-8138-A7E1BE2E1D82}" dt="2021-07-14T09:18:48.887" v="2149" actId="20577"/>
          <ac:spMkLst>
            <pc:docMk/>
            <pc:sldMk cId="2940391323" sldId="319"/>
            <ac:spMk id="2" creationId="{3555D1F5-AB1E-408F-8F52-819D10EA9C84}"/>
          </ac:spMkLst>
        </pc:spChg>
        <pc:spChg chg="mod">
          <ac:chgData name="kushaljh" userId="4c04cc6c-955c-4493-93eb-25196d563dbb" providerId="ADAL" clId="{550C9ACE-4C23-4A46-8138-A7E1BE2E1D82}" dt="2021-07-14T09:18:57.440" v="2150" actId="207"/>
          <ac:spMkLst>
            <pc:docMk/>
            <pc:sldMk cId="2940391323" sldId="319"/>
            <ac:spMk id="3" creationId="{0F5FD731-E11B-43F2-BF1B-BEE5C105E9FB}"/>
          </ac:spMkLst>
        </pc:spChg>
      </pc:sldChg>
      <pc:sldChg chg="modSp add mod">
        <pc:chgData name="kushaljh" userId="4c04cc6c-955c-4493-93eb-25196d563dbb" providerId="ADAL" clId="{550C9ACE-4C23-4A46-8138-A7E1BE2E1D82}" dt="2021-07-14T09:20:18.260" v="2175" actId="20577"/>
        <pc:sldMkLst>
          <pc:docMk/>
          <pc:sldMk cId="1733927543" sldId="321"/>
        </pc:sldMkLst>
        <pc:spChg chg="mod">
          <ac:chgData name="kushaljh" userId="4c04cc6c-955c-4493-93eb-25196d563dbb" providerId="ADAL" clId="{550C9ACE-4C23-4A46-8138-A7E1BE2E1D82}" dt="2021-07-14T09:20:18.260" v="2175" actId="20577"/>
          <ac:spMkLst>
            <pc:docMk/>
            <pc:sldMk cId="1733927543" sldId="321"/>
            <ac:spMk id="3" creationId="{6BF24B5C-6939-4B29-ACCE-76B75A1858F5}"/>
          </ac:spMkLst>
        </pc:spChg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2388635026" sldId="380"/>
        </pc:sldMkLst>
      </pc:sldChg>
      <pc:sldChg chg="modSp mod ord">
        <pc:chgData name="kushaljh" userId="4c04cc6c-955c-4493-93eb-25196d563dbb" providerId="ADAL" clId="{550C9ACE-4C23-4A46-8138-A7E1BE2E1D82}" dt="2021-07-14T09:50:07.748" v="3044"/>
        <pc:sldMkLst>
          <pc:docMk/>
          <pc:sldMk cId="623224081" sldId="383"/>
        </pc:sldMkLst>
        <pc:spChg chg="mod">
          <ac:chgData name="kushaljh" userId="4c04cc6c-955c-4493-93eb-25196d563dbb" providerId="ADAL" clId="{550C9ACE-4C23-4A46-8138-A7E1BE2E1D82}" dt="2021-07-14T06:25:27.834" v="271" actId="20577"/>
          <ac:spMkLst>
            <pc:docMk/>
            <pc:sldMk cId="623224081" sldId="383"/>
            <ac:spMk id="4" creationId="{B9BA609D-6D84-431F-B420-6FB2D7E0FCD6}"/>
          </ac:spMkLst>
        </pc:spChg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3732888284" sldId="384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1610405698" sldId="385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338252020" sldId="386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3553693772" sldId="387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1987125496" sldId="388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4142152258" sldId="389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122043024" sldId="390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817726128" sldId="391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3772567941" sldId="393"/>
        </pc:sldMkLst>
      </pc:sldChg>
      <pc:sldChg chg="del">
        <pc:chgData name="kushaljh" userId="4c04cc6c-955c-4493-93eb-25196d563dbb" providerId="ADAL" clId="{550C9ACE-4C23-4A46-8138-A7E1BE2E1D82}" dt="2021-07-14T06:22:51.954" v="208" actId="2696"/>
        <pc:sldMkLst>
          <pc:docMk/>
          <pc:sldMk cId="903819178" sldId="394"/>
        </pc:sldMkLst>
      </pc:sldChg>
      <pc:sldChg chg="del">
        <pc:chgData name="kushaljh" userId="4c04cc6c-955c-4493-93eb-25196d563dbb" providerId="ADAL" clId="{550C9ACE-4C23-4A46-8138-A7E1BE2E1D82}" dt="2021-07-14T18:14:40.444" v="3310" actId="2696"/>
        <pc:sldMkLst>
          <pc:docMk/>
          <pc:sldMk cId="941681641" sldId="395"/>
        </pc:sldMkLst>
      </pc:sldChg>
      <pc:sldChg chg="del">
        <pc:chgData name="kushaljh" userId="4c04cc6c-955c-4493-93eb-25196d563dbb" providerId="ADAL" clId="{550C9ACE-4C23-4A46-8138-A7E1BE2E1D82}" dt="2021-07-14T06:23:03.485" v="209" actId="47"/>
        <pc:sldMkLst>
          <pc:docMk/>
          <pc:sldMk cId="3332553069" sldId="397"/>
        </pc:sldMkLst>
      </pc:sldChg>
      <pc:sldChg chg="del">
        <pc:chgData name="kushaljh" userId="4c04cc6c-955c-4493-93eb-25196d563dbb" providerId="ADAL" clId="{550C9ACE-4C23-4A46-8138-A7E1BE2E1D82}" dt="2021-07-14T06:23:29.423" v="210" actId="47"/>
        <pc:sldMkLst>
          <pc:docMk/>
          <pc:sldMk cId="3274200101" sldId="398"/>
        </pc:sldMkLst>
      </pc:sldChg>
      <pc:sldChg chg="del">
        <pc:chgData name="kushaljh" userId="4c04cc6c-955c-4493-93eb-25196d563dbb" providerId="ADAL" clId="{550C9ACE-4C23-4A46-8138-A7E1BE2E1D82}" dt="2021-07-14T06:23:29.423" v="210" actId="47"/>
        <pc:sldMkLst>
          <pc:docMk/>
          <pc:sldMk cId="317473241" sldId="399"/>
        </pc:sldMkLst>
      </pc:sldChg>
      <pc:sldChg chg="modSp mod">
        <pc:chgData name="kushaljh" userId="4c04cc6c-955c-4493-93eb-25196d563dbb" providerId="ADAL" clId="{550C9ACE-4C23-4A46-8138-A7E1BE2E1D82}" dt="2021-07-14T06:25:15.645" v="262" actId="20577"/>
        <pc:sldMkLst>
          <pc:docMk/>
          <pc:sldMk cId="3962454158" sldId="401"/>
        </pc:sldMkLst>
        <pc:spChg chg="mod">
          <ac:chgData name="kushaljh" userId="4c04cc6c-955c-4493-93eb-25196d563dbb" providerId="ADAL" clId="{550C9ACE-4C23-4A46-8138-A7E1BE2E1D82}" dt="2021-07-14T06:25:15.645" v="262" actId="20577"/>
          <ac:spMkLst>
            <pc:docMk/>
            <pc:sldMk cId="3962454158" sldId="401"/>
            <ac:spMk id="5" creationId="{D3A0C5A1-718C-4DEF-931B-42805F36AD25}"/>
          </ac:spMkLst>
        </pc:spChg>
      </pc:sldChg>
      <pc:sldChg chg="addSp delSp modSp new mod">
        <pc:chgData name="kushaljh" userId="4c04cc6c-955c-4493-93eb-25196d563dbb" providerId="ADAL" clId="{550C9ACE-4C23-4A46-8138-A7E1BE2E1D82}" dt="2021-07-14T18:42:30.212" v="3566" actId="20577"/>
        <pc:sldMkLst>
          <pc:docMk/>
          <pc:sldMk cId="4118304285" sldId="402"/>
        </pc:sldMkLst>
        <pc:spChg chg="mod">
          <ac:chgData name="kushaljh" userId="4c04cc6c-955c-4493-93eb-25196d563dbb" providerId="ADAL" clId="{550C9ACE-4C23-4A46-8138-A7E1BE2E1D82}" dt="2021-07-14T18:28:52.056" v="3503" actId="20577"/>
          <ac:spMkLst>
            <pc:docMk/>
            <pc:sldMk cId="4118304285" sldId="402"/>
            <ac:spMk id="2" creationId="{D6CFB6F1-EBB4-4440-9CE7-FCE5A0A23F24}"/>
          </ac:spMkLst>
        </pc:spChg>
        <pc:spChg chg="mod">
          <ac:chgData name="kushaljh" userId="4c04cc6c-955c-4493-93eb-25196d563dbb" providerId="ADAL" clId="{550C9ACE-4C23-4A46-8138-A7E1BE2E1D82}" dt="2021-07-14T18:42:30.212" v="3566" actId="20577"/>
          <ac:spMkLst>
            <pc:docMk/>
            <pc:sldMk cId="4118304285" sldId="402"/>
            <ac:spMk id="3" creationId="{24072D5E-979E-4629-AA58-1EF597C7F007}"/>
          </ac:spMkLst>
        </pc:spChg>
        <pc:spChg chg="add mod">
          <ac:chgData name="kushaljh" userId="4c04cc6c-955c-4493-93eb-25196d563dbb" providerId="ADAL" clId="{550C9ACE-4C23-4A46-8138-A7E1BE2E1D82}" dt="2021-07-14T18:40:40.055" v="3561"/>
          <ac:spMkLst>
            <pc:docMk/>
            <pc:sldMk cId="4118304285" sldId="402"/>
            <ac:spMk id="5" creationId="{32EE13D8-2C67-4758-AE1B-D1190ED2A05C}"/>
          </ac:spMkLst>
        </pc:spChg>
        <pc:picChg chg="add del mod">
          <ac:chgData name="kushaljh" userId="4c04cc6c-955c-4493-93eb-25196d563dbb" providerId="ADAL" clId="{550C9ACE-4C23-4A46-8138-A7E1BE2E1D82}" dt="2021-07-14T18:25:32.446" v="3415" actId="478"/>
          <ac:picMkLst>
            <pc:docMk/>
            <pc:sldMk cId="4118304285" sldId="402"/>
            <ac:picMk id="2050" creationId="{8183C5EB-6510-422B-85B0-737EEFB0A756}"/>
          </ac:picMkLst>
        </pc:picChg>
        <pc:picChg chg="add mod">
          <ac:chgData name="kushaljh" userId="4c04cc6c-955c-4493-93eb-25196d563dbb" providerId="ADAL" clId="{550C9ACE-4C23-4A46-8138-A7E1BE2E1D82}" dt="2021-07-14T18:28:32.805" v="3486" actId="1076"/>
          <ac:picMkLst>
            <pc:docMk/>
            <pc:sldMk cId="4118304285" sldId="402"/>
            <ac:picMk id="2052" creationId="{5A4C7F39-7692-4DB1-B3E2-FE9811BC3616}"/>
          </ac:picMkLst>
        </pc:picChg>
      </pc:sldChg>
      <pc:sldChg chg="addSp delSp modSp new mod ord modClrScheme chgLayout">
        <pc:chgData name="kushaljh" userId="4c04cc6c-955c-4493-93eb-25196d563dbb" providerId="ADAL" clId="{550C9ACE-4C23-4A46-8138-A7E1BE2E1D82}" dt="2021-07-14T08:48:23.305" v="1484" actId="14100"/>
        <pc:sldMkLst>
          <pc:docMk/>
          <pc:sldMk cId="2113530963" sldId="403"/>
        </pc:sldMkLst>
        <pc:spChg chg="mod ord">
          <ac:chgData name="kushaljh" userId="4c04cc6c-955c-4493-93eb-25196d563dbb" providerId="ADAL" clId="{550C9ACE-4C23-4A46-8138-A7E1BE2E1D82}" dt="2021-07-14T06:27:44.233" v="316" actId="26606"/>
          <ac:spMkLst>
            <pc:docMk/>
            <pc:sldMk cId="2113530963" sldId="403"/>
            <ac:spMk id="2" creationId="{FA94432E-2B73-4DE1-9739-DBA82931073A}"/>
          </ac:spMkLst>
        </pc:spChg>
        <pc:spChg chg="del mod ord">
          <ac:chgData name="kushaljh" userId="4c04cc6c-955c-4493-93eb-25196d563dbb" providerId="ADAL" clId="{550C9ACE-4C23-4A46-8138-A7E1BE2E1D82}" dt="2021-07-14T06:26:43.307" v="313" actId="700"/>
          <ac:spMkLst>
            <pc:docMk/>
            <pc:sldMk cId="2113530963" sldId="403"/>
            <ac:spMk id="3" creationId="{AA57FCB9-4A0B-4ABD-B5C4-428D5309E53F}"/>
          </ac:spMkLst>
        </pc:spChg>
        <pc:spChg chg="add del mod ord">
          <ac:chgData name="kushaljh" userId="4c04cc6c-955c-4493-93eb-25196d563dbb" providerId="ADAL" clId="{550C9ACE-4C23-4A46-8138-A7E1BE2E1D82}" dt="2021-07-14T06:27:44.233" v="316" actId="26606"/>
          <ac:spMkLst>
            <pc:docMk/>
            <pc:sldMk cId="2113530963" sldId="403"/>
            <ac:spMk id="4" creationId="{BAE595B5-D0EA-4721-8136-F6F2E570AE51}"/>
          </ac:spMkLst>
        </pc:spChg>
        <pc:spChg chg="add del mod">
          <ac:chgData name="kushaljh" userId="4c04cc6c-955c-4493-93eb-25196d563dbb" providerId="ADAL" clId="{550C9ACE-4C23-4A46-8138-A7E1BE2E1D82}" dt="2021-07-14T06:27:44.217" v="315" actId="26606"/>
          <ac:spMkLst>
            <pc:docMk/>
            <pc:sldMk cId="2113530963" sldId="403"/>
            <ac:spMk id="9" creationId="{3EF5DDC3-9F58-4EF3-AED0-8405DC470DC5}"/>
          </ac:spMkLst>
        </pc:spChg>
        <pc:spChg chg="add mod">
          <ac:chgData name="kushaljh" userId="4c04cc6c-955c-4493-93eb-25196d563dbb" providerId="ADAL" clId="{550C9ACE-4C23-4A46-8138-A7E1BE2E1D82}" dt="2021-07-14T06:28:59.059" v="326" actId="20577"/>
          <ac:spMkLst>
            <pc:docMk/>
            <pc:sldMk cId="2113530963" sldId="403"/>
            <ac:spMk id="11" creationId="{FD8FCE8D-A207-44AC-8E57-250971FA2104}"/>
          </ac:spMkLst>
        </pc:spChg>
        <pc:spChg chg="add del mod">
          <ac:chgData name="kushaljh" userId="4c04cc6c-955c-4493-93eb-25196d563dbb" providerId="ADAL" clId="{550C9ACE-4C23-4A46-8138-A7E1BE2E1D82}" dt="2021-07-14T06:28:51.012" v="325"/>
          <ac:spMkLst>
            <pc:docMk/>
            <pc:sldMk cId="2113530963" sldId="403"/>
            <ac:spMk id="12" creationId="{0650958A-0758-4CAB-A90E-E5524F87D4AE}"/>
          </ac:spMkLst>
        </pc:spChg>
        <pc:picChg chg="add del mod">
          <ac:chgData name="kushaljh" userId="4c04cc6c-955c-4493-93eb-25196d563dbb" providerId="ADAL" clId="{550C9ACE-4C23-4A46-8138-A7E1BE2E1D82}" dt="2021-07-14T06:28:48.696" v="324"/>
          <ac:picMkLst>
            <pc:docMk/>
            <pc:sldMk cId="2113530963" sldId="403"/>
            <ac:picMk id="1026" creationId="{73E2C36A-2748-4663-A0C1-7C2DD0910120}"/>
          </ac:picMkLst>
        </pc:picChg>
        <pc:picChg chg="add del">
          <ac:chgData name="kushaljh" userId="4c04cc6c-955c-4493-93eb-25196d563dbb" providerId="ADAL" clId="{550C9ACE-4C23-4A46-8138-A7E1BE2E1D82}" dt="2021-07-14T06:28:48.181" v="323"/>
          <ac:picMkLst>
            <pc:docMk/>
            <pc:sldMk cId="2113530963" sldId="403"/>
            <ac:picMk id="1028" creationId="{4273285F-1FB1-44BA-849B-B016AD415FC8}"/>
          </ac:picMkLst>
        </pc:picChg>
        <pc:picChg chg="add mod">
          <ac:chgData name="kushaljh" userId="4c04cc6c-955c-4493-93eb-25196d563dbb" providerId="ADAL" clId="{550C9ACE-4C23-4A46-8138-A7E1BE2E1D82}" dt="2021-07-14T08:48:23.305" v="1484" actId="14100"/>
          <ac:picMkLst>
            <pc:docMk/>
            <pc:sldMk cId="2113530963" sldId="403"/>
            <ac:picMk id="1030" creationId="{BB216864-3272-49E3-BB75-5A71D093B2A7}"/>
          </ac:picMkLst>
        </pc:picChg>
      </pc:sldChg>
      <pc:sldChg chg="add del">
        <pc:chgData name="kushaljh" userId="4c04cc6c-955c-4493-93eb-25196d563dbb" providerId="ADAL" clId="{550C9ACE-4C23-4A46-8138-A7E1BE2E1D82}" dt="2021-07-14T07:02:42.178" v="1422" actId="47"/>
        <pc:sldMkLst>
          <pc:docMk/>
          <pc:sldMk cId="2395311084" sldId="404"/>
        </pc:sldMkLst>
      </pc:sldChg>
      <pc:sldChg chg="modSp new mod ord">
        <pc:chgData name="kushaljh" userId="4c04cc6c-955c-4493-93eb-25196d563dbb" providerId="ADAL" clId="{550C9ACE-4C23-4A46-8138-A7E1BE2E1D82}" dt="2021-07-14T06:31:05.791" v="340"/>
        <pc:sldMkLst>
          <pc:docMk/>
          <pc:sldMk cId="187580502" sldId="405"/>
        </pc:sldMkLst>
        <pc:spChg chg="mod">
          <ac:chgData name="kushaljh" userId="4c04cc6c-955c-4493-93eb-25196d563dbb" providerId="ADAL" clId="{550C9ACE-4C23-4A46-8138-A7E1BE2E1D82}" dt="2021-07-14T06:30:55.977" v="339" actId="20577"/>
          <ac:spMkLst>
            <pc:docMk/>
            <pc:sldMk cId="187580502" sldId="405"/>
            <ac:spMk id="2" creationId="{F9EA0FB1-8BF5-4448-8B08-E3AB0B855C42}"/>
          </ac:spMkLst>
        </pc:spChg>
        <pc:spChg chg="mod">
          <ac:chgData name="kushaljh" userId="4c04cc6c-955c-4493-93eb-25196d563dbb" providerId="ADAL" clId="{550C9ACE-4C23-4A46-8138-A7E1BE2E1D82}" dt="2021-07-14T06:31:05.791" v="340"/>
          <ac:spMkLst>
            <pc:docMk/>
            <pc:sldMk cId="187580502" sldId="405"/>
            <ac:spMk id="3" creationId="{3E4DDE02-D3EF-41B0-94F0-B0B62C94F634}"/>
          </ac:spMkLst>
        </pc:spChg>
      </pc:sldChg>
      <pc:sldChg chg="new del">
        <pc:chgData name="kushaljh" userId="4c04cc6c-955c-4493-93eb-25196d563dbb" providerId="ADAL" clId="{550C9ACE-4C23-4A46-8138-A7E1BE2E1D82}" dt="2021-07-14T06:30:10.151" v="328" actId="47"/>
        <pc:sldMkLst>
          <pc:docMk/>
          <pc:sldMk cId="4172061840" sldId="405"/>
        </pc:sldMkLst>
      </pc:sldChg>
      <pc:sldChg chg="modSp new mod">
        <pc:chgData name="kushaljh" userId="4c04cc6c-955c-4493-93eb-25196d563dbb" providerId="ADAL" clId="{550C9ACE-4C23-4A46-8138-A7E1BE2E1D82}" dt="2021-07-14T18:31:19.849" v="3510" actId="20577"/>
        <pc:sldMkLst>
          <pc:docMk/>
          <pc:sldMk cId="1104108654" sldId="406"/>
        </pc:sldMkLst>
        <pc:spChg chg="mod">
          <ac:chgData name="kushaljh" userId="4c04cc6c-955c-4493-93eb-25196d563dbb" providerId="ADAL" clId="{550C9ACE-4C23-4A46-8138-A7E1BE2E1D82}" dt="2021-07-14T06:34:19.575" v="413" actId="20577"/>
          <ac:spMkLst>
            <pc:docMk/>
            <pc:sldMk cId="1104108654" sldId="406"/>
            <ac:spMk id="2" creationId="{0D508553-76A3-4266-8EEB-81FF8313C611}"/>
          </ac:spMkLst>
        </pc:spChg>
        <pc:spChg chg="mod">
          <ac:chgData name="kushaljh" userId="4c04cc6c-955c-4493-93eb-25196d563dbb" providerId="ADAL" clId="{550C9ACE-4C23-4A46-8138-A7E1BE2E1D82}" dt="2021-07-14T18:31:19.849" v="3510" actId="20577"/>
          <ac:spMkLst>
            <pc:docMk/>
            <pc:sldMk cId="1104108654" sldId="406"/>
            <ac:spMk id="3" creationId="{FC12B9F6-25EB-4283-AA3B-BF57DE4E9F27}"/>
          </ac:spMkLst>
        </pc:spChg>
      </pc:sldChg>
      <pc:sldChg chg="modSp add mod">
        <pc:chgData name="kushaljh" userId="4c04cc6c-955c-4493-93eb-25196d563dbb" providerId="ADAL" clId="{550C9ACE-4C23-4A46-8138-A7E1BE2E1D82}" dt="2021-07-14T18:06:21.089" v="3255" actId="20577"/>
        <pc:sldMkLst>
          <pc:docMk/>
          <pc:sldMk cId="4154178259" sldId="407"/>
        </pc:sldMkLst>
        <pc:spChg chg="mod">
          <ac:chgData name="kushaljh" userId="4c04cc6c-955c-4493-93eb-25196d563dbb" providerId="ADAL" clId="{550C9ACE-4C23-4A46-8138-A7E1BE2E1D82}" dt="2021-07-14T18:06:21.089" v="3255" actId="20577"/>
          <ac:spMkLst>
            <pc:docMk/>
            <pc:sldMk cId="4154178259" sldId="407"/>
            <ac:spMk id="3" creationId="{FC12B9F6-25EB-4283-AA3B-BF57DE4E9F27}"/>
          </ac:spMkLst>
        </pc:spChg>
      </pc:sldChg>
      <pc:sldChg chg="modSp add mod">
        <pc:chgData name="kushaljh" userId="4c04cc6c-955c-4493-93eb-25196d563dbb" providerId="ADAL" clId="{550C9ACE-4C23-4A46-8138-A7E1BE2E1D82}" dt="2021-07-14T09:47:31.180" v="3036" actId="20577"/>
        <pc:sldMkLst>
          <pc:docMk/>
          <pc:sldMk cId="982399764" sldId="408"/>
        </pc:sldMkLst>
        <pc:spChg chg="mod">
          <ac:chgData name="kushaljh" userId="4c04cc6c-955c-4493-93eb-25196d563dbb" providerId="ADAL" clId="{550C9ACE-4C23-4A46-8138-A7E1BE2E1D82}" dt="2021-07-14T09:47:31.180" v="3036" actId="20577"/>
          <ac:spMkLst>
            <pc:docMk/>
            <pc:sldMk cId="982399764" sldId="408"/>
            <ac:spMk id="3" creationId="{FC12B9F6-25EB-4283-AA3B-BF57DE4E9F27}"/>
          </ac:spMkLst>
        </pc:spChg>
      </pc:sldChg>
      <pc:sldChg chg="modSp new mod">
        <pc:chgData name="kushaljh" userId="4c04cc6c-955c-4493-93eb-25196d563dbb" providerId="ADAL" clId="{550C9ACE-4C23-4A46-8138-A7E1BE2E1D82}" dt="2021-07-14T18:07:33.790" v="3306" actId="20577"/>
        <pc:sldMkLst>
          <pc:docMk/>
          <pc:sldMk cId="1493591397" sldId="409"/>
        </pc:sldMkLst>
        <pc:spChg chg="mod">
          <ac:chgData name="kushaljh" userId="4c04cc6c-955c-4493-93eb-25196d563dbb" providerId="ADAL" clId="{550C9ACE-4C23-4A46-8138-A7E1BE2E1D82}" dt="2021-07-14T06:43:02.124" v="1136" actId="20577"/>
          <ac:spMkLst>
            <pc:docMk/>
            <pc:sldMk cId="1493591397" sldId="409"/>
            <ac:spMk id="2" creationId="{26120CAF-5FBA-4E2B-9DC6-9798FE279042}"/>
          </ac:spMkLst>
        </pc:spChg>
        <pc:spChg chg="mod">
          <ac:chgData name="kushaljh" userId="4c04cc6c-955c-4493-93eb-25196d563dbb" providerId="ADAL" clId="{550C9ACE-4C23-4A46-8138-A7E1BE2E1D82}" dt="2021-07-14T18:07:33.790" v="3306" actId="20577"/>
          <ac:spMkLst>
            <pc:docMk/>
            <pc:sldMk cId="1493591397" sldId="409"/>
            <ac:spMk id="3" creationId="{0FFAE521-2F40-448A-8CAB-60F543C93014}"/>
          </ac:spMkLst>
        </pc:spChg>
      </pc:sldChg>
      <pc:sldChg chg="new del">
        <pc:chgData name="kushaljh" userId="4c04cc6c-955c-4493-93eb-25196d563dbb" providerId="ADAL" clId="{550C9ACE-4C23-4A46-8138-A7E1BE2E1D82}" dt="2021-07-14T09:24:34.366" v="2179" actId="47"/>
        <pc:sldMkLst>
          <pc:docMk/>
          <pc:sldMk cId="74465812" sldId="410"/>
        </pc:sldMkLst>
      </pc:sldChg>
      <pc:sldChg chg="new del">
        <pc:chgData name="kushaljh" userId="4c04cc6c-955c-4493-93eb-25196d563dbb" providerId="ADAL" clId="{550C9ACE-4C23-4A46-8138-A7E1BE2E1D82}" dt="2021-07-14T09:24:34.366" v="2179" actId="47"/>
        <pc:sldMkLst>
          <pc:docMk/>
          <pc:sldMk cId="2099463712" sldId="411"/>
        </pc:sldMkLst>
      </pc:sldChg>
      <pc:sldChg chg="modSp add mod">
        <pc:chgData name="kushaljh" userId="4c04cc6c-955c-4493-93eb-25196d563dbb" providerId="ADAL" clId="{550C9ACE-4C23-4A46-8138-A7E1BE2E1D82}" dt="2021-07-14T06:54:05.582" v="1211" actId="27636"/>
        <pc:sldMkLst>
          <pc:docMk/>
          <pc:sldMk cId="3664772926" sldId="412"/>
        </pc:sldMkLst>
        <pc:spChg chg="mod">
          <ac:chgData name="kushaljh" userId="4c04cc6c-955c-4493-93eb-25196d563dbb" providerId="ADAL" clId="{550C9ACE-4C23-4A46-8138-A7E1BE2E1D82}" dt="2021-07-14T06:54:05.582" v="1211" actId="27636"/>
          <ac:spMkLst>
            <pc:docMk/>
            <pc:sldMk cId="3664772926" sldId="412"/>
            <ac:spMk id="3" creationId="{4B540CB9-6391-4065-8335-2EC93FDC99C4}"/>
          </ac:spMkLst>
        </pc:spChg>
        <pc:spChg chg="mod">
          <ac:chgData name="kushaljh" userId="4c04cc6c-955c-4493-93eb-25196d563dbb" providerId="ADAL" clId="{550C9ACE-4C23-4A46-8138-A7E1BE2E1D82}" dt="2021-07-14T06:53:13.580" v="1142" actId="21"/>
          <ac:spMkLst>
            <pc:docMk/>
            <pc:sldMk cId="3664772926" sldId="412"/>
            <ac:spMk id="5" creationId="{65242E91-B998-4FC6-AF24-6914C8ED963C}"/>
          </ac:spMkLst>
        </pc:spChg>
      </pc:sldChg>
      <pc:sldChg chg="addSp modSp add mod">
        <pc:chgData name="kushaljh" userId="4c04cc6c-955c-4493-93eb-25196d563dbb" providerId="ADAL" clId="{550C9ACE-4C23-4A46-8138-A7E1BE2E1D82}" dt="2021-07-14T18:36:09.422" v="3518" actId="6549"/>
        <pc:sldMkLst>
          <pc:docMk/>
          <pc:sldMk cId="4181426317" sldId="413"/>
        </pc:sldMkLst>
        <pc:spChg chg="mod">
          <ac:chgData name="kushaljh" userId="4c04cc6c-955c-4493-93eb-25196d563dbb" providerId="ADAL" clId="{550C9ACE-4C23-4A46-8138-A7E1BE2E1D82}" dt="2021-07-14T18:28:45.833" v="3502" actId="20577"/>
          <ac:spMkLst>
            <pc:docMk/>
            <pc:sldMk cId="4181426317" sldId="413"/>
            <ac:spMk id="2" creationId="{D6CFB6F1-EBB4-4440-9CE7-FCE5A0A23F24}"/>
          </ac:spMkLst>
        </pc:spChg>
        <pc:spChg chg="mod">
          <ac:chgData name="kushaljh" userId="4c04cc6c-955c-4493-93eb-25196d563dbb" providerId="ADAL" clId="{550C9ACE-4C23-4A46-8138-A7E1BE2E1D82}" dt="2021-07-14T18:36:09.422" v="3518" actId="6549"/>
          <ac:spMkLst>
            <pc:docMk/>
            <pc:sldMk cId="4181426317" sldId="413"/>
            <ac:spMk id="3" creationId="{24072D5E-979E-4629-AA58-1EF597C7F007}"/>
          </ac:spMkLst>
        </pc:spChg>
        <pc:picChg chg="add mod">
          <ac:chgData name="kushaljh" userId="4c04cc6c-955c-4493-93eb-25196d563dbb" providerId="ADAL" clId="{550C9ACE-4C23-4A46-8138-A7E1BE2E1D82}" dt="2021-07-14T18:28:37.329" v="3487"/>
          <ac:picMkLst>
            <pc:docMk/>
            <pc:sldMk cId="4181426317" sldId="413"/>
            <ac:picMk id="4" creationId="{5586DDE7-891B-4676-8A77-2DDB49E7870C}"/>
          </ac:picMkLst>
        </pc:picChg>
      </pc:sldChg>
      <pc:sldChg chg="addSp modSp add mod">
        <pc:chgData name="kushaljh" userId="4c04cc6c-955c-4493-93eb-25196d563dbb" providerId="ADAL" clId="{550C9ACE-4C23-4A46-8138-A7E1BE2E1D82}" dt="2021-07-14T18:10:38.443" v="3309" actId="1076"/>
        <pc:sldMkLst>
          <pc:docMk/>
          <pc:sldMk cId="4168010512" sldId="414"/>
        </pc:sldMkLst>
        <pc:picChg chg="add mod">
          <ac:chgData name="kushaljh" userId="4c04cc6c-955c-4493-93eb-25196d563dbb" providerId="ADAL" clId="{550C9ACE-4C23-4A46-8138-A7E1BE2E1D82}" dt="2021-07-14T18:10:38.443" v="3309" actId="1076"/>
          <ac:picMkLst>
            <pc:docMk/>
            <pc:sldMk cId="4168010512" sldId="414"/>
            <ac:picMk id="5" creationId="{3D6079FD-7D56-4949-8DC7-6497EBD27568}"/>
          </ac:picMkLst>
        </pc:picChg>
      </pc:sldChg>
      <pc:sldChg chg="addSp modSp add">
        <pc:chgData name="kushaljh" userId="4c04cc6c-955c-4493-93eb-25196d563dbb" providerId="ADAL" clId="{550C9ACE-4C23-4A46-8138-A7E1BE2E1D82}" dt="2021-07-14T09:40:26.421" v="2652" actId="1035"/>
        <pc:sldMkLst>
          <pc:docMk/>
          <pc:sldMk cId="1316828745" sldId="415"/>
        </pc:sldMkLst>
        <pc:picChg chg="add mod">
          <ac:chgData name="kushaljh" userId="4c04cc6c-955c-4493-93eb-25196d563dbb" providerId="ADAL" clId="{550C9ACE-4C23-4A46-8138-A7E1BE2E1D82}" dt="2021-07-14T09:40:26.421" v="2652" actId="1035"/>
          <ac:picMkLst>
            <pc:docMk/>
            <pc:sldMk cId="1316828745" sldId="415"/>
            <ac:picMk id="4" creationId="{564B2327-1AF0-41C0-BE15-88B88917FF2F}"/>
          </ac:picMkLst>
        </pc:picChg>
      </pc:sldChg>
      <pc:sldChg chg="addSp modSp add mod modAnim modNotesTx">
        <pc:chgData name="kushaljh" userId="4c04cc6c-955c-4493-93eb-25196d563dbb" providerId="ADAL" clId="{550C9ACE-4C23-4A46-8138-A7E1BE2E1D82}" dt="2021-07-14T09:41:02.823" v="2676" actId="20577"/>
        <pc:sldMkLst>
          <pc:docMk/>
          <pc:sldMk cId="3415310753" sldId="416"/>
        </pc:sldMkLst>
        <pc:spChg chg="mod">
          <ac:chgData name="kushaljh" userId="4c04cc6c-955c-4493-93eb-25196d563dbb" providerId="ADAL" clId="{550C9ACE-4C23-4A46-8138-A7E1BE2E1D82}" dt="2021-07-14T09:41:02.823" v="2676" actId="20577"/>
          <ac:spMkLst>
            <pc:docMk/>
            <pc:sldMk cId="3415310753" sldId="416"/>
            <ac:spMk id="2" creationId="{1050C65C-310F-466C-9B8D-84A920DEA538}"/>
          </ac:spMkLst>
        </pc:spChg>
        <pc:spChg chg="mod">
          <ac:chgData name="kushaljh" userId="4c04cc6c-955c-4493-93eb-25196d563dbb" providerId="ADAL" clId="{550C9ACE-4C23-4A46-8138-A7E1BE2E1D82}" dt="2021-07-14T07:07:15.686" v="1479" actId="20577"/>
          <ac:spMkLst>
            <pc:docMk/>
            <pc:sldMk cId="3415310753" sldId="416"/>
            <ac:spMk id="3" creationId="{12EFC1AC-B416-4316-B87A-9C5E74DFF3E0}"/>
          </ac:spMkLst>
        </pc:spChg>
        <pc:picChg chg="add mod">
          <ac:chgData name="kushaljh" userId="4c04cc6c-955c-4493-93eb-25196d563dbb" providerId="ADAL" clId="{550C9ACE-4C23-4A46-8138-A7E1BE2E1D82}" dt="2021-07-14T09:40:49.352" v="2670"/>
          <ac:picMkLst>
            <pc:docMk/>
            <pc:sldMk cId="3415310753" sldId="416"/>
            <ac:picMk id="4" creationId="{EC8A66BC-A415-42B8-B78F-0C709D355C93}"/>
          </ac:picMkLst>
        </pc:picChg>
      </pc:sldChg>
      <pc:sldChg chg="addSp delSp modSp new mod modClrScheme chgLayout">
        <pc:chgData name="kushaljh" userId="4c04cc6c-955c-4493-93eb-25196d563dbb" providerId="ADAL" clId="{550C9ACE-4C23-4A46-8138-A7E1BE2E1D82}" dt="2021-07-14T08:49:45.384" v="1507" actId="20577"/>
        <pc:sldMkLst>
          <pc:docMk/>
          <pc:sldMk cId="3415892372" sldId="417"/>
        </pc:sldMkLst>
        <pc:spChg chg="del mod ord">
          <ac:chgData name="kushaljh" userId="4c04cc6c-955c-4493-93eb-25196d563dbb" providerId="ADAL" clId="{550C9ACE-4C23-4A46-8138-A7E1BE2E1D82}" dt="2021-07-14T08:49:37.948" v="1486" actId="700"/>
          <ac:spMkLst>
            <pc:docMk/>
            <pc:sldMk cId="3415892372" sldId="417"/>
            <ac:spMk id="2" creationId="{79CDDFF6-BD67-43BF-B1FE-2651D637F229}"/>
          </ac:spMkLst>
        </pc:spChg>
        <pc:spChg chg="del mod ord">
          <ac:chgData name="kushaljh" userId="4c04cc6c-955c-4493-93eb-25196d563dbb" providerId="ADAL" clId="{550C9ACE-4C23-4A46-8138-A7E1BE2E1D82}" dt="2021-07-14T08:49:37.948" v="1486" actId="700"/>
          <ac:spMkLst>
            <pc:docMk/>
            <pc:sldMk cId="3415892372" sldId="417"/>
            <ac:spMk id="3" creationId="{42BEFC0E-4FC9-410F-A833-C89DDF666532}"/>
          </ac:spMkLst>
        </pc:spChg>
        <pc:spChg chg="add mod ord">
          <ac:chgData name="kushaljh" userId="4c04cc6c-955c-4493-93eb-25196d563dbb" providerId="ADAL" clId="{550C9ACE-4C23-4A46-8138-A7E1BE2E1D82}" dt="2021-07-14T08:49:45.384" v="1507" actId="20577"/>
          <ac:spMkLst>
            <pc:docMk/>
            <pc:sldMk cId="3415892372" sldId="417"/>
            <ac:spMk id="4" creationId="{FDF00DD2-0583-4ABF-84BA-8F86F2ED2645}"/>
          </ac:spMkLst>
        </pc:spChg>
        <pc:spChg chg="add mod ord">
          <ac:chgData name="kushaljh" userId="4c04cc6c-955c-4493-93eb-25196d563dbb" providerId="ADAL" clId="{550C9ACE-4C23-4A46-8138-A7E1BE2E1D82}" dt="2021-07-14T08:49:37.948" v="1486" actId="700"/>
          <ac:spMkLst>
            <pc:docMk/>
            <pc:sldMk cId="3415892372" sldId="417"/>
            <ac:spMk id="5" creationId="{D7412642-49EF-4C3D-9BE8-E7541BE3397F}"/>
          </ac:spMkLst>
        </pc:spChg>
      </pc:sldChg>
      <pc:sldChg chg="addSp delSp modSp new mod modClrScheme chgLayout">
        <pc:chgData name="kushaljh" userId="4c04cc6c-955c-4493-93eb-25196d563dbb" providerId="ADAL" clId="{550C9ACE-4C23-4A46-8138-A7E1BE2E1D82}" dt="2021-07-14T08:57:07.855" v="1742" actId="20577"/>
        <pc:sldMkLst>
          <pc:docMk/>
          <pc:sldMk cId="790125676" sldId="418"/>
        </pc:sldMkLst>
        <pc:spChg chg="del mod ord">
          <ac:chgData name="kushaljh" userId="4c04cc6c-955c-4493-93eb-25196d563dbb" providerId="ADAL" clId="{550C9ACE-4C23-4A46-8138-A7E1BE2E1D82}" dt="2021-07-14T08:50:08.996" v="1509" actId="700"/>
          <ac:spMkLst>
            <pc:docMk/>
            <pc:sldMk cId="790125676" sldId="418"/>
            <ac:spMk id="2" creationId="{F605E486-A5F1-4415-8602-A8CD57BD1002}"/>
          </ac:spMkLst>
        </pc:spChg>
        <pc:spChg chg="del mod ord">
          <ac:chgData name="kushaljh" userId="4c04cc6c-955c-4493-93eb-25196d563dbb" providerId="ADAL" clId="{550C9ACE-4C23-4A46-8138-A7E1BE2E1D82}" dt="2021-07-14T08:50:08.996" v="1509" actId="700"/>
          <ac:spMkLst>
            <pc:docMk/>
            <pc:sldMk cId="790125676" sldId="418"/>
            <ac:spMk id="3" creationId="{D84C3067-F6A4-4259-80C9-CEF868E12F3C}"/>
          </ac:spMkLst>
        </pc:spChg>
        <pc:spChg chg="add mod ord">
          <ac:chgData name="kushaljh" userId="4c04cc6c-955c-4493-93eb-25196d563dbb" providerId="ADAL" clId="{550C9ACE-4C23-4A46-8138-A7E1BE2E1D82}" dt="2021-07-14T08:50:20.871" v="1532" actId="20577"/>
          <ac:spMkLst>
            <pc:docMk/>
            <pc:sldMk cId="790125676" sldId="418"/>
            <ac:spMk id="4" creationId="{C438BC3D-8A04-423A-A9B4-46378DC054C5}"/>
          </ac:spMkLst>
        </pc:spChg>
        <pc:spChg chg="add mod ord">
          <ac:chgData name="kushaljh" userId="4c04cc6c-955c-4493-93eb-25196d563dbb" providerId="ADAL" clId="{550C9ACE-4C23-4A46-8138-A7E1BE2E1D82}" dt="2021-07-14T08:57:07.855" v="1742" actId="20577"/>
          <ac:spMkLst>
            <pc:docMk/>
            <pc:sldMk cId="790125676" sldId="418"/>
            <ac:spMk id="5" creationId="{14962851-8525-4852-AFA1-44DDFD0ECB60}"/>
          </ac:spMkLst>
        </pc:spChg>
      </pc:sldChg>
      <pc:sldChg chg="addSp modSp new mod">
        <pc:chgData name="kushaljh" userId="4c04cc6c-955c-4493-93eb-25196d563dbb" providerId="ADAL" clId="{550C9ACE-4C23-4A46-8138-A7E1BE2E1D82}" dt="2021-07-14T09:03:02.524" v="2019" actId="20577"/>
        <pc:sldMkLst>
          <pc:docMk/>
          <pc:sldMk cId="2045344802" sldId="419"/>
        </pc:sldMkLst>
        <pc:spChg chg="mod">
          <ac:chgData name="kushaljh" userId="4c04cc6c-955c-4493-93eb-25196d563dbb" providerId="ADAL" clId="{550C9ACE-4C23-4A46-8138-A7E1BE2E1D82}" dt="2021-07-14T08:57:47.210" v="1771" actId="20577"/>
          <ac:spMkLst>
            <pc:docMk/>
            <pc:sldMk cId="2045344802" sldId="419"/>
            <ac:spMk id="2" creationId="{476D25DD-29AB-4F06-A9BD-A2D880634F2E}"/>
          </ac:spMkLst>
        </pc:spChg>
        <pc:spChg chg="mod">
          <ac:chgData name="kushaljh" userId="4c04cc6c-955c-4493-93eb-25196d563dbb" providerId="ADAL" clId="{550C9ACE-4C23-4A46-8138-A7E1BE2E1D82}" dt="2021-07-14T09:03:02.524" v="2019" actId="20577"/>
          <ac:spMkLst>
            <pc:docMk/>
            <pc:sldMk cId="2045344802" sldId="419"/>
            <ac:spMk id="5" creationId="{3BC8A7CA-8982-4F51-BBEB-C2F7E26149A9}"/>
          </ac:spMkLst>
        </pc:spChg>
        <pc:spChg chg="mod">
          <ac:chgData name="kushaljh" userId="4c04cc6c-955c-4493-93eb-25196d563dbb" providerId="ADAL" clId="{550C9ACE-4C23-4A46-8138-A7E1BE2E1D82}" dt="2021-07-14T08:58:37.479" v="1782" actId="20577"/>
          <ac:spMkLst>
            <pc:docMk/>
            <pc:sldMk cId="2045344802" sldId="419"/>
            <ac:spMk id="6" creationId="{DEF19410-3DD5-4EA2-A00B-9E986ABA3500}"/>
          </ac:spMkLst>
        </pc:spChg>
        <pc:grpChg chg="add mod">
          <ac:chgData name="kushaljh" userId="4c04cc6c-955c-4493-93eb-25196d563dbb" providerId="ADAL" clId="{550C9ACE-4C23-4A46-8138-A7E1BE2E1D82}" dt="2021-07-14T08:58:26.214" v="1772"/>
          <ac:grpSpMkLst>
            <pc:docMk/>
            <pc:sldMk cId="2045344802" sldId="419"/>
            <ac:grpSpMk id="4" creationId="{A3A39C4A-CBEC-4204-BB9C-E034BF523F62}"/>
          </ac:grpSpMkLst>
        </pc:grpChg>
      </pc:sldChg>
      <pc:sldChg chg="modSp add mod">
        <pc:chgData name="kushaljh" userId="4c04cc6c-955c-4493-93eb-25196d563dbb" providerId="ADAL" clId="{550C9ACE-4C23-4A46-8138-A7E1BE2E1D82}" dt="2021-07-14T09:05:58.025" v="2055" actId="207"/>
        <pc:sldMkLst>
          <pc:docMk/>
          <pc:sldMk cId="3183688415" sldId="420"/>
        </pc:sldMkLst>
        <pc:spChg chg="mod">
          <ac:chgData name="kushaljh" userId="4c04cc6c-955c-4493-93eb-25196d563dbb" providerId="ADAL" clId="{550C9ACE-4C23-4A46-8138-A7E1BE2E1D82}" dt="2021-07-14T09:05:11.041" v="2053" actId="20577"/>
          <ac:spMkLst>
            <pc:docMk/>
            <pc:sldMk cId="3183688415" sldId="420"/>
            <ac:spMk id="2" creationId="{4D130CBF-ABB9-47DA-BC75-1829CB801F63}"/>
          </ac:spMkLst>
        </pc:spChg>
        <pc:spChg chg="mod">
          <ac:chgData name="kushaljh" userId="4c04cc6c-955c-4493-93eb-25196d563dbb" providerId="ADAL" clId="{550C9ACE-4C23-4A46-8138-A7E1BE2E1D82}" dt="2021-07-14T09:05:58.025" v="2055" actId="207"/>
          <ac:spMkLst>
            <pc:docMk/>
            <pc:sldMk cId="3183688415" sldId="420"/>
            <ac:spMk id="3" creationId="{380E893E-1F8D-41FD-BAB2-6965885528BB}"/>
          </ac:spMkLst>
        </pc:spChg>
      </pc:sldChg>
      <pc:sldChg chg="addSp delSp modSp new mod modClrScheme chgLayout">
        <pc:chgData name="kushaljh" userId="4c04cc6c-955c-4493-93eb-25196d563dbb" providerId="ADAL" clId="{550C9ACE-4C23-4A46-8138-A7E1BE2E1D82}" dt="2021-07-14T09:18:33.479" v="2148" actId="20577"/>
        <pc:sldMkLst>
          <pc:docMk/>
          <pc:sldMk cId="1759373768" sldId="421"/>
        </pc:sldMkLst>
        <pc:spChg chg="del mod ord">
          <ac:chgData name="kushaljh" userId="4c04cc6c-955c-4493-93eb-25196d563dbb" providerId="ADAL" clId="{550C9ACE-4C23-4A46-8138-A7E1BE2E1D82}" dt="2021-07-14T09:18:22.588" v="2119" actId="700"/>
          <ac:spMkLst>
            <pc:docMk/>
            <pc:sldMk cId="1759373768" sldId="421"/>
            <ac:spMk id="2" creationId="{EE01B5D7-DF94-4D70-B8EA-9E3E504F3882}"/>
          </ac:spMkLst>
        </pc:spChg>
        <pc:spChg chg="del mod ord">
          <ac:chgData name="kushaljh" userId="4c04cc6c-955c-4493-93eb-25196d563dbb" providerId="ADAL" clId="{550C9ACE-4C23-4A46-8138-A7E1BE2E1D82}" dt="2021-07-14T09:18:22.588" v="2119" actId="700"/>
          <ac:spMkLst>
            <pc:docMk/>
            <pc:sldMk cId="1759373768" sldId="421"/>
            <ac:spMk id="3" creationId="{CA6609DA-9897-45F7-8A4E-98AB45DFF5BE}"/>
          </ac:spMkLst>
        </pc:spChg>
        <pc:spChg chg="add mod ord">
          <ac:chgData name="kushaljh" userId="4c04cc6c-955c-4493-93eb-25196d563dbb" providerId="ADAL" clId="{550C9ACE-4C23-4A46-8138-A7E1BE2E1D82}" dt="2021-07-14T09:18:33.479" v="2148" actId="20577"/>
          <ac:spMkLst>
            <pc:docMk/>
            <pc:sldMk cId="1759373768" sldId="421"/>
            <ac:spMk id="4" creationId="{8E130479-64CA-4426-BEA7-2B91EBA6390E}"/>
          </ac:spMkLst>
        </pc:spChg>
        <pc:spChg chg="add mod ord">
          <ac:chgData name="kushaljh" userId="4c04cc6c-955c-4493-93eb-25196d563dbb" providerId="ADAL" clId="{550C9ACE-4C23-4A46-8138-A7E1BE2E1D82}" dt="2021-07-14T09:18:22.588" v="2119" actId="700"/>
          <ac:spMkLst>
            <pc:docMk/>
            <pc:sldMk cId="1759373768" sldId="421"/>
            <ac:spMk id="5" creationId="{5CA3C973-3E0A-4B32-BEA4-E0DA795CB122}"/>
          </ac:spMkLst>
        </pc:spChg>
      </pc:sldChg>
      <pc:sldChg chg="modSp add del mod modShow">
        <pc:chgData name="kushaljh" userId="4c04cc6c-955c-4493-93eb-25196d563dbb" providerId="ADAL" clId="{550C9ACE-4C23-4A46-8138-A7E1BE2E1D82}" dt="2021-07-14T18:31:41.438" v="3511" actId="47"/>
        <pc:sldMkLst>
          <pc:docMk/>
          <pc:sldMk cId="2496996479" sldId="422"/>
        </pc:sldMkLst>
        <pc:spChg chg="mod">
          <ac:chgData name="kushaljh" userId="4c04cc6c-955c-4493-93eb-25196d563dbb" providerId="ADAL" clId="{550C9ACE-4C23-4A46-8138-A7E1BE2E1D82}" dt="2021-07-14T09:27:10.896" v="2199" actId="20577"/>
          <ac:spMkLst>
            <pc:docMk/>
            <pc:sldMk cId="2496996479" sldId="422"/>
            <ac:spMk id="4" creationId="{2F128D43-FC89-4A43-9417-91CDF7FB1EFA}"/>
          </ac:spMkLst>
        </pc:spChg>
      </pc:sldChg>
      <pc:sldChg chg="modSp add del mod modShow">
        <pc:chgData name="kushaljh" userId="4c04cc6c-955c-4493-93eb-25196d563dbb" providerId="ADAL" clId="{550C9ACE-4C23-4A46-8138-A7E1BE2E1D82}" dt="2021-07-14T18:31:41.438" v="3511" actId="47"/>
        <pc:sldMkLst>
          <pc:docMk/>
          <pc:sldMk cId="1684790186" sldId="423"/>
        </pc:sldMkLst>
        <pc:spChg chg="mod">
          <ac:chgData name="kushaljh" userId="4c04cc6c-955c-4493-93eb-25196d563dbb" providerId="ADAL" clId="{550C9ACE-4C23-4A46-8138-A7E1BE2E1D82}" dt="2021-07-14T09:30:39.148" v="2229" actId="20577"/>
          <ac:spMkLst>
            <pc:docMk/>
            <pc:sldMk cId="1684790186" sldId="423"/>
            <ac:spMk id="4" creationId="{2F128D43-FC89-4A43-9417-91CDF7FB1EFA}"/>
          </ac:spMkLst>
        </pc:spChg>
      </pc:sldChg>
      <pc:sldChg chg="modSp add ord">
        <pc:chgData name="kushaljh" userId="4c04cc6c-955c-4493-93eb-25196d563dbb" providerId="ADAL" clId="{550C9ACE-4C23-4A46-8138-A7E1BE2E1D82}" dt="2021-07-14T09:31:04.807" v="2234"/>
        <pc:sldMkLst>
          <pc:docMk/>
          <pc:sldMk cId="1985768684" sldId="424"/>
        </pc:sldMkLst>
        <pc:spChg chg="mod">
          <ac:chgData name="kushaljh" userId="4c04cc6c-955c-4493-93eb-25196d563dbb" providerId="ADAL" clId="{550C9ACE-4C23-4A46-8138-A7E1BE2E1D82}" dt="2021-07-14T09:30:33.647" v="2228" actId="20577"/>
          <ac:spMkLst>
            <pc:docMk/>
            <pc:sldMk cId="1985768684" sldId="424"/>
            <ac:spMk id="4" creationId="{2F128D43-FC89-4A43-9417-91CDF7FB1EFA}"/>
          </ac:spMkLst>
        </pc:spChg>
        <pc:spChg chg="mod">
          <ac:chgData name="kushaljh" userId="4c04cc6c-955c-4493-93eb-25196d563dbb" providerId="ADAL" clId="{550C9ACE-4C23-4A46-8138-A7E1BE2E1D82}" dt="2021-07-14T09:26:22.596" v="2196" actId="20577"/>
          <ac:spMkLst>
            <pc:docMk/>
            <pc:sldMk cId="1985768684" sldId="424"/>
            <ac:spMk id="5" creationId="{1500711B-C2FB-4B83-BB7F-4AFF0674189D}"/>
          </ac:spMkLst>
        </pc:spChg>
      </pc:sldChg>
      <pc:sldChg chg="add del">
        <pc:chgData name="kushaljh" userId="4c04cc6c-955c-4493-93eb-25196d563dbb" providerId="ADAL" clId="{550C9ACE-4C23-4A46-8138-A7E1BE2E1D82}" dt="2021-07-14T09:30:59.057" v="2232" actId="47"/>
        <pc:sldMkLst>
          <pc:docMk/>
          <pc:sldMk cId="2948428268" sldId="425"/>
        </pc:sldMkLst>
      </pc:sldChg>
      <pc:sldChg chg="addSp modSp add mod modAnim">
        <pc:chgData name="kushaljh" userId="4c04cc6c-955c-4493-93eb-25196d563dbb" providerId="ADAL" clId="{550C9ACE-4C23-4A46-8138-A7E1BE2E1D82}" dt="2021-07-14T09:34:56.718" v="2350" actId="20577"/>
        <pc:sldMkLst>
          <pc:docMk/>
          <pc:sldMk cId="2284870258" sldId="426"/>
        </pc:sldMkLst>
        <pc:spChg chg="mod">
          <ac:chgData name="kushaljh" userId="4c04cc6c-955c-4493-93eb-25196d563dbb" providerId="ADAL" clId="{550C9ACE-4C23-4A46-8138-A7E1BE2E1D82}" dt="2021-07-14T09:33:41.831" v="2289" actId="14100"/>
          <ac:spMkLst>
            <pc:docMk/>
            <pc:sldMk cId="2284870258" sldId="426"/>
            <ac:spMk id="3" creationId="{AAC7F94A-EF06-44A9-B6E6-09A4D91DE970}"/>
          </ac:spMkLst>
        </pc:spChg>
        <pc:spChg chg="mod">
          <ac:chgData name="kushaljh" userId="4c04cc6c-955c-4493-93eb-25196d563dbb" providerId="ADAL" clId="{550C9ACE-4C23-4A46-8138-A7E1BE2E1D82}" dt="2021-07-14T09:33:33.815" v="2288" actId="1076"/>
          <ac:spMkLst>
            <pc:docMk/>
            <pc:sldMk cId="2284870258" sldId="426"/>
            <ac:spMk id="4" creationId="{2F128D43-FC89-4A43-9417-91CDF7FB1EFA}"/>
          </ac:spMkLst>
        </pc:spChg>
        <pc:spChg chg="mod">
          <ac:chgData name="kushaljh" userId="4c04cc6c-955c-4493-93eb-25196d563dbb" providerId="ADAL" clId="{550C9ACE-4C23-4A46-8138-A7E1BE2E1D82}" dt="2021-07-14T09:33:33.815" v="2288" actId="1076"/>
          <ac:spMkLst>
            <pc:docMk/>
            <pc:sldMk cId="2284870258" sldId="426"/>
            <ac:spMk id="5" creationId="{1500711B-C2FB-4B83-BB7F-4AFF0674189D}"/>
          </ac:spMkLst>
        </pc:spChg>
        <pc:spChg chg="add mod">
          <ac:chgData name="kushaljh" userId="4c04cc6c-955c-4493-93eb-25196d563dbb" providerId="ADAL" clId="{550C9ACE-4C23-4A46-8138-A7E1BE2E1D82}" dt="2021-07-14T09:34:56.718" v="2350" actId="20577"/>
          <ac:spMkLst>
            <pc:docMk/>
            <pc:sldMk cId="2284870258" sldId="426"/>
            <ac:spMk id="6" creationId="{582E0006-1CD3-4301-9717-D3BA8B6898B8}"/>
          </ac:spMkLst>
        </pc:spChg>
      </pc:sldChg>
      <pc:sldChg chg="modSp add mod">
        <pc:chgData name="kushaljh" userId="4c04cc6c-955c-4493-93eb-25196d563dbb" providerId="ADAL" clId="{550C9ACE-4C23-4A46-8138-A7E1BE2E1D82}" dt="2021-07-14T18:38:32.001" v="3560" actId="20577"/>
        <pc:sldMkLst>
          <pc:docMk/>
          <pc:sldMk cId="4167600674" sldId="427"/>
        </pc:sldMkLst>
        <pc:spChg chg="mod">
          <ac:chgData name="kushaljh" userId="4c04cc6c-955c-4493-93eb-25196d563dbb" providerId="ADAL" clId="{550C9ACE-4C23-4A46-8138-A7E1BE2E1D82}" dt="2021-07-14T09:36:06.849" v="2388" actId="20577"/>
          <ac:spMkLst>
            <pc:docMk/>
            <pc:sldMk cId="4167600674" sldId="427"/>
            <ac:spMk id="2" creationId="{BB4FD79E-A82E-4C26-8EBE-9B76E0775003}"/>
          </ac:spMkLst>
        </pc:spChg>
        <pc:spChg chg="mod">
          <ac:chgData name="kushaljh" userId="4c04cc6c-955c-4493-93eb-25196d563dbb" providerId="ADAL" clId="{550C9ACE-4C23-4A46-8138-A7E1BE2E1D82}" dt="2021-07-14T18:38:32.001" v="3560" actId="20577"/>
          <ac:spMkLst>
            <pc:docMk/>
            <pc:sldMk cId="4167600674" sldId="427"/>
            <ac:spMk id="3" creationId="{4B540CB9-6391-4065-8335-2EC93FDC99C4}"/>
          </ac:spMkLst>
        </pc:spChg>
        <pc:spChg chg="mod">
          <ac:chgData name="kushaljh" userId="4c04cc6c-955c-4493-93eb-25196d563dbb" providerId="ADAL" clId="{550C9ACE-4C23-4A46-8138-A7E1BE2E1D82}" dt="2021-07-14T09:39:05.895" v="2507" actId="20577"/>
          <ac:spMkLst>
            <pc:docMk/>
            <pc:sldMk cId="4167600674" sldId="427"/>
            <ac:spMk id="5" creationId="{65242E91-B998-4FC6-AF24-6914C8ED963C}"/>
          </ac:spMkLst>
        </pc:spChg>
        <pc:spChg chg="mod">
          <ac:chgData name="kushaljh" userId="4c04cc6c-955c-4493-93eb-25196d563dbb" providerId="ADAL" clId="{550C9ACE-4C23-4A46-8138-A7E1BE2E1D82}" dt="2021-07-14T09:36:15.257" v="2406" actId="20577"/>
          <ac:spMkLst>
            <pc:docMk/>
            <pc:sldMk cId="4167600674" sldId="427"/>
            <ac:spMk id="6" creationId="{121B344C-6F4C-40AB-B825-6A241D97C2A2}"/>
          </ac:spMkLst>
        </pc:spChg>
      </pc:sldChg>
      <pc:sldChg chg="addSp delSp modSp new mod modClrScheme chgLayout">
        <pc:chgData name="kushaljh" userId="4c04cc6c-955c-4493-93eb-25196d563dbb" providerId="ADAL" clId="{550C9ACE-4C23-4A46-8138-A7E1BE2E1D82}" dt="2021-07-14T09:56:48.552" v="3239" actId="20577"/>
        <pc:sldMkLst>
          <pc:docMk/>
          <pc:sldMk cId="2376592941" sldId="428"/>
        </pc:sldMkLst>
        <pc:spChg chg="del mod ord">
          <ac:chgData name="kushaljh" userId="4c04cc6c-955c-4493-93eb-25196d563dbb" providerId="ADAL" clId="{550C9ACE-4C23-4A46-8138-A7E1BE2E1D82}" dt="2021-07-14T09:53:22.827" v="3046" actId="700"/>
          <ac:spMkLst>
            <pc:docMk/>
            <pc:sldMk cId="2376592941" sldId="428"/>
            <ac:spMk id="2" creationId="{BA9F4C34-031C-4246-8C03-AAF5CB4019DA}"/>
          </ac:spMkLst>
        </pc:spChg>
        <pc:spChg chg="del mod ord">
          <ac:chgData name="kushaljh" userId="4c04cc6c-955c-4493-93eb-25196d563dbb" providerId="ADAL" clId="{550C9ACE-4C23-4A46-8138-A7E1BE2E1D82}" dt="2021-07-14T09:53:22.827" v="3046" actId="700"/>
          <ac:spMkLst>
            <pc:docMk/>
            <pc:sldMk cId="2376592941" sldId="428"/>
            <ac:spMk id="3" creationId="{027C66DE-2531-4631-B07A-9BD0544EC1F9}"/>
          </ac:spMkLst>
        </pc:spChg>
        <pc:spChg chg="add mod ord">
          <ac:chgData name="kushaljh" userId="4c04cc6c-955c-4493-93eb-25196d563dbb" providerId="ADAL" clId="{550C9ACE-4C23-4A46-8138-A7E1BE2E1D82}" dt="2021-07-14T09:53:30.327" v="3066" actId="20577"/>
          <ac:spMkLst>
            <pc:docMk/>
            <pc:sldMk cId="2376592941" sldId="428"/>
            <ac:spMk id="4" creationId="{D8F356FE-E2A6-4130-BB93-286086873509}"/>
          </ac:spMkLst>
        </pc:spChg>
        <pc:spChg chg="add mod ord">
          <ac:chgData name="kushaljh" userId="4c04cc6c-955c-4493-93eb-25196d563dbb" providerId="ADAL" clId="{550C9ACE-4C23-4A46-8138-A7E1BE2E1D82}" dt="2021-07-14T09:56:48.552" v="3239" actId="20577"/>
          <ac:spMkLst>
            <pc:docMk/>
            <pc:sldMk cId="2376592941" sldId="428"/>
            <ac:spMk id="5" creationId="{58F837D1-720F-41EC-B33D-C98D71897103}"/>
          </ac:spMkLst>
        </pc:spChg>
        <pc:spChg chg="add del mod ord">
          <ac:chgData name="kushaljh" userId="4c04cc6c-955c-4493-93eb-25196d563dbb" providerId="ADAL" clId="{550C9ACE-4C23-4A46-8138-A7E1BE2E1D82}" dt="2021-07-14T09:55:13.165" v="3187" actId="22"/>
          <ac:spMkLst>
            <pc:docMk/>
            <pc:sldMk cId="2376592941" sldId="428"/>
            <ac:spMk id="6" creationId="{5E98769A-FF3A-47F5-811C-E9B3527BC44F}"/>
          </ac:spMkLst>
        </pc:spChg>
        <pc:picChg chg="add mod ord">
          <ac:chgData name="kushaljh" userId="4c04cc6c-955c-4493-93eb-25196d563dbb" providerId="ADAL" clId="{550C9ACE-4C23-4A46-8138-A7E1BE2E1D82}" dt="2021-07-14T09:55:29.010" v="3188" actId="1076"/>
          <ac:picMkLst>
            <pc:docMk/>
            <pc:sldMk cId="2376592941" sldId="428"/>
            <ac:picMk id="8" creationId="{E28DF2CF-1712-4FD0-8E42-77F300AC4211}"/>
          </ac:picMkLst>
        </pc:picChg>
      </pc:sldChg>
    </pc:docChg>
  </pc:docChgLst>
  <pc:docChgLst>
    <pc:chgData name="kushaljh" userId="4c04cc6c-955c-4493-93eb-25196d563dbb" providerId="ADAL" clId="{C5C306FE-838D-4E33-8329-C087CA125E49}"/>
    <pc:docChg chg="undo redo custSel addSld delSld modSld sldOrd">
      <pc:chgData name="kushaljh" userId="4c04cc6c-955c-4493-93eb-25196d563dbb" providerId="ADAL" clId="{C5C306FE-838D-4E33-8329-C087CA125E49}" dt="2021-07-12T18:33:01.685" v="2359" actId="20577"/>
      <pc:docMkLst>
        <pc:docMk/>
      </pc:docMkLst>
      <pc:sldChg chg="modSp mod">
        <pc:chgData name="kushaljh" userId="4c04cc6c-955c-4493-93eb-25196d563dbb" providerId="ADAL" clId="{C5C306FE-838D-4E33-8329-C087CA125E49}" dt="2021-07-11T00:54:20.562" v="13" actId="20577"/>
        <pc:sldMkLst>
          <pc:docMk/>
          <pc:sldMk cId="1239117744" sldId="256"/>
        </pc:sldMkLst>
        <pc:spChg chg="mod">
          <ac:chgData name="kushaljh" userId="4c04cc6c-955c-4493-93eb-25196d563dbb" providerId="ADAL" clId="{C5C306FE-838D-4E33-8329-C087CA125E49}" dt="2021-07-11T00:54:17.655" v="10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C5C306FE-838D-4E33-8329-C087CA125E49}" dt="2021-07-11T00:54:20.562" v="13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add modAnim">
        <pc:chgData name="kushaljh" userId="4c04cc6c-955c-4493-93eb-25196d563dbb" providerId="ADAL" clId="{C5C306FE-838D-4E33-8329-C087CA125E49}" dt="2021-07-12T18:13:39.258" v="2083"/>
        <pc:sldMkLst>
          <pc:docMk/>
          <pc:sldMk cId="52622683" sldId="257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313485470" sldId="257"/>
        </pc:sldMkLst>
      </pc:sldChg>
      <pc:sldChg chg="modSp add">
        <pc:chgData name="kushaljh" userId="4c04cc6c-955c-4493-93eb-25196d563dbb" providerId="ADAL" clId="{C5C306FE-838D-4E33-8329-C087CA125E49}" dt="2021-07-12T07:58:06.311" v="1950" actId="1035"/>
        <pc:sldMkLst>
          <pc:docMk/>
          <pc:sldMk cId="2096550173" sldId="258"/>
        </pc:sldMkLst>
        <pc:picChg chg="mod">
          <ac:chgData name="kushaljh" userId="4c04cc6c-955c-4493-93eb-25196d563dbb" providerId="ADAL" clId="{C5C306FE-838D-4E33-8329-C087CA125E49}" dt="2021-07-12T07:58:06.311" v="1950" actId="1035"/>
          <ac:picMkLst>
            <pc:docMk/>
            <pc:sldMk cId="2096550173" sldId="258"/>
            <ac:picMk id="8" creationId="{A9BCB263-4696-481B-9103-331619AC9F28}"/>
          </ac:picMkLst>
        </pc:picChg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469234095" sldId="258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533156367" sldId="259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1551826458" sldId="260"/>
        </pc:sldMkLst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594261577" sldId="261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545516603" sldId="261"/>
        </pc:sldMkLst>
      </pc:sldChg>
      <pc:sldChg chg="modSp add ord">
        <pc:chgData name="kushaljh" userId="4c04cc6c-955c-4493-93eb-25196d563dbb" providerId="ADAL" clId="{C5C306FE-838D-4E33-8329-C087CA125E49}" dt="2021-07-12T18:19:30.111" v="2087"/>
        <pc:sldMkLst>
          <pc:docMk/>
          <pc:sldMk cId="27386635" sldId="262"/>
        </pc:sldMkLst>
        <pc:spChg chg="mod">
          <ac:chgData name="kushaljh" userId="4c04cc6c-955c-4493-93eb-25196d563dbb" providerId="ADAL" clId="{C5C306FE-838D-4E33-8329-C087CA125E49}" dt="2021-07-12T07:37:39.460" v="1895" actId="20577"/>
          <ac:spMkLst>
            <pc:docMk/>
            <pc:sldMk cId="27386635" sldId="262"/>
            <ac:spMk id="3" creationId="{9DB41E2F-0081-438C-A82E-22B5D086DF85}"/>
          </ac:spMkLst>
        </pc:spChg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1425483305" sldId="264"/>
        </pc:sldMkLst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1642044060" sldId="265"/>
        </pc:sldMkLst>
      </pc:sldChg>
      <pc:sldChg chg="add">
        <pc:chgData name="kushaljh" userId="4c04cc6c-955c-4493-93eb-25196d563dbb" providerId="ADAL" clId="{C5C306FE-838D-4E33-8329-C087CA125E49}" dt="2021-07-12T08:01:09.348" v="1971"/>
        <pc:sldMkLst>
          <pc:docMk/>
          <pc:sldMk cId="636857837" sldId="266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308913050" sldId="267"/>
        </pc:sldMkLst>
      </pc:sldChg>
      <pc:sldChg chg="add">
        <pc:chgData name="kushaljh" userId="4c04cc6c-955c-4493-93eb-25196d563dbb" providerId="ADAL" clId="{C5C306FE-838D-4E33-8329-C087CA125E49}" dt="2021-07-12T08:01:09.348" v="1971"/>
        <pc:sldMkLst>
          <pc:docMk/>
          <pc:sldMk cId="3869383713" sldId="267"/>
        </pc:sldMkLst>
      </pc:sldChg>
      <pc:sldChg chg="addSp modSp add">
        <pc:chgData name="kushaljh" userId="4c04cc6c-955c-4493-93eb-25196d563dbb" providerId="ADAL" clId="{C5C306FE-838D-4E33-8329-C087CA125E49}" dt="2021-07-12T18:13:03.327" v="2081"/>
        <pc:sldMkLst>
          <pc:docMk/>
          <pc:sldMk cId="410405144" sldId="268"/>
        </pc:sldMkLst>
        <pc:spChg chg="add mod">
          <ac:chgData name="kushaljh" userId="4c04cc6c-955c-4493-93eb-25196d563dbb" providerId="ADAL" clId="{C5C306FE-838D-4E33-8329-C087CA125E49}" dt="2021-07-12T18:13:03.327" v="2081"/>
          <ac:spMkLst>
            <pc:docMk/>
            <pc:sldMk cId="410405144" sldId="268"/>
            <ac:spMk id="5" creationId="{242F6A66-6AC1-4B92-985D-8DA8CB7E9D5F}"/>
          </ac:spMkLst>
        </pc:spChg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446250747" sldId="268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69910588" sldId="269"/>
        </pc:sldMkLst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4100419335" sldId="269"/>
        </pc:sldMkLst>
      </pc:sldChg>
      <pc:sldChg chg="add">
        <pc:chgData name="kushaljh" userId="4c04cc6c-955c-4493-93eb-25196d563dbb" providerId="ADAL" clId="{C5C306FE-838D-4E33-8329-C087CA125E49}" dt="2021-07-12T08:01:34.027" v="1972"/>
        <pc:sldMkLst>
          <pc:docMk/>
          <pc:sldMk cId="3285250725" sldId="270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596405735" sldId="270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600907570" sldId="271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441056058" sldId="272"/>
        </pc:sldMkLst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2089752459" sldId="273"/>
        </pc:sldMkLst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1596358454" sldId="275"/>
        </pc:sldMkLst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2415295741" sldId="277"/>
        </pc:sldMkLst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1150476482" sldId="278"/>
        </pc:sldMkLst>
      </pc:sldChg>
      <pc:sldChg chg="modSp add mod">
        <pc:chgData name="kushaljh" userId="4c04cc6c-955c-4493-93eb-25196d563dbb" providerId="ADAL" clId="{C5C306FE-838D-4E33-8329-C087CA125E49}" dt="2021-07-12T07:57:50.295" v="1948" actId="1036"/>
        <pc:sldMkLst>
          <pc:docMk/>
          <pc:sldMk cId="1868225466" sldId="279"/>
        </pc:sldMkLst>
        <pc:spChg chg="mod">
          <ac:chgData name="kushaljh" userId="4c04cc6c-955c-4493-93eb-25196d563dbb" providerId="ADAL" clId="{C5C306FE-838D-4E33-8329-C087CA125E49}" dt="2021-07-12T07:57:50.295" v="1948" actId="1036"/>
          <ac:spMkLst>
            <pc:docMk/>
            <pc:sldMk cId="1868225466" sldId="279"/>
            <ac:spMk id="3" creationId="{00000000-0000-0000-0000-000000000000}"/>
          </ac:spMkLst>
        </pc:spChg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4055335266" sldId="280"/>
        </pc:sldMkLst>
      </pc:sldChg>
      <pc:sldChg chg="add">
        <pc:chgData name="kushaljh" userId="4c04cc6c-955c-4493-93eb-25196d563dbb" providerId="ADAL" clId="{C5C306FE-838D-4E33-8329-C087CA125E49}" dt="2021-07-12T08:01:09.348" v="1971"/>
        <pc:sldMkLst>
          <pc:docMk/>
          <pc:sldMk cId="3023746124" sldId="281"/>
        </pc:sldMkLst>
      </pc:sldChg>
      <pc:sldChg chg="add">
        <pc:chgData name="kushaljh" userId="4c04cc6c-955c-4493-93eb-25196d563dbb" providerId="ADAL" clId="{C5C306FE-838D-4E33-8329-C087CA125E49}" dt="2021-07-12T08:01:09.348" v="1971"/>
        <pc:sldMkLst>
          <pc:docMk/>
          <pc:sldMk cId="3484252166" sldId="282"/>
        </pc:sldMkLst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2202870635" sldId="283"/>
        </pc:sldMkLst>
      </pc:sldChg>
      <pc:sldChg chg="modSp add">
        <pc:chgData name="kushaljh" userId="4c04cc6c-955c-4493-93eb-25196d563dbb" providerId="ADAL" clId="{C5C306FE-838D-4E33-8329-C087CA125E49}" dt="2021-07-12T08:06:59.193" v="2031" actId="20577"/>
        <pc:sldMkLst>
          <pc:docMk/>
          <pc:sldMk cId="373255829" sldId="284"/>
        </pc:sldMkLst>
        <pc:spChg chg="mod">
          <ac:chgData name="kushaljh" userId="4c04cc6c-955c-4493-93eb-25196d563dbb" providerId="ADAL" clId="{C5C306FE-838D-4E33-8329-C087CA125E49}" dt="2021-07-12T08:06:59.193" v="2031" actId="20577"/>
          <ac:spMkLst>
            <pc:docMk/>
            <pc:sldMk cId="373255829" sldId="284"/>
            <ac:spMk id="3" creationId="{8FC6EDA0-415D-4958-AA96-9DA4BB007B57}"/>
          </ac:spMkLst>
        </pc:spChg>
      </pc:sldChg>
      <pc:sldChg chg="modSp add">
        <pc:chgData name="kushaljh" userId="4c04cc6c-955c-4493-93eb-25196d563dbb" providerId="ADAL" clId="{C5C306FE-838D-4E33-8329-C087CA125E49}" dt="2021-07-12T08:02:44.812" v="1974" actId="114"/>
        <pc:sldMkLst>
          <pc:docMk/>
          <pc:sldMk cId="3647945799" sldId="285"/>
        </pc:sldMkLst>
        <pc:spChg chg="mod">
          <ac:chgData name="kushaljh" userId="4c04cc6c-955c-4493-93eb-25196d563dbb" providerId="ADAL" clId="{C5C306FE-838D-4E33-8329-C087CA125E49}" dt="2021-07-12T08:02:44.812" v="1974" actId="114"/>
          <ac:spMkLst>
            <pc:docMk/>
            <pc:sldMk cId="3647945799" sldId="285"/>
            <ac:spMk id="3" creationId="{8FC6EDA0-415D-4958-AA96-9DA4BB007B57}"/>
          </ac:spMkLst>
        </pc:spChg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1407846059" sldId="292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512493203" sldId="293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811659257" sldId="294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2485951513" sldId="295"/>
        </pc:sldMkLst>
      </pc:sldChg>
      <pc:sldChg chg="del">
        <pc:chgData name="kushaljh" userId="4c04cc6c-955c-4493-93eb-25196d563dbb" providerId="ADAL" clId="{C5C306FE-838D-4E33-8329-C087CA125E49}" dt="2021-07-11T00:55:27.889" v="16" actId="47"/>
        <pc:sldMkLst>
          <pc:docMk/>
          <pc:sldMk cId="1152824948" sldId="297"/>
        </pc:sldMkLst>
      </pc:sldChg>
      <pc:sldChg chg="modSp">
        <pc:chgData name="kushaljh" userId="4c04cc6c-955c-4493-93eb-25196d563dbb" providerId="ADAL" clId="{C5C306FE-838D-4E33-8329-C087CA125E49}" dt="2021-07-12T17:36:40.022" v="2080" actId="20577"/>
        <pc:sldMkLst>
          <pc:docMk/>
          <pc:sldMk cId="3988944246" sldId="302"/>
        </pc:sldMkLst>
        <pc:spChg chg="mod">
          <ac:chgData name="kushaljh" userId="4c04cc6c-955c-4493-93eb-25196d563dbb" providerId="ADAL" clId="{C5C306FE-838D-4E33-8329-C087CA125E49}" dt="2021-07-12T17:36:40.022" v="2080" actId="20577"/>
          <ac:spMkLst>
            <pc:docMk/>
            <pc:sldMk cId="3988944246" sldId="302"/>
            <ac:spMk id="3" creationId="{410DF2E9-48F4-4399-88A5-D0FA257984FE}"/>
          </ac:spMkLst>
        </pc:spChg>
      </pc:sldChg>
      <pc:sldChg chg="modSp">
        <pc:chgData name="kushaljh" userId="4c04cc6c-955c-4493-93eb-25196d563dbb" providerId="ADAL" clId="{C5C306FE-838D-4E33-8329-C087CA125E49}" dt="2021-07-12T07:29:28.993" v="1863" actId="20577"/>
        <pc:sldMkLst>
          <pc:docMk/>
          <pc:sldMk cId="21134453" sldId="304"/>
        </pc:sldMkLst>
        <pc:spChg chg="mod">
          <ac:chgData name="kushaljh" userId="4c04cc6c-955c-4493-93eb-25196d563dbb" providerId="ADAL" clId="{C5C306FE-838D-4E33-8329-C087CA125E49}" dt="2021-07-12T07:29:28.993" v="1863" actId="20577"/>
          <ac:spMkLst>
            <pc:docMk/>
            <pc:sldMk cId="21134453" sldId="304"/>
            <ac:spMk id="8" creationId="{09902656-344E-4EC5-853C-E12337DD37F2}"/>
          </ac:spMkLst>
        </pc:spChg>
      </pc:sldChg>
      <pc:sldChg chg="modSp">
        <pc:chgData name="kushaljh" userId="4c04cc6c-955c-4493-93eb-25196d563dbb" providerId="ADAL" clId="{C5C306FE-838D-4E33-8329-C087CA125E49}" dt="2021-07-12T07:31:25.394" v="1864" actId="16959"/>
        <pc:sldMkLst>
          <pc:docMk/>
          <pc:sldMk cId="147076348" sldId="305"/>
        </pc:sldMkLst>
        <pc:spChg chg="mod">
          <ac:chgData name="kushaljh" userId="4c04cc6c-955c-4493-93eb-25196d563dbb" providerId="ADAL" clId="{C5C306FE-838D-4E33-8329-C087CA125E49}" dt="2021-07-12T07:31:25.394" v="1864" actId="16959"/>
          <ac:spMkLst>
            <pc:docMk/>
            <pc:sldMk cId="147076348" sldId="305"/>
            <ac:spMk id="3" creationId="{77E4540F-0844-4D48-B302-44173336B05C}"/>
          </ac:spMkLst>
        </pc:spChg>
      </pc:sldChg>
      <pc:sldChg chg="del">
        <pc:chgData name="kushaljh" userId="4c04cc6c-955c-4493-93eb-25196d563dbb" providerId="ADAL" clId="{C5C306FE-838D-4E33-8329-C087CA125E49}" dt="2021-07-12T07:27:15.352" v="1835" actId="47"/>
        <pc:sldMkLst>
          <pc:docMk/>
          <pc:sldMk cId="846471478" sldId="306"/>
        </pc:sldMkLst>
      </pc:sldChg>
      <pc:sldChg chg="del">
        <pc:chgData name="kushaljh" userId="4c04cc6c-955c-4493-93eb-25196d563dbb" providerId="ADAL" clId="{C5C306FE-838D-4E33-8329-C087CA125E49}" dt="2021-07-12T07:27:15.352" v="1835" actId="47"/>
        <pc:sldMkLst>
          <pc:docMk/>
          <pc:sldMk cId="1046884641" sldId="307"/>
        </pc:sldMkLst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2421860281" sldId="308"/>
        </pc:sldMkLst>
      </pc:sldChg>
      <pc:sldChg chg="modSp add mod ord">
        <pc:chgData name="kushaljh" userId="4c04cc6c-955c-4493-93eb-25196d563dbb" providerId="ADAL" clId="{C5C306FE-838D-4E33-8329-C087CA125E49}" dt="2021-07-12T18:19:30.111" v="2087"/>
        <pc:sldMkLst>
          <pc:docMk/>
          <pc:sldMk cId="2157876443" sldId="309"/>
        </pc:sldMkLst>
        <pc:spChg chg="mod">
          <ac:chgData name="kushaljh" userId="4c04cc6c-955c-4493-93eb-25196d563dbb" providerId="ADAL" clId="{C5C306FE-838D-4E33-8329-C087CA125E49}" dt="2021-07-12T07:38:55.981" v="1908" actId="27636"/>
          <ac:spMkLst>
            <pc:docMk/>
            <pc:sldMk cId="2157876443" sldId="309"/>
            <ac:spMk id="3" creationId="{9A577E32-D8D3-4890-8E6E-40E6CAE5B3D1}"/>
          </ac:spMkLst>
        </pc:spChg>
      </pc:sldChg>
      <pc:sldChg chg="del">
        <pc:chgData name="kushaljh" userId="4c04cc6c-955c-4493-93eb-25196d563dbb" providerId="ADAL" clId="{C5C306FE-838D-4E33-8329-C087CA125E49}" dt="2021-07-12T07:27:15.352" v="1835" actId="47"/>
        <pc:sldMkLst>
          <pc:docMk/>
          <pc:sldMk cId="2924488853" sldId="309"/>
        </pc:sldMkLst>
      </pc:sldChg>
      <pc:sldChg chg="modSp add mod ord">
        <pc:chgData name="kushaljh" userId="4c04cc6c-955c-4493-93eb-25196d563dbb" providerId="ADAL" clId="{C5C306FE-838D-4E33-8329-C087CA125E49}" dt="2021-07-12T18:19:30.111" v="2087"/>
        <pc:sldMkLst>
          <pc:docMk/>
          <pc:sldMk cId="2266403725" sldId="310"/>
        </pc:sldMkLst>
        <pc:spChg chg="mod">
          <ac:chgData name="kushaljh" userId="4c04cc6c-955c-4493-93eb-25196d563dbb" providerId="ADAL" clId="{C5C306FE-838D-4E33-8329-C087CA125E49}" dt="2021-07-12T07:38:40.879" v="1901"/>
          <ac:spMkLst>
            <pc:docMk/>
            <pc:sldMk cId="2266403725" sldId="310"/>
            <ac:spMk id="3" creationId="{A47AD6AF-10A3-4366-9C0E-EC1F81F8071E}"/>
          </ac:spMkLst>
        </pc:spChg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1893500617" sldId="311"/>
        </pc:sldMkLst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684024249" sldId="312"/>
        </pc:sldMkLst>
      </pc:sldChg>
      <pc:sldChg chg="modSp add mod ord">
        <pc:chgData name="kushaljh" userId="4c04cc6c-955c-4493-93eb-25196d563dbb" providerId="ADAL" clId="{C5C306FE-838D-4E33-8329-C087CA125E49}" dt="2021-07-12T18:19:30.111" v="2087"/>
        <pc:sldMkLst>
          <pc:docMk/>
          <pc:sldMk cId="1182896515" sldId="313"/>
        </pc:sldMkLst>
        <pc:grpChg chg="mod">
          <ac:chgData name="kushaljh" userId="4c04cc6c-955c-4493-93eb-25196d563dbb" providerId="ADAL" clId="{C5C306FE-838D-4E33-8329-C087CA125E49}" dt="2021-07-12T07:47:20.769" v="1909" actId="1076"/>
          <ac:grpSpMkLst>
            <pc:docMk/>
            <pc:sldMk cId="1182896515" sldId="313"/>
            <ac:grpSpMk id="4" creationId="{594E7B63-9C36-4655-944B-3CF0B1BD9CA7}"/>
          </ac:grpSpMkLst>
        </pc:grpChg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976189697" sldId="314"/>
        </pc:sldMkLst>
      </pc:sldChg>
      <pc:sldChg chg="add ord">
        <pc:chgData name="kushaljh" userId="4c04cc6c-955c-4493-93eb-25196d563dbb" providerId="ADAL" clId="{C5C306FE-838D-4E33-8329-C087CA125E49}" dt="2021-07-12T18:19:30.111" v="2087"/>
        <pc:sldMkLst>
          <pc:docMk/>
          <pc:sldMk cId="191124552" sldId="315"/>
        </pc:sldMkLst>
      </pc:sldChg>
      <pc:sldChg chg="modSp add">
        <pc:chgData name="kushaljh" userId="4c04cc6c-955c-4493-93eb-25196d563dbb" providerId="ADAL" clId="{C5C306FE-838D-4E33-8329-C087CA125E49}" dt="2021-07-12T07:53:58.804" v="1910" actId="20577"/>
        <pc:sldMkLst>
          <pc:docMk/>
          <pc:sldMk cId="3475852865" sldId="318"/>
        </pc:sldMkLst>
        <pc:spChg chg="mod">
          <ac:chgData name="kushaljh" userId="4c04cc6c-955c-4493-93eb-25196d563dbb" providerId="ADAL" clId="{C5C306FE-838D-4E33-8329-C087CA125E49}" dt="2021-07-12T07:53:58.804" v="1910" actId="20577"/>
          <ac:spMkLst>
            <pc:docMk/>
            <pc:sldMk cId="3475852865" sldId="318"/>
            <ac:spMk id="5" creationId="{A29D42F4-F6EA-4E90-BDFE-70BD8222D07B}"/>
          </ac:spMkLst>
        </pc:spChg>
      </pc:sldChg>
      <pc:sldChg chg="modSp add mod">
        <pc:chgData name="kushaljh" userId="4c04cc6c-955c-4493-93eb-25196d563dbb" providerId="ADAL" clId="{C5C306FE-838D-4E33-8329-C087CA125E49}" dt="2021-07-12T07:28:58.824" v="1862" actId="20577"/>
        <pc:sldMkLst>
          <pc:docMk/>
          <pc:sldMk cId="965386017" sldId="319"/>
        </pc:sldMkLst>
        <pc:spChg chg="mod">
          <ac:chgData name="kushaljh" userId="4c04cc6c-955c-4493-93eb-25196d563dbb" providerId="ADAL" clId="{C5C306FE-838D-4E33-8329-C087CA125E49}" dt="2021-07-12T07:28:58.824" v="1862" actId="20577"/>
          <ac:spMkLst>
            <pc:docMk/>
            <pc:sldMk cId="965386017" sldId="319"/>
            <ac:spMk id="5" creationId="{A29D42F4-F6EA-4E90-BDFE-70BD8222D07B}"/>
          </ac:spMkLst>
        </pc:spChg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3151310220" sldId="377"/>
        </pc:sldMkLst>
      </pc:sldChg>
      <pc:sldChg chg="del">
        <pc:chgData name="kushaljh" userId="4c04cc6c-955c-4493-93eb-25196d563dbb" providerId="ADAL" clId="{C5C306FE-838D-4E33-8329-C087CA125E49}" dt="2021-07-11T00:54:55.913" v="15" actId="47"/>
        <pc:sldMkLst>
          <pc:docMk/>
          <pc:sldMk cId="704254318" sldId="379"/>
        </pc:sldMkLst>
      </pc:sldChg>
      <pc:sldChg chg="del">
        <pc:chgData name="kushaljh" userId="4c04cc6c-955c-4493-93eb-25196d563dbb" providerId="ADAL" clId="{C5C306FE-838D-4E33-8329-C087CA125E49}" dt="2021-07-12T07:27:15.352" v="1835" actId="47"/>
        <pc:sldMkLst>
          <pc:docMk/>
          <pc:sldMk cId="4184729743" sldId="381"/>
        </pc:sldMkLst>
      </pc:sldChg>
      <pc:sldChg chg="del">
        <pc:chgData name="kushaljh" userId="4c04cc6c-955c-4493-93eb-25196d563dbb" providerId="ADAL" clId="{C5C306FE-838D-4E33-8329-C087CA125E49}" dt="2021-07-11T00:54:54.657" v="14" actId="47"/>
        <pc:sldMkLst>
          <pc:docMk/>
          <pc:sldMk cId="1918163174" sldId="382"/>
        </pc:sldMkLst>
      </pc:sldChg>
      <pc:sldChg chg="addSp delSp modSp new mod ord modClrScheme chgLayout">
        <pc:chgData name="kushaljh" userId="4c04cc6c-955c-4493-93eb-25196d563dbb" providerId="ADAL" clId="{C5C306FE-838D-4E33-8329-C087CA125E49}" dt="2021-07-12T17:33:52.956" v="2070" actId="20577"/>
        <pc:sldMkLst>
          <pc:docMk/>
          <pc:sldMk cId="3732888284" sldId="384"/>
        </pc:sldMkLst>
        <pc:spChg chg="del mod ord">
          <ac:chgData name="kushaljh" userId="4c04cc6c-955c-4493-93eb-25196d563dbb" providerId="ADAL" clId="{C5C306FE-838D-4E33-8329-C087CA125E49}" dt="2021-07-11T00:55:41.382" v="20" actId="700"/>
          <ac:spMkLst>
            <pc:docMk/>
            <pc:sldMk cId="3732888284" sldId="384"/>
            <ac:spMk id="2" creationId="{D22D1810-5DE6-48B3-AA0D-D9FF3E24ACE9}"/>
          </ac:spMkLst>
        </pc:spChg>
        <pc:spChg chg="del mod ord">
          <ac:chgData name="kushaljh" userId="4c04cc6c-955c-4493-93eb-25196d563dbb" providerId="ADAL" clId="{C5C306FE-838D-4E33-8329-C087CA125E49}" dt="2021-07-11T00:55:41.382" v="20" actId="700"/>
          <ac:spMkLst>
            <pc:docMk/>
            <pc:sldMk cId="3732888284" sldId="384"/>
            <ac:spMk id="3" creationId="{D8FD8170-B8F4-4386-A40B-9784D8DB9B17}"/>
          </ac:spMkLst>
        </pc:spChg>
        <pc:spChg chg="add mod ord">
          <ac:chgData name="kushaljh" userId="4c04cc6c-955c-4493-93eb-25196d563dbb" providerId="ADAL" clId="{C5C306FE-838D-4E33-8329-C087CA125E49}" dt="2021-07-12T17:33:52.956" v="2070" actId="20577"/>
          <ac:spMkLst>
            <pc:docMk/>
            <pc:sldMk cId="3732888284" sldId="384"/>
            <ac:spMk id="4" creationId="{47CF8C4E-84D2-48DC-AEF7-00BE34FD6385}"/>
          </ac:spMkLst>
        </pc:spChg>
        <pc:spChg chg="add mod ord">
          <ac:chgData name="kushaljh" userId="4c04cc6c-955c-4493-93eb-25196d563dbb" providerId="ADAL" clId="{C5C306FE-838D-4E33-8329-C087CA125E49}" dt="2021-07-11T00:55:41.382" v="20" actId="700"/>
          <ac:spMkLst>
            <pc:docMk/>
            <pc:sldMk cId="3732888284" sldId="384"/>
            <ac:spMk id="5" creationId="{6FD4C1FB-461C-4C19-8433-7BCDBD8034FA}"/>
          </ac:spMkLst>
        </pc:spChg>
        <pc:graphicFrameChg chg="del mod">
          <ac:chgData name="kushaljh" userId="4c04cc6c-955c-4493-93eb-25196d563dbb" providerId="ADAL" clId="{C5C306FE-838D-4E33-8329-C087CA125E49}" dt="2021-07-11T00:58:01.662" v="24"/>
          <ac:graphicFrameMkLst>
            <pc:docMk/>
            <pc:sldMk cId="3732888284" sldId="384"/>
            <ac:graphicFrameMk id="6" creationId="{7BEDF7F6-2CF7-455E-86C1-151AC4BBB1EA}"/>
          </ac:graphicFrameMkLst>
        </pc:graphicFrameChg>
      </pc:sldChg>
      <pc:sldChg chg="modSp add mod ord">
        <pc:chgData name="kushaljh" userId="4c04cc6c-955c-4493-93eb-25196d563dbb" providerId="ADAL" clId="{C5C306FE-838D-4E33-8329-C087CA125E49}" dt="2021-07-11T00:58:33.967" v="66" actId="14100"/>
        <pc:sldMkLst>
          <pc:docMk/>
          <pc:sldMk cId="1610405698" sldId="385"/>
        </pc:sldMkLst>
        <pc:spChg chg="mod">
          <ac:chgData name="kushaljh" userId="4c04cc6c-955c-4493-93eb-25196d563dbb" providerId="ADAL" clId="{C5C306FE-838D-4E33-8329-C087CA125E49}" dt="2021-07-11T00:58:33.967" v="66" actId="14100"/>
          <ac:spMkLst>
            <pc:docMk/>
            <pc:sldMk cId="1610405698" sldId="385"/>
            <ac:spMk id="4" creationId="{47CF8C4E-84D2-48DC-AEF7-00BE34FD6385}"/>
          </ac:spMkLst>
        </pc:spChg>
      </pc:sldChg>
      <pc:sldChg chg="modSp new mod ord">
        <pc:chgData name="kushaljh" userId="4c04cc6c-955c-4493-93eb-25196d563dbb" providerId="ADAL" clId="{C5C306FE-838D-4E33-8329-C087CA125E49}" dt="2021-07-11T01:03:57.891" v="82" actId="14100"/>
        <pc:sldMkLst>
          <pc:docMk/>
          <pc:sldMk cId="338252020" sldId="386"/>
        </pc:sldMkLst>
        <pc:spChg chg="mod">
          <ac:chgData name="kushaljh" userId="4c04cc6c-955c-4493-93eb-25196d563dbb" providerId="ADAL" clId="{C5C306FE-838D-4E33-8329-C087CA125E49}" dt="2021-07-11T01:03:57.891" v="82" actId="14100"/>
          <ac:spMkLst>
            <pc:docMk/>
            <pc:sldMk cId="338252020" sldId="386"/>
            <ac:spMk id="2" creationId="{9D1574B7-A517-4AB0-86D2-05F007E43001}"/>
          </ac:spMkLst>
        </pc:spChg>
      </pc:sldChg>
      <pc:sldChg chg="addSp delSp modSp new mod modClrScheme chgLayout">
        <pc:chgData name="kushaljh" userId="4c04cc6c-955c-4493-93eb-25196d563dbb" providerId="ADAL" clId="{C5C306FE-838D-4E33-8329-C087CA125E49}" dt="2021-07-12T07:34:01.584" v="1890" actId="20577"/>
        <pc:sldMkLst>
          <pc:docMk/>
          <pc:sldMk cId="3553693772" sldId="387"/>
        </pc:sldMkLst>
        <pc:spChg chg="add del mod ord">
          <ac:chgData name="kushaljh" userId="4c04cc6c-955c-4493-93eb-25196d563dbb" providerId="ADAL" clId="{C5C306FE-838D-4E33-8329-C087CA125E49}" dt="2021-07-11T01:04:25.612" v="86" actId="700"/>
          <ac:spMkLst>
            <pc:docMk/>
            <pc:sldMk cId="3553693772" sldId="387"/>
            <ac:spMk id="2" creationId="{F8AA9118-8AF7-4A2B-A598-57BB84078655}"/>
          </ac:spMkLst>
        </pc:spChg>
        <pc:spChg chg="add del mod ord">
          <ac:chgData name="kushaljh" userId="4c04cc6c-955c-4493-93eb-25196d563dbb" providerId="ADAL" clId="{C5C306FE-838D-4E33-8329-C087CA125E49}" dt="2021-07-11T01:04:25.612" v="86" actId="700"/>
          <ac:spMkLst>
            <pc:docMk/>
            <pc:sldMk cId="3553693772" sldId="387"/>
            <ac:spMk id="3" creationId="{055D9827-2D29-4AEB-A87E-E0305B3B0F8F}"/>
          </ac:spMkLst>
        </pc:spChg>
        <pc:spChg chg="add del mod ord">
          <ac:chgData name="kushaljh" userId="4c04cc6c-955c-4493-93eb-25196d563dbb" providerId="ADAL" clId="{C5C306FE-838D-4E33-8329-C087CA125E49}" dt="2021-07-11T01:04:17.162" v="85" actId="6264"/>
          <ac:spMkLst>
            <pc:docMk/>
            <pc:sldMk cId="3553693772" sldId="387"/>
            <ac:spMk id="4" creationId="{FD1FAB5D-E46C-47A7-87CE-39A73A374D39}"/>
          </ac:spMkLst>
        </pc:spChg>
        <pc:spChg chg="mod">
          <ac:chgData name="kushaljh" userId="4c04cc6c-955c-4493-93eb-25196d563dbb" providerId="ADAL" clId="{C5C306FE-838D-4E33-8329-C087CA125E49}" dt="2021-07-12T07:34:01.584" v="1890" actId="20577"/>
          <ac:spMkLst>
            <pc:docMk/>
            <pc:sldMk cId="3553693772" sldId="387"/>
            <ac:spMk id="5" creationId="{2E5CB0A3-4ACE-44D2-88EF-99D11F082F4B}"/>
          </ac:spMkLst>
        </pc:spChg>
        <pc:spChg chg="add del mod ord">
          <ac:chgData name="kushaljh" userId="4c04cc6c-955c-4493-93eb-25196d563dbb" providerId="ADAL" clId="{C5C306FE-838D-4E33-8329-C087CA125E49}" dt="2021-07-11T01:04:17.162" v="85" actId="6264"/>
          <ac:spMkLst>
            <pc:docMk/>
            <pc:sldMk cId="3553693772" sldId="387"/>
            <ac:spMk id="5" creationId="{9618CE9A-F798-4EA8-8411-70AA11C4ED6B}"/>
          </ac:spMkLst>
        </pc:spChg>
        <pc:spChg chg="add mod ord">
          <ac:chgData name="kushaljh" userId="4c04cc6c-955c-4493-93eb-25196d563dbb" providerId="ADAL" clId="{C5C306FE-838D-4E33-8329-C087CA125E49}" dt="2021-07-11T19:57:19.988" v="98" actId="20577"/>
          <ac:spMkLst>
            <pc:docMk/>
            <pc:sldMk cId="3553693772" sldId="387"/>
            <ac:spMk id="6" creationId="{658AD0C3-92A5-43E7-9601-7F65F18C45A0}"/>
          </ac:spMkLst>
        </pc:spChg>
        <pc:spChg chg="add mod ord">
          <ac:chgData name="kushaljh" userId="4c04cc6c-955c-4493-93eb-25196d563dbb" providerId="ADAL" clId="{C5C306FE-838D-4E33-8329-C087CA125E49}" dt="2021-07-11T19:58:35.740" v="227" actId="20577"/>
          <ac:spMkLst>
            <pc:docMk/>
            <pc:sldMk cId="3553693772" sldId="387"/>
            <ac:spMk id="7" creationId="{5CA55C0B-A5B5-42A7-BB8D-CEC8DEF84856}"/>
          </ac:spMkLst>
        </pc:spChg>
        <pc:spChg chg="mod">
          <ac:chgData name="kushaljh" userId="4c04cc6c-955c-4493-93eb-25196d563dbb" providerId="ADAL" clId="{C5C306FE-838D-4E33-8329-C087CA125E49}" dt="2021-07-11T19:57:14.222" v="87"/>
          <ac:spMkLst>
            <pc:docMk/>
            <pc:sldMk cId="3553693772" sldId="387"/>
            <ac:spMk id="8" creationId="{6A4A235A-4297-4888-AB02-53337D108241}"/>
          </ac:spMkLst>
        </pc:spChg>
        <pc:grpChg chg="add mod">
          <ac:chgData name="kushaljh" userId="4c04cc6c-955c-4493-93eb-25196d563dbb" providerId="ADAL" clId="{C5C306FE-838D-4E33-8329-C087CA125E49}" dt="2021-07-11T19:57:42.364" v="100" actId="1076"/>
          <ac:grpSpMkLst>
            <pc:docMk/>
            <pc:sldMk cId="3553693772" sldId="387"/>
            <ac:grpSpMk id="4" creationId="{5FA04F29-71AC-4D6E-B0A4-0BA3456D3686}"/>
          </ac:grpSpMkLst>
        </pc:grpChg>
      </pc:sldChg>
      <pc:sldChg chg="addSp modSp new mod modAnim">
        <pc:chgData name="kushaljh" userId="4c04cc6c-955c-4493-93eb-25196d563dbb" providerId="ADAL" clId="{C5C306FE-838D-4E33-8329-C087CA125E49}" dt="2021-07-12T18:30:32.898" v="2120"/>
        <pc:sldMkLst>
          <pc:docMk/>
          <pc:sldMk cId="1987125496" sldId="388"/>
        </pc:sldMkLst>
        <pc:spChg chg="mod">
          <ac:chgData name="kushaljh" userId="4c04cc6c-955c-4493-93eb-25196d563dbb" providerId="ADAL" clId="{C5C306FE-838D-4E33-8329-C087CA125E49}" dt="2021-07-11T20:02:24.827" v="470" actId="20577"/>
          <ac:spMkLst>
            <pc:docMk/>
            <pc:sldMk cId="1987125496" sldId="388"/>
            <ac:spMk id="2" creationId="{4B487C78-F5EF-47ED-BFAC-0A9316B6CDD7}"/>
          </ac:spMkLst>
        </pc:spChg>
        <pc:spChg chg="mod">
          <ac:chgData name="kushaljh" userId="4c04cc6c-955c-4493-93eb-25196d563dbb" providerId="ADAL" clId="{C5C306FE-838D-4E33-8329-C087CA125E49}" dt="2021-07-12T18:29:06.624" v="2117" actId="27636"/>
          <ac:spMkLst>
            <pc:docMk/>
            <pc:sldMk cId="1987125496" sldId="388"/>
            <ac:spMk id="3" creationId="{5444BD0A-F920-420F-82B7-B82BB350F3ED}"/>
          </ac:spMkLst>
        </pc:spChg>
        <pc:picChg chg="add mod">
          <ac:chgData name="kushaljh" userId="4c04cc6c-955c-4493-93eb-25196d563dbb" providerId="ADAL" clId="{C5C306FE-838D-4E33-8329-C087CA125E49}" dt="2021-07-12T07:56:50.229" v="1945"/>
          <ac:picMkLst>
            <pc:docMk/>
            <pc:sldMk cId="1987125496" sldId="388"/>
            <ac:picMk id="4" creationId="{93CA3A97-7B73-4CB6-8796-0F5CCD4057D6}"/>
          </ac:picMkLst>
        </pc:picChg>
      </pc:sldChg>
      <pc:sldChg chg="addSp delSp modSp new mod modAnim">
        <pc:chgData name="kushaljh" userId="4c04cc6c-955c-4493-93eb-25196d563dbb" providerId="ADAL" clId="{C5C306FE-838D-4E33-8329-C087CA125E49}" dt="2021-07-12T18:31:12.509" v="2122"/>
        <pc:sldMkLst>
          <pc:docMk/>
          <pc:sldMk cId="4142152258" sldId="389"/>
        </pc:sldMkLst>
        <pc:spChg chg="mod">
          <ac:chgData name="kushaljh" userId="4c04cc6c-955c-4493-93eb-25196d563dbb" providerId="ADAL" clId="{C5C306FE-838D-4E33-8329-C087CA125E49}" dt="2021-07-11T20:23:14.978" v="866" actId="20577"/>
          <ac:spMkLst>
            <pc:docMk/>
            <pc:sldMk cId="4142152258" sldId="389"/>
            <ac:spMk id="2" creationId="{E3A2CA9D-E667-4884-800E-3C66E567DE11}"/>
          </ac:spMkLst>
        </pc:spChg>
        <pc:spChg chg="add del mod">
          <ac:chgData name="kushaljh" userId="4c04cc6c-955c-4493-93eb-25196d563dbb" providerId="ADAL" clId="{C5C306FE-838D-4E33-8329-C087CA125E49}" dt="2021-07-11T20:20:50.076" v="849" actId="207"/>
          <ac:spMkLst>
            <pc:docMk/>
            <pc:sldMk cId="4142152258" sldId="389"/>
            <ac:spMk id="3" creationId="{2FAE9ED7-86ED-4BE6-B7E5-92B2B2E45D5C}"/>
          </ac:spMkLst>
        </pc:spChg>
        <pc:picChg chg="add del mod">
          <ac:chgData name="kushaljh" userId="4c04cc6c-955c-4493-93eb-25196d563dbb" providerId="ADAL" clId="{C5C306FE-838D-4E33-8329-C087CA125E49}" dt="2021-07-11T20:04:09.626" v="475" actId="931"/>
          <ac:picMkLst>
            <pc:docMk/>
            <pc:sldMk cId="4142152258" sldId="389"/>
            <ac:picMk id="5" creationId="{91947832-B876-4994-B0D6-FCD80C5E72DC}"/>
          </ac:picMkLst>
        </pc:picChg>
        <pc:picChg chg="add del mod">
          <ac:chgData name="kushaljh" userId="4c04cc6c-955c-4493-93eb-25196d563dbb" providerId="ADAL" clId="{C5C306FE-838D-4E33-8329-C087CA125E49}" dt="2021-07-11T20:04:30.739" v="477" actId="931"/>
          <ac:picMkLst>
            <pc:docMk/>
            <pc:sldMk cId="4142152258" sldId="389"/>
            <ac:picMk id="7" creationId="{7B6A7968-CF81-4267-A461-AFDD5A78F62A}"/>
          </ac:picMkLst>
        </pc:picChg>
        <pc:picChg chg="add mod">
          <ac:chgData name="kushaljh" userId="4c04cc6c-955c-4493-93eb-25196d563dbb" providerId="ADAL" clId="{C5C306FE-838D-4E33-8329-C087CA125E49}" dt="2021-07-11T20:23:29.886" v="1068" actId="1038"/>
          <ac:picMkLst>
            <pc:docMk/>
            <pc:sldMk cId="4142152258" sldId="389"/>
            <ac:picMk id="8" creationId="{AF2ED923-1B71-43B5-AAE9-40ED36D00255}"/>
          </ac:picMkLst>
        </pc:picChg>
      </pc:sldChg>
      <pc:sldChg chg="addSp modSp new mod">
        <pc:chgData name="kushaljh" userId="4c04cc6c-955c-4493-93eb-25196d563dbb" providerId="ADAL" clId="{C5C306FE-838D-4E33-8329-C087CA125E49}" dt="2021-07-12T07:14:45.015" v="1204"/>
        <pc:sldMkLst>
          <pc:docMk/>
          <pc:sldMk cId="122043024" sldId="390"/>
        </pc:sldMkLst>
        <pc:spChg chg="mod">
          <ac:chgData name="kushaljh" userId="4c04cc6c-955c-4493-93eb-25196d563dbb" providerId="ADAL" clId="{C5C306FE-838D-4E33-8329-C087CA125E49}" dt="2021-07-11T20:23:04.721" v="859" actId="20577"/>
          <ac:spMkLst>
            <pc:docMk/>
            <pc:sldMk cId="122043024" sldId="390"/>
            <ac:spMk id="2" creationId="{BCE2225F-E6F1-45D7-9040-0100F455E2F0}"/>
          </ac:spMkLst>
        </pc:spChg>
        <pc:spChg chg="mod">
          <ac:chgData name="kushaljh" userId="4c04cc6c-955c-4493-93eb-25196d563dbb" providerId="ADAL" clId="{C5C306FE-838D-4E33-8329-C087CA125E49}" dt="2021-07-12T07:14:31.233" v="1203" actId="20577"/>
          <ac:spMkLst>
            <pc:docMk/>
            <pc:sldMk cId="122043024" sldId="390"/>
            <ac:spMk id="3" creationId="{C39DC676-B636-4132-BC1F-04B8797689E2}"/>
          </ac:spMkLst>
        </pc:spChg>
        <pc:spChg chg="add mod">
          <ac:chgData name="kushaljh" userId="4c04cc6c-955c-4493-93eb-25196d563dbb" providerId="ADAL" clId="{C5C306FE-838D-4E33-8329-C087CA125E49}" dt="2021-07-12T07:14:45.015" v="1204"/>
          <ac:spMkLst>
            <pc:docMk/>
            <pc:sldMk cId="122043024" sldId="390"/>
            <ac:spMk id="4" creationId="{53D7D7E8-53F5-4B72-BC52-759C01DA430C}"/>
          </ac:spMkLst>
        </pc:spChg>
      </pc:sldChg>
      <pc:sldChg chg="delSp modSp add mod">
        <pc:chgData name="kushaljh" userId="4c04cc6c-955c-4493-93eb-25196d563dbb" providerId="ADAL" clId="{C5C306FE-838D-4E33-8329-C087CA125E49}" dt="2021-07-12T18:14:47.209" v="2084" actId="207"/>
        <pc:sldMkLst>
          <pc:docMk/>
          <pc:sldMk cId="817726128" sldId="391"/>
        </pc:sldMkLst>
        <pc:spChg chg="mod">
          <ac:chgData name="kushaljh" userId="4c04cc6c-955c-4493-93eb-25196d563dbb" providerId="ADAL" clId="{C5C306FE-838D-4E33-8329-C087CA125E49}" dt="2021-07-12T18:14:47.209" v="2084" actId="207"/>
          <ac:spMkLst>
            <pc:docMk/>
            <pc:sldMk cId="817726128" sldId="391"/>
            <ac:spMk id="3" creationId="{C39DC676-B636-4132-BC1F-04B8797689E2}"/>
          </ac:spMkLst>
        </pc:spChg>
        <pc:spChg chg="del">
          <ac:chgData name="kushaljh" userId="4c04cc6c-955c-4493-93eb-25196d563dbb" providerId="ADAL" clId="{C5C306FE-838D-4E33-8329-C087CA125E49}" dt="2021-07-12T07:15:06.842" v="1206" actId="478"/>
          <ac:spMkLst>
            <pc:docMk/>
            <pc:sldMk cId="817726128" sldId="391"/>
            <ac:spMk id="4" creationId="{53D7D7E8-53F5-4B72-BC52-759C01DA430C}"/>
          </ac:spMkLst>
        </pc:spChg>
      </pc:sldChg>
      <pc:sldChg chg="add del">
        <pc:chgData name="kushaljh" userId="4c04cc6c-955c-4493-93eb-25196d563dbb" providerId="ADAL" clId="{C5C306FE-838D-4E33-8329-C087CA125E49}" dt="2021-07-12T07:17:06.047" v="1366" actId="47"/>
        <pc:sldMkLst>
          <pc:docMk/>
          <pc:sldMk cId="1205857669" sldId="392"/>
        </pc:sldMkLst>
      </pc:sldChg>
      <pc:sldChg chg="delSp modSp add mod ord modAnim">
        <pc:chgData name="kushaljh" userId="4c04cc6c-955c-4493-93eb-25196d563dbb" providerId="ADAL" clId="{C5C306FE-838D-4E33-8329-C087CA125E49}" dt="2021-07-12T18:15:00.210" v="2085"/>
        <pc:sldMkLst>
          <pc:docMk/>
          <pc:sldMk cId="3772567941" sldId="393"/>
        </pc:sldMkLst>
        <pc:spChg chg="mod">
          <ac:chgData name="kushaljh" userId="4c04cc6c-955c-4493-93eb-25196d563dbb" providerId="ADAL" clId="{C5C306FE-838D-4E33-8329-C087CA125E49}" dt="2021-07-12T08:00:32.847" v="1970" actId="20577"/>
          <ac:spMkLst>
            <pc:docMk/>
            <pc:sldMk cId="3772567941" sldId="393"/>
            <ac:spMk id="3" creationId="{C39DC676-B636-4132-BC1F-04B8797689E2}"/>
          </ac:spMkLst>
        </pc:spChg>
        <pc:spChg chg="del">
          <ac:chgData name="kushaljh" userId="4c04cc6c-955c-4493-93eb-25196d563dbb" providerId="ADAL" clId="{C5C306FE-838D-4E33-8329-C087CA125E49}" dt="2021-07-12T07:17:09.812" v="1367" actId="478"/>
          <ac:spMkLst>
            <pc:docMk/>
            <pc:sldMk cId="3772567941" sldId="393"/>
            <ac:spMk id="4" creationId="{53D7D7E8-53F5-4B72-BC52-759C01DA430C}"/>
          </ac:spMkLst>
        </pc:spChg>
      </pc:sldChg>
      <pc:sldChg chg="modSp add mod">
        <pc:chgData name="kushaljh" userId="4c04cc6c-955c-4493-93eb-25196d563dbb" providerId="ADAL" clId="{C5C306FE-838D-4E33-8329-C087CA125E49}" dt="2021-07-12T07:26:27.725" v="1833" actId="20577"/>
        <pc:sldMkLst>
          <pc:docMk/>
          <pc:sldMk cId="903819178" sldId="394"/>
        </pc:sldMkLst>
        <pc:spChg chg="mod">
          <ac:chgData name="kushaljh" userId="4c04cc6c-955c-4493-93eb-25196d563dbb" providerId="ADAL" clId="{C5C306FE-838D-4E33-8329-C087CA125E49}" dt="2021-07-12T07:20:01.062" v="1462" actId="20577"/>
          <ac:spMkLst>
            <pc:docMk/>
            <pc:sldMk cId="903819178" sldId="394"/>
            <ac:spMk id="2" creationId="{BCE2225F-E6F1-45D7-9040-0100F455E2F0}"/>
          </ac:spMkLst>
        </pc:spChg>
        <pc:spChg chg="mod">
          <ac:chgData name="kushaljh" userId="4c04cc6c-955c-4493-93eb-25196d563dbb" providerId="ADAL" clId="{C5C306FE-838D-4E33-8329-C087CA125E49}" dt="2021-07-12T07:26:27.725" v="1833" actId="20577"/>
          <ac:spMkLst>
            <pc:docMk/>
            <pc:sldMk cId="903819178" sldId="394"/>
            <ac:spMk id="3" creationId="{C39DC676-B636-4132-BC1F-04B8797689E2}"/>
          </ac:spMkLst>
        </pc:spChg>
      </pc:sldChg>
      <pc:sldChg chg="modSp add mod ord">
        <pc:chgData name="kushaljh" userId="4c04cc6c-955c-4493-93eb-25196d563dbb" providerId="ADAL" clId="{C5C306FE-838D-4E33-8329-C087CA125E49}" dt="2021-07-12T18:19:30.111" v="2087"/>
        <pc:sldMkLst>
          <pc:docMk/>
          <pc:sldMk cId="941681641" sldId="395"/>
        </pc:sldMkLst>
        <pc:grpChg chg="mod">
          <ac:chgData name="kushaljh" userId="4c04cc6c-955c-4493-93eb-25196d563dbb" providerId="ADAL" clId="{C5C306FE-838D-4E33-8329-C087CA125E49}" dt="2021-07-12T07:32:29.255" v="1875" actId="1076"/>
          <ac:grpSpMkLst>
            <pc:docMk/>
            <pc:sldMk cId="941681641" sldId="395"/>
            <ac:grpSpMk id="4" creationId="{99C75D64-7926-4467-BD96-BE023E13063F}"/>
          </ac:grpSpMkLst>
        </pc:grpChg>
      </pc:sldChg>
      <pc:sldChg chg="new del">
        <pc:chgData name="kushaljh" userId="4c04cc6c-955c-4493-93eb-25196d563dbb" providerId="ADAL" clId="{C5C306FE-838D-4E33-8329-C087CA125E49}" dt="2021-07-12T07:32:05.709" v="1865" actId="47"/>
        <pc:sldMkLst>
          <pc:docMk/>
          <pc:sldMk cId="1707663484" sldId="395"/>
        </pc:sldMkLst>
      </pc:sldChg>
      <pc:sldChg chg="modSp new mod ord">
        <pc:chgData name="kushaljh" userId="4c04cc6c-955c-4493-93eb-25196d563dbb" providerId="ADAL" clId="{C5C306FE-838D-4E33-8329-C087CA125E49}" dt="2021-07-12T07:55:16.853" v="1943" actId="20577"/>
        <pc:sldMkLst>
          <pc:docMk/>
          <pc:sldMk cId="2539314444" sldId="396"/>
        </pc:sldMkLst>
        <pc:spChg chg="mod">
          <ac:chgData name="kushaljh" userId="4c04cc6c-955c-4493-93eb-25196d563dbb" providerId="ADAL" clId="{C5C306FE-838D-4E33-8329-C087CA125E49}" dt="2021-07-12T07:55:16.853" v="1943" actId="20577"/>
          <ac:spMkLst>
            <pc:docMk/>
            <pc:sldMk cId="2539314444" sldId="396"/>
            <ac:spMk id="2" creationId="{76D1EED8-E4AD-47A8-AF7A-150BAD8D67A4}"/>
          </ac:spMkLst>
        </pc:spChg>
      </pc:sldChg>
      <pc:sldChg chg="new del ord">
        <pc:chgData name="kushaljh" userId="4c04cc6c-955c-4493-93eb-25196d563dbb" providerId="ADAL" clId="{C5C306FE-838D-4E33-8329-C087CA125E49}" dt="2021-07-12T07:27:40.634" v="1840" actId="47"/>
        <pc:sldMkLst>
          <pc:docMk/>
          <pc:sldMk cId="4287597287" sldId="396"/>
        </pc:sldMkLst>
      </pc:sldChg>
      <pc:sldChg chg="add">
        <pc:chgData name="kushaljh" userId="4c04cc6c-955c-4493-93eb-25196d563dbb" providerId="ADAL" clId="{C5C306FE-838D-4E33-8329-C087CA125E49}" dt="2021-07-12T07:55:21.072" v="1944"/>
        <pc:sldMkLst>
          <pc:docMk/>
          <pc:sldMk cId="3332553069" sldId="397"/>
        </pc:sldMkLst>
      </pc:sldChg>
      <pc:sldChg chg="add">
        <pc:chgData name="kushaljh" userId="4c04cc6c-955c-4493-93eb-25196d563dbb" providerId="ADAL" clId="{C5C306FE-838D-4E33-8329-C087CA125E49}" dt="2021-07-12T07:58:35.797" v="1951"/>
        <pc:sldMkLst>
          <pc:docMk/>
          <pc:sldMk cId="3274200101" sldId="398"/>
        </pc:sldMkLst>
      </pc:sldChg>
      <pc:sldChg chg="add">
        <pc:chgData name="kushaljh" userId="4c04cc6c-955c-4493-93eb-25196d563dbb" providerId="ADAL" clId="{C5C306FE-838D-4E33-8329-C087CA125E49}" dt="2021-07-12T07:58:35.797" v="1951"/>
        <pc:sldMkLst>
          <pc:docMk/>
          <pc:sldMk cId="317473241" sldId="399"/>
        </pc:sldMkLst>
      </pc:sldChg>
      <pc:sldChg chg="addSp delSp modSp add mod">
        <pc:chgData name="kushaljh" userId="4c04cc6c-955c-4493-93eb-25196d563dbb" providerId="ADAL" clId="{C5C306FE-838D-4E33-8329-C087CA125E49}" dt="2021-07-12T18:26:30.775" v="2104" actId="1076"/>
        <pc:sldMkLst>
          <pc:docMk/>
          <pc:sldMk cId="4234137634" sldId="400"/>
        </pc:sldMkLst>
        <pc:spChg chg="add mod">
          <ac:chgData name="kushaljh" userId="4c04cc6c-955c-4493-93eb-25196d563dbb" providerId="ADAL" clId="{C5C306FE-838D-4E33-8329-C087CA125E49}" dt="2021-07-12T18:26:25.853" v="2102" actId="164"/>
          <ac:spMkLst>
            <pc:docMk/>
            <pc:sldMk cId="4234137634" sldId="400"/>
            <ac:spMk id="4" creationId="{4FCE7E45-6C5D-4FF9-A949-46E376206D92}"/>
          </ac:spMkLst>
        </pc:spChg>
        <pc:grpChg chg="add mod">
          <ac:chgData name="kushaljh" userId="4c04cc6c-955c-4493-93eb-25196d563dbb" providerId="ADAL" clId="{C5C306FE-838D-4E33-8329-C087CA125E49}" dt="2021-07-12T18:26:30.775" v="2104" actId="1076"/>
          <ac:grpSpMkLst>
            <pc:docMk/>
            <pc:sldMk cId="4234137634" sldId="400"/>
            <ac:grpSpMk id="8" creationId="{FED6C68E-85C5-4839-A9AB-3DF882738750}"/>
          </ac:grpSpMkLst>
        </pc:grpChg>
        <pc:picChg chg="mod">
          <ac:chgData name="kushaljh" userId="4c04cc6c-955c-4493-93eb-25196d563dbb" providerId="ADAL" clId="{C5C306FE-838D-4E33-8329-C087CA125E49}" dt="2021-07-12T18:26:25.853" v="2102" actId="164"/>
          <ac:picMkLst>
            <pc:docMk/>
            <pc:sldMk cId="4234137634" sldId="400"/>
            <ac:picMk id="5" creationId="{F5716975-172A-4FE7-8591-3623E81A2ABB}"/>
          </ac:picMkLst>
        </pc:picChg>
        <pc:picChg chg="del">
          <ac:chgData name="kushaljh" userId="4c04cc6c-955c-4493-93eb-25196d563dbb" providerId="ADAL" clId="{C5C306FE-838D-4E33-8329-C087CA125E49}" dt="2021-07-12T18:25:23.008" v="2088" actId="478"/>
          <ac:picMkLst>
            <pc:docMk/>
            <pc:sldMk cId="4234137634" sldId="400"/>
            <ac:picMk id="9" creationId="{8DC4AE09-005A-4F10-AB25-C85C89C4FBCC}"/>
          </ac:picMkLst>
        </pc:picChg>
      </pc:sldChg>
      <pc:sldChg chg="addSp delSp modSp new mod ord modClrScheme chgLayout">
        <pc:chgData name="kushaljh" userId="4c04cc6c-955c-4493-93eb-25196d563dbb" providerId="ADAL" clId="{C5C306FE-838D-4E33-8329-C087CA125E49}" dt="2021-07-12T18:33:01.685" v="2359" actId="20577"/>
        <pc:sldMkLst>
          <pc:docMk/>
          <pc:sldMk cId="3962454158" sldId="401"/>
        </pc:sldMkLst>
        <pc:spChg chg="del mod ord">
          <ac:chgData name="kushaljh" userId="4c04cc6c-955c-4493-93eb-25196d563dbb" providerId="ADAL" clId="{C5C306FE-838D-4E33-8329-C087CA125E49}" dt="2021-07-12T08:09:44.202" v="2035" actId="700"/>
          <ac:spMkLst>
            <pc:docMk/>
            <pc:sldMk cId="3962454158" sldId="401"/>
            <ac:spMk id="2" creationId="{B79D0EDA-95C4-4647-BCDB-C12C23DFE8B7}"/>
          </ac:spMkLst>
        </pc:spChg>
        <pc:spChg chg="del mod ord">
          <ac:chgData name="kushaljh" userId="4c04cc6c-955c-4493-93eb-25196d563dbb" providerId="ADAL" clId="{C5C306FE-838D-4E33-8329-C087CA125E49}" dt="2021-07-12T08:09:44.202" v="2035" actId="700"/>
          <ac:spMkLst>
            <pc:docMk/>
            <pc:sldMk cId="3962454158" sldId="401"/>
            <ac:spMk id="3" creationId="{EA6FFD2C-08F5-463C-966B-2EE633819E39}"/>
          </ac:spMkLst>
        </pc:spChg>
        <pc:spChg chg="add mod ord">
          <ac:chgData name="kushaljh" userId="4c04cc6c-955c-4493-93eb-25196d563dbb" providerId="ADAL" clId="{C5C306FE-838D-4E33-8329-C087CA125E49}" dt="2021-07-12T08:09:48.514" v="2048" actId="20577"/>
          <ac:spMkLst>
            <pc:docMk/>
            <pc:sldMk cId="3962454158" sldId="401"/>
            <ac:spMk id="4" creationId="{93386D9B-E3BF-4248-801E-2F476AAAF64D}"/>
          </ac:spMkLst>
        </pc:spChg>
        <pc:spChg chg="add mod ord">
          <ac:chgData name="kushaljh" userId="4c04cc6c-955c-4493-93eb-25196d563dbb" providerId="ADAL" clId="{C5C306FE-838D-4E33-8329-C087CA125E49}" dt="2021-07-12T18:33:01.685" v="2359" actId="20577"/>
          <ac:spMkLst>
            <pc:docMk/>
            <pc:sldMk cId="3962454158" sldId="401"/>
            <ac:spMk id="5" creationId="{D3A0C5A1-718C-4DEF-931B-42805F36AD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= p as </a:t>
                </a:r>
                <a:r>
                  <a:rPr lang="en-US" dirty="0" err="1"/>
                  <a:t>X_i</a:t>
                </a:r>
                <a:r>
                  <a:rPr lang="en-US" dirty="0"/>
                  <a:t> is an indicator </a:t>
                </a:r>
                <a:r>
                  <a:rPr lang="en-US" dirty="0" err="1"/>
                  <a:t>rv</a:t>
                </a:r>
                <a:r>
                  <a:rPr lang="en-US" dirty="0"/>
                  <a:t> so,</a:t>
                </a:r>
                <a:r>
                  <a:rPr lang="en-US" baseline="0" dirty="0"/>
                  <a:t> 1^2 = 1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𝔼[𝑋_𝑖^2 ]</a:t>
                </a:r>
                <a:r>
                  <a:rPr lang="en-US" dirty="0"/>
                  <a:t> = p as </a:t>
                </a:r>
                <a:r>
                  <a:rPr lang="en-US" dirty="0" err="1"/>
                  <a:t>X_i</a:t>
                </a:r>
                <a:r>
                  <a:rPr lang="en-US" dirty="0"/>
                  <a:t> is an indicator </a:t>
                </a:r>
                <a:r>
                  <a:rPr lang="en-US" dirty="0" err="1"/>
                  <a:t>rv</a:t>
                </a:r>
                <a:r>
                  <a:rPr lang="en-US" dirty="0"/>
                  <a:t> so,</a:t>
                </a:r>
                <a:r>
                  <a:rPr lang="en-US" baseline="0" dirty="0"/>
                  <a:t> 1^2 = 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1B99C-7300-49C1-9DA7-36D3D87D2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9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Linearity and Variance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10</a:t>
            </a:r>
          </a:p>
        </p:txBody>
      </p:sp>
      <p:pic>
        <p:nvPicPr>
          <p:cNvPr id="1026" name="Picture 2" descr="Marvel Loki Miss Minutes Enamel Collector Pin | Free Shipping - Toynk Toys">
            <a:extLst>
              <a:ext uri="{FF2B5EF4-FFF2-40B4-BE49-F238E27FC236}">
                <a16:creationId xmlns:a16="http://schemas.microsoft.com/office/drawing/2014/main" id="{A8D9D655-8EC9-4B56-B67C-78B63DA85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85" y="994404"/>
            <a:ext cx="4247515" cy="35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a class of </a:t>
                </a:r>
                <a:r>
                  <a:rPr lang="en-US" b="1" dirty="0">
                    <a:solidFill>
                      <a:srgbClr val="7030A0"/>
                    </a:solidFill>
                  </a:rPr>
                  <a:t>m</a:t>
                </a:r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pair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birthday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365⋅365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1253" t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Birthday Cake, Happy Birthday, Cake, Birthday">
            <a:extLst>
              <a:ext uri="{FF2B5EF4-FFF2-40B4-BE49-F238E27FC236}">
                <a16:creationId xmlns:a16="http://schemas.microsoft.com/office/drawing/2014/main" id="{CC8196B0-76F8-457A-9AAA-5341FEFB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38" y="98770"/>
            <a:ext cx="1257018" cy="136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B6F1-EBB4-4440-9CE7-FCE5A0A2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Shawarma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2D5E-979E-4629-AA58-1EF597C7F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</a:t>
            </a:r>
            <a:r>
              <a:rPr lang="en-US" b="1" dirty="0">
                <a:solidFill>
                  <a:srgbClr val="7030A0"/>
                </a:solidFill>
              </a:rPr>
              <a:t>n</a:t>
            </a:r>
            <a:r>
              <a:rPr lang="en-US" dirty="0"/>
              <a:t> Avengers order unique shawarmas, and if I randomly deliver the orders. How many Avengers get their own order?</a:t>
            </a:r>
          </a:p>
          <a:p>
            <a:pPr marL="0" indent="0">
              <a:buNone/>
            </a:pPr>
            <a:r>
              <a:rPr lang="en-US" b="1" u="sng" dirty="0"/>
              <a:t>Decompose: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LOE: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Conquer:</a:t>
            </a:r>
          </a:p>
          <a:p>
            <a:pPr marL="0" indent="0"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2052" name="Picture 4" descr="Shawarma Time by Mibu-no-ookami.deviantart.com | Loki avengers, Avengers,  Loki marvel">
            <a:extLst>
              <a:ext uri="{FF2B5EF4-FFF2-40B4-BE49-F238E27FC236}">
                <a16:creationId xmlns:a16="http://schemas.microsoft.com/office/drawing/2014/main" id="{5A4C7F39-7692-4DB1-B3E2-FE9811BC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854" y="-35170"/>
            <a:ext cx="2487930" cy="158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2EE13D8-2C67-4758-AE1B-D1190ED2A05C}"/>
              </a:ext>
            </a:extLst>
          </p:cNvPr>
          <p:cNvSpPr/>
          <p:nvPr/>
        </p:nvSpPr>
        <p:spPr>
          <a:xfrm>
            <a:off x="7951574" y="5261247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Fill out the poll everywhere so Kushal knows how long to explain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411830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B6F1-EBB4-4440-9CE7-FCE5A0A2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Shawarma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2D5E-979E-4629-AA58-1EF597C7F0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If </a:t>
                </a:r>
                <a:r>
                  <a:rPr lang="en-US" b="1" dirty="0">
                    <a:solidFill>
                      <a:srgbClr val="7030A0"/>
                    </a:solidFill>
                  </a:rPr>
                  <a:t>n</a:t>
                </a:r>
                <a:r>
                  <a:rPr lang="en-US" dirty="0"/>
                  <a:t> Avengers order unique shawarmas, and if I randomly deliver the orders. How many Avengers get their own order?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the number of Avengers who get their own order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Avenger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gets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order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2D5E-979E-4629-AA58-1EF597C7F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Shawarma Time by Mibu-no-ookami.deviantart.com | Loki avengers, Avengers,  Loki marvel">
            <a:extLst>
              <a:ext uri="{FF2B5EF4-FFF2-40B4-BE49-F238E27FC236}">
                <a16:creationId xmlns:a16="http://schemas.microsoft.com/office/drawing/2014/main" id="{5586DDE7-891B-4676-8A77-2DDB49E7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854" y="-35170"/>
            <a:ext cx="2487930" cy="158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2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F00DD2-0583-4ABF-84BA-8F86F2ED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is special!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12642-49EF-4C3D-9BE8-E7541BE33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9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38BC3D-8A04-423A-A9B4-46378DC0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is special!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4962851-8525-4852-AFA1-44DDFD0EC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general,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Example,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𝑤𝑖𝑡h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𝑝𝑟𝑜𝑏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1/2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den>
                    </m:f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So how do we calculate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4962851-8525-4852-AFA1-44DDFD0EC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125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6D25DD-29AB-4F06-A9BD-A2D880634F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Expectation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6D25DD-29AB-4F06-A9BD-A2D880634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EC545-E9B7-4051-B219-648E03E0D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A39C4A-CBEC-4204-BB9C-E034BF523F62}"/>
              </a:ext>
            </a:extLst>
          </p:cNvPr>
          <p:cNvGrpSpPr/>
          <p:nvPr/>
        </p:nvGrpSpPr>
        <p:grpSpPr>
          <a:xfrm>
            <a:off x="453990" y="1455599"/>
            <a:ext cx="11308508" cy="4853762"/>
            <a:chOff x="551798" y="1549652"/>
            <a:chExt cx="11064962" cy="4190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BC8A7CA-8982-4F51-BBEB-C2F7E26149A9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419002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 a discrete random variable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expectation or expected value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</m:e>
                            </m:d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∈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𝛀</m:t>
                            </m:r>
                          </m:sub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𝝎</m:t>
                                </m:r>
                              </m:e>
                            </m:d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𝝎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or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</m:e>
                            </m:d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∈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𝛀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BC8A7CA-8982-4F51-BBEB-C2F7E26149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4190025"/>
                </a:xfrm>
                <a:prstGeom prst="rect">
                  <a:avLst/>
                </a:prstGeom>
                <a:blipFill>
                  <a:blip r:embed="rId3"/>
                  <a:stretch>
                    <a:fillRect l="-10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EF19410-3DD5-4EA2-A00B-9E986ABA3500}"/>
                    </a:ext>
                  </a:extLst>
                </p:cNvPr>
                <p:cNvSpPr/>
                <p:nvPr/>
              </p:nvSpPr>
              <p:spPr>
                <a:xfrm>
                  <a:off x="563906" y="1549653"/>
                  <a:ext cx="11052853" cy="592912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Expectation of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𝒈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EF19410-3DD5-4EA2-A00B-9E986ABA35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06" y="1549653"/>
                  <a:ext cx="11052853" cy="592912"/>
                </a:xfrm>
                <a:prstGeom prst="rect">
                  <a:avLst/>
                </a:prstGeom>
                <a:blipFill>
                  <a:blip r:embed="rId4"/>
                  <a:stretch>
                    <a:fillRect l="-1403" t="-3571" b="-2232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4534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4432E-2B73-4DE1-9739-DBA82931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/>
          <a:p>
            <a:r>
              <a:rPr lang="en-US" dirty="0"/>
              <a:t>Variance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D8FCE8D-A207-44AC-8E57-250971FA2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30" name="Picture 6" descr="1920x1080] Time Variance Authority: wallpaper">
            <a:extLst>
              <a:ext uri="{FF2B5EF4-FFF2-40B4-BE49-F238E27FC236}">
                <a16:creationId xmlns:a16="http://schemas.microsoft.com/office/drawing/2014/main" id="{BB216864-3272-49E3-BB75-5A71D093B2A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 b="16658"/>
          <a:stretch>
            <a:fillRect/>
          </a:stretch>
        </p:blipFill>
        <p:spPr bwMode="auto">
          <a:xfrm>
            <a:off x="0" y="-35170"/>
            <a:ext cx="12188825" cy="499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30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7E-6679-4F1B-BDFA-E6D5AA64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DE2B1-BB1A-4F38-89C7-F4F16BFE9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random variable is a way to summarize what outcome you saw.</a:t>
                </a:r>
              </a:p>
              <a:p>
                <a:endParaRPr lang="en-US" dirty="0"/>
              </a:p>
              <a:p>
                <a:r>
                  <a:rPr lang="en-US" dirty="0"/>
                  <a:t>The Expectation of a random variable is its average value. </a:t>
                </a:r>
              </a:p>
              <a:p>
                <a:r>
                  <a:rPr lang="en-US" dirty="0"/>
                  <a:t>A way to summarize a random variable </a:t>
                </a:r>
              </a:p>
              <a:p>
                <a:endParaRPr lang="en-US" dirty="0"/>
              </a:p>
              <a:p>
                <a:r>
                  <a:rPr lang="en-US" dirty="0"/>
                  <a:t>Expectation is </a:t>
                </a:r>
                <a:r>
                  <a:rPr lang="en-US" b="1" dirty="0"/>
                  <a:t>linear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a random variable – it’s a function that outputs a number given an outcome (or, here, a combination of outcomes).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DE2B1-BB1A-4F38-89C7-F4F16BFE9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66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0FB1-8BF5-4448-8B08-E3AB0B855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DDE02-D3EF-41B0-94F0-B0B62C94F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one number summary of a random variable.</a:t>
            </a:r>
          </a:p>
          <a:p>
            <a:endParaRPr lang="en-US" dirty="0"/>
          </a:p>
          <a:p>
            <a:r>
              <a:rPr lang="en-US" dirty="0"/>
              <a:t>But wait, we already have expectation, what’s this for?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0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8553-76A3-4266-8EEB-81FF8313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gamble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2B9F6-25EB-4283-AA3B-BF57DE4E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Would you play either of these games?</a:t>
            </a:r>
          </a:p>
          <a:p>
            <a:r>
              <a:rPr lang="en-US" dirty="0"/>
              <a:t>I have a (biased) coin which flips heads with probability 1/3.</a:t>
            </a:r>
          </a:p>
          <a:p>
            <a:r>
              <a:rPr lang="en-US" u="sng" dirty="0"/>
              <a:t>Game 1:</a:t>
            </a:r>
            <a:r>
              <a:rPr lang="en-US" dirty="0"/>
              <a:t> I will flip the biased coin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a heads comes up, you win $2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a tails comes up, you pay me $1</a:t>
            </a:r>
          </a:p>
          <a:p>
            <a:endParaRPr lang="en-US" sz="1050" dirty="0"/>
          </a:p>
          <a:p>
            <a:r>
              <a:rPr lang="en-US" u="sng" dirty="0"/>
              <a:t>Game 2:</a:t>
            </a:r>
            <a:r>
              <a:rPr lang="en-US" dirty="0"/>
              <a:t> I will flip the biased coin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a heads comes up, you win $10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a tails comes up, you pay me $5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470916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0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386D9B-E3BF-4248-801E-2F476AAA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A0C5A1-718C-4DEF-931B-42805F36A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Sections will be merged.</a:t>
            </a:r>
          </a:p>
          <a:p>
            <a:r>
              <a:rPr lang="en-US" dirty="0"/>
              <a:t>Link updated on Ed. Use Section AB link.</a:t>
            </a:r>
          </a:p>
          <a:p>
            <a:endParaRPr lang="en-US" dirty="0"/>
          </a:p>
          <a:p>
            <a:r>
              <a:rPr lang="en-US" dirty="0"/>
              <a:t>Problem Set 2 grades should be up later today.</a:t>
            </a:r>
          </a:p>
          <a:p>
            <a:endParaRPr lang="en-US" dirty="0"/>
          </a:p>
          <a:p>
            <a:r>
              <a:rPr lang="en-US" dirty="0"/>
              <a:t>Real World 1 is due a week from today! 😥</a:t>
            </a:r>
          </a:p>
          <a:p>
            <a:endParaRPr lang="en-US" dirty="0"/>
          </a:p>
          <a:p>
            <a:r>
              <a:rPr lang="en-US" dirty="0"/>
              <a:t>Concept Check will be released later at night.</a:t>
            </a:r>
          </a:p>
        </p:txBody>
      </p:sp>
    </p:spTree>
    <p:extLst>
      <p:ext uri="{BB962C8B-B14F-4D97-AF65-F5344CB8AC3E}">
        <p14:creationId xmlns:p14="http://schemas.microsoft.com/office/powerpoint/2010/main" val="396245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8553-76A3-4266-8EEB-81FF8313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gamble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2B9F6-25EB-4283-AA3B-BF57DE4E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Would you play either of these games?</a:t>
            </a:r>
          </a:p>
          <a:p>
            <a:r>
              <a:rPr lang="en-US" dirty="0"/>
              <a:t>I have a (biased) coin which flips heads with probability 1/3.</a:t>
            </a:r>
          </a:p>
          <a:p>
            <a:r>
              <a:rPr lang="en-US" u="sng" dirty="0"/>
              <a:t>Game 1:</a:t>
            </a:r>
            <a:r>
              <a:rPr lang="en-US" dirty="0"/>
              <a:t> I will flip the biased coin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a heads comes up, you win $2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a tails comes up, you pay me $1</a:t>
            </a:r>
          </a:p>
          <a:p>
            <a:endParaRPr lang="en-US" sz="1050" dirty="0"/>
          </a:p>
          <a:p>
            <a:r>
              <a:rPr lang="en-US" u="sng" dirty="0"/>
              <a:t>Game 2:</a:t>
            </a:r>
            <a:r>
              <a:rPr lang="en-US" dirty="0"/>
              <a:t> I will flip the biased coin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a heads comes up, you win $10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If a tails comes up, you pay me $5</a:t>
            </a:r>
          </a:p>
          <a:p>
            <a:r>
              <a:rPr lang="en-US" dirty="0"/>
              <a:t>You are probably thinking about the average profit you get from these, or if you can get a higher payout than me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7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8553-76A3-4266-8EEB-81FF8313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gamble to think about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2B9F6-25EB-4283-AA3B-BF57DE4E9F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Would you play either of these games?</a:t>
                </a:r>
              </a:p>
              <a:p>
                <a:r>
                  <a:rPr lang="en-US" u="sng" dirty="0"/>
                  <a:t>Game 1:</a:t>
                </a:r>
                <a:r>
                  <a:rPr lang="en-US" dirty="0"/>
                  <a:t> Win $2, lose $1</a:t>
                </a:r>
                <a:endParaRPr lang="en-US" sz="1050" dirty="0"/>
              </a:p>
              <a:p>
                <a:r>
                  <a:rPr lang="en-US" u="sng" dirty="0"/>
                  <a:t>Game 2:</a:t>
                </a:r>
                <a:r>
                  <a:rPr lang="en-US" dirty="0"/>
                  <a:t> Win $10, lose $5</a:t>
                </a:r>
                <a:endParaRPr lang="en-US" sz="105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Use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represent your profit from playing game 1 and game 2 respectively and then find the expected profit.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Both games have an average profit of $0. But, somehow one of the two is more enticing to some of you. Even with a $0 average profit you believe that one of the games is more volatile.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2B9F6-25EB-4283-AA3B-BF57DE4E9F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399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0CAF-5FBA-4E2B-9DC6-9798FE27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E521-2F40-448A-8CAB-60F543C93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 tells you what the average will be…</a:t>
            </a:r>
          </a:p>
          <a:p>
            <a:r>
              <a:rPr lang="en-US" dirty="0"/>
              <a:t>But it doesn’t tell you how “extreme” your results could be.</a:t>
            </a:r>
          </a:p>
          <a:p>
            <a:r>
              <a:rPr lang="en-US" dirty="0"/>
              <a:t>Nor how likely those extreme results are.</a:t>
            </a:r>
          </a:p>
          <a:p>
            <a:endParaRPr lang="en-US" dirty="0"/>
          </a:p>
          <a:p>
            <a:r>
              <a:rPr lang="en-US" dirty="0"/>
              <a:t>Game 2 has more extreme results when compared to Game 1. </a:t>
            </a:r>
          </a:p>
          <a:p>
            <a:r>
              <a:rPr lang="en-US" dirty="0"/>
              <a:t>In expectation they “cancel out” but if you can only play once…</a:t>
            </a:r>
          </a:p>
          <a:p>
            <a:r>
              <a:rPr lang="en-US" dirty="0"/>
              <a:t>…it would be nice to measure that.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91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Well let’s measure how far all the events are away from the center, and how likely they are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708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314573" cy="1849352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314573" cy="1849352"/>
              </a:xfrm>
              <a:prstGeom prst="rect">
                <a:avLst/>
              </a:prstGeom>
              <a:blipFill>
                <a:blip r:embed="rId3"/>
                <a:stretch>
                  <a:fillRect l="-1714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7884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78848"/>
              </a:xfrm>
              <a:prstGeom prst="rect">
                <a:avLst/>
              </a:prstGeom>
              <a:blipFill>
                <a:blip r:embed="rId4"/>
                <a:stretch>
                  <a:fillRect l="-1600" t="-19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7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8"/>
                <a:ext cx="11187258" cy="1762920"/>
              </a:xfrm>
            </p:spPr>
            <p:txBody>
              <a:bodyPr/>
              <a:lstStyle/>
              <a:p>
                <a:r>
                  <a:rPr lang="en-US" dirty="0"/>
                  <a:t>How do we prevent cancelling? Squaring makes everything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8"/>
                <a:ext cx="11187258" cy="1762920"/>
              </a:xfrm>
              <a:blipFill>
                <a:blip r:embed="rId2"/>
                <a:stretch>
                  <a:fillRect l="-654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7" y="3297460"/>
                <a:ext cx="5567083" cy="1849352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7" y="3297460"/>
                <a:ext cx="5567083" cy="1849352"/>
              </a:xfrm>
              <a:prstGeom prst="rect">
                <a:avLst/>
              </a:prstGeom>
              <a:blipFill>
                <a:blip r:embed="rId3"/>
                <a:stretch>
                  <a:fillRect l="-1638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39" y="3297460"/>
                <a:ext cx="5314573" cy="187884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297460"/>
                <a:ext cx="5314573" cy="1878848"/>
              </a:xfrm>
              <a:prstGeom prst="rect">
                <a:avLst/>
              </a:prstGeom>
              <a:blipFill>
                <a:blip r:embed="rId4"/>
                <a:stretch>
                  <a:fillRect l="-1600" t="-19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82E0006-1CD3-4301-9717-D3BA8B6898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5432905"/>
                <a:ext cx="11187258" cy="99329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has “higher variance”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82E0006-1CD3-4301-9717-D3BA8B689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432905"/>
                <a:ext cx="11187258" cy="993295"/>
              </a:xfrm>
              <a:prstGeom prst="rect">
                <a:avLst/>
              </a:prstGeom>
              <a:blipFill>
                <a:blip r:embed="rId5"/>
                <a:stretch>
                  <a:fillRect l="-654" t="-10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8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40FF-75EE-4C74-8361-A3DBCF23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Squaring?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09F2-C452-4DC0-8C69-F1D449E3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absolute value? Or Fourth power?</a:t>
            </a:r>
          </a:p>
          <a:p>
            <a:endParaRPr lang="en-US" dirty="0"/>
          </a:p>
          <a:p>
            <a:r>
              <a:rPr lang="en-US" dirty="0"/>
              <a:t>Squaring is nicer algebraically.</a:t>
            </a:r>
          </a:p>
          <a:p>
            <a:r>
              <a:rPr lang="en-US" dirty="0"/>
              <a:t>Our goal with variance was to talk about the spread of results. Squaring makes extreme results even more extreme. </a:t>
            </a:r>
          </a:p>
          <a:p>
            <a:r>
              <a:rPr lang="en-US" dirty="0"/>
              <a:t>Fourth power over-emphasizes the extreme results (for our purposes).</a:t>
            </a:r>
          </a:p>
        </p:txBody>
      </p:sp>
    </p:spTree>
    <p:extLst>
      <p:ext uri="{BB962C8B-B14F-4D97-AF65-F5344CB8AC3E}">
        <p14:creationId xmlns:p14="http://schemas.microsoft.com/office/powerpoint/2010/main" val="4089953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40CB9-6391-4065-8335-2EC93FDC99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The first forms are the definition. </a:t>
                </a:r>
              </a:p>
              <a:p>
                <a:r>
                  <a:rPr lang="en-US" dirty="0"/>
                  <a:t>We can simplify the formula with an algebra trick.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𝑉𝑎𝑟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40CB9-6391-4065-8335-2EC93FDC99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772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Variance (or standard deviation) is a quantity that measures, in expectation, how “far” the random variable is from its expectation.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standard deviation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𝑉𝑎𝑟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Standard Deviation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600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F837D1-720F-41EC-B33D-C98D718971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Captures how much “spread” there is in a </a:t>
            </a:r>
            <a:r>
              <a:rPr lang="en-US" dirty="0" err="1"/>
              <a:t>pmf</a:t>
            </a:r>
            <a:endParaRPr lang="en-US" dirty="0"/>
          </a:p>
          <a:p>
            <a:endParaRPr lang="en-US" dirty="0"/>
          </a:p>
          <a:p>
            <a:r>
              <a:rPr lang="en-US" dirty="0"/>
              <a:t>All the PMFs graphed on the right have the same expectation of 0.</a:t>
            </a:r>
          </a:p>
          <a:p>
            <a:endParaRPr lang="en-US" dirty="0"/>
          </a:p>
          <a:p>
            <a:r>
              <a:rPr lang="en-US" dirty="0"/>
              <a:t>Expectation does not give the complete picture.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8DF2CF-1712-4FD0-8E42-77F300AC42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3338" y="1277943"/>
            <a:ext cx="4343799" cy="4795837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8F356FE-E2A6-4130-BB93-28608687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in Pictures</a:t>
            </a:r>
          </a:p>
        </p:txBody>
      </p:sp>
    </p:spTree>
    <p:extLst>
      <p:ext uri="{BB962C8B-B14F-4D97-AF65-F5344CB8AC3E}">
        <p14:creationId xmlns:p14="http://schemas.microsoft.com/office/powerpoint/2010/main" val="2376592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63B3-2189-45A8-9641-38D10B95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  <a:blipFill>
                <a:blip r:embed="rId2"/>
                <a:stretch>
                  <a:fillRect l="-64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Dice with solid fill">
            <a:extLst>
              <a:ext uri="{FF2B5EF4-FFF2-40B4-BE49-F238E27FC236}">
                <a16:creationId xmlns:a16="http://schemas.microsoft.com/office/drawing/2014/main" id="{3D6079FD-7D56-4949-8DC7-6497EBD27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8098" y="3134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EED8-E4AD-47A8-AF7A-150BAD8D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1B9C8-3D0F-481C-B0FB-E1BE55269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14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We saw last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oin, Flip, Toss, Bitcoin, Hand, Money">
            <a:extLst>
              <a:ext uri="{FF2B5EF4-FFF2-40B4-BE49-F238E27FC236}">
                <a16:creationId xmlns:a16="http://schemas.microsoft.com/office/drawing/2014/main" id="{564B2327-1AF0-41C0-BE15-88B88917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3733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28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oin, Flip, Toss, Bitcoin, Hand, Money">
            <a:extLst>
              <a:ext uri="{FF2B5EF4-FFF2-40B4-BE49-F238E27FC236}">
                <a16:creationId xmlns:a16="http://schemas.microsoft.com/office/drawing/2014/main" id="{0377CAB4-0724-4DC9-A82D-C5AEA2C3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3733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40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We’ll talk about what it means for random variables to be independent soon…</a:t>
                </a:r>
              </a:p>
              <a:p>
                <a:r>
                  <a:rPr lang="en-US" dirty="0"/>
                  <a:t>For now, in this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2"/>
                <a:stretch>
                  <a:fillRect l="-708" t="-3442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2211750" y="1625056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independent,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750" y="1625056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50C65C-310F-466C-9B8D-84A920DEA5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50C65C-310F-466C-9B8D-84A920DEA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OR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545" b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oin, Flip, Toss, Bitcoin, Hand, Money">
            <a:extLst>
              <a:ext uri="{FF2B5EF4-FFF2-40B4-BE49-F238E27FC236}">
                <a16:creationId xmlns:a16="http://schemas.microsoft.com/office/drawing/2014/main" id="{EC8A66BC-A415-42B8-B78F-0C709D35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73" y="3733"/>
            <a:ext cx="876884" cy="13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10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9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simplification algebra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130479-64CA-4426-BEA7-2B91EBA6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3C973-3E0A-4B32-BEA4-E0DA795CB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3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/>
                  <a:t>Proof: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91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99BA-E8C0-418B-AD1E-499DC6AA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Proof: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27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A609D-6D84-431F-B420-6FB2D7E0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074171" cy="590415"/>
          </a:xfrm>
        </p:spPr>
        <p:txBody>
          <a:bodyPr/>
          <a:lstStyle/>
          <a:p>
            <a:r>
              <a:rPr lang="en-US" dirty="0"/>
              <a:t>More Practice: Linearity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D83C-964A-4279-8F40-F530F47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3850695"/>
            <a:ext cx="11187258" cy="2458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4853762"/>
            <a:chOff x="551798" y="1549652"/>
            <a:chExt cx="11064962" cy="4190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419002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More generally, for random variables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scalars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𝑎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𝑐</m:t>
                        </m:r>
                      </m:oMath>
                    </m:oMathPara>
                  </a14:m>
                  <a:endParaRPr lang="en-US" sz="2800" i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4190025"/>
                </a:xfrm>
                <a:prstGeom prst="rect">
                  <a:avLst/>
                </a:prstGeom>
                <a:blipFill>
                  <a:blip r:embed="rId2"/>
                  <a:stretch>
                    <a:fillRect l="-377" r="-3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870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05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Brute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1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2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m:rPr>
                        <m:aln/>
                      </m:rP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(−2)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+0⋅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+(2)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𝟐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𝑹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𝑳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000" b="1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95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</a:t>
                </a:r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𝟐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𝑹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𝑳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6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Indicator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can define the indicator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occurs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/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FF20E65-20CF-41E7-9433-A732D0548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427" y="4429047"/>
            <a:ext cx="250082" cy="2046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ED6C68E-85C5-4839-A9AB-3DF882738750}"/>
              </a:ext>
            </a:extLst>
          </p:cNvPr>
          <p:cNvGrpSpPr/>
          <p:nvPr/>
        </p:nvGrpSpPr>
        <p:grpSpPr>
          <a:xfrm>
            <a:off x="1678491" y="4012442"/>
            <a:ext cx="8184971" cy="2674794"/>
            <a:chOff x="1678491" y="4012442"/>
            <a:chExt cx="8184971" cy="26747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716975-172A-4FE7-8591-3623E81A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8491" y="4012442"/>
              <a:ext cx="8184971" cy="26747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FCE7E45-6C5D-4FF9-A949-46E376206D92}"/>
                    </a:ext>
                  </a:extLst>
                </p:cNvPr>
                <p:cNvSpPr txBox="1"/>
                <p:nvPr/>
              </p:nvSpPr>
              <p:spPr>
                <a:xfrm>
                  <a:off x="6594231" y="5653454"/>
                  <a:ext cx="6345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FCE7E45-6C5D-4FF9-A949-46E376206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231" y="5653454"/>
                  <a:ext cx="634534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1538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413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6126-ED9B-4E6F-B202-B75E68D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complicated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often use these three steps to solve complicated expectations</a:t>
                </a:r>
              </a:p>
              <a:p>
                <a:pPr marL="514350" indent="-514350">
                  <a:buClrTx/>
                  <a:buFont typeface="+mj-lt"/>
                  <a:buAutoNum type="arabicPeriod"/>
                </a:pPr>
                <a:r>
                  <a:rPr lang="en-US" b="1" u="sng" dirty="0"/>
                  <a:t>Decompose</a:t>
                </a:r>
                <a:r>
                  <a:rPr lang="en-US" b="1" dirty="0"/>
                  <a:t>: </a:t>
                </a:r>
                <a:r>
                  <a:rPr lang="en-US" dirty="0"/>
                  <a:t>Finding the right way to decompose the random variable into sum of simple random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2"/>
                </a:pPr>
                <a:r>
                  <a:rPr lang="en-US" b="1" u="sng" dirty="0"/>
                  <a:t>LOE</a:t>
                </a:r>
                <a:r>
                  <a:rPr lang="en-US" b="1" dirty="0"/>
                  <a:t>: </a:t>
                </a:r>
                <a:r>
                  <a:rPr lang="en-US" dirty="0"/>
                  <a:t>Apply Linearity of Expectation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u="sng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3"/>
                </a:pPr>
                <a:r>
                  <a:rPr lang="en-US" b="1" u="sng" dirty="0"/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ClrTx/>
                  <a:buNone/>
                </a:pPr>
                <a:r>
                  <a:rPr lang="en-US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indicator random variables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38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n</a:t>
                </a:r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k</a:t>
                </a:r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Decompose: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u="sng" dirty="0"/>
              </a:p>
              <a:p>
                <a:pPr marL="0" indent="0">
                  <a:buNone/>
                </a:pPr>
                <a:r>
                  <a:rPr lang="en-US" sz="2000" b="1" u="sng" dirty="0"/>
                  <a:t>LOE: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Table, Furniture, Round, Glass, Wood, Brown, Decor">
            <a:extLst>
              <a:ext uri="{FF2B5EF4-FFF2-40B4-BE49-F238E27FC236}">
                <a16:creationId xmlns:a16="http://schemas.microsoft.com/office/drawing/2014/main" id="{12C9C922-C0FD-446B-97F7-10A0FCDE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65" y="392550"/>
            <a:ext cx="1605497" cy="9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5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>
                    <a:solidFill>
                      <a:srgbClr val="7030A0"/>
                    </a:solidFill>
                  </a:rPr>
                  <a:t>n</a:t>
                </a:r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k</a:t>
                </a:r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Decompose:</a:t>
                </a:r>
                <a:r>
                  <a:rPr lang="en-US" sz="2000" i="1" dirty="0"/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us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1" u="sng" dirty="0"/>
              </a:p>
              <a:p>
                <a:pPr marL="0" indent="0">
                  <a:buNone/>
                </a:pPr>
                <a:r>
                  <a:rPr lang="en-US" sz="2000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000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 descr="Table, Furniture, Round, Glass, Wood, Brown, Decor">
            <a:extLst>
              <a:ext uri="{FF2B5EF4-FFF2-40B4-BE49-F238E27FC236}">
                <a16:creationId xmlns:a16="http://schemas.microsoft.com/office/drawing/2014/main" id="{12C9C922-C0FD-446B-97F7-10A0FCDE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65" y="392550"/>
            <a:ext cx="1605497" cy="9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4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6EDA0-415D-4958-AA96-9DA4BB007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a class of </a:t>
            </a:r>
            <a:r>
              <a:rPr lang="en-US" b="1">
                <a:solidFill>
                  <a:srgbClr val="7030A0"/>
                </a:solidFill>
              </a:rPr>
              <a:t>m</a:t>
            </a:r>
            <a:r>
              <a:rPr lang="en-US"/>
              <a:t> students, on average how many pairs of people have the same birthday?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 u="sng"/>
              <a:t>Decompose: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 u="sng"/>
              <a:t>LOE: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 u="sng"/>
              <a:t>Conquer:</a:t>
            </a:r>
          </a:p>
        </p:txBody>
      </p:sp>
      <p:pic>
        <p:nvPicPr>
          <p:cNvPr id="7170" name="Picture 2" descr="Birthday Cake, Happy Birthday, Cake, Birthday">
            <a:extLst>
              <a:ext uri="{FF2B5EF4-FFF2-40B4-BE49-F238E27FC236}">
                <a16:creationId xmlns:a16="http://schemas.microsoft.com/office/drawing/2014/main" id="{CC8196B0-76F8-457A-9AAA-5341FEFB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38" y="98770"/>
            <a:ext cx="1257018" cy="136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2F6A66-6AC1-4B92-985D-8DA8CB7E9D5F}"/>
              </a:ext>
            </a:extLst>
          </p:cNvPr>
          <p:cNvSpPr/>
          <p:nvPr/>
        </p:nvSpPr>
        <p:spPr>
          <a:xfrm>
            <a:off x="7951574" y="5261247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410405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8101</TotalTime>
  <Words>2378</Words>
  <Application>Microsoft Office PowerPoint</Application>
  <PresentationFormat>Widescreen</PresentationFormat>
  <Paragraphs>321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Linearity and Variance</vt:lpstr>
      <vt:lpstr>Announcements</vt:lpstr>
      <vt:lpstr>Linearity of Expectation</vt:lpstr>
      <vt:lpstr>Linearity of Expectation</vt:lpstr>
      <vt:lpstr>Indicator Random Variables</vt:lpstr>
      <vt:lpstr>Computing complicated expectations</vt:lpstr>
      <vt:lpstr>Rotating the table</vt:lpstr>
      <vt:lpstr>Rotating the table</vt:lpstr>
      <vt:lpstr>Pairs with the same birthday</vt:lpstr>
      <vt:lpstr>Pairs with the same birthday</vt:lpstr>
      <vt:lpstr>Shawarma Orders</vt:lpstr>
      <vt:lpstr>Shawarma Orders</vt:lpstr>
      <vt:lpstr>Linearity is special!</vt:lpstr>
      <vt:lpstr>Linearity is special!</vt:lpstr>
      <vt:lpstr>Expectation of g(X)</vt:lpstr>
      <vt:lpstr>Variance</vt:lpstr>
      <vt:lpstr>Where are we?</vt:lpstr>
      <vt:lpstr>Variance</vt:lpstr>
      <vt:lpstr>A gamble to think about</vt:lpstr>
      <vt:lpstr>A gamble to think about</vt:lpstr>
      <vt:lpstr>A gamble to think about</vt:lpstr>
      <vt:lpstr>What is the difference?</vt:lpstr>
      <vt:lpstr>Designing a Measure – Try 1</vt:lpstr>
      <vt:lpstr>Designing a Measure – Try 2</vt:lpstr>
      <vt:lpstr>Why Squaring?</vt:lpstr>
      <vt:lpstr>Variance</vt:lpstr>
      <vt:lpstr>Variance and Standard Deviation</vt:lpstr>
      <vt:lpstr>Variance in Pictures</vt:lpstr>
      <vt:lpstr>Variance of a die</vt:lpstr>
      <vt:lpstr>Variance of n Coin Flips</vt:lpstr>
      <vt:lpstr>Variance of n Coin Flips</vt:lpstr>
      <vt:lpstr>Variance</vt:lpstr>
      <vt:lpstr>Variance of n Coin Flips</vt:lpstr>
      <vt:lpstr>Plugging In</vt:lpstr>
      <vt:lpstr>Variance simplification algebra trick</vt:lpstr>
      <vt:lpstr>Facts about Variance</vt:lpstr>
      <vt:lpstr>Facts about Variance</vt:lpstr>
      <vt:lpstr>Facts about Variance</vt:lpstr>
      <vt:lpstr>More Practice: Linearity</vt:lpstr>
      <vt:lpstr>Frogger</vt:lpstr>
      <vt:lpstr>Frogger – Brute Force</vt:lpstr>
      <vt:lpstr>Frogger – LOE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62</cp:revision>
  <dcterms:created xsi:type="dcterms:W3CDTF">2021-06-01T00:54:01Z</dcterms:created>
  <dcterms:modified xsi:type="dcterms:W3CDTF">2021-07-18T22:40:19Z</dcterms:modified>
</cp:coreProperties>
</file>