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2" r:id="rId3"/>
    <p:sldId id="271" r:id="rId4"/>
    <p:sldId id="296" r:id="rId5"/>
    <p:sldId id="297" r:id="rId6"/>
    <p:sldId id="272" r:id="rId7"/>
    <p:sldId id="279" r:id="rId8"/>
    <p:sldId id="280" r:id="rId9"/>
    <p:sldId id="299" r:id="rId10"/>
    <p:sldId id="273" r:id="rId11"/>
    <p:sldId id="282" r:id="rId12"/>
    <p:sldId id="283" r:id="rId13"/>
    <p:sldId id="281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shal Jhunjhunwalla" initials="KJ" lastIdx="1" clrIdx="0">
    <p:extLst>
      <p:ext uri="{19B8F6BF-5375-455C-9EA6-DF929625EA0E}">
        <p15:presenceInfo xmlns:p15="http://schemas.microsoft.com/office/powerpoint/2012/main" userId="32a47ed39d212e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0B9275-281D-4325-9053-623FCC0676F5}" v="89" dt="2021-07-30T17:55:02.2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shaljh" userId="4c04cc6c-955c-4493-93eb-25196d563dbb" providerId="ADAL" clId="{5E0B9275-281D-4325-9053-623FCC0676F5}"/>
    <pc:docChg chg="custSel addSld delSld modSld">
      <pc:chgData name="kushaljh" userId="4c04cc6c-955c-4493-93eb-25196d563dbb" providerId="ADAL" clId="{5E0B9275-281D-4325-9053-623FCC0676F5}" dt="2021-07-30T18:04:00.595" v="303" actId="20577"/>
      <pc:docMkLst>
        <pc:docMk/>
      </pc:docMkLst>
      <pc:sldChg chg="modSp mod">
        <pc:chgData name="kushaljh" userId="4c04cc6c-955c-4493-93eb-25196d563dbb" providerId="ADAL" clId="{5E0B9275-281D-4325-9053-623FCC0676F5}" dt="2021-07-30T04:56:58.868" v="22" actId="20577"/>
        <pc:sldMkLst>
          <pc:docMk/>
          <pc:sldMk cId="1239117744" sldId="256"/>
        </pc:sldMkLst>
        <pc:spChg chg="mod">
          <ac:chgData name="kushaljh" userId="4c04cc6c-955c-4493-93eb-25196d563dbb" providerId="ADAL" clId="{5E0B9275-281D-4325-9053-623FCC0676F5}" dt="2021-07-30T04:56:55.508" v="19" actId="20577"/>
          <ac:spMkLst>
            <pc:docMk/>
            <pc:sldMk cId="1239117744" sldId="256"/>
            <ac:spMk id="2" creationId="{F3ED3E3E-11E8-4909-A4E3-2181E541CF51}"/>
          </ac:spMkLst>
        </pc:spChg>
        <pc:spChg chg="mod">
          <ac:chgData name="kushaljh" userId="4c04cc6c-955c-4493-93eb-25196d563dbb" providerId="ADAL" clId="{5E0B9275-281D-4325-9053-623FCC0676F5}" dt="2021-07-30T04:56:58.868" v="22" actId="20577"/>
          <ac:spMkLst>
            <pc:docMk/>
            <pc:sldMk cId="1239117744" sldId="256"/>
            <ac:spMk id="3" creationId="{3879D9B5-2D93-4E28-B8FB-5E820FD83973}"/>
          </ac:spMkLst>
        </pc:spChg>
      </pc:sldChg>
      <pc:sldChg chg="del">
        <pc:chgData name="kushaljh" userId="4c04cc6c-955c-4493-93eb-25196d563dbb" providerId="ADAL" clId="{5E0B9275-281D-4325-9053-623FCC0676F5}" dt="2021-07-30T05:03:13.225" v="91" actId="2696"/>
        <pc:sldMkLst>
          <pc:docMk/>
          <pc:sldMk cId="381479894" sldId="261"/>
        </pc:sldMkLst>
      </pc:sldChg>
      <pc:sldChg chg="modSp mod">
        <pc:chgData name="kushaljh" userId="4c04cc6c-955c-4493-93eb-25196d563dbb" providerId="ADAL" clId="{5E0B9275-281D-4325-9053-623FCC0676F5}" dt="2021-07-30T18:04:00.595" v="303" actId="20577"/>
        <pc:sldMkLst>
          <pc:docMk/>
          <pc:sldMk cId="386663592" sldId="262"/>
        </pc:sldMkLst>
        <pc:spChg chg="mod">
          <ac:chgData name="kushaljh" userId="4c04cc6c-955c-4493-93eb-25196d563dbb" providerId="ADAL" clId="{5E0B9275-281D-4325-9053-623FCC0676F5}" dt="2021-07-30T18:04:00.595" v="303" actId="20577"/>
          <ac:spMkLst>
            <pc:docMk/>
            <pc:sldMk cId="386663592" sldId="262"/>
            <ac:spMk id="3" creationId="{A2FABDF2-24D6-4321-8C50-7087674B9C48}"/>
          </ac:spMkLst>
        </pc:spChg>
      </pc:sldChg>
      <pc:sldChg chg="add">
        <pc:chgData name="kushaljh" userId="4c04cc6c-955c-4493-93eb-25196d563dbb" providerId="ADAL" clId="{5E0B9275-281D-4325-9053-623FCC0676F5}" dt="2021-07-30T04:57:38.131" v="23"/>
        <pc:sldMkLst>
          <pc:docMk/>
          <pc:sldMk cId="2834096325" sldId="271"/>
        </pc:sldMkLst>
      </pc:sldChg>
      <pc:sldChg chg="modSp add">
        <pc:chgData name="kushaljh" userId="4c04cc6c-955c-4493-93eb-25196d563dbb" providerId="ADAL" clId="{5E0B9275-281D-4325-9053-623FCC0676F5}" dt="2021-07-30T15:44:50.504" v="98" actId="20577"/>
        <pc:sldMkLst>
          <pc:docMk/>
          <pc:sldMk cId="4171332102" sldId="272"/>
        </pc:sldMkLst>
        <pc:spChg chg="mod">
          <ac:chgData name="kushaljh" userId="4c04cc6c-955c-4493-93eb-25196d563dbb" providerId="ADAL" clId="{5E0B9275-281D-4325-9053-623FCC0676F5}" dt="2021-07-30T15:44:50.504" v="98" actId="20577"/>
          <ac:spMkLst>
            <pc:docMk/>
            <pc:sldMk cId="4171332102" sldId="272"/>
            <ac:spMk id="3" creationId="{4BF134E8-4651-4DAC-B427-587C1F6D5F8E}"/>
          </ac:spMkLst>
        </pc:spChg>
      </pc:sldChg>
      <pc:sldChg chg="modSp add">
        <pc:chgData name="kushaljh" userId="4c04cc6c-955c-4493-93eb-25196d563dbb" providerId="ADAL" clId="{5E0B9275-281D-4325-9053-623FCC0676F5}" dt="2021-07-30T04:58:57.386" v="35" actId="20577"/>
        <pc:sldMkLst>
          <pc:docMk/>
          <pc:sldMk cId="1363547785" sldId="273"/>
        </pc:sldMkLst>
        <pc:spChg chg="mod">
          <ac:chgData name="kushaljh" userId="4c04cc6c-955c-4493-93eb-25196d563dbb" providerId="ADAL" clId="{5E0B9275-281D-4325-9053-623FCC0676F5}" dt="2021-07-30T04:58:57.386" v="35" actId="20577"/>
          <ac:spMkLst>
            <pc:docMk/>
            <pc:sldMk cId="1363547785" sldId="273"/>
            <ac:spMk id="3" creationId="{0B60A86B-9A9E-4635-9B05-15DDAE496372}"/>
          </ac:spMkLst>
        </pc:spChg>
      </pc:sldChg>
      <pc:sldChg chg="add">
        <pc:chgData name="kushaljh" userId="4c04cc6c-955c-4493-93eb-25196d563dbb" providerId="ADAL" clId="{5E0B9275-281D-4325-9053-623FCC0676F5}" dt="2021-07-30T04:57:38.131" v="23"/>
        <pc:sldMkLst>
          <pc:docMk/>
          <pc:sldMk cId="3587277670" sldId="279"/>
        </pc:sldMkLst>
      </pc:sldChg>
      <pc:sldChg chg="addSp modSp add mod modAnim">
        <pc:chgData name="kushaljh" userId="4c04cc6c-955c-4493-93eb-25196d563dbb" providerId="ADAL" clId="{5E0B9275-281D-4325-9053-623FCC0676F5}" dt="2021-07-30T15:50:57.865" v="102" actId="20577"/>
        <pc:sldMkLst>
          <pc:docMk/>
          <pc:sldMk cId="4005620931" sldId="280"/>
        </pc:sldMkLst>
        <pc:spChg chg="mod">
          <ac:chgData name="kushaljh" userId="4c04cc6c-955c-4493-93eb-25196d563dbb" providerId="ADAL" clId="{5E0B9275-281D-4325-9053-623FCC0676F5}" dt="2021-07-30T15:50:57.865" v="102" actId="20577"/>
          <ac:spMkLst>
            <pc:docMk/>
            <pc:sldMk cId="4005620931" sldId="280"/>
            <ac:spMk id="3" creationId="{29DC5A6F-A78C-48B8-A01A-0321E87A1CF6}"/>
          </ac:spMkLst>
        </pc:spChg>
        <pc:spChg chg="add mod">
          <ac:chgData name="kushaljh" userId="4c04cc6c-955c-4493-93eb-25196d563dbb" providerId="ADAL" clId="{5E0B9275-281D-4325-9053-623FCC0676F5}" dt="2021-07-30T15:50:06.504" v="100" actId="1076"/>
          <ac:spMkLst>
            <pc:docMk/>
            <pc:sldMk cId="4005620931" sldId="280"/>
            <ac:spMk id="4" creationId="{83D18B7E-D211-4081-B12D-FC0FD9C58294}"/>
          </ac:spMkLst>
        </pc:spChg>
      </pc:sldChg>
      <pc:sldChg chg="add">
        <pc:chgData name="kushaljh" userId="4c04cc6c-955c-4493-93eb-25196d563dbb" providerId="ADAL" clId="{5E0B9275-281D-4325-9053-623FCC0676F5}" dt="2021-07-30T04:57:38.131" v="23"/>
        <pc:sldMkLst>
          <pc:docMk/>
          <pc:sldMk cId="1837279524" sldId="281"/>
        </pc:sldMkLst>
      </pc:sldChg>
      <pc:sldChg chg="modSp add mod">
        <pc:chgData name="kushaljh" userId="4c04cc6c-955c-4493-93eb-25196d563dbb" providerId="ADAL" clId="{5E0B9275-281D-4325-9053-623FCC0676F5}" dt="2021-07-30T15:56:05.039" v="107" actId="20577"/>
        <pc:sldMkLst>
          <pc:docMk/>
          <pc:sldMk cId="2895857916" sldId="282"/>
        </pc:sldMkLst>
        <pc:spChg chg="mod">
          <ac:chgData name="kushaljh" userId="4c04cc6c-955c-4493-93eb-25196d563dbb" providerId="ADAL" clId="{5E0B9275-281D-4325-9053-623FCC0676F5}" dt="2021-07-30T15:56:05.039" v="107" actId="20577"/>
          <ac:spMkLst>
            <pc:docMk/>
            <pc:sldMk cId="2895857916" sldId="282"/>
            <ac:spMk id="3" creationId="{114F8ED9-0F92-4795-9F0D-65C12CB88227}"/>
          </ac:spMkLst>
        </pc:spChg>
      </pc:sldChg>
      <pc:sldChg chg="add">
        <pc:chgData name="kushaljh" userId="4c04cc6c-955c-4493-93eb-25196d563dbb" providerId="ADAL" clId="{5E0B9275-281D-4325-9053-623FCC0676F5}" dt="2021-07-30T04:57:38.131" v="23"/>
        <pc:sldMkLst>
          <pc:docMk/>
          <pc:sldMk cId="754592742" sldId="283"/>
        </pc:sldMkLst>
      </pc:sldChg>
      <pc:sldChg chg="add">
        <pc:chgData name="kushaljh" userId="4c04cc6c-955c-4493-93eb-25196d563dbb" providerId="ADAL" clId="{5E0B9275-281D-4325-9053-623FCC0676F5}" dt="2021-07-30T04:57:38.131" v="23"/>
        <pc:sldMkLst>
          <pc:docMk/>
          <pc:sldMk cId="1030480686" sldId="284"/>
        </pc:sldMkLst>
      </pc:sldChg>
      <pc:sldChg chg="add">
        <pc:chgData name="kushaljh" userId="4c04cc6c-955c-4493-93eb-25196d563dbb" providerId="ADAL" clId="{5E0B9275-281D-4325-9053-623FCC0676F5}" dt="2021-07-30T04:57:38.131" v="23"/>
        <pc:sldMkLst>
          <pc:docMk/>
          <pc:sldMk cId="1063401776" sldId="285"/>
        </pc:sldMkLst>
      </pc:sldChg>
      <pc:sldChg chg="modSp add mod">
        <pc:chgData name="kushaljh" userId="4c04cc6c-955c-4493-93eb-25196d563dbb" providerId="ADAL" clId="{5E0B9275-281D-4325-9053-623FCC0676F5}" dt="2021-07-30T16:41:08.556" v="113" actId="20577"/>
        <pc:sldMkLst>
          <pc:docMk/>
          <pc:sldMk cId="2695056551" sldId="286"/>
        </pc:sldMkLst>
        <pc:spChg chg="mod">
          <ac:chgData name="kushaljh" userId="4c04cc6c-955c-4493-93eb-25196d563dbb" providerId="ADAL" clId="{5E0B9275-281D-4325-9053-623FCC0676F5}" dt="2021-07-30T16:41:08.556" v="113" actId="20577"/>
          <ac:spMkLst>
            <pc:docMk/>
            <pc:sldMk cId="2695056551" sldId="286"/>
            <ac:spMk id="3" creationId="{143B7983-1B3E-44AB-8B22-DFF3D6BB24DE}"/>
          </ac:spMkLst>
        </pc:spChg>
      </pc:sldChg>
      <pc:sldChg chg="modSp add">
        <pc:chgData name="kushaljh" userId="4c04cc6c-955c-4493-93eb-25196d563dbb" providerId="ADAL" clId="{5E0B9275-281D-4325-9053-623FCC0676F5}" dt="2021-07-30T16:41:01.850" v="112" actId="20577"/>
        <pc:sldMkLst>
          <pc:docMk/>
          <pc:sldMk cId="1968176898" sldId="287"/>
        </pc:sldMkLst>
        <pc:spChg chg="mod">
          <ac:chgData name="kushaljh" userId="4c04cc6c-955c-4493-93eb-25196d563dbb" providerId="ADAL" clId="{5E0B9275-281D-4325-9053-623FCC0676F5}" dt="2021-07-30T16:41:01.850" v="112" actId="20577"/>
          <ac:spMkLst>
            <pc:docMk/>
            <pc:sldMk cId="1968176898" sldId="287"/>
            <ac:spMk id="3" creationId="{143B7983-1B3E-44AB-8B22-DFF3D6BB24DE}"/>
          </ac:spMkLst>
        </pc:spChg>
      </pc:sldChg>
      <pc:sldChg chg="modSp add mod">
        <pc:chgData name="kushaljh" userId="4c04cc6c-955c-4493-93eb-25196d563dbb" providerId="ADAL" clId="{5E0B9275-281D-4325-9053-623FCC0676F5}" dt="2021-07-30T16:41:20.064" v="114" actId="20577"/>
        <pc:sldMkLst>
          <pc:docMk/>
          <pc:sldMk cId="1273863405" sldId="288"/>
        </pc:sldMkLst>
        <pc:spChg chg="mod">
          <ac:chgData name="kushaljh" userId="4c04cc6c-955c-4493-93eb-25196d563dbb" providerId="ADAL" clId="{5E0B9275-281D-4325-9053-623FCC0676F5}" dt="2021-07-30T16:41:20.064" v="114" actId="20577"/>
          <ac:spMkLst>
            <pc:docMk/>
            <pc:sldMk cId="1273863405" sldId="288"/>
            <ac:spMk id="3" creationId="{8224858C-80A7-4BC0-B685-97379E2B05B7}"/>
          </ac:spMkLst>
        </pc:spChg>
      </pc:sldChg>
      <pc:sldChg chg="modSp add mod">
        <pc:chgData name="kushaljh" userId="4c04cc6c-955c-4493-93eb-25196d563dbb" providerId="ADAL" clId="{5E0B9275-281D-4325-9053-623FCC0676F5}" dt="2021-07-30T05:00:38.125" v="58" actId="20577"/>
        <pc:sldMkLst>
          <pc:docMk/>
          <pc:sldMk cId="3303612389" sldId="289"/>
        </pc:sldMkLst>
        <pc:spChg chg="mod">
          <ac:chgData name="kushaljh" userId="4c04cc6c-955c-4493-93eb-25196d563dbb" providerId="ADAL" clId="{5E0B9275-281D-4325-9053-623FCC0676F5}" dt="2021-07-30T05:00:38.125" v="58" actId="20577"/>
          <ac:spMkLst>
            <pc:docMk/>
            <pc:sldMk cId="3303612389" sldId="289"/>
            <ac:spMk id="3" creationId="{91F6DBAA-C1AF-46EB-9A1A-5C738930FF95}"/>
          </ac:spMkLst>
        </pc:spChg>
      </pc:sldChg>
      <pc:sldChg chg="modSp add">
        <pc:chgData name="kushaljh" userId="4c04cc6c-955c-4493-93eb-25196d563dbb" providerId="ADAL" clId="{5E0B9275-281D-4325-9053-623FCC0676F5}" dt="2021-07-30T05:01:00.148" v="66" actId="20577"/>
        <pc:sldMkLst>
          <pc:docMk/>
          <pc:sldMk cId="1833126427" sldId="290"/>
        </pc:sldMkLst>
        <pc:spChg chg="mod">
          <ac:chgData name="kushaljh" userId="4c04cc6c-955c-4493-93eb-25196d563dbb" providerId="ADAL" clId="{5E0B9275-281D-4325-9053-623FCC0676F5}" dt="2021-07-30T05:01:00.148" v="66" actId="20577"/>
          <ac:spMkLst>
            <pc:docMk/>
            <pc:sldMk cId="1833126427" sldId="290"/>
            <ac:spMk id="3" creationId="{C8A467B5-A3C3-4C46-BD5E-B2C23838CE51}"/>
          </ac:spMkLst>
        </pc:spChg>
      </pc:sldChg>
      <pc:sldChg chg="modSp add mod">
        <pc:chgData name="kushaljh" userId="4c04cc6c-955c-4493-93eb-25196d563dbb" providerId="ADAL" clId="{5E0B9275-281D-4325-9053-623FCC0676F5}" dt="2021-07-30T17:54:27.835" v="268" actId="20577"/>
        <pc:sldMkLst>
          <pc:docMk/>
          <pc:sldMk cId="3078193829" sldId="291"/>
        </pc:sldMkLst>
        <pc:spChg chg="mod">
          <ac:chgData name="kushaljh" userId="4c04cc6c-955c-4493-93eb-25196d563dbb" providerId="ADAL" clId="{5E0B9275-281D-4325-9053-623FCC0676F5}" dt="2021-07-30T17:54:27.835" v="268" actId="20577"/>
          <ac:spMkLst>
            <pc:docMk/>
            <pc:sldMk cId="3078193829" sldId="291"/>
            <ac:spMk id="3" creationId="{E0576003-A94E-4906-9410-439933E960F3}"/>
          </ac:spMkLst>
        </pc:spChg>
        <pc:picChg chg="mod">
          <ac:chgData name="kushaljh" userId="4c04cc6c-955c-4493-93eb-25196d563dbb" providerId="ADAL" clId="{5E0B9275-281D-4325-9053-623FCC0676F5}" dt="2021-07-30T17:40:55.633" v="163" actId="1036"/>
          <ac:picMkLst>
            <pc:docMk/>
            <pc:sldMk cId="3078193829" sldId="291"/>
            <ac:picMk id="4" creationId="{AA051CB0-1977-405D-954C-FBBA70D911BF}"/>
          </ac:picMkLst>
        </pc:picChg>
      </pc:sldChg>
      <pc:sldChg chg="delSp modSp add mod">
        <pc:chgData name="kushaljh" userId="4c04cc6c-955c-4493-93eb-25196d563dbb" providerId="ADAL" clId="{5E0B9275-281D-4325-9053-623FCC0676F5}" dt="2021-07-30T17:54:48.540" v="269" actId="20577"/>
        <pc:sldMkLst>
          <pc:docMk/>
          <pc:sldMk cId="3756175673" sldId="292"/>
        </pc:sldMkLst>
        <pc:spChg chg="mod">
          <ac:chgData name="kushaljh" userId="4c04cc6c-955c-4493-93eb-25196d563dbb" providerId="ADAL" clId="{5E0B9275-281D-4325-9053-623FCC0676F5}" dt="2021-07-30T17:54:48.540" v="269" actId="20577"/>
          <ac:spMkLst>
            <pc:docMk/>
            <pc:sldMk cId="3756175673" sldId="292"/>
            <ac:spMk id="3" creationId="{8D8B3DE6-90AD-4492-A54F-EABC30BD7744}"/>
          </ac:spMkLst>
        </pc:spChg>
        <pc:inkChg chg="del">
          <ac:chgData name="kushaljh" userId="4c04cc6c-955c-4493-93eb-25196d563dbb" providerId="ADAL" clId="{5E0B9275-281D-4325-9053-623FCC0676F5}" dt="2021-07-30T05:01:37.413" v="70" actId="478"/>
          <ac:inkMkLst>
            <pc:docMk/>
            <pc:sldMk cId="3756175673" sldId="292"/>
            <ac:inkMk id="4" creationId="{1A3D020C-D3ED-4BC3-A7CC-1285A7C679B8}"/>
          </ac:inkMkLst>
        </pc:inkChg>
      </pc:sldChg>
      <pc:sldChg chg="modSp add">
        <pc:chgData name="kushaljh" userId="4c04cc6c-955c-4493-93eb-25196d563dbb" providerId="ADAL" clId="{5E0B9275-281D-4325-9053-623FCC0676F5}" dt="2021-07-30T05:02:50.763" v="90" actId="20577"/>
        <pc:sldMkLst>
          <pc:docMk/>
          <pc:sldMk cId="3132131874" sldId="293"/>
        </pc:sldMkLst>
        <pc:spChg chg="mod">
          <ac:chgData name="kushaljh" userId="4c04cc6c-955c-4493-93eb-25196d563dbb" providerId="ADAL" clId="{5E0B9275-281D-4325-9053-623FCC0676F5}" dt="2021-07-30T05:02:50.763" v="90" actId="20577"/>
          <ac:spMkLst>
            <pc:docMk/>
            <pc:sldMk cId="3132131874" sldId="293"/>
            <ac:spMk id="3" creationId="{4B075E37-BB2E-4268-AABF-9112DF651022}"/>
          </ac:spMkLst>
        </pc:spChg>
      </pc:sldChg>
      <pc:sldChg chg="add">
        <pc:chgData name="kushaljh" userId="4c04cc6c-955c-4493-93eb-25196d563dbb" providerId="ADAL" clId="{5E0B9275-281D-4325-9053-623FCC0676F5}" dt="2021-07-30T04:57:38.131" v="23"/>
        <pc:sldMkLst>
          <pc:docMk/>
          <pc:sldMk cId="3307902293" sldId="294"/>
        </pc:sldMkLst>
      </pc:sldChg>
      <pc:sldChg chg="modSp add mod">
        <pc:chgData name="kushaljh" userId="4c04cc6c-955c-4493-93eb-25196d563dbb" providerId="ADAL" clId="{5E0B9275-281D-4325-9053-623FCC0676F5}" dt="2021-07-30T17:22:43.313" v="116" actId="20577"/>
        <pc:sldMkLst>
          <pc:docMk/>
          <pc:sldMk cId="3366775553" sldId="295"/>
        </pc:sldMkLst>
        <pc:spChg chg="mod">
          <ac:chgData name="kushaljh" userId="4c04cc6c-955c-4493-93eb-25196d563dbb" providerId="ADAL" clId="{5E0B9275-281D-4325-9053-623FCC0676F5}" dt="2021-07-30T17:22:43.313" v="116" actId="20577"/>
          <ac:spMkLst>
            <pc:docMk/>
            <pc:sldMk cId="3366775553" sldId="295"/>
            <ac:spMk id="3" creationId="{AFCDEF79-0E3E-424B-9CE0-A7EC455FCB9C}"/>
          </ac:spMkLst>
        </pc:spChg>
      </pc:sldChg>
      <pc:sldChg chg="add">
        <pc:chgData name="kushaljh" userId="4c04cc6c-955c-4493-93eb-25196d563dbb" providerId="ADAL" clId="{5E0B9275-281D-4325-9053-623FCC0676F5}" dt="2021-07-30T04:57:38.131" v="23"/>
        <pc:sldMkLst>
          <pc:docMk/>
          <pc:sldMk cId="128263545" sldId="296"/>
        </pc:sldMkLst>
      </pc:sldChg>
      <pc:sldChg chg="add">
        <pc:chgData name="kushaljh" userId="4c04cc6c-955c-4493-93eb-25196d563dbb" providerId="ADAL" clId="{5E0B9275-281D-4325-9053-623FCC0676F5}" dt="2021-07-30T04:57:38.131" v="23"/>
        <pc:sldMkLst>
          <pc:docMk/>
          <pc:sldMk cId="3068523552" sldId="297"/>
        </pc:sldMkLst>
      </pc:sldChg>
      <pc:sldChg chg="modSp add modAnim">
        <pc:chgData name="kushaljh" userId="4c04cc6c-955c-4493-93eb-25196d563dbb" providerId="ADAL" clId="{5E0B9275-281D-4325-9053-623FCC0676F5}" dt="2021-07-30T15:51:10.658" v="106"/>
        <pc:sldMkLst>
          <pc:docMk/>
          <pc:sldMk cId="2339121492" sldId="299"/>
        </pc:sldMkLst>
        <pc:spChg chg="mod">
          <ac:chgData name="kushaljh" userId="4c04cc6c-955c-4493-93eb-25196d563dbb" providerId="ADAL" clId="{5E0B9275-281D-4325-9053-623FCC0676F5}" dt="2021-07-30T04:58:34.635" v="29" actId="20577"/>
          <ac:spMkLst>
            <pc:docMk/>
            <pc:sldMk cId="2339121492" sldId="299"/>
            <ac:spMk id="3" creationId="{29DC5A6F-A78C-48B8-A01A-0321E87A1CF6}"/>
          </ac:spMkLst>
        </pc:spChg>
      </pc:sldChg>
      <pc:sldChg chg="del">
        <pc:chgData name="kushaljh" userId="4c04cc6c-955c-4493-93eb-25196d563dbb" providerId="ADAL" clId="{5E0B9275-281D-4325-9053-623FCC0676F5}" dt="2021-07-30T05:03:21.459" v="92" actId="2696"/>
        <pc:sldMkLst>
          <pc:docMk/>
          <pc:sldMk cId="2168421065" sldId="347"/>
        </pc:sldMkLst>
      </pc:sldChg>
      <pc:sldChg chg="del">
        <pc:chgData name="kushaljh" userId="4c04cc6c-955c-4493-93eb-25196d563dbb" providerId="ADAL" clId="{5E0B9275-281D-4325-9053-623FCC0676F5}" dt="2021-07-30T05:03:21.459" v="92" actId="2696"/>
        <pc:sldMkLst>
          <pc:docMk/>
          <pc:sldMk cId="4288353757" sldId="364"/>
        </pc:sldMkLst>
      </pc:sldChg>
      <pc:sldChg chg="del">
        <pc:chgData name="kushaljh" userId="4c04cc6c-955c-4493-93eb-25196d563dbb" providerId="ADAL" clId="{5E0B9275-281D-4325-9053-623FCC0676F5}" dt="2021-07-30T16:42:14.245" v="115" actId="47"/>
        <pc:sldMkLst>
          <pc:docMk/>
          <pc:sldMk cId="2549526862" sldId="375"/>
        </pc:sldMkLst>
      </pc:sldChg>
      <pc:sldChg chg="del">
        <pc:chgData name="kushaljh" userId="4c04cc6c-955c-4493-93eb-25196d563dbb" providerId="ADAL" clId="{5E0B9275-281D-4325-9053-623FCC0676F5}" dt="2021-07-30T05:03:13.225" v="91" actId="2696"/>
        <pc:sldMkLst>
          <pc:docMk/>
          <pc:sldMk cId="2363651651" sldId="376"/>
        </pc:sldMkLst>
      </pc:sldChg>
    </pc:docChg>
  </pc:docChgLst>
  <pc:docChgLst>
    <pc:chgData name="kushaljh" userId="4c04cc6c-955c-4493-93eb-25196d563dbb" providerId="ADAL" clId="{528622DD-5D84-41C1-A1BC-71AFC525C1FF}"/>
    <pc:docChg chg="custSel addSld modSld sldOrd">
      <pc:chgData name="kushaljh" userId="4c04cc6c-955c-4493-93eb-25196d563dbb" providerId="ADAL" clId="{528622DD-5D84-41C1-A1BC-71AFC525C1FF}" dt="2021-07-07T07:22:29.735" v="18" actId="20577"/>
      <pc:docMkLst>
        <pc:docMk/>
      </pc:docMkLst>
      <pc:sldChg chg="addSp modSp mod">
        <pc:chgData name="kushaljh" userId="4c04cc6c-955c-4493-93eb-25196d563dbb" providerId="ADAL" clId="{528622DD-5D84-41C1-A1BC-71AFC525C1FF}" dt="2021-07-07T07:22:13.371" v="9" actId="1076"/>
        <pc:sldMkLst>
          <pc:docMk/>
          <pc:sldMk cId="2549526862" sldId="375"/>
        </pc:sldMkLst>
        <pc:spChg chg="mod">
          <ac:chgData name="kushaljh" userId="4c04cc6c-955c-4493-93eb-25196d563dbb" providerId="ADAL" clId="{528622DD-5D84-41C1-A1BC-71AFC525C1FF}" dt="2021-07-07T07:22:07.702" v="7" actId="20577"/>
          <ac:spMkLst>
            <pc:docMk/>
            <pc:sldMk cId="2549526862" sldId="375"/>
            <ac:spMk id="2" creationId="{A6067EDF-9572-45C7-9B1C-9540E457D50A}"/>
          </ac:spMkLst>
        </pc:spChg>
        <pc:spChg chg="add mod">
          <ac:chgData name="kushaljh" userId="4c04cc6c-955c-4493-93eb-25196d563dbb" providerId="ADAL" clId="{528622DD-5D84-41C1-A1BC-71AFC525C1FF}" dt="2021-07-07T07:22:13.371" v="9" actId="1076"/>
          <ac:spMkLst>
            <pc:docMk/>
            <pc:sldMk cId="2549526862" sldId="375"/>
            <ac:spMk id="4" creationId="{9BB826FF-D50C-4F92-BB1F-D3AD0F89CA37}"/>
          </ac:spMkLst>
        </pc:spChg>
      </pc:sldChg>
      <pc:sldChg chg="delSp modSp add mod ord">
        <pc:chgData name="kushaljh" userId="4c04cc6c-955c-4493-93eb-25196d563dbb" providerId="ADAL" clId="{528622DD-5D84-41C1-A1BC-71AFC525C1FF}" dt="2021-07-07T07:22:29.735" v="18" actId="20577"/>
        <pc:sldMkLst>
          <pc:docMk/>
          <pc:sldMk cId="2363651651" sldId="376"/>
        </pc:sldMkLst>
        <pc:spChg chg="mod">
          <ac:chgData name="kushaljh" userId="4c04cc6c-955c-4493-93eb-25196d563dbb" providerId="ADAL" clId="{528622DD-5D84-41C1-A1BC-71AFC525C1FF}" dt="2021-07-07T07:22:29.735" v="18" actId="20577"/>
          <ac:spMkLst>
            <pc:docMk/>
            <pc:sldMk cId="2363651651" sldId="376"/>
            <ac:spMk id="2" creationId="{A6067EDF-9572-45C7-9B1C-9540E457D50A}"/>
          </ac:spMkLst>
        </pc:spChg>
        <pc:spChg chg="del">
          <ac:chgData name="kushaljh" userId="4c04cc6c-955c-4493-93eb-25196d563dbb" providerId="ADAL" clId="{528622DD-5D84-41C1-A1BC-71AFC525C1FF}" dt="2021-07-07T07:22:25.140" v="13" actId="478"/>
          <ac:spMkLst>
            <pc:docMk/>
            <pc:sldMk cId="2363651651" sldId="376"/>
            <ac:spMk id="4" creationId="{9BB826FF-D50C-4F92-BB1F-D3AD0F89CA37}"/>
          </ac:spMkLst>
        </pc:spChg>
      </pc:sldChg>
    </pc:docChg>
  </pc:docChgLst>
  <pc:docChgLst>
    <pc:chgData name="kushaljh" userId="4c04cc6c-955c-4493-93eb-25196d563dbb" providerId="ADAL" clId="{129CD23F-5060-EF41-8288-C8E0683B2622}"/>
    <pc:docChg chg="custSel modSld">
      <pc:chgData name="kushaljh" userId="4c04cc6c-955c-4493-93eb-25196d563dbb" providerId="ADAL" clId="{129CD23F-5060-EF41-8288-C8E0683B2622}" dt="2021-07-08T11:38:30.105" v="15"/>
      <pc:docMkLst>
        <pc:docMk/>
      </pc:docMkLst>
      <pc:sldChg chg="addSp delSp">
        <pc:chgData name="kushaljh" userId="4c04cc6c-955c-4493-93eb-25196d563dbb" providerId="ADAL" clId="{129CD23F-5060-EF41-8288-C8E0683B2622}" dt="2021-07-08T11:38:30.105" v="15"/>
        <pc:sldMkLst>
          <pc:docMk/>
          <pc:sldMk cId="1239117744" sldId="256"/>
        </pc:sldMkLst>
        <pc:grpChg chg="add del">
          <ac:chgData name="kushaljh" userId="4c04cc6c-955c-4493-93eb-25196d563dbb" providerId="ADAL" clId="{129CD23F-5060-EF41-8288-C8E0683B2622}" dt="2021-07-08T11:38:30.090" v="9"/>
          <ac:grpSpMkLst>
            <pc:docMk/>
            <pc:sldMk cId="1239117744" sldId="256"/>
            <ac:grpSpMk id="6" creationId="{86D2B5D7-8169-B94A-B3C8-C1671D6E48E5}"/>
          </ac:grpSpMkLst>
        </pc:grpChg>
        <pc:grpChg chg="add del">
          <ac:chgData name="kushaljh" userId="4c04cc6c-955c-4493-93eb-25196d563dbb" providerId="ADAL" clId="{129CD23F-5060-EF41-8288-C8E0683B2622}" dt="2021-07-08T11:38:30.104" v="14"/>
          <ac:grpSpMkLst>
            <pc:docMk/>
            <pc:sldMk cId="1239117744" sldId="256"/>
            <ac:grpSpMk id="12" creationId="{E611C6D7-C1D0-884F-8D91-021AC6C35BF9}"/>
          </ac:grpSpMkLst>
        </pc:grpChg>
        <pc:inkChg chg="add del topLvl">
          <ac:chgData name="kushaljh" userId="4c04cc6c-955c-4493-93eb-25196d563dbb" providerId="ADAL" clId="{129CD23F-5060-EF41-8288-C8E0683B2622}" dt="2021-07-08T11:38:30.090" v="9"/>
          <ac:inkMkLst>
            <pc:docMk/>
            <pc:sldMk cId="1239117744" sldId="256"/>
            <ac:inkMk id="4" creationId="{96180C35-7C67-D246-A5DC-B8196F019DED}"/>
          </ac:inkMkLst>
        </pc:inkChg>
        <pc:inkChg chg="add del topLvl">
          <ac:chgData name="kushaljh" userId="4c04cc6c-955c-4493-93eb-25196d563dbb" providerId="ADAL" clId="{129CD23F-5060-EF41-8288-C8E0683B2622}" dt="2021-07-08T11:38:30.102" v="13"/>
          <ac:inkMkLst>
            <pc:docMk/>
            <pc:sldMk cId="1239117744" sldId="256"/>
            <ac:inkMk id="5" creationId="{81D1F109-E97F-D344-AD6E-3D377E6868B3}"/>
          </ac:inkMkLst>
        </pc:inkChg>
        <pc:inkChg chg="add del">
          <ac:chgData name="kushaljh" userId="4c04cc6c-955c-4493-93eb-25196d563dbb" providerId="ADAL" clId="{129CD23F-5060-EF41-8288-C8E0683B2622}" dt="2021-07-08T11:38:30.096" v="10"/>
          <ac:inkMkLst>
            <pc:docMk/>
            <pc:sldMk cId="1239117744" sldId="256"/>
            <ac:inkMk id="7" creationId="{CD2235F8-D0CF-4447-8F1C-E311675A126F}"/>
          </ac:inkMkLst>
        </pc:inkChg>
        <pc:inkChg chg="add del topLvl">
          <ac:chgData name="kushaljh" userId="4c04cc6c-955c-4493-93eb-25196d563dbb" providerId="ADAL" clId="{129CD23F-5060-EF41-8288-C8E0683B2622}" dt="2021-07-08T11:38:30.105" v="15"/>
          <ac:inkMkLst>
            <pc:docMk/>
            <pc:sldMk cId="1239117744" sldId="256"/>
            <ac:inkMk id="8" creationId="{7857F52A-09FE-E444-9C9D-3528E2CA9EA7}"/>
          </ac:inkMkLst>
        </pc:inkChg>
        <pc:inkChg chg="add del topLvl">
          <ac:chgData name="kushaljh" userId="4c04cc6c-955c-4493-93eb-25196d563dbb" providerId="ADAL" clId="{129CD23F-5060-EF41-8288-C8E0683B2622}" dt="2021-07-08T11:38:30.104" v="14"/>
          <ac:inkMkLst>
            <pc:docMk/>
            <pc:sldMk cId="1239117744" sldId="256"/>
            <ac:inkMk id="9" creationId="{E24EF27C-7106-9748-AC2A-C0D5A96A9C52}"/>
          </ac:inkMkLst>
        </pc:inkChg>
        <pc:inkChg chg="add del">
          <ac:chgData name="kushaljh" userId="4c04cc6c-955c-4493-93eb-25196d563dbb" providerId="ADAL" clId="{129CD23F-5060-EF41-8288-C8E0683B2622}" dt="2021-07-08T11:38:30.100" v="12"/>
          <ac:inkMkLst>
            <pc:docMk/>
            <pc:sldMk cId="1239117744" sldId="256"/>
            <ac:inkMk id="10" creationId="{3E85589A-9266-1248-9F61-0B656AEBBF74}"/>
          </ac:inkMkLst>
        </pc:inkChg>
        <pc:inkChg chg="add del">
          <ac:chgData name="kushaljh" userId="4c04cc6c-955c-4493-93eb-25196d563dbb" providerId="ADAL" clId="{129CD23F-5060-EF41-8288-C8E0683B2622}" dt="2021-07-08T11:38:30.098" v="11"/>
          <ac:inkMkLst>
            <pc:docMk/>
            <pc:sldMk cId="1239117744" sldId="256"/>
            <ac:inkMk id="11" creationId="{93D74E75-6151-494A-8102-6228697CBF21}"/>
          </ac:inkMkLst>
        </pc:ink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FD3B4-BF53-4694-B2E0-022EE27B2F88}" type="datetimeFigureOut">
              <a:rPr lang="en-US" smtClean="0"/>
              <a:t>7/30/2021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1B99C-7300-49C1-9DA7-36D3D87D2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01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A2D3775-0F76-43FE-8A93-C7CC8949AA06}" type="datetimeFigureOut">
              <a:rPr lang="en-US" smtClean="0"/>
              <a:t>7/30/2021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67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7/30/2021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4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7/30/2021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77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97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4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7/30/2021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99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909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3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1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84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4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83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A2D3775-0F76-43FE-8A93-C7CC8949AA06}" type="datetimeFigureOut">
              <a:rPr lang="en-US" smtClean="0"/>
              <a:t>7/30/2021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36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D3E3E-11E8-4909-A4E3-2181E541CF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Application: Polling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9D9B5-2D93-4E28-B8FB-5E820FD839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Summer 21</a:t>
            </a:r>
          </a:p>
          <a:p>
            <a:r>
              <a:rPr lang="en-US" dirty="0"/>
              <a:t>Lecture 17</a:t>
            </a:r>
          </a:p>
        </p:txBody>
      </p:sp>
    </p:spTree>
    <p:extLst>
      <p:ext uri="{BB962C8B-B14F-4D97-AF65-F5344CB8AC3E}">
        <p14:creationId xmlns:p14="http://schemas.microsoft.com/office/powerpoint/2010/main" val="123911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2F4DB-55FF-4C3A-A9E5-280C5484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60A86B-9A9E-4635-9B05-15DDAE4963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≤0.5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−0.6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0.5−0.6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0.5−0.6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≤−1.12)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−1.12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1.12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≈1−0.86864=0.13136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60A86B-9A9E-4635-9B05-15DDAE4963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547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BCB36-D637-4B92-B650-CB45681BA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Hey! Where’s the continuity correction?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4F8ED9-0F92-4795-9F0D-65C12CB882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If this were just a question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would have used one. But for preparing for the next calculation it made sense to skip it.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It’s the </a:t>
                </a:r>
                <a:r>
                  <a:rPr lang="en-US" i="1" dirty="0"/>
                  <a:t>average </a:t>
                </a:r>
                <a:r>
                  <a:rPr lang="en-US" dirty="0"/>
                  <a:t>of a bunch of indicators.</a:t>
                </a:r>
              </a:p>
              <a:p>
                <a:r>
                  <a:rPr lang="en-US" dirty="0"/>
                  <a:t>So, the support is: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.5, </m:t>
                    </m:r>
                  </m:oMath>
                </a14:m>
                <a:r>
                  <a:rPr lang="en-US" dirty="0"/>
                  <a:t>we’d use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.5+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. Which makes the algebra much worse.</a:t>
                </a:r>
              </a:p>
              <a:p>
                <a:r>
                  <a:rPr lang="en-US" dirty="0"/>
                  <a:t>And for real polling applications,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going to be quite big anyway where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is not going to make a substantial difference.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4F8ED9-0F92-4795-9F0D-65C12CB882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857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784B5-5723-4897-9859-B5DA4B047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Hey! You didn’t tell us how many students were in CSE!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0CBEA-FFC7-477F-9D55-4DB261785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accuracy of a poll is dependent on the number of people you sample, not the size of the population.*</a:t>
            </a:r>
          </a:p>
          <a:p>
            <a:r>
              <a:rPr lang="en-US" dirty="0"/>
              <a:t>Weird right? </a:t>
            </a:r>
          </a:p>
          <a:p>
            <a:r>
              <a:rPr lang="en-US" dirty="0"/>
              <a:t>This isn’t a trick of the fact that we used the CLT. The same is true if we calculated exactly with a binomial. </a:t>
            </a:r>
          </a:p>
          <a:p>
            <a:endParaRPr lang="en-US" dirty="0"/>
          </a:p>
          <a:p>
            <a:r>
              <a:rPr lang="en-US" dirty="0"/>
              <a:t>*at least for this idealized scenario, where the answer is a simple “yes” or “no” and you can get a uniformly random person. Those things become less likely as populations get bigger.</a:t>
            </a:r>
          </a:p>
        </p:txBody>
      </p:sp>
    </p:spTree>
    <p:extLst>
      <p:ext uri="{BB962C8B-B14F-4D97-AF65-F5344CB8AC3E}">
        <p14:creationId xmlns:p14="http://schemas.microsoft.com/office/powerpoint/2010/main" val="754592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07886-BE1D-4B53-A394-1BD2F21AD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Reverse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88E036-372C-4BB9-BAAF-0DD396425E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Polls are made by sampling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from a population. They are then reported with “52% of likely voters would vote in favor of proposal if held today (margin of error +/- 3%)”</a:t>
                </a:r>
              </a:p>
              <a:p>
                <a:r>
                  <a:rPr lang="en-US" dirty="0"/>
                  <a:t>You are going to run your own poll. And you want a better “margin of error” – you want 2% how many people do you need to poll?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Let’s think about idealized polling – pretend we’re really getting a uniformly random person.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88E036-372C-4BB9-BAAF-0DD396425E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279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5B41A-E43C-4034-9A0F-92D338000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 of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6868D-6A63-44AA-BBB9-AA6377458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Wait…what’s a “margin of error”</a:t>
            </a:r>
          </a:p>
          <a:p>
            <a:endParaRPr lang="en-US" dirty="0"/>
          </a:p>
          <a:p>
            <a:r>
              <a:rPr lang="en-US" dirty="0"/>
              <a:t>The result of the poll is a random variable – it has a distribution. </a:t>
            </a:r>
          </a:p>
          <a:p>
            <a:r>
              <a:rPr lang="en-US" dirty="0"/>
              <a:t>You’d like to know something about its variance (Did you poll everyone in the entire country? Just 3 people? How much variance is there in the poll?)</a:t>
            </a:r>
          </a:p>
          <a:p>
            <a:endParaRPr lang="en-US" dirty="0"/>
          </a:p>
          <a:p>
            <a:r>
              <a:rPr lang="en-US" dirty="0"/>
              <a:t>A “margin of error” is an intuitive measurement of the variance of the poll. “If I performed this poll repeatedly, 95% of the time, we’re within true +/- the margin of error.”</a:t>
            </a:r>
          </a:p>
        </p:txBody>
      </p:sp>
    </p:spTree>
    <p:extLst>
      <p:ext uri="{BB962C8B-B14F-4D97-AF65-F5344CB8AC3E}">
        <p14:creationId xmlns:p14="http://schemas.microsoft.com/office/powerpoint/2010/main" val="1030480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1D0F-F0AF-4C44-85A2-6465C53E6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BD357F-548E-47FE-B291-7FFE88122E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Set a target – I want my margin of error to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dirty="0"/>
                  <a:t>. That is,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95%</m:t>
                    </m:r>
                  </m:oMath>
                </a14:m>
                <a:r>
                  <a:rPr lang="en-US" dirty="0"/>
                  <a:t> of the time, your poll’s estimate of the fraction of people in favor will be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percentage points of the true value.</a:t>
                </a:r>
              </a:p>
              <a:p>
                <a:r>
                  <a:rPr lang="en-US" dirty="0"/>
                  <a:t>So…how many people are you going to need to interview?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BD357F-548E-47FE-B291-7FFE88122E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401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F965-9E76-4C8B-AD7D-62CEDD6F7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Setup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B7983-1B3E-44AB-8B22-DFF3D6BB24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indicator that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person you interview supports the proposal. </a:t>
                </a:r>
              </a:p>
              <a:p>
                <a:r>
                  <a:rPr lang="en-US" dirty="0"/>
                  <a:t>Your random variable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be the true fraction of people who support the proposal. </a:t>
                </a:r>
              </a:p>
              <a:p>
                <a:r>
                  <a:rPr lang="en-US" dirty="0"/>
                  <a:t>What is the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B7983-1B3E-44AB-8B22-DFF3D6BB24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056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F965-9E76-4C8B-AD7D-62CEDD6F7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Setup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B7983-1B3E-44AB-8B22-DFF3D6BB24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indicator that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person you interview supports the proposal. </a:t>
                </a:r>
              </a:p>
              <a:p>
                <a:r>
                  <a:rPr lang="en-US" dirty="0"/>
                  <a:t>Your random variable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be the true fraction of people who support the proposal. </a:t>
                </a:r>
              </a:p>
              <a:p>
                <a:r>
                  <a:rPr lang="en-US" dirty="0"/>
                  <a:t>What is the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B7983-1B3E-44AB-8B22-DFF3D6BB24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176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1EF75-69BC-4EAC-9B3F-AFAEF33EE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CLT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24858C-80A7-4BC0-B685-97379E2B05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are we looking for? Well, we have a margin of error: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−0.02≤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+0.02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≥0.95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That says we’re within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dirty="0"/>
                  <a:t> margin of error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95% </m:t>
                    </m:r>
                  </m:oMath>
                </a14:m>
                <a:r>
                  <a:rPr lang="en-US" dirty="0"/>
                  <a:t>of the time. </a:t>
                </a:r>
              </a:p>
              <a:p>
                <a:endParaRPr lang="en-US" dirty="0"/>
              </a:p>
              <a:p>
                <a:r>
                  <a:rPr lang="en-US" dirty="0"/>
                  <a:t>What is that probability? Well, let’s setup to use the CLT. Subtract the expectation and divide by the standard deviation.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−.02−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+.02−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≥0.95</m:t>
                    </m:r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24858C-80A7-4BC0-B685-97379E2B05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863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B7CFC-F855-46D2-B3FE-8FAA9865B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the CLT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F6DBAA-C1AF-46EB-9A1A-5C738930FF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−0.02−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+0.02−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≥0.95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Is well approximated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⋅0.02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⋅0.02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</m:ra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≥0.95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changes, the probability changes. So, choose the smallest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which the probability is at least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.95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WAIT, what’s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/>
                  <a:t>? We don’t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That’s </a:t>
                </a:r>
                <a:r>
                  <a:rPr lang="en-US" i="1" dirty="0"/>
                  <a:t>why</a:t>
                </a:r>
                <a:r>
                  <a:rPr lang="en-US" dirty="0"/>
                  <a:t> we’re doing the poll in the first place.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F6DBAA-C1AF-46EB-9A1A-5C738930FF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3612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7EDF-9572-45C7-9B1C-9540E457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BDF2-24D6-4321-8C50-7087674B9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Summary 2 due tonight!</a:t>
            </a:r>
          </a:p>
          <a:p>
            <a:endParaRPr lang="en-US" dirty="0"/>
          </a:p>
          <a:p>
            <a:r>
              <a:rPr lang="en-US" dirty="0"/>
              <a:t>HW 6 has been released!</a:t>
            </a:r>
          </a:p>
          <a:p>
            <a:endParaRPr lang="en-US" dirty="0"/>
          </a:p>
          <a:p>
            <a:r>
              <a:rPr lang="en-US" dirty="0"/>
              <a:t>One programming question and an analysis of the code.</a:t>
            </a:r>
          </a:p>
        </p:txBody>
      </p:sp>
    </p:spTree>
    <p:extLst>
      <p:ext uri="{BB962C8B-B14F-4D97-AF65-F5344CB8AC3E}">
        <p14:creationId xmlns:p14="http://schemas.microsoft.com/office/powerpoint/2010/main" val="386663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FFEBB4-A869-4DB6-84EB-065DFE510D7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Handling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FFEBB4-A869-4DB6-84EB-065DFE510D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4192" b="-1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A467B5-A3C3-4C46-BD5E-B2C23838CE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Justification 1:</a:t>
                </a:r>
                <a:r>
                  <a:rPr lang="en-US" dirty="0"/>
                  <a:t> If we make a mistake, we want it to be making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bigger. (since we’re trying to say “take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at least this big, and you’ll be safe”).</a:t>
                </a:r>
              </a:p>
              <a:p>
                <a:r>
                  <a:rPr lang="en-US" dirty="0"/>
                  <a:t>The bigger the standard deviation, the bigger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will need to be to control it. So, assume the biggest possible standard deviation.</a:t>
                </a:r>
              </a:p>
              <a:p>
                <a:r>
                  <a:rPr lang="en-US" b="1" dirty="0"/>
                  <a:t>Justification 2:</a:t>
                </a:r>
              </a:p>
              <a:p>
                <a:r>
                  <a:rPr lang="en-US" dirty="0"/>
                  <a:t>As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/>
                  <a:t> gets bigger, the interval gets smaller (it’s in the denominator), so assuming the biggest value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/>
                  <a:t> gives us the most restricted interval. So, no matter what the true interval is we have a subset of it. And if our probability is at least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.95</m:t>
                    </m:r>
                  </m:oMath>
                </a14:m>
                <a:r>
                  <a:rPr lang="en-US" dirty="0"/>
                  <a:t> then the true probability is at least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.95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What’s the maximum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A467B5-A3C3-4C46-BD5E-B2C23838CE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3019" r="-2288" b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126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BE0D54-DF25-438F-ABA9-E18B83443F5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Worst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BE0D54-DF25-438F-ABA9-E18B83443F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576003-A94E-4906-9410-439933E960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4643915" cy="484550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Calculus time! </a:t>
                </a:r>
              </a:p>
              <a:p>
                <a:r>
                  <a:rPr lang="en-US" b="0" dirty="0"/>
                  <a:t>Set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𝑑𝑝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Second derivative test will confirm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is a maximizer</a:t>
                </a:r>
              </a:p>
              <a:p>
                <a:r>
                  <a:rPr lang="en-US" dirty="0"/>
                  <a:t>Or just plot it.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576003-A94E-4906-9410-439933E960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4643915" cy="4845504"/>
              </a:xfrm>
              <a:blipFill>
                <a:blip r:embed="rId3"/>
                <a:stretch>
                  <a:fillRect l="-1312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A051CB0-1977-405D-954C-FBBA70D91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837" y="2657897"/>
            <a:ext cx="6681661" cy="262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93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06D83-E7EB-4810-84BF-09E26689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the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8B3DE6-90AD-4492-A54F-EABC30BD77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−0.02−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+0.02−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.02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.02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/>
                  <a:t> by CLT;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.02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1/4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.02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1/4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−0.04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≤0.04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0.04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−1≥0.95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0.04</m:t>
                        </m:r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1.95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8B3DE6-90AD-4492-A54F-EABC30BD77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175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A3E8B98-78E7-4414-A0C6-7BECB3401D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Using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-table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A3E8B98-78E7-4414-A0C6-7BECB3401D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075E37-BB2E-4268-AABF-9112DF6510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.0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975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-table says: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0.04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≥1.96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≥49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≥2401</m:t>
                    </m:r>
                  </m:oMath>
                </a14:m>
                <a:r>
                  <a:rPr lang="en-US" dirty="0"/>
                  <a:t>. 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95%</m:t>
                    </m:r>
                  </m:oMath>
                </a14:m>
                <a:r>
                  <a:rPr lang="en-US" dirty="0"/>
                  <a:t> confidence interval of +/-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2%.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95%</m:t>
                    </m:r>
                  </m:oMath>
                </a14:m>
                <a:r>
                  <a:rPr lang="en-US" dirty="0"/>
                  <a:t> of the time, our poll gets a value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dirty="0"/>
                  <a:t> of the true value.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075E37-BB2E-4268-AABF-9112DF6510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2131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33CA7-33BF-4DEB-95FE-4A6DDB8D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CLT Wrap-up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D7533-CFA4-4406-BF16-158B1958BE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382717" cy="484550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It’s not ideal that we had an approximation symbol in the middle (that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” isn’t really a guarantee at this point, it’s an approximation)</a:t>
                </a:r>
                <a:br>
                  <a:rPr lang="en-US" dirty="0"/>
                </a:br>
                <a:r>
                  <a:rPr lang="en-US" b="1" dirty="0"/>
                  <a:t>Observation 1</a:t>
                </a:r>
                <a:r>
                  <a:rPr lang="en-US" dirty="0"/>
                  <a:t>: with our current tools, we wouldn’t get an answer in a reasonable amount of time. </a:t>
                </a:r>
              </a:p>
              <a:p>
                <a:r>
                  <a:rPr lang="en-US" dirty="0"/>
                  <a:t>But using a binomial would be even harder.</a:t>
                </a:r>
              </a:p>
              <a:p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changes, the distribution of a binomial changes. Wolfram alpha isn’t even enough here (unless you have 2+ hours to spare to guess and check values). You need a computer program to get the exact value. </a:t>
                </a:r>
              </a:p>
              <a:p>
                <a:r>
                  <a:rPr lang="en-US" dirty="0"/>
                  <a:t>You’re computer scientists! You can write that program. But it takes time.</a:t>
                </a:r>
              </a:p>
              <a:p>
                <a:r>
                  <a:rPr lang="en-US" b="1" dirty="0"/>
                  <a:t>Observation 2: </a:t>
                </a:r>
                <a:r>
                  <a:rPr lang="en-US" dirty="0"/>
                  <a:t>if you need an absolute guarantee, you won’t get one. The tool you want is a “concentration inequality/tail bound.” We’ll see those next week.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D7533-CFA4-4406-BF16-158B1958BE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382717" cy="4845504"/>
              </a:xfrm>
              <a:blipFill>
                <a:blip r:embed="rId2"/>
                <a:stretch>
                  <a:fillRect l="-535" t="-1887" r="-1124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902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8D231-65AB-4064-ABE4-69D74DF65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CLT 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DEF79-0E3E-424B-9CE0-A7EC455FC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CLT when:</a:t>
            </a:r>
          </a:p>
          <a:p>
            <a:r>
              <a:rPr lang="en-US" dirty="0"/>
              <a:t>1. The random variable you’re interested in is the sum of independent random variables.</a:t>
            </a:r>
          </a:p>
          <a:p>
            <a:r>
              <a:rPr lang="en-US" dirty="0"/>
              <a:t>2. The random variable you’re interested in does not have an easily accessible or easy to use </a:t>
            </a:r>
            <a:r>
              <a:rPr lang="en-US" dirty="0" err="1"/>
              <a:t>pmf</a:t>
            </a:r>
            <a:r>
              <a:rPr lang="en-US" dirty="0"/>
              <a:t>/pdf (or the question you’re asking doesn’t lend itself to easily using the </a:t>
            </a:r>
            <a:r>
              <a:rPr lang="en-US" dirty="0" err="1"/>
              <a:t>pmf</a:t>
            </a:r>
            <a:r>
              <a:rPr lang="en-US" dirty="0"/>
              <a:t>/pdf)</a:t>
            </a:r>
          </a:p>
          <a:p>
            <a:r>
              <a:rPr lang="en-US" dirty="0"/>
              <a:t>3. You only need an approximate answer, and the sum is of at least a moderate number of random variables.</a:t>
            </a:r>
          </a:p>
        </p:txBody>
      </p:sp>
    </p:spTree>
    <p:extLst>
      <p:ext uri="{BB962C8B-B14F-4D97-AF65-F5344CB8AC3E}">
        <p14:creationId xmlns:p14="http://schemas.microsoft.com/office/powerpoint/2010/main" val="3366775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B2685-0D8B-45CA-B014-E16FBE04C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CLT 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2E5BCB-2AB6-4440-B3DB-7DB31E9B68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1. Write event you are interested in, in terms of sum of random variables.</a:t>
                </a:r>
              </a:p>
              <a:p>
                <a:r>
                  <a:rPr lang="en-US" dirty="0"/>
                  <a:t>2. Apply continuity correction if RVs are discrete.</a:t>
                </a:r>
              </a:p>
              <a:p>
                <a:r>
                  <a:rPr lang="en-US" dirty="0"/>
                  <a:t>3. Normalize RV to have mean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standard deviation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4. Replace RV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5. Write event in terms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6. Look up in table.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2E5BCB-2AB6-4440-B3DB-7DB31E9B68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096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4C6B4B-268B-4423-9DAA-192C62680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Idealized Polling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D293D8-7BEB-4523-8F8B-E18D881C01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3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5B68F1-F0C6-405A-BCF6-53F2C32AF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6E1D65-F837-4262-8EBC-DB6429A93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end goal is to answer the question “how many people do I need to poll to get an accurate sense of how the population is going to vote?”</a:t>
            </a:r>
          </a:p>
          <a:p>
            <a:endParaRPr lang="en-US" dirty="0"/>
          </a:p>
          <a:p>
            <a:r>
              <a:rPr lang="en-US" dirty="0"/>
              <a:t>That’s a weird question (it’ll require “going backwards” in the algebra) so first we’ll “go forwards” (given the poll size how accurate will we be?) to see what’s happening more clearly.</a:t>
            </a:r>
          </a:p>
        </p:txBody>
      </p:sp>
    </p:spTree>
    <p:extLst>
      <p:ext uri="{BB962C8B-B14F-4D97-AF65-F5344CB8AC3E}">
        <p14:creationId xmlns:p14="http://schemas.microsoft.com/office/powerpoint/2010/main" val="3068523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B475A-0BE3-4185-89EA-D7BAE622B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F134E8-4651-4DAC-B427-587C1F6D5F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you know that 60% of UW students support you in your run for ASUW. If you draw a sample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dirty="0"/>
                  <a:t> students, what is the probability that you don’t get a majority of their votes.</a:t>
                </a:r>
              </a:p>
              <a:p>
                <a:endParaRPr lang="en-US" dirty="0"/>
              </a:p>
              <a:p>
                <a:r>
                  <a:rPr lang="en-US" dirty="0"/>
                  <a:t>How are you sampling?</a:t>
                </a:r>
              </a:p>
              <a:p>
                <a:r>
                  <a:rPr lang="en-US" dirty="0"/>
                  <a:t>Method 1: Get a uniformly random subset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Method 2: Independently 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dirty="0"/>
                  <a:t> people with replacement.</a:t>
                </a:r>
              </a:p>
              <a:p>
                <a:endParaRPr lang="en-US" dirty="0"/>
              </a:p>
              <a:p>
                <a:r>
                  <a:rPr lang="en-US" dirty="0"/>
                  <a:t>Which do we use?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F134E8-4651-4DAC-B427-587C1F6D5F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1332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232B3-8CA1-4C7D-8115-90E8DB645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917AA-D11E-4303-81DC-55D188374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 1 is what’s accurate to what is actually done…</a:t>
            </a:r>
          </a:p>
          <a:p>
            <a:r>
              <a:rPr lang="en-US" dirty="0"/>
              <a:t>…but we’re going to use the math from Method 2.</a:t>
            </a:r>
          </a:p>
          <a:p>
            <a:endParaRPr lang="en-US" dirty="0"/>
          </a:p>
          <a:p>
            <a:r>
              <a:rPr lang="en-US" dirty="0"/>
              <a:t>Why? </a:t>
            </a:r>
            <a:br>
              <a:rPr lang="en-US" dirty="0"/>
            </a:br>
            <a:r>
              <a:rPr lang="en-US" dirty="0" err="1"/>
              <a:t>Hypergometric</a:t>
            </a:r>
            <a:r>
              <a:rPr lang="en-US" dirty="0"/>
              <a:t> variable formulas are rough, and for increasing population size they’re very close to binomial. </a:t>
            </a:r>
          </a:p>
          <a:p>
            <a:r>
              <a:rPr lang="en-US" dirty="0"/>
              <a:t>And we’re going to approximate with the CLT anyway, so…the added inaccuracy isn’t a </a:t>
            </a:r>
            <a:r>
              <a:rPr lang="en-US" dirty="0" err="1"/>
              <a:t>dealbreaker</a:t>
            </a:r>
            <a:r>
              <a:rPr lang="en-US" dirty="0"/>
              <a:t>.</a:t>
            </a:r>
          </a:p>
          <a:p>
            <a:r>
              <a:rPr lang="en-US" dirty="0"/>
              <a:t>If we need other calculations, independence will make any of them easier.</a:t>
            </a:r>
          </a:p>
        </p:txBody>
      </p:sp>
    </p:spTree>
    <p:extLst>
      <p:ext uri="{BB962C8B-B14F-4D97-AF65-F5344CB8AC3E}">
        <p14:creationId xmlns:p14="http://schemas.microsoft.com/office/powerpoint/2010/main" val="3587277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CD48-0BE4-46AB-957F-8B821AC4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DC5A6F-A78C-48B8-A01A-0321E87A1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indicator for “person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 the sample supports you.”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dirty="0"/>
                  <a:t> is the fraction who support you. </a:t>
                </a:r>
              </a:p>
              <a:p>
                <a:r>
                  <a:rPr lang="en-US" dirty="0"/>
                  <a:t>We’re interested in the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DC5A6F-A78C-48B8-A01A-0321E87A1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83D18B7E-D211-4081-B12D-FC0FD9C58294}"/>
              </a:ext>
            </a:extLst>
          </p:cNvPr>
          <p:cNvSpPr/>
          <p:nvPr/>
        </p:nvSpPr>
        <p:spPr>
          <a:xfrm>
            <a:off x="7674263" y="4777129"/>
            <a:ext cx="3810924" cy="123402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Fill out the poll everywhere so Kushal knows how long to explain</a:t>
            </a:r>
          </a:p>
          <a:p>
            <a:pPr algn="ctr"/>
            <a:r>
              <a:rPr lang="en-US" sz="2000" dirty="0"/>
              <a:t>Go to pollev.com/cse312su21</a:t>
            </a:r>
          </a:p>
        </p:txBody>
      </p:sp>
    </p:spTree>
    <p:extLst>
      <p:ext uri="{BB962C8B-B14F-4D97-AF65-F5344CB8AC3E}">
        <p14:creationId xmlns:p14="http://schemas.microsoft.com/office/powerpoint/2010/main" val="4005620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CD48-0BE4-46AB-957F-8B821AC4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DC5A6F-A78C-48B8-A01A-0321E87A1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indicator for “person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 the sample supports you.”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dirty="0"/>
                  <a:t> is the fraction who support you. </a:t>
                </a:r>
              </a:p>
              <a:p>
                <a:r>
                  <a:rPr lang="en-US" dirty="0"/>
                  <a:t>We’re interested in the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?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0.6⋅30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⋅0.6⋅0.4=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DC5A6F-A78C-48B8-A01A-0321E87A1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12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5658</TotalTime>
  <Words>1703</Words>
  <Application>Microsoft Office PowerPoint</Application>
  <PresentationFormat>Widescreen</PresentationFormat>
  <Paragraphs>153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Application: Polling</vt:lpstr>
      <vt:lpstr>Announcements</vt:lpstr>
      <vt:lpstr>Outline of CLT steps</vt:lpstr>
      <vt:lpstr>Application: Idealized Polling</vt:lpstr>
      <vt:lpstr>Polling</vt:lpstr>
      <vt:lpstr>Polling</vt:lpstr>
      <vt:lpstr>Polling</vt:lpstr>
      <vt:lpstr>Polling</vt:lpstr>
      <vt:lpstr>Polling</vt:lpstr>
      <vt:lpstr>Using the CLT</vt:lpstr>
      <vt:lpstr>Hey! Where’s the continuity correction?</vt:lpstr>
      <vt:lpstr>Hey! You didn’t tell us how many students were in CSE!</vt:lpstr>
      <vt:lpstr>The Reverse Question</vt:lpstr>
      <vt:lpstr>Margin of Error</vt:lpstr>
      <vt:lpstr>Our Goal</vt:lpstr>
      <vt:lpstr>Poll Setup</vt:lpstr>
      <vt:lpstr>Poll Setup</vt:lpstr>
      <vt:lpstr>Using the CLT</vt:lpstr>
      <vt:lpstr>Apply the CLT</vt:lpstr>
      <vt:lpstr>Handling √(p(1-p) )</vt:lpstr>
      <vt:lpstr>Worst value of p</vt:lpstr>
      <vt:lpstr>Doing the algebra</vt:lpstr>
      <vt:lpstr>Using the Φ-table</vt:lpstr>
      <vt:lpstr>CLT Wrap-up</vt:lpstr>
      <vt:lpstr>CLT 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rtweber2;Kushal Jhunjhunwalla</dc:creator>
  <cp:lastModifiedBy>kushaljh</cp:lastModifiedBy>
  <cp:revision>52</cp:revision>
  <dcterms:created xsi:type="dcterms:W3CDTF">2021-06-01T00:54:01Z</dcterms:created>
  <dcterms:modified xsi:type="dcterms:W3CDTF">2021-07-30T18:04:21Z</dcterms:modified>
</cp:coreProperties>
</file>