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</p:sldMasterIdLst>
  <p:notesMasterIdLst>
    <p:notesMasterId r:id="rId22"/>
  </p:notesMasterIdLst>
  <p:sldIdLst>
    <p:sldId id="256" r:id="rId3"/>
    <p:sldId id="262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7EA1BB-4808-45E9-AC78-BA47AC4A1AA9}" v="186" dt="2021-08-02T20:10:30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2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528622DD-5D84-41C1-A1BC-71AFC525C1FF}"/>
    <pc:docChg chg="custSel addSld modSld sldOrd">
      <pc:chgData name="kushaljh" userId="4c04cc6c-955c-4493-93eb-25196d563dbb" providerId="ADAL" clId="{528622DD-5D84-41C1-A1BC-71AFC525C1FF}" dt="2021-07-07T07:22:29.735" v="18" actId="20577"/>
      <pc:docMkLst>
        <pc:docMk/>
      </pc:docMkLst>
      <pc:sldChg chg="addSp modSp mod">
        <pc:chgData name="kushaljh" userId="4c04cc6c-955c-4493-93eb-25196d563dbb" providerId="ADAL" clId="{528622DD-5D84-41C1-A1BC-71AFC525C1FF}" dt="2021-07-07T07:22:13.371" v="9" actId="1076"/>
        <pc:sldMkLst>
          <pc:docMk/>
          <pc:sldMk cId="2549526862" sldId="375"/>
        </pc:sldMkLst>
        <pc:spChg chg="mod">
          <ac:chgData name="kushaljh" userId="4c04cc6c-955c-4493-93eb-25196d563dbb" providerId="ADAL" clId="{528622DD-5D84-41C1-A1BC-71AFC525C1FF}" dt="2021-07-07T07:22:07.702" v="7" actId="20577"/>
          <ac:spMkLst>
            <pc:docMk/>
            <pc:sldMk cId="2549526862" sldId="375"/>
            <ac:spMk id="2" creationId="{A6067EDF-9572-45C7-9B1C-9540E457D50A}"/>
          </ac:spMkLst>
        </pc:spChg>
        <pc:spChg chg="add mod">
          <ac:chgData name="kushaljh" userId="4c04cc6c-955c-4493-93eb-25196d563dbb" providerId="ADAL" clId="{528622DD-5D84-41C1-A1BC-71AFC525C1FF}" dt="2021-07-07T07:22:13.371" v="9" actId="1076"/>
          <ac:spMkLst>
            <pc:docMk/>
            <pc:sldMk cId="2549526862" sldId="375"/>
            <ac:spMk id="4" creationId="{9BB826FF-D50C-4F92-BB1F-D3AD0F89CA37}"/>
          </ac:spMkLst>
        </pc:spChg>
      </pc:sldChg>
      <pc:sldChg chg="delSp modSp add mod ord">
        <pc:chgData name="kushaljh" userId="4c04cc6c-955c-4493-93eb-25196d563dbb" providerId="ADAL" clId="{528622DD-5D84-41C1-A1BC-71AFC525C1FF}" dt="2021-07-07T07:22:29.735" v="18" actId="20577"/>
        <pc:sldMkLst>
          <pc:docMk/>
          <pc:sldMk cId="2363651651" sldId="376"/>
        </pc:sldMkLst>
        <pc:spChg chg="mod">
          <ac:chgData name="kushaljh" userId="4c04cc6c-955c-4493-93eb-25196d563dbb" providerId="ADAL" clId="{528622DD-5D84-41C1-A1BC-71AFC525C1FF}" dt="2021-07-07T07:22:29.735" v="18" actId="20577"/>
          <ac:spMkLst>
            <pc:docMk/>
            <pc:sldMk cId="2363651651" sldId="376"/>
            <ac:spMk id="2" creationId="{A6067EDF-9572-45C7-9B1C-9540E457D50A}"/>
          </ac:spMkLst>
        </pc:spChg>
        <pc:spChg chg="del">
          <ac:chgData name="kushaljh" userId="4c04cc6c-955c-4493-93eb-25196d563dbb" providerId="ADAL" clId="{528622DD-5D84-41C1-A1BC-71AFC525C1FF}" dt="2021-07-07T07:22:25.140" v="13" actId="478"/>
          <ac:spMkLst>
            <pc:docMk/>
            <pc:sldMk cId="2363651651" sldId="376"/>
            <ac:spMk id="4" creationId="{9BB826FF-D50C-4F92-BB1F-D3AD0F89CA37}"/>
          </ac:spMkLst>
        </pc:spChg>
      </pc:sldChg>
    </pc:docChg>
  </pc:docChgLst>
  <pc:docChgLst>
    <pc:chgData name="kushaljh" userId="4c04cc6c-955c-4493-93eb-25196d563dbb" providerId="ADAL" clId="{129CD23F-5060-EF41-8288-C8E0683B2622}"/>
    <pc:docChg chg="custSel modSld">
      <pc:chgData name="kushaljh" userId="4c04cc6c-955c-4493-93eb-25196d563dbb" providerId="ADAL" clId="{129CD23F-5060-EF41-8288-C8E0683B2622}" dt="2021-07-08T11:38:30.105" v="15"/>
      <pc:docMkLst>
        <pc:docMk/>
      </pc:docMkLst>
      <pc:sldChg chg="addSp delSp">
        <pc:chgData name="kushaljh" userId="4c04cc6c-955c-4493-93eb-25196d563dbb" providerId="ADAL" clId="{129CD23F-5060-EF41-8288-C8E0683B2622}" dt="2021-07-08T11:38:30.105" v="15"/>
        <pc:sldMkLst>
          <pc:docMk/>
          <pc:sldMk cId="1239117744" sldId="256"/>
        </pc:sldMkLst>
        <pc:grpChg chg="add del">
          <ac:chgData name="kushaljh" userId="4c04cc6c-955c-4493-93eb-25196d563dbb" providerId="ADAL" clId="{129CD23F-5060-EF41-8288-C8E0683B2622}" dt="2021-07-08T11:38:30.090" v="9"/>
          <ac:grpSpMkLst>
            <pc:docMk/>
            <pc:sldMk cId="1239117744" sldId="256"/>
            <ac:grpSpMk id="6" creationId="{86D2B5D7-8169-B94A-B3C8-C1671D6E48E5}"/>
          </ac:grpSpMkLst>
        </pc:grpChg>
        <pc:grpChg chg="add del">
          <ac:chgData name="kushaljh" userId="4c04cc6c-955c-4493-93eb-25196d563dbb" providerId="ADAL" clId="{129CD23F-5060-EF41-8288-C8E0683B2622}" dt="2021-07-08T11:38:30.104" v="14"/>
          <ac:grpSpMkLst>
            <pc:docMk/>
            <pc:sldMk cId="1239117744" sldId="256"/>
            <ac:grpSpMk id="12" creationId="{E611C6D7-C1D0-884F-8D91-021AC6C35BF9}"/>
          </ac:grpSpMkLst>
        </pc:grpChg>
        <pc:inkChg chg="add del topLvl">
          <ac:chgData name="kushaljh" userId="4c04cc6c-955c-4493-93eb-25196d563dbb" providerId="ADAL" clId="{129CD23F-5060-EF41-8288-C8E0683B2622}" dt="2021-07-08T11:38:30.090" v="9"/>
          <ac:inkMkLst>
            <pc:docMk/>
            <pc:sldMk cId="1239117744" sldId="256"/>
            <ac:inkMk id="4" creationId="{96180C35-7C67-D246-A5DC-B8196F019DED}"/>
          </ac:inkMkLst>
        </pc:inkChg>
        <pc:inkChg chg="add del topLvl">
          <ac:chgData name="kushaljh" userId="4c04cc6c-955c-4493-93eb-25196d563dbb" providerId="ADAL" clId="{129CD23F-5060-EF41-8288-C8E0683B2622}" dt="2021-07-08T11:38:30.102" v="13"/>
          <ac:inkMkLst>
            <pc:docMk/>
            <pc:sldMk cId="1239117744" sldId="256"/>
            <ac:inkMk id="5" creationId="{81D1F109-E97F-D344-AD6E-3D377E6868B3}"/>
          </ac:inkMkLst>
        </pc:inkChg>
        <pc:inkChg chg="add del">
          <ac:chgData name="kushaljh" userId="4c04cc6c-955c-4493-93eb-25196d563dbb" providerId="ADAL" clId="{129CD23F-5060-EF41-8288-C8E0683B2622}" dt="2021-07-08T11:38:30.096" v="10"/>
          <ac:inkMkLst>
            <pc:docMk/>
            <pc:sldMk cId="1239117744" sldId="256"/>
            <ac:inkMk id="7" creationId="{CD2235F8-D0CF-4447-8F1C-E311675A126F}"/>
          </ac:inkMkLst>
        </pc:inkChg>
        <pc:inkChg chg="add del topLvl">
          <ac:chgData name="kushaljh" userId="4c04cc6c-955c-4493-93eb-25196d563dbb" providerId="ADAL" clId="{129CD23F-5060-EF41-8288-C8E0683B2622}" dt="2021-07-08T11:38:30.105" v="15"/>
          <ac:inkMkLst>
            <pc:docMk/>
            <pc:sldMk cId="1239117744" sldId="256"/>
            <ac:inkMk id="8" creationId="{7857F52A-09FE-E444-9C9D-3528E2CA9EA7}"/>
          </ac:inkMkLst>
        </pc:inkChg>
        <pc:inkChg chg="add del topLvl">
          <ac:chgData name="kushaljh" userId="4c04cc6c-955c-4493-93eb-25196d563dbb" providerId="ADAL" clId="{129CD23F-5060-EF41-8288-C8E0683B2622}" dt="2021-07-08T11:38:30.104" v="14"/>
          <ac:inkMkLst>
            <pc:docMk/>
            <pc:sldMk cId="1239117744" sldId="256"/>
            <ac:inkMk id="9" creationId="{E24EF27C-7106-9748-AC2A-C0D5A96A9C52}"/>
          </ac:inkMkLst>
        </pc:inkChg>
        <pc:inkChg chg="add del">
          <ac:chgData name="kushaljh" userId="4c04cc6c-955c-4493-93eb-25196d563dbb" providerId="ADAL" clId="{129CD23F-5060-EF41-8288-C8E0683B2622}" dt="2021-07-08T11:38:30.100" v="12"/>
          <ac:inkMkLst>
            <pc:docMk/>
            <pc:sldMk cId="1239117744" sldId="256"/>
            <ac:inkMk id="10" creationId="{3E85589A-9266-1248-9F61-0B656AEBBF74}"/>
          </ac:inkMkLst>
        </pc:inkChg>
        <pc:inkChg chg="add del">
          <ac:chgData name="kushaljh" userId="4c04cc6c-955c-4493-93eb-25196d563dbb" providerId="ADAL" clId="{129CD23F-5060-EF41-8288-C8E0683B2622}" dt="2021-07-08T11:38:30.098" v="11"/>
          <ac:inkMkLst>
            <pc:docMk/>
            <pc:sldMk cId="1239117744" sldId="256"/>
            <ac:inkMk id="11" creationId="{93D74E75-6151-494A-8102-6228697CBF21}"/>
          </ac:inkMkLst>
        </pc:inkChg>
      </pc:sldChg>
    </pc:docChg>
  </pc:docChgLst>
  <pc:docChgLst>
    <pc:chgData name="kushaljh" userId="4c04cc6c-955c-4493-93eb-25196d563dbb" providerId="ADAL" clId="{F37EA1BB-4808-45E9-AC78-BA47AC4A1AA9}"/>
    <pc:docChg chg="addSld delSld modSld addMainMaster modMainMaster">
      <pc:chgData name="kushaljh" userId="4c04cc6c-955c-4493-93eb-25196d563dbb" providerId="ADAL" clId="{F37EA1BB-4808-45E9-AC78-BA47AC4A1AA9}" dt="2021-08-02T20:10:30.479" v="506" actId="20577"/>
      <pc:docMkLst>
        <pc:docMk/>
      </pc:docMkLst>
      <pc:sldChg chg="modSp mod">
        <pc:chgData name="kushaljh" userId="4c04cc6c-955c-4493-93eb-25196d563dbb" providerId="ADAL" clId="{F37EA1BB-4808-45E9-AC78-BA47AC4A1AA9}" dt="2021-08-02T08:22:37.628" v="40" actId="20577"/>
        <pc:sldMkLst>
          <pc:docMk/>
          <pc:sldMk cId="1239117744" sldId="256"/>
        </pc:sldMkLst>
        <pc:spChg chg="mod">
          <ac:chgData name="kushaljh" userId="4c04cc6c-955c-4493-93eb-25196d563dbb" providerId="ADAL" clId="{F37EA1BB-4808-45E9-AC78-BA47AC4A1AA9}" dt="2021-08-02T08:22:34.610" v="37"/>
          <ac:spMkLst>
            <pc:docMk/>
            <pc:sldMk cId="1239117744" sldId="256"/>
            <ac:spMk id="2" creationId="{F3ED3E3E-11E8-4909-A4E3-2181E541CF51}"/>
          </ac:spMkLst>
        </pc:spChg>
        <pc:spChg chg="mod">
          <ac:chgData name="kushaljh" userId="4c04cc6c-955c-4493-93eb-25196d563dbb" providerId="ADAL" clId="{F37EA1BB-4808-45E9-AC78-BA47AC4A1AA9}" dt="2021-08-02T08:22:37.628" v="40" actId="20577"/>
          <ac:spMkLst>
            <pc:docMk/>
            <pc:sldMk cId="1239117744" sldId="256"/>
            <ac:spMk id="3" creationId="{3879D9B5-2D93-4E28-B8FB-5E820FD83973}"/>
          </ac:spMkLst>
        </pc:spChg>
      </pc:sldChg>
      <pc:sldChg chg="del">
        <pc:chgData name="kushaljh" userId="4c04cc6c-955c-4493-93eb-25196d563dbb" providerId="ADAL" clId="{F37EA1BB-4808-45E9-AC78-BA47AC4A1AA9}" dt="2021-08-02T18:36:24.552" v="340" actId="47"/>
        <pc:sldMkLst>
          <pc:docMk/>
          <pc:sldMk cId="381479894" sldId="261"/>
        </pc:sldMkLst>
      </pc:sldChg>
      <pc:sldChg chg="modSp mod">
        <pc:chgData name="kushaljh" userId="4c04cc6c-955c-4493-93eb-25196d563dbb" providerId="ADAL" clId="{F37EA1BB-4808-45E9-AC78-BA47AC4A1AA9}" dt="2021-08-02T18:47:27.054" v="469" actId="20577"/>
        <pc:sldMkLst>
          <pc:docMk/>
          <pc:sldMk cId="386663592" sldId="262"/>
        </pc:sldMkLst>
        <pc:spChg chg="mod">
          <ac:chgData name="kushaljh" userId="4c04cc6c-955c-4493-93eb-25196d563dbb" providerId="ADAL" clId="{F37EA1BB-4808-45E9-AC78-BA47AC4A1AA9}" dt="2021-08-02T18:47:27.054" v="469" actId="20577"/>
          <ac:spMkLst>
            <pc:docMk/>
            <pc:sldMk cId="386663592" sldId="262"/>
            <ac:spMk id="3" creationId="{A2FABDF2-24D6-4321-8C50-7087674B9C48}"/>
          </ac:spMkLst>
        </pc:spChg>
      </pc:sldChg>
      <pc:sldChg chg="del">
        <pc:chgData name="kushaljh" userId="4c04cc6c-955c-4493-93eb-25196d563dbb" providerId="ADAL" clId="{F37EA1BB-4808-45E9-AC78-BA47AC4A1AA9}" dt="2021-08-02T18:36:24.552" v="340" actId="47"/>
        <pc:sldMkLst>
          <pc:docMk/>
          <pc:sldMk cId="2168421065" sldId="347"/>
        </pc:sldMkLst>
      </pc:sldChg>
      <pc:sldChg chg="del">
        <pc:chgData name="kushaljh" userId="4c04cc6c-955c-4493-93eb-25196d563dbb" providerId="ADAL" clId="{F37EA1BB-4808-45E9-AC78-BA47AC4A1AA9}" dt="2021-08-02T18:36:24.552" v="340" actId="47"/>
        <pc:sldMkLst>
          <pc:docMk/>
          <pc:sldMk cId="4288353757" sldId="364"/>
        </pc:sldMkLst>
      </pc:sldChg>
      <pc:sldChg chg="del">
        <pc:chgData name="kushaljh" userId="4c04cc6c-955c-4493-93eb-25196d563dbb" providerId="ADAL" clId="{F37EA1BB-4808-45E9-AC78-BA47AC4A1AA9}" dt="2021-08-02T18:36:24.552" v="340" actId="47"/>
        <pc:sldMkLst>
          <pc:docMk/>
          <pc:sldMk cId="2549526862" sldId="375"/>
        </pc:sldMkLst>
      </pc:sldChg>
      <pc:sldChg chg="del">
        <pc:chgData name="kushaljh" userId="4c04cc6c-955c-4493-93eb-25196d563dbb" providerId="ADAL" clId="{F37EA1BB-4808-45E9-AC78-BA47AC4A1AA9}" dt="2021-08-02T18:36:24.552" v="340" actId="47"/>
        <pc:sldMkLst>
          <pc:docMk/>
          <pc:sldMk cId="2363651651" sldId="376"/>
        </pc:sldMkLst>
      </pc:sldChg>
      <pc:sldChg chg="add del">
        <pc:chgData name="kushaljh" userId="4c04cc6c-955c-4493-93eb-25196d563dbb" providerId="ADAL" clId="{F37EA1BB-4808-45E9-AC78-BA47AC4A1AA9}" dt="2021-08-02T08:22:30.759" v="36" actId="47"/>
        <pc:sldMkLst>
          <pc:docMk/>
          <pc:sldMk cId="3864155849" sldId="377"/>
        </pc:sldMkLst>
      </pc:sldChg>
      <pc:sldChg chg="modSp add mod">
        <pc:chgData name="kushaljh" userId="4c04cc6c-955c-4493-93eb-25196d563dbb" providerId="ADAL" clId="{F37EA1BB-4808-45E9-AC78-BA47AC4A1AA9}" dt="2021-08-02T08:46:28.631" v="140" actId="20577"/>
        <pc:sldMkLst>
          <pc:docMk/>
          <pc:sldMk cId="392616564" sldId="378"/>
        </pc:sldMkLst>
        <pc:spChg chg="mod">
          <ac:chgData name="kushaljh" userId="4c04cc6c-955c-4493-93eb-25196d563dbb" providerId="ADAL" clId="{F37EA1BB-4808-45E9-AC78-BA47AC4A1AA9}" dt="2021-08-02T08:46:28.631" v="140" actId="20577"/>
          <ac:spMkLst>
            <pc:docMk/>
            <pc:sldMk cId="392616564" sldId="378"/>
            <ac:spMk id="3" creationId="{9C2AACF7-EEBF-4423-90E6-BFCA6836B291}"/>
          </ac:spMkLst>
        </pc:spChg>
      </pc:sldChg>
      <pc:sldChg chg="addSp modSp add mod">
        <pc:chgData name="kushaljh" userId="4c04cc6c-955c-4493-93eb-25196d563dbb" providerId="ADAL" clId="{F37EA1BB-4808-45E9-AC78-BA47AC4A1AA9}" dt="2021-08-02T18:27:54.778" v="334" actId="20577"/>
        <pc:sldMkLst>
          <pc:docMk/>
          <pc:sldMk cId="2306953875" sldId="379"/>
        </pc:sldMkLst>
        <pc:spChg chg="mod">
          <ac:chgData name="kushaljh" userId="4c04cc6c-955c-4493-93eb-25196d563dbb" providerId="ADAL" clId="{F37EA1BB-4808-45E9-AC78-BA47AC4A1AA9}" dt="2021-08-02T18:22:29.682" v="244" actId="6549"/>
          <ac:spMkLst>
            <pc:docMk/>
            <pc:sldMk cId="2306953875" sldId="379"/>
            <ac:spMk id="3" creationId="{8F17F829-F0E6-49FD-99C9-077B09FD3135}"/>
          </ac:spMkLst>
        </pc:spChg>
        <pc:spChg chg="add mod">
          <ac:chgData name="kushaljh" userId="4c04cc6c-955c-4493-93eb-25196d563dbb" providerId="ADAL" clId="{F37EA1BB-4808-45E9-AC78-BA47AC4A1AA9}" dt="2021-08-02T18:22:25.241" v="243" actId="14100"/>
          <ac:spMkLst>
            <pc:docMk/>
            <pc:sldMk cId="2306953875" sldId="379"/>
            <ac:spMk id="4" creationId="{ED5B0872-DB9A-4F48-BDF0-B6706BD0BCF8}"/>
          </ac:spMkLst>
        </pc:spChg>
        <pc:spChg chg="add mod">
          <ac:chgData name="kushaljh" userId="4c04cc6c-955c-4493-93eb-25196d563dbb" providerId="ADAL" clId="{F37EA1BB-4808-45E9-AC78-BA47AC4A1AA9}" dt="2021-08-02T18:27:54.778" v="334" actId="20577"/>
          <ac:spMkLst>
            <pc:docMk/>
            <pc:sldMk cId="2306953875" sldId="379"/>
            <ac:spMk id="5" creationId="{691DF803-750D-4E60-8E19-5F7A8C325586}"/>
          </ac:spMkLst>
        </pc:spChg>
      </pc:sldChg>
      <pc:sldChg chg="modSp add">
        <pc:chgData name="kushaljh" userId="4c04cc6c-955c-4493-93eb-25196d563dbb" providerId="ADAL" clId="{F37EA1BB-4808-45E9-AC78-BA47AC4A1AA9}" dt="2021-08-02T08:23:17.901" v="56" actId="20577"/>
        <pc:sldMkLst>
          <pc:docMk/>
          <pc:sldMk cId="771062191" sldId="380"/>
        </pc:sldMkLst>
        <pc:spChg chg="mod">
          <ac:chgData name="kushaljh" userId="4c04cc6c-955c-4493-93eb-25196d563dbb" providerId="ADAL" clId="{F37EA1BB-4808-45E9-AC78-BA47AC4A1AA9}" dt="2021-08-02T08:23:17.901" v="56" actId="20577"/>
          <ac:spMkLst>
            <pc:docMk/>
            <pc:sldMk cId="771062191" sldId="380"/>
            <ac:spMk id="5" creationId="{A1D6CFA6-699D-403C-AC2F-58B6BBF891E5}"/>
          </ac:spMkLst>
        </pc:spChg>
        <pc:graphicFrameChg chg="mod">
          <ac:chgData name="kushaljh" userId="4c04cc6c-955c-4493-93eb-25196d563dbb" providerId="ADAL" clId="{F37EA1BB-4808-45E9-AC78-BA47AC4A1AA9}" dt="2021-08-02T08:23:07.719" v="50" actId="20577"/>
          <ac:graphicFrameMkLst>
            <pc:docMk/>
            <pc:sldMk cId="771062191" sldId="380"/>
            <ac:graphicFrameMk id="4" creationId="{D0907FB4-EE18-4E4F-B47E-7B57C0A67B89}"/>
          </ac:graphicFrameMkLst>
        </pc:graphicFrameChg>
      </pc:sldChg>
      <pc:sldChg chg="modSp add">
        <pc:chgData name="kushaljh" userId="4c04cc6c-955c-4493-93eb-25196d563dbb" providerId="ADAL" clId="{F37EA1BB-4808-45E9-AC78-BA47AC4A1AA9}" dt="2021-08-02T18:30:23.007" v="337" actId="20577"/>
        <pc:sldMkLst>
          <pc:docMk/>
          <pc:sldMk cId="37831919" sldId="381"/>
        </pc:sldMkLst>
        <pc:spChg chg="mod">
          <ac:chgData name="kushaljh" userId="4c04cc6c-955c-4493-93eb-25196d563dbb" providerId="ADAL" clId="{F37EA1BB-4808-45E9-AC78-BA47AC4A1AA9}" dt="2021-08-02T18:30:23.007" v="337" actId="20577"/>
          <ac:spMkLst>
            <pc:docMk/>
            <pc:sldMk cId="37831919" sldId="381"/>
            <ac:spMk id="3" creationId="{3B2CABB1-CEAD-474B-964D-65A2D90C1CE2}"/>
          </ac:spMkLst>
        </pc:spChg>
      </pc:sldChg>
      <pc:sldChg chg="modSp add">
        <pc:chgData name="kushaljh" userId="4c04cc6c-955c-4493-93eb-25196d563dbb" providerId="ADAL" clId="{F37EA1BB-4808-45E9-AC78-BA47AC4A1AA9}" dt="2021-08-02T08:24:01.031" v="70" actId="20577"/>
        <pc:sldMkLst>
          <pc:docMk/>
          <pc:sldMk cId="2108099459" sldId="382"/>
        </pc:sldMkLst>
        <pc:spChg chg="mod">
          <ac:chgData name="kushaljh" userId="4c04cc6c-955c-4493-93eb-25196d563dbb" providerId="ADAL" clId="{F37EA1BB-4808-45E9-AC78-BA47AC4A1AA9}" dt="2021-08-02T08:23:56.481" v="68" actId="20577"/>
          <ac:spMkLst>
            <pc:docMk/>
            <pc:sldMk cId="2108099459" sldId="382"/>
            <ac:spMk id="5" creationId="{A1D6CFA6-699D-403C-AC2F-58B6BBF891E5}"/>
          </ac:spMkLst>
        </pc:spChg>
        <pc:graphicFrameChg chg="mod">
          <ac:chgData name="kushaljh" userId="4c04cc6c-955c-4493-93eb-25196d563dbb" providerId="ADAL" clId="{F37EA1BB-4808-45E9-AC78-BA47AC4A1AA9}" dt="2021-08-02T08:24:01.031" v="70" actId="20577"/>
          <ac:graphicFrameMkLst>
            <pc:docMk/>
            <pc:sldMk cId="2108099459" sldId="382"/>
            <ac:graphicFrameMk id="4" creationId="{D0907FB4-EE18-4E4F-B47E-7B57C0A67B89}"/>
          </ac:graphicFrameMkLst>
        </pc:graphicFrameChg>
      </pc:sldChg>
      <pc:sldChg chg="addSp modSp add mod">
        <pc:chgData name="kushaljh" userId="4c04cc6c-955c-4493-93eb-25196d563dbb" providerId="ADAL" clId="{F37EA1BB-4808-45E9-AC78-BA47AC4A1AA9}" dt="2021-08-02T18:09:57.890" v="228" actId="1076"/>
        <pc:sldMkLst>
          <pc:docMk/>
          <pc:sldMk cId="1213119864" sldId="383"/>
        </pc:sldMkLst>
        <pc:spChg chg="mod">
          <ac:chgData name="kushaljh" userId="4c04cc6c-955c-4493-93eb-25196d563dbb" providerId="ADAL" clId="{F37EA1BB-4808-45E9-AC78-BA47AC4A1AA9}" dt="2021-08-02T08:24:07.258" v="72" actId="20577"/>
          <ac:spMkLst>
            <pc:docMk/>
            <pc:sldMk cId="1213119864" sldId="383"/>
            <ac:spMk id="3" creationId="{5853E481-11DC-4B9A-B9F4-4906C217459A}"/>
          </ac:spMkLst>
        </pc:spChg>
        <pc:spChg chg="add mod">
          <ac:chgData name="kushaljh" userId="4c04cc6c-955c-4493-93eb-25196d563dbb" providerId="ADAL" clId="{F37EA1BB-4808-45E9-AC78-BA47AC4A1AA9}" dt="2021-08-02T18:09:57.890" v="228" actId="1076"/>
          <ac:spMkLst>
            <pc:docMk/>
            <pc:sldMk cId="1213119864" sldId="383"/>
            <ac:spMk id="5" creationId="{2497788E-67CA-48D8-938A-A122DCB5AC9C}"/>
          </ac:spMkLst>
        </pc:spChg>
        <pc:graphicFrameChg chg="mod">
          <ac:chgData name="kushaljh" userId="4c04cc6c-955c-4493-93eb-25196d563dbb" providerId="ADAL" clId="{F37EA1BB-4808-45E9-AC78-BA47AC4A1AA9}" dt="2021-08-02T08:24:10.494" v="74" actId="20577"/>
          <ac:graphicFrameMkLst>
            <pc:docMk/>
            <pc:sldMk cId="1213119864" sldId="383"/>
            <ac:graphicFrameMk id="4" creationId="{EEF4B8DF-65B4-48BD-BDED-A6A2FF308E01}"/>
          </ac:graphicFrameMkLst>
        </pc:graphicFrameChg>
      </pc:sldChg>
      <pc:sldChg chg="modSp add modAnim">
        <pc:chgData name="kushaljh" userId="4c04cc6c-955c-4493-93eb-25196d563dbb" providerId="ADAL" clId="{F37EA1BB-4808-45E9-AC78-BA47AC4A1AA9}" dt="2021-08-02T18:31:27.362" v="338"/>
        <pc:sldMkLst>
          <pc:docMk/>
          <pc:sldMk cId="1121904681" sldId="384"/>
        </pc:sldMkLst>
        <pc:spChg chg="mod">
          <ac:chgData name="kushaljh" userId="4c04cc6c-955c-4493-93eb-25196d563dbb" providerId="ADAL" clId="{F37EA1BB-4808-45E9-AC78-BA47AC4A1AA9}" dt="2021-08-02T08:24:20.938" v="78" actId="20577"/>
          <ac:spMkLst>
            <pc:docMk/>
            <pc:sldMk cId="1121904681" sldId="384"/>
            <ac:spMk id="3" creationId="{5853E481-11DC-4B9A-B9F4-4906C217459A}"/>
          </ac:spMkLst>
        </pc:spChg>
        <pc:graphicFrameChg chg="mod">
          <ac:chgData name="kushaljh" userId="4c04cc6c-955c-4493-93eb-25196d563dbb" providerId="ADAL" clId="{F37EA1BB-4808-45E9-AC78-BA47AC4A1AA9}" dt="2021-08-02T08:24:17.366" v="76" actId="20577"/>
          <ac:graphicFrameMkLst>
            <pc:docMk/>
            <pc:sldMk cId="1121904681" sldId="384"/>
            <ac:graphicFrameMk id="4" creationId="{EEF4B8DF-65B4-48BD-BDED-A6A2FF308E01}"/>
          </ac:graphicFrameMkLst>
        </pc:graphicFrameChg>
      </pc:sldChg>
      <pc:sldChg chg="modSp add mod">
        <pc:chgData name="kushaljh" userId="4c04cc6c-955c-4493-93eb-25196d563dbb" providerId="ADAL" clId="{F37EA1BB-4808-45E9-AC78-BA47AC4A1AA9}" dt="2021-08-02T18:32:59.683" v="339" actId="1076"/>
        <pc:sldMkLst>
          <pc:docMk/>
          <pc:sldMk cId="2093017536" sldId="385"/>
        </pc:sldMkLst>
        <pc:spChg chg="mod">
          <ac:chgData name="kushaljh" userId="4c04cc6c-955c-4493-93eb-25196d563dbb" providerId="ADAL" clId="{F37EA1BB-4808-45E9-AC78-BA47AC4A1AA9}" dt="2021-08-02T08:24:44.801" v="90" actId="20577"/>
          <ac:spMkLst>
            <pc:docMk/>
            <pc:sldMk cId="2093017536" sldId="385"/>
            <ac:spMk id="3" creationId="{9C39384C-DEA9-4C0E-9CB5-3A93EC6ECF4D}"/>
          </ac:spMkLst>
        </pc:spChg>
        <pc:spChg chg="mod">
          <ac:chgData name="kushaljh" userId="4c04cc6c-955c-4493-93eb-25196d563dbb" providerId="ADAL" clId="{F37EA1BB-4808-45E9-AC78-BA47AC4A1AA9}" dt="2021-08-02T18:23:51.767" v="256" actId="20577"/>
          <ac:spMkLst>
            <pc:docMk/>
            <pc:sldMk cId="2093017536" sldId="385"/>
            <ac:spMk id="5" creationId="{390A343C-062D-48CC-8770-EE0C148A429A}"/>
          </ac:spMkLst>
        </pc:spChg>
        <pc:grpChg chg="mod">
          <ac:chgData name="kushaljh" userId="4c04cc6c-955c-4493-93eb-25196d563dbb" providerId="ADAL" clId="{F37EA1BB-4808-45E9-AC78-BA47AC4A1AA9}" dt="2021-08-02T18:32:59.683" v="339" actId="1076"/>
          <ac:grpSpMkLst>
            <pc:docMk/>
            <pc:sldMk cId="2093017536" sldId="385"/>
            <ac:grpSpMk id="4" creationId="{1F11A24C-E2F3-4349-B7CD-1C87325DA5A8}"/>
          </ac:grpSpMkLst>
        </pc:grpChg>
      </pc:sldChg>
      <pc:sldChg chg="modSp add mod">
        <pc:chgData name="kushaljh" userId="4c04cc6c-955c-4493-93eb-25196d563dbb" providerId="ADAL" clId="{F37EA1BB-4808-45E9-AC78-BA47AC4A1AA9}" dt="2021-08-02T08:46:37.523" v="141" actId="20577"/>
        <pc:sldMkLst>
          <pc:docMk/>
          <pc:sldMk cId="1158690443" sldId="386"/>
        </pc:sldMkLst>
        <pc:spChg chg="mod">
          <ac:chgData name="kushaljh" userId="4c04cc6c-955c-4493-93eb-25196d563dbb" providerId="ADAL" clId="{F37EA1BB-4808-45E9-AC78-BA47AC4A1AA9}" dt="2021-08-02T08:46:37.523" v="141" actId="20577"/>
          <ac:spMkLst>
            <pc:docMk/>
            <pc:sldMk cId="1158690443" sldId="386"/>
            <ac:spMk id="2" creationId="{A3077F49-5E2E-4075-AC74-17E4871C58CF}"/>
          </ac:spMkLst>
        </pc:spChg>
        <pc:spChg chg="mod">
          <ac:chgData name="kushaljh" userId="4c04cc6c-955c-4493-93eb-25196d563dbb" providerId="ADAL" clId="{F37EA1BB-4808-45E9-AC78-BA47AC4A1AA9}" dt="2021-08-02T08:24:52.543" v="91" actId="20577"/>
          <ac:spMkLst>
            <pc:docMk/>
            <pc:sldMk cId="1158690443" sldId="386"/>
            <ac:spMk id="3" creationId="{B7D19C20-D0AA-4716-BA5E-FB32AF532D5F}"/>
          </ac:spMkLst>
        </pc:spChg>
      </pc:sldChg>
      <pc:sldChg chg="add">
        <pc:chgData name="kushaljh" userId="4c04cc6c-955c-4493-93eb-25196d563dbb" providerId="ADAL" clId="{F37EA1BB-4808-45E9-AC78-BA47AC4A1AA9}" dt="2021-08-02T08:22:01.462" v="21"/>
        <pc:sldMkLst>
          <pc:docMk/>
          <pc:sldMk cId="1511520029" sldId="387"/>
        </pc:sldMkLst>
      </pc:sldChg>
      <pc:sldChg chg="add">
        <pc:chgData name="kushaljh" userId="4c04cc6c-955c-4493-93eb-25196d563dbb" providerId="ADAL" clId="{F37EA1BB-4808-45E9-AC78-BA47AC4A1AA9}" dt="2021-08-02T08:22:05.385" v="23"/>
        <pc:sldMkLst>
          <pc:docMk/>
          <pc:sldMk cId="2090168267" sldId="388"/>
        </pc:sldMkLst>
      </pc:sldChg>
      <pc:sldChg chg="modSp add">
        <pc:chgData name="kushaljh" userId="4c04cc6c-955c-4493-93eb-25196d563dbb" providerId="ADAL" clId="{F37EA1BB-4808-45E9-AC78-BA47AC4A1AA9}" dt="2021-08-02T20:10:06.743" v="488" actId="20577"/>
        <pc:sldMkLst>
          <pc:docMk/>
          <pc:sldMk cId="1825330449" sldId="389"/>
        </pc:sldMkLst>
        <pc:spChg chg="mod">
          <ac:chgData name="kushaljh" userId="4c04cc6c-955c-4493-93eb-25196d563dbb" providerId="ADAL" clId="{F37EA1BB-4808-45E9-AC78-BA47AC4A1AA9}" dt="2021-08-02T20:10:06.743" v="488" actId="20577"/>
          <ac:spMkLst>
            <pc:docMk/>
            <pc:sldMk cId="1825330449" sldId="389"/>
            <ac:spMk id="3" creationId="{8179EE3A-DD61-4862-B67D-006C98B153C1}"/>
          </ac:spMkLst>
        </pc:spChg>
      </pc:sldChg>
      <pc:sldChg chg="modSp add">
        <pc:chgData name="kushaljh" userId="4c04cc6c-955c-4493-93eb-25196d563dbb" providerId="ADAL" clId="{F37EA1BB-4808-45E9-AC78-BA47AC4A1AA9}" dt="2021-08-02T20:10:30.479" v="506" actId="20577"/>
        <pc:sldMkLst>
          <pc:docMk/>
          <pc:sldMk cId="2007882937" sldId="390"/>
        </pc:sldMkLst>
        <pc:spChg chg="mod">
          <ac:chgData name="kushaljh" userId="4c04cc6c-955c-4493-93eb-25196d563dbb" providerId="ADAL" clId="{F37EA1BB-4808-45E9-AC78-BA47AC4A1AA9}" dt="2021-08-02T20:10:30.479" v="506" actId="20577"/>
          <ac:spMkLst>
            <pc:docMk/>
            <pc:sldMk cId="2007882937" sldId="390"/>
            <ac:spMk id="3" creationId="{8179EE3A-DD61-4862-B67D-006C98B153C1}"/>
          </ac:spMkLst>
        </pc:spChg>
      </pc:sldChg>
      <pc:sldChg chg="modSp add mod">
        <pc:chgData name="kushaljh" userId="4c04cc6c-955c-4493-93eb-25196d563dbb" providerId="ADAL" clId="{F37EA1BB-4808-45E9-AC78-BA47AC4A1AA9}" dt="2021-08-02T08:25:28.292" v="138" actId="1076"/>
        <pc:sldMkLst>
          <pc:docMk/>
          <pc:sldMk cId="146266704" sldId="391"/>
        </pc:sldMkLst>
        <pc:picChg chg="mod">
          <ac:chgData name="kushaljh" userId="4c04cc6c-955c-4493-93eb-25196d563dbb" providerId="ADAL" clId="{F37EA1BB-4808-45E9-AC78-BA47AC4A1AA9}" dt="2021-08-02T08:25:28.292" v="138" actId="1076"/>
          <ac:picMkLst>
            <pc:docMk/>
            <pc:sldMk cId="146266704" sldId="391"/>
            <ac:picMk id="4" creationId="{FA60E9AA-5099-43C0-A1C1-891F0D589BF6}"/>
          </ac:picMkLst>
        </pc:picChg>
      </pc:sldChg>
      <pc:sldChg chg="modSp add mod">
        <pc:chgData name="kushaljh" userId="4c04cc6c-955c-4493-93eb-25196d563dbb" providerId="ADAL" clId="{F37EA1BB-4808-45E9-AC78-BA47AC4A1AA9}" dt="2021-08-02T08:25:38.581" v="139" actId="1076"/>
        <pc:sldMkLst>
          <pc:docMk/>
          <pc:sldMk cId="4071142403" sldId="392"/>
        </pc:sldMkLst>
        <pc:grpChg chg="mod">
          <ac:chgData name="kushaljh" userId="4c04cc6c-955c-4493-93eb-25196d563dbb" providerId="ADAL" clId="{F37EA1BB-4808-45E9-AC78-BA47AC4A1AA9}" dt="2021-08-02T08:25:38.581" v="139" actId="1076"/>
          <ac:grpSpMkLst>
            <pc:docMk/>
            <pc:sldMk cId="4071142403" sldId="392"/>
            <ac:grpSpMk id="4" creationId="{D3ED776E-BE8F-4C73-AFF5-149D976889C0}"/>
          </ac:grpSpMkLst>
        </pc:grpChg>
      </pc:sldChg>
      <pc:sldChg chg="add">
        <pc:chgData name="kushaljh" userId="4c04cc6c-955c-4493-93eb-25196d563dbb" providerId="ADAL" clId="{F37EA1BB-4808-45E9-AC78-BA47AC4A1AA9}" dt="2021-08-02T08:22:14.719" v="33"/>
        <pc:sldMkLst>
          <pc:docMk/>
          <pc:sldMk cId="3349416380" sldId="393"/>
        </pc:sldMkLst>
      </pc:sldChg>
      <pc:sldChg chg="add">
        <pc:chgData name="kushaljh" userId="4c04cc6c-955c-4493-93eb-25196d563dbb" providerId="ADAL" clId="{F37EA1BB-4808-45E9-AC78-BA47AC4A1AA9}" dt="2021-08-02T08:22:15.963" v="35"/>
        <pc:sldMkLst>
          <pc:docMk/>
          <pc:sldMk cId="2996972136" sldId="394"/>
        </pc:sldMkLst>
      </pc:sldChg>
      <pc:sldMasterChg chg="add addSldLayout delSldLayout">
        <pc:chgData name="kushaljh" userId="4c04cc6c-955c-4493-93eb-25196d563dbb" providerId="ADAL" clId="{F37EA1BB-4808-45E9-AC78-BA47AC4A1AA9}" dt="2021-08-02T08:22:30.759" v="36" actId="47"/>
        <pc:sldMasterMkLst>
          <pc:docMk/>
          <pc:sldMasterMk cId="92311534" sldId="2147483660"/>
        </pc:sldMasterMkLst>
        <pc:sldLayoutChg chg="add">
          <pc:chgData name="kushaljh" userId="4c04cc6c-955c-4493-93eb-25196d563dbb" providerId="ADAL" clId="{F37EA1BB-4808-45E9-AC78-BA47AC4A1AA9}" dt="2021-08-02T08:21:42.898" v="2" actId="27028"/>
          <pc:sldLayoutMkLst>
            <pc:docMk/>
            <pc:sldMasterMk cId="92311534" sldId="2147483660"/>
            <pc:sldLayoutMk cId="3584445040" sldId="2147483662"/>
          </pc:sldLayoutMkLst>
        </pc:sldLayoutChg>
        <pc:sldLayoutChg chg="add del">
          <pc:chgData name="kushaljh" userId="4c04cc6c-955c-4493-93eb-25196d563dbb" providerId="ADAL" clId="{F37EA1BB-4808-45E9-AC78-BA47AC4A1AA9}" dt="2021-08-02T08:22:30.759" v="36" actId="47"/>
          <pc:sldLayoutMkLst>
            <pc:docMk/>
            <pc:sldMasterMk cId="92311534" sldId="2147483660"/>
            <pc:sldLayoutMk cId="2141825581" sldId="2147483663"/>
          </pc:sldLayoutMkLst>
        </pc:sldLayoutChg>
      </pc:sldMasterChg>
      <pc:sldMasterChg chg="replId delSldLayout modSldLayout">
        <pc:chgData name="kushaljh" userId="4c04cc6c-955c-4493-93eb-25196d563dbb" providerId="ADAL" clId="{F37EA1BB-4808-45E9-AC78-BA47AC4A1AA9}" dt="2021-08-02T18:36:24.552" v="340" actId="47"/>
        <pc:sldMasterMkLst>
          <pc:docMk/>
          <pc:sldMasterMk cId="4256366940" sldId="2147483673"/>
        </pc:sldMasterMkLst>
        <pc:sldLayoutChg chg="del replId">
          <pc:chgData name="kushaljh" userId="4c04cc6c-955c-4493-93eb-25196d563dbb" providerId="ADAL" clId="{F37EA1BB-4808-45E9-AC78-BA47AC4A1AA9}" dt="2021-08-02T18:36:24.552" v="340" actId="47"/>
          <pc:sldLayoutMkLst>
            <pc:docMk/>
            <pc:sldMasterMk cId="4256366940" sldId="2147483673"/>
            <pc:sldLayoutMk cId="3646990907" sldId="2147483674"/>
          </pc:sldLayoutMkLst>
        </pc:sldLayoutChg>
        <pc:sldLayoutChg chg="replId">
          <pc:chgData name="kushaljh" userId="4c04cc6c-955c-4493-93eb-25196d563dbb" providerId="ADAL" clId="{F37EA1BB-4808-45E9-AC78-BA47AC4A1AA9}" dt="2021-08-02T08:21:42.898" v="2" actId="27028"/>
          <pc:sldLayoutMkLst>
            <pc:docMk/>
            <pc:sldMasterMk cId="4256366940" sldId="2147483673"/>
            <pc:sldLayoutMk cId="3196240075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3274-D6B6-4653-BE93-096E98D05FF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4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D4E3274-D6B6-4653-BE93-096E98D05FF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1F181CB-A8D1-4E71-B164-80C38260B3F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Joint Distributions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18</a:t>
            </a:r>
          </a:p>
        </p:txBody>
      </p:sp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FEAA-C1E2-4D35-8028-861E8745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39384C-DEA9-4C0E-9CB5-3A93EC6ECF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724399"/>
                <a:ext cx="11187258" cy="1584961"/>
              </a:xfrm>
            </p:spPr>
            <p:txBody>
              <a:bodyPr/>
              <a:lstStyle/>
              <a:p>
                <a:r>
                  <a:rPr lang="en-US" dirty="0"/>
                  <a:t>This definition hopefully isn’t surprising at this point (it’s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times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takes on that value), but it’s good to review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39384C-DEA9-4C0E-9CB5-3A93EC6ECF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724399"/>
                <a:ext cx="11187258" cy="1584961"/>
              </a:xfrm>
              <a:blipFill>
                <a:blip r:embed="rId2"/>
                <a:stretch>
                  <a:fillRect l="-708" t="-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F11A24C-E2F3-4349-B7CD-1C87325DA5A8}"/>
              </a:ext>
            </a:extLst>
          </p:cNvPr>
          <p:cNvGrpSpPr/>
          <p:nvPr/>
        </p:nvGrpSpPr>
        <p:grpSpPr>
          <a:xfrm>
            <a:off x="783051" y="1636746"/>
            <a:ext cx="10771634" cy="279945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0A343C-062D-48CC-8770-EE0C148A429A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expectation can be written in terms of the joint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pmf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𝛀</m:t>
                                </m:r>
                              </m:e>
                              <m:sub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𝐗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𝒚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𝛀</m:t>
                                    </m:r>
                                  </m:e>
                                  <m:sub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𝐘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𝒙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,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,</m:t>
                                    </m:r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𝒀</m:t>
                                    </m:r>
                                  </m:sub>
                                </m:s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(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𝒙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,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𝒚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0A343C-062D-48CC-8770-EE0C148A42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453" r="-141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5DCDB5-0F09-402E-A1DB-F213DEAD7DE5}"/>
                </a:ext>
              </a:extLst>
            </p:cNvPr>
            <p:cNvSpPr/>
            <p:nvPr/>
          </p:nvSpPr>
          <p:spPr>
            <a:xfrm>
              <a:off x="1195367" y="3429001"/>
              <a:ext cx="6101786" cy="453771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Expectations of joint functions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301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7F49-5E2E-4075-AC74-17E4871C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19C20-D0AA-4716-BA5E-FB32AF532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65143"/>
          </a:xfrm>
        </p:spPr>
        <p:txBody>
          <a:bodyPr/>
          <a:lstStyle/>
          <a:p>
            <a:r>
              <a:rPr lang="en-US" dirty="0"/>
              <a:t>Waaaaaay back when, we said conditioning on an event creates a new probability space, with all the laws holding.</a:t>
            </a:r>
          </a:p>
          <a:p>
            <a:r>
              <a:rPr lang="en-US" dirty="0"/>
              <a:t>So, we can define things like “conditional expectations” which is the expectation of a random variable in that new probability space.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9C3117-5D23-4ED6-A640-CADEE5379CF4}"/>
                  </a:ext>
                </a:extLst>
              </p:cNvPr>
              <p:cNvSpPr/>
              <p:nvPr/>
            </p:nvSpPr>
            <p:spPr>
              <a:xfrm>
                <a:off x="575239" y="3527470"/>
                <a:ext cx="11187258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19C3117-5D23-4ED6-A640-CADEE5379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527470"/>
                <a:ext cx="11187258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53B3B8-98BB-4F15-B519-11D09176885E}"/>
                  </a:ext>
                </a:extLst>
              </p:cNvPr>
              <p:cNvSpPr/>
              <p:nvPr/>
            </p:nvSpPr>
            <p:spPr>
              <a:xfrm>
                <a:off x="575239" y="5155379"/>
                <a:ext cx="11187258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53B3B8-98BB-4F15-B519-11D091768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155379"/>
                <a:ext cx="11187258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690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5C28-0A42-4FDB-8024-77EF98E3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4C08A-F6AD-4298-ACE4-5359A2234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your favorite theorems are still true. </a:t>
            </a:r>
          </a:p>
          <a:p>
            <a:r>
              <a:rPr lang="en-US" dirty="0"/>
              <a:t>For example, linearity of expectation still holds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35370C-F25E-45D2-820A-0EE3C5407ECD}"/>
                  </a:ext>
                </a:extLst>
              </p:cNvPr>
              <p:cNvSpPr/>
              <p:nvPr/>
            </p:nvSpPr>
            <p:spPr>
              <a:xfrm>
                <a:off x="575239" y="2938652"/>
                <a:ext cx="11187258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 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𝑬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𝑬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35370C-F25E-45D2-820A-0EE3C5407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938652"/>
                <a:ext cx="11187258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520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A887-8A09-4C61-9E18-AC476BD1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D0654F-826B-4974-89FE-739D8262E15E}"/>
                  </a:ext>
                </a:extLst>
              </p:cNvPr>
              <p:cNvSpPr/>
              <p:nvPr/>
            </p:nvSpPr>
            <p:spPr>
              <a:xfrm>
                <a:off x="575239" y="1539343"/>
                <a:ext cx="11187258" cy="1709548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 partition of the sample space, then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p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2D0654F-826B-4974-89FE-739D8262E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39343"/>
                <a:ext cx="11187258" cy="17095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AD4E26-6440-4AF3-9BBA-C54493D0C1B5}"/>
                  </a:ext>
                </a:extLst>
              </p:cNvPr>
              <p:cNvSpPr/>
              <p:nvPr/>
            </p:nvSpPr>
            <p:spPr>
              <a:xfrm>
                <a:off x="575239" y="3429000"/>
                <a:ext cx="11187258" cy="194147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𝒀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discrete random variables, then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𝑿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𝛀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𝒀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𝒚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AD4E26-6440-4AF3-9BBA-C54493D0C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1941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1B2380E-FE31-4F66-A984-382C3089547C}"/>
              </a:ext>
            </a:extLst>
          </p:cNvPr>
          <p:cNvSpPr txBox="1"/>
          <p:nvPr/>
        </p:nvSpPr>
        <p:spPr>
          <a:xfrm>
            <a:off x="575239" y="5624945"/>
            <a:ext cx="11187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Similar in form to law of total probability, and the proof goes that way as well.</a:t>
            </a:r>
          </a:p>
        </p:txBody>
      </p:sp>
    </p:spTree>
    <p:extLst>
      <p:ext uri="{BB962C8B-B14F-4D97-AF65-F5344CB8AC3E}">
        <p14:creationId xmlns:p14="http://schemas.microsoft.com/office/powerpoint/2010/main" val="2090168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F4E3-9802-4A53-8C45-5472FF8E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will flip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(independent, fair coins). Call the number of heads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Then (independently of the coin flips) draw a exponential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33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F4E3-9802-4A53-8C45-5472FF8E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will flip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(independent, fair coins). Call the number of heads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Then (independently of the coin flips) draw a exponential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79EE3A-DD61-4862-B67D-006C98B15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882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7BEE-EA2B-465D-870A-3EBDFB8E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7"/>
            <a:ext cx="11187259" cy="727324"/>
          </a:xfrm>
        </p:spPr>
        <p:txBody>
          <a:bodyPr/>
          <a:lstStyle/>
          <a:p>
            <a:r>
              <a:rPr lang="en-US" dirty="0"/>
              <a:t>Analogues for continuous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DFDC5-819E-4D9B-81B7-E8C2CE23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055148"/>
            <a:ext cx="11187258" cy="1528725"/>
          </a:xfrm>
        </p:spPr>
        <p:txBody>
          <a:bodyPr/>
          <a:lstStyle/>
          <a:p>
            <a:r>
              <a:rPr lang="en-US" dirty="0"/>
              <a:t>Everything we saw today has a continuous version.</a:t>
            </a:r>
          </a:p>
          <a:p>
            <a:r>
              <a:rPr lang="en-US" dirty="0"/>
              <a:t>There are “no surprises”– replace </a:t>
            </a:r>
            <a:r>
              <a:rPr lang="en-US" dirty="0" err="1"/>
              <a:t>pmf</a:t>
            </a:r>
            <a:r>
              <a:rPr lang="en-US" dirty="0"/>
              <a:t> with pdf and sums with integrals.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0E9AA-5099-43C0-A1C1-891F0D589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82" y="2087024"/>
            <a:ext cx="9712036" cy="470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6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D701-644B-4898-9857-B965EFB1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</p:spPr>
            <p:txBody>
              <a:bodyPr/>
              <a:lstStyle/>
              <a:p>
                <a:r>
                  <a:rPr lang="en-US" dirty="0"/>
                  <a:t>We sometimes want to measure how “intertwined”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– how much knowing about one of them will affect the other.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turns out “big” how likely is it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will be “big” how much do they “vary together”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13724-7D57-4486-82D5-99CB8090E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965143"/>
              </a:xfrm>
              <a:blipFill>
                <a:blip r:embed="rId2"/>
                <a:stretch>
                  <a:fillRect l="-708" t="-5263" r="-1580" b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3ED776E-BE8F-4C73-AFF5-149D976889C0}"/>
              </a:ext>
            </a:extLst>
          </p:cNvPr>
          <p:cNvGrpSpPr/>
          <p:nvPr/>
        </p:nvGrpSpPr>
        <p:grpSpPr>
          <a:xfrm>
            <a:off x="1379986" y="3614914"/>
            <a:ext cx="9432027" cy="2057400"/>
            <a:chOff x="1185841" y="3429000"/>
            <a:chExt cx="7419972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/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0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𝐂𝐨𝐯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𝐗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,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𝐘</m:t>
                            </m:r>
                          </m:e>
                        </m:d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𝑿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𝒀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85B053-6015-439F-BCCF-AB53874F15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1" y="3429000"/>
                  <a:ext cx="7419972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724517-3E6F-48A6-B4A9-9F54740A6B12}"/>
                </a:ext>
              </a:extLst>
            </p:cNvPr>
            <p:cNvSpPr/>
            <p:nvPr/>
          </p:nvSpPr>
          <p:spPr>
            <a:xfrm>
              <a:off x="1195367" y="3429001"/>
              <a:ext cx="741044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142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E5D9-B8AE-4FB4-A4ED-3198BE1D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That’s consistent with our previous knowledge for independent variables.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independent,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). </a:t>
                </a:r>
              </a:p>
              <a:p>
                <a:endParaRPr lang="en-US" dirty="0"/>
              </a:p>
              <a:p>
                <a:r>
                  <a:rPr lang="en-US" dirty="0"/>
                  <a:t>You and your friend are playing a game, you flip a coin: if heads you pay your friend a dollar, if tails they pay you a dollar.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your profit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your friend’s profit.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416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E5D9-B8AE-4FB4-A4ED-3198BE1D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and your friend are playing a game, you flip a coin: if heads you pay your friend a dollar, if tails they pay you a dollar.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your profit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your friend’s profit.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−1⋅1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=−1−0⋅0=−1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=1+1+2⋅−1=0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3F169-9EDC-401A-B936-10C5944A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97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World 1 grades have been released.</a:t>
            </a:r>
          </a:p>
          <a:p>
            <a:endParaRPr lang="en-US" dirty="0"/>
          </a:p>
          <a:p>
            <a:r>
              <a:rPr lang="en-US" dirty="0"/>
              <a:t>Real World 2 due next Wednesday.</a:t>
            </a:r>
          </a:p>
          <a:p>
            <a:r>
              <a:rPr lang="en-US" dirty="0"/>
              <a:t>Review Summary 3 due next Friday.</a:t>
            </a:r>
          </a:p>
          <a:p>
            <a:endParaRPr lang="en-US" dirty="0"/>
          </a:p>
          <a:p>
            <a:r>
              <a:rPr lang="en-US" dirty="0"/>
              <a:t>Details on the Final to be announced soon.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FBA4-5EEA-49B0-B3B8-9C93E1E7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AACF7-EEBF-4423-90E6-BFCA6836B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somewhat out-of-place lecture.</a:t>
            </a:r>
          </a:p>
          <a:p>
            <a:r>
              <a:rPr lang="en-US" dirty="0"/>
              <a:t>When we introduced multiple random variables, we’ve always had them be independent.</a:t>
            </a:r>
          </a:p>
          <a:p>
            <a:r>
              <a:rPr lang="en-US" dirty="0"/>
              <a:t>Because it’s hard to deal with non-independent random variables.</a:t>
            </a:r>
          </a:p>
          <a:p>
            <a:endParaRPr lang="en-US" dirty="0"/>
          </a:p>
          <a:p>
            <a:r>
              <a:rPr lang="en-US" dirty="0"/>
              <a:t>Today is a crash-course in the toolkit for when you have multiple random variables, and they aren’t independent.</a:t>
            </a:r>
          </a:p>
          <a:p>
            <a:r>
              <a:rPr lang="en-US" dirty="0"/>
              <a:t>Going to focus on discrete RVs.</a:t>
            </a:r>
          </a:p>
        </p:txBody>
      </p:sp>
    </p:spTree>
    <p:extLst>
      <p:ext uri="{BB962C8B-B14F-4D97-AF65-F5344CB8AC3E}">
        <p14:creationId xmlns:p14="http://schemas.microsoft.com/office/powerpoint/2010/main" val="39261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372D-FF68-46BC-B17B-F2B96921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PMF, support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7F829-F0E6-49FD-99C9-077B09FD31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528601"/>
                <a:ext cx="11187258" cy="2780759"/>
              </a:xfrm>
            </p:spPr>
            <p:txBody>
              <a:bodyPr/>
              <a:lstStyle/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7F829-F0E6-49FD-99C9-077B09FD31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528601"/>
                <a:ext cx="11187258" cy="2780759"/>
              </a:xfrm>
              <a:blipFill>
                <a:blip r:embed="rId2"/>
                <a:stretch>
                  <a:fillRect l="-654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5B0872-DB9A-4F48-BDF0-B6706BD0BCF8}"/>
                  </a:ext>
                </a:extLst>
              </p:cNvPr>
              <p:cNvSpPr/>
              <p:nvPr/>
            </p:nvSpPr>
            <p:spPr>
              <a:xfrm>
                <a:off x="314168" y="1533676"/>
                <a:ext cx="11709400" cy="14852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dirty="0"/>
                  <a:t>For two (discrete) random variables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their joint </a:t>
                </a:r>
                <a:r>
                  <a:rPr lang="en-US" sz="3200" dirty="0" err="1"/>
                  <a:t>pmf</a:t>
                </a:r>
                <a:r>
                  <a:rPr lang="en-US" sz="32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  <a:p>
                <a:pPr algn="ctr"/>
                <a:endParaRPr lang="en-US" sz="20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5B0872-DB9A-4F48-BDF0-B6706BD0BC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68" y="1533676"/>
                <a:ext cx="11709400" cy="1485295"/>
              </a:xfrm>
              <a:prstGeom prst="rect">
                <a:avLst/>
              </a:prstGeom>
              <a:blipFill>
                <a:blip r:embed="rId3"/>
                <a:stretch>
                  <a:fillRect t="-20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91DF803-750D-4E60-8E19-5F7A8C325586}"/>
                  </a:ext>
                </a:extLst>
              </p:cNvPr>
              <p:cNvSpPr/>
              <p:nvPr/>
            </p:nvSpPr>
            <p:spPr>
              <a:xfrm>
                <a:off x="314168" y="4380895"/>
                <a:ext cx="11709400" cy="14852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dirty="0"/>
                  <a:t>For two (discrete) random variables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their joint support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𝛀</m:t>
                      </m:r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  <a:p>
                <a:pPr algn="ctr"/>
                <a:endParaRPr lang="en-US" sz="20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91DF803-750D-4E60-8E19-5F7A8C325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68" y="4380895"/>
                <a:ext cx="11709400" cy="1485295"/>
              </a:xfrm>
              <a:prstGeom prst="rect">
                <a:avLst/>
              </a:prstGeom>
              <a:blipFill>
                <a:blip r:embed="rId4"/>
                <a:stretch>
                  <a:fillRect t="-32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95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9354-91C9-40E9-BD3D-B17EDA00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55713248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55713248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7353" r="-4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03" t="-7353" r="-3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15" t="-7353" r="-20303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7353" r="-1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000" t="-7353" r="-2010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107353" r="-401508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208889" r="-401508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306618" r="-401508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406618" r="-401508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/>
              <p:nvPr/>
            </p:nvSpPr>
            <p:spPr>
              <a:xfrm>
                <a:off x="575239" y="1627909"/>
                <a:ext cx="4841888" cy="521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Roll a blue die and a red die. Each die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-sided.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the blue die’s result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𝑌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the red die’s result.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Each die (individually) is fair. But not all results are equally likely when looking at them both together.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1,2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27909"/>
                <a:ext cx="4841888" cy="5218160"/>
              </a:xfrm>
              <a:prstGeom prst="rect">
                <a:avLst/>
              </a:prstGeom>
              <a:blipFill>
                <a:blip r:embed="rId3"/>
                <a:stretch>
                  <a:fillRect l="-1887" t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06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14183-0686-4453-8718-156EFF42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CABB1-CEAD-474B-964D-65A2D90C1C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57433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if I just want to talk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Well, use the law of total probability: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artition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and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be possible outcomes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for the dice example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d>
                      <m:dPr>
                        <m:beg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=ℓ)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=ℓ)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,ℓ)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the “marginal” distribution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(because we “marginalized”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it’s the same </a:t>
                </a:r>
                <a:r>
                  <a:rPr lang="en-US" dirty="0" err="1"/>
                  <a:t>pmf</a:t>
                </a:r>
                <a:r>
                  <a:rPr lang="en-US" dirty="0"/>
                  <a:t> we’ve always used; the name emphasizes we have gotten rid of one of the variables.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CABB1-CEAD-474B-964D-65A2D90C1C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57433" cy="4845504"/>
              </a:xfrm>
              <a:blipFill>
                <a:blip r:embed="rId2"/>
                <a:stretch>
                  <a:fillRect l="-532" t="-2642" r="-266" b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9354-91C9-40E9-BD3D-B17EDA00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20639050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0907FB4-EE18-4E4F-B47E-7B57C0A67B8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20639050"/>
                  </p:ext>
                </p:extLst>
              </p:nvPr>
            </p:nvGraphicFramePr>
            <p:xfrm>
              <a:off x="5708073" y="1463674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7353" r="-4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03" t="-7353" r="-301508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515" t="-7353" r="-20303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7353" r="-1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000" t="-7353" r="-2010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107353" r="-401508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208889" r="-401508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306618" r="-401508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406618" r="-401508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3/16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/>
              <p:nvPr/>
            </p:nvSpPr>
            <p:spPr>
              <a:xfrm>
                <a:off x="575239" y="1627909"/>
                <a:ext cx="4841888" cy="1913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,ℓ)</m:t>
                        </m:r>
                      </m:e>
                    </m:nary>
                  </m:oMath>
                </a14:m>
                <a:endParaRPr lang="en-US" sz="2400" dirty="0"/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+0+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6CFA6-699D-403C-AC2F-58B6BBF89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627909"/>
                <a:ext cx="4841888" cy="1913601"/>
              </a:xfrm>
              <a:prstGeom prst="rect">
                <a:avLst/>
              </a:prstGeom>
              <a:blipFill>
                <a:blip r:embed="rId3"/>
                <a:stretch>
                  <a:fillRect l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09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135E-48D0-4FA5-AC6D-526EC71E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Roll two fair dice independently.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the minimum of the two rolls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maximum</a:t>
                </a:r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independent?</a:t>
                </a:r>
              </a:p>
              <a:p>
                <a:r>
                  <a:rPr lang="en-US" dirty="0"/>
                  <a:t>Write the joint distribution in the table</a:t>
                </a:r>
              </a:p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(the marginal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2"/>
                <a:stretch>
                  <a:fillRect l="-1449" t="-2138" r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39374096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39374096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497788E-67CA-48D8-938A-A122DCB5AC9C}"/>
              </a:ext>
            </a:extLst>
          </p:cNvPr>
          <p:cNvSpPr/>
          <p:nvPr/>
        </p:nvSpPr>
        <p:spPr>
          <a:xfrm>
            <a:off x="1031559" y="5261247"/>
            <a:ext cx="3810924" cy="12340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Kushal knows how long to explain</a:t>
            </a:r>
          </a:p>
          <a:p>
            <a:pPr algn="ctr"/>
            <a:r>
              <a:rPr lang="en-US" sz="2000" dirty="0"/>
              <a:t>Go to pollev.com/cse312su21</a:t>
            </a:r>
          </a:p>
        </p:txBody>
      </p:sp>
    </p:spTree>
    <p:extLst>
      <p:ext uri="{BB962C8B-B14F-4D97-AF65-F5344CB8AC3E}">
        <p14:creationId xmlns:p14="http://schemas.microsoft.com/office/powerpoint/2010/main" val="121311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135E-48D0-4FA5-AC6D-526EC71E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dice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</p:spPr>
            <p:txBody>
              <a:bodyPr/>
              <a:lstStyle/>
              <a:p>
                <a:r>
                  <a:rPr lang="en-US" dirty="0"/>
                  <a:t>Roll two fair dice independently.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the minimum of the two rolls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maximum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3E481-11DC-4B9A-B9F4-4906C2174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465342" cy="4845504"/>
              </a:xfrm>
              <a:blipFill>
                <a:blip r:embed="rId2"/>
                <a:stretch>
                  <a:fillRect l="-1449" t="-2138" r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4980748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=1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=2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=3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oMath>
                          </a14:m>
                          <a:r>
                            <a:rPr lang="en-US" sz="2800" dirty="0"/>
                            <a:t>=4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EF4B8DF-65B4-48BD-BDED-A6A2FF308E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4980748"/>
                  </p:ext>
                </p:extLst>
              </p:nvPr>
            </p:nvGraphicFramePr>
            <p:xfrm>
              <a:off x="5985164" y="1668987"/>
              <a:ext cx="6053715" cy="4133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0743">
                      <a:extLst>
                        <a:ext uri="{9D8B030D-6E8A-4147-A177-3AD203B41FA5}">
                          <a16:colId xmlns:a16="http://schemas.microsoft.com/office/drawing/2014/main" val="26839742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28562884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514118099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1499315214"/>
                        </a:ext>
                      </a:extLst>
                    </a:gridCol>
                    <a:gridCol w="1210743">
                      <a:extLst>
                        <a:ext uri="{9D8B030D-6E8A-4147-A177-3AD203B41FA5}">
                          <a16:colId xmlns:a16="http://schemas.microsoft.com/office/drawing/2014/main" val="854729101"/>
                        </a:ext>
                      </a:extLst>
                    </a:gridCol>
                  </a:tblGrid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7353" r="-4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7353" r="-302010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15" t="-7353" r="-203535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7353" r="-102513" b="-4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7353" r="-2513" b="-400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2542354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107353" r="-402010" b="-300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02278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208889" r="-402010" b="-20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9430748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306618" r="-402010" b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4609799"/>
                      </a:ext>
                    </a:extLst>
                  </a:tr>
                  <a:tr h="8267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3" t="-406618" r="-402010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2/16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1/16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6361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190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5540</TotalTime>
  <Words>1232</Words>
  <Application>Microsoft Office PowerPoint</Application>
  <PresentationFormat>Widescreen</PresentationFormat>
  <Paragraphs>192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Integral</vt:lpstr>
      <vt:lpstr>Joint Distributions</vt:lpstr>
      <vt:lpstr>Announcements</vt:lpstr>
      <vt:lpstr>Today</vt:lpstr>
      <vt:lpstr>Joint PMF, support</vt:lpstr>
      <vt:lpstr>Examples</vt:lpstr>
      <vt:lpstr>Marginals</vt:lpstr>
      <vt:lpstr>Marginals</vt:lpstr>
      <vt:lpstr>Different dice</vt:lpstr>
      <vt:lpstr>Different dice</vt:lpstr>
      <vt:lpstr>Joint Expectation</vt:lpstr>
      <vt:lpstr>Conditional Expectations</vt:lpstr>
      <vt:lpstr>Conditional Expectations</vt:lpstr>
      <vt:lpstr>Law of Total Expectation</vt:lpstr>
      <vt:lpstr>LTE</vt:lpstr>
      <vt:lpstr>LTE</vt:lpstr>
      <vt:lpstr>Analogues for continuous</vt:lpstr>
      <vt:lpstr>Covariance</vt:lpstr>
      <vt:lpstr>Covariance</vt:lpstr>
      <vt:lpstr>Covariance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rtweber2;Kushal Jhunjhunwalla</dc:creator>
  <cp:lastModifiedBy>kushaljh</cp:lastModifiedBy>
  <cp:revision>52</cp:revision>
  <dcterms:created xsi:type="dcterms:W3CDTF">2021-06-01T00:54:01Z</dcterms:created>
  <dcterms:modified xsi:type="dcterms:W3CDTF">2021-08-02T20:11:04Z</dcterms:modified>
</cp:coreProperties>
</file>